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wmf" ContentType="image/x-wmf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45.xml" ContentType="application/vnd.openxmlformats-officedocument.presentationml.tags+xml"/>
  <Override PartName="/ppt/tags/tag846.xml" ContentType="application/vnd.openxmlformats-officedocument.presentationml.tags+xml"/>
  <Override PartName="/ppt/tags/tag847.xml" ContentType="application/vnd.openxmlformats-officedocument.presentationml.tags+xml"/>
  <Override PartName="/ppt/tags/tag848.xml" ContentType="application/vnd.openxmlformats-officedocument.presentationml.tags+xml"/>
  <Override PartName="/ppt/tags/tag849.xml" ContentType="application/vnd.openxmlformats-officedocument.presentationml.tags+xml"/>
  <Override PartName="/ppt/tags/tag850.xml" ContentType="application/vnd.openxmlformats-officedocument.presentationml.tags+xml"/>
  <Override PartName="/ppt/tags/tag851.xml" ContentType="application/vnd.openxmlformats-officedocument.presentationml.tags+xml"/>
  <Override PartName="/ppt/tags/tag852.xml" ContentType="application/vnd.openxmlformats-officedocument.presentationml.tags+xml"/>
  <Override PartName="/ppt/tags/tag853.xml" ContentType="application/vnd.openxmlformats-officedocument.presentationml.tags+xml"/>
  <Override PartName="/ppt/tags/tag854.xml" ContentType="application/vnd.openxmlformats-officedocument.presentationml.tags+xml"/>
  <Override PartName="/ppt/tags/tag855.xml" ContentType="application/vnd.openxmlformats-officedocument.presentationml.tags+xml"/>
  <Override PartName="/ppt/tags/tag856.xml" ContentType="application/vnd.openxmlformats-officedocument.presentationml.tags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41"/>
  </p:notesMasterIdLst>
  <p:sldIdLst>
    <p:sldId id="719" r:id="rId7"/>
    <p:sldId id="301" r:id="rId8"/>
    <p:sldId id="306" r:id="rId9"/>
    <p:sldId id="771" r:id="rId10"/>
    <p:sldId id="790" r:id="rId11"/>
    <p:sldId id="772" r:id="rId12"/>
    <p:sldId id="265" r:id="rId13"/>
    <p:sldId id="266" r:id="rId14"/>
    <p:sldId id="785" r:id="rId15"/>
    <p:sldId id="268" r:id="rId16"/>
    <p:sldId id="269" r:id="rId17"/>
    <p:sldId id="792" r:id="rId18"/>
    <p:sldId id="270" r:id="rId19"/>
    <p:sldId id="784" r:id="rId20"/>
    <p:sldId id="773" r:id="rId21"/>
    <p:sldId id="793" r:id="rId22"/>
    <p:sldId id="794" r:id="rId23"/>
    <p:sldId id="776" r:id="rId24"/>
    <p:sldId id="795" r:id="rId25"/>
    <p:sldId id="796" r:id="rId26"/>
    <p:sldId id="786" r:id="rId27"/>
    <p:sldId id="797" r:id="rId28"/>
    <p:sldId id="798" r:id="rId29"/>
    <p:sldId id="799" r:id="rId30"/>
    <p:sldId id="383" r:id="rId31"/>
    <p:sldId id="765" r:id="rId32"/>
    <p:sldId id="767" r:id="rId33"/>
    <p:sldId id="787" r:id="rId34"/>
    <p:sldId id="766" r:id="rId35"/>
    <p:sldId id="788" r:id="rId36"/>
    <p:sldId id="768" r:id="rId37"/>
    <p:sldId id="932" r:id="rId38"/>
    <p:sldId id="931" r:id="rId39"/>
    <p:sldId id="721" r:id="rId4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65AF0527-D8B3-34D0-3CA0-D0E210410FBE}" name="Stalin Jacob Wilson Packia Dhas" initials="SJWPD" userId="S::s.wpackiadhas@uwtsd.ac.uk::050d7d71-3621-4503-95e8-1c9a9d962492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2B93337-1DFE-4DBF-AA5C-33B853361A60}" v="93" dt="2025-11-27T15:48:18.71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88" autoAdjust="0"/>
    <p:restoredTop sz="77253"/>
  </p:normalViewPr>
  <p:slideViewPr>
    <p:cSldViewPr snapToGrid="0">
      <p:cViewPr varScale="1">
        <p:scale>
          <a:sx n="69" d="100"/>
          <a:sy n="69" d="100"/>
        </p:scale>
        <p:origin x="84" y="207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presProps" Target="presProps.xml"/><Relationship Id="rId47" Type="http://schemas.microsoft.com/office/2015/10/relationships/revisionInfo" Target="revisionInfo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viewProps" Target="viewProps.xml"/><Relationship Id="rId48" Type="http://schemas.microsoft.com/office/2018/10/relationships/authors" Target="authors.xml"/><Relationship Id="rId8" Type="http://schemas.openxmlformats.org/officeDocument/2006/relationships/slide" Target="slides/slide2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microsoft.com/office/2016/11/relationships/changesInfo" Target="changesInfos/changesInfo1.xml"/><Relationship Id="rId20" Type="http://schemas.openxmlformats.org/officeDocument/2006/relationships/slide" Target="slides/slide14.xml"/><Relationship Id="rId41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93DF969B-C49E-41BE-AC2E-9A5FC7F0D4BF}"/>
    <pc:docChg chg="undo custSel addSld delSld modSld sldOrd">
      <pc:chgData name="Stalin Jacob Wilson Packia Dhas" userId="050d7d71-3621-4503-95e8-1c9a9d962492" providerId="ADAL" clId="{93DF969B-C49E-41BE-AC2E-9A5FC7F0D4BF}" dt="2025-11-27T15:51:31.645" v="8857" actId="47"/>
      <pc:docMkLst>
        <pc:docMk/>
      </pc:docMkLst>
      <pc:sldChg chg="modSp del mod ord">
        <pc:chgData name="Stalin Jacob Wilson Packia Dhas" userId="050d7d71-3621-4503-95e8-1c9a9d962492" providerId="ADAL" clId="{93DF969B-C49E-41BE-AC2E-9A5FC7F0D4BF}" dt="2025-11-27T15:51:22.042" v="8840" actId="47"/>
        <pc:sldMkLst>
          <pc:docMk/>
          <pc:sldMk cId="1635377456" sldId="256"/>
        </pc:sldMkLst>
        <pc:spChg chg="mod">
          <ac:chgData name="Stalin Jacob Wilson Packia Dhas" userId="050d7d71-3621-4503-95e8-1c9a9d962492" providerId="ADAL" clId="{93DF969B-C49E-41BE-AC2E-9A5FC7F0D4BF}" dt="2025-11-27T15:49:24.660" v="177"/>
          <ac:spMkLst>
            <pc:docMk/>
            <pc:sldMk cId="1635377456" sldId="256"/>
            <ac:spMk id="8" creationId="{F614029A-49CD-4660-AE77-1A2B9E03153F}"/>
          </ac:spMkLst>
        </pc:spChg>
        <pc:spChg chg="mod">
          <ac:chgData name="Stalin Jacob Wilson Packia Dhas" userId="050d7d71-3621-4503-95e8-1c9a9d962492" providerId="ADAL" clId="{93DF969B-C49E-41BE-AC2E-9A5FC7F0D4BF}" dt="2025-11-27T15:49:25.100" v="249"/>
          <ac:spMkLst>
            <pc:docMk/>
            <pc:sldMk cId="1635377456" sldId="256"/>
            <ac:spMk id="10" creationId="{BE4E4EC0-6597-4CCA-B513-0269B714DD00}"/>
          </ac:spMkLst>
        </pc:spChg>
        <pc:spChg chg="mod">
          <ac:chgData name="Stalin Jacob Wilson Packia Dhas" userId="050d7d71-3621-4503-95e8-1c9a9d962492" providerId="ADAL" clId="{93DF969B-C49E-41BE-AC2E-9A5FC7F0D4BF}" dt="2025-11-27T15:49:24.658" v="172"/>
          <ac:spMkLst>
            <pc:docMk/>
            <pc:sldMk cId="1635377456" sldId="256"/>
            <ac:spMk id="12" creationId="{D3D12106-7CD2-412B-A339-DDB62730054F}"/>
          </ac:spMkLst>
        </pc:spChg>
        <pc:spChg chg="mod">
          <ac:chgData name="Stalin Jacob Wilson Packia Dhas" userId="050d7d71-3621-4503-95e8-1c9a9d962492" providerId="ADAL" clId="{93DF969B-C49E-41BE-AC2E-9A5FC7F0D4BF}" dt="2025-11-27T15:49:24.641" v="168"/>
          <ac:spMkLst>
            <pc:docMk/>
            <pc:sldMk cId="1635377456" sldId="256"/>
            <ac:spMk id="14" creationId="{C2E63274-B2E6-406B-BA37-847D4527CD8C}"/>
          </ac:spMkLst>
        </pc:spChg>
        <pc:spChg chg="mod">
          <ac:chgData name="Stalin Jacob Wilson Packia Dhas" userId="050d7d71-3621-4503-95e8-1c9a9d962492" providerId="ADAL" clId="{93DF969B-C49E-41BE-AC2E-9A5FC7F0D4BF}" dt="2025-11-27T15:49:24.660" v="173"/>
          <ac:spMkLst>
            <pc:docMk/>
            <pc:sldMk cId="1635377456" sldId="256"/>
            <ac:spMk id="16" creationId="{87553A91-2656-4BFA-9F8C-2A8160AD7F6F}"/>
          </ac:spMkLst>
        </pc:spChg>
        <pc:spChg chg="mod">
          <ac:chgData name="Stalin Jacob Wilson Packia Dhas" userId="050d7d71-3621-4503-95e8-1c9a9d962492" providerId="ADAL" clId="{93DF969B-C49E-41BE-AC2E-9A5FC7F0D4BF}" dt="2025-11-27T15:49:24.641" v="169"/>
          <ac:spMkLst>
            <pc:docMk/>
            <pc:sldMk cId="1635377456" sldId="256"/>
            <ac:spMk id="18" creationId="{97749EBD-AC84-4584-9846-D665BD931F99}"/>
          </ac:spMkLst>
        </pc:spChg>
        <pc:spChg chg="mod">
          <ac:chgData name="Stalin Jacob Wilson Packia Dhas" userId="050d7d71-3621-4503-95e8-1c9a9d962492" providerId="ADAL" clId="{93DF969B-C49E-41BE-AC2E-9A5FC7F0D4BF}" dt="2025-11-27T15:49:24.660" v="174"/>
          <ac:spMkLst>
            <pc:docMk/>
            <pc:sldMk cId="1635377456" sldId="256"/>
            <ac:spMk id="20" creationId="{D24A4281-F625-450A-BE69-DA6FD9FAB25F}"/>
          </ac:spMkLst>
        </pc:spChg>
        <pc:spChg chg="mod">
          <ac:chgData name="Stalin Jacob Wilson Packia Dhas" userId="050d7d71-3621-4503-95e8-1c9a9d962492" providerId="ADAL" clId="{93DF969B-C49E-41BE-AC2E-9A5FC7F0D4BF}" dt="2025-11-27T15:49:24.641" v="170"/>
          <ac:spMkLst>
            <pc:docMk/>
            <pc:sldMk cId="1635377456" sldId="256"/>
            <ac:spMk id="22" creationId="{FD2D1E2D-E952-46B9-814E-3B143DDE492E}"/>
          </ac:spMkLst>
        </pc:spChg>
        <pc:spChg chg="mod">
          <ac:chgData name="Stalin Jacob Wilson Packia Dhas" userId="050d7d71-3621-4503-95e8-1c9a9d962492" providerId="ADAL" clId="{93DF969B-C49E-41BE-AC2E-9A5FC7F0D4BF}" dt="2025-11-27T15:49:24.660" v="175"/>
          <ac:spMkLst>
            <pc:docMk/>
            <pc:sldMk cId="1635377456" sldId="256"/>
            <ac:spMk id="24" creationId="{A1F3DC04-4A6F-451C-BC2C-F2F7BF825B85}"/>
          </ac:spMkLst>
        </pc:spChg>
        <pc:spChg chg="mod">
          <ac:chgData name="Stalin Jacob Wilson Packia Dhas" userId="050d7d71-3621-4503-95e8-1c9a9d962492" providerId="ADAL" clId="{93DF969B-C49E-41BE-AC2E-9A5FC7F0D4BF}" dt="2025-11-27T15:49:24.641" v="171"/>
          <ac:spMkLst>
            <pc:docMk/>
            <pc:sldMk cId="1635377456" sldId="256"/>
            <ac:spMk id="26" creationId="{B6717F9E-6407-4EAC-8F1F-82C89485FA2F}"/>
          </ac:spMkLst>
        </pc:spChg>
      </pc:sldChg>
      <pc:sldChg chg="modNotesTx">
        <pc:chgData name="Stalin Jacob Wilson Packia Dhas" userId="050d7d71-3621-4503-95e8-1c9a9d962492" providerId="ADAL" clId="{93DF969B-C49E-41BE-AC2E-9A5FC7F0D4BF}" dt="2025-11-27T15:49:47.619" v="283" actId="6549"/>
        <pc:sldMkLst>
          <pc:docMk/>
          <pc:sldMk cId="0" sldId="270"/>
        </pc:sldMkLst>
      </pc:sldChg>
      <pc:sldChg chg="modNotesTx">
        <pc:chgData name="Stalin Jacob Wilson Packia Dhas" userId="050d7d71-3621-4503-95e8-1c9a9d962492" providerId="ADAL" clId="{93DF969B-C49E-41BE-AC2E-9A5FC7F0D4BF}" dt="2025-11-27T15:49:27.077" v="280" actId="6549"/>
        <pc:sldMkLst>
          <pc:docMk/>
          <pc:sldMk cId="0" sldId="306"/>
        </pc:sldMkLst>
      </pc:sldChg>
      <pc:sldChg chg="modNotesTx">
        <pc:chgData name="Stalin Jacob Wilson Packia Dhas" userId="050d7d71-3621-4503-95e8-1c9a9d962492" providerId="ADAL" clId="{93DF969B-C49E-41BE-AC2E-9A5FC7F0D4BF}" dt="2025-11-27T15:49:31.037" v="281" actId="6549"/>
        <pc:sldMkLst>
          <pc:docMk/>
          <pc:sldMk cId="0" sldId="771"/>
        </pc:sldMkLst>
      </pc:sldChg>
      <pc:sldChg chg="modNotesTx">
        <pc:chgData name="Stalin Jacob Wilson Packia Dhas" userId="050d7d71-3621-4503-95e8-1c9a9d962492" providerId="ADAL" clId="{93DF969B-C49E-41BE-AC2E-9A5FC7F0D4BF}" dt="2025-11-27T15:49:54.127" v="284" actId="6549"/>
        <pc:sldMkLst>
          <pc:docMk/>
          <pc:sldMk cId="0" sldId="773"/>
        </pc:sldMkLst>
      </pc:sldChg>
      <pc:sldChg chg="modNotesTx">
        <pc:chgData name="Stalin Jacob Wilson Packia Dhas" userId="050d7d71-3621-4503-95e8-1c9a9d962492" providerId="ADAL" clId="{93DF969B-C49E-41BE-AC2E-9A5FC7F0D4BF}" dt="2025-11-27T15:50:01.967" v="285" actId="6549"/>
        <pc:sldMkLst>
          <pc:docMk/>
          <pc:sldMk cId="0" sldId="776"/>
        </pc:sldMkLst>
      </pc:sldChg>
      <pc:sldChg chg="modNotesTx">
        <pc:chgData name="Stalin Jacob Wilson Packia Dhas" userId="050d7d71-3621-4503-95e8-1c9a9d962492" providerId="ADAL" clId="{93DF969B-C49E-41BE-AC2E-9A5FC7F0D4BF}" dt="2025-11-27T15:50:16.014" v="288" actId="6549"/>
        <pc:sldMkLst>
          <pc:docMk/>
          <pc:sldMk cId="2011655787" sldId="786"/>
        </pc:sldMkLst>
      </pc:sldChg>
      <pc:sldChg chg="modNotesTx">
        <pc:chgData name="Stalin Jacob Wilson Packia Dhas" userId="050d7d71-3621-4503-95e8-1c9a9d962492" providerId="ADAL" clId="{93DF969B-C49E-41BE-AC2E-9A5FC7F0D4BF}" dt="2025-11-27T15:49:42.718" v="282" actId="6549"/>
        <pc:sldMkLst>
          <pc:docMk/>
          <pc:sldMk cId="2896218105" sldId="792"/>
        </pc:sldMkLst>
      </pc:sldChg>
      <pc:sldChg chg="modNotesTx">
        <pc:chgData name="Stalin Jacob Wilson Packia Dhas" userId="050d7d71-3621-4503-95e8-1c9a9d962492" providerId="ADAL" clId="{93DF969B-C49E-41BE-AC2E-9A5FC7F0D4BF}" dt="2025-11-27T15:50:07.560" v="286" actId="6549"/>
        <pc:sldMkLst>
          <pc:docMk/>
          <pc:sldMk cId="3853429970" sldId="795"/>
        </pc:sldMkLst>
      </pc:sldChg>
      <pc:sldChg chg="modNotesTx">
        <pc:chgData name="Stalin Jacob Wilson Packia Dhas" userId="050d7d71-3621-4503-95e8-1c9a9d962492" providerId="ADAL" clId="{93DF969B-C49E-41BE-AC2E-9A5FC7F0D4BF}" dt="2025-11-27T15:50:11.557" v="287" actId="6549"/>
        <pc:sldMkLst>
          <pc:docMk/>
          <pc:sldMk cId="2477534649" sldId="796"/>
        </pc:sldMkLst>
      </pc:sldChg>
      <pc:sldChg chg="modNotesTx">
        <pc:chgData name="Stalin Jacob Wilson Packia Dhas" userId="050d7d71-3621-4503-95e8-1c9a9d962492" providerId="ADAL" clId="{93DF969B-C49E-41BE-AC2E-9A5FC7F0D4BF}" dt="2025-11-27T15:50:22.116" v="289" actId="6549"/>
        <pc:sldMkLst>
          <pc:docMk/>
          <pc:sldMk cId="3921065855" sldId="797"/>
        </pc:sldMkLst>
      </pc:sldChg>
      <pc:sldChg chg="modNotesTx">
        <pc:chgData name="Stalin Jacob Wilson Packia Dhas" userId="050d7d71-3621-4503-95e8-1c9a9d962492" providerId="ADAL" clId="{93DF969B-C49E-41BE-AC2E-9A5FC7F0D4BF}" dt="2025-11-27T15:50:26.394" v="290" actId="6549"/>
        <pc:sldMkLst>
          <pc:docMk/>
          <pc:sldMk cId="4139315709" sldId="798"/>
        </pc:sldMkLst>
      </pc:sldChg>
      <pc:sldChg chg="modNotesTx">
        <pc:chgData name="Stalin Jacob Wilson Packia Dhas" userId="050d7d71-3621-4503-95e8-1c9a9d962492" providerId="ADAL" clId="{93DF969B-C49E-41BE-AC2E-9A5FC7F0D4BF}" dt="2025-11-27T15:50:30.179" v="291" actId="6549"/>
        <pc:sldMkLst>
          <pc:docMk/>
          <pc:sldMk cId="3384868913" sldId="799"/>
        </pc:sldMkLst>
      </pc:sldChg>
      <pc:sldChg chg="modSp del mod">
        <pc:chgData name="Stalin Jacob Wilson Packia Dhas" userId="050d7d71-3621-4503-95e8-1c9a9d962492" providerId="ADAL" clId="{93DF969B-C49E-41BE-AC2E-9A5FC7F0D4BF}" dt="2025-11-27T15:51:22.499" v="8841" actId="47"/>
        <pc:sldMkLst>
          <pc:docMk/>
          <pc:sldMk cId="79362214" sldId="801"/>
        </pc:sldMkLst>
        <pc:spChg chg="mod">
          <ac:chgData name="Stalin Jacob Wilson Packia Dhas" userId="050d7d71-3621-4503-95e8-1c9a9d962492" providerId="ADAL" clId="{93DF969B-C49E-41BE-AC2E-9A5FC7F0D4BF}" dt="2025-11-27T15:49:25.151" v="251"/>
          <ac:spMkLst>
            <pc:docMk/>
            <pc:sldMk cId="79362214" sldId="801"/>
            <ac:spMk id="9" creationId="{C16EBE52-C676-4330-A920-47183095546A}"/>
          </ac:spMkLst>
        </pc:spChg>
        <pc:spChg chg="mod">
          <ac:chgData name="Stalin Jacob Wilson Packia Dhas" userId="050d7d71-3621-4503-95e8-1c9a9d962492" providerId="ADAL" clId="{93DF969B-C49E-41BE-AC2E-9A5FC7F0D4BF}" dt="2025-11-27T15:49:24.581" v="146"/>
          <ac:spMkLst>
            <pc:docMk/>
            <pc:sldMk cId="79362214" sldId="801"/>
            <ac:spMk id="26" creationId="{AFCE29B9-B101-46F4-8271-EB4294698B17}"/>
          </ac:spMkLst>
        </pc:spChg>
      </pc:sldChg>
      <pc:sldChg chg="modSp del mod">
        <pc:chgData name="Stalin Jacob Wilson Packia Dhas" userId="050d7d71-3621-4503-95e8-1c9a9d962492" providerId="ADAL" clId="{93DF969B-C49E-41BE-AC2E-9A5FC7F0D4BF}" dt="2025-11-27T15:51:22.894" v="8842" actId="47"/>
        <pc:sldMkLst>
          <pc:docMk/>
          <pc:sldMk cId="1626961272" sldId="802"/>
        </pc:sldMkLst>
        <pc:spChg chg="mod">
          <ac:chgData name="Stalin Jacob Wilson Packia Dhas" userId="050d7d71-3621-4503-95e8-1c9a9d962492" providerId="ADAL" clId="{93DF969B-C49E-41BE-AC2E-9A5FC7F0D4BF}" dt="2025-11-27T15:49:24.723" v="187"/>
          <ac:spMkLst>
            <pc:docMk/>
            <pc:sldMk cId="1626961272" sldId="802"/>
            <ac:spMk id="8" creationId="{0F3DB01E-91C9-447D-BD90-C16DADA5842C}"/>
          </ac:spMkLst>
        </pc:spChg>
        <pc:spChg chg="mod">
          <ac:chgData name="Stalin Jacob Wilson Packia Dhas" userId="050d7d71-3621-4503-95e8-1c9a9d962492" providerId="ADAL" clId="{93DF969B-C49E-41BE-AC2E-9A5FC7F0D4BF}" dt="2025-11-27T15:49:25.168" v="253"/>
          <ac:spMkLst>
            <pc:docMk/>
            <pc:sldMk cId="1626961272" sldId="802"/>
            <ac:spMk id="10" creationId="{9BC347E1-4F09-4799-A3B7-00F83B4068B8}"/>
          </ac:spMkLst>
        </pc:spChg>
        <pc:spChg chg="mod">
          <ac:chgData name="Stalin Jacob Wilson Packia Dhas" userId="050d7d71-3621-4503-95e8-1c9a9d962492" providerId="ADAL" clId="{93DF969B-C49E-41BE-AC2E-9A5FC7F0D4BF}" dt="2025-11-27T15:49:24.723" v="182"/>
          <ac:spMkLst>
            <pc:docMk/>
            <pc:sldMk cId="1626961272" sldId="802"/>
            <ac:spMk id="12" creationId="{728FCB50-686B-4C6B-A66C-23C087EC08F0}"/>
          </ac:spMkLst>
        </pc:spChg>
        <pc:spChg chg="mod">
          <ac:chgData name="Stalin Jacob Wilson Packia Dhas" userId="050d7d71-3621-4503-95e8-1c9a9d962492" providerId="ADAL" clId="{93DF969B-C49E-41BE-AC2E-9A5FC7F0D4BF}" dt="2025-11-27T15:49:24.723" v="178"/>
          <ac:spMkLst>
            <pc:docMk/>
            <pc:sldMk cId="1626961272" sldId="802"/>
            <ac:spMk id="14" creationId="{6A1763B4-69D2-48FC-A1D5-81BBB365CC08}"/>
          </ac:spMkLst>
        </pc:spChg>
        <pc:spChg chg="mod">
          <ac:chgData name="Stalin Jacob Wilson Packia Dhas" userId="050d7d71-3621-4503-95e8-1c9a9d962492" providerId="ADAL" clId="{93DF969B-C49E-41BE-AC2E-9A5FC7F0D4BF}" dt="2025-11-27T15:49:24.723" v="183"/>
          <ac:spMkLst>
            <pc:docMk/>
            <pc:sldMk cId="1626961272" sldId="802"/>
            <ac:spMk id="16" creationId="{B45B7714-6219-4493-9ECF-8E20FEEDDC08}"/>
          </ac:spMkLst>
        </pc:spChg>
        <pc:spChg chg="mod">
          <ac:chgData name="Stalin Jacob Wilson Packia Dhas" userId="050d7d71-3621-4503-95e8-1c9a9d962492" providerId="ADAL" clId="{93DF969B-C49E-41BE-AC2E-9A5FC7F0D4BF}" dt="2025-11-27T15:49:24.723" v="179"/>
          <ac:spMkLst>
            <pc:docMk/>
            <pc:sldMk cId="1626961272" sldId="802"/>
            <ac:spMk id="18" creationId="{64E8AA74-DDB5-4F9C-8301-1093250C143D}"/>
          </ac:spMkLst>
        </pc:spChg>
        <pc:spChg chg="mod">
          <ac:chgData name="Stalin Jacob Wilson Packia Dhas" userId="050d7d71-3621-4503-95e8-1c9a9d962492" providerId="ADAL" clId="{93DF969B-C49E-41BE-AC2E-9A5FC7F0D4BF}" dt="2025-11-27T15:49:24.723" v="184"/>
          <ac:spMkLst>
            <pc:docMk/>
            <pc:sldMk cId="1626961272" sldId="802"/>
            <ac:spMk id="20" creationId="{82AC9F01-7D28-45E7-9640-DDBBE71819B5}"/>
          </ac:spMkLst>
        </pc:spChg>
        <pc:spChg chg="mod">
          <ac:chgData name="Stalin Jacob Wilson Packia Dhas" userId="050d7d71-3621-4503-95e8-1c9a9d962492" providerId="ADAL" clId="{93DF969B-C49E-41BE-AC2E-9A5FC7F0D4BF}" dt="2025-11-27T15:49:24.723" v="180"/>
          <ac:spMkLst>
            <pc:docMk/>
            <pc:sldMk cId="1626961272" sldId="802"/>
            <ac:spMk id="22" creationId="{08369908-2DA0-478B-A36D-07288696A084}"/>
          </ac:spMkLst>
        </pc:spChg>
        <pc:spChg chg="mod">
          <ac:chgData name="Stalin Jacob Wilson Packia Dhas" userId="050d7d71-3621-4503-95e8-1c9a9d962492" providerId="ADAL" clId="{93DF969B-C49E-41BE-AC2E-9A5FC7F0D4BF}" dt="2025-11-27T15:49:24.723" v="185"/>
          <ac:spMkLst>
            <pc:docMk/>
            <pc:sldMk cId="1626961272" sldId="802"/>
            <ac:spMk id="24" creationId="{BE24C4BF-D6E7-4B91-A937-6F7862E731D8}"/>
          </ac:spMkLst>
        </pc:spChg>
        <pc:spChg chg="mod">
          <ac:chgData name="Stalin Jacob Wilson Packia Dhas" userId="050d7d71-3621-4503-95e8-1c9a9d962492" providerId="ADAL" clId="{93DF969B-C49E-41BE-AC2E-9A5FC7F0D4BF}" dt="2025-11-27T15:49:24.723" v="181"/>
          <ac:spMkLst>
            <pc:docMk/>
            <pc:sldMk cId="1626961272" sldId="802"/>
            <ac:spMk id="26" creationId="{70D93AAF-37FA-438F-BAA9-B88C29B28821}"/>
          </ac:spMkLst>
        </pc:spChg>
      </pc:sldChg>
      <pc:sldChg chg="modSp del mod">
        <pc:chgData name="Stalin Jacob Wilson Packia Dhas" userId="050d7d71-3621-4503-95e8-1c9a9d962492" providerId="ADAL" clId="{93DF969B-C49E-41BE-AC2E-9A5FC7F0D4BF}" dt="2025-11-27T15:51:23.296" v="8843" actId="47"/>
        <pc:sldMkLst>
          <pc:docMk/>
          <pc:sldMk cId="765099019" sldId="803"/>
        </pc:sldMkLst>
        <pc:spChg chg="mod">
          <ac:chgData name="Stalin Jacob Wilson Packia Dhas" userId="050d7d71-3621-4503-95e8-1c9a9d962492" providerId="ADAL" clId="{93DF969B-C49E-41BE-AC2E-9A5FC7F0D4BF}" dt="2025-11-27T15:49:25.186" v="255"/>
          <ac:spMkLst>
            <pc:docMk/>
            <pc:sldMk cId="765099019" sldId="803"/>
            <ac:spMk id="9" creationId="{1D246DCE-9B62-42D5-932B-513DC49283DE}"/>
          </ac:spMkLst>
        </pc:spChg>
        <pc:spChg chg="mod">
          <ac:chgData name="Stalin Jacob Wilson Packia Dhas" userId="050d7d71-3621-4503-95e8-1c9a9d962492" providerId="ADAL" clId="{93DF969B-C49E-41BE-AC2E-9A5FC7F0D4BF}" dt="2025-11-27T15:49:24.592" v="149"/>
          <ac:spMkLst>
            <pc:docMk/>
            <pc:sldMk cId="765099019" sldId="803"/>
            <ac:spMk id="26" creationId="{616F41A0-4200-4F65-B4FD-62E0BE8185AC}"/>
          </ac:spMkLst>
        </pc:spChg>
      </pc:sldChg>
      <pc:sldChg chg="modSp del mod">
        <pc:chgData name="Stalin Jacob Wilson Packia Dhas" userId="050d7d71-3621-4503-95e8-1c9a9d962492" providerId="ADAL" clId="{93DF969B-C49E-41BE-AC2E-9A5FC7F0D4BF}" dt="2025-11-27T15:51:23.656" v="8844" actId="47"/>
        <pc:sldMkLst>
          <pc:docMk/>
          <pc:sldMk cId="1362883028" sldId="804"/>
        </pc:sldMkLst>
        <pc:spChg chg="mod">
          <ac:chgData name="Stalin Jacob Wilson Packia Dhas" userId="050d7d71-3621-4503-95e8-1c9a9d962492" providerId="ADAL" clId="{93DF969B-C49E-41BE-AC2E-9A5FC7F0D4BF}" dt="2025-11-27T15:49:24.793" v="197"/>
          <ac:spMkLst>
            <pc:docMk/>
            <pc:sldMk cId="1362883028" sldId="804"/>
            <ac:spMk id="8" creationId="{AC8BED83-3F9F-4439-86AB-773AD5D2F64D}"/>
          </ac:spMkLst>
        </pc:spChg>
        <pc:spChg chg="mod">
          <ac:chgData name="Stalin Jacob Wilson Packia Dhas" userId="050d7d71-3621-4503-95e8-1c9a9d962492" providerId="ADAL" clId="{93DF969B-C49E-41BE-AC2E-9A5FC7F0D4BF}" dt="2025-11-27T15:49:25.204" v="257"/>
          <ac:spMkLst>
            <pc:docMk/>
            <pc:sldMk cId="1362883028" sldId="804"/>
            <ac:spMk id="10" creationId="{1DB5E9FD-4C9E-4842-8302-1D286C8D53DD}"/>
          </ac:spMkLst>
        </pc:spChg>
        <pc:spChg chg="mod">
          <ac:chgData name="Stalin Jacob Wilson Packia Dhas" userId="050d7d71-3621-4503-95e8-1c9a9d962492" providerId="ADAL" clId="{93DF969B-C49E-41BE-AC2E-9A5FC7F0D4BF}" dt="2025-11-27T15:49:24.793" v="192"/>
          <ac:spMkLst>
            <pc:docMk/>
            <pc:sldMk cId="1362883028" sldId="804"/>
            <ac:spMk id="12" creationId="{8069B9C9-A428-489A-8285-13EEBCD5AA26}"/>
          </ac:spMkLst>
        </pc:spChg>
        <pc:spChg chg="mod">
          <ac:chgData name="Stalin Jacob Wilson Packia Dhas" userId="050d7d71-3621-4503-95e8-1c9a9d962492" providerId="ADAL" clId="{93DF969B-C49E-41BE-AC2E-9A5FC7F0D4BF}" dt="2025-11-27T15:49:24.774" v="188"/>
          <ac:spMkLst>
            <pc:docMk/>
            <pc:sldMk cId="1362883028" sldId="804"/>
            <ac:spMk id="14" creationId="{7942C09A-6CAC-47A7-AE8B-08F100FE935E}"/>
          </ac:spMkLst>
        </pc:spChg>
        <pc:spChg chg="mod">
          <ac:chgData name="Stalin Jacob Wilson Packia Dhas" userId="050d7d71-3621-4503-95e8-1c9a9d962492" providerId="ADAL" clId="{93DF969B-C49E-41BE-AC2E-9A5FC7F0D4BF}" dt="2025-11-27T15:49:24.793" v="193"/>
          <ac:spMkLst>
            <pc:docMk/>
            <pc:sldMk cId="1362883028" sldId="804"/>
            <ac:spMk id="16" creationId="{716F196B-DE76-4CE5-B2B1-4B5AB3CB5939}"/>
          </ac:spMkLst>
        </pc:spChg>
        <pc:spChg chg="mod">
          <ac:chgData name="Stalin Jacob Wilson Packia Dhas" userId="050d7d71-3621-4503-95e8-1c9a9d962492" providerId="ADAL" clId="{93DF969B-C49E-41BE-AC2E-9A5FC7F0D4BF}" dt="2025-11-27T15:49:24.791" v="189"/>
          <ac:spMkLst>
            <pc:docMk/>
            <pc:sldMk cId="1362883028" sldId="804"/>
            <ac:spMk id="18" creationId="{C15E411B-F49D-40C1-B5FC-A565792304BF}"/>
          </ac:spMkLst>
        </pc:spChg>
        <pc:spChg chg="mod">
          <ac:chgData name="Stalin Jacob Wilson Packia Dhas" userId="050d7d71-3621-4503-95e8-1c9a9d962492" providerId="ADAL" clId="{93DF969B-C49E-41BE-AC2E-9A5FC7F0D4BF}" dt="2025-11-27T15:49:24.793" v="194"/>
          <ac:spMkLst>
            <pc:docMk/>
            <pc:sldMk cId="1362883028" sldId="804"/>
            <ac:spMk id="20" creationId="{0F9085B5-19DE-4729-8D82-E3F6889CE12A}"/>
          </ac:spMkLst>
        </pc:spChg>
        <pc:spChg chg="mod">
          <ac:chgData name="Stalin Jacob Wilson Packia Dhas" userId="050d7d71-3621-4503-95e8-1c9a9d962492" providerId="ADAL" clId="{93DF969B-C49E-41BE-AC2E-9A5FC7F0D4BF}" dt="2025-11-27T15:49:24.793" v="190"/>
          <ac:spMkLst>
            <pc:docMk/>
            <pc:sldMk cId="1362883028" sldId="804"/>
            <ac:spMk id="22" creationId="{4DA6142C-8AEB-4169-A21C-37CD33509E5B}"/>
          </ac:spMkLst>
        </pc:spChg>
        <pc:spChg chg="mod">
          <ac:chgData name="Stalin Jacob Wilson Packia Dhas" userId="050d7d71-3621-4503-95e8-1c9a9d962492" providerId="ADAL" clId="{93DF969B-C49E-41BE-AC2E-9A5FC7F0D4BF}" dt="2025-11-27T15:49:24.793" v="195"/>
          <ac:spMkLst>
            <pc:docMk/>
            <pc:sldMk cId="1362883028" sldId="804"/>
            <ac:spMk id="24" creationId="{4163EA7F-E191-43D6-8145-C155BC75FCE7}"/>
          </ac:spMkLst>
        </pc:spChg>
        <pc:spChg chg="mod">
          <ac:chgData name="Stalin Jacob Wilson Packia Dhas" userId="050d7d71-3621-4503-95e8-1c9a9d962492" providerId="ADAL" clId="{93DF969B-C49E-41BE-AC2E-9A5FC7F0D4BF}" dt="2025-11-27T15:49:24.793" v="191"/>
          <ac:spMkLst>
            <pc:docMk/>
            <pc:sldMk cId="1362883028" sldId="804"/>
            <ac:spMk id="26" creationId="{DEA42FC4-A65E-457F-9898-04D3CD7E1631}"/>
          </ac:spMkLst>
        </pc:spChg>
      </pc:sldChg>
      <pc:sldChg chg="modSp del mod">
        <pc:chgData name="Stalin Jacob Wilson Packia Dhas" userId="050d7d71-3621-4503-95e8-1c9a9d962492" providerId="ADAL" clId="{93DF969B-C49E-41BE-AC2E-9A5FC7F0D4BF}" dt="2025-11-27T15:51:24.082" v="8845" actId="47"/>
        <pc:sldMkLst>
          <pc:docMk/>
          <pc:sldMk cId="1262455539" sldId="805"/>
        </pc:sldMkLst>
        <pc:spChg chg="mod">
          <ac:chgData name="Stalin Jacob Wilson Packia Dhas" userId="050d7d71-3621-4503-95e8-1c9a9d962492" providerId="ADAL" clId="{93DF969B-C49E-41BE-AC2E-9A5FC7F0D4BF}" dt="2025-11-27T15:49:25.236" v="259"/>
          <ac:spMkLst>
            <pc:docMk/>
            <pc:sldMk cId="1262455539" sldId="805"/>
            <ac:spMk id="9" creationId="{7665E835-D19D-4416-A95A-B087F3D8AD07}"/>
          </ac:spMkLst>
        </pc:spChg>
        <pc:spChg chg="mod">
          <ac:chgData name="Stalin Jacob Wilson Packia Dhas" userId="050d7d71-3621-4503-95e8-1c9a9d962492" providerId="ADAL" clId="{93DF969B-C49E-41BE-AC2E-9A5FC7F0D4BF}" dt="2025-11-27T15:49:24.592" v="152"/>
          <ac:spMkLst>
            <pc:docMk/>
            <pc:sldMk cId="1262455539" sldId="805"/>
            <ac:spMk id="26" creationId="{3D20737F-3A49-4EF3-95B4-61CB5F488811}"/>
          </ac:spMkLst>
        </pc:spChg>
      </pc:sldChg>
      <pc:sldChg chg="modSp del mod">
        <pc:chgData name="Stalin Jacob Wilson Packia Dhas" userId="050d7d71-3621-4503-95e8-1c9a9d962492" providerId="ADAL" clId="{93DF969B-C49E-41BE-AC2E-9A5FC7F0D4BF}" dt="2025-11-27T15:51:24.513" v="8846" actId="47"/>
        <pc:sldMkLst>
          <pc:docMk/>
          <pc:sldMk cId="452028944" sldId="806"/>
        </pc:sldMkLst>
        <pc:spChg chg="mod">
          <ac:chgData name="Stalin Jacob Wilson Packia Dhas" userId="050d7d71-3621-4503-95e8-1c9a9d962492" providerId="ADAL" clId="{93DF969B-C49E-41BE-AC2E-9A5FC7F0D4BF}" dt="2025-11-27T15:49:24.855" v="207"/>
          <ac:spMkLst>
            <pc:docMk/>
            <pc:sldMk cId="452028944" sldId="806"/>
            <ac:spMk id="8" creationId="{992681E1-656F-4C9D-917A-22F584B8ABB0}"/>
          </ac:spMkLst>
        </pc:spChg>
        <pc:spChg chg="mod">
          <ac:chgData name="Stalin Jacob Wilson Packia Dhas" userId="050d7d71-3621-4503-95e8-1c9a9d962492" providerId="ADAL" clId="{93DF969B-C49E-41BE-AC2E-9A5FC7F0D4BF}" dt="2025-11-27T15:49:25.254" v="261"/>
          <ac:spMkLst>
            <pc:docMk/>
            <pc:sldMk cId="452028944" sldId="806"/>
            <ac:spMk id="10" creationId="{347A8883-698E-40D9-A0DE-FFD04EF1223C}"/>
          </ac:spMkLst>
        </pc:spChg>
        <pc:spChg chg="mod">
          <ac:chgData name="Stalin Jacob Wilson Packia Dhas" userId="050d7d71-3621-4503-95e8-1c9a9d962492" providerId="ADAL" clId="{93DF969B-C49E-41BE-AC2E-9A5FC7F0D4BF}" dt="2025-11-27T15:49:24.844" v="202"/>
          <ac:spMkLst>
            <pc:docMk/>
            <pc:sldMk cId="452028944" sldId="806"/>
            <ac:spMk id="12" creationId="{1464C693-2CF3-4694-9BBB-048F58801F6E}"/>
          </ac:spMkLst>
        </pc:spChg>
        <pc:spChg chg="mod">
          <ac:chgData name="Stalin Jacob Wilson Packia Dhas" userId="050d7d71-3621-4503-95e8-1c9a9d962492" providerId="ADAL" clId="{93DF969B-C49E-41BE-AC2E-9A5FC7F0D4BF}" dt="2025-11-27T15:49:24.844" v="198"/>
          <ac:spMkLst>
            <pc:docMk/>
            <pc:sldMk cId="452028944" sldId="806"/>
            <ac:spMk id="14" creationId="{EC0D1032-43CA-475A-8D47-CE2BAE788E98}"/>
          </ac:spMkLst>
        </pc:spChg>
        <pc:spChg chg="mod">
          <ac:chgData name="Stalin Jacob Wilson Packia Dhas" userId="050d7d71-3621-4503-95e8-1c9a9d962492" providerId="ADAL" clId="{93DF969B-C49E-41BE-AC2E-9A5FC7F0D4BF}" dt="2025-11-27T15:49:24.844" v="203"/>
          <ac:spMkLst>
            <pc:docMk/>
            <pc:sldMk cId="452028944" sldId="806"/>
            <ac:spMk id="16" creationId="{99F2BDFC-0BEC-44FC-AD16-265C0CE328CB}"/>
          </ac:spMkLst>
        </pc:spChg>
        <pc:spChg chg="mod">
          <ac:chgData name="Stalin Jacob Wilson Packia Dhas" userId="050d7d71-3621-4503-95e8-1c9a9d962492" providerId="ADAL" clId="{93DF969B-C49E-41BE-AC2E-9A5FC7F0D4BF}" dt="2025-11-27T15:49:24.844" v="199"/>
          <ac:spMkLst>
            <pc:docMk/>
            <pc:sldMk cId="452028944" sldId="806"/>
            <ac:spMk id="18" creationId="{F5E5421E-206B-496F-8D46-6CF323A8B305}"/>
          </ac:spMkLst>
        </pc:spChg>
        <pc:spChg chg="mod">
          <ac:chgData name="Stalin Jacob Wilson Packia Dhas" userId="050d7d71-3621-4503-95e8-1c9a9d962492" providerId="ADAL" clId="{93DF969B-C49E-41BE-AC2E-9A5FC7F0D4BF}" dt="2025-11-27T15:49:24.852" v="204"/>
          <ac:spMkLst>
            <pc:docMk/>
            <pc:sldMk cId="452028944" sldId="806"/>
            <ac:spMk id="20" creationId="{546953C4-D79A-4FDD-BFA0-5FAA566EF33A}"/>
          </ac:spMkLst>
        </pc:spChg>
        <pc:spChg chg="mod">
          <ac:chgData name="Stalin Jacob Wilson Packia Dhas" userId="050d7d71-3621-4503-95e8-1c9a9d962492" providerId="ADAL" clId="{93DF969B-C49E-41BE-AC2E-9A5FC7F0D4BF}" dt="2025-11-27T15:49:24.844" v="200"/>
          <ac:spMkLst>
            <pc:docMk/>
            <pc:sldMk cId="452028944" sldId="806"/>
            <ac:spMk id="22" creationId="{B5571384-7BC5-4264-9C6D-2C8D481F4EB2}"/>
          </ac:spMkLst>
        </pc:spChg>
        <pc:spChg chg="mod">
          <ac:chgData name="Stalin Jacob Wilson Packia Dhas" userId="050d7d71-3621-4503-95e8-1c9a9d962492" providerId="ADAL" clId="{93DF969B-C49E-41BE-AC2E-9A5FC7F0D4BF}" dt="2025-11-27T15:49:24.853" v="205"/>
          <ac:spMkLst>
            <pc:docMk/>
            <pc:sldMk cId="452028944" sldId="806"/>
            <ac:spMk id="24" creationId="{C480C951-FEC7-4F56-BB9C-13DD71D50ECD}"/>
          </ac:spMkLst>
        </pc:spChg>
        <pc:spChg chg="mod">
          <ac:chgData name="Stalin Jacob Wilson Packia Dhas" userId="050d7d71-3621-4503-95e8-1c9a9d962492" providerId="ADAL" clId="{93DF969B-C49E-41BE-AC2E-9A5FC7F0D4BF}" dt="2025-11-27T15:49:24.844" v="201"/>
          <ac:spMkLst>
            <pc:docMk/>
            <pc:sldMk cId="452028944" sldId="806"/>
            <ac:spMk id="26" creationId="{F55BD595-7992-44CA-9352-8FFAC4D1D695}"/>
          </ac:spMkLst>
        </pc:spChg>
      </pc:sldChg>
      <pc:sldChg chg="modSp del mod">
        <pc:chgData name="Stalin Jacob Wilson Packia Dhas" userId="050d7d71-3621-4503-95e8-1c9a9d962492" providerId="ADAL" clId="{93DF969B-C49E-41BE-AC2E-9A5FC7F0D4BF}" dt="2025-11-27T15:51:24.924" v="8847" actId="47"/>
        <pc:sldMkLst>
          <pc:docMk/>
          <pc:sldMk cId="3963858593" sldId="807"/>
        </pc:sldMkLst>
        <pc:spChg chg="mod">
          <ac:chgData name="Stalin Jacob Wilson Packia Dhas" userId="050d7d71-3621-4503-95e8-1c9a9d962492" providerId="ADAL" clId="{93DF969B-C49E-41BE-AC2E-9A5FC7F0D4BF}" dt="2025-11-27T15:49:25.273" v="263"/>
          <ac:spMkLst>
            <pc:docMk/>
            <pc:sldMk cId="3963858593" sldId="807"/>
            <ac:spMk id="9" creationId="{6C6FA57F-8E2E-4BEA-885C-5AE6C9547135}"/>
          </ac:spMkLst>
        </pc:spChg>
        <pc:spChg chg="mod">
          <ac:chgData name="Stalin Jacob Wilson Packia Dhas" userId="050d7d71-3621-4503-95e8-1c9a9d962492" providerId="ADAL" clId="{93DF969B-C49E-41BE-AC2E-9A5FC7F0D4BF}" dt="2025-11-27T15:49:24.602" v="155"/>
          <ac:spMkLst>
            <pc:docMk/>
            <pc:sldMk cId="3963858593" sldId="807"/>
            <ac:spMk id="26" creationId="{99E41620-689A-48AB-AF10-1D4391477943}"/>
          </ac:spMkLst>
        </pc:spChg>
      </pc:sldChg>
      <pc:sldChg chg="modSp del mod">
        <pc:chgData name="Stalin Jacob Wilson Packia Dhas" userId="050d7d71-3621-4503-95e8-1c9a9d962492" providerId="ADAL" clId="{93DF969B-C49E-41BE-AC2E-9A5FC7F0D4BF}" dt="2025-11-27T15:51:25.430" v="8848" actId="47"/>
        <pc:sldMkLst>
          <pc:docMk/>
          <pc:sldMk cId="3365446468" sldId="808"/>
        </pc:sldMkLst>
        <pc:spChg chg="mod">
          <ac:chgData name="Stalin Jacob Wilson Packia Dhas" userId="050d7d71-3621-4503-95e8-1c9a9d962492" providerId="ADAL" clId="{93DF969B-C49E-41BE-AC2E-9A5FC7F0D4BF}" dt="2025-11-27T15:49:24.900" v="217"/>
          <ac:spMkLst>
            <pc:docMk/>
            <pc:sldMk cId="3365446468" sldId="808"/>
            <ac:spMk id="8" creationId="{700A380B-4182-4439-AB48-673BE6B4AC6D}"/>
          </ac:spMkLst>
        </pc:spChg>
        <pc:spChg chg="mod">
          <ac:chgData name="Stalin Jacob Wilson Packia Dhas" userId="050d7d71-3621-4503-95e8-1c9a9d962492" providerId="ADAL" clId="{93DF969B-C49E-41BE-AC2E-9A5FC7F0D4BF}" dt="2025-11-27T15:49:25.295" v="265"/>
          <ac:spMkLst>
            <pc:docMk/>
            <pc:sldMk cId="3365446468" sldId="808"/>
            <ac:spMk id="10" creationId="{C8A08A1D-C692-4C9A-A7C3-9B566A187C2D}"/>
          </ac:spMkLst>
        </pc:spChg>
        <pc:spChg chg="mod">
          <ac:chgData name="Stalin Jacob Wilson Packia Dhas" userId="050d7d71-3621-4503-95e8-1c9a9d962492" providerId="ADAL" clId="{93DF969B-C49E-41BE-AC2E-9A5FC7F0D4BF}" dt="2025-11-27T15:49:24.900" v="212"/>
          <ac:spMkLst>
            <pc:docMk/>
            <pc:sldMk cId="3365446468" sldId="808"/>
            <ac:spMk id="12" creationId="{E5AFA983-1A36-4F38-ACEC-FE51BD84C12D}"/>
          </ac:spMkLst>
        </pc:spChg>
        <pc:spChg chg="mod">
          <ac:chgData name="Stalin Jacob Wilson Packia Dhas" userId="050d7d71-3621-4503-95e8-1c9a9d962492" providerId="ADAL" clId="{93DF969B-C49E-41BE-AC2E-9A5FC7F0D4BF}" dt="2025-11-27T15:49:24.882" v="208"/>
          <ac:spMkLst>
            <pc:docMk/>
            <pc:sldMk cId="3365446468" sldId="808"/>
            <ac:spMk id="14" creationId="{E43F726C-819B-492A-B2C2-8CEB2EA10E4D}"/>
          </ac:spMkLst>
        </pc:spChg>
        <pc:spChg chg="mod">
          <ac:chgData name="Stalin Jacob Wilson Packia Dhas" userId="050d7d71-3621-4503-95e8-1c9a9d962492" providerId="ADAL" clId="{93DF969B-C49E-41BE-AC2E-9A5FC7F0D4BF}" dt="2025-11-27T15:49:24.900" v="213"/>
          <ac:spMkLst>
            <pc:docMk/>
            <pc:sldMk cId="3365446468" sldId="808"/>
            <ac:spMk id="16" creationId="{6497FCD8-DAE4-4E45-8597-E5BFE7089794}"/>
          </ac:spMkLst>
        </pc:spChg>
        <pc:spChg chg="mod">
          <ac:chgData name="Stalin Jacob Wilson Packia Dhas" userId="050d7d71-3621-4503-95e8-1c9a9d962492" providerId="ADAL" clId="{93DF969B-C49E-41BE-AC2E-9A5FC7F0D4BF}" dt="2025-11-27T15:49:24.882" v="209"/>
          <ac:spMkLst>
            <pc:docMk/>
            <pc:sldMk cId="3365446468" sldId="808"/>
            <ac:spMk id="18" creationId="{4AA6F700-6481-4D8E-9D35-1C265C23A991}"/>
          </ac:spMkLst>
        </pc:spChg>
        <pc:spChg chg="mod">
          <ac:chgData name="Stalin Jacob Wilson Packia Dhas" userId="050d7d71-3621-4503-95e8-1c9a9d962492" providerId="ADAL" clId="{93DF969B-C49E-41BE-AC2E-9A5FC7F0D4BF}" dt="2025-11-27T15:49:24.900" v="214"/>
          <ac:spMkLst>
            <pc:docMk/>
            <pc:sldMk cId="3365446468" sldId="808"/>
            <ac:spMk id="20" creationId="{1E838E56-D1B0-4F9F-82E8-DB323BB88FA8}"/>
          </ac:spMkLst>
        </pc:spChg>
        <pc:spChg chg="mod">
          <ac:chgData name="Stalin Jacob Wilson Packia Dhas" userId="050d7d71-3621-4503-95e8-1c9a9d962492" providerId="ADAL" clId="{93DF969B-C49E-41BE-AC2E-9A5FC7F0D4BF}" dt="2025-11-27T15:49:24.882" v="210"/>
          <ac:spMkLst>
            <pc:docMk/>
            <pc:sldMk cId="3365446468" sldId="808"/>
            <ac:spMk id="22" creationId="{94766FB8-1E25-4E57-A62D-879FC88F805A}"/>
          </ac:spMkLst>
        </pc:spChg>
        <pc:spChg chg="mod">
          <ac:chgData name="Stalin Jacob Wilson Packia Dhas" userId="050d7d71-3621-4503-95e8-1c9a9d962492" providerId="ADAL" clId="{93DF969B-C49E-41BE-AC2E-9A5FC7F0D4BF}" dt="2025-11-27T15:49:24.900" v="215"/>
          <ac:spMkLst>
            <pc:docMk/>
            <pc:sldMk cId="3365446468" sldId="808"/>
            <ac:spMk id="24" creationId="{D14F07E8-57E0-4AAE-B1A0-61ED8BB1395A}"/>
          </ac:spMkLst>
        </pc:spChg>
        <pc:spChg chg="mod">
          <ac:chgData name="Stalin Jacob Wilson Packia Dhas" userId="050d7d71-3621-4503-95e8-1c9a9d962492" providerId="ADAL" clId="{93DF969B-C49E-41BE-AC2E-9A5FC7F0D4BF}" dt="2025-11-27T15:49:24.898" v="211"/>
          <ac:spMkLst>
            <pc:docMk/>
            <pc:sldMk cId="3365446468" sldId="808"/>
            <ac:spMk id="26" creationId="{194EEBF0-CFC3-4156-AEE8-405569D923AC}"/>
          </ac:spMkLst>
        </pc:spChg>
      </pc:sldChg>
      <pc:sldChg chg="modSp del mod">
        <pc:chgData name="Stalin Jacob Wilson Packia Dhas" userId="050d7d71-3621-4503-95e8-1c9a9d962492" providerId="ADAL" clId="{93DF969B-C49E-41BE-AC2E-9A5FC7F0D4BF}" dt="2025-11-27T15:51:26.117" v="8849" actId="47"/>
        <pc:sldMkLst>
          <pc:docMk/>
          <pc:sldMk cId="1703575217" sldId="809"/>
        </pc:sldMkLst>
        <pc:spChg chg="mod">
          <ac:chgData name="Stalin Jacob Wilson Packia Dhas" userId="050d7d71-3621-4503-95e8-1c9a9d962492" providerId="ADAL" clId="{93DF969B-C49E-41BE-AC2E-9A5FC7F0D4BF}" dt="2025-11-27T15:49:25.312" v="267"/>
          <ac:spMkLst>
            <pc:docMk/>
            <pc:sldMk cId="1703575217" sldId="809"/>
            <ac:spMk id="9" creationId="{358FAC80-437B-4744-A6A9-FE83191B7784}"/>
          </ac:spMkLst>
        </pc:spChg>
        <pc:spChg chg="mod">
          <ac:chgData name="Stalin Jacob Wilson Packia Dhas" userId="050d7d71-3621-4503-95e8-1c9a9d962492" providerId="ADAL" clId="{93DF969B-C49E-41BE-AC2E-9A5FC7F0D4BF}" dt="2025-11-27T15:49:24.602" v="158"/>
          <ac:spMkLst>
            <pc:docMk/>
            <pc:sldMk cId="1703575217" sldId="809"/>
            <ac:spMk id="26" creationId="{4BF60FC7-2DA1-4C2C-BAFE-38AD753C7846}"/>
          </ac:spMkLst>
        </pc:spChg>
      </pc:sldChg>
      <pc:sldChg chg="modSp del mod">
        <pc:chgData name="Stalin Jacob Wilson Packia Dhas" userId="050d7d71-3621-4503-95e8-1c9a9d962492" providerId="ADAL" clId="{93DF969B-C49E-41BE-AC2E-9A5FC7F0D4BF}" dt="2025-11-27T15:51:26.739" v="8850" actId="47"/>
        <pc:sldMkLst>
          <pc:docMk/>
          <pc:sldMk cId="2166618413" sldId="810"/>
        </pc:sldMkLst>
        <pc:spChg chg="mod">
          <ac:chgData name="Stalin Jacob Wilson Packia Dhas" userId="050d7d71-3621-4503-95e8-1c9a9d962492" providerId="ADAL" clId="{93DF969B-C49E-41BE-AC2E-9A5FC7F0D4BF}" dt="2025-11-27T15:49:24.953" v="227"/>
          <ac:spMkLst>
            <pc:docMk/>
            <pc:sldMk cId="2166618413" sldId="810"/>
            <ac:spMk id="8" creationId="{F0D6BDBC-0435-4483-AC26-99DB08E1AD0B}"/>
          </ac:spMkLst>
        </pc:spChg>
        <pc:spChg chg="mod">
          <ac:chgData name="Stalin Jacob Wilson Packia Dhas" userId="050d7d71-3621-4503-95e8-1c9a9d962492" providerId="ADAL" clId="{93DF969B-C49E-41BE-AC2E-9A5FC7F0D4BF}" dt="2025-11-27T15:49:25.323" v="269"/>
          <ac:spMkLst>
            <pc:docMk/>
            <pc:sldMk cId="2166618413" sldId="810"/>
            <ac:spMk id="10" creationId="{568E13DE-ADA7-4B9F-B8A4-3B3F527006FC}"/>
          </ac:spMkLst>
        </pc:spChg>
        <pc:spChg chg="mod">
          <ac:chgData name="Stalin Jacob Wilson Packia Dhas" userId="050d7d71-3621-4503-95e8-1c9a9d962492" providerId="ADAL" clId="{93DF969B-C49E-41BE-AC2E-9A5FC7F0D4BF}" dt="2025-11-27T15:49:24.953" v="222"/>
          <ac:spMkLst>
            <pc:docMk/>
            <pc:sldMk cId="2166618413" sldId="810"/>
            <ac:spMk id="12" creationId="{2328307A-4405-477C-94C8-0F29862E473E}"/>
          </ac:spMkLst>
        </pc:spChg>
        <pc:spChg chg="mod">
          <ac:chgData name="Stalin Jacob Wilson Packia Dhas" userId="050d7d71-3621-4503-95e8-1c9a9d962492" providerId="ADAL" clId="{93DF969B-C49E-41BE-AC2E-9A5FC7F0D4BF}" dt="2025-11-27T15:49:24.953" v="218"/>
          <ac:spMkLst>
            <pc:docMk/>
            <pc:sldMk cId="2166618413" sldId="810"/>
            <ac:spMk id="14" creationId="{A5922963-E5F4-4538-B528-79E1AA218DCB}"/>
          </ac:spMkLst>
        </pc:spChg>
        <pc:spChg chg="mod">
          <ac:chgData name="Stalin Jacob Wilson Packia Dhas" userId="050d7d71-3621-4503-95e8-1c9a9d962492" providerId="ADAL" clId="{93DF969B-C49E-41BE-AC2E-9A5FC7F0D4BF}" dt="2025-11-27T15:49:24.953" v="223"/>
          <ac:spMkLst>
            <pc:docMk/>
            <pc:sldMk cId="2166618413" sldId="810"/>
            <ac:spMk id="16" creationId="{8ED42A98-D50A-4D85-9BB8-9AEE6EBB3E3A}"/>
          </ac:spMkLst>
        </pc:spChg>
        <pc:spChg chg="mod">
          <ac:chgData name="Stalin Jacob Wilson Packia Dhas" userId="050d7d71-3621-4503-95e8-1c9a9d962492" providerId="ADAL" clId="{93DF969B-C49E-41BE-AC2E-9A5FC7F0D4BF}" dt="2025-11-27T15:49:24.953" v="219"/>
          <ac:spMkLst>
            <pc:docMk/>
            <pc:sldMk cId="2166618413" sldId="810"/>
            <ac:spMk id="18" creationId="{F1E840B5-CABB-4906-BBE6-F8F2D3F8722F}"/>
          </ac:spMkLst>
        </pc:spChg>
        <pc:spChg chg="mod">
          <ac:chgData name="Stalin Jacob Wilson Packia Dhas" userId="050d7d71-3621-4503-95e8-1c9a9d962492" providerId="ADAL" clId="{93DF969B-C49E-41BE-AC2E-9A5FC7F0D4BF}" dt="2025-11-27T15:49:24.953" v="224"/>
          <ac:spMkLst>
            <pc:docMk/>
            <pc:sldMk cId="2166618413" sldId="810"/>
            <ac:spMk id="20" creationId="{358262E1-4890-45BD-995E-EAE3A8719BC3}"/>
          </ac:spMkLst>
        </pc:spChg>
        <pc:spChg chg="mod">
          <ac:chgData name="Stalin Jacob Wilson Packia Dhas" userId="050d7d71-3621-4503-95e8-1c9a9d962492" providerId="ADAL" clId="{93DF969B-C49E-41BE-AC2E-9A5FC7F0D4BF}" dt="2025-11-27T15:49:24.953" v="220"/>
          <ac:spMkLst>
            <pc:docMk/>
            <pc:sldMk cId="2166618413" sldId="810"/>
            <ac:spMk id="22" creationId="{BBDCEC1A-4522-4154-9393-173A6D488014}"/>
          </ac:spMkLst>
        </pc:spChg>
        <pc:spChg chg="mod">
          <ac:chgData name="Stalin Jacob Wilson Packia Dhas" userId="050d7d71-3621-4503-95e8-1c9a9d962492" providerId="ADAL" clId="{93DF969B-C49E-41BE-AC2E-9A5FC7F0D4BF}" dt="2025-11-27T15:49:24.953" v="225"/>
          <ac:spMkLst>
            <pc:docMk/>
            <pc:sldMk cId="2166618413" sldId="810"/>
            <ac:spMk id="24" creationId="{4580351B-16ED-4D6F-B6F1-A1EAC0D1F65C}"/>
          </ac:spMkLst>
        </pc:spChg>
        <pc:spChg chg="mod">
          <ac:chgData name="Stalin Jacob Wilson Packia Dhas" userId="050d7d71-3621-4503-95e8-1c9a9d962492" providerId="ADAL" clId="{93DF969B-C49E-41BE-AC2E-9A5FC7F0D4BF}" dt="2025-11-27T15:49:24.953" v="221"/>
          <ac:spMkLst>
            <pc:docMk/>
            <pc:sldMk cId="2166618413" sldId="810"/>
            <ac:spMk id="26" creationId="{CB6627E3-764D-41EE-BD8C-B3129124FABB}"/>
          </ac:spMkLst>
        </pc:spChg>
      </pc:sldChg>
      <pc:sldChg chg="modSp del mod">
        <pc:chgData name="Stalin Jacob Wilson Packia Dhas" userId="050d7d71-3621-4503-95e8-1c9a9d962492" providerId="ADAL" clId="{93DF969B-C49E-41BE-AC2E-9A5FC7F0D4BF}" dt="2025-11-27T15:51:27.361" v="8851" actId="47"/>
        <pc:sldMkLst>
          <pc:docMk/>
          <pc:sldMk cId="541288980" sldId="811"/>
        </pc:sldMkLst>
        <pc:spChg chg="mod">
          <ac:chgData name="Stalin Jacob Wilson Packia Dhas" userId="050d7d71-3621-4503-95e8-1c9a9d962492" providerId="ADAL" clId="{93DF969B-C49E-41BE-AC2E-9A5FC7F0D4BF}" dt="2025-11-27T15:49:25.346" v="271"/>
          <ac:spMkLst>
            <pc:docMk/>
            <pc:sldMk cId="541288980" sldId="811"/>
            <ac:spMk id="9" creationId="{AF598FBC-ED3B-44FE-AF87-5305B98BC345}"/>
          </ac:spMkLst>
        </pc:spChg>
        <pc:spChg chg="mod">
          <ac:chgData name="Stalin Jacob Wilson Packia Dhas" userId="050d7d71-3621-4503-95e8-1c9a9d962492" providerId="ADAL" clId="{93DF969B-C49E-41BE-AC2E-9A5FC7F0D4BF}" dt="2025-11-27T15:49:24.602" v="161"/>
          <ac:spMkLst>
            <pc:docMk/>
            <pc:sldMk cId="541288980" sldId="811"/>
            <ac:spMk id="26" creationId="{4A47C024-C776-4E55-9AA9-C75282A12667}"/>
          </ac:spMkLst>
        </pc:spChg>
      </pc:sldChg>
      <pc:sldChg chg="modSp del mod">
        <pc:chgData name="Stalin Jacob Wilson Packia Dhas" userId="050d7d71-3621-4503-95e8-1c9a9d962492" providerId="ADAL" clId="{93DF969B-C49E-41BE-AC2E-9A5FC7F0D4BF}" dt="2025-11-27T15:51:28.110" v="8852" actId="47"/>
        <pc:sldMkLst>
          <pc:docMk/>
          <pc:sldMk cId="1345607668" sldId="812"/>
        </pc:sldMkLst>
        <pc:spChg chg="mod">
          <ac:chgData name="Stalin Jacob Wilson Packia Dhas" userId="050d7d71-3621-4503-95e8-1c9a9d962492" providerId="ADAL" clId="{93DF969B-C49E-41BE-AC2E-9A5FC7F0D4BF}" dt="2025-11-27T15:49:25.003" v="237"/>
          <ac:spMkLst>
            <pc:docMk/>
            <pc:sldMk cId="1345607668" sldId="812"/>
            <ac:spMk id="8" creationId="{79AC9692-6FAF-4A5E-BCB3-E95EBC3BC3E7}"/>
          </ac:spMkLst>
        </pc:spChg>
        <pc:spChg chg="mod">
          <ac:chgData name="Stalin Jacob Wilson Packia Dhas" userId="050d7d71-3621-4503-95e8-1c9a9d962492" providerId="ADAL" clId="{93DF969B-C49E-41BE-AC2E-9A5FC7F0D4BF}" dt="2025-11-27T15:49:25.352" v="273"/>
          <ac:spMkLst>
            <pc:docMk/>
            <pc:sldMk cId="1345607668" sldId="812"/>
            <ac:spMk id="10" creationId="{9ABA9E9F-681A-4971-912F-B43A65713C40}"/>
          </ac:spMkLst>
        </pc:spChg>
        <pc:spChg chg="mod">
          <ac:chgData name="Stalin Jacob Wilson Packia Dhas" userId="050d7d71-3621-4503-95e8-1c9a9d962492" providerId="ADAL" clId="{93DF969B-C49E-41BE-AC2E-9A5FC7F0D4BF}" dt="2025-11-27T15:49:24.986" v="232"/>
          <ac:spMkLst>
            <pc:docMk/>
            <pc:sldMk cId="1345607668" sldId="812"/>
            <ac:spMk id="12" creationId="{D7EC55F0-4204-4F45-9495-7AA0A51EB45E}"/>
          </ac:spMkLst>
        </pc:spChg>
        <pc:spChg chg="mod">
          <ac:chgData name="Stalin Jacob Wilson Packia Dhas" userId="050d7d71-3621-4503-95e8-1c9a9d962492" providerId="ADAL" clId="{93DF969B-C49E-41BE-AC2E-9A5FC7F0D4BF}" dt="2025-11-27T15:49:24.986" v="228"/>
          <ac:spMkLst>
            <pc:docMk/>
            <pc:sldMk cId="1345607668" sldId="812"/>
            <ac:spMk id="14" creationId="{84DCA656-7D1B-4ECB-A529-564F50DC732F}"/>
          </ac:spMkLst>
        </pc:spChg>
        <pc:spChg chg="mod">
          <ac:chgData name="Stalin Jacob Wilson Packia Dhas" userId="050d7d71-3621-4503-95e8-1c9a9d962492" providerId="ADAL" clId="{93DF969B-C49E-41BE-AC2E-9A5FC7F0D4BF}" dt="2025-11-27T15:49:24.986" v="233"/>
          <ac:spMkLst>
            <pc:docMk/>
            <pc:sldMk cId="1345607668" sldId="812"/>
            <ac:spMk id="16" creationId="{BC486A74-09CE-4A83-AF7B-6CDBC83C1167}"/>
          </ac:spMkLst>
        </pc:spChg>
        <pc:spChg chg="mod">
          <ac:chgData name="Stalin Jacob Wilson Packia Dhas" userId="050d7d71-3621-4503-95e8-1c9a9d962492" providerId="ADAL" clId="{93DF969B-C49E-41BE-AC2E-9A5FC7F0D4BF}" dt="2025-11-27T15:49:24.986" v="229"/>
          <ac:spMkLst>
            <pc:docMk/>
            <pc:sldMk cId="1345607668" sldId="812"/>
            <ac:spMk id="18" creationId="{6344043C-87F4-49AB-B0A3-11EEBC0FE4B7}"/>
          </ac:spMkLst>
        </pc:spChg>
        <pc:spChg chg="mod">
          <ac:chgData name="Stalin Jacob Wilson Packia Dhas" userId="050d7d71-3621-4503-95e8-1c9a9d962492" providerId="ADAL" clId="{93DF969B-C49E-41BE-AC2E-9A5FC7F0D4BF}" dt="2025-11-27T15:49:24.986" v="234"/>
          <ac:spMkLst>
            <pc:docMk/>
            <pc:sldMk cId="1345607668" sldId="812"/>
            <ac:spMk id="20" creationId="{F7C929D5-5465-46F0-8D83-D792DC3FAC7E}"/>
          </ac:spMkLst>
        </pc:spChg>
        <pc:spChg chg="mod">
          <ac:chgData name="Stalin Jacob Wilson Packia Dhas" userId="050d7d71-3621-4503-95e8-1c9a9d962492" providerId="ADAL" clId="{93DF969B-C49E-41BE-AC2E-9A5FC7F0D4BF}" dt="2025-11-27T15:49:24.986" v="230"/>
          <ac:spMkLst>
            <pc:docMk/>
            <pc:sldMk cId="1345607668" sldId="812"/>
            <ac:spMk id="22" creationId="{4B8F5849-3FC7-4E1C-BBEE-E11FF09650C7}"/>
          </ac:spMkLst>
        </pc:spChg>
        <pc:spChg chg="mod">
          <ac:chgData name="Stalin Jacob Wilson Packia Dhas" userId="050d7d71-3621-4503-95e8-1c9a9d962492" providerId="ADAL" clId="{93DF969B-C49E-41BE-AC2E-9A5FC7F0D4BF}" dt="2025-11-27T15:49:24.986" v="235"/>
          <ac:spMkLst>
            <pc:docMk/>
            <pc:sldMk cId="1345607668" sldId="812"/>
            <ac:spMk id="24" creationId="{7FCF6699-D87D-456D-8F8E-B5B2338D299D}"/>
          </ac:spMkLst>
        </pc:spChg>
        <pc:spChg chg="mod">
          <ac:chgData name="Stalin Jacob Wilson Packia Dhas" userId="050d7d71-3621-4503-95e8-1c9a9d962492" providerId="ADAL" clId="{93DF969B-C49E-41BE-AC2E-9A5FC7F0D4BF}" dt="2025-11-27T15:49:24.986" v="231"/>
          <ac:spMkLst>
            <pc:docMk/>
            <pc:sldMk cId="1345607668" sldId="812"/>
            <ac:spMk id="26" creationId="{4CD758BE-1C76-4B13-8707-849B3FBBC7BB}"/>
          </ac:spMkLst>
        </pc:spChg>
      </pc:sldChg>
      <pc:sldChg chg="modSp del mod">
        <pc:chgData name="Stalin Jacob Wilson Packia Dhas" userId="050d7d71-3621-4503-95e8-1c9a9d962492" providerId="ADAL" clId="{93DF969B-C49E-41BE-AC2E-9A5FC7F0D4BF}" dt="2025-11-27T15:51:28.516" v="8853" actId="47"/>
        <pc:sldMkLst>
          <pc:docMk/>
          <pc:sldMk cId="1604340699" sldId="813"/>
        </pc:sldMkLst>
        <pc:spChg chg="mod">
          <ac:chgData name="Stalin Jacob Wilson Packia Dhas" userId="050d7d71-3621-4503-95e8-1c9a9d962492" providerId="ADAL" clId="{93DF969B-C49E-41BE-AC2E-9A5FC7F0D4BF}" dt="2025-11-27T15:49:25.379" v="275"/>
          <ac:spMkLst>
            <pc:docMk/>
            <pc:sldMk cId="1604340699" sldId="813"/>
            <ac:spMk id="9" creationId="{55721863-D639-432E-9010-123F5F8E7777}"/>
          </ac:spMkLst>
        </pc:spChg>
        <pc:spChg chg="mod">
          <ac:chgData name="Stalin Jacob Wilson Packia Dhas" userId="050d7d71-3621-4503-95e8-1c9a9d962492" providerId="ADAL" clId="{93DF969B-C49E-41BE-AC2E-9A5FC7F0D4BF}" dt="2025-11-27T15:49:24.602" v="164"/>
          <ac:spMkLst>
            <pc:docMk/>
            <pc:sldMk cId="1604340699" sldId="813"/>
            <ac:spMk id="26" creationId="{7C18A65A-4813-47F1-A8F6-52B8675C3343}"/>
          </ac:spMkLst>
        </pc:spChg>
      </pc:sldChg>
      <pc:sldChg chg="modSp del mod">
        <pc:chgData name="Stalin Jacob Wilson Packia Dhas" userId="050d7d71-3621-4503-95e8-1c9a9d962492" providerId="ADAL" clId="{93DF969B-C49E-41BE-AC2E-9A5FC7F0D4BF}" dt="2025-11-27T15:51:29.452" v="8854" actId="47"/>
        <pc:sldMkLst>
          <pc:docMk/>
          <pc:sldMk cId="1305447386" sldId="814"/>
        </pc:sldMkLst>
        <pc:spChg chg="mod">
          <ac:chgData name="Stalin Jacob Wilson Packia Dhas" userId="050d7d71-3621-4503-95e8-1c9a9d962492" providerId="ADAL" clId="{93DF969B-C49E-41BE-AC2E-9A5FC7F0D4BF}" dt="2025-11-27T15:49:25.049" v="247"/>
          <ac:spMkLst>
            <pc:docMk/>
            <pc:sldMk cId="1305447386" sldId="814"/>
            <ac:spMk id="8" creationId="{37F5B6B9-41D2-40D7-88C0-7DBF41EB1C1D}"/>
          </ac:spMkLst>
        </pc:spChg>
        <pc:spChg chg="mod">
          <ac:chgData name="Stalin Jacob Wilson Packia Dhas" userId="050d7d71-3621-4503-95e8-1c9a9d962492" providerId="ADAL" clId="{93DF969B-C49E-41BE-AC2E-9A5FC7F0D4BF}" dt="2025-11-27T15:49:25.418" v="277"/>
          <ac:spMkLst>
            <pc:docMk/>
            <pc:sldMk cId="1305447386" sldId="814"/>
            <ac:spMk id="10" creationId="{CD1AB206-550C-4E50-A90A-7D9571A686A6}"/>
          </ac:spMkLst>
        </pc:spChg>
        <pc:spChg chg="mod">
          <ac:chgData name="Stalin Jacob Wilson Packia Dhas" userId="050d7d71-3621-4503-95e8-1c9a9d962492" providerId="ADAL" clId="{93DF969B-C49E-41BE-AC2E-9A5FC7F0D4BF}" dt="2025-11-27T15:49:25.047" v="242"/>
          <ac:spMkLst>
            <pc:docMk/>
            <pc:sldMk cId="1305447386" sldId="814"/>
            <ac:spMk id="12" creationId="{C07C4FFF-66D9-429A-A139-1823E46A8E66}"/>
          </ac:spMkLst>
        </pc:spChg>
        <pc:spChg chg="mod">
          <ac:chgData name="Stalin Jacob Wilson Packia Dhas" userId="050d7d71-3621-4503-95e8-1c9a9d962492" providerId="ADAL" clId="{93DF969B-C49E-41BE-AC2E-9A5FC7F0D4BF}" dt="2025-11-27T15:49:25.039" v="238"/>
          <ac:spMkLst>
            <pc:docMk/>
            <pc:sldMk cId="1305447386" sldId="814"/>
            <ac:spMk id="14" creationId="{94193E64-F343-4078-A27D-F1DB86DFEC31}"/>
          </ac:spMkLst>
        </pc:spChg>
        <pc:spChg chg="mod">
          <ac:chgData name="Stalin Jacob Wilson Packia Dhas" userId="050d7d71-3621-4503-95e8-1c9a9d962492" providerId="ADAL" clId="{93DF969B-C49E-41BE-AC2E-9A5FC7F0D4BF}" dt="2025-11-27T15:49:25.049" v="243"/>
          <ac:spMkLst>
            <pc:docMk/>
            <pc:sldMk cId="1305447386" sldId="814"/>
            <ac:spMk id="16" creationId="{8FA935A1-B23B-47D7-9375-BA7448A3B04F}"/>
          </ac:spMkLst>
        </pc:spChg>
        <pc:spChg chg="mod">
          <ac:chgData name="Stalin Jacob Wilson Packia Dhas" userId="050d7d71-3621-4503-95e8-1c9a9d962492" providerId="ADAL" clId="{93DF969B-C49E-41BE-AC2E-9A5FC7F0D4BF}" dt="2025-11-27T15:49:25.039" v="239"/>
          <ac:spMkLst>
            <pc:docMk/>
            <pc:sldMk cId="1305447386" sldId="814"/>
            <ac:spMk id="18" creationId="{E5D8620E-0B93-4357-ACD0-B71B79DE8F04}"/>
          </ac:spMkLst>
        </pc:spChg>
        <pc:spChg chg="mod">
          <ac:chgData name="Stalin Jacob Wilson Packia Dhas" userId="050d7d71-3621-4503-95e8-1c9a9d962492" providerId="ADAL" clId="{93DF969B-C49E-41BE-AC2E-9A5FC7F0D4BF}" dt="2025-11-27T15:49:25.049" v="244"/>
          <ac:spMkLst>
            <pc:docMk/>
            <pc:sldMk cId="1305447386" sldId="814"/>
            <ac:spMk id="20" creationId="{2CA032E7-2EE3-46E0-A80C-EAB3988B8C6D}"/>
          </ac:spMkLst>
        </pc:spChg>
        <pc:spChg chg="mod">
          <ac:chgData name="Stalin Jacob Wilson Packia Dhas" userId="050d7d71-3621-4503-95e8-1c9a9d962492" providerId="ADAL" clId="{93DF969B-C49E-41BE-AC2E-9A5FC7F0D4BF}" dt="2025-11-27T15:49:25.039" v="240"/>
          <ac:spMkLst>
            <pc:docMk/>
            <pc:sldMk cId="1305447386" sldId="814"/>
            <ac:spMk id="22" creationId="{A9E747B3-0890-4207-989E-455DFE8EA23D}"/>
          </ac:spMkLst>
        </pc:spChg>
        <pc:spChg chg="mod">
          <ac:chgData name="Stalin Jacob Wilson Packia Dhas" userId="050d7d71-3621-4503-95e8-1c9a9d962492" providerId="ADAL" clId="{93DF969B-C49E-41BE-AC2E-9A5FC7F0D4BF}" dt="2025-11-27T15:49:25.049" v="245"/>
          <ac:spMkLst>
            <pc:docMk/>
            <pc:sldMk cId="1305447386" sldId="814"/>
            <ac:spMk id="24" creationId="{F635EB0D-EFA6-4535-9815-F3AE5323A8BA}"/>
          </ac:spMkLst>
        </pc:spChg>
        <pc:spChg chg="mod">
          <ac:chgData name="Stalin Jacob Wilson Packia Dhas" userId="050d7d71-3621-4503-95e8-1c9a9d962492" providerId="ADAL" clId="{93DF969B-C49E-41BE-AC2E-9A5FC7F0D4BF}" dt="2025-11-27T15:49:25.039" v="241"/>
          <ac:spMkLst>
            <pc:docMk/>
            <pc:sldMk cId="1305447386" sldId="814"/>
            <ac:spMk id="26" creationId="{0A4F8CD2-FC38-4FAE-A34B-57138CD035FD}"/>
          </ac:spMkLst>
        </pc:spChg>
      </pc:sldChg>
      <pc:sldChg chg="modSp del mod">
        <pc:chgData name="Stalin Jacob Wilson Packia Dhas" userId="050d7d71-3621-4503-95e8-1c9a9d962492" providerId="ADAL" clId="{93DF969B-C49E-41BE-AC2E-9A5FC7F0D4BF}" dt="2025-11-27T15:51:29.845" v="8855" actId="47"/>
        <pc:sldMkLst>
          <pc:docMk/>
          <pc:sldMk cId="10581010" sldId="815"/>
        </pc:sldMkLst>
        <pc:spChg chg="mod">
          <ac:chgData name="Stalin Jacob Wilson Packia Dhas" userId="050d7d71-3621-4503-95e8-1c9a9d962492" providerId="ADAL" clId="{93DF969B-C49E-41BE-AC2E-9A5FC7F0D4BF}" dt="2025-11-27T15:49:25.435" v="279"/>
          <ac:spMkLst>
            <pc:docMk/>
            <pc:sldMk cId="10581010" sldId="815"/>
            <ac:spMk id="9" creationId="{EE088DBC-BE87-4160-B532-33CF8AD64EBC}"/>
          </ac:spMkLst>
        </pc:spChg>
        <pc:spChg chg="mod">
          <ac:chgData name="Stalin Jacob Wilson Packia Dhas" userId="050d7d71-3621-4503-95e8-1c9a9d962492" providerId="ADAL" clId="{93DF969B-C49E-41BE-AC2E-9A5FC7F0D4BF}" dt="2025-11-27T15:49:24.613" v="167"/>
          <ac:spMkLst>
            <pc:docMk/>
            <pc:sldMk cId="10581010" sldId="815"/>
            <ac:spMk id="26" creationId="{6F2D10AA-078B-4094-81B0-AA2655194460}"/>
          </ac:spMkLst>
        </pc:spChg>
      </pc:sldChg>
      <pc:sldChg chg="add del">
        <pc:chgData name="Stalin Jacob Wilson Packia Dhas" userId="050d7d71-3621-4503-95e8-1c9a9d962492" providerId="ADAL" clId="{93DF969B-C49E-41BE-AC2E-9A5FC7F0D4BF}" dt="2025-11-27T15:51:31.645" v="8857" actId="47"/>
        <pc:sldMkLst>
          <pc:docMk/>
          <pc:sldMk cId="67339031" sldId="931"/>
        </pc:sldMkLst>
      </pc:sldChg>
      <pc:sldChg chg="addSp modSp add del mod ord">
        <pc:chgData name="Stalin Jacob Wilson Packia Dhas" userId="050d7d71-3621-4503-95e8-1c9a9d962492" providerId="ADAL" clId="{93DF969B-C49E-41BE-AC2E-9A5FC7F0D4BF}" dt="2025-11-27T15:51:18.118" v="8839" actId="207"/>
        <pc:sldMkLst>
          <pc:docMk/>
          <pc:sldMk cId="934721391" sldId="932"/>
        </pc:sldMkLst>
        <pc:spChg chg="mod">
          <ac:chgData name="Stalin Jacob Wilson Packia Dhas" userId="050d7d71-3621-4503-95e8-1c9a9d962492" providerId="ADAL" clId="{93DF969B-C49E-41BE-AC2E-9A5FC7F0D4BF}" dt="2025-11-27T15:51:18.118" v="8839" actId="207"/>
          <ac:spMkLst>
            <pc:docMk/>
            <pc:sldMk cId="934721391" sldId="932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93DF969B-C49E-41BE-AC2E-9A5FC7F0D4BF}" dt="2025-11-27T15:51:00.008" v="7980"/>
          <ac:spMkLst>
            <pc:docMk/>
            <pc:sldMk cId="934721391" sldId="932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93DF969B-C49E-41BE-AC2E-9A5FC7F0D4BF}" dt="2025-11-27T15:51:00.008" v="7981"/>
          <ac:spMkLst>
            <pc:docMk/>
            <pc:sldMk cId="934721391" sldId="932"/>
            <ac:spMk id="4" creationId="{989B76AA-3072-4CFF-A7ED-5122AA8160DB}"/>
          </ac:spMkLst>
        </pc:spChg>
        <pc:spChg chg="add mod">
          <ac:chgData name="Stalin Jacob Wilson Packia Dhas" userId="050d7d71-3621-4503-95e8-1c9a9d962492" providerId="ADAL" clId="{93DF969B-C49E-41BE-AC2E-9A5FC7F0D4BF}" dt="2025-11-27T15:51:00.008" v="7982"/>
          <ac:spMkLst>
            <pc:docMk/>
            <pc:sldMk cId="934721391" sldId="932"/>
            <ac:spMk id="5" creationId="{18C26B32-1744-4C5F-A9E0-B0A06F7697E9}"/>
          </ac:spMkLst>
        </pc:spChg>
        <pc:spChg chg="add mod">
          <ac:chgData name="Stalin Jacob Wilson Packia Dhas" userId="050d7d71-3621-4503-95e8-1c9a9d962492" providerId="ADAL" clId="{93DF969B-C49E-41BE-AC2E-9A5FC7F0D4BF}" dt="2025-11-27T15:51:00.008" v="7983"/>
          <ac:spMkLst>
            <pc:docMk/>
            <pc:sldMk cId="934721391" sldId="932"/>
            <ac:spMk id="6" creationId="{88A1A685-68B4-4B21-8651-886A90004E31}"/>
          </ac:spMkLst>
        </pc:spChg>
        <pc:spChg chg="add mod">
          <ac:chgData name="Stalin Jacob Wilson Packia Dhas" userId="050d7d71-3621-4503-95e8-1c9a9d962492" providerId="ADAL" clId="{93DF969B-C49E-41BE-AC2E-9A5FC7F0D4BF}" dt="2025-11-27T15:51:00.020" v="7984"/>
          <ac:spMkLst>
            <pc:docMk/>
            <pc:sldMk cId="934721391" sldId="932"/>
            <ac:spMk id="7" creationId="{DF9AE2BD-6A19-43B4-B91E-BB69DB95E3FA}"/>
          </ac:spMkLst>
        </pc:spChg>
        <pc:spChg chg="add mod">
          <ac:chgData name="Stalin Jacob Wilson Packia Dhas" userId="050d7d71-3621-4503-95e8-1c9a9d962492" providerId="ADAL" clId="{93DF969B-C49E-41BE-AC2E-9A5FC7F0D4BF}" dt="2025-11-27T15:51:00.023" v="7985"/>
          <ac:spMkLst>
            <pc:docMk/>
            <pc:sldMk cId="934721391" sldId="932"/>
            <ac:spMk id="8" creationId="{1B1D254B-71E9-47B2-9DB7-441CB2EC49C6}"/>
          </ac:spMkLst>
        </pc:spChg>
        <pc:spChg chg="add mod">
          <ac:chgData name="Stalin Jacob Wilson Packia Dhas" userId="050d7d71-3621-4503-95e8-1c9a9d962492" providerId="ADAL" clId="{93DF969B-C49E-41BE-AC2E-9A5FC7F0D4BF}" dt="2025-11-27T15:51:00.023" v="7986"/>
          <ac:spMkLst>
            <pc:docMk/>
            <pc:sldMk cId="934721391" sldId="932"/>
            <ac:spMk id="9" creationId="{B70FD6A4-A7FC-4DD7-90F0-377CC42C7380}"/>
          </ac:spMkLst>
        </pc:spChg>
        <pc:spChg chg="add mod">
          <ac:chgData name="Stalin Jacob Wilson Packia Dhas" userId="050d7d71-3621-4503-95e8-1c9a9d962492" providerId="ADAL" clId="{93DF969B-C49E-41BE-AC2E-9A5FC7F0D4BF}" dt="2025-11-27T15:51:00.023" v="7987"/>
          <ac:spMkLst>
            <pc:docMk/>
            <pc:sldMk cId="934721391" sldId="932"/>
            <ac:spMk id="10" creationId="{74B96DCF-99A1-48EB-9DBF-86C8036576C7}"/>
          </ac:spMkLst>
        </pc:spChg>
        <pc:spChg chg="add mod">
          <ac:chgData name="Stalin Jacob Wilson Packia Dhas" userId="050d7d71-3621-4503-95e8-1c9a9d962492" providerId="ADAL" clId="{93DF969B-C49E-41BE-AC2E-9A5FC7F0D4BF}" dt="2025-11-27T15:51:00.031" v="7988"/>
          <ac:spMkLst>
            <pc:docMk/>
            <pc:sldMk cId="934721391" sldId="932"/>
            <ac:spMk id="11" creationId="{490422F9-6DAD-4B20-91F3-52CDD2807940}"/>
          </ac:spMkLst>
        </pc:spChg>
        <pc:spChg chg="add mod">
          <ac:chgData name="Stalin Jacob Wilson Packia Dhas" userId="050d7d71-3621-4503-95e8-1c9a9d962492" providerId="ADAL" clId="{93DF969B-C49E-41BE-AC2E-9A5FC7F0D4BF}" dt="2025-11-27T15:51:00.031" v="7989"/>
          <ac:spMkLst>
            <pc:docMk/>
            <pc:sldMk cId="934721391" sldId="932"/>
            <ac:spMk id="12" creationId="{27A854B6-83D9-4221-87D5-8D7F07FECF1D}"/>
          </ac:spMkLst>
        </pc:spChg>
        <pc:spChg chg="add mod">
          <ac:chgData name="Stalin Jacob Wilson Packia Dhas" userId="050d7d71-3621-4503-95e8-1c9a9d962492" providerId="ADAL" clId="{93DF969B-C49E-41BE-AC2E-9A5FC7F0D4BF}" dt="2025-11-27T15:51:00.038" v="7990"/>
          <ac:spMkLst>
            <pc:docMk/>
            <pc:sldMk cId="934721391" sldId="932"/>
            <ac:spMk id="13" creationId="{D022B0E4-6CB8-4BB5-B8B3-E7CC0F316A44}"/>
          </ac:spMkLst>
        </pc:spChg>
        <pc:spChg chg="add mod">
          <ac:chgData name="Stalin Jacob Wilson Packia Dhas" userId="050d7d71-3621-4503-95e8-1c9a9d962492" providerId="ADAL" clId="{93DF969B-C49E-41BE-AC2E-9A5FC7F0D4BF}" dt="2025-11-27T15:51:00.038" v="7991"/>
          <ac:spMkLst>
            <pc:docMk/>
            <pc:sldMk cId="934721391" sldId="932"/>
            <ac:spMk id="14" creationId="{340B306C-CF94-4217-B14F-C4747E6F24FA}"/>
          </ac:spMkLst>
        </pc:spChg>
        <pc:spChg chg="add mod">
          <ac:chgData name="Stalin Jacob Wilson Packia Dhas" userId="050d7d71-3621-4503-95e8-1c9a9d962492" providerId="ADAL" clId="{93DF969B-C49E-41BE-AC2E-9A5FC7F0D4BF}" dt="2025-11-27T15:51:00.038" v="7992"/>
          <ac:spMkLst>
            <pc:docMk/>
            <pc:sldMk cId="934721391" sldId="932"/>
            <ac:spMk id="15" creationId="{33753310-8EA5-42D6-B551-B4DE057BF645}"/>
          </ac:spMkLst>
        </pc:spChg>
        <pc:spChg chg="add mod">
          <ac:chgData name="Stalin Jacob Wilson Packia Dhas" userId="050d7d71-3621-4503-95e8-1c9a9d962492" providerId="ADAL" clId="{93DF969B-C49E-41BE-AC2E-9A5FC7F0D4BF}" dt="2025-11-27T15:51:00.038" v="7993"/>
          <ac:spMkLst>
            <pc:docMk/>
            <pc:sldMk cId="934721391" sldId="932"/>
            <ac:spMk id="16" creationId="{E6FC4FC8-4B17-4050-8A23-867A4F69B136}"/>
          </ac:spMkLst>
        </pc:spChg>
        <pc:spChg chg="add mod">
          <ac:chgData name="Stalin Jacob Wilson Packia Dhas" userId="050d7d71-3621-4503-95e8-1c9a9d962492" providerId="ADAL" clId="{93DF969B-C49E-41BE-AC2E-9A5FC7F0D4BF}" dt="2025-11-27T15:51:00.038" v="7994"/>
          <ac:spMkLst>
            <pc:docMk/>
            <pc:sldMk cId="934721391" sldId="932"/>
            <ac:spMk id="17" creationId="{AF91EFF5-38B9-4F42-B6EF-549AA498DAB3}"/>
          </ac:spMkLst>
        </pc:spChg>
        <pc:spChg chg="add mod">
          <ac:chgData name="Stalin Jacob Wilson Packia Dhas" userId="050d7d71-3621-4503-95e8-1c9a9d962492" providerId="ADAL" clId="{93DF969B-C49E-41BE-AC2E-9A5FC7F0D4BF}" dt="2025-11-27T15:51:00.038" v="7995"/>
          <ac:spMkLst>
            <pc:docMk/>
            <pc:sldMk cId="934721391" sldId="932"/>
            <ac:spMk id="18" creationId="{6C833CCF-DA1C-46BC-92B5-0AAA5D0D0080}"/>
          </ac:spMkLst>
        </pc:spChg>
        <pc:spChg chg="add mod">
          <ac:chgData name="Stalin Jacob Wilson Packia Dhas" userId="050d7d71-3621-4503-95e8-1c9a9d962492" providerId="ADAL" clId="{93DF969B-C49E-41BE-AC2E-9A5FC7F0D4BF}" dt="2025-11-27T15:51:00.056" v="7996"/>
          <ac:spMkLst>
            <pc:docMk/>
            <pc:sldMk cId="934721391" sldId="932"/>
            <ac:spMk id="19" creationId="{C625F88C-7637-412F-8AB9-7A5D21BCEFEC}"/>
          </ac:spMkLst>
        </pc:spChg>
        <pc:spChg chg="add mod">
          <ac:chgData name="Stalin Jacob Wilson Packia Dhas" userId="050d7d71-3621-4503-95e8-1c9a9d962492" providerId="ADAL" clId="{93DF969B-C49E-41BE-AC2E-9A5FC7F0D4BF}" dt="2025-11-27T15:51:00.056" v="7997"/>
          <ac:spMkLst>
            <pc:docMk/>
            <pc:sldMk cId="934721391" sldId="932"/>
            <ac:spMk id="20" creationId="{8DF84D52-DF30-4D6A-A01D-657DBF238006}"/>
          </ac:spMkLst>
        </pc:spChg>
        <pc:spChg chg="add mod">
          <ac:chgData name="Stalin Jacob Wilson Packia Dhas" userId="050d7d71-3621-4503-95e8-1c9a9d962492" providerId="ADAL" clId="{93DF969B-C49E-41BE-AC2E-9A5FC7F0D4BF}" dt="2025-11-27T15:51:00.056" v="7998"/>
          <ac:spMkLst>
            <pc:docMk/>
            <pc:sldMk cId="934721391" sldId="932"/>
            <ac:spMk id="21" creationId="{3949B86A-F21E-4B50-A16A-15BC74BC96F7}"/>
          </ac:spMkLst>
        </pc:spChg>
        <pc:spChg chg="add mod">
          <ac:chgData name="Stalin Jacob Wilson Packia Dhas" userId="050d7d71-3621-4503-95e8-1c9a9d962492" providerId="ADAL" clId="{93DF969B-C49E-41BE-AC2E-9A5FC7F0D4BF}" dt="2025-11-27T15:51:00.056" v="7999"/>
          <ac:spMkLst>
            <pc:docMk/>
            <pc:sldMk cId="934721391" sldId="932"/>
            <ac:spMk id="22" creationId="{69BDD511-13F6-4C59-A1E2-4E3DF4EA621E}"/>
          </ac:spMkLst>
        </pc:spChg>
        <pc:spChg chg="add mod">
          <ac:chgData name="Stalin Jacob Wilson Packia Dhas" userId="050d7d71-3621-4503-95e8-1c9a9d962492" providerId="ADAL" clId="{93DF969B-C49E-41BE-AC2E-9A5FC7F0D4BF}" dt="2025-11-27T15:51:00.071" v="8000"/>
          <ac:spMkLst>
            <pc:docMk/>
            <pc:sldMk cId="934721391" sldId="932"/>
            <ac:spMk id="23" creationId="{CCBC983A-7F25-4BB2-8D6E-4945F5529A2B}"/>
          </ac:spMkLst>
        </pc:spChg>
        <pc:spChg chg="add mod">
          <ac:chgData name="Stalin Jacob Wilson Packia Dhas" userId="050d7d71-3621-4503-95e8-1c9a9d962492" providerId="ADAL" clId="{93DF969B-C49E-41BE-AC2E-9A5FC7F0D4BF}" dt="2025-11-27T15:51:00.078" v="8001"/>
          <ac:spMkLst>
            <pc:docMk/>
            <pc:sldMk cId="934721391" sldId="932"/>
            <ac:spMk id="24" creationId="{C3AE06A2-4761-4A84-95E7-803A2200B3FB}"/>
          </ac:spMkLst>
        </pc:spChg>
        <pc:spChg chg="add mod">
          <ac:chgData name="Stalin Jacob Wilson Packia Dhas" userId="050d7d71-3621-4503-95e8-1c9a9d962492" providerId="ADAL" clId="{93DF969B-C49E-41BE-AC2E-9A5FC7F0D4BF}" dt="2025-11-27T15:51:00.078" v="8002"/>
          <ac:spMkLst>
            <pc:docMk/>
            <pc:sldMk cId="934721391" sldId="932"/>
            <ac:spMk id="25" creationId="{5070664F-D0BD-4615-9E25-FDD114CFA62E}"/>
          </ac:spMkLst>
        </pc:spChg>
        <pc:spChg chg="add mod">
          <ac:chgData name="Stalin Jacob Wilson Packia Dhas" userId="050d7d71-3621-4503-95e8-1c9a9d962492" providerId="ADAL" clId="{93DF969B-C49E-41BE-AC2E-9A5FC7F0D4BF}" dt="2025-11-27T15:51:00.078" v="8003"/>
          <ac:spMkLst>
            <pc:docMk/>
            <pc:sldMk cId="934721391" sldId="932"/>
            <ac:spMk id="26" creationId="{85613FDB-B222-4E6C-930C-AE0D9B19D753}"/>
          </ac:spMkLst>
        </pc:spChg>
        <pc:spChg chg="add mod">
          <ac:chgData name="Stalin Jacob Wilson Packia Dhas" userId="050d7d71-3621-4503-95e8-1c9a9d962492" providerId="ADAL" clId="{93DF969B-C49E-41BE-AC2E-9A5FC7F0D4BF}" dt="2025-11-27T15:51:00.087" v="8004"/>
          <ac:spMkLst>
            <pc:docMk/>
            <pc:sldMk cId="934721391" sldId="932"/>
            <ac:spMk id="27" creationId="{D7CB6D4F-33E9-4FF6-9EB6-42B5A9E46402}"/>
          </ac:spMkLst>
        </pc:spChg>
        <pc:spChg chg="add mod">
          <ac:chgData name="Stalin Jacob Wilson Packia Dhas" userId="050d7d71-3621-4503-95e8-1c9a9d962492" providerId="ADAL" clId="{93DF969B-C49E-41BE-AC2E-9A5FC7F0D4BF}" dt="2025-11-27T15:51:00.088" v="8005"/>
          <ac:spMkLst>
            <pc:docMk/>
            <pc:sldMk cId="934721391" sldId="932"/>
            <ac:spMk id="28" creationId="{92785AE7-7A13-45C3-BC00-E7CA9719610C}"/>
          </ac:spMkLst>
        </pc:spChg>
        <pc:spChg chg="add mod">
          <ac:chgData name="Stalin Jacob Wilson Packia Dhas" userId="050d7d71-3621-4503-95e8-1c9a9d962492" providerId="ADAL" clId="{93DF969B-C49E-41BE-AC2E-9A5FC7F0D4BF}" dt="2025-11-27T15:51:00.088" v="8006"/>
          <ac:spMkLst>
            <pc:docMk/>
            <pc:sldMk cId="934721391" sldId="932"/>
            <ac:spMk id="29" creationId="{A020357D-8D25-42AD-852B-DFCEACC6B582}"/>
          </ac:spMkLst>
        </pc:spChg>
        <pc:spChg chg="add mod">
          <ac:chgData name="Stalin Jacob Wilson Packia Dhas" userId="050d7d71-3621-4503-95e8-1c9a9d962492" providerId="ADAL" clId="{93DF969B-C49E-41BE-AC2E-9A5FC7F0D4BF}" dt="2025-11-27T15:51:00.088" v="8007"/>
          <ac:spMkLst>
            <pc:docMk/>
            <pc:sldMk cId="934721391" sldId="932"/>
            <ac:spMk id="30" creationId="{A6571816-30B2-4856-A5A4-6B88E420EE5A}"/>
          </ac:spMkLst>
        </pc:spChg>
        <pc:spChg chg="add mod">
          <ac:chgData name="Stalin Jacob Wilson Packia Dhas" userId="050d7d71-3621-4503-95e8-1c9a9d962492" providerId="ADAL" clId="{93DF969B-C49E-41BE-AC2E-9A5FC7F0D4BF}" dt="2025-11-27T15:51:00.088" v="8008"/>
          <ac:spMkLst>
            <pc:docMk/>
            <pc:sldMk cId="934721391" sldId="932"/>
            <ac:spMk id="31" creationId="{6F51FF9D-55B1-4294-AE18-903977C7EFBF}"/>
          </ac:spMkLst>
        </pc:spChg>
        <pc:spChg chg="add mod">
          <ac:chgData name="Stalin Jacob Wilson Packia Dhas" userId="050d7d71-3621-4503-95e8-1c9a9d962492" providerId="ADAL" clId="{93DF969B-C49E-41BE-AC2E-9A5FC7F0D4BF}" dt="2025-11-27T15:51:00.088" v="8009"/>
          <ac:spMkLst>
            <pc:docMk/>
            <pc:sldMk cId="934721391" sldId="932"/>
            <ac:spMk id="32" creationId="{A7673B65-B660-4410-8065-C581456E3E2C}"/>
          </ac:spMkLst>
        </pc:spChg>
        <pc:spChg chg="add mod">
          <ac:chgData name="Stalin Jacob Wilson Packia Dhas" userId="050d7d71-3621-4503-95e8-1c9a9d962492" providerId="ADAL" clId="{93DF969B-C49E-41BE-AC2E-9A5FC7F0D4BF}" dt="2025-11-27T15:51:00.088" v="8010"/>
          <ac:spMkLst>
            <pc:docMk/>
            <pc:sldMk cId="934721391" sldId="932"/>
            <ac:spMk id="33" creationId="{5089F640-D9B6-45F0-B72A-FF65AAA17312}"/>
          </ac:spMkLst>
        </pc:spChg>
        <pc:spChg chg="add mod">
          <ac:chgData name="Stalin Jacob Wilson Packia Dhas" userId="050d7d71-3621-4503-95e8-1c9a9d962492" providerId="ADAL" clId="{93DF969B-C49E-41BE-AC2E-9A5FC7F0D4BF}" dt="2025-11-27T15:51:00.104" v="8011"/>
          <ac:spMkLst>
            <pc:docMk/>
            <pc:sldMk cId="934721391" sldId="932"/>
            <ac:spMk id="34" creationId="{C028F883-C0F6-49FF-86BC-C3E1C53ED4A8}"/>
          </ac:spMkLst>
        </pc:spChg>
        <pc:spChg chg="add mod">
          <ac:chgData name="Stalin Jacob Wilson Packia Dhas" userId="050d7d71-3621-4503-95e8-1c9a9d962492" providerId="ADAL" clId="{93DF969B-C49E-41BE-AC2E-9A5FC7F0D4BF}" dt="2025-11-27T15:51:00.108" v="8012"/>
          <ac:spMkLst>
            <pc:docMk/>
            <pc:sldMk cId="934721391" sldId="932"/>
            <ac:spMk id="35" creationId="{E3F67BF0-D902-4C26-ADE4-30F6D5280D2B}"/>
          </ac:spMkLst>
        </pc:spChg>
        <pc:spChg chg="add mod">
          <ac:chgData name="Stalin Jacob Wilson Packia Dhas" userId="050d7d71-3621-4503-95e8-1c9a9d962492" providerId="ADAL" clId="{93DF969B-C49E-41BE-AC2E-9A5FC7F0D4BF}" dt="2025-11-27T15:51:00.108" v="8013"/>
          <ac:spMkLst>
            <pc:docMk/>
            <pc:sldMk cId="934721391" sldId="932"/>
            <ac:spMk id="36" creationId="{3C459945-18E1-4217-9904-392383970FCD}"/>
          </ac:spMkLst>
        </pc:spChg>
        <pc:spChg chg="add mod">
          <ac:chgData name="Stalin Jacob Wilson Packia Dhas" userId="050d7d71-3621-4503-95e8-1c9a9d962492" providerId="ADAL" clId="{93DF969B-C49E-41BE-AC2E-9A5FC7F0D4BF}" dt="2025-11-27T15:51:00.108" v="8014"/>
          <ac:spMkLst>
            <pc:docMk/>
            <pc:sldMk cId="934721391" sldId="932"/>
            <ac:spMk id="37" creationId="{7EA6487D-0E9A-4A42-BBBD-25C235D6D4B8}"/>
          </ac:spMkLst>
        </pc:spChg>
        <pc:spChg chg="add mod">
          <ac:chgData name="Stalin Jacob Wilson Packia Dhas" userId="050d7d71-3621-4503-95e8-1c9a9d962492" providerId="ADAL" clId="{93DF969B-C49E-41BE-AC2E-9A5FC7F0D4BF}" dt="2025-11-27T15:51:00.108" v="8015"/>
          <ac:spMkLst>
            <pc:docMk/>
            <pc:sldMk cId="934721391" sldId="932"/>
            <ac:spMk id="38" creationId="{E45EEC59-3E0E-4AF3-9B2F-A8F730363692}"/>
          </ac:spMkLst>
        </pc:spChg>
        <pc:spChg chg="add mod">
          <ac:chgData name="Stalin Jacob Wilson Packia Dhas" userId="050d7d71-3621-4503-95e8-1c9a9d962492" providerId="ADAL" clId="{93DF969B-C49E-41BE-AC2E-9A5FC7F0D4BF}" dt="2025-11-27T15:51:00.108" v="8016"/>
          <ac:spMkLst>
            <pc:docMk/>
            <pc:sldMk cId="934721391" sldId="932"/>
            <ac:spMk id="39" creationId="{F8ECE8F4-6CEB-4FD1-B216-05CFB2524FAD}"/>
          </ac:spMkLst>
        </pc:spChg>
        <pc:spChg chg="add mod">
          <ac:chgData name="Stalin Jacob Wilson Packia Dhas" userId="050d7d71-3621-4503-95e8-1c9a9d962492" providerId="ADAL" clId="{93DF969B-C49E-41BE-AC2E-9A5FC7F0D4BF}" dt="2025-11-27T15:51:00.120" v="8017"/>
          <ac:spMkLst>
            <pc:docMk/>
            <pc:sldMk cId="934721391" sldId="932"/>
            <ac:spMk id="40" creationId="{91D18084-528F-4026-83B5-A0574336AB6A}"/>
          </ac:spMkLst>
        </pc:spChg>
        <pc:spChg chg="add mod">
          <ac:chgData name="Stalin Jacob Wilson Packia Dhas" userId="050d7d71-3621-4503-95e8-1c9a9d962492" providerId="ADAL" clId="{93DF969B-C49E-41BE-AC2E-9A5FC7F0D4BF}" dt="2025-11-27T15:51:00.120" v="8018"/>
          <ac:spMkLst>
            <pc:docMk/>
            <pc:sldMk cId="934721391" sldId="932"/>
            <ac:spMk id="41" creationId="{869F4F61-B73F-41FB-8745-BDFA87AB310C}"/>
          </ac:spMkLst>
        </pc:spChg>
        <pc:spChg chg="add mod">
          <ac:chgData name="Stalin Jacob Wilson Packia Dhas" userId="050d7d71-3621-4503-95e8-1c9a9d962492" providerId="ADAL" clId="{93DF969B-C49E-41BE-AC2E-9A5FC7F0D4BF}" dt="2025-11-27T15:51:00.120" v="8019"/>
          <ac:spMkLst>
            <pc:docMk/>
            <pc:sldMk cId="934721391" sldId="932"/>
            <ac:spMk id="42" creationId="{9AD28CE9-E82E-433A-A9BD-23307AF07EE4}"/>
          </ac:spMkLst>
        </pc:spChg>
        <pc:spChg chg="add mod">
          <ac:chgData name="Stalin Jacob Wilson Packia Dhas" userId="050d7d71-3621-4503-95e8-1c9a9d962492" providerId="ADAL" clId="{93DF969B-C49E-41BE-AC2E-9A5FC7F0D4BF}" dt="2025-11-27T15:51:00.120" v="8020"/>
          <ac:spMkLst>
            <pc:docMk/>
            <pc:sldMk cId="934721391" sldId="932"/>
            <ac:spMk id="43" creationId="{621F19D3-BF48-471E-8853-67C26926D086}"/>
          </ac:spMkLst>
        </pc:spChg>
        <pc:spChg chg="add mod">
          <ac:chgData name="Stalin Jacob Wilson Packia Dhas" userId="050d7d71-3621-4503-95e8-1c9a9d962492" providerId="ADAL" clId="{93DF969B-C49E-41BE-AC2E-9A5FC7F0D4BF}" dt="2025-11-27T15:51:00.131" v="8021"/>
          <ac:spMkLst>
            <pc:docMk/>
            <pc:sldMk cId="934721391" sldId="932"/>
            <ac:spMk id="44" creationId="{C6E5B1D6-044A-4118-B606-053C00EDFC2E}"/>
          </ac:spMkLst>
        </pc:spChg>
        <pc:spChg chg="add mod">
          <ac:chgData name="Stalin Jacob Wilson Packia Dhas" userId="050d7d71-3621-4503-95e8-1c9a9d962492" providerId="ADAL" clId="{93DF969B-C49E-41BE-AC2E-9A5FC7F0D4BF}" dt="2025-11-27T15:51:00.131" v="8022"/>
          <ac:spMkLst>
            <pc:docMk/>
            <pc:sldMk cId="934721391" sldId="932"/>
            <ac:spMk id="45" creationId="{29B07FF0-D949-47C8-B914-875E4CF39C0E}"/>
          </ac:spMkLst>
        </pc:spChg>
        <pc:spChg chg="add mod">
          <ac:chgData name="Stalin Jacob Wilson Packia Dhas" userId="050d7d71-3621-4503-95e8-1c9a9d962492" providerId="ADAL" clId="{93DF969B-C49E-41BE-AC2E-9A5FC7F0D4BF}" dt="2025-11-27T15:51:00.139" v="8023"/>
          <ac:spMkLst>
            <pc:docMk/>
            <pc:sldMk cId="934721391" sldId="932"/>
            <ac:spMk id="46" creationId="{09C3F21A-2BEB-43C6-A217-2D892E92AFC9}"/>
          </ac:spMkLst>
        </pc:spChg>
        <pc:spChg chg="add mod">
          <ac:chgData name="Stalin Jacob Wilson Packia Dhas" userId="050d7d71-3621-4503-95e8-1c9a9d962492" providerId="ADAL" clId="{93DF969B-C49E-41BE-AC2E-9A5FC7F0D4BF}" dt="2025-11-27T15:51:00.142" v="8024"/>
          <ac:spMkLst>
            <pc:docMk/>
            <pc:sldMk cId="934721391" sldId="932"/>
            <ac:spMk id="47" creationId="{2F962245-A1A6-4796-A659-3A373E71852F}"/>
          </ac:spMkLst>
        </pc:spChg>
        <pc:spChg chg="add mod">
          <ac:chgData name="Stalin Jacob Wilson Packia Dhas" userId="050d7d71-3621-4503-95e8-1c9a9d962492" providerId="ADAL" clId="{93DF969B-C49E-41BE-AC2E-9A5FC7F0D4BF}" dt="2025-11-27T15:51:00.145" v="8025"/>
          <ac:spMkLst>
            <pc:docMk/>
            <pc:sldMk cId="934721391" sldId="932"/>
            <ac:spMk id="48" creationId="{4ACD6038-D936-454C-B58B-42C268404D09}"/>
          </ac:spMkLst>
        </pc:spChg>
        <pc:spChg chg="add mod">
          <ac:chgData name="Stalin Jacob Wilson Packia Dhas" userId="050d7d71-3621-4503-95e8-1c9a9d962492" providerId="ADAL" clId="{93DF969B-C49E-41BE-AC2E-9A5FC7F0D4BF}" dt="2025-11-27T15:51:00.147" v="8026"/>
          <ac:spMkLst>
            <pc:docMk/>
            <pc:sldMk cId="934721391" sldId="932"/>
            <ac:spMk id="49" creationId="{4B911888-81BB-470F-82D7-9BD54D3DA983}"/>
          </ac:spMkLst>
        </pc:spChg>
        <pc:spChg chg="add mod">
          <ac:chgData name="Stalin Jacob Wilson Packia Dhas" userId="050d7d71-3621-4503-95e8-1c9a9d962492" providerId="ADAL" clId="{93DF969B-C49E-41BE-AC2E-9A5FC7F0D4BF}" dt="2025-11-27T15:51:00.150" v="8027"/>
          <ac:spMkLst>
            <pc:docMk/>
            <pc:sldMk cId="934721391" sldId="932"/>
            <ac:spMk id="50" creationId="{869F3BD4-7DDC-453C-A4CA-A6E199C91FEA}"/>
          </ac:spMkLst>
        </pc:spChg>
        <pc:spChg chg="add mod">
          <ac:chgData name="Stalin Jacob Wilson Packia Dhas" userId="050d7d71-3621-4503-95e8-1c9a9d962492" providerId="ADAL" clId="{93DF969B-C49E-41BE-AC2E-9A5FC7F0D4BF}" dt="2025-11-27T15:51:00.153" v="8028"/>
          <ac:spMkLst>
            <pc:docMk/>
            <pc:sldMk cId="934721391" sldId="932"/>
            <ac:spMk id="51" creationId="{70DFDB8E-E101-4469-B30E-7C0A706D9262}"/>
          </ac:spMkLst>
        </pc:spChg>
        <pc:spChg chg="add mod">
          <ac:chgData name="Stalin Jacob Wilson Packia Dhas" userId="050d7d71-3621-4503-95e8-1c9a9d962492" providerId="ADAL" clId="{93DF969B-C49E-41BE-AC2E-9A5FC7F0D4BF}" dt="2025-11-27T15:51:00.156" v="8029"/>
          <ac:spMkLst>
            <pc:docMk/>
            <pc:sldMk cId="934721391" sldId="932"/>
            <ac:spMk id="52" creationId="{C24FF3C5-363B-407E-9921-98C9A83AB7D2}"/>
          </ac:spMkLst>
        </pc:spChg>
        <pc:spChg chg="add mod">
          <ac:chgData name="Stalin Jacob Wilson Packia Dhas" userId="050d7d71-3621-4503-95e8-1c9a9d962492" providerId="ADAL" clId="{93DF969B-C49E-41BE-AC2E-9A5FC7F0D4BF}" dt="2025-11-27T15:51:00.159" v="8030"/>
          <ac:spMkLst>
            <pc:docMk/>
            <pc:sldMk cId="934721391" sldId="932"/>
            <ac:spMk id="53" creationId="{FABA4759-38BB-4BF3-A25E-4923E9FB773E}"/>
          </ac:spMkLst>
        </pc:spChg>
        <pc:spChg chg="add mod">
          <ac:chgData name="Stalin Jacob Wilson Packia Dhas" userId="050d7d71-3621-4503-95e8-1c9a9d962492" providerId="ADAL" clId="{93DF969B-C49E-41BE-AC2E-9A5FC7F0D4BF}" dt="2025-11-27T15:51:00.162" v="8031"/>
          <ac:spMkLst>
            <pc:docMk/>
            <pc:sldMk cId="934721391" sldId="932"/>
            <ac:spMk id="54" creationId="{B5B29643-9D3C-403B-BE03-1B99A77C4C61}"/>
          </ac:spMkLst>
        </pc:spChg>
        <pc:spChg chg="add mod">
          <ac:chgData name="Stalin Jacob Wilson Packia Dhas" userId="050d7d71-3621-4503-95e8-1c9a9d962492" providerId="ADAL" clId="{93DF969B-C49E-41BE-AC2E-9A5FC7F0D4BF}" dt="2025-11-27T15:51:00.164" v="8032"/>
          <ac:spMkLst>
            <pc:docMk/>
            <pc:sldMk cId="934721391" sldId="932"/>
            <ac:spMk id="55" creationId="{BEFDE9EE-849C-4083-9014-7912BB420A12}"/>
          </ac:spMkLst>
        </pc:spChg>
        <pc:spChg chg="add mod">
          <ac:chgData name="Stalin Jacob Wilson Packia Dhas" userId="050d7d71-3621-4503-95e8-1c9a9d962492" providerId="ADAL" clId="{93DF969B-C49E-41BE-AC2E-9A5FC7F0D4BF}" dt="2025-11-27T15:51:00.167" v="8033"/>
          <ac:spMkLst>
            <pc:docMk/>
            <pc:sldMk cId="934721391" sldId="932"/>
            <ac:spMk id="56" creationId="{2DC32E80-0325-4E25-91AC-C0C6BFF67C40}"/>
          </ac:spMkLst>
        </pc:spChg>
        <pc:spChg chg="add mod">
          <ac:chgData name="Stalin Jacob Wilson Packia Dhas" userId="050d7d71-3621-4503-95e8-1c9a9d962492" providerId="ADAL" clId="{93DF969B-C49E-41BE-AC2E-9A5FC7F0D4BF}" dt="2025-11-27T15:51:00.167" v="8034"/>
          <ac:spMkLst>
            <pc:docMk/>
            <pc:sldMk cId="934721391" sldId="932"/>
            <ac:spMk id="57" creationId="{FB634CAF-B0F7-410D-AB83-634905691D96}"/>
          </ac:spMkLst>
        </pc:spChg>
        <pc:spChg chg="add mod">
          <ac:chgData name="Stalin Jacob Wilson Packia Dhas" userId="050d7d71-3621-4503-95e8-1c9a9d962492" providerId="ADAL" clId="{93DF969B-C49E-41BE-AC2E-9A5FC7F0D4BF}" dt="2025-11-27T15:51:00.174" v="8035"/>
          <ac:spMkLst>
            <pc:docMk/>
            <pc:sldMk cId="934721391" sldId="932"/>
            <ac:spMk id="58" creationId="{7D81BF80-4411-40E8-B6B2-40326803F858}"/>
          </ac:spMkLst>
        </pc:spChg>
        <pc:spChg chg="add mod">
          <ac:chgData name="Stalin Jacob Wilson Packia Dhas" userId="050d7d71-3621-4503-95e8-1c9a9d962492" providerId="ADAL" clId="{93DF969B-C49E-41BE-AC2E-9A5FC7F0D4BF}" dt="2025-11-27T15:51:00.174" v="8036"/>
          <ac:spMkLst>
            <pc:docMk/>
            <pc:sldMk cId="934721391" sldId="932"/>
            <ac:spMk id="59" creationId="{55725834-AB77-4CE2-B342-8CB006B1834F}"/>
          </ac:spMkLst>
        </pc:spChg>
        <pc:spChg chg="add mod">
          <ac:chgData name="Stalin Jacob Wilson Packia Dhas" userId="050d7d71-3621-4503-95e8-1c9a9d962492" providerId="ADAL" clId="{93DF969B-C49E-41BE-AC2E-9A5FC7F0D4BF}" dt="2025-11-27T15:51:00.174" v="8037"/>
          <ac:spMkLst>
            <pc:docMk/>
            <pc:sldMk cId="934721391" sldId="932"/>
            <ac:spMk id="60" creationId="{ABC01975-6920-4AC7-AFE3-05D91C4E4639}"/>
          </ac:spMkLst>
        </pc:spChg>
        <pc:spChg chg="add mod">
          <ac:chgData name="Stalin Jacob Wilson Packia Dhas" userId="050d7d71-3621-4503-95e8-1c9a9d962492" providerId="ADAL" clId="{93DF969B-C49E-41BE-AC2E-9A5FC7F0D4BF}" dt="2025-11-27T15:51:00.186" v="8038"/>
          <ac:spMkLst>
            <pc:docMk/>
            <pc:sldMk cId="934721391" sldId="932"/>
            <ac:spMk id="61" creationId="{A6F8C22D-B165-4F69-82D6-C77861A856C7}"/>
          </ac:spMkLst>
        </pc:spChg>
        <pc:spChg chg="add mod">
          <ac:chgData name="Stalin Jacob Wilson Packia Dhas" userId="050d7d71-3621-4503-95e8-1c9a9d962492" providerId="ADAL" clId="{93DF969B-C49E-41BE-AC2E-9A5FC7F0D4BF}" dt="2025-11-27T15:51:00.191" v="8039"/>
          <ac:spMkLst>
            <pc:docMk/>
            <pc:sldMk cId="934721391" sldId="932"/>
            <ac:spMk id="62" creationId="{9A78B9D4-8125-4731-B249-1A3B8C524F14}"/>
          </ac:spMkLst>
        </pc:spChg>
        <pc:spChg chg="add mod">
          <ac:chgData name="Stalin Jacob Wilson Packia Dhas" userId="050d7d71-3621-4503-95e8-1c9a9d962492" providerId="ADAL" clId="{93DF969B-C49E-41BE-AC2E-9A5FC7F0D4BF}" dt="2025-11-27T15:51:00.193" v="8040"/>
          <ac:spMkLst>
            <pc:docMk/>
            <pc:sldMk cId="934721391" sldId="932"/>
            <ac:spMk id="63" creationId="{D1820CFA-A673-4294-86EF-87F73D49FF63}"/>
          </ac:spMkLst>
        </pc:spChg>
        <pc:spChg chg="add mod">
          <ac:chgData name="Stalin Jacob Wilson Packia Dhas" userId="050d7d71-3621-4503-95e8-1c9a9d962492" providerId="ADAL" clId="{93DF969B-C49E-41BE-AC2E-9A5FC7F0D4BF}" dt="2025-11-27T15:51:00.193" v="8041"/>
          <ac:spMkLst>
            <pc:docMk/>
            <pc:sldMk cId="934721391" sldId="932"/>
            <ac:spMk id="64" creationId="{3F598C29-486A-400D-92BF-FD6FF6DB4A21}"/>
          </ac:spMkLst>
        </pc:spChg>
        <pc:spChg chg="add mod">
          <ac:chgData name="Stalin Jacob Wilson Packia Dhas" userId="050d7d71-3621-4503-95e8-1c9a9d962492" providerId="ADAL" clId="{93DF969B-C49E-41BE-AC2E-9A5FC7F0D4BF}" dt="2025-11-27T15:51:00.193" v="8042"/>
          <ac:spMkLst>
            <pc:docMk/>
            <pc:sldMk cId="934721391" sldId="932"/>
            <ac:spMk id="65" creationId="{2D3A0804-A4A5-41CA-84E6-ECE97BBCCEE0}"/>
          </ac:spMkLst>
        </pc:spChg>
        <pc:spChg chg="add mod">
          <ac:chgData name="Stalin Jacob Wilson Packia Dhas" userId="050d7d71-3621-4503-95e8-1c9a9d962492" providerId="ADAL" clId="{93DF969B-C49E-41BE-AC2E-9A5FC7F0D4BF}" dt="2025-11-27T15:51:00.203" v="8043"/>
          <ac:spMkLst>
            <pc:docMk/>
            <pc:sldMk cId="934721391" sldId="932"/>
            <ac:spMk id="66" creationId="{DFCED77D-F1C3-42FE-92F0-C2A76226398F}"/>
          </ac:spMkLst>
        </pc:spChg>
        <pc:spChg chg="add mod">
          <ac:chgData name="Stalin Jacob Wilson Packia Dhas" userId="050d7d71-3621-4503-95e8-1c9a9d962492" providerId="ADAL" clId="{93DF969B-C49E-41BE-AC2E-9A5FC7F0D4BF}" dt="2025-11-27T15:51:00.206" v="8044"/>
          <ac:spMkLst>
            <pc:docMk/>
            <pc:sldMk cId="934721391" sldId="932"/>
            <ac:spMk id="67" creationId="{8FB2602B-AE07-4178-B417-D666453D0E91}"/>
          </ac:spMkLst>
        </pc:spChg>
        <pc:spChg chg="add mod">
          <ac:chgData name="Stalin Jacob Wilson Packia Dhas" userId="050d7d71-3621-4503-95e8-1c9a9d962492" providerId="ADAL" clId="{93DF969B-C49E-41BE-AC2E-9A5FC7F0D4BF}" dt="2025-11-27T15:51:00.207" v="8045"/>
          <ac:spMkLst>
            <pc:docMk/>
            <pc:sldMk cId="934721391" sldId="932"/>
            <ac:spMk id="68" creationId="{6215E460-45F3-4C54-999A-8524DF6F634E}"/>
          </ac:spMkLst>
        </pc:spChg>
        <pc:spChg chg="add mod">
          <ac:chgData name="Stalin Jacob Wilson Packia Dhas" userId="050d7d71-3621-4503-95e8-1c9a9d962492" providerId="ADAL" clId="{93DF969B-C49E-41BE-AC2E-9A5FC7F0D4BF}" dt="2025-11-27T15:51:00.207" v="8046"/>
          <ac:spMkLst>
            <pc:docMk/>
            <pc:sldMk cId="934721391" sldId="932"/>
            <ac:spMk id="69" creationId="{F3D7F9AC-943A-4CAE-A7E5-F9B0723E5212}"/>
          </ac:spMkLst>
        </pc:spChg>
        <pc:spChg chg="add mod">
          <ac:chgData name="Stalin Jacob Wilson Packia Dhas" userId="050d7d71-3621-4503-95e8-1c9a9d962492" providerId="ADAL" clId="{93DF969B-C49E-41BE-AC2E-9A5FC7F0D4BF}" dt="2025-11-27T15:51:00.207" v="8047"/>
          <ac:spMkLst>
            <pc:docMk/>
            <pc:sldMk cId="934721391" sldId="932"/>
            <ac:spMk id="70" creationId="{23FD17B0-7640-47F2-B808-E6A4F7CAE36B}"/>
          </ac:spMkLst>
        </pc:spChg>
        <pc:spChg chg="add mod">
          <ac:chgData name="Stalin Jacob Wilson Packia Dhas" userId="050d7d71-3621-4503-95e8-1c9a9d962492" providerId="ADAL" clId="{93DF969B-C49E-41BE-AC2E-9A5FC7F0D4BF}" dt="2025-11-27T15:51:00.207" v="8048"/>
          <ac:spMkLst>
            <pc:docMk/>
            <pc:sldMk cId="934721391" sldId="932"/>
            <ac:spMk id="71" creationId="{6EDDF4DE-A30F-4978-807E-1B3E954F4284}"/>
          </ac:spMkLst>
        </pc:spChg>
        <pc:spChg chg="add mod">
          <ac:chgData name="Stalin Jacob Wilson Packia Dhas" userId="050d7d71-3621-4503-95e8-1c9a9d962492" providerId="ADAL" clId="{93DF969B-C49E-41BE-AC2E-9A5FC7F0D4BF}" dt="2025-11-27T15:51:00.220" v="8049"/>
          <ac:spMkLst>
            <pc:docMk/>
            <pc:sldMk cId="934721391" sldId="932"/>
            <ac:spMk id="72" creationId="{E0627EBD-C4D3-4596-9FCF-3AD7D3FA6A4F}"/>
          </ac:spMkLst>
        </pc:spChg>
        <pc:spChg chg="add mod">
          <ac:chgData name="Stalin Jacob Wilson Packia Dhas" userId="050d7d71-3621-4503-95e8-1c9a9d962492" providerId="ADAL" clId="{93DF969B-C49E-41BE-AC2E-9A5FC7F0D4BF}" dt="2025-11-27T15:51:00.224" v="8050"/>
          <ac:spMkLst>
            <pc:docMk/>
            <pc:sldMk cId="934721391" sldId="932"/>
            <ac:spMk id="73" creationId="{25DBFC74-3A8A-4986-AB0B-4FE1BEE54783}"/>
          </ac:spMkLst>
        </pc:spChg>
        <pc:spChg chg="add mod">
          <ac:chgData name="Stalin Jacob Wilson Packia Dhas" userId="050d7d71-3621-4503-95e8-1c9a9d962492" providerId="ADAL" clId="{93DF969B-C49E-41BE-AC2E-9A5FC7F0D4BF}" dt="2025-11-27T15:51:00.224" v="8051"/>
          <ac:spMkLst>
            <pc:docMk/>
            <pc:sldMk cId="934721391" sldId="932"/>
            <ac:spMk id="74" creationId="{3CE1FBA9-9AC1-4AF4-9969-E753FB32B8A3}"/>
          </ac:spMkLst>
        </pc:spChg>
        <pc:spChg chg="add mod">
          <ac:chgData name="Stalin Jacob Wilson Packia Dhas" userId="050d7d71-3621-4503-95e8-1c9a9d962492" providerId="ADAL" clId="{93DF969B-C49E-41BE-AC2E-9A5FC7F0D4BF}" dt="2025-11-27T15:51:00.224" v="8052"/>
          <ac:spMkLst>
            <pc:docMk/>
            <pc:sldMk cId="934721391" sldId="932"/>
            <ac:spMk id="75" creationId="{3CD57895-0C85-4D29-BE5D-3CA703A0FE14}"/>
          </ac:spMkLst>
        </pc:spChg>
        <pc:spChg chg="add mod">
          <ac:chgData name="Stalin Jacob Wilson Packia Dhas" userId="050d7d71-3621-4503-95e8-1c9a9d962492" providerId="ADAL" clId="{93DF969B-C49E-41BE-AC2E-9A5FC7F0D4BF}" dt="2025-11-27T15:51:00.231" v="8053"/>
          <ac:spMkLst>
            <pc:docMk/>
            <pc:sldMk cId="934721391" sldId="932"/>
            <ac:spMk id="76" creationId="{9C504CF2-E904-4898-8FAE-6683C4EB122E}"/>
          </ac:spMkLst>
        </pc:spChg>
        <pc:spChg chg="add mod">
          <ac:chgData name="Stalin Jacob Wilson Packia Dhas" userId="050d7d71-3621-4503-95e8-1c9a9d962492" providerId="ADAL" clId="{93DF969B-C49E-41BE-AC2E-9A5FC7F0D4BF}" dt="2025-11-27T15:51:00.231" v="8054"/>
          <ac:spMkLst>
            <pc:docMk/>
            <pc:sldMk cId="934721391" sldId="932"/>
            <ac:spMk id="77" creationId="{D2DAAC62-BD97-4578-9BC1-3D1C34276BF9}"/>
          </ac:spMkLst>
        </pc:spChg>
        <pc:spChg chg="add mod">
          <ac:chgData name="Stalin Jacob Wilson Packia Dhas" userId="050d7d71-3621-4503-95e8-1c9a9d962492" providerId="ADAL" clId="{93DF969B-C49E-41BE-AC2E-9A5FC7F0D4BF}" dt="2025-11-27T15:51:00.237" v="8055"/>
          <ac:spMkLst>
            <pc:docMk/>
            <pc:sldMk cId="934721391" sldId="932"/>
            <ac:spMk id="78" creationId="{AA110D2B-88C9-466F-8899-ADC60E8229B1}"/>
          </ac:spMkLst>
        </pc:spChg>
        <pc:spChg chg="add mod">
          <ac:chgData name="Stalin Jacob Wilson Packia Dhas" userId="050d7d71-3621-4503-95e8-1c9a9d962492" providerId="ADAL" clId="{93DF969B-C49E-41BE-AC2E-9A5FC7F0D4BF}" dt="2025-11-27T15:51:00.239" v="8056"/>
          <ac:spMkLst>
            <pc:docMk/>
            <pc:sldMk cId="934721391" sldId="932"/>
            <ac:spMk id="79" creationId="{1728C371-E8F0-419E-A30A-F2C3F8ABFD23}"/>
          </ac:spMkLst>
        </pc:spChg>
        <pc:spChg chg="add mod">
          <ac:chgData name="Stalin Jacob Wilson Packia Dhas" userId="050d7d71-3621-4503-95e8-1c9a9d962492" providerId="ADAL" clId="{93DF969B-C49E-41BE-AC2E-9A5FC7F0D4BF}" dt="2025-11-27T15:51:00.239" v="8057"/>
          <ac:spMkLst>
            <pc:docMk/>
            <pc:sldMk cId="934721391" sldId="932"/>
            <ac:spMk id="80" creationId="{C11C9ED5-DA0B-4AEE-AF6D-1B713E93360A}"/>
          </ac:spMkLst>
        </pc:spChg>
        <pc:spChg chg="add mod">
          <ac:chgData name="Stalin Jacob Wilson Packia Dhas" userId="050d7d71-3621-4503-95e8-1c9a9d962492" providerId="ADAL" clId="{93DF969B-C49E-41BE-AC2E-9A5FC7F0D4BF}" dt="2025-11-27T15:51:00.239" v="8058"/>
          <ac:spMkLst>
            <pc:docMk/>
            <pc:sldMk cId="934721391" sldId="932"/>
            <ac:spMk id="81" creationId="{E48CEB38-F47B-49F1-A96F-0B51BBAF499B}"/>
          </ac:spMkLst>
        </pc:spChg>
        <pc:spChg chg="add mod">
          <ac:chgData name="Stalin Jacob Wilson Packia Dhas" userId="050d7d71-3621-4503-95e8-1c9a9d962492" providerId="ADAL" clId="{93DF969B-C49E-41BE-AC2E-9A5FC7F0D4BF}" dt="2025-11-27T15:51:00.239" v="8059"/>
          <ac:spMkLst>
            <pc:docMk/>
            <pc:sldMk cId="934721391" sldId="932"/>
            <ac:spMk id="82" creationId="{5FC388D0-6CFE-4F0C-8F15-453457DB4A21}"/>
          </ac:spMkLst>
        </pc:spChg>
        <pc:spChg chg="add mod">
          <ac:chgData name="Stalin Jacob Wilson Packia Dhas" userId="050d7d71-3621-4503-95e8-1c9a9d962492" providerId="ADAL" clId="{93DF969B-C49E-41BE-AC2E-9A5FC7F0D4BF}" dt="2025-11-27T15:51:00.239" v="8060"/>
          <ac:spMkLst>
            <pc:docMk/>
            <pc:sldMk cId="934721391" sldId="932"/>
            <ac:spMk id="83" creationId="{DFDF8CAB-F450-4083-B539-10D65C3E912B}"/>
          </ac:spMkLst>
        </pc:spChg>
        <pc:spChg chg="add mod">
          <ac:chgData name="Stalin Jacob Wilson Packia Dhas" userId="050d7d71-3621-4503-95e8-1c9a9d962492" providerId="ADAL" clId="{93DF969B-C49E-41BE-AC2E-9A5FC7F0D4BF}" dt="2025-11-27T15:51:00.239" v="8061"/>
          <ac:spMkLst>
            <pc:docMk/>
            <pc:sldMk cId="934721391" sldId="932"/>
            <ac:spMk id="84" creationId="{15F455D8-61A3-4B37-A475-40883FF63DA8}"/>
          </ac:spMkLst>
        </pc:spChg>
        <pc:spChg chg="add mod">
          <ac:chgData name="Stalin Jacob Wilson Packia Dhas" userId="050d7d71-3621-4503-95e8-1c9a9d962492" providerId="ADAL" clId="{93DF969B-C49E-41BE-AC2E-9A5FC7F0D4BF}" dt="2025-11-27T15:51:00.255" v="8062"/>
          <ac:spMkLst>
            <pc:docMk/>
            <pc:sldMk cId="934721391" sldId="932"/>
            <ac:spMk id="85" creationId="{D4769063-6390-4BB1-ABC7-B5E57748EC8C}"/>
          </ac:spMkLst>
        </pc:spChg>
        <pc:spChg chg="add mod">
          <ac:chgData name="Stalin Jacob Wilson Packia Dhas" userId="050d7d71-3621-4503-95e8-1c9a9d962492" providerId="ADAL" clId="{93DF969B-C49E-41BE-AC2E-9A5FC7F0D4BF}" dt="2025-11-27T15:51:00.258" v="8063"/>
          <ac:spMkLst>
            <pc:docMk/>
            <pc:sldMk cId="934721391" sldId="932"/>
            <ac:spMk id="86" creationId="{46EF2F30-8488-4AB7-B1EC-068BEA58BD1A}"/>
          </ac:spMkLst>
        </pc:spChg>
        <pc:spChg chg="add mod">
          <ac:chgData name="Stalin Jacob Wilson Packia Dhas" userId="050d7d71-3621-4503-95e8-1c9a9d962492" providerId="ADAL" clId="{93DF969B-C49E-41BE-AC2E-9A5FC7F0D4BF}" dt="2025-11-27T15:51:00.258" v="8064"/>
          <ac:spMkLst>
            <pc:docMk/>
            <pc:sldMk cId="934721391" sldId="932"/>
            <ac:spMk id="87" creationId="{00CEF656-9A92-4B19-9D38-97AD6FDECB7C}"/>
          </ac:spMkLst>
        </pc:spChg>
        <pc:spChg chg="add mod">
          <ac:chgData name="Stalin Jacob Wilson Packia Dhas" userId="050d7d71-3621-4503-95e8-1c9a9d962492" providerId="ADAL" clId="{93DF969B-C49E-41BE-AC2E-9A5FC7F0D4BF}" dt="2025-11-27T15:51:00.258" v="8065"/>
          <ac:spMkLst>
            <pc:docMk/>
            <pc:sldMk cId="934721391" sldId="932"/>
            <ac:spMk id="88" creationId="{5FB11326-E526-43DB-BCC6-35994345DFEF}"/>
          </ac:spMkLst>
        </pc:spChg>
        <pc:spChg chg="add mod">
          <ac:chgData name="Stalin Jacob Wilson Packia Dhas" userId="050d7d71-3621-4503-95e8-1c9a9d962492" providerId="ADAL" clId="{93DF969B-C49E-41BE-AC2E-9A5FC7F0D4BF}" dt="2025-11-27T15:51:00.258" v="8066"/>
          <ac:spMkLst>
            <pc:docMk/>
            <pc:sldMk cId="934721391" sldId="932"/>
            <ac:spMk id="89" creationId="{8CED1A40-034E-4910-B48F-1D89594D39D5}"/>
          </ac:spMkLst>
        </pc:spChg>
        <pc:spChg chg="add mod">
          <ac:chgData name="Stalin Jacob Wilson Packia Dhas" userId="050d7d71-3621-4503-95e8-1c9a9d962492" providerId="ADAL" clId="{93DF969B-C49E-41BE-AC2E-9A5FC7F0D4BF}" dt="2025-11-27T15:51:00.258" v="8067"/>
          <ac:spMkLst>
            <pc:docMk/>
            <pc:sldMk cId="934721391" sldId="932"/>
            <ac:spMk id="90" creationId="{0745CA98-D9BA-402A-985F-57EB6FA38BBC}"/>
          </ac:spMkLst>
        </pc:spChg>
        <pc:spChg chg="add mod">
          <ac:chgData name="Stalin Jacob Wilson Packia Dhas" userId="050d7d71-3621-4503-95e8-1c9a9d962492" providerId="ADAL" clId="{93DF969B-C49E-41BE-AC2E-9A5FC7F0D4BF}" dt="2025-11-27T15:51:00.273" v="8068"/>
          <ac:spMkLst>
            <pc:docMk/>
            <pc:sldMk cId="934721391" sldId="932"/>
            <ac:spMk id="91" creationId="{33B9F072-F910-4027-B30F-48C4D4C11CC7}"/>
          </ac:spMkLst>
        </pc:spChg>
        <pc:spChg chg="add mod">
          <ac:chgData name="Stalin Jacob Wilson Packia Dhas" userId="050d7d71-3621-4503-95e8-1c9a9d962492" providerId="ADAL" clId="{93DF969B-C49E-41BE-AC2E-9A5FC7F0D4BF}" dt="2025-11-27T15:51:00.275" v="8069"/>
          <ac:spMkLst>
            <pc:docMk/>
            <pc:sldMk cId="934721391" sldId="932"/>
            <ac:spMk id="92" creationId="{052ADA78-71C9-4748-B590-06BF866A7ED0}"/>
          </ac:spMkLst>
        </pc:spChg>
        <pc:spChg chg="add mod">
          <ac:chgData name="Stalin Jacob Wilson Packia Dhas" userId="050d7d71-3621-4503-95e8-1c9a9d962492" providerId="ADAL" clId="{93DF969B-C49E-41BE-AC2E-9A5FC7F0D4BF}" dt="2025-11-27T15:51:00.277" v="8070"/>
          <ac:spMkLst>
            <pc:docMk/>
            <pc:sldMk cId="934721391" sldId="932"/>
            <ac:spMk id="93" creationId="{E51E5944-D805-46B7-8039-1634EBC1785B}"/>
          </ac:spMkLst>
        </pc:spChg>
        <pc:spChg chg="add mod">
          <ac:chgData name="Stalin Jacob Wilson Packia Dhas" userId="050d7d71-3621-4503-95e8-1c9a9d962492" providerId="ADAL" clId="{93DF969B-C49E-41BE-AC2E-9A5FC7F0D4BF}" dt="2025-11-27T15:51:00.279" v="8071"/>
          <ac:spMkLst>
            <pc:docMk/>
            <pc:sldMk cId="934721391" sldId="932"/>
            <ac:spMk id="94" creationId="{381356D7-4E5B-4DEE-BE4F-77406567569D}"/>
          </ac:spMkLst>
        </pc:spChg>
        <pc:spChg chg="add mod">
          <ac:chgData name="Stalin Jacob Wilson Packia Dhas" userId="050d7d71-3621-4503-95e8-1c9a9d962492" providerId="ADAL" clId="{93DF969B-C49E-41BE-AC2E-9A5FC7F0D4BF}" dt="2025-11-27T15:51:00.282" v="8072"/>
          <ac:spMkLst>
            <pc:docMk/>
            <pc:sldMk cId="934721391" sldId="932"/>
            <ac:spMk id="95" creationId="{CE579646-9620-47C8-A0C6-57B7A6F577EE}"/>
          </ac:spMkLst>
        </pc:spChg>
        <pc:spChg chg="add mod">
          <ac:chgData name="Stalin Jacob Wilson Packia Dhas" userId="050d7d71-3621-4503-95e8-1c9a9d962492" providerId="ADAL" clId="{93DF969B-C49E-41BE-AC2E-9A5FC7F0D4BF}" dt="2025-11-27T15:51:00.284" v="8073"/>
          <ac:spMkLst>
            <pc:docMk/>
            <pc:sldMk cId="934721391" sldId="932"/>
            <ac:spMk id="96" creationId="{BDC145CF-9D16-47E1-8DC6-7CAF2747DFE5}"/>
          </ac:spMkLst>
        </pc:spChg>
        <pc:spChg chg="add mod">
          <ac:chgData name="Stalin Jacob Wilson Packia Dhas" userId="050d7d71-3621-4503-95e8-1c9a9d962492" providerId="ADAL" clId="{93DF969B-C49E-41BE-AC2E-9A5FC7F0D4BF}" dt="2025-11-27T15:51:00.287" v="8074"/>
          <ac:spMkLst>
            <pc:docMk/>
            <pc:sldMk cId="934721391" sldId="932"/>
            <ac:spMk id="97" creationId="{A609151F-C364-47BD-BEC8-D960F0516325}"/>
          </ac:spMkLst>
        </pc:spChg>
        <pc:spChg chg="add mod">
          <ac:chgData name="Stalin Jacob Wilson Packia Dhas" userId="050d7d71-3621-4503-95e8-1c9a9d962492" providerId="ADAL" clId="{93DF969B-C49E-41BE-AC2E-9A5FC7F0D4BF}" dt="2025-11-27T15:51:00.287" v="8075"/>
          <ac:spMkLst>
            <pc:docMk/>
            <pc:sldMk cId="934721391" sldId="932"/>
            <ac:spMk id="98" creationId="{D573424F-A42C-4136-B057-5694FB962A4F}"/>
          </ac:spMkLst>
        </pc:spChg>
        <pc:spChg chg="add mod">
          <ac:chgData name="Stalin Jacob Wilson Packia Dhas" userId="050d7d71-3621-4503-95e8-1c9a9d962492" providerId="ADAL" clId="{93DF969B-C49E-41BE-AC2E-9A5FC7F0D4BF}" dt="2025-11-27T15:51:00.287" v="8076"/>
          <ac:spMkLst>
            <pc:docMk/>
            <pc:sldMk cId="934721391" sldId="932"/>
            <ac:spMk id="99" creationId="{2B4D8CB1-B934-4BE3-A7A6-833D12D1EFC7}"/>
          </ac:spMkLst>
        </pc:spChg>
        <pc:spChg chg="add mod">
          <ac:chgData name="Stalin Jacob Wilson Packia Dhas" userId="050d7d71-3621-4503-95e8-1c9a9d962492" providerId="ADAL" clId="{93DF969B-C49E-41BE-AC2E-9A5FC7F0D4BF}" dt="2025-11-27T15:51:00.287" v="8077"/>
          <ac:spMkLst>
            <pc:docMk/>
            <pc:sldMk cId="934721391" sldId="932"/>
            <ac:spMk id="100" creationId="{65643BB9-9F7A-4987-842B-96D375796FB1}"/>
          </ac:spMkLst>
        </pc:spChg>
        <pc:spChg chg="add mod">
          <ac:chgData name="Stalin Jacob Wilson Packia Dhas" userId="050d7d71-3621-4503-95e8-1c9a9d962492" providerId="ADAL" clId="{93DF969B-C49E-41BE-AC2E-9A5FC7F0D4BF}" dt="2025-11-27T15:51:00.303" v="8078"/>
          <ac:spMkLst>
            <pc:docMk/>
            <pc:sldMk cId="934721391" sldId="932"/>
            <ac:spMk id="101" creationId="{318815FA-5D2B-48A1-BF90-CE15CDC807D0}"/>
          </ac:spMkLst>
        </pc:spChg>
        <pc:spChg chg="add mod">
          <ac:chgData name="Stalin Jacob Wilson Packia Dhas" userId="050d7d71-3621-4503-95e8-1c9a9d962492" providerId="ADAL" clId="{93DF969B-C49E-41BE-AC2E-9A5FC7F0D4BF}" dt="2025-11-27T15:51:00.307" v="8079"/>
          <ac:spMkLst>
            <pc:docMk/>
            <pc:sldMk cId="934721391" sldId="932"/>
            <ac:spMk id="102" creationId="{3F5C3DD3-585D-4B18-AB89-5CDB175E6ED7}"/>
          </ac:spMkLst>
        </pc:spChg>
        <pc:spChg chg="add mod">
          <ac:chgData name="Stalin Jacob Wilson Packia Dhas" userId="050d7d71-3621-4503-95e8-1c9a9d962492" providerId="ADAL" clId="{93DF969B-C49E-41BE-AC2E-9A5FC7F0D4BF}" dt="2025-11-27T15:51:00.311" v="8080"/>
          <ac:spMkLst>
            <pc:docMk/>
            <pc:sldMk cId="934721391" sldId="932"/>
            <ac:spMk id="103" creationId="{73D33E89-44EA-46E3-9847-3BD2686B7380}"/>
          </ac:spMkLst>
        </pc:spChg>
        <pc:spChg chg="add mod">
          <ac:chgData name="Stalin Jacob Wilson Packia Dhas" userId="050d7d71-3621-4503-95e8-1c9a9d962492" providerId="ADAL" clId="{93DF969B-C49E-41BE-AC2E-9A5FC7F0D4BF}" dt="2025-11-27T15:51:00.311" v="8081"/>
          <ac:spMkLst>
            <pc:docMk/>
            <pc:sldMk cId="934721391" sldId="932"/>
            <ac:spMk id="104" creationId="{2042C248-A6BB-4DD7-B7C7-067650ECA5EA}"/>
          </ac:spMkLst>
        </pc:spChg>
        <pc:spChg chg="add mod">
          <ac:chgData name="Stalin Jacob Wilson Packia Dhas" userId="050d7d71-3621-4503-95e8-1c9a9d962492" providerId="ADAL" clId="{93DF969B-C49E-41BE-AC2E-9A5FC7F0D4BF}" dt="2025-11-27T15:51:00.311" v="8082"/>
          <ac:spMkLst>
            <pc:docMk/>
            <pc:sldMk cId="934721391" sldId="932"/>
            <ac:spMk id="105" creationId="{6FA29FF4-A4F4-4AC6-9E66-EBB875006EFD}"/>
          </ac:spMkLst>
        </pc:spChg>
        <pc:spChg chg="add mod">
          <ac:chgData name="Stalin Jacob Wilson Packia Dhas" userId="050d7d71-3621-4503-95e8-1c9a9d962492" providerId="ADAL" clId="{93DF969B-C49E-41BE-AC2E-9A5FC7F0D4BF}" dt="2025-11-27T15:51:00.320" v="8083"/>
          <ac:spMkLst>
            <pc:docMk/>
            <pc:sldMk cId="934721391" sldId="932"/>
            <ac:spMk id="106" creationId="{5E6629C8-9211-4169-8749-608A445E83ED}"/>
          </ac:spMkLst>
        </pc:spChg>
        <pc:spChg chg="add mod">
          <ac:chgData name="Stalin Jacob Wilson Packia Dhas" userId="050d7d71-3621-4503-95e8-1c9a9d962492" providerId="ADAL" clId="{93DF969B-C49E-41BE-AC2E-9A5FC7F0D4BF}" dt="2025-11-27T15:51:00.320" v="8084"/>
          <ac:spMkLst>
            <pc:docMk/>
            <pc:sldMk cId="934721391" sldId="932"/>
            <ac:spMk id="107" creationId="{B746787D-5BE9-46FF-895B-79744BB76F8C}"/>
          </ac:spMkLst>
        </pc:spChg>
        <pc:spChg chg="add mod">
          <ac:chgData name="Stalin Jacob Wilson Packia Dhas" userId="050d7d71-3621-4503-95e8-1c9a9d962492" providerId="ADAL" clId="{93DF969B-C49E-41BE-AC2E-9A5FC7F0D4BF}" dt="2025-11-27T15:51:00.320" v="8085"/>
          <ac:spMkLst>
            <pc:docMk/>
            <pc:sldMk cId="934721391" sldId="932"/>
            <ac:spMk id="108" creationId="{CD106260-342A-4EFD-8ABA-001D2091A4C7}"/>
          </ac:spMkLst>
        </pc:spChg>
        <pc:spChg chg="add mod">
          <ac:chgData name="Stalin Jacob Wilson Packia Dhas" userId="050d7d71-3621-4503-95e8-1c9a9d962492" providerId="ADAL" clId="{93DF969B-C49E-41BE-AC2E-9A5FC7F0D4BF}" dt="2025-11-27T15:51:00.320" v="8086"/>
          <ac:spMkLst>
            <pc:docMk/>
            <pc:sldMk cId="934721391" sldId="932"/>
            <ac:spMk id="109" creationId="{19BE8156-45AE-4C20-829E-0B518137DEAB}"/>
          </ac:spMkLst>
        </pc:spChg>
        <pc:spChg chg="add mod">
          <ac:chgData name="Stalin Jacob Wilson Packia Dhas" userId="050d7d71-3621-4503-95e8-1c9a9d962492" providerId="ADAL" clId="{93DF969B-C49E-41BE-AC2E-9A5FC7F0D4BF}" dt="2025-11-27T15:51:00.331" v="8087"/>
          <ac:spMkLst>
            <pc:docMk/>
            <pc:sldMk cId="934721391" sldId="932"/>
            <ac:spMk id="110" creationId="{E18A29F5-36FF-4D02-A935-E7564C2167CA}"/>
          </ac:spMkLst>
        </pc:spChg>
        <pc:spChg chg="add mod">
          <ac:chgData name="Stalin Jacob Wilson Packia Dhas" userId="050d7d71-3621-4503-95e8-1c9a9d962492" providerId="ADAL" clId="{93DF969B-C49E-41BE-AC2E-9A5FC7F0D4BF}" dt="2025-11-27T15:51:00.331" v="8088"/>
          <ac:spMkLst>
            <pc:docMk/>
            <pc:sldMk cId="934721391" sldId="932"/>
            <ac:spMk id="111" creationId="{E5FC0AC8-6262-4BDD-8220-323E19F3B2F0}"/>
          </ac:spMkLst>
        </pc:spChg>
        <pc:spChg chg="add mod">
          <ac:chgData name="Stalin Jacob Wilson Packia Dhas" userId="050d7d71-3621-4503-95e8-1c9a9d962492" providerId="ADAL" clId="{93DF969B-C49E-41BE-AC2E-9A5FC7F0D4BF}" dt="2025-11-27T15:51:00.339" v="8089"/>
          <ac:spMkLst>
            <pc:docMk/>
            <pc:sldMk cId="934721391" sldId="932"/>
            <ac:spMk id="112" creationId="{F479DDA1-E47E-4262-9482-7FAEAE8796E7}"/>
          </ac:spMkLst>
        </pc:spChg>
        <pc:spChg chg="add mod">
          <ac:chgData name="Stalin Jacob Wilson Packia Dhas" userId="050d7d71-3621-4503-95e8-1c9a9d962492" providerId="ADAL" clId="{93DF969B-C49E-41BE-AC2E-9A5FC7F0D4BF}" dt="2025-11-27T15:51:00.343" v="8090"/>
          <ac:spMkLst>
            <pc:docMk/>
            <pc:sldMk cId="934721391" sldId="932"/>
            <ac:spMk id="113" creationId="{FEB87A77-91CF-40A6-B3E1-8019FCEE7F29}"/>
          </ac:spMkLst>
        </pc:spChg>
        <pc:spChg chg="add mod">
          <ac:chgData name="Stalin Jacob Wilson Packia Dhas" userId="050d7d71-3621-4503-95e8-1c9a9d962492" providerId="ADAL" clId="{93DF969B-C49E-41BE-AC2E-9A5FC7F0D4BF}" dt="2025-11-27T15:51:00.345" v="8091"/>
          <ac:spMkLst>
            <pc:docMk/>
            <pc:sldMk cId="934721391" sldId="932"/>
            <ac:spMk id="114" creationId="{8558E2B0-9730-42A1-97D5-65843F246415}"/>
          </ac:spMkLst>
        </pc:spChg>
        <pc:spChg chg="add mod">
          <ac:chgData name="Stalin Jacob Wilson Packia Dhas" userId="050d7d71-3621-4503-95e8-1c9a9d962492" providerId="ADAL" clId="{93DF969B-C49E-41BE-AC2E-9A5FC7F0D4BF}" dt="2025-11-27T15:51:00.349" v="8092"/>
          <ac:spMkLst>
            <pc:docMk/>
            <pc:sldMk cId="934721391" sldId="932"/>
            <ac:spMk id="115" creationId="{04E2E4B3-18C6-4C63-BEAD-4052778CC11E}"/>
          </ac:spMkLst>
        </pc:spChg>
        <pc:spChg chg="add mod">
          <ac:chgData name="Stalin Jacob Wilson Packia Dhas" userId="050d7d71-3621-4503-95e8-1c9a9d962492" providerId="ADAL" clId="{93DF969B-C49E-41BE-AC2E-9A5FC7F0D4BF}" dt="2025-11-27T15:51:00.351" v="8093"/>
          <ac:spMkLst>
            <pc:docMk/>
            <pc:sldMk cId="934721391" sldId="932"/>
            <ac:spMk id="116" creationId="{5C31614F-128A-4D75-8A8E-188C3C5C3E80}"/>
          </ac:spMkLst>
        </pc:spChg>
        <pc:spChg chg="add mod">
          <ac:chgData name="Stalin Jacob Wilson Packia Dhas" userId="050d7d71-3621-4503-95e8-1c9a9d962492" providerId="ADAL" clId="{93DF969B-C49E-41BE-AC2E-9A5FC7F0D4BF}" dt="2025-11-27T15:51:00.354" v="8094"/>
          <ac:spMkLst>
            <pc:docMk/>
            <pc:sldMk cId="934721391" sldId="932"/>
            <ac:spMk id="117" creationId="{19713D2D-FB68-425C-8698-E7C629C50B54}"/>
          </ac:spMkLst>
        </pc:spChg>
        <pc:spChg chg="add mod">
          <ac:chgData name="Stalin Jacob Wilson Packia Dhas" userId="050d7d71-3621-4503-95e8-1c9a9d962492" providerId="ADAL" clId="{93DF969B-C49E-41BE-AC2E-9A5FC7F0D4BF}" dt="2025-11-27T15:51:00.354" v="8095"/>
          <ac:spMkLst>
            <pc:docMk/>
            <pc:sldMk cId="934721391" sldId="932"/>
            <ac:spMk id="118" creationId="{B1E8F3D3-B6D1-4753-9287-6E540BCC2AFB}"/>
          </ac:spMkLst>
        </pc:spChg>
        <pc:spChg chg="add mod">
          <ac:chgData name="Stalin Jacob Wilson Packia Dhas" userId="050d7d71-3621-4503-95e8-1c9a9d962492" providerId="ADAL" clId="{93DF969B-C49E-41BE-AC2E-9A5FC7F0D4BF}" dt="2025-11-27T15:51:00.354" v="8096"/>
          <ac:spMkLst>
            <pc:docMk/>
            <pc:sldMk cId="934721391" sldId="932"/>
            <ac:spMk id="119" creationId="{9AA77A65-B7B0-4977-86E2-DBFBE7FC839F}"/>
          </ac:spMkLst>
        </pc:spChg>
        <pc:spChg chg="add mod">
          <ac:chgData name="Stalin Jacob Wilson Packia Dhas" userId="050d7d71-3621-4503-95e8-1c9a9d962492" providerId="ADAL" clId="{93DF969B-C49E-41BE-AC2E-9A5FC7F0D4BF}" dt="2025-11-27T15:51:00.354" v="8097"/>
          <ac:spMkLst>
            <pc:docMk/>
            <pc:sldMk cId="934721391" sldId="932"/>
            <ac:spMk id="120" creationId="{83C18A01-130E-419C-BF49-05C3E9E8B55C}"/>
          </ac:spMkLst>
        </pc:spChg>
        <pc:spChg chg="add mod">
          <ac:chgData name="Stalin Jacob Wilson Packia Dhas" userId="050d7d71-3621-4503-95e8-1c9a9d962492" providerId="ADAL" clId="{93DF969B-C49E-41BE-AC2E-9A5FC7F0D4BF}" dt="2025-11-27T15:51:00.354" v="8098"/>
          <ac:spMkLst>
            <pc:docMk/>
            <pc:sldMk cId="934721391" sldId="932"/>
            <ac:spMk id="121" creationId="{3515D5F9-9EDA-49B1-963D-EB689AC6021E}"/>
          </ac:spMkLst>
        </pc:spChg>
        <pc:spChg chg="add mod">
          <ac:chgData name="Stalin Jacob Wilson Packia Dhas" userId="050d7d71-3621-4503-95e8-1c9a9d962492" providerId="ADAL" clId="{93DF969B-C49E-41BE-AC2E-9A5FC7F0D4BF}" dt="2025-11-27T15:51:00.354" v="8099"/>
          <ac:spMkLst>
            <pc:docMk/>
            <pc:sldMk cId="934721391" sldId="932"/>
            <ac:spMk id="122" creationId="{A7591174-A771-4275-92E4-6E59636FA009}"/>
          </ac:spMkLst>
        </pc:spChg>
        <pc:spChg chg="add mod">
          <ac:chgData name="Stalin Jacob Wilson Packia Dhas" userId="050d7d71-3621-4503-95e8-1c9a9d962492" providerId="ADAL" clId="{93DF969B-C49E-41BE-AC2E-9A5FC7F0D4BF}" dt="2025-11-27T15:51:00.370" v="8100"/>
          <ac:spMkLst>
            <pc:docMk/>
            <pc:sldMk cId="934721391" sldId="932"/>
            <ac:spMk id="123" creationId="{C5EDBFAB-439A-4EEC-B4FC-480C426EAB9F}"/>
          </ac:spMkLst>
        </pc:spChg>
        <pc:spChg chg="add mod">
          <ac:chgData name="Stalin Jacob Wilson Packia Dhas" userId="050d7d71-3621-4503-95e8-1c9a9d962492" providerId="ADAL" clId="{93DF969B-C49E-41BE-AC2E-9A5FC7F0D4BF}" dt="2025-11-27T15:51:00.372" v="8101"/>
          <ac:spMkLst>
            <pc:docMk/>
            <pc:sldMk cId="934721391" sldId="932"/>
            <ac:spMk id="124" creationId="{BA87B006-56C2-47A3-89F5-97CBBA0EBD59}"/>
          </ac:spMkLst>
        </pc:spChg>
        <pc:spChg chg="add mod">
          <ac:chgData name="Stalin Jacob Wilson Packia Dhas" userId="050d7d71-3621-4503-95e8-1c9a9d962492" providerId="ADAL" clId="{93DF969B-C49E-41BE-AC2E-9A5FC7F0D4BF}" dt="2025-11-27T15:51:00.372" v="8102"/>
          <ac:spMkLst>
            <pc:docMk/>
            <pc:sldMk cId="934721391" sldId="932"/>
            <ac:spMk id="125" creationId="{4D5FBAC3-75D5-4DDA-A63E-30EC0FCCAF7D}"/>
          </ac:spMkLst>
        </pc:spChg>
        <pc:spChg chg="add mod">
          <ac:chgData name="Stalin Jacob Wilson Packia Dhas" userId="050d7d71-3621-4503-95e8-1c9a9d962492" providerId="ADAL" clId="{93DF969B-C49E-41BE-AC2E-9A5FC7F0D4BF}" dt="2025-11-27T15:51:00.372" v="8103"/>
          <ac:spMkLst>
            <pc:docMk/>
            <pc:sldMk cId="934721391" sldId="932"/>
            <ac:spMk id="126" creationId="{325496AE-8531-4F91-8E00-223616F37AD5}"/>
          </ac:spMkLst>
        </pc:spChg>
        <pc:spChg chg="add mod">
          <ac:chgData name="Stalin Jacob Wilson Packia Dhas" userId="050d7d71-3621-4503-95e8-1c9a9d962492" providerId="ADAL" clId="{93DF969B-C49E-41BE-AC2E-9A5FC7F0D4BF}" dt="2025-11-27T15:51:00.372" v="8104"/>
          <ac:spMkLst>
            <pc:docMk/>
            <pc:sldMk cId="934721391" sldId="932"/>
            <ac:spMk id="127" creationId="{54597D4E-EBC6-4A07-B430-0427E32E894A}"/>
          </ac:spMkLst>
        </pc:spChg>
        <pc:spChg chg="add mod">
          <ac:chgData name="Stalin Jacob Wilson Packia Dhas" userId="050d7d71-3621-4503-95e8-1c9a9d962492" providerId="ADAL" clId="{93DF969B-C49E-41BE-AC2E-9A5FC7F0D4BF}" dt="2025-11-27T15:51:00.372" v="8105"/>
          <ac:spMkLst>
            <pc:docMk/>
            <pc:sldMk cId="934721391" sldId="932"/>
            <ac:spMk id="128" creationId="{C0A7DEFA-3FF2-4ADC-9628-5EF3BD3DA630}"/>
          </ac:spMkLst>
        </pc:spChg>
        <pc:spChg chg="add mod">
          <ac:chgData name="Stalin Jacob Wilson Packia Dhas" userId="050d7d71-3621-4503-95e8-1c9a9d962492" providerId="ADAL" clId="{93DF969B-C49E-41BE-AC2E-9A5FC7F0D4BF}" dt="2025-11-27T15:51:00.372" v="8106"/>
          <ac:spMkLst>
            <pc:docMk/>
            <pc:sldMk cId="934721391" sldId="932"/>
            <ac:spMk id="129" creationId="{57F6D075-966D-49D8-9591-2840D564146C}"/>
          </ac:spMkLst>
        </pc:spChg>
        <pc:spChg chg="add mod">
          <ac:chgData name="Stalin Jacob Wilson Packia Dhas" userId="050d7d71-3621-4503-95e8-1c9a9d962492" providerId="ADAL" clId="{93DF969B-C49E-41BE-AC2E-9A5FC7F0D4BF}" dt="2025-11-27T15:51:00.387" v="8107"/>
          <ac:spMkLst>
            <pc:docMk/>
            <pc:sldMk cId="934721391" sldId="932"/>
            <ac:spMk id="130" creationId="{A6C13847-3A09-4E0F-B749-1E04696AF14F}"/>
          </ac:spMkLst>
        </pc:spChg>
        <pc:spChg chg="add mod">
          <ac:chgData name="Stalin Jacob Wilson Packia Dhas" userId="050d7d71-3621-4503-95e8-1c9a9d962492" providerId="ADAL" clId="{93DF969B-C49E-41BE-AC2E-9A5FC7F0D4BF}" dt="2025-11-27T15:51:00.391" v="8108"/>
          <ac:spMkLst>
            <pc:docMk/>
            <pc:sldMk cId="934721391" sldId="932"/>
            <ac:spMk id="131" creationId="{49B5C64D-3FDA-4229-B8F6-517CF078149C}"/>
          </ac:spMkLst>
        </pc:spChg>
        <pc:spChg chg="add mod">
          <ac:chgData name="Stalin Jacob Wilson Packia Dhas" userId="050d7d71-3621-4503-95e8-1c9a9d962492" providerId="ADAL" clId="{93DF969B-C49E-41BE-AC2E-9A5FC7F0D4BF}" dt="2025-11-27T15:51:00.391" v="8109"/>
          <ac:spMkLst>
            <pc:docMk/>
            <pc:sldMk cId="934721391" sldId="932"/>
            <ac:spMk id="132" creationId="{5D7E1753-D78D-4C93-8436-EFA76338B79E}"/>
          </ac:spMkLst>
        </pc:spChg>
        <pc:spChg chg="add mod">
          <ac:chgData name="Stalin Jacob Wilson Packia Dhas" userId="050d7d71-3621-4503-95e8-1c9a9d962492" providerId="ADAL" clId="{93DF969B-C49E-41BE-AC2E-9A5FC7F0D4BF}" dt="2025-11-27T15:51:00.391" v="8110"/>
          <ac:spMkLst>
            <pc:docMk/>
            <pc:sldMk cId="934721391" sldId="932"/>
            <ac:spMk id="133" creationId="{A5812411-DD87-4BE0-B4CF-B8546B9E36C6}"/>
          </ac:spMkLst>
        </pc:spChg>
        <pc:spChg chg="add mod">
          <ac:chgData name="Stalin Jacob Wilson Packia Dhas" userId="050d7d71-3621-4503-95e8-1c9a9d962492" providerId="ADAL" clId="{93DF969B-C49E-41BE-AC2E-9A5FC7F0D4BF}" dt="2025-11-27T15:51:00.391" v="8111"/>
          <ac:spMkLst>
            <pc:docMk/>
            <pc:sldMk cId="934721391" sldId="932"/>
            <ac:spMk id="134" creationId="{EFB9CCEE-EA51-44E2-872F-1EDC69DD7B8C}"/>
          </ac:spMkLst>
        </pc:spChg>
        <pc:spChg chg="add mod">
          <ac:chgData name="Stalin Jacob Wilson Packia Dhas" userId="050d7d71-3621-4503-95e8-1c9a9d962492" providerId="ADAL" clId="{93DF969B-C49E-41BE-AC2E-9A5FC7F0D4BF}" dt="2025-11-27T15:51:00.391" v="8112"/>
          <ac:spMkLst>
            <pc:docMk/>
            <pc:sldMk cId="934721391" sldId="932"/>
            <ac:spMk id="135" creationId="{F33A03BE-4D96-47D3-9434-763E3096E6B4}"/>
          </ac:spMkLst>
        </pc:spChg>
        <pc:spChg chg="add mod">
          <ac:chgData name="Stalin Jacob Wilson Packia Dhas" userId="050d7d71-3621-4503-95e8-1c9a9d962492" providerId="ADAL" clId="{93DF969B-C49E-41BE-AC2E-9A5FC7F0D4BF}" dt="2025-11-27T15:51:00.403" v="8113"/>
          <ac:spMkLst>
            <pc:docMk/>
            <pc:sldMk cId="934721391" sldId="932"/>
            <ac:spMk id="136" creationId="{FE0D6E64-60F0-48CF-988D-DAAF97084725}"/>
          </ac:spMkLst>
        </pc:spChg>
        <pc:spChg chg="add mod">
          <ac:chgData name="Stalin Jacob Wilson Packia Dhas" userId="050d7d71-3621-4503-95e8-1c9a9d962492" providerId="ADAL" clId="{93DF969B-C49E-41BE-AC2E-9A5FC7F0D4BF}" dt="2025-11-27T15:51:00.408" v="8114"/>
          <ac:spMkLst>
            <pc:docMk/>
            <pc:sldMk cId="934721391" sldId="932"/>
            <ac:spMk id="137" creationId="{81947727-9507-4333-A80E-919BCFD46FA6}"/>
          </ac:spMkLst>
        </pc:spChg>
        <pc:spChg chg="add mod">
          <ac:chgData name="Stalin Jacob Wilson Packia Dhas" userId="050d7d71-3621-4503-95e8-1c9a9d962492" providerId="ADAL" clId="{93DF969B-C49E-41BE-AC2E-9A5FC7F0D4BF}" dt="2025-11-27T15:51:00.411" v="8115"/>
          <ac:spMkLst>
            <pc:docMk/>
            <pc:sldMk cId="934721391" sldId="932"/>
            <ac:spMk id="138" creationId="{C3DF2B27-2851-46AE-A863-FC39DE5D2C08}"/>
          </ac:spMkLst>
        </pc:spChg>
        <pc:spChg chg="add mod">
          <ac:chgData name="Stalin Jacob Wilson Packia Dhas" userId="050d7d71-3621-4503-95e8-1c9a9d962492" providerId="ADAL" clId="{93DF969B-C49E-41BE-AC2E-9A5FC7F0D4BF}" dt="2025-11-27T15:51:00.429" v="8116"/>
          <ac:spMkLst>
            <pc:docMk/>
            <pc:sldMk cId="934721391" sldId="932"/>
            <ac:spMk id="139" creationId="{48EEB2EA-B382-4642-9C61-E305FE6A4F46}"/>
          </ac:spMkLst>
        </pc:spChg>
        <pc:spChg chg="add mod">
          <ac:chgData name="Stalin Jacob Wilson Packia Dhas" userId="050d7d71-3621-4503-95e8-1c9a9d962492" providerId="ADAL" clId="{93DF969B-C49E-41BE-AC2E-9A5FC7F0D4BF}" dt="2025-11-27T15:51:00.433" v="8117"/>
          <ac:spMkLst>
            <pc:docMk/>
            <pc:sldMk cId="934721391" sldId="932"/>
            <ac:spMk id="140" creationId="{E3438E21-3D74-46D7-BD06-BF356EBB9878}"/>
          </ac:spMkLst>
        </pc:spChg>
        <pc:spChg chg="add mod">
          <ac:chgData name="Stalin Jacob Wilson Packia Dhas" userId="050d7d71-3621-4503-95e8-1c9a9d962492" providerId="ADAL" clId="{93DF969B-C49E-41BE-AC2E-9A5FC7F0D4BF}" dt="2025-11-27T15:51:00.437" v="8118"/>
          <ac:spMkLst>
            <pc:docMk/>
            <pc:sldMk cId="934721391" sldId="932"/>
            <ac:spMk id="141" creationId="{E5830AD4-5A2B-4EB6-ADD7-B71B6F04983C}"/>
          </ac:spMkLst>
        </pc:spChg>
        <pc:spChg chg="add mod">
          <ac:chgData name="Stalin Jacob Wilson Packia Dhas" userId="050d7d71-3621-4503-95e8-1c9a9d962492" providerId="ADAL" clId="{93DF969B-C49E-41BE-AC2E-9A5FC7F0D4BF}" dt="2025-11-27T15:51:00.441" v="8119"/>
          <ac:spMkLst>
            <pc:docMk/>
            <pc:sldMk cId="934721391" sldId="932"/>
            <ac:spMk id="142" creationId="{FE93185E-7FDC-4838-9189-848CD779F229}"/>
          </ac:spMkLst>
        </pc:spChg>
        <pc:spChg chg="add mod">
          <ac:chgData name="Stalin Jacob Wilson Packia Dhas" userId="050d7d71-3621-4503-95e8-1c9a9d962492" providerId="ADAL" clId="{93DF969B-C49E-41BE-AC2E-9A5FC7F0D4BF}" dt="2025-11-27T15:51:00.441" v="8120"/>
          <ac:spMkLst>
            <pc:docMk/>
            <pc:sldMk cId="934721391" sldId="932"/>
            <ac:spMk id="143" creationId="{07D25728-8910-453A-BF71-7824E2B0727E}"/>
          </ac:spMkLst>
        </pc:spChg>
        <pc:spChg chg="add mod">
          <ac:chgData name="Stalin Jacob Wilson Packia Dhas" userId="050d7d71-3621-4503-95e8-1c9a9d962492" providerId="ADAL" clId="{93DF969B-C49E-41BE-AC2E-9A5FC7F0D4BF}" dt="2025-11-27T15:51:00.451" v="8121"/>
          <ac:spMkLst>
            <pc:docMk/>
            <pc:sldMk cId="934721391" sldId="932"/>
            <ac:spMk id="144" creationId="{7157D460-E8EF-46AE-A447-5E5121E41CAE}"/>
          </ac:spMkLst>
        </pc:spChg>
        <pc:spChg chg="add mod">
          <ac:chgData name="Stalin Jacob Wilson Packia Dhas" userId="050d7d71-3621-4503-95e8-1c9a9d962492" providerId="ADAL" clId="{93DF969B-C49E-41BE-AC2E-9A5FC7F0D4BF}" dt="2025-11-27T15:51:00.453" v="8122"/>
          <ac:spMkLst>
            <pc:docMk/>
            <pc:sldMk cId="934721391" sldId="932"/>
            <ac:spMk id="145" creationId="{B7F7844B-EC80-45F8-AA28-041D48D916E5}"/>
          </ac:spMkLst>
        </pc:spChg>
        <pc:spChg chg="add mod">
          <ac:chgData name="Stalin Jacob Wilson Packia Dhas" userId="050d7d71-3621-4503-95e8-1c9a9d962492" providerId="ADAL" clId="{93DF969B-C49E-41BE-AC2E-9A5FC7F0D4BF}" dt="2025-11-27T15:51:00.454" v="8123"/>
          <ac:spMkLst>
            <pc:docMk/>
            <pc:sldMk cId="934721391" sldId="932"/>
            <ac:spMk id="146" creationId="{408BF2A7-D3A9-46BF-9845-6A6A2ABAAC4C}"/>
          </ac:spMkLst>
        </pc:spChg>
        <pc:spChg chg="add mod">
          <ac:chgData name="Stalin Jacob Wilson Packia Dhas" userId="050d7d71-3621-4503-95e8-1c9a9d962492" providerId="ADAL" clId="{93DF969B-C49E-41BE-AC2E-9A5FC7F0D4BF}" dt="2025-11-27T15:51:00.454" v="8124"/>
          <ac:spMkLst>
            <pc:docMk/>
            <pc:sldMk cId="934721391" sldId="932"/>
            <ac:spMk id="147" creationId="{4EE21CBD-AA19-4FA3-8D46-4DB106017601}"/>
          </ac:spMkLst>
        </pc:spChg>
        <pc:spChg chg="add mod">
          <ac:chgData name="Stalin Jacob Wilson Packia Dhas" userId="050d7d71-3621-4503-95e8-1c9a9d962492" providerId="ADAL" clId="{93DF969B-C49E-41BE-AC2E-9A5FC7F0D4BF}" dt="2025-11-27T15:51:00.454" v="8125"/>
          <ac:spMkLst>
            <pc:docMk/>
            <pc:sldMk cId="934721391" sldId="932"/>
            <ac:spMk id="148" creationId="{393EE87E-D651-4867-8812-640A23BAA02A}"/>
          </ac:spMkLst>
        </pc:spChg>
        <pc:spChg chg="add mod">
          <ac:chgData name="Stalin Jacob Wilson Packia Dhas" userId="050d7d71-3621-4503-95e8-1c9a9d962492" providerId="ADAL" clId="{93DF969B-C49E-41BE-AC2E-9A5FC7F0D4BF}" dt="2025-11-27T15:51:00.454" v="8126"/>
          <ac:spMkLst>
            <pc:docMk/>
            <pc:sldMk cId="934721391" sldId="932"/>
            <ac:spMk id="149" creationId="{3D8966C6-E98F-4892-8AD8-00B45C45B475}"/>
          </ac:spMkLst>
        </pc:spChg>
        <pc:spChg chg="add mod">
          <ac:chgData name="Stalin Jacob Wilson Packia Dhas" userId="050d7d71-3621-4503-95e8-1c9a9d962492" providerId="ADAL" clId="{93DF969B-C49E-41BE-AC2E-9A5FC7F0D4BF}" dt="2025-11-27T15:51:00.454" v="8127"/>
          <ac:spMkLst>
            <pc:docMk/>
            <pc:sldMk cId="934721391" sldId="932"/>
            <ac:spMk id="150" creationId="{F06BE20A-976C-44A0-BD13-EC85A268FC15}"/>
          </ac:spMkLst>
        </pc:spChg>
        <pc:spChg chg="add mod">
          <ac:chgData name="Stalin Jacob Wilson Packia Dhas" userId="050d7d71-3621-4503-95e8-1c9a9d962492" providerId="ADAL" clId="{93DF969B-C49E-41BE-AC2E-9A5FC7F0D4BF}" dt="2025-11-27T15:51:00.454" v="8128"/>
          <ac:spMkLst>
            <pc:docMk/>
            <pc:sldMk cId="934721391" sldId="932"/>
            <ac:spMk id="151" creationId="{83E7DF49-FCFC-43EC-8E70-CA76B8074DF6}"/>
          </ac:spMkLst>
        </pc:spChg>
        <pc:spChg chg="add mod">
          <ac:chgData name="Stalin Jacob Wilson Packia Dhas" userId="050d7d71-3621-4503-95e8-1c9a9d962492" providerId="ADAL" clId="{93DF969B-C49E-41BE-AC2E-9A5FC7F0D4BF}" dt="2025-11-27T15:51:00.473" v="8129"/>
          <ac:spMkLst>
            <pc:docMk/>
            <pc:sldMk cId="934721391" sldId="932"/>
            <ac:spMk id="152" creationId="{F890B694-B0DE-4021-BD2F-F44698D15614}"/>
          </ac:spMkLst>
        </pc:spChg>
        <pc:spChg chg="add mod">
          <ac:chgData name="Stalin Jacob Wilson Packia Dhas" userId="050d7d71-3621-4503-95e8-1c9a9d962492" providerId="ADAL" clId="{93DF969B-C49E-41BE-AC2E-9A5FC7F0D4BF}" dt="2025-11-27T15:51:00.476" v="8130"/>
          <ac:spMkLst>
            <pc:docMk/>
            <pc:sldMk cId="934721391" sldId="932"/>
            <ac:spMk id="153" creationId="{25ECF43C-17F2-4D1A-A2C3-36294A89A042}"/>
          </ac:spMkLst>
        </pc:spChg>
        <pc:spChg chg="add mod">
          <ac:chgData name="Stalin Jacob Wilson Packia Dhas" userId="050d7d71-3621-4503-95e8-1c9a9d962492" providerId="ADAL" clId="{93DF969B-C49E-41BE-AC2E-9A5FC7F0D4BF}" dt="2025-11-27T15:51:00.479" v="8131"/>
          <ac:spMkLst>
            <pc:docMk/>
            <pc:sldMk cId="934721391" sldId="932"/>
            <ac:spMk id="154" creationId="{375AD807-49DB-4D3A-8A1D-8DE38900E14C}"/>
          </ac:spMkLst>
        </pc:spChg>
        <pc:spChg chg="add mod">
          <ac:chgData name="Stalin Jacob Wilson Packia Dhas" userId="050d7d71-3621-4503-95e8-1c9a9d962492" providerId="ADAL" clId="{93DF969B-C49E-41BE-AC2E-9A5FC7F0D4BF}" dt="2025-11-27T15:51:00.482" v="8132"/>
          <ac:spMkLst>
            <pc:docMk/>
            <pc:sldMk cId="934721391" sldId="932"/>
            <ac:spMk id="155" creationId="{AA5A6F10-C215-431E-BE4C-6FBCF881E2F4}"/>
          </ac:spMkLst>
        </pc:spChg>
        <pc:spChg chg="add mod">
          <ac:chgData name="Stalin Jacob Wilson Packia Dhas" userId="050d7d71-3621-4503-95e8-1c9a9d962492" providerId="ADAL" clId="{93DF969B-C49E-41BE-AC2E-9A5FC7F0D4BF}" dt="2025-11-27T15:51:00.484" v="8133"/>
          <ac:spMkLst>
            <pc:docMk/>
            <pc:sldMk cId="934721391" sldId="932"/>
            <ac:spMk id="156" creationId="{FCB79C65-7551-4CEE-ADD1-3521FC498933}"/>
          </ac:spMkLst>
        </pc:spChg>
        <pc:spChg chg="add mod">
          <ac:chgData name="Stalin Jacob Wilson Packia Dhas" userId="050d7d71-3621-4503-95e8-1c9a9d962492" providerId="ADAL" clId="{93DF969B-C49E-41BE-AC2E-9A5FC7F0D4BF}" dt="2025-11-27T15:51:00.487" v="8134"/>
          <ac:spMkLst>
            <pc:docMk/>
            <pc:sldMk cId="934721391" sldId="932"/>
            <ac:spMk id="157" creationId="{A72D5E03-1D2E-4495-A781-F20005638F3C}"/>
          </ac:spMkLst>
        </pc:spChg>
        <pc:spChg chg="add mod">
          <ac:chgData name="Stalin Jacob Wilson Packia Dhas" userId="050d7d71-3621-4503-95e8-1c9a9d962492" providerId="ADAL" clId="{93DF969B-C49E-41BE-AC2E-9A5FC7F0D4BF}" dt="2025-11-27T15:51:00.491" v="8135"/>
          <ac:spMkLst>
            <pc:docMk/>
            <pc:sldMk cId="934721391" sldId="932"/>
            <ac:spMk id="158" creationId="{2F77A892-45A4-401E-90AE-F08FC2D931D2}"/>
          </ac:spMkLst>
        </pc:spChg>
        <pc:spChg chg="add mod">
          <ac:chgData name="Stalin Jacob Wilson Packia Dhas" userId="050d7d71-3621-4503-95e8-1c9a9d962492" providerId="ADAL" clId="{93DF969B-C49E-41BE-AC2E-9A5FC7F0D4BF}" dt="2025-11-27T15:51:00.491" v="8136"/>
          <ac:spMkLst>
            <pc:docMk/>
            <pc:sldMk cId="934721391" sldId="932"/>
            <ac:spMk id="159" creationId="{2629019C-4DFA-4847-81DF-371B91EA12EB}"/>
          </ac:spMkLst>
        </pc:spChg>
        <pc:spChg chg="add mod">
          <ac:chgData name="Stalin Jacob Wilson Packia Dhas" userId="050d7d71-3621-4503-95e8-1c9a9d962492" providerId="ADAL" clId="{93DF969B-C49E-41BE-AC2E-9A5FC7F0D4BF}" dt="2025-11-27T15:51:00.491" v="8137"/>
          <ac:spMkLst>
            <pc:docMk/>
            <pc:sldMk cId="934721391" sldId="932"/>
            <ac:spMk id="160" creationId="{9BAC8BDA-D4C1-4026-9D69-B2C71F254542}"/>
          </ac:spMkLst>
        </pc:spChg>
        <pc:spChg chg="add mod">
          <ac:chgData name="Stalin Jacob Wilson Packia Dhas" userId="050d7d71-3621-4503-95e8-1c9a9d962492" providerId="ADAL" clId="{93DF969B-C49E-41BE-AC2E-9A5FC7F0D4BF}" dt="2025-11-27T15:51:00.491" v="8138"/>
          <ac:spMkLst>
            <pc:docMk/>
            <pc:sldMk cId="934721391" sldId="932"/>
            <ac:spMk id="161" creationId="{5F4AA8B7-AB3F-408F-8C29-0C38E41AE5F8}"/>
          </ac:spMkLst>
        </pc:spChg>
        <pc:spChg chg="add mod">
          <ac:chgData name="Stalin Jacob Wilson Packia Dhas" userId="050d7d71-3621-4503-95e8-1c9a9d962492" providerId="ADAL" clId="{93DF969B-C49E-41BE-AC2E-9A5FC7F0D4BF}" dt="2025-11-27T15:51:00.491" v="8139"/>
          <ac:spMkLst>
            <pc:docMk/>
            <pc:sldMk cId="934721391" sldId="932"/>
            <ac:spMk id="162" creationId="{9385D14F-719E-4156-AA67-EA96AB0C9E5F}"/>
          </ac:spMkLst>
        </pc:spChg>
        <pc:spChg chg="add mod">
          <ac:chgData name="Stalin Jacob Wilson Packia Dhas" userId="050d7d71-3621-4503-95e8-1c9a9d962492" providerId="ADAL" clId="{93DF969B-C49E-41BE-AC2E-9A5FC7F0D4BF}" dt="2025-11-27T15:51:00.505" v="8140"/>
          <ac:spMkLst>
            <pc:docMk/>
            <pc:sldMk cId="934721391" sldId="932"/>
            <ac:spMk id="163" creationId="{A1BE6EBE-8122-44D5-92F0-B36DA840F970}"/>
          </ac:spMkLst>
        </pc:spChg>
        <pc:spChg chg="add mod">
          <ac:chgData name="Stalin Jacob Wilson Packia Dhas" userId="050d7d71-3621-4503-95e8-1c9a9d962492" providerId="ADAL" clId="{93DF969B-C49E-41BE-AC2E-9A5FC7F0D4BF}" dt="2025-11-27T15:51:00.508" v="8141"/>
          <ac:spMkLst>
            <pc:docMk/>
            <pc:sldMk cId="934721391" sldId="932"/>
            <ac:spMk id="164" creationId="{619DF1DD-3C63-4E65-847C-FF6C55C4CDF1}"/>
          </ac:spMkLst>
        </pc:spChg>
        <pc:spChg chg="add mod">
          <ac:chgData name="Stalin Jacob Wilson Packia Dhas" userId="050d7d71-3621-4503-95e8-1c9a9d962492" providerId="ADAL" clId="{93DF969B-C49E-41BE-AC2E-9A5FC7F0D4BF}" dt="2025-11-27T15:51:00.508" v="8142"/>
          <ac:spMkLst>
            <pc:docMk/>
            <pc:sldMk cId="934721391" sldId="932"/>
            <ac:spMk id="165" creationId="{500DB322-A384-454D-8FC0-2F48A3CFE594}"/>
          </ac:spMkLst>
        </pc:spChg>
        <pc:spChg chg="add mod">
          <ac:chgData name="Stalin Jacob Wilson Packia Dhas" userId="050d7d71-3621-4503-95e8-1c9a9d962492" providerId="ADAL" clId="{93DF969B-C49E-41BE-AC2E-9A5FC7F0D4BF}" dt="2025-11-27T15:51:00.508" v="8143"/>
          <ac:spMkLst>
            <pc:docMk/>
            <pc:sldMk cId="934721391" sldId="932"/>
            <ac:spMk id="166" creationId="{F7829B6C-961E-4EF7-A04A-F26DC97E2145}"/>
          </ac:spMkLst>
        </pc:spChg>
        <pc:spChg chg="add mod">
          <ac:chgData name="Stalin Jacob Wilson Packia Dhas" userId="050d7d71-3621-4503-95e8-1c9a9d962492" providerId="ADAL" clId="{93DF969B-C49E-41BE-AC2E-9A5FC7F0D4BF}" dt="2025-11-27T15:51:00.508" v="8144"/>
          <ac:spMkLst>
            <pc:docMk/>
            <pc:sldMk cId="934721391" sldId="932"/>
            <ac:spMk id="167" creationId="{175252AF-33A5-402C-81EE-285B8D20437D}"/>
          </ac:spMkLst>
        </pc:spChg>
        <pc:spChg chg="add mod">
          <ac:chgData name="Stalin Jacob Wilson Packia Dhas" userId="050d7d71-3621-4503-95e8-1c9a9d962492" providerId="ADAL" clId="{93DF969B-C49E-41BE-AC2E-9A5FC7F0D4BF}" dt="2025-11-27T15:51:00.508" v="8145"/>
          <ac:spMkLst>
            <pc:docMk/>
            <pc:sldMk cId="934721391" sldId="932"/>
            <ac:spMk id="168" creationId="{C63E9B59-8689-47B4-A10C-958FD3A38F99}"/>
          </ac:spMkLst>
        </pc:spChg>
        <pc:spChg chg="add mod">
          <ac:chgData name="Stalin Jacob Wilson Packia Dhas" userId="050d7d71-3621-4503-95e8-1c9a9d962492" providerId="ADAL" clId="{93DF969B-C49E-41BE-AC2E-9A5FC7F0D4BF}" dt="2025-11-27T15:51:00.521" v="8146"/>
          <ac:spMkLst>
            <pc:docMk/>
            <pc:sldMk cId="934721391" sldId="932"/>
            <ac:spMk id="169" creationId="{59FC1D78-7DE8-4128-ACB8-E0309529F5C8}"/>
          </ac:spMkLst>
        </pc:spChg>
        <pc:spChg chg="add mod">
          <ac:chgData name="Stalin Jacob Wilson Packia Dhas" userId="050d7d71-3621-4503-95e8-1c9a9d962492" providerId="ADAL" clId="{93DF969B-C49E-41BE-AC2E-9A5FC7F0D4BF}" dt="2025-11-27T15:51:00.524" v="8147"/>
          <ac:spMkLst>
            <pc:docMk/>
            <pc:sldMk cId="934721391" sldId="932"/>
            <ac:spMk id="170" creationId="{E036ACB3-C37A-4005-9005-9B5BEB515C82}"/>
          </ac:spMkLst>
        </pc:spChg>
        <pc:spChg chg="add mod">
          <ac:chgData name="Stalin Jacob Wilson Packia Dhas" userId="050d7d71-3621-4503-95e8-1c9a9d962492" providerId="ADAL" clId="{93DF969B-C49E-41BE-AC2E-9A5FC7F0D4BF}" dt="2025-11-27T15:51:00.524" v="8148"/>
          <ac:spMkLst>
            <pc:docMk/>
            <pc:sldMk cId="934721391" sldId="932"/>
            <ac:spMk id="171" creationId="{59EFDC33-305B-44FE-BBD3-49E9579563EF}"/>
          </ac:spMkLst>
        </pc:spChg>
        <pc:spChg chg="add mod">
          <ac:chgData name="Stalin Jacob Wilson Packia Dhas" userId="050d7d71-3621-4503-95e8-1c9a9d962492" providerId="ADAL" clId="{93DF969B-C49E-41BE-AC2E-9A5FC7F0D4BF}" dt="2025-11-27T15:51:00.531" v="8149"/>
          <ac:spMkLst>
            <pc:docMk/>
            <pc:sldMk cId="934721391" sldId="932"/>
            <ac:spMk id="172" creationId="{DD7B81F1-4FA9-4121-814D-79D5AA61853C}"/>
          </ac:spMkLst>
        </pc:spChg>
        <pc:spChg chg="add mod">
          <ac:chgData name="Stalin Jacob Wilson Packia Dhas" userId="050d7d71-3621-4503-95e8-1c9a9d962492" providerId="ADAL" clId="{93DF969B-C49E-41BE-AC2E-9A5FC7F0D4BF}" dt="2025-11-27T15:51:00.531" v="8150"/>
          <ac:spMkLst>
            <pc:docMk/>
            <pc:sldMk cId="934721391" sldId="932"/>
            <ac:spMk id="173" creationId="{E61410CF-7672-4D3B-BCCD-6BE57BE1844B}"/>
          </ac:spMkLst>
        </pc:spChg>
        <pc:spChg chg="add mod">
          <ac:chgData name="Stalin Jacob Wilson Packia Dhas" userId="050d7d71-3621-4503-95e8-1c9a9d962492" providerId="ADAL" clId="{93DF969B-C49E-41BE-AC2E-9A5FC7F0D4BF}" dt="2025-11-27T15:51:00.541" v="8151"/>
          <ac:spMkLst>
            <pc:docMk/>
            <pc:sldMk cId="934721391" sldId="932"/>
            <ac:spMk id="174" creationId="{F47C376A-D500-4FF0-84AE-D8D246D376A3}"/>
          </ac:spMkLst>
        </pc:spChg>
        <pc:spChg chg="add mod">
          <ac:chgData name="Stalin Jacob Wilson Packia Dhas" userId="050d7d71-3621-4503-95e8-1c9a9d962492" providerId="ADAL" clId="{93DF969B-C49E-41BE-AC2E-9A5FC7F0D4BF}" dt="2025-11-27T15:51:00.541" v="8152"/>
          <ac:spMkLst>
            <pc:docMk/>
            <pc:sldMk cId="934721391" sldId="932"/>
            <ac:spMk id="175" creationId="{AD7CCA21-11F3-4655-9BBC-6DDE375C79EE}"/>
          </ac:spMkLst>
        </pc:spChg>
        <pc:spChg chg="add mod">
          <ac:chgData name="Stalin Jacob Wilson Packia Dhas" userId="050d7d71-3621-4503-95e8-1c9a9d962492" providerId="ADAL" clId="{93DF969B-C49E-41BE-AC2E-9A5FC7F0D4BF}" dt="2025-11-27T15:51:00.549" v="8153"/>
          <ac:spMkLst>
            <pc:docMk/>
            <pc:sldMk cId="934721391" sldId="932"/>
            <ac:spMk id="176" creationId="{A6EB4DAE-BFE8-47FE-963B-83690D6ADC6C}"/>
          </ac:spMkLst>
        </pc:spChg>
        <pc:spChg chg="add mod">
          <ac:chgData name="Stalin Jacob Wilson Packia Dhas" userId="050d7d71-3621-4503-95e8-1c9a9d962492" providerId="ADAL" clId="{93DF969B-C49E-41BE-AC2E-9A5FC7F0D4BF}" dt="2025-11-27T15:51:00.551" v="8154"/>
          <ac:spMkLst>
            <pc:docMk/>
            <pc:sldMk cId="934721391" sldId="932"/>
            <ac:spMk id="177" creationId="{BABEFE2F-CE45-483B-8BFB-CD5FEA36BFEA}"/>
          </ac:spMkLst>
        </pc:spChg>
        <pc:spChg chg="add mod">
          <ac:chgData name="Stalin Jacob Wilson Packia Dhas" userId="050d7d71-3621-4503-95e8-1c9a9d962492" providerId="ADAL" clId="{93DF969B-C49E-41BE-AC2E-9A5FC7F0D4BF}" dt="2025-11-27T15:51:00.554" v="8155"/>
          <ac:spMkLst>
            <pc:docMk/>
            <pc:sldMk cId="934721391" sldId="932"/>
            <ac:spMk id="178" creationId="{E12B00C2-6D8E-4C7B-8FD0-4E7E167FA34A}"/>
          </ac:spMkLst>
        </pc:spChg>
        <pc:spChg chg="add mod">
          <ac:chgData name="Stalin Jacob Wilson Packia Dhas" userId="050d7d71-3621-4503-95e8-1c9a9d962492" providerId="ADAL" clId="{93DF969B-C49E-41BE-AC2E-9A5FC7F0D4BF}" dt="2025-11-27T15:51:00.554" v="8156"/>
          <ac:spMkLst>
            <pc:docMk/>
            <pc:sldMk cId="934721391" sldId="932"/>
            <ac:spMk id="179" creationId="{4BA9B08D-C25B-487D-934B-3B523F81EEDF}"/>
          </ac:spMkLst>
        </pc:spChg>
        <pc:spChg chg="add mod">
          <ac:chgData name="Stalin Jacob Wilson Packia Dhas" userId="050d7d71-3621-4503-95e8-1c9a9d962492" providerId="ADAL" clId="{93DF969B-C49E-41BE-AC2E-9A5FC7F0D4BF}" dt="2025-11-27T15:51:00.554" v="8157"/>
          <ac:spMkLst>
            <pc:docMk/>
            <pc:sldMk cId="934721391" sldId="932"/>
            <ac:spMk id="180" creationId="{6EA8DE6D-3B4A-4434-B5FF-E2C18EB26E27}"/>
          </ac:spMkLst>
        </pc:spChg>
        <pc:spChg chg="add mod">
          <ac:chgData name="Stalin Jacob Wilson Packia Dhas" userId="050d7d71-3621-4503-95e8-1c9a9d962492" providerId="ADAL" clId="{93DF969B-C49E-41BE-AC2E-9A5FC7F0D4BF}" dt="2025-11-27T15:51:00.554" v="8158"/>
          <ac:spMkLst>
            <pc:docMk/>
            <pc:sldMk cId="934721391" sldId="932"/>
            <ac:spMk id="181" creationId="{DCE822EE-C5B7-4BF8-9CE2-C35E347FE4F6}"/>
          </ac:spMkLst>
        </pc:spChg>
        <pc:spChg chg="add mod">
          <ac:chgData name="Stalin Jacob Wilson Packia Dhas" userId="050d7d71-3621-4503-95e8-1c9a9d962492" providerId="ADAL" clId="{93DF969B-C49E-41BE-AC2E-9A5FC7F0D4BF}" dt="2025-11-27T15:51:00.554" v="8159"/>
          <ac:spMkLst>
            <pc:docMk/>
            <pc:sldMk cId="934721391" sldId="932"/>
            <ac:spMk id="182" creationId="{961EAAE2-7498-4099-AA0B-275CA5D4867A}"/>
          </ac:spMkLst>
        </pc:spChg>
        <pc:spChg chg="add mod">
          <ac:chgData name="Stalin Jacob Wilson Packia Dhas" userId="050d7d71-3621-4503-95e8-1c9a9d962492" providerId="ADAL" clId="{93DF969B-C49E-41BE-AC2E-9A5FC7F0D4BF}" dt="2025-11-27T15:51:00.554" v="8160"/>
          <ac:spMkLst>
            <pc:docMk/>
            <pc:sldMk cId="934721391" sldId="932"/>
            <ac:spMk id="183" creationId="{9D48E766-492C-49FD-B893-607D3B5A43B4}"/>
          </ac:spMkLst>
        </pc:spChg>
        <pc:spChg chg="add mod">
          <ac:chgData name="Stalin Jacob Wilson Packia Dhas" userId="050d7d71-3621-4503-95e8-1c9a9d962492" providerId="ADAL" clId="{93DF969B-C49E-41BE-AC2E-9A5FC7F0D4BF}" dt="2025-11-27T15:51:00.571" v="8161"/>
          <ac:spMkLst>
            <pc:docMk/>
            <pc:sldMk cId="934721391" sldId="932"/>
            <ac:spMk id="184" creationId="{31421FE6-0F97-48B0-B44F-465EC8A3C6B2}"/>
          </ac:spMkLst>
        </pc:spChg>
        <pc:spChg chg="add mod">
          <ac:chgData name="Stalin Jacob Wilson Packia Dhas" userId="050d7d71-3621-4503-95e8-1c9a9d962492" providerId="ADAL" clId="{93DF969B-C49E-41BE-AC2E-9A5FC7F0D4BF}" dt="2025-11-27T15:51:00.574" v="8162"/>
          <ac:spMkLst>
            <pc:docMk/>
            <pc:sldMk cId="934721391" sldId="932"/>
            <ac:spMk id="185" creationId="{966D6EDF-76E1-437E-96BD-7516163586C9}"/>
          </ac:spMkLst>
        </pc:spChg>
        <pc:spChg chg="add mod">
          <ac:chgData name="Stalin Jacob Wilson Packia Dhas" userId="050d7d71-3621-4503-95e8-1c9a9d962492" providerId="ADAL" clId="{93DF969B-C49E-41BE-AC2E-9A5FC7F0D4BF}" dt="2025-11-27T15:51:00.574" v="8163"/>
          <ac:spMkLst>
            <pc:docMk/>
            <pc:sldMk cId="934721391" sldId="932"/>
            <ac:spMk id="186" creationId="{CC60F051-D92C-4442-BF80-60E5054AA509}"/>
          </ac:spMkLst>
        </pc:spChg>
        <pc:spChg chg="add mod">
          <ac:chgData name="Stalin Jacob Wilson Packia Dhas" userId="050d7d71-3621-4503-95e8-1c9a9d962492" providerId="ADAL" clId="{93DF969B-C49E-41BE-AC2E-9A5FC7F0D4BF}" dt="2025-11-27T15:51:00.574" v="8164"/>
          <ac:spMkLst>
            <pc:docMk/>
            <pc:sldMk cId="934721391" sldId="932"/>
            <ac:spMk id="187" creationId="{22CCA02D-D0B7-4D86-B214-53143890C2C3}"/>
          </ac:spMkLst>
        </pc:spChg>
        <pc:spChg chg="add mod">
          <ac:chgData name="Stalin Jacob Wilson Packia Dhas" userId="050d7d71-3621-4503-95e8-1c9a9d962492" providerId="ADAL" clId="{93DF969B-C49E-41BE-AC2E-9A5FC7F0D4BF}" dt="2025-11-27T15:51:00.574" v="8165"/>
          <ac:spMkLst>
            <pc:docMk/>
            <pc:sldMk cId="934721391" sldId="932"/>
            <ac:spMk id="188" creationId="{6153F7D9-3F3B-4214-A1AB-30957B474F47}"/>
          </ac:spMkLst>
        </pc:spChg>
        <pc:spChg chg="add mod">
          <ac:chgData name="Stalin Jacob Wilson Packia Dhas" userId="050d7d71-3621-4503-95e8-1c9a9d962492" providerId="ADAL" clId="{93DF969B-C49E-41BE-AC2E-9A5FC7F0D4BF}" dt="2025-11-27T15:51:00.574" v="8166"/>
          <ac:spMkLst>
            <pc:docMk/>
            <pc:sldMk cId="934721391" sldId="932"/>
            <ac:spMk id="189" creationId="{CB013BCC-1C29-4BD9-8CBF-8D79CB55BD72}"/>
          </ac:spMkLst>
        </pc:spChg>
        <pc:spChg chg="add mod">
          <ac:chgData name="Stalin Jacob Wilson Packia Dhas" userId="050d7d71-3621-4503-95e8-1c9a9d962492" providerId="ADAL" clId="{93DF969B-C49E-41BE-AC2E-9A5FC7F0D4BF}" dt="2025-11-27T15:51:00.587" v="8167"/>
          <ac:spMkLst>
            <pc:docMk/>
            <pc:sldMk cId="934721391" sldId="932"/>
            <ac:spMk id="190" creationId="{B7730FC9-6166-46E8-B413-16747B4E5621}"/>
          </ac:spMkLst>
        </pc:spChg>
        <pc:spChg chg="add mod">
          <ac:chgData name="Stalin Jacob Wilson Packia Dhas" userId="050d7d71-3621-4503-95e8-1c9a9d962492" providerId="ADAL" clId="{93DF969B-C49E-41BE-AC2E-9A5FC7F0D4BF}" dt="2025-11-27T15:51:00.587" v="8168"/>
          <ac:spMkLst>
            <pc:docMk/>
            <pc:sldMk cId="934721391" sldId="932"/>
            <ac:spMk id="191" creationId="{684E8A00-8454-47EE-A23B-6EB52B21F836}"/>
          </ac:spMkLst>
        </pc:spChg>
        <pc:spChg chg="add mod">
          <ac:chgData name="Stalin Jacob Wilson Packia Dhas" userId="050d7d71-3621-4503-95e8-1c9a9d962492" providerId="ADAL" clId="{93DF969B-C49E-41BE-AC2E-9A5FC7F0D4BF}" dt="2025-11-27T15:51:00.587" v="8169"/>
          <ac:spMkLst>
            <pc:docMk/>
            <pc:sldMk cId="934721391" sldId="932"/>
            <ac:spMk id="192" creationId="{1055BB0E-3BC1-44EB-8D48-4CB2F72EA776}"/>
          </ac:spMkLst>
        </pc:spChg>
        <pc:spChg chg="add mod">
          <ac:chgData name="Stalin Jacob Wilson Packia Dhas" userId="050d7d71-3621-4503-95e8-1c9a9d962492" providerId="ADAL" clId="{93DF969B-C49E-41BE-AC2E-9A5FC7F0D4BF}" dt="2025-11-27T15:51:00.587" v="8170"/>
          <ac:spMkLst>
            <pc:docMk/>
            <pc:sldMk cId="934721391" sldId="932"/>
            <ac:spMk id="193" creationId="{6D9816BA-01B5-4BE2-AA6D-423C75C5502A}"/>
          </ac:spMkLst>
        </pc:spChg>
        <pc:spChg chg="add mod">
          <ac:chgData name="Stalin Jacob Wilson Packia Dhas" userId="050d7d71-3621-4503-95e8-1c9a9d962492" providerId="ADAL" clId="{93DF969B-C49E-41BE-AC2E-9A5FC7F0D4BF}" dt="2025-11-27T15:51:00.587" v="8171"/>
          <ac:spMkLst>
            <pc:docMk/>
            <pc:sldMk cId="934721391" sldId="932"/>
            <ac:spMk id="194" creationId="{C8DBE2F9-7975-44C5-B0B5-CBD1721ADD14}"/>
          </ac:spMkLst>
        </pc:spChg>
        <pc:spChg chg="add mod">
          <ac:chgData name="Stalin Jacob Wilson Packia Dhas" userId="050d7d71-3621-4503-95e8-1c9a9d962492" providerId="ADAL" clId="{93DF969B-C49E-41BE-AC2E-9A5FC7F0D4BF}" dt="2025-11-27T15:51:00.587" v="8172"/>
          <ac:spMkLst>
            <pc:docMk/>
            <pc:sldMk cId="934721391" sldId="932"/>
            <ac:spMk id="195" creationId="{FDE8F2F7-3A62-4783-9558-568D0ABB94A8}"/>
          </ac:spMkLst>
        </pc:spChg>
        <pc:spChg chg="add mod">
          <ac:chgData name="Stalin Jacob Wilson Packia Dhas" userId="050d7d71-3621-4503-95e8-1c9a9d962492" providerId="ADAL" clId="{93DF969B-C49E-41BE-AC2E-9A5FC7F0D4BF}" dt="2025-11-27T15:51:00.603" v="8173"/>
          <ac:spMkLst>
            <pc:docMk/>
            <pc:sldMk cId="934721391" sldId="932"/>
            <ac:spMk id="196" creationId="{ED12A65B-407A-4E4F-A599-0C8B69E26C56}"/>
          </ac:spMkLst>
        </pc:spChg>
        <pc:spChg chg="add mod">
          <ac:chgData name="Stalin Jacob Wilson Packia Dhas" userId="050d7d71-3621-4503-95e8-1c9a9d962492" providerId="ADAL" clId="{93DF969B-C49E-41BE-AC2E-9A5FC7F0D4BF}" dt="2025-11-27T15:51:00.607" v="8174"/>
          <ac:spMkLst>
            <pc:docMk/>
            <pc:sldMk cId="934721391" sldId="932"/>
            <ac:spMk id="197" creationId="{4BF1F49F-7801-4BAB-A1D1-0453D3CB310D}"/>
          </ac:spMkLst>
        </pc:spChg>
        <pc:spChg chg="add mod">
          <ac:chgData name="Stalin Jacob Wilson Packia Dhas" userId="050d7d71-3621-4503-95e8-1c9a9d962492" providerId="ADAL" clId="{93DF969B-C49E-41BE-AC2E-9A5FC7F0D4BF}" dt="2025-11-27T15:51:00.608" v="8175"/>
          <ac:spMkLst>
            <pc:docMk/>
            <pc:sldMk cId="934721391" sldId="932"/>
            <ac:spMk id="198" creationId="{2399B044-5D00-47E9-822B-CFD589C28EC3}"/>
          </ac:spMkLst>
        </pc:spChg>
        <pc:spChg chg="add mod">
          <ac:chgData name="Stalin Jacob Wilson Packia Dhas" userId="050d7d71-3621-4503-95e8-1c9a9d962492" providerId="ADAL" clId="{93DF969B-C49E-41BE-AC2E-9A5FC7F0D4BF}" dt="2025-11-27T15:51:00.608" v="8176"/>
          <ac:spMkLst>
            <pc:docMk/>
            <pc:sldMk cId="934721391" sldId="932"/>
            <ac:spMk id="199" creationId="{3BC7C050-087F-45DC-9F6A-3557FE241703}"/>
          </ac:spMkLst>
        </pc:spChg>
        <pc:spChg chg="add mod">
          <ac:chgData name="Stalin Jacob Wilson Packia Dhas" userId="050d7d71-3621-4503-95e8-1c9a9d962492" providerId="ADAL" clId="{93DF969B-C49E-41BE-AC2E-9A5FC7F0D4BF}" dt="2025-11-27T15:51:00.608" v="8177"/>
          <ac:spMkLst>
            <pc:docMk/>
            <pc:sldMk cId="934721391" sldId="932"/>
            <ac:spMk id="200" creationId="{0669524A-31D4-421A-96F8-41E97F5E91D9}"/>
          </ac:spMkLst>
        </pc:spChg>
        <pc:spChg chg="add mod">
          <ac:chgData name="Stalin Jacob Wilson Packia Dhas" userId="050d7d71-3621-4503-95e8-1c9a9d962492" providerId="ADAL" clId="{93DF969B-C49E-41BE-AC2E-9A5FC7F0D4BF}" dt="2025-11-27T15:51:00.608" v="8178"/>
          <ac:spMkLst>
            <pc:docMk/>
            <pc:sldMk cId="934721391" sldId="932"/>
            <ac:spMk id="201" creationId="{6837E81B-D371-46CD-BE58-A8A51EDB5530}"/>
          </ac:spMkLst>
        </pc:spChg>
        <pc:spChg chg="add mod">
          <ac:chgData name="Stalin Jacob Wilson Packia Dhas" userId="050d7d71-3621-4503-95e8-1c9a9d962492" providerId="ADAL" clId="{93DF969B-C49E-41BE-AC2E-9A5FC7F0D4BF}" dt="2025-11-27T15:51:00.621" v="8179"/>
          <ac:spMkLst>
            <pc:docMk/>
            <pc:sldMk cId="934721391" sldId="932"/>
            <ac:spMk id="202" creationId="{0A4473CF-E689-45A4-9D59-78D7A49A0338}"/>
          </ac:spMkLst>
        </pc:spChg>
        <pc:spChg chg="add mod">
          <ac:chgData name="Stalin Jacob Wilson Packia Dhas" userId="050d7d71-3621-4503-95e8-1c9a9d962492" providerId="ADAL" clId="{93DF969B-C49E-41BE-AC2E-9A5FC7F0D4BF}" dt="2025-11-27T15:51:00.621" v="8180"/>
          <ac:spMkLst>
            <pc:docMk/>
            <pc:sldMk cId="934721391" sldId="932"/>
            <ac:spMk id="203" creationId="{EEF58A59-F641-4F61-8238-7B669FDDC841}"/>
          </ac:spMkLst>
        </pc:spChg>
        <pc:spChg chg="add mod">
          <ac:chgData name="Stalin Jacob Wilson Packia Dhas" userId="050d7d71-3621-4503-95e8-1c9a9d962492" providerId="ADAL" clId="{93DF969B-C49E-41BE-AC2E-9A5FC7F0D4BF}" dt="2025-11-27T15:51:00.621" v="8181"/>
          <ac:spMkLst>
            <pc:docMk/>
            <pc:sldMk cId="934721391" sldId="932"/>
            <ac:spMk id="204" creationId="{BF54960A-7BC4-4283-8FED-49A2BAD183EE}"/>
          </ac:spMkLst>
        </pc:spChg>
        <pc:spChg chg="add mod">
          <ac:chgData name="Stalin Jacob Wilson Packia Dhas" userId="050d7d71-3621-4503-95e8-1c9a9d962492" providerId="ADAL" clId="{93DF969B-C49E-41BE-AC2E-9A5FC7F0D4BF}" dt="2025-11-27T15:51:00.631" v="8182"/>
          <ac:spMkLst>
            <pc:docMk/>
            <pc:sldMk cId="934721391" sldId="932"/>
            <ac:spMk id="205" creationId="{FA6200A5-D72A-46B9-9CEC-AD45FB29C372}"/>
          </ac:spMkLst>
        </pc:spChg>
        <pc:spChg chg="add mod">
          <ac:chgData name="Stalin Jacob Wilson Packia Dhas" userId="050d7d71-3621-4503-95e8-1c9a9d962492" providerId="ADAL" clId="{93DF969B-C49E-41BE-AC2E-9A5FC7F0D4BF}" dt="2025-11-27T15:51:00.631" v="8183"/>
          <ac:spMkLst>
            <pc:docMk/>
            <pc:sldMk cId="934721391" sldId="932"/>
            <ac:spMk id="206" creationId="{C2780C42-81C7-4649-8A60-426F970B105B}"/>
          </ac:spMkLst>
        </pc:spChg>
        <pc:spChg chg="add mod">
          <ac:chgData name="Stalin Jacob Wilson Packia Dhas" userId="050d7d71-3621-4503-95e8-1c9a9d962492" providerId="ADAL" clId="{93DF969B-C49E-41BE-AC2E-9A5FC7F0D4BF}" dt="2025-11-27T15:51:00.636" v="8184"/>
          <ac:spMkLst>
            <pc:docMk/>
            <pc:sldMk cId="934721391" sldId="932"/>
            <ac:spMk id="207" creationId="{6AB7E066-1C2C-4CF9-95D9-1F5C880E3CC6}"/>
          </ac:spMkLst>
        </pc:spChg>
        <pc:spChg chg="add mod">
          <ac:chgData name="Stalin Jacob Wilson Packia Dhas" userId="050d7d71-3621-4503-95e8-1c9a9d962492" providerId="ADAL" clId="{93DF969B-C49E-41BE-AC2E-9A5FC7F0D4BF}" dt="2025-11-27T15:51:00.641" v="8185"/>
          <ac:spMkLst>
            <pc:docMk/>
            <pc:sldMk cId="934721391" sldId="932"/>
            <ac:spMk id="208" creationId="{F9CEDAB9-6E79-48AB-9DA9-72DACD9EE1F5}"/>
          </ac:spMkLst>
        </pc:spChg>
        <pc:spChg chg="add mod">
          <ac:chgData name="Stalin Jacob Wilson Packia Dhas" userId="050d7d71-3621-4503-95e8-1c9a9d962492" providerId="ADAL" clId="{93DF969B-C49E-41BE-AC2E-9A5FC7F0D4BF}" dt="2025-11-27T15:51:00.641" v="8186"/>
          <ac:spMkLst>
            <pc:docMk/>
            <pc:sldMk cId="934721391" sldId="932"/>
            <ac:spMk id="209" creationId="{C9A8C490-8EBA-4CA3-9FF1-CE5D59C38DD2}"/>
          </ac:spMkLst>
        </pc:spChg>
        <pc:spChg chg="add mod">
          <ac:chgData name="Stalin Jacob Wilson Packia Dhas" userId="050d7d71-3621-4503-95e8-1c9a9d962492" providerId="ADAL" clId="{93DF969B-C49E-41BE-AC2E-9A5FC7F0D4BF}" dt="2025-11-27T15:51:00.641" v="8187"/>
          <ac:spMkLst>
            <pc:docMk/>
            <pc:sldMk cId="934721391" sldId="932"/>
            <ac:spMk id="210" creationId="{221D29D0-50F4-458F-96A2-C95041929519}"/>
          </ac:spMkLst>
        </pc:spChg>
        <pc:spChg chg="add mod">
          <ac:chgData name="Stalin Jacob Wilson Packia Dhas" userId="050d7d71-3621-4503-95e8-1c9a9d962492" providerId="ADAL" clId="{93DF969B-C49E-41BE-AC2E-9A5FC7F0D4BF}" dt="2025-11-27T15:51:00.653" v="8188"/>
          <ac:spMkLst>
            <pc:docMk/>
            <pc:sldMk cId="934721391" sldId="932"/>
            <ac:spMk id="211" creationId="{CE45628C-4FA3-48F9-8A58-6FDCA0CDDA35}"/>
          </ac:spMkLst>
        </pc:spChg>
        <pc:spChg chg="add mod">
          <ac:chgData name="Stalin Jacob Wilson Packia Dhas" userId="050d7d71-3621-4503-95e8-1c9a9d962492" providerId="ADAL" clId="{93DF969B-C49E-41BE-AC2E-9A5FC7F0D4BF}" dt="2025-11-27T15:51:00.654" v="8189"/>
          <ac:spMkLst>
            <pc:docMk/>
            <pc:sldMk cId="934721391" sldId="932"/>
            <ac:spMk id="212" creationId="{EAD537BF-2830-42F2-8568-1EE5A752820E}"/>
          </ac:spMkLst>
        </pc:spChg>
        <pc:spChg chg="add mod">
          <ac:chgData name="Stalin Jacob Wilson Packia Dhas" userId="050d7d71-3621-4503-95e8-1c9a9d962492" providerId="ADAL" clId="{93DF969B-C49E-41BE-AC2E-9A5FC7F0D4BF}" dt="2025-11-27T15:51:00.654" v="8190"/>
          <ac:spMkLst>
            <pc:docMk/>
            <pc:sldMk cId="934721391" sldId="932"/>
            <ac:spMk id="213" creationId="{E5809E5F-DB19-4264-91DE-0B2878794598}"/>
          </ac:spMkLst>
        </pc:spChg>
        <pc:spChg chg="add mod">
          <ac:chgData name="Stalin Jacob Wilson Packia Dhas" userId="050d7d71-3621-4503-95e8-1c9a9d962492" providerId="ADAL" clId="{93DF969B-C49E-41BE-AC2E-9A5FC7F0D4BF}" dt="2025-11-27T15:51:00.664" v="8191"/>
          <ac:spMkLst>
            <pc:docMk/>
            <pc:sldMk cId="934721391" sldId="932"/>
            <ac:spMk id="214" creationId="{F39160EB-3788-4D17-A074-9E306EA94A2B}"/>
          </ac:spMkLst>
        </pc:spChg>
        <pc:spChg chg="add mod">
          <ac:chgData name="Stalin Jacob Wilson Packia Dhas" userId="050d7d71-3621-4503-95e8-1c9a9d962492" providerId="ADAL" clId="{93DF969B-C49E-41BE-AC2E-9A5FC7F0D4BF}" dt="2025-11-27T15:51:00.664" v="8192"/>
          <ac:spMkLst>
            <pc:docMk/>
            <pc:sldMk cId="934721391" sldId="932"/>
            <ac:spMk id="215" creationId="{F43156C5-421C-4C6D-8974-449560396D40}"/>
          </ac:spMkLst>
        </pc:spChg>
        <pc:spChg chg="add mod">
          <ac:chgData name="Stalin Jacob Wilson Packia Dhas" userId="050d7d71-3621-4503-95e8-1c9a9d962492" providerId="ADAL" clId="{93DF969B-C49E-41BE-AC2E-9A5FC7F0D4BF}" dt="2025-11-27T15:51:00.664" v="8193"/>
          <ac:spMkLst>
            <pc:docMk/>
            <pc:sldMk cId="934721391" sldId="932"/>
            <ac:spMk id="216" creationId="{C9C8B444-7856-4C89-A667-1CC27DB93741}"/>
          </ac:spMkLst>
        </pc:spChg>
        <pc:spChg chg="add mod">
          <ac:chgData name="Stalin Jacob Wilson Packia Dhas" userId="050d7d71-3621-4503-95e8-1c9a9d962492" providerId="ADAL" clId="{93DF969B-C49E-41BE-AC2E-9A5FC7F0D4BF}" dt="2025-11-27T15:51:00.675" v="8194"/>
          <ac:spMkLst>
            <pc:docMk/>
            <pc:sldMk cId="934721391" sldId="932"/>
            <ac:spMk id="217" creationId="{FF502B7F-E5EE-4BD1-AD23-F7F41FC9C232}"/>
          </ac:spMkLst>
        </pc:spChg>
        <pc:spChg chg="add mod">
          <ac:chgData name="Stalin Jacob Wilson Packia Dhas" userId="050d7d71-3621-4503-95e8-1c9a9d962492" providerId="ADAL" clId="{93DF969B-C49E-41BE-AC2E-9A5FC7F0D4BF}" dt="2025-11-27T15:51:00.675" v="8195"/>
          <ac:spMkLst>
            <pc:docMk/>
            <pc:sldMk cId="934721391" sldId="932"/>
            <ac:spMk id="218" creationId="{5F3F07E4-AB86-4FB3-94BC-3A4A0EEA15A9}"/>
          </ac:spMkLst>
        </pc:spChg>
        <pc:spChg chg="add mod">
          <ac:chgData name="Stalin Jacob Wilson Packia Dhas" userId="050d7d71-3621-4503-95e8-1c9a9d962492" providerId="ADAL" clId="{93DF969B-C49E-41BE-AC2E-9A5FC7F0D4BF}" dt="2025-11-27T15:51:00.675" v="8196"/>
          <ac:spMkLst>
            <pc:docMk/>
            <pc:sldMk cId="934721391" sldId="932"/>
            <ac:spMk id="219" creationId="{54EF68B8-1B4E-4EE8-B62D-B51E22B516E4}"/>
          </ac:spMkLst>
        </pc:spChg>
        <pc:spChg chg="add mod">
          <ac:chgData name="Stalin Jacob Wilson Packia Dhas" userId="050d7d71-3621-4503-95e8-1c9a9d962492" providerId="ADAL" clId="{93DF969B-C49E-41BE-AC2E-9A5FC7F0D4BF}" dt="2025-11-27T15:51:00.675" v="8197"/>
          <ac:spMkLst>
            <pc:docMk/>
            <pc:sldMk cId="934721391" sldId="932"/>
            <ac:spMk id="220" creationId="{6F14FAB9-2189-496A-BB6A-08E7388460A2}"/>
          </ac:spMkLst>
        </pc:spChg>
        <pc:spChg chg="add mod">
          <ac:chgData name="Stalin Jacob Wilson Packia Dhas" userId="050d7d71-3621-4503-95e8-1c9a9d962492" providerId="ADAL" clId="{93DF969B-C49E-41BE-AC2E-9A5FC7F0D4BF}" dt="2025-11-27T15:51:00.689" v="8198"/>
          <ac:spMkLst>
            <pc:docMk/>
            <pc:sldMk cId="934721391" sldId="932"/>
            <ac:spMk id="221" creationId="{590F80AB-DB0A-457A-94B1-417FF76C695D}"/>
          </ac:spMkLst>
        </pc:spChg>
        <pc:spChg chg="add mod">
          <ac:chgData name="Stalin Jacob Wilson Packia Dhas" userId="050d7d71-3621-4503-95e8-1c9a9d962492" providerId="ADAL" clId="{93DF969B-C49E-41BE-AC2E-9A5FC7F0D4BF}" dt="2025-11-27T15:51:00.689" v="8199"/>
          <ac:spMkLst>
            <pc:docMk/>
            <pc:sldMk cId="934721391" sldId="932"/>
            <ac:spMk id="222" creationId="{E4C73111-C1FD-4BC6-B0E1-9005BEE50AFD}"/>
          </ac:spMkLst>
        </pc:spChg>
        <pc:spChg chg="add mod">
          <ac:chgData name="Stalin Jacob Wilson Packia Dhas" userId="050d7d71-3621-4503-95e8-1c9a9d962492" providerId="ADAL" clId="{93DF969B-C49E-41BE-AC2E-9A5FC7F0D4BF}" dt="2025-11-27T15:51:00.689" v="8200"/>
          <ac:spMkLst>
            <pc:docMk/>
            <pc:sldMk cId="934721391" sldId="932"/>
            <ac:spMk id="223" creationId="{7295C2F5-5CA3-4585-8EE5-0C5E35244431}"/>
          </ac:spMkLst>
        </pc:spChg>
        <pc:spChg chg="add mod">
          <ac:chgData name="Stalin Jacob Wilson Packia Dhas" userId="050d7d71-3621-4503-95e8-1c9a9d962492" providerId="ADAL" clId="{93DF969B-C49E-41BE-AC2E-9A5FC7F0D4BF}" dt="2025-11-27T15:51:00.689" v="8201"/>
          <ac:spMkLst>
            <pc:docMk/>
            <pc:sldMk cId="934721391" sldId="932"/>
            <ac:spMk id="224" creationId="{962F533F-48DE-4514-A49D-2AB5CE024F14}"/>
          </ac:spMkLst>
        </pc:spChg>
        <pc:spChg chg="add mod">
          <ac:chgData name="Stalin Jacob Wilson Packia Dhas" userId="050d7d71-3621-4503-95e8-1c9a9d962492" providerId="ADAL" clId="{93DF969B-C49E-41BE-AC2E-9A5FC7F0D4BF}" dt="2025-11-27T15:51:00.689" v="8202"/>
          <ac:spMkLst>
            <pc:docMk/>
            <pc:sldMk cId="934721391" sldId="932"/>
            <ac:spMk id="225" creationId="{882F249D-2C69-4DED-AD77-375BF7FD6B1B}"/>
          </ac:spMkLst>
        </pc:spChg>
        <pc:spChg chg="add mod">
          <ac:chgData name="Stalin Jacob Wilson Packia Dhas" userId="050d7d71-3621-4503-95e8-1c9a9d962492" providerId="ADAL" clId="{93DF969B-C49E-41BE-AC2E-9A5FC7F0D4BF}" dt="2025-11-27T15:51:00.689" v="8203"/>
          <ac:spMkLst>
            <pc:docMk/>
            <pc:sldMk cId="934721391" sldId="932"/>
            <ac:spMk id="226" creationId="{E7E81C98-8B40-48D7-A063-FC0D9EE5BA35}"/>
          </ac:spMkLst>
        </pc:spChg>
        <pc:spChg chg="add mod">
          <ac:chgData name="Stalin Jacob Wilson Packia Dhas" userId="050d7d71-3621-4503-95e8-1c9a9d962492" providerId="ADAL" clId="{93DF969B-C49E-41BE-AC2E-9A5FC7F0D4BF}" dt="2025-11-27T15:51:00.708" v="8204"/>
          <ac:spMkLst>
            <pc:docMk/>
            <pc:sldMk cId="934721391" sldId="932"/>
            <ac:spMk id="227" creationId="{03E4DAF1-10C0-47CE-B909-231B515756E7}"/>
          </ac:spMkLst>
        </pc:spChg>
        <pc:spChg chg="add mod">
          <ac:chgData name="Stalin Jacob Wilson Packia Dhas" userId="050d7d71-3621-4503-95e8-1c9a9d962492" providerId="ADAL" clId="{93DF969B-C49E-41BE-AC2E-9A5FC7F0D4BF}" dt="2025-11-27T15:51:00.709" v="8205"/>
          <ac:spMkLst>
            <pc:docMk/>
            <pc:sldMk cId="934721391" sldId="932"/>
            <ac:spMk id="228" creationId="{F5223A74-52C1-4C30-A281-62B787E45EE8}"/>
          </ac:spMkLst>
        </pc:spChg>
        <pc:spChg chg="add mod">
          <ac:chgData name="Stalin Jacob Wilson Packia Dhas" userId="050d7d71-3621-4503-95e8-1c9a9d962492" providerId="ADAL" clId="{93DF969B-C49E-41BE-AC2E-9A5FC7F0D4BF}" dt="2025-11-27T15:51:00.709" v="8206"/>
          <ac:spMkLst>
            <pc:docMk/>
            <pc:sldMk cId="934721391" sldId="932"/>
            <ac:spMk id="229" creationId="{2507A363-71F0-494A-A004-244771736610}"/>
          </ac:spMkLst>
        </pc:spChg>
        <pc:spChg chg="add mod">
          <ac:chgData name="Stalin Jacob Wilson Packia Dhas" userId="050d7d71-3621-4503-95e8-1c9a9d962492" providerId="ADAL" clId="{93DF969B-C49E-41BE-AC2E-9A5FC7F0D4BF}" dt="2025-11-27T15:51:00.709" v="8207"/>
          <ac:spMkLst>
            <pc:docMk/>
            <pc:sldMk cId="934721391" sldId="932"/>
            <ac:spMk id="230" creationId="{13F835C3-ADCB-4120-8677-A69CF1C4CE8C}"/>
          </ac:spMkLst>
        </pc:spChg>
        <pc:spChg chg="add mod">
          <ac:chgData name="Stalin Jacob Wilson Packia Dhas" userId="050d7d71-3621-4503-95e8-1c9a9d962492" providerId="ADAL" clId="{93DF969B-C49E-41BE-AC2E-9A5FC7F0D4BF}" dt="2025-11-27T15:51:00.709" v="8208"/>
          <ac:spMkLst>
            <pc:docMk/>
            <pc:sldMk cId="934721391" sldId="932"/>
            <ac:spMk id="231" creationId="{47F7CD43-D642-4306-93F4-FDCFF7D4F7E8}"/>
          </ac:spMkLst>
        </pc:spChg>
        <pc:spChg chg="add mod">
          <ac:chgData name="Stalin Jacob Wilson Packia Dhas" userId="050d7d71-3621-4503-95e8-1c9a9d962492" providerId="ADAL" clId="{93DF969B-C49E-41BE-AC2E-9A5FC7F0D4BF}" dt="2025-11-27T15:51:00.722" v="8209"/>
          <ac:spMkLst>
            <pc:docMk/>
            <pc:sldMk cId="934721391" sldId="932"/>
            <ac:spMk id="232" creationId="{33BC2C43-42FE-4B77-B6B5-977157E1A4CD}"/>
          </ac:spMkLst>
        </pc:spChg>
        <pc:spChg chg="add mod">
          <ac:chgData name="Stalin Jacob Wilson Packia Dhas" userId="050d7d71-3621-4503-95e8-1c9a9d962492" providerId="ADAL" clId="{93DF969B-C49E-41BE-AC2E-9A5FC7F0D4BF}" dt="2025-11-27T15:51:00.722" v="8210"/>
          <ac:spMkLst>
            <pc:docMk/>
            <pc:sldMk cId="934721391" sldId="932"/>
            <ac:spMk id="233" creationId="{E8AB4007-93D5-473B-9F36-05B7AD8F8917}"/>
          </ac:spMkLst>
        </pc:spChg>
        <pc:spChg chg="add mod">
          <ac:chgData name="Stalin Jacob Wilson Packia Dhas" userId="050d7d71-3621-4503-95e8-1c9a9d962492" providerId="ADAL" clId="{93DF969B-C49E-41BE-AC2E-9A5FC7F0D4BF}" dt="2025-11-27T15:51:00.722" v="8211"/>
          <ac:spMkLst>
            <pc:docMk/>
            <pc:sldMk cId="934721391" sldId="932"/>
            <ac:spMk id="234" creationId="{F3932E41-87D2-4CD7-911D-ED960F43245C}"/>
          </ac:spMkLst>
        </pc:spChg>
        <pc:spChg chg="add mod">
          <ac:chgData name="Stalin Jacob Wilson Packia Dhas" userId="050d7d71-3621-4503-95e8-1c9a9d962492" providerId="ADAL" clId="{93DF969B-C49E-41BE-AC2E-9A5FC7F0D4BF}" dt="2025-11-27T15:51:00.722" v="8212"/>
          <ac:spMkLst>
            <pc:docMk/>
            <pc:sldMk cId="934721391" sldId="932"/>
            <ac:spMk id="235" creationId="{A9E58E71-F99C-4028-B94B-F35ABDFA3FEB}"/>
          </ac:spMkLst>
        </pc:spChg>
        <pc:spChg chg="add mod">
          <ac:chgData name="Stalin Jacob Wilson Packia Dhas" userId="050d7d71-3621-4503-95e8-1c9a9d962492" providerId="ADAL" clId="{93DF969B-C49E-41BE-AC2E-9A5FC7F0D4BF}" dt="2025-11-27T15:51:00.731" v="8213"/>
          <ac:spMkLst>
            <pc:docMk/>
            <pc:sldMk cId="934721391" sldId="932"/>
            <ac:spMk id="236" creationId="{950EC8BD-A0BC-4ED9-8D76-D47B95556BB7}"/>
          </ac:spMkLst>
        </pc:spChg>
        <pc:spChg chg="add mod">
          <ac:chgData name="Stalin Jacob Wilson Packia Dhas" userId="050d7d71-3621-4503-95e8-1c9a9d962492" providerId="ADAL" clId="{93DF969B-C49E-41BE-AC2E-9A5FC7F0D4BF}" dt="2025-11-27T15:51:00.731" v="8214"/>
          <ac:spMkLst>
            <pc:docMk/>
            <pc:sldMk cId="934721391" sldId="932"/>
            <ac:spMk id="237" creationId="{D90C7BD8-33DF-47B8-AED1-33FBD4B13B87}"/>
          </ac:spMkLst>
        </pc:spChg>
        <pc:spChg chg="add mod">
          <ac:chgData name="Stalin Jacob Wilson Packia Dhas" userId="050d7d71-3621-4503-95e8-1c9a9d962492" providerId="ADAL" clId="{93DF969B-C49E-41BE-AC2E-9A5FC7F0D4BF}" dt="2025-11-27T15:51:00.740" v="8215"/>
          <ac:spMkLst>
            <pc:docMk/>
            <pc:sldMk cId="934721391" sldId="932"/>
            <ac:spMk id="238" creationId="{2274F84B-AEEA-4EFB-AAE4-0B4B54B74D40}"/>
          </ac:spMkLst>
        </pc:spChg>
        <pc:spChg chg="add mod">
          <ac:chgData name="Stalin Jacob Wilson Packia Dhas" userId="050d7d71-3621-4503-95e8-1c9a9d962492" providerId="ADAL" clId="{93DF969B-C49E-41BE-AC2E-9A5FC7F0D4BF}" dt="2025-11-27T15:51:00.740" v="8216"/>
          <ac:spMkLst>
            <pc:docMk/>
            <pc:sldMk cId="934721391" sldId="932"/>
            <ac:spMk id="239" creationId="{6B76F3CD-F30D-42C2-ADDF-708F695ED72E}"/>
          </ac:spMkLst>
        </pc:spChg>
        <pc:spChg chg="add mod">
          <ac:chgData name="Stalin Jacob Wilson Packia Dhas" userId="050d7d71-3621-4503-95e8-1c9a9d962492" providerId="ADAL" clId="{93DF969B-C49E-41BE-AC2E-9A5FC7F0D4BF}" dt="2025-11-27T15:51:00.740" v="8217"/>
          <ac:spMkLst>
            <pc:docMk/>
            <pc:sldMk cId="934721391" sldId="932"/>
            <ac:spMk id="240" creationId="{47EF2DA3-BB03-4C96-A8DB-BCE1F5E5B27F}"/>
          </ac:spMkLst>
        </pc:spChg>
        <pc:spChg chg="add mod">
          <ac:chgData name="Stalin Jacob Wilson Packia Dhas" userId="050d7d71-3621-4503-95e8-1c9a9d962492" providerId="ADAL" clId="{93DF969B-C49E-41BE-AC2E-9A5FC7F0D4BF}" dt="2025-11-27T15:51:00.740" v="8218"/>
          <ac:spMkLst>
            <pc:docMk/>
            <pc:sldMk cId="934721391" sldId="932"/>
            <ac:spMk id="241" creationId="{E7A9BDDA-71DF-4FB0-A2B0-AC4128E14EB5}"/>
          </ac:spMkLst>
        </pc:spChg>
        <pc:spChg chg="add mod">
          <ac:chgData name="Stalin Jacob Wilson Packia Dhas" userId="050d7d71-3621-4503-95e8-1c9a9d962492" providerId="ADAL" clId="{93DF969B-C49E-41BE-AC2E-9A5FC7F0D4BF}" dt="2025-11-27T15:51:00.740" v="8219"/>
          <ac:spMkLst>
            <pc:docMk/>
            <pc:sldMk cId="934721391" sldId="932"/>
            <ac:spMk id="242" creationId="{56253E59-3E6D-4B4D-B6D5-BEC30BA047B6}"/>
          </ac:spMkLst>
        </pc:spChg>
        <pc:spChg chg="add mod">
          <ac:chgData name="Stalin Jacob Wilson Packia Dhas" userId="050d7d71-3621-4503-95e8-1c9a9d962492" providerId="ADAL" clId="{93DF969B-C49E-41BE-AC2E-9A5FC7F0D4BF}" dt="2025-11-27T15:51:00.754" v="8220"/>
          <ac:spMkLst>
            <pc:docMk/>
            <pc:sldMk cId="934721391" sldId="932"/>
            <ac:spMk id="243" creationId="{3FEB1C09-8C8D-45C8-996A-DDBD95641B51}"/>
          </ac:spMkLst>
        </pc:spChg>
        <pc:spChg chg="add mod">
          <ac:chgData name="Stalin Jacob Wilson Packia Dhas" userId="050d7d71-3621-4503-95e8-1c9a9d962492" providerId="ADAL" clId="{93DF969B-C49E-41BE-AC2E-9A5FC7F0D4BF}" dt="2025-11-27T15:51:00.758" v="8221"/>
          <ac:spMkLst>
            <pc:docMk/>
            <pc:sldMk cId="934721391" sldId="932"/>
            <ac:spMk id="244" creationId="{4EDF4F78-97FA-4FE5-8E4C-358E3AD13E3F}"/>
          </ac:spMkLst>
        </pc:spChg>
        <pc:spChg chg="add mod">
          <ac:chgData name="Stalin Jacob Wilson Packia Dhas" userId="050d7d71-3621-4503-95e8-1c9a9d962492" providerId="ADAL" clId="{93DF969B-C49E-41BE-AC2E-9A5FC7F0D4BF}" dt="2025-11-27T15:51:00.763" v="8222"/>
          <ac:spMkLst>
            <pc:docMk/>
            <pc:sldMk cId="934721391" sldId="932"/>
            <ac:spMk id="245" creationId="{5C65D3CC-9FBE-4C28-89CA-BCC92A048BE8}"/>
          </ac:spMkLst>
        </pc:spChg>
        <pc:spChg chg="add mod">
          <ac:chgData name="Stalin Jacob Wilson Packia Dhas" userId="050d7d71-3621-4503-95e8-1c9a9d962492" providerId="ADAL" clId="{93DF969B-C49E-41BE-AC2E-9A5FC7F0D4BF}" dt="2025-11-27T15:51:00.766" v="8223"/>
          <ac:spMkLst>
            <pc:docMk/>
            <pc:sldMk cId="934721391" sldId="932"/>
            <ac:spMk id="246" creationId="{610783C6-BBE1-4B56-A51F-BD95102695E6}"/>
          </ac:spMkLst>
        </pc:spChg>
        <pc:spChg chg="add mod">
          <ac:chgData name="Stalin Jacob Wilson Packia Dhas" userId="050d7d71-3621-4503-95e8-1c9a9d962492" providerId="ADAL" clId="{93DF969B-C49E-41BE-AC2E-9A5FC7F0D4BF}" dt="2025-11-27T15:51:00.771" v="8224"/>
          <ac:spMkLst>
            <pc:docMk/>
            <pc:sldMk cId="934721391" sldId="932"/>
            <ac:spMk id="247" creationId="{867A72A2-F1B0-47FF-A4BE-D57A633FD73B}"/>
          </ac:spMkLst>
        </pc:spChg>
        <pc:spChg chg="add mod">
          <ac:chgData name="Stalin Jacob Wilson Packia Dhas" userId="050d7d71-3621-4503-95e8-1c9a9d962492" providerId="ADAL" clId="{93DF969B-C49E-41BE-AC2E-9A5FC7F0D4BF}" dt="2025-11-27T15:51:00.792" v="8225"/>
          <ac:spMkLst>
            <pc:docMk/>
            <pc:sldMk cId="934721391" sldId="932"/>
            <ac:spMk id="248" creationId="{EC90E592-DBA9-4C4E-AB75-DD297724383A}"/>
          </ac:spMkLst>
        </pc:spChg>
        <pc:spChg chg="add mod">
          <ac:chgData name="Stalin Jacob Wilson Packia Dhas" userId="050d7d71-3621-4503-95e8-1c9a9d962492" providerId="ADAL" clId="{93DF969B-C49E-41BE-AC2E-9A5FC7F0D4BF}" dt="2025-11-27T15:51:00.792" v="8226"/>
          <ac:spMkLst>
            <pc:docMk/>
            <pc:sldMk cId="934721391" sldId="932"/>
            <ac:spMk id="249" creationId="{70910C06-500C-481A-8495-D19B06EAA937}"/>
          </ac:spMkLst>
        </pc:spChg>
        <pc:spChg chg="add mod">
          <ac:chgData name="Stalin Jacob Wilson Packia Dhas" userId="050d7d71-3621-4503-95e8-1c9a9d962492" providerId="ADAL" clId="{93DF969B-C49E-41BE-AC2E-9A5FC7F0D4BF}" dt="2025-11-27T15:51:00.800" v="8227"/>
          <ac:spMkLst>
            <pc:docMk/>
            <pc:sldMk cId="934721391" sldId="932"/>
            <ac:spMk id="250" creationId="{EE9D5665-C3BB-4080-A19C-CBD8FC4EDA3F}"/>
          </ac:spMkLst>
        </pc:spChg>
        <pc:spChg chg="add mod">
          <ac:chgData name="Stalin Jacob Wilson Packia Dhas" userId="050d7d71-3621-4503-95e8-1c9a9d962492" providerId="ADAL" clId="{93DF969B-C49E-41BE-AC2E-9A5FC7F0D4BF}" dt="2025-11-27T15:51:00.803" v="8228"/>
          <ac:spMkLst>
            <pc:docMk/>
            <pc:sldMk cId="934721391" sldId="932"/>
            <ac:spMk id="251" creationId="{41F9AECB-2D7E-491E-888F-B80F0733F78F}"/>
          </ac:spMkLst>
        </pc:spChg>
        <pc:spChg chg="add mod">
          <ac:chgData name="Stalin Jacob Wilson Packia Dhas" userId="050d7d71-3621-4503-95e8-1c9a9d962492" providerId="ADAL" clId="{93DF969B-C49E-41BE-AC2E-9A5FC7F0D4BF}" dt="2025-11-27T15:51:00.804" v="8229"/>
          <ac:spMkLst>
            <pc:docMk/>
            <pc:sldMk cId="934721391" sldId="932"/>
            <ac:spMk id="252" creationId="{7EE5DCC7-4A25-4A28-A569-CCE71BD53FAD}"/>
          </ac:spMkLst>
        </pc:spChg>
        <pc:spChg chg="add mod">
          <ac:chgData name="Stalin Jacob Wilson Packia Dhas" userId="050d7d71-3621-4503-95e8-1c9a9d962492" providerId="ADAL" clId="{93DF969B-C49E-41BE-AC2E-9A5FC7F0D4BF}" dt="2025-11-27T15:51:00.804" v="8230"/>
          <ac:spMkLst>
            <pc:docMk/>
            <pc:sldMk cId="934721391" sldId="932"/>
            <ac:spMk id="253" creationId="{4555C8F1-4256-456A-9579-B82AF2C5E395}"/>
          </ac:spMkLst>
        </pc:spChg>
        <pc:spChg chg="add mod">
          <ac:chgData name="Stalin Jacob Wilson Packia Dhas" userId="050d7d71-3621-4503-95e8-1c9a9d962492" providerId="ADAL" clId="{93DF969B-C49E-41BE-AC2E-9A5FC7F0D4BF}" dt="2025-11-27T15:51:00.804" v="8231"/>
          <ac:spMkLst>
            <pc:docMk/>
            <pc:sldMk cId="934721391" sldId="932"/>
            <ac:spMk id="254" creationId="{ABE11AB9-5065-492D-834B-2A3DC98C3358}"/>
          </ac:spMkLst>
        </pc:spChg>
        <pc:spChg chg="add mod">
          <ac:chgData name="Stalin Jacob Wilson Packia Dhas" userId="050d7d71-3621-4503-95e8-1c9a9d962492" providerId="ADAL" clId="{93DF969B-C49E-41BE-AC2E-9A5FC7F0D4BF}" dt="2025-11-27T15:51:00.804" v="8232"/>
          <ac:spMkLst>
            <pc:docMk/>
            <pc:sldMk cId="934721391" sldId="932"/>
            <ac:spMk id="255" creationId="{7FDDE05C-AF26-4F0D-9A6E-CB6208F337CE}"/>
          </ac:spMkLst>
        </pc:spChg>
        <pc:spChg chg="add mod">
          <ac:chgData name="Stalin Jacob Wilson Packia Dhas" userId="050d7d71-3621-4503-95e8-1c9a9d962492" providerId="ADAL" clId="{93DF969B-C49E-41BE-AC2E-9A5FC7F0D4BF}" dt="2025-11-27T15:51:00.804" v="8233"/>
          <ac:spMkLst>
            <pc:docMk/>
            <pc:sldMk cId="934721391" sldId="932"/>
            <ac:spMk id="256" creationId="{09A7F269-906C-40CB-ABCC-68DF509D04F9}"/>
          </ac:spMkLst>
        </pc:spChg>
        <pc:spChg chg="add mod">
          <ac:chgData name="Stalin Jacob Wilson Packia Dhas" userId="050d7d71-3621-4503-95e8-1c9a9d962492" providerId="ADAL" clId="{93DF969B-C49E-41BE-AC2E-9A5FC7F0D4BF}" dt="2025-11-27T15:51:00.804" v="8234"/>
          <ac:spMkLst>
            <pc:docMk/>
            <pc:sldMk cId="934721391" sldId="932"/>
            <ac:spMk id="257" creationId="{57D758F9-A543-442B-9FD4-26388C01B5EB}"/>
          </ac:spMkLst>
        </pc:spChg>
        <pc:spChg chg="add mod">
          <ac:chgData name="Stalin Jacob Wilson Packia Dhas" userId="050d7d71-3621-4503-95e8-1c9a9d962492" providerId="ADAL" clId="{93DF969B-C49E-41BE-AC2E-9A5FC7F0D4BF}" dt="2025-11-27T15:51:00.821" v="8235"/>
          <ac:spMkLst>
            <pc:docMk/>
            <pc:sldMk cId="934721391" sldId="932"/>
            <ac:spMk id="258" creationId="{928263F4-161B-48E0-9949-9577023DD97D}"/>
          </ac:spMkLst>
        </pc:spChg>
        <pc:spChg chg="add mod">
          <ac:chgData name="Stalin Jacob Wilson Packia Dhas" userId="050d7d71-3621-4503-95e8-1c9a9d962492" providerId="ADAL" clId="{93DF969B-C49E-41BE-AC2E-9A5FC7F0D4BF}" dt="2025-11-27T15:51:00.825" v="8236"/>
          <ac:spMkLst>
            <pc:docMk/>
            <pc:sldMk cId="934721391" sldId="932"/>
            <ac:spMk id="259" creationId="{384D7F91-6965-4A8F-8C58-59F8A6927D50}"/>
          </ac:spMkLst>
        </pc:spChg>
        <pc:spChg chg="add mod">
          <ac:chgData name="Stalin Jacob Wilson Packia Dhas" userId="050d7d71-3621-4503-95e8-1c9a9d962492" providerId="ADAL" clId="{93DF969B-C49E-41BE-AC2E-9A5FC7F0D4BF}" dt="2025-11-27T15:51:00.825" v="8237"/>
          <ac:spMkLst>
            <pc:docMk/>
            <pc:sldMk cId="934721391" sldId="932"/>
            <ac:spMk id="260" creationId="{6756C6E9-AF2A-452E-B740-0DCF1618CBB6}"/>
          </ac:spMkLst>
        </pc:spChg>
        <pc:spChg chg="add mod">
          <ac:chgData name="Stalin Jacob Wilson Packia Dhas" userId="050d7d71-3621-4503-95e8-1c9a9d962492" providerId="ADAL" clId="{93DF969B-C49E-41BE-AC2E-9A5FC7F0D4BF}" dt="2025-11-27T15:51:00.825" v="8238"/>
          <ac:spMkLst>
            <pc:docMk/>
            <pc:sldMk cId="934721391" sldId="932"/>
            <ac:spMk id="261" creationId="{8B1A4FE5-0773-4AED-B7A2-EA1DB0C46838}"/>
          </ac:spMkLst>
        </pc:spChg>
        <pc:spChg chg="add mod">
          <ac:chgData name="Stalin Jacob Wilson Packia Dhas" userId="050d7d71-3621-4503-95e8-1c9a9d962492" providerId="ADAL" clId="{93DF969B-C49E-41BE-AC2E-9A5FC7F0D4BF}" dt="2025-11-27T15:51:00.832" v="8239"/>
          <ac:spMkLst>
            <pc:docMk/>
            <pc:sldMk cId="934721391" sldId="932"/>
            <ac:spMk id="262" creationId="{388256E8-7B74-4AC7-91EC-D492CD70A849}"/>
          </ac:spMkLst>
        </pc:spChg>
        <pc:spChg chg="add mod">
          <ac:chgData name="Stalin Jacob Wilson Packia Dhas" userId="050d7d71-3621-4503-95e8-1c9a9d962492" providerId="ADAL" clId="{93DF969B-C49E-41BE-AC2E-9A5FC7F0D4BF}" dt="2025-11-27T15:51:00.832" v="8240"/>
          <ac:spMkLst>
            <pc:docMk/>
            <pc:sldMk cId="934721391" sldId="932"/>
            <ac:spMk id="263" creationId="{BF0692AE-A2CC-4218-90BB-EEDDCC5FDC79}"/>
          </ac:spMkLst>
        </pc:spChg>
        <pc:spChg chg="add mod">
          <ac:chgData name="Stalin Jacob Wilson Packia Dhas" userId="050d7d71-3621-4503-95e8-1c9a9d962492" providerId="ADAL" clId="{93DF969B-C49E-41BE-AC2E-9A5FC7F0D4BF}" dt="2025-11-27T15:51:00.836" v="8241"/>
          <ac:spMkLst>
            <pc:docMk/>
            <pc:sldMk cId="934721391" sldId="932"/>
            <ac:spMk id="264" creationId="{2DACBA63-92C0-4368-9EF6-B2FE91C21FFF}"/>
          </ac:spMkLst>
        </pc:spChg>
        <pc:spChg chg="add mod">
          <ac:chgData name="Stalin Jacob Wilson Packia Dhas" userId="050d7d71-3621-4503-95e8-1c9a9d962492" providerId="ADAL" clId="{93DF969B-C49E-41BE-AC2E-9A5FC7F0D4BF}" dt="2025-11-27T15:51:00.841" v="8242"/>
          <ac:spMkLst>
            <pc:docMk/>
            <pc:sldMk cId="934721391" sldId="932"/>
            <ac:spMk id="265" creationId="{55045E50-1227-4D3F-98DE-3215A44057C8}"/>
          </ac:spMkLst>
        </pc:spChg>
        <pc:spChg chg="add mod">
          <ac:chgData name="Stalin Jacob Wilson Packia Dhas" userId="050d7d71-3621-4503-95e8-1c9a9d962492" providerId="ADAL" clId="{93DF969B-C49E-41BE-AC2E-9A5FC7F0D4BF}" dt="2025-11-27T15:51:00.842" v="8243"/>
          <ac:spMkLst>
            <pc:docMk/>
            <pc:sldMk cId="934721391" sldId="932"/>
            <ac:spMk id="266" creationId="{70D6BBE8-C413-4FDA-9D7B-F9FB1E76C585}"/>
          </ac:spMkLst>
        </pc:spChg>
        <pc:spChg chg="add mod">
          <ac:chgData name="Stalin Jacob Wilson Packia Dhas" userId="050d7d71-3621-4503-95e8-1c9a9d962492" providerId="ADAL" clId="{93DF969B-C49E-41BE-AC2E-9A5FC7F0D4BF}" dt="2025-11-27T15:51:00.842" v="8244"/>
          <ac:spMkLst>
            <pc:docMk/>
            <pc:sldMk cId="934721391" sldId="932"/>
            <ac:spMk id="267" creationId="{EF8A8EB5-DE2D-4F5F-A05F-C699798D82E2}"/>
          </ac:spMkLst>
        </pc:spChg>
        <pc:spChg chg="add mod">
          <ac:chgData name="Stalin Jacob Wilson Packia Dhas" userId="050d7d71-3621-4503-95e8-1c9a9d962492" providerId="ADAL" clId="{93DF969B-C49E-41BE-AC2E-9A5FC7F0D4BF}" dt="2025-11-27T15:51:00.842" v="8245"/>
          <ac:spMkLst>
            <pc:docMk/>
            <pc:sldMk cId="934721391" sldId="932"/>
            <ac:spMk id="268" creationId="{7353032E-BE38-406B-94B7-1FD936768E97}"/>
          </ac:spMkLst>
        </pc:spChg>
        <pc:spChg chg="add mod">
          <ac:chgData name="Stalin Jacob Wilson Packia Dhas" userId="050d7d71-3621-4503-95e8-1c9a9d962492" providerId="ADAL" clId="{93DF969B-C49E-41BE-AC2E-9A5FC7F0D4BF}" dt="2025-11-27T15:51:00.842" v="8246"/>
          <ac:spMkLst>
            <pc:docMk/>
            <pc:sldMk cId="934721391" sldId="932"/>
            <ac:spMk id="269" creationId="{BB952885-E7BB-4B8C-9C90-84AB287E696E}"/>
          </ac:spMkLst>
        </pc:spChg>
        <pc:spChg chg="add mod">
          <ac:chgData name="Stalin Jacob Wilson Packia Dhas" userId="050d7d71-3621-4503-95e8-1c9a9d962492" providerId="ADAL" clId="{93DF969B-C49E-41BE-AC2E-9A5FC7F0D4BF}" dt="2025-11-27T15:51:00.854" v="8247"/>
          <ac:spMkLst>
            <pc:docMk/>
            <pc:sldMk cId="934721391" sldId="932"/>
            <ac:spMk id="270" creationId="{66D57369-A726-4776-9B9B-FAFF4FE5A490}"/>
          </ac:spMkLst>
        </pc:spChg>
        <pc:spChg chg="add mod">
          <ac:chgData name="Stalin Jacob Wilson Packia Dhas" userId="050d7d71-3621-4503-95e8-1c9a9d962492" providerId="ADAL" clId="{93DF969B-C49E-41BE-AC2E-9A5FC7F0D4BF}" dt="2025-11-27T15:51:00.858" v="8248"/>
          <ac:spMkLst>
            <pc:docMk/>
            <pc:sldMk cId="934721391" sldId="932"/>
            <ac:spMk id="271" creationId="{E70A3C2C-DE8A-4A9C-A6A6-925731136FE1}"/>
          </ac:spMkLst>
        </pc:spChg>
        <pc:spChg chg="add mod">
          <ac:chgData name="Stalin Jacob Wilson Packia Dhas" userId="050d7d71-3621-4503-95e8-1c9a9d962492" providerId="ADAL" clId="{93DF969B-C49E-41BE-AC2E-9A5FC7F0D4BF}" dt="2025-11-27T15:51:00.858" v="8249"/>
          <ac:spMkLst>
            <pc:docMk/>
            <pc:sldMk cId="934721391" sldId="932"/>
            <ac:spMk id="272" creationId="{8279E66C-37AF-4A83-BCD8-24982A7078A7}"/>
          </ac:spMkLst>
        </pc:spChg>
        <pc:spChg chg="add mod">
          <ac:chgData name="Stalin Jacob Wilson Packia Dhas" userId="050d7d71-3621-4503-95e8-1c9a9d962492" providerId="ADAL" clId="{93DF969B-C49E-41BE-AC2E-9A5FC7F0D4BF}" dt="2025-11-27T15:51:00.858" v="8250"/>
          <ac:spMkLst>
            <pc:docMk/>
            <pc:sldMk cId="934721391" sldId="932"/>
            <ac:spMk id="273" creationId="{8ACFE01B-BE2D-4CA0-AA6B-7B9E5A540EF0}"/>
          </ac:spMkLst>
        </pc:spChg>
        <pc:spChg chg="add mod">
          <ac:chgData name="Stalin Jacob Wilson Packia Dhas" userId="050d7d71-3621-4503-95e8-1c9a9d962492" providerId="ADAL" clId="{93DF969B-C49E-41BE-AC2E-9A5FC7F0D4BF}" dt="2025-11-27T15:51:00.858" v="8251"/>
          <ac:spMkLst>
            <pc:docMk/>
            <pc:sldMk cId="934721391" sldId="932"/>
            <ac:spMk id="274" creationId="{57183629-43A5-4E17-A8A7-FFF6ED6BCCB1}"/>
          </ac:spMkLst>
        </pc:spChg>
        <pc:spChg chg="add mod">
          <ac:chgData name="Stalin Jacob Wilson Packia Dhas" userId="050d7d71-3621-4503-95e8-1c9a9d962492" providerId="ADAL" clId="{93DF969B-C49E-41BE-AC2E-9A5FC7F0D4BF}" dt="2025-11-27T15:51:00.870" v="8252"/>
          <ac:spMkLst>
            <pc:docMk/>
            <pc:sldMk cId="934721391" sldId="932"/>
            <ac:spMk id="275" creationId="{C519F9CC-E43E-45D7-8FA8-C29CB5EBE746}"/>
          </ac:spMkLst>
        </pc:spChg>
        <pc:spChg chg="add mod">
          <ac:chgData name="Stalin Jacob Wilson Packia Dhas" userId="050d7d71-3621-4503-95e8-1c9a9d962492" providerId="ADAL" clId="{93DF969B-C49E-41BE-AC2E-9A5FC7F0D4BF}" dt="2025-11-27T15:51:00.874" v="8253"/>
          <ac:spMkLst>
            <pc:docMk/>
            <pc:sldMk cId="934721391" sldId="932"/>
            <ac:spMk id="276" creationId="{D9C7D2D3-EACC-49CC-A8B5-4E7F6C8A86F6}"/>
          </ac:spMkLst>
        </pc:spChg>
        <pc:spChg chg="add mod">
          <ac:chgData name="Stalin Jacob Wilson Packia Dhas" userId="050d7d71-3621-4503-95e8-1c9a9d962492" providerId="ADAL" clId="{93DF969B-C49E-41BE-AC2E-9A5FC7F0D4BF}" dt="2025-11-27T15:51:00.875" v="8254"/>
          <ac:spMkLst>
            <pc:docMk/>
            <pc:sldMk cId="934721391" sldId="932"/>
            <ac:spMk id="277" creationId="{05D1A524-585C-469F-9ADE-B786EC8313EE}"/>
          </ac:spMkLst>
        </pc:spChg>
        <pc:spChg chg="add mod">
          <ac:chgData name="Stalin Jacob Wilson Packia Dhas" userId="050d7d71-3621-4503-95e8-1c9a9d962492" providerId="ADAL" clId="{93DF969B-C49E-41BE-AC2E-9A5FC7F0D4BF}" dt="2025-11-27T15:51:00.875" v="8255"/>
          <ac:spMkLst>
            <pc:docMk/>
            <pc:sldMk cId="934721391" sldId="932"/>
            <ac:spMk id="278" creationId="{7C52CA63-B781-482E-B373-30F69B7467D1}"/>
          </ac:spMkLst>
        </pc:spChg>
        <pc:spChg chg="add mod">
          <ac:chgData name="Stalin Jacob Wilson Packia Dhas" userId="050d7d71-3621-4503-95e8-1c9a9d962492" providerId="ADAL" clId="{93DF969B-C49E-41BE-AC2E-9A5FC7F0D4BF}" dt="2025-11-27T15:51:00.875" v="8256"/>
          <ac:spMkLst>
            <pc:docMk/>
            <pc:sldMk cId="934721391" sldId="932"/>
            <ac:spMk id="279" creationId="{ECA7B2DA-227A-4111-A422-802A1E37BB6C}"/>
          </ac:spMkLst>
        </pc:spChg>
        <pc:spChg chg="add mod">
          <ac:chgData name="Stalin Jacob Wilson Packia Dhas" userId="050d7d71-3621-4503-95e8-1c9a9d962492" providerId="ADAL" clId="{93DF969B-C49E-41BE-AC2E-9A5FC7F0D4BF}" dt="2025-11-27T15:51:00.891" v="8257"/>
          <ac:spMkLst>
            <pc:docMk/>
            <pc:sldMk cId="934721391" sldId="932"/>
            <ac:spMk id="280" creationId="{6D3FAFA8-43B7-43E1-8225-BE56205F9130}"/>
          </ac:spMkLst>
        </pc:spChg>
        <pc:spChg chg="add mod">
          <ac:chgData name="Stalin Jacob Wilson Packia Dhas" userId="050d7d71-3621-4503-95e8-1c9a9d962492" providerId="ADAL" clId="{93DF969B-C49E-41BE-AC2E-9A5FC7F0D4BF}" dt="2025-11-27T15:51:00.893" v="8258"/>
          <ac:spMkLst>
            <pc:docMk/>
            <pc:sldMk cId="934721391" sldId="932"/>
            <ac:spMk id="281" creationId="{8502CA66-DD99-4D1E-99A6-BED810557F0A}"/>
          </ac:spMkLst>
        </pc:spChg>
        <pc:spChg chg="add mod">
          <ac:chgData name="Stalin Jacob Wilson Packia Dhas" userId="050d7d71-3621-4503-95e8-1c9a9d962492" providerId="ADAL" clId="{93DF969B-C49E-41BE-AC2E-9A5FC7F0D4BF}" dt="2025-11-27T15:51:00.900" v="8259"/>
          <ac:spMkLst>
            <pc:docMk/>
            <pc:sldMk cId="934721391" sldId="932"/>
            <ac:spMk id="282" creationId="{91B98B5A-8552-40EA-9B59-2EF98D423D06}"/>
          </ac:spMkLst>
        </pc:spChg>
        <pc:spChg chg="add mod">
          <ac:chgData name="Stalin Jacob Wilson Packia Dhas" userId="050d7d71-3621-4503-95e8-1c9a9d962492" providerId="ADAL" clId="{93DF969B-C49E-41BE-AC2E-9A5FC7F0D4BF}" dt="2025-11-27T15:51:00.900" v="8260"/>
          <ac:spMkLst>
            <pc:docMk/>
            <pc:sldMk cId="934721391" sldId="932"/>
            <ac:spMk id="283" creationId="{B6810032-974A-49ED-BFCB-0A9F18EF322E}"/>
          </ac:spMkLst>
        </pc:spChg>
        <pc:spChg chg="add mod">
          <ac:chgData name="Stalin Jacob Wilson Packia Dhas" userId="050d7d71-3621-4503-95e8-1c9a9d962492" providerId="ADAL" clId="{93DF969B-C49E-41BE-AC2E-9A5FC7F0D4BF}" dt="2025-11-27T15:51:00.909" v="8261"/>
          <ac:spMkLst>
            <pc:docMk/>
            <pc:sldMk cId="934721391" sldId="932"/>
            <ac:spMk id="284" creationId="{A23B0F73-A060-4EC6-AB69-6BD698A32BF0}"/>
          </ac:spMkLst>
        </pc:spChg>
        <pc:spChg chg="add mod">
          <ac:chgData name="Stalin Jacob Wilson Packia Dhas" userId="050d7d71-3621-4503-95e8-1c9a9d962492" providerId="ADAL" clId="{93DF969B-C49E-41BE-AC2E-9A5FC7F0D4BF}" dt="2025-11-27T15:51:00.909" v="8262"/>
          <ac:spMkLst>
            <pc:docMk/>
            <pc:sldMk cId="934721391" sldId="932"/>
            <ac:spMk id="285" creationId="{F6F57CC8-95FC-4565-91A1-39FEE2C76DA1}"/>
          </ac:spMkLst>
        </pc:spChg>
        <pc:spChg chg="add mod">
          <ac:chgData name="Stalin Jacob Wilson Packia Dhas" userId="050d7d71-3621-4503-95e8-1c9a9d962492" providerId="ADAL" clId="{93DF969B-C49E-41BE-AC2E-9A5FC7F0D4BF}" dt="2025-11-27T15:51:00.909" v="8263"/>
          <ac:spMkLst>
            <pc:docMk/>
            <pc:sldMk cId="934721391" sldId="932"/>
            <ac:spMk id="286" creationId="{B9B7B15E-87C3-4C3D-B6F4-B9194E93402E}"/>
          </ac:spMkLst>
        </pc:spChg>
        <pc:spChg chg="add mod">
          <ac:chgData name="Stalin Jacob Wilson Packia Dhas" userId="050d7d71-3621-4503-95e8-1c9a9d962492" providerId="ADAL" clId="{93DF969B-C49E-41BE-AC2E-9A5FC7F0D4BF}" dt="2025-11-27T15:51:00.909" v="8264"/>
          <ac:spMkLst>
            <pc:docMk/>
            <pc:sldMk cId="934721391" sldId="932"/>
            <ac:spMk id="287" creationId="{B4864AFF-AC2A-43E6-9C21-E336A6E276E8}"/>
          </ac:spMkLst>
        </pc:spChg>
        <pc:spChg chg="add mod">
          <ac:chgData name="Stalin Jacob Wilson Packia Dhas" userId="050d7d71-3621-4503-95e8-1c9a9d962492" providerId="ADAL" clId="{93DF969B-C49E-41BE-AC2E-9A5FC7F0D4BF}" dt="2025-11-27T15:51:00.909" v="8265"/>
          <ac:spMkLst>
            <pc:docMk/>
            <pc:sldMk cId="934721391" sldId="932"/>
            <ac:spMk id="288" creationId="{4E03644F-20D0-4EDB-A20E-252DD740733B}"/>
          </ac:spMkLst>
        </pc:spChg>
        <pc:spChg chg="add mod">
          <ac:chgData name="Stalin Jacob Wilson Packia Dhas" userId="050d7d71-3621-4503-95e8-1c9a9d962492" providerId="ADAL" clId="{93DF969B-C49E-41BE-AC2E-9A5FC7F0D4BF}" dt="2025-11-27T15:51:00.923" v="8266"/>
          <ac:spMkLst>
            <pc:docMk/>
            <pc:sldMk cId="934721391" sldId="932"/>
            <ac:spMk id="289" creationId="{7B0E4177-61EF-48D7-AAFC-7C32701806A3}"/>
          </ac:spMkLst>
        </pc:spChg>
        <pc:spChg chg="add mod">
          <ac:chgData name="Stalin Jacob Wilson Packia Dhas" userId="050d7d71-3621-4503-95e8-1c9a9d962492" providerId="ADAL" clId="{93DF969B-C49E-41BE-AC2E-9A5FC7F0D4BF}" dt="2025-11-27T15:51:00.927" v="8267"/>
          <ac:spMkLst>
            <pc:docMk/>
            <pc:sldMk cId="934721391" sldId="932"/>
            <ac:spMk id="290" creationId="{1C840C70-6634-454D-BE30-8ECDCE7D336B}"/>
          </ac:spMkLst>
        </pc:spChg>
        <pc:spChg chg="add mod">
          <ac:chgData name="Stalin Jacob Wilson Packia Dhas" userId="050d7d71-3621-4503-95e8-1c9a9d962492" providerId="ADAL" clId="{93DF969B-C49E-41BE-AC2E-9A5FC7F0D4BF}" dt="2025-11-27T15:51:00.929" v="8268"/>
          <ac:spMkLst>
            <pc:docMk/>
            <pc:sldMk cId="934721391" sldId="932"/>
            <ac:spMk id="291" creationId="{AE9EEBE9-F718-47E9-B09C-AD2DC78644F7}"/>
          </ac:spMkLst>
        </pc:spChg>
        <pc:spChg chg="add mod">
          <ac:chgData name="Stalin Jacob Wilson Packia Dhas" userId="050d7d71-3621-4503-95e8-1c9a9d962492" providerId="ADAL" clId="{93DF969B-C49E-41BE-AC2E-9A5FC7F0D4BF}" dt="2025-11-27T15:51:00.931" v="8269"/>
          <ac:spMkLst>
            <pc:docMk/>
            <pc:sldMk cId="934721391" sldId="932"/>
            <ac:spMk id="292" creationId="{C96ACFE9-5647-4A4B-9FDE-C637145F64B5}"/>
          </ac:spMkLst>
        </pc:spChg>
        <pc:spChg chg="add mod">
          <ac:chgData name="Stalin Jacob Wilson Packia Dhas" userId="050d7d71-3621-4503-95e8-1c9a9d962492" providerId="ADAL" clId="{93DF969B-C49E-41BE-AC2E-9A5FC7F0D4BF}" dt="2025-11-27T15:51:00.934" v="8270"/>
          <ac:spMkLst>
            <pc:docMk/>
            <pc:sldMk cId="934721391" sldId="932"/>
            <ac:spMk id="293" creationId="{265181E3-A42F-4071-B15F-3AD61486469C}"/>
          </ac:spMkLst>
        </pc:spChg>
        <pc:spChg chg="add mod">
          <ac:chgData name="Stalin Jacob Wilson Packia Dhas" userId="050d7d71-3621-4503-95e8-1c9a9d962492" providerId="ADAL" clId="{93DF969B-C49E-41BE-AC2E-9A5FC7F0D4BF}" dt="2025-11-27T15:51:00.936" v="8271"/>
          <ac:spMkLst>
            <pc:docMk/>
            <pc:sldMk cId="934721391" sldId="932"/>
            <ac:spMk id="294" creationId="{2EF068BB-9394-4479-9B40-FC7B4D5ED4C1}"/>
          </ac:spMkLst>
        </pc:spChg>
        <pc:spChg chg="add mod">
          <ac:chgData name="Stalin Jacob Wilson Packia Dhas" userId="050d7d71-3621-4503-95e8-1c9a9d962492" providerId="ADAL" clId="{93DF969B-C49E-41BE-AC2E-9A5FC7F0D4BF}" dt="2025-11-27T15:51:00.937" v="8272"/>
          <ac:spMkLst>
            <pc:docMk/>
            <pc:sldMk cId="934721391" sldId="932"/>
            <ac:spMk id="295" creationId="{56B6EF9D-BCFD-4A36-AB98-0DA0AD7CE004}"/>
          </ac:spMkLst>
        </pc:spChg>
        <pc:spChg chg="add mod">
          <ac:chgData name="Stalin Jacob Wilson Packia Dhas" userId="050d7d71-3621-4503-95e8-1c9a9d962492" providerId="ADAL" clId="{93DF969B-C49E-41BE-AC2E-9A5FC7F0D4BF}" dt="2025-11-27T15:51:00.943" v="8273"/>
          <ac:spMkLst>
            <pc:docMk/>
            <pc:sldMk cId="934721391" sldId="932"/>
            <ac:spMk id="296" creationId="{45B8AD2C-71F9-45FD-B9D3-3712400570A0}"/>
          </ac:spMkLst>
        </pc:spChg>
        <pc:spChg chg="add mod">
          <ac:chgData name="Stalin Jacob Wilson Packia Dhas" userId="050d7d71-3621-4503-95e8-1c9a9d962492" providerId="ADAL" clId="{93DF969B-C49E-41BE-AC2E-9A5FC7F0D4BF}" dt="2025-11-27T15:51:00.943" v="8274"/>
          <ac:spMkLst>
            <pc:docMk/>
            <pc:sldMk cId="934721391" sldId="932"/>
            <ac:spMk id="297" creationId="{5D35ADD6-856B-4F5E-A830-91B9704F0D83}"/>
          </ac:spMkLst>
        </pc:spChg>
        <pc:spChg chg="add mod">
          <ac:chgData name="Stalin Jacob Wilson Packia Dhas" userId="050d7d71-3621-4503-95e8-1c9a9d962492" providerId="ADAL" clId="{93DF969B-C49E-41BE-AC2E-9A5FC7F0D4BF}" dt="2025-11-27T15:51:00.943" v="8275"/>
          <ac:spMkLst>
            <pc:docMk/>
            <pc:sldMk cId="934721391" sldId="932"/>
            <ac:spMk id="298" creationId="{7119210D-5654-4F35-AD82-121583668E47}"/>
          </ac:spMkLst>
        </pc:spChg>
        <pc:spChg chg="add mod">
          <ac:chgData name="Stalin Jacob Wilson Packia Dhas" userId="050d7d71-3621-4503-95e8-1c9a9d962492" providerId="ADAL" clId="{93DF969B-C49E-41BE-AC2E-9A5FC7F0D4BF}" dt="2025-11-27T15:51:00.943" v="8276"/>
          <ac:spMkLst>
            <pc:docMk/>
            <pc:sldMk cId="934721391" sldId="932"/>
            <ac:spMk id="299" creationId="{4C3CF874-AA02-45E4-8A8B-04F206DB90E6}"/>
          </ac:spMkLst>
        </pc:spChg>
        <pc:spChg chg="add mod">
          <ac:chgData name="Stalin Jacob Wilson Packia Dhas" userId="050d7d71-3621-4503-95e8-1c9a9d962492" providerId="ADAL" clId="{93DF969B-C49E-41BE-AC2E-9A5FC7F0D4BF}" dt="2025-11-27T15:51:00.954" v="8277"/>
          <ac:spMkLst>
            <pc:docMk/>
            <pc:sldMk cId="934721391" sldId="932"/>
            <ac:spMk id="300" creationId="{C313CFF2-C502-4018-BB71-64EA1670A2BB}"/>
          </ac:spMkLst>
        </pc:spChg>
        <pc:spChg chg="add mod">
          <ac:chgData name="Stalin Jacob Wilson Packia Dhas" userId="050d7d71-3621-4503-95e8-1c9a9d962492" providerId="ADAL" clId="{93DF969B-C49E-41BE-AC2E-9A5FC7F0D4BF}" dt="2025-11-27T15:51:00.956" v="8278"/>
          <ac:spMkLst>
            <pc:docMk/>
            <pc:sldMk cId="934721391" sldId="932"/>
            <ac:spMk id="301" creationId="{923B435F-FCDD-4354-8848-D7C1E0A46777}"/>
          </ac:spMkLst>
        </pc:spChg>
        <pc:spChg chg="add mod">
          <ac:chgData name="Stalin Jacob Wilson Packia Dhas" userId="050d7d71-3621-4503-95e8-1c9a9d962492" providerId="ADAL" clId="{93DF969B-C49E-41BE-AC2E-9A5FC7F0D4BF}" dt="2025-11-27T15:51:00.956" v="8279"/>
          <ac:spMkLst>
            <pc:docMk/>
            <pc:sldMk cId="934721391" sldId="932"/>
            <ac:spMk id="302" creationId="{17177AD2-ABF4-4859-8FC0-572A57FFF920}"/>
          </ac:spMkLst>
        </pc:spChg>
        <pc:spChg chg="add mod">
          <ac:chgData name="Stalin Jacob Wilson Packia Dhas" userId="050d7d71-3621-4503-95e8-1c9a9d962492" providerId="ADAL" clId="{93DF969B-C49E-41BE-AC2E-9A5FC7F0D4BF}" dt="2025-11-27T15:51:00.956" v="8280"/>
          <ac:spMkLst>
            <pc:docMk/>
            <pc:sldMk cId="934721391" sldId="932"/>
            <ac:spMk id="303" creationId="{6C5572BF-4B8E-4B8A-96D9-B604389225D7}"/>
          </ac:spMkLst>
        </pc:spChg>
        <pc:spChg chg="add mod">
          <ac:chgData name="Stalin Jacob Wilson Packia Dhas" userId="050d7d71-3621-4503-95e8-1c9a9d962492" providerId="ADAL" clId="{93DF969B-C49E-41BE-AC2E-9A5FC7F0D4BF}" dt="2025-11-27T15:51:00.956" v="8281"/>
          <ac:spMkLst>
            <pc:docMk/>
            <pc:sldMk cId="934721391" sldId="932"/>
            <ac:spMk id="304" creationId="{46725379-779D-41FE-9055-03520607C6A2}"/>
          </ac:spMkLst>
        </pc:spChg>
        <pc:spChg chg="add mod">
          <ac:chgData name="Stalin Jacob Wilson Packia Dhas" userId="050d7d71-3621-4503-95e8-1c9a9d962492" providerId="ADAL" clId="{93DF969B-C49E-41BE-AC2E-9A5FC7F0D4BF}" dt="2025-11-27T15:51:00.956" v="8282"/>
          <ac:spMkLst>
            <pc:docMk/>
            <pc:sldMk cId="934721391" sldId="932"/>
            <ac:spMk id="305" creationId="{8B609CA8-DED6-4875-82E8-2D877344AE14}"/>
          </ac:spMkLst>
        </pc:spChg>
        <pc:spChg chg="add mod">
          <ac:chgData name="Stalin Jacob Wilson Packia Dhas" userId="050d7d71-3621-4503-95e8-1c9a9d962492" providerId="ADAL" clId="{93DF969B-C49E-41BE-AC2E-9A5FC7F0D4BF}" dt="2025-11-27T15:51:00.970" v="8283"/>
          <ac:spMkLst>
            <pc:docMk/>
            <pc:sldMk cId="934721391" sldId="932"/>
            <ac:spMk id="306" creationId="{983F1550-684F-4B4B-824B-947FA4FD1AFA}"/>
          </ac:spMkLst>
        </pc:spChg>
        <pc:spChg chg="add mod">
          <ac:chgData name="Stalin Jacob Wilson Packia Dhas" userId="050d7d71-3621-4503-95e8-1c9a9d962492" providerId="ADAL" clId="{93DF969B-C49E-41BE-AC2E-9A5FC7F0D4BF}" dt="2025-11-27T15:51:00.974" v="8284"/>
          <ac:spMkLst>
            <pc:docMk/>
            <pc:sldMk cId="934721391" sldId="932"/>
            <ac:spMk id="307" creationId="{C73526D0-B817-446C-8761-82153A1B5849}"/>
          </ac:spMkLst>
        </pc:spChg>
        <pc:spChg chg="add mod">
          <ac:chgData name="Stalin Jacob Wilson Packia Dhas" userId="050d7d71-3621-4503-95e8-1c9a9d962492" providerId="ADAL" clId="{93DF969B-C49E-41BE-AC2E-9A5FC7F0D4BF}" dt="2025-11-27T15:51:00.974" v="8285"/>
          <ac:spMkLst>
            <pc:docMk/>
            <pc:sldMk cId="934721391" sldId="932"/>
            <ac:spMk id="308" creationId="{252BBEE3-F513-459E-AE55-57BEE363D547}"/>
          </ac:spMkLst>
        </pc:spChg>
        <pc:spChg chg="add mod">
          <ac:chgData name="Stalin Jacob Wilson Packia Dhas" userId="050d7d71-3621-4503-95e8-1c9a9d962492" providerId="ADAL" clId="{93DF969B-C49E-41BE-AC2E-9A5FC7F0D4BF}" dt="2025-11-27T15:51:00.974" v="8286"/>
          <ac:spMkLst>
            <pc:docMk/>
            <pc:sldMk cId="934721391" sldId="932"/>
            <ac:spMk id="309" creationId="{1D1802FA-E1B4-45EC-8942-2436F952DAE1}"/>
          </ac:spMkLst>
        </pc:spChg>
        <pc:spChg chg="add mod">
          <ac:chgData name="Stalin Jacob Wilson Packia Dhas" userId="050d7d71-3621-4503-95e8-1c9a9d962492" providerId="ADAL" clId="{93DF969B-C49E-41BE-AC2E-9A5FC7F0D4BF}" dt="2025-11-27T15:51:00.974" v="8287"/>
          <ac:spMkLst>
            <pc:docMk/>
            <pc:sldMk cId="934721391" sldId="932"/>
            <ac:spMk id="310" creationId="{185507E4-66CA-4FBB-A00C-3ED5508285F1}"/>
          </ac:spMkLst>
        </pc:spChg>
        <pc:spChg chg="add mod">
          <ac:chgData name="Stalin Jacob Wilson Packia Dhas" userId="050d7d71-3621-4503-95e8-1c9a9d962492" providerId="ADAL" clId="{93DF969B-C49E-41BE-AC2E-9A5FC7F0D4BF}" dt="2025-11-27T15:51:00.987" v="8288"/>
          <ac:spMkLst>
            <pc:docMk/>
            <pc:sldMk cId="934721391" sldId="932"/>
            <ac:spMk id="311" creationId="{85605111-E5C9-4C8E-8656-8FB13A703841}"/>
          </ac:spMkLst>
        </pc:spChg>
        <pc:spChg chg="add mod">
          <ac:chgData name="Stalin Jacob Wilson Packia Dhas" userId="050d7d71-3621-4503-95e8-1c9a9d962492" providerId="ADAL" clId="{93DF969B-C49E-41BE-AC2E-9A5FC7F0D4BF}" dt="2025-11-27T15:51:00.990" v="8289"/>
          <ac:spMkLst>
            <pc:docMk/>
            <pc:sldMk cId="934721391" sldId="932"/>
            <ac:spMk id="312" creationId="{9B52AEBE-270B-4C75-9258-752F99D7C3C6}"/>
          </ac:spMkLst>
        </pc:spChg>
        <pc:spChg chg="add mod">
          <ac:chgData name="Stalin Jacob Wilson Packia Dhas" userId="050d7d71-3621-4503-95e8-1c9a9d962492" providerId="ADAL" clId="{93DF969B-C49E-41BE-AC2E-9A5FC7F0D4BF}" dt="2025-11-27T15:51:00.990" v="8290"/>
          <ac:spMkLst>
            <pc:docMk/>
            <pc:sldMk cId="934721391" sldId="932"/>
            <ac:spMk id="313" creationId="{4CDE3FF0-0EC4-43F1-8899-D3DDB8F58165}"/>
          </ac:spMkLst>
        </pc:spChg>
        <pc:spChg chg="add mod">
          <ac:chgData name="Stalin Jacob Wilson Packia Dhas" userId="050d7d71-3621-4503-95e8-1c9a9d962492" providerId="ADAL" clId="{93DF969B-C49E-41BE-AC2E-9A5FC7F0D4BF}" dt="2025-11-27T15:51:00.990" v="8291"/>
          <ac:spMkLst>
            <pc:docMk/>
            <pc:sldMk cId="934721391" sldId="932"/>
            <ac:spMk id="314" creationId="{5CE9E683-F662-42D7-AC51-7630A398C22F}"/>
          </ac:spMkLst>
        </pc:spChg>
        <pc:spChg chg="add mod">
          <ac:chgData name="Stalin Jacob Wilson Packia Dhas" userId="050d7d71-3621-4503-95e8-1c9a9d962492" providerId="ADAL" clId="{93DF969B-C49E-41BE-AC2E-9A5FC7F0D4BF}" dt="2025-11-27T15:51:01.004" v="8292"/>
          <ac:spMkLst>
            <pc:docMk/>
            <pc:sldMk cId="934721391" sldId="932"/>
            <ac:spMk id="315" creationId="{344B67CF-D2B0-4540-B782-5E3E05CFD9ED}"/>
          </ac:spMkLst>
        </pc:spChg>
        <pc:spChg chg="add mod">
          <ac:chgData name="Stalin Jacob Wilson Packia Dhas" userId="050d7d71-3621-4503-95e8-1c9a9d962492" providerId="ADAL" clId="{93DF969B-C49E-41BE-AC2E-9A5FC7F0D4BF}" dt="2025-11-27T15:51:01.010" v="8293"/>
          <ac:spMkLst>
            <pc:docMk/>
            <pc:sldMk cId="934721391" sldId="932"/>
            <ac:spMk id="316" creationId="{5A04E056-575C-4F11-A332-51157760E5C8}"/>
          </ac:spMkLst>
        </pc:spChg>
        <pc:spChg chg="add mod">
          <ac:chgData name="Stalin Jacob Wilson Packia Dhas" userId="050d7d71-3621-4503-95e8-1c9a9d962492" providerId="ADAL" clId="{93DF969B-C49E-41BE-AC2E-9A5FC7F0D4BF}" dt="2025-11-27T15:51:01.010" v="8294"/>
          <ac:spMkLst>
            <pc:docMk/>
            <pc:sldMk cId="934721391" sldId="932"/>
            <ac:spMk id="317" creationId="{07DDE5A7-6279-445A-BCCF-C6886A02A1AC}"/>
          </ac:spMkLst>
        </pc:spChg>
        <pc:spChg chg="add mod">
          <ac:chgData name="Stalin Jacob Wilson Packia Dhas" userId="050d7d71-3621-4503-95e8-1c9a9d962492" providerId="ADAL" clId="{93DF969B-C49E-41BE-AC2E-9A5FC7F0D4BF}" dt="2025-11-27T15:51:01.010" v="8295"/>
          <ac:spMkLst>
            <pc:docMk/>
            <pc:sldMk cId="934721391" sldId="932"/>
            <ac:spMk id="318" creationId="{62D5056A-36DB-403F-8786-231CE93A40D7}"/>
          </ac:spMkLst>
        </pc:spChg>
        <pc:spChg chg="add mod">
          <ac:chgData name="Stalin Jacob Wilson Packia Dhas" userId="050d7d71-3621-4503-95e8-1c9a9d962492" providerId="ADAL" clId="{93DF969B-C49E-41BE-AC2E-9A5FC7F0D4BF}" dt="2025-11-27T15:51:01.020" v="8296"/>
          <ac:spMkLst>
            <pc:docMk/>
            <pc:sldMk cId="934721391" sldId="932"/>
            <ac:spMk id="319" creationId="{D8C604F7-F1B1-4851-96B4-B3DF3A65AC75}"/>
          </ac:spMkLst>
        </pc:spChg>
        <pc:spChg chg="add mod">
          <ac:chgData name="Stalin Jacob Wilson Packia Dhas" userId="050d7d71-3621-4503-95e8-1c9a9d962492" providerId="ADAL" clId="{93DF969B-C49E-41BE-AC2E-9A5FC7F0D4BF}" dt="2025-11-27T15:51:01.024" v="8297"/>
          <ac:spMkLst>
            <pc:docMk/>
            <pc:sldMk cId="934721391" sldId="932"/>
            <ac:spMk id="320" creationId="{37F2FC09-2C16-41FC-8E0D-31957F14842E}"/>
          </ac:spMkLst>
        </pc:spChg>
        <pc:spChg chg="add mod">
          <ac:chgData name="Stalin Jacob Wilson Packia Dhas" userId="050d7d71-3621-4503-95e8-1c9a9d962492" providerId="ADAL" clId="{93DF969B-C49E-41BE-AC2E-9A5FC7F0D4BF}" dt="2025-11-27T15:51:01.024" v="8298"/>
          <ac:spMkLst>
            <pc:docMk/>
            <pc:sldMk cId="934721391" sldId="932"/>
            <ac:spMk id="321" creationId="{878DA33F-C7C8-49EF-9530-3A0D2F8459DC}"/>
          </ac:spMkLst>
        </pc:spChg>
        <pc:spChg chg="add mod">
          <ac:chgData name="Stalin Jacob Wilson Packia Dhas" userId="050d7d71-3621-4503-95e8-1c9a9d962492" providerId="ADAL" clId="{93DF969B-C49E-41BE-AC2E-9A5FC7F0D4BF}" dt="2025-11-27T15:51:01.024" v="8299"/>
          <ac:spMkLst>
            <pc:docMk/>
            <pc:sldMk cId="934721391" sldId="932"/>
            <ac:spMk id="322" creationId="{AB289A94-AE4E-4E6F-9D73-68300425B388}"/>
          </ac:spMkLst>
        </pc:spChg>
        <pc:spChg chg="add mod">
          <ac:chgData name="Stalin Jacob Wilson Packia Dhas" userId="050d7d71-3621-4503-95e8-1c9a9d962492" providerId="ADAL" clId="{93DF969B-C49E-41BE-AC2E-9A5FC7F0D4BF}" dt="2025-11-27T15:51:01.024" v="8300"/>
          <ac:spMkLst>
            <pc:docMk/>
            <pc:sldMk cId="934721391" sldId="932"/>
            <ac:spMk id="323" creationId="{7AA8AE2A-F222-4DD9-BAD4-780F04D99393}"/>
          </ac:spMkLst>
        </pc:spChg>
        <pc:spChg chg="add mod">
          <ac:chgData name="Stalin Jacob Wilson Packia Dhas" userId="050d7d71-3621-4503-95e8-1c9a9d962492" providerId="ADAL" clId="{93DF969B-C49E-41BE-AC2E-9A5FC7F0D4BF}" dt="2025-11-27T15:51:01.032" v="8301"/>
          <ac:spMkLst>
            <pc:docMk/>
            <pc:sldMk cId="934721391" sldId="932"/>
            <ac:spMk id="324" creationId="{A6016940-1FA8-456E-B0A9-A83C9352AC14}"/>
          </ac:spMkLst>
        </pc:spChg>
        <pc:spChg chg="add mod">
          <ac:chgData name="Stalin Jacob Wilson Packia Dhas" userId="050d7d71-3621-4503-95e8-1c9a9d962492" providerId="ADAL" clId="{93DF969B-C49E-41BE-AC2E-9A5FC7F0D4BF}" dt="2025-11-27T15:51:01.032" v="8302"/>
          <ac:spMkLst>
            <pc:docMk/>
            <pc:sldMk cId="934721391" sldId="932"/>
            <ac:spMk id="325" creationId="{4C2A2359-3412-4E66-B239-6DB06094257F}"/>
          </ac:spMkLst>
        </pc:spChg>
        <pc:spChg chg="add mod">
          <ac:chgData name="Stalin Jacob Wilson Packia Dhas" userId="050d7d71-3621-4503-95e8-1c9a9d962492" providerId="ADAL" clId="{93DF969B-C49E-41BE-AC2E-9A5FC7F0D4BF}" dt="2025-11-27T15:51:01.037" v="8303"/>
          <ac:spMkLst>
            <pc:docMk/>
            <pc:sldMk cId="934721391" sldId="932"/>
            <ac:spMk id="326" creationId="{D3DE084D-44FB-48BE-94A5-42F2A72D415D}"/>
          </ac:spMkLst>
        </pc:spChg>
        <pc:spChg chg="add mod">
          <ac:chgData name="Stalin Jacob Wilson Packia Dhas" userId="050d7d71-3621-4503-95e8-1c9a9d962492" providerId="ADAL" clId="{93DF969B-C49E-41BE-AC2E-9A5FC7F0D4BF}" dt="2025-11-27T15:51:01.041" v="8304"/>
          <ac:spMkLst>
            <pc:docMk/>
            <pc:sldMk cId="934721391" sldId="932"/>
            <ac:spMk id="327" creationId="{FE676878-229A-4F40-B7EA-949FF90391F7}"/>
          </ac:spMkLst>
        </pc:spChg>
        <pc:spChg chg="add mod">
          <ac:chgData name="Stalin Jacob Wilson Packia Dhas" userId="050d7d71-3621-4503-95e8-1c9a9d962492" providerId="ADAL" clId="{93DF969B-C49E-41BE-AC2E-9A5FC7F0D4BF}" dt="2025-11-27T15:51:01.041" v="8305"/>
          <ac:spMkLst>
            <pc:docMk/>
            <pc:sldMk cId="934721391" sldId="932"/>
            <ac:spMk id="328" creationId="{BAF5E9C6-31D3-4C3B-9EE4-6F414FC17B6D}"/>
          </ac:spMkLst>
        </pc:spChg>
        <pc:spChg chg="add mod">
          <ac:chgData name="Stalin Jacob Wilson Packia Dhas" userId="050d7d71-3621-4503-95e8-1c9a9d962492" providerId="ADAL" clId="{93DF969B-C49E-41BE-AC2E-9A5FC7F0D4BF}" dt="2025-11-27T15:51:01.041" v="8306"/>
          <ac:spMkLst>
            <pc:docMk/>
            <pc:sldMk cId="934721391" sldId="932"/>
            <ac:spMk id="329" creationId="{6272C041-10DC-4C19-91C7-ACF922B649F4}"/>
          </ac:spMkLst>
        </pc:spChg>
        <pc:spChg chg="add mod">
          <ac:chgData name="Stalin Jacob Wilson Packia Dhas" userId="050d7d71-3621-4503-95e8-1c9a9d962492" providerId="ADAL" clId="{93DF969B-C49E-41BE-AC2E-9A5FC7F0D4BF}" dt="2025-11-27T15:51:01.041" v="8307"/>
          <ac:spMkLst>
            <pc:docMk/>
            <pc:sldMk cId="934721391" sldId="932"/>
            <ac:spMk id="330" creationId="{6205202F-3FEA-4F47-AFE7-FA5B29C47570}"/>
          </ac:spMkLst>
        </pc:spChg>
        <pc:spChg chg="add mod">
          <ac:chgData name="Stalin Jacob Wilson Packia Dhas" userId="050d7d71-3621-4503-95e8-1c9a9d962492" providerId="ADAL" clId="{93DF969B-C49E-41BE-AC2E-9A5FC7F0D4BF}" dt="2025-11-27T15:51:01.041" v="8308"/>
          <ac:spMkLst>
            <pc:docMk/>
            <pc:sldMk cId="934721391" sldId="932"/>
            <ac:spMk id="331" creationId="{18B756C4-F405-4DD1-A2E9-4E554EE27869}"/>
          </ac:spMkLst>
        </pc:spChg>
        <pc:spChg chg="add mod">
          <ac:chgData name="Stalin Jacob Wilson Packia Dhas" userId="050d7d71-3621-4503-95e8-1c9a9d962492" providerId="ADAL" clId="{93DF969B-C49E-41BE-AC2E-9A5FC7F0D4BF}" dt="2025-11-27T15:51:01.054" v="8309"/>
          <ac:spMkLst>
            <pc:docMk/>
            <pc:sldMk cId="934721391" sldId="932"/>
            <ac:spMk id="332" creationId="{A705F954-6609-44FF-A983-85C2BB481DE3}"/>
          </ac:spMkLst>
        </pc:spChg>
        <pc:spChg chg="add mod">
          <ac:chgData name="Stalin Jacob Wilson Packia Dhas" userId="050d7d71-3621-4503-95e8-1c9a9d962492" providerId="ADAL" clId="{93DF969B-C49E-41BE-AC2E-9A5FC7F0D4BF}" dt="2025-11-27T15:51:01.058" v="8310"/>
          <ac:spMkLst>
            <pc:docMk/>
            <pc:sldMk cId="934721391" sldId="932"/>
            <ac:spMk id="333" creationId="{E4B9E0A4-6744-4A47-AAC9-D2A41132BF9E}"/>
          </ac:spMkLst>
        </pc:spChg>
        <pc:spChg chg="add mod">
          <ac:chgData name="Stalin Jacob Wilson Packia Dhas" userId="050d7d71-3621-4503-95e8-1c9a9d962492" providerId="ADAL" clId="{93DF969B-C49E-41BE-AC2E-9A5FC7F0D4BF}" dt="2025-11-27T15:51:01.058" v="8311"/>
          <ac:spMkLst>
            <pc:docMk/>
            <pc:sldMk cId="934721391" sldId="932"/>
            <ac:spMk id="334" creationId="{C292409D-C4EB-4DE4-B80C-E59EB12EF0A0}"/>
          </ac:spMkLst>
        </pc:spChg>
        <pc:spChg chg="add mod">
          <ac:chgData name="Stalin Jacob Wilson Packia Dhas" userId="050d7d71-3621-4503-95e8-1c9a9d962492" providerId="ADAL" clId="{93DF969B-C49E-41BE-AC2E-9A5FC7F0D4BF}" dt="2025-11-27T15:51:01.058" v="8312"/>
          <ac:spMkLst>
            <pc:docMk/>
            <pc:sldMk cId="934721391" sldId="932"/>
            <ac:spMk id="335" creationId="{2A145FC9-F92C-45F3-A507-871447472A2B}"/>
          </ac:spMkLst>
        </pc:spChg>
        <pc:spChg chg="add mod">
          <ac:chgData name="Stalin Jacob Wilson Packia Dhas" userId="050d7d71-3621-4503-95e8-1c9a9d962492" providerId="ADAL" clId="{93DF969B-C49E-41BE-AC2E-9A5FC7F0D4BF}" dt="2025-11-27T15:51:01.058" v="8313"/>
          <ac:spMkLst>
            <pc:docMk/>
            <pc:sldMk cId="934721391" sldId="932"/>
            <ac:spMk id="336" creationId="{170BE74E-7613-42AC-A514-B136DA89B673}"/>
          </ac:spMkLst>
        </pc:spChg>
        <pc:spChg chg="add mod">
          <ac:chgData name="Stalin Jacob Wilson Packia Dhas" userId="050d7d71-3621-4503-95e8-1c9a9d962492" providerId="ADAL" clId="{93DF969B-C49E-41BE-AC2E-9A5FC7F0D4BF}" dt="2025-11-27T15:51:01.058" v="8314"/>
          <ac:spMkLst>
            <pc:docMk/>
            <pc:sldMk cId="934721391" sldId="932"/>
            <ac:spMk id="337" creationId="{7F78055F-42C6-4757-89F4-3279F8D5E11B}"/>
          </ac:spMkLst>
        </pc:spChg>
        <pc:spChg chg="add mod">
          <ac:chgData name="Stalin Jacob Wilson Packia Dhas" userId="050d7d71-3621-4503-95e8-1c9a9d962492" providerId="ADAL" clId="{93DF969B-C49E-41BE-AC2E-9A5FC7F0D4BF}" dt="2025-11-27T15:51:01.058" v="8315"/>
          <ac:spMkLst>
            <pc:docMk/>
            <pc:sldMk cId="934721391" sldId="932"/>
            <ac:spMk id="338" creationId="{C378F1EF-CC82-4274-8105-7254FE247ABB}"/>
          </ac:spMkLst>
        </pc:spChg>
        <pc:spChg chg="add mod">
          <ac:chgData name="Stalin Jacob Wilson Packia Dhas" userId="050d7d71-3621-4503-95e8-1c9a9d962492" providerId="ADAL" clId="{93DF969B-C49E-41BE-AC2E-9A5FC7F0D4BF}" dt="2025-11-27T15:51:01.058" v="8316"/>
          <ac:spMkLst>
            <pc:docMk/>
            <pc:sldMk cId="934721391" sldId="932"/>
            <ac:spMk id="339" creationId="{70282AD5-6314-4C9F-AAB0-5FFBCD233E3A}"/>
          </ac:spMkLst>
        </pc:spChg>
        <pc:spChg chg="add mod">
          <ac:chgData name="Stalin Jacob Wilson Packia Dhas" userId="050d7d71-3621-4503-95e8-1c9a9d962492" providerId="ADAL" clId="{93DF969B-C49E-41BE-AC2E-9A5FC7F0D4BF}" dt="2025-11-27T15:51:01.073" v="8317"/>
          <ac:spMkLst>
            <pc:docMk/>
            <pc:sldMk cId="934721391" sldId="932"/>
            <ac:spMk id="340" creationId="{3287F1DC-90C6-4149-8DDC-594DF4A57971}"/>
          </ac:spMkLst>
        </pc:spChg>
        <pc:spChg chg="add mod">
          <ac:chgData name="Stalin Jacob Wilson Packia Dhas" userId="050d7d71-3621-4503-95e8-1c9a9d962492" providerId="ADAL" clId="{93DF969B-C49E-41BE-AC2E-9A5FC7F0D4BF}" dt="2025-11-27T15:51:01.073" v="8318"/>
          <ac:spMkLst>
            <pc:docMk/>
            <pc:sldMk cId="934721391" sldId="932"/>
            <ac:spMk id="341" creationId="{9E3DEADD-19C7-4089-B411-D76C6441D8D9}"/>
          </ac:spMkLst>
        </pc:spChg>
        <pc:spChg chg="add mod">
          <ac:chgData name="Stalin Jacob Wilson Packia Dhas" userId="050d7d71-3621-4503-95e8-1c9a9d962492" providerId="ADAL" clId="{93DF969B-C49E-41BE-AC2E-9A5FC7F0D4BF}" dt="2025-11-27T15:51:01.073" v="8319"/>
          <ac:spMkLst>
            <pc:docMk/>
            <pc:sldMk cId="934721391" sldId="932"/>
            <ac:spMk id="342" creationId="{E31B12F6-927A-42CD-977A-F2CBFF44661F}"/>
          </ac:spMkLst>
        </pc:spChg>
        <pc:spChg chg="add mod">
          <ac:chgData name="Stalin Jacob Wilson Packia Dhas" userId="050d7d71-3621-4503-95e8-1c9a9d962492" providerId="ADAL" clId="{93DF969B-C49E-41BE-AC2E-9A5FC7F0D4BF}" dt="2025-11-27T15:51:01.073" v="8320"/>
          <ac:spMkLst>
            <pc:docMk/>
            <pc:sldMk cId="934721391" sldId="932"/>
            <ac:spMk id="343" creationId="{A712BB81-A7C6-44A8-8ECE-E21E39D86545}"/>
          </ac:spMkLst>
        </pc:spChg>
        <pc:spChg chg="add mod">
          <ac:chgData name="Stalin Jacob Wilson Packia Dhas" userId="050d7d71-3621-4503-95e8-1c9a9d962492" providerId="ADAL" clId="{93DF969B-C49E-41BE-AC2E-9A5FC7F0D4BF}" dt="2025-11-27T15:51:01.073" v="8321"/>
          <ac:spMkLst>
            <pc:docMk/>
            <pc:sldMk cId="934721391" sldId="932"/>
            <ac:spMk id="344" creationId="{1EBC6F2D-C17E-4697-8101-AF12D1C573C9}"/>
          </ac:spMkLst>
        </pc:spChg>
        <pc:spChg chg="add mod">
          <ac:chgData name="Stalin Jacob Wilson Packia Dhas" userId="050d7d71-3621-4503-95e8-1c9a9d962492" providerId="ADAL" clId="{93DF969B-C49E-41BE-AC2E-9A5FC7F0D4BF}" dt="2025-11-27T15:51:01.073" v="8322"/>
          <ac:spMkLst>
            <pc:docMk/>
            <pc:sldMk cId="934721391" sldId="932"/>
            <ac:spMk id="345" creationId="{CA237048-55B8-446B-BC02-FB773E30FB86}"/>
          </ac:spMkLst>
        </pc:spChg>
        <pc:spChg chg="add mod">
          <ac:chgData name="Stalin Jacob Wilson Packia Dhas" userId="050d7d71-3621-4503-95e8-1c9a9d962492" providerId="ADAL" clId="{93DF969B-C49E-41BE-AC2E-9A5FC7F0D4BF}" dt="2025-11-27T15:51:01.089" v="8323"/>
          <ac:spMkLst>
            <pc:docMk/>
            <pc:sldMk cId="934721391" sldId="932"/>
            <ac:spMk id="346" creationId="{450D79A1-7801-4F3B-9F18-ACEC4E9B4CD3}"/>
          </ac:spMkLst>
        </pc:spChg>
        <pc:spChg chg="add mod">
          <ac:chgData name="Stalin Jacob Wilson Packia Dhas" userId="050d7d71-3621-4503-95e8-1c9a9d962492" providerId="ADAL" clId="{93DF969B-C49E-41BE-AC2E-9A5FC7F0D4BF}" dt="2025-11-27T15:51:01.091" v="8324"/>
          <ac:spMkLst>
            <pc:docMk/>
            <pc:sldMk cId="934721391" sldId="932"/>
            <ac:spMk id="347" creationId="{7173EB8C-067B-4D91-A1B6-1061FFBF02E8}"/>
          </ac:spMkLst>
        </pc:spChg>
        <pc:spChg chg="add mod">
          <ac:chgData name="Stalin Jacob Wilson Packia Dhas" userId="050d7d71-3621-4503-95e8-1c9a9d962492" providerId="ADAL" clId="{93DF969B-C49E-41BE-AC2E-9A5FC7F0D4BF}" dt="2025-11-27T15:51:01.091" v="8325"/>
          <ac:spMkLst>
            <pc:docMk/>
            <pc:sldMk cId="934721391" sldId="932"/>
            <ac:spMk id="348" creationId="{F8D3D714-7AAE-4123-B914-933A2BDF1ADB}"/>
          </ac:spMkLst>
        </pc:spChg>
        <pc:spChg chg="add mod">
          <ac:chgData name="Stalin Jacob Wilson Packia Dhas" userId="050d7d71-3621-4503-95e8-1c9a9d962492" providerId="ADAL" clId="{93DF969B-C49E-41BE-AC2E-9A5FC7F0D4BF}" dt="2025-11-27T15:51:01.091" v="8326"/>
          <ac:spMkLst>
            <pc:docMk/>
            <pc:sldMk cId="934721391" sldId="932"/>
            <ac:spMk id="349" creationId="{28F84E28-65A1-491E-825B-C7DDC53DF289}"/>
          </ac:spMkLst>
        </pc:spChg>
        <pc:spChg chg="add mod">
          <ac:chgData name="Stalin Jacob Wilson Packia Dhas" userId="050d7d71-3621-4503-95e8-1c9a9d962492" providerId="ADAL" clId="{93DF969B-C49E-41BE-AC2E-9A5FC7F0D4BF}" dt="2025-11-27T15:51:01.091" v="8327"/>
          <ac:spMkLst>
            <pc:docMk/>
            <pc:sldMk cId="934721391" sldId="932"/>
            <ac:spMk id="350" creationId="{F6426ABE-A4D6-4A34-BF67-86A8A21F3D3D}"/>
          </ac:spMkLst>
        </pc:spChg>
        <pc:spChg chg="add mod">
          <ac:chgData name="Stalin Jacob Wilson Packia Dhas" userId="050d7d71-3621-4503-95e8-1c9a9d962492" providerId="ADAL" clId="{93DF969B-C49E-41BE-AC2E-9A5FC7F0D4BF}" dt="2025-11-27T15:51:01.091" v="8328"/>
          <ac:spMkLst>
            <pc:docMk/>
            <pc:sldMk cId="934721391" sldId="932"/>
            <ac:spMk id="351" creationId="{60EABE0F-ED41-4667-A268-DBF2F8560DED}"/>
          </ac:spMkLst>
        </pc:spChg>
        <pc:spChg chg="add mod">
          <ac:chgData name="Stalin Jacob Wilson Packia Dhas" userId="050d7d71-3621-4503-95e8-1c9a9d962492" providerId="ADAL" clId="{93DF969B-C49E-41BE-AC2E-9A5FC7F0D4BF}" dt="2025-11-27T15:51:01.104" v="8329"/>
          <ac:spMkLst>
            <pc:docMk/>
            <pc:sldMk cId="934721391" sldId="932"/>
            <ac:spMk id="352" creationId="{FD09060C-937B-4B1A-AA11-658FB69227F1}"/>
          </ac:spMkLst>
        </pc:spChg>
        <pc:spChg chg="add mod">
          <ac:chgData name="Stalin Jacob Wilson Packia Dhas" userId="050d7d71-3621-4503-95e8-1c9a9d962492" providerId="ADAL" clId="{93DF969B-C49E-41BE-AC2E-9A5FC7F0D4BF}" dt="2025-11-27T15:51:01.106" v="8330"/>
          <ac:spMkLst>
            <pc:docMk/>
            <pc:sldMk cId="934721391" sldId="932"/>
            <ac:spMk id="353" creationId="{6FB60EB2-D164-41F1-B676-97DE2E5B3DCB}"/>
          </ac:spMkLst>
        </pc:spChg>
        <pc:spChg chg="add mod">
          <ac:chgData name="Stalin Jacob Wilson Packia Dhas" userId="050d7d71-3621-4503-95e8-1c9a9d962492" providerId="ADAL" clId="{93DF969B-C49E-41BE-AC2E-9A5FC7F0D4BF}" dt="2025-11-27T15:51:01.106" v="8331"/>
          <ac:spMkLst>
            <pc:docMk/>
            <pc:sldMk cId="934721391" sldId="932"/>
            <ac:spMk id="354" creationId="{D1FBB40A-39DD-4FB1-A7B2-9DBD8787029E}"/>
          </ac:spMkLst>
        </pc:spChg>
        <pc:spChg chg="add mod">
          <ac:chgData name="Stalin Jacob Wilson Packia Dhas" userId="050d7d71-3621-4503-95e8-1c9a9d962492" providerId="ADAL" clId="{93DF969B-C49E-41BE-AC2E-9A5FC7F0D4BF}" dt="2025-11-27T15:51:01.106" v="8332"/>
          <ac:spMkLst>
            <pc:docMk/>
            <pc:sldMk cId="934721391" sldId="932"/>
            <ac:spMk id="355" creationId="{D38EDA5F-7DFD-44E7-967F-B537F70AE0F3}"/>
          </ac:spMkLst>
        </pc:spChg>
        <pc:spChg chg="add mod">
          <ac:chgData name="Stalin Jacob Wilson Packia Dhas" userId="050d7d71-3621-4503-95e8-1c9a9d962492" providerId="ADAL" clId="{93DF969B-C49E-41BE-AC2E-9A5FC7F0D4BF}" dt="2025-11-27T15:51:01.115" v="8333"/>
          <ac:spMkLst>
            <pc:docMk/>
            <pc:sldMk cId="934721391" sldId="932"/>
            <ac:spMk id="356" creationId="{E48CB1B5-1619-454E-8128-E278EBBC399E}"/>
          </ac:spMkLst>
        </pc:spChg>
        <pc:spChg chg="add mod">
          <ac:chgData name="Stalin Jacob Wilson Packia Dhas" userId="050d7d71-3621-4503-95e8-1c9a9d962492" providerId="ADAL" clId="{93DF969B-C49E-41BE-AC2E-9A5FC7F0D4BF}" dt="2025-11-27T15:51:01.122" v="8334"/>
          <ac:spMkLst>
            <pc:docMk/>
            <pc:sldMk cId="934721391" sldId="932"/>
            <ac:spMk id="357" creationId="{50654A1B-C571-4810-8489-CC7C3B3D69E7}"/>
          </ac:spMkLst>
        </pc:spChg>
        <pc:spChg chg="add mod">
          <ac:chgData name="Stalin Jacob Wilson Packia Dhas" userId="050d7d71-3621-4503-95e8-1c9a9d962492" providerId="ADAL" clId="{93DF969B-C49E-41BE-AC2E-9A5FC7F0D4BF}" dt="2025-11-27T15:51:01.123" v="8335"/>
          <ac:spMkLst>
            <pc:docMk/>
            <pc:sldMk cId="934721391" sldId="932"/>
            <ac:spMk id="358" creationId="{3A65F56D-CAF1-4395-8CF5-8058F6200172}"/>
          </ac:spMkLst>
        </pc:spChg>
        <pc:spChg chg="add mod">
          <ac:chgData name="Stalin Jacob Wilson Packia Dhas" userId="050d7d71-3621-4503-95e8-1c9a9d962492" providerId="ADAL" clId="{93DF969B-C49E-41BE-AC2E-9A5FC7F0D4BF}" dt="2025-11-27T15:51:01.123" v="8336"/>
          <ac:spMkLst>
            <pc:docMk/>
            <pc:sldMk cId="934721391" sldId="932"/>
            <ac:spMk id="359" creationId="{8B38615B-94DE-4AB3-A3A4-2676BC291186}"/>
          </ac:spMkLst>
        </pc:spChg>
        <pc:spChg chg="add mod">
          <ac:chgData name="Stalin Jacob Wilson Packia Dhas" userId="050d7d71-3621-4503-95e8-1c9a9d962492" providerId="ADAL" clId="{93DF969B-C49E-41BE-AC2E-9A5FC7F0D4BF}" dt="2025-11-27T15:51:01.132" v="8337"/>
          <ac:spMkLst>
            <pc:docMk/>
            <pc:sldMk cId="934721391" sldId="932"/>
            <ac:spMk id="360" creationId="{1443D861-781E-413A-8F94-7B8724846A74}"/>
          </ac:spMkLst>
        </pc:spChg>
        <pc:spChg chg="add mod">
          <ac:chgData name="Stalin Jacob Wilson Packia Dhas" userId="050d7d71-3621-4503-95e8-1c9a9d962492" providerId="ADAL" clId="{93DF969B-C49E-41BE-AC2E-9A5FC7F0D4BF}" dt="2025-11-27T15:51:01.133" v="8338"/>
          <ac:spMkLst>
            <pc:docMk/>
            <pc:sldMk cId="934721391" sldId="932"/>
            <ac:spMk id="361" creationId="{553EAB97-5CB4-4557-B2E9-39515DA870F9}"/>
          </ac:spMkLst>
        </pc:spChg>
        <pc:spChg chg="add mod">
          <ac:chgData name="Stalin Jacob Wilson Packia Dhas" userId="050d7d71-3621-4503-95e8-1c9a9d962492" providerId="ADAL" clId="{93DF969B-C49E-41BE-AC2E-9A5FC7F0D4BF}" dt="2025-11-27T15:51:01.133" v="8339"/>
          <ac:spMkLst>
            <pc:docMk/>
            <pc:sldMk cId="934721391" sldId="932"/>
            <ac:spMk id="362" creationId="{1BB748E0-EF58-4B15-B7B4-A1E57E495C0E}"/>
          </ac:spMkLst>
        </pc:spChg>
        <pc:spChg chg="add mod">
          <ac:chgData name="Stalin Jacob Wilson Packia Dhas" userId="050d7d71-3621-4503-95e8-1c9a9d962492" providerId="ADAL" clId="{93DF969B-C49E-41BE-AC2E-9A5FC7F0D4BF}" dt="2025-11-27T15:51:01.138" v="8340"/>
          <ac:spMkLst>
            <pc:docMk/>
            <pc:sldMk cId="934721391" sldId="932"/>
            <ac:spMk id="363" creationId="{80FCA3C2-4A12-45CF-9536-8676F45E1B1B}"/>
          </ac:spMkLst>
        </pc:spChg>
        <pc:spChg chg="add mod">
          <ac:chgData name="Stalin Jacob Wilson Packia Dhas" userId="050d7d71-3621-4503-95e8-1c9a9d962492" providerId="ADAL" clId="{93DF969B-C49E-41BE-AC2E-9A5FC7F0D4BF}" dt="2025-11-27T15:51:01.138" v="8341"/>
          <ac:spMkLst>
            <pc:docMk/>
            <pc:sldMk cId="934721391" sldId="932"/>
            <ac:spMk id="364" creationId="{6A2AB71D-2931-41C2-BE0B-43F9F9641FA1}"/>
          </ac:spMkLst>
        </pc:spChg>
        <pc:spChg chg="add mod">
          <ac:chgData name="Stalin Jacob Wilson Packia Dhas" userId="050d7d71-3621-4503-95e8-1c9a9d962492" providerId="ADAL" clId="{93DF969B-C49E-41BE-AC2E-9A5FC7F0D4BF}" dt="2025-11-27T15:51:01.138" v="8342"/>
          <ac:spMkLst>
            <pc:docMk/>
            <pc:sldMk cId="934721391" sldId="932"/>
            <ac:spMk id="365" creationId="{EBBDAE37-65EF-47DE-B4AA-9F29DF7DD985}"/>
          </ac:spMkLst>
        </pc:spChg>
        <pc:spChg chg="add mod">
          <ac:chgData name="Stalin Jacob Wilson Packia Dhas" userId="050d7d71-3621-4503-95e8-1c9a9d962492" providerId="ADAL" clId="{93DF969B-C49E-41BE-AC2E-9A5FC7F0D4BF}" dt="2025-11-27T15:51:01.138" v="8343"/>
          <ac:spMkLst>
            <pc:docMk/>
            <pc:sldMk cId="934721391" sldId="932"/>
            <ac:spMk id="366" creationId="{D7BE7AFF-09E1-4E84-8A02-359F261F06D8}"/>
          </ac:spMkLst>
        </pc:spChg>
        <pc:spChg chg="add mod">
          <ac:chgData name="Stalin Jacob Wilson Packia Dhas" userId="050d7d71-3621-4503-95e8-1c9a9d962492" providerId="ADAL" clId="{93DF969B-C49E-41BE-AC2E-9A5FC7F0D4BF}" dt="2025-11-27T15:51:01.138" v="8344"/>
          <ac:spMkLst>
            <pc:docMk/>
            <pc:sldMk cId="934721391" sldId="932"/>
            <ac:spMk id="367" creationId="{8A62CC83-5092-43A2-9587-BC674CB432BE}"/>
          </ac:spMkLst>
        </pc:spChg>
        <pc:spChg chg="add mod">
          <ac:chgData name="Stalin Jacob Wilson Packia Dhas" userId="050d7d71-3621-4503-95e8-1c9a9d962492" providerId="ADAL" clId="{93DF969B-C49E-41BE-AC2E-9A5FC7F0D4BF}" dt="2025-11-27T15:51:01.138" v="8345"/>
          <ac:spMkLst>
            <pc:docMk/>
            <pc:sldMk cId="934721391" sldId="932"/>
            <ac:spMk id="368" creationId="{B33A8943-A5EF-448F-8E81-44B66CAE96C8}"/>
          </ac:spMkLst>
        </pc:spChg>
        <pc:spChg chg="add mod">
          <ac:chgData name="Stalin Jacob Wilson Packia Dhas" userId="050d7d71-3621-4503-95e8-1c9a9d962492" providerId="ADAL" clId="{93DF969B-C49E-41BE-AC2E-9A5FC7F0D4BF}" dt="2025-11-27T15:51:01.138" v="8346"/>
          <ac:spMkLst>
            <pc:docMk/>
            <pc:sldMk cId="934721391" sldId="932"/>
            <ac:spMk id="369" creationId="{7428D27F-0DAB-4CB9-96B9-D166A70961CD}"/>
          </ac:spMkLst>
        </pc:spChg>
        <pc:spChg chg="add mod">
          <ac:chgData name="Stalin Jacob Wilson Packia Dhas" userId="050d7d71-3621-4503-95e8-1c9a9d962492" providerId="ADAL" clId="{93DF969B-C49E-41BE-AC2E-9A5FC7F0D4BF}" dt="2025-11-27T15:51:01.138" v="8347"/>
          <ac:spMkLst>
            <pc:docMk/>
            <pc:sldMk cId="934721391" sldId="932"/>
            <ac:spMk id="370" creationId="{47CC798E-F741-49FD-BA4B-7D36F01E4C18}"/>
          </ac:spMkLst>
        </pc:spChg>
        <pc:spChg chg="add mod">
          <ac:chgData name="Stalin Jacob Wilson Packia Dhas" userId="050d7d71-3621-4503-95e8-1c9a9d962492" providerId="ADAL" clId="{93DF969B-C49E-41BE-AC2E-9A5FC7F0D4BF}" dt="2025-11-27T15:51:01.155" v="8348"/>
          <ac:spMkLst>
            <pc:docMk/>
            <pc:sldMk cId="934721391" sldId="932"/>
            <ac:spMk id="371" creationId="{B807573B-0749-4D36-9FAB-F6EBB5AC8C5A}"/>
          </ac:spMkLst>
        </pc:spChg>
        <pc:spChg chg="add mod">
          <ac:chgData name="Stalin Jacob Wilson Packia Dhas" userId="050d7d71-3621-4503-95e8-1c9a9d962492" providerId="ADAL" clId="{93DF969B-C49E-41BE-AC2E-9A5FC7F0D4BF}" dt="2025-11-27T15:51:01.155" v="8349"/>
          <ac:spMkLst>
            <pc:docMk/>
            <pc:sldMk cId="934721391" sldId="932"/>
            <ac:spMk id="372" creationId="{BB924ABE-3FFB-46FC-999B-DF9F89D855F5}"/>
          </ac:spMkLst>
        </pc:spChg>
        <pc:spChg chg="add mod">
          <ac:chgData name="Stalin Jacob Wilson Packia Dhas" userId="050d7d71-3621-4503-95e8-1c9a9d962492" providerId="ADAL" clId="{93DF969B-C49E-41BE-AC2E-9A5FC7F0D4BF}" dt="2025-11-27T15:51:01.155" v="8350"/>
          <ac:spMkLst>
            <pc:docMk/>
            <pc:sldMk cId="934721391" sldId="932"/>
            <ac:spMk id="373" creationId="{A327F027-535C-45B1-AEF9-E9B14CD3CDE1}"/>
          </ac:spMkLst>
        </pc:spChg>
        <pc:spChg chg="add mod">
          <ac:chgData name="Stalin Jacob Wilson Packia Dhas" userId="050d7d71-3621-4503-95e8-1c9a9d962492" providerId="ADAL" clId="{93DF969B-C49E-41BE-AC2E-9A5FC7F0D4BF}" dt="2025-11-27T15:51:01.155" v="8351"/>
          <ac:spMkLst>
            <pc:docMk/>
            <pc:sldMk cId="934721391" sldId="932"/>
            <ac:spMk id="374" creationId="{E01FFF99-D942-4C61-B370-41154A0DA4F3}"/>
          </ac:spMkLst>
        </pc:spChg>
        <pc:spChg chg="add mod">
          <ac:chgData name="Stalin Jacob Wilson Packia Dhas" userId="050d7d71-3621-4503-95e8-1c9a9d962492" providerId="ADAL" clId="{93DF969B-C49E-41BE-AC2E-9A5FC7F0D4BF}" dt="2025-11-27T15:51:01.155" v="8352"/>
          <ac:spMkLst>
            <pc:docMk/>
            <pc:sldMk cId="934721391" sldId="932"/>
            <ac:spMk id="375" creationId="{2BB3CBE3-3358-4BC6-9BE1-33EC1FC169DF}"/>
          </ac:spMkLst>
        </pc:spChg>
        <pc:spChg chg="add mod">
          <ac:chgData name="Stalin Jacob Wilson Packia Dhas" userId="050d7d71-3621-4503-95e8-1c9a9d962492" providerId="ADAL" clId="{93DF969B-C49E-41BE-AC2E-9A5FC7F0D4BF}" dt="2025-11-27T15:51:01.155" v="8353"/>
          <ac:spMkLst>
            <pc:docMk/>
            <pc:sldMk cId="934721391" sldId="932"/>
            <ac:spMk id="376" creationId="{D59A327F-6A74-4326-ACCD-75D0A0390EA2}"/>
          </ac:spMkLst>
        </pc:spChg>
        <pc:spChg chg="add mod">
          <ac:chgData name="Stalin Jacob Wilson Packia Dhas" userId="050d7d71-3621-4503-95e8-1c9a9d962492" providerId="ADAL" clId="{93DF969B-C49E-41BE-AC2E-9A5FC7F0D4BF}" dt="2025-11-27T15:51:01.172" v="8354"/>
          <ac:spMkLst>
            <pc:docMk/>
            <pc:sldMk cId="934721391" sldId="932"/>
            <ac:spMk id="377" creationId="{151F2BCE-2A8F-4E59-94BE-5F909C47608D}"/>
          </ac:spMkLst>
        </pc:spChg>
        <pc:spChg chg="add mod">
          <ac:chgData name="Stalin Jacob Wilson Packia Dhas" userId="050d7d71-3621-4503-95e8-1c9a9d962492" providerId="ADAL" clId="{93DF969B-C49E-41BE-AC2E-9A5FC7F0D4BF}" dt="2025-11-27T15:51:01.172" v="8355"/>
          <ac:spMkLst>
            <pc:docMk/>
            <pc:sldMk cId="934721391" sldId="932"/>
            <ac:spMk id="378" creationId="{3528F784-D0FF-4627-AD59-455C525D218B}"/>
          </ac:spMkLst>
        </pc:spChg>
        <pc:spChg chg="add mod">
          <ac:chgData name="Stalin Jacob Wilson Packia Dhas" userId="050d7d71-3621-4503-95e8-1c9a9d962492" providerId="ADAL" clId="{93DF969B-C49E-41BE-AC2E-9A5FC7F0D4BF}" dt="2025-11-27T15:51:01.172" v="8356"/>
          <ac:spMkLst>
            <pc:docMk/>
            <pc:sldMk cId="934721391" sldId="932"/>
            <ac:spMk id="379" creationId="{36595ECB-1CD5-4414-BA18-34DB110DEC2B}"/>
          </ac:spMkLst>
        </pc:spChg>
        <pc:spChg chg="add mod">
          <ac:chgData name="Stalin Jacob Wilson Packia Dhas" userId="050d7d71-3621-4503-95e8-1c9a9d962492" providerId="ADAL" clId="{93DF969B-C49E-41BE-AC2E-9A5FC7F0D4BF}" dt="2025-11-27T15:51:01.172" v="8357"/>
          <ac:spMkLst>
            <pc:docMk/>
            <pc:sldMk cId="934721391" sldId="932"/>
            <ac:spMk id="380" creationId="{C680E26A-2278-4BC4-B64D-24523DD1658C}"/>
          </ac:spMkLst>
        </pc:spChg>
        <pc:spChg chg="add mod">
          <ac:chgData name="Stalin Jacob Wilson Packia Dhas" userId="050d7d71-3621-4503-95e8-1c9a9d962492" providerId="ADAL" clId="{93DF969B-C49E-41BE-AC2E-9A5FC7F0D4BF}" dt="2025-11-27T15:51:01.172" v="8358"/>
          <ac:spMkLst>
            <pc:docMk/>
            <pc:sldMk cId="934721391" sldId="932"/>
            <ac:spMk id="381" creationId="{7FFA2347-1C1C-44EC-B6E4-46BF9D575111}"/>
          </ac:spMkLst>
        </pc:spChg>
        <pc:spChg chg="add mod">
          <ac:chgData name="Stalin Jacob Wilson Packia Dhas" userId="050d7d71-3621-4503-95e8-1c9a9d962492" providerId="ADAL" clId="{93DF969B-C49E-41BE-AC2E-9A5FC7F0D4BF}" dt="2025-11-27T15:51:01.172" v="8359"/>
          <ac:spMkLst>
            <pc:docMk/>
            <pc:sldMk cId="934721391" sldId="932"/>
            <ac:spMk id="382" creationId="{F1425507-BCD5-4149-9D8A-87422A34CEC0}"/>
          </ac:spMkLst>
        </pc:spChg>
        <pc:spChg chg="add mod">
          <ac:chgData name="Stalin Jacob Wilson Packia Dhas" userId="050d7d71-3621-4503-95e8-1c9a9d962492" providerId="ADAL" clId="{93DF969B-C49E-41BE-AC2E-9A5FC7F0D4BF}" dt="2025-11-27T15:51:01.172" v="8360"/>
          <ac:spMkLst>
            <pc:docMk/>
            <pc:sldMk cId="934721391" sldId="932"/>
            <ac:spMk id="383" creationId="{096F0248-9B13-449F-B091-F4BE6C71F02D}"/>
          </ac:spMkLst>
        </pc:spChg>
        <pc:spChg chg="add mod">
          <ac:chgData name="Stalin Jacob Wilson Packia Dhas" userId="050d7d71-3621-4503-95e8-1c9a9d962492" providerId="ADAL" clId="{93DF969B-C49E-41BE-AC2E-9A5FC7F0D4BF}" dt="2025-11-27T15:51:01.172" v="8361"/>
          <ac:spMkLst>
            <pc:docMk/>
            <pc:sldMk cId="934721391" sldId="932"/>
            <ac:spMk id="384" creationId="{6A48EDB2-0672-4C15-BBD5-29673A0A0A52}"/>
          </ac:spMkLst>
        </pc:spChg>
        <pc:spChg chg="add mod">
          <ac:chgData name="Stalin Jacob Wilson Packia Dhas" userId="050d7d71-3621-4503-95e8-1c9a9d962492" providerId="ADAL" clId="{93DF969B-C49E-41BE-AC2E-9A5FC7F0D4BF}" dt="2025-11-27T15:51:01.188" v="8362"/>
          <ac:spMkLst>
            <pc:docMk/>
            <pc:sldMk cId="934721391" sldId="932"/>
            <ac:spMk id="385" creationId="{B83EA64F-705D-4A9D-93A4-70CA33C9D3A7}"/>
          </ac:spMkLst>
        </pc:spChg>
        <pc:spChg chg="add mod">
          <ac:chgData name="Stalin Jacob Wilson Packia Dhas" userId="050d7d71-3621-4503-95e8-1c9a9d962492" providerId="ADAL" clId="{93DF969B-C49E-41BE-AC2E-9A5FC7F0D4BF}" dt="2025-11-27T15:51:01.189" v="8363"/>
          <ac:spMkLst>
            <pc:docMk/>
            <pc:sldMk cId="934721391" sldId="932"/>
            <ac:spMk id="386" creationId="{3AF28382-B0D5-4F44-8474-58EE93DC06AC}"/>
          </ac:spMkLst>
        </pc:spChg>
        <pc:spChg chg="add mod">
          <ac:chgData name="Stalin Jacob Wilson Packia Dhas" userId="050d7d71-3621-4503-95e8-1c9a9d962492" providerId="ADAL" clId="{93DF969B-C49E-41BE-AC2E-9A5FC7F0D4BF}" dt="2025-11-27T15:51:01.189" v="8364"/>
          <ac:spMkLst>
            <pc:docMk/>
            <pc:sldMk cId="934721391" sldId="932"/>
            <ac:spMk id="387" creationId="{C7B12429-617B-4B82-A3F3-E4CE7C5E170C}"/>
          </ac:spMkLst>
        </pc:spChg>
        <pc:spChg chg="add mod">
          <ac:chgData name="Stalin Jacob Wilson Packia Dhas" userId="050d7d71-3621-4503-95e8-1c9a9d962492" providerId="ADAL" clId="{93DF969B-C49E-41BE-AC2E-9A5FC7F0D4BF}" dt="2025-11-27T15:51:01.189" v="8365"/>
          <ac:spMkLst>
            <pc:docMk/>
            <pc:sldMk cId="934721391" sldId="932"/>
            <ac:spMk id="388" creationId="{390FFB10-70AC-4C19-B361-ACCFD83459CD}"/>
          </ac:spMkLst>
        </pc:spChg>
        <pc:spChg chg="add mod">
          <ac:chgData name="Stalin Jacob Wilson Packia Dhas" userId="050d7d71-3621-4503-95e8-1c9a9d962492" providerId="ADAL" clId="{93DF969B-C49E-41BE-AC2E-9A5FC7F0D4BF}" dt="2025-11-27T15:51:01.189" v="8366"/>
          <ac:spMkLst>
            <pc:docMk/>
            <pc:sldMk cId="934721391" sldId="932"/>
            <ac:spMk id="389" creationId="{2D2B84B6-1807-43E9-A0D9-F3E9DAB1DF27}"/>
          </ac:spMkLst>
        </pc:spChg>
        <pc:spChg chg="add mod">
          <ac:chgData name="Stalin Jacob Wilson Packia Dhas" userId="050d7d71-3621-4503-95e8-1c9a9d962492" providerId="ADAL" clId="{93DF969B-C49E-41BE-AC2E-9A5FC7F0D4BF}" dt="2025-11-27T15:51:01.189" v="8367"/>
          <ac:spMkLst>
            <pc:docMk/>
            <pc:sldMk cId="934721391" sldId="932"/>
            <ac:spMk id="390" creationId="{0DF8E1F6-75A5-4C8B-939A-8433577AE017}"/>
          </ac:spMkLst>
        </pc:spChg>
        <pc:spChg chg="add mod">
          <ac:chgData name="Stalin Jacob Wilson Packia Dhas" userId="050d7d71-3621-4503-95e8-1c9a9d962492" providerId="ADAL" clId="{93DF969B-C49E-41BE-AC2E-9A5FC7F0D4BF}" dt="2025-11-27T15:51:01.189" v="8368"/>
          <ac:spMkLst>
            <pc:docMk/>
            <pc:sldMk cId="934721391" sldId="932"/>
            <ac:spMk id="391" creationId="{78B3245C-E8F0-4810-A92B-54EF91E941F1}"/>
          </ac:spMkLst>
        </pc:spChg>
        <pc:spChg chg="add mod">
          <ac:chgData name="Stalin Jacob Wilson Packia Dhas" userId="050d7d71-3621-4503-95e8-1c9a9d962492" providerId="ADAL" clId="{93DF969B-C49E-41BE-AC2E-9A5FC7F0D4BF}" dt="2025-11-27T15:51:01.189" v="8369"/>
          <ac:spMkLst>
            <pc:docMk/>
            <pc:sldMk cId="934721391" sldId="932"/>
            <ac:spMk id="392" creationId="{0FCDDDBB-E0C2-4BCD-BE22-5E7214D903A0}"/>
          </ac:spMkLst>
        </pc:spChg>
        <pc:spChg chg="add mod">
          <ac:chgData name="Stalin Jacob Wilson Packia Dhas" userId="050d7d71-3621-4503-95e8-1c9a9d962492" providerId="ADAL" clId="{93DF969B-C49E-41BE-AC2E-9A5FC7F0D4BF}" dt="2025-11-27T15:51:01.189" v="8370"/>
          <ac:spMkLst>
            <pc:docMk/>
            <pc:sldMk cId="934721391" sldId="932"/>
            <ac:spMk id="393" creationId="{1DAC8B85-3932-4E8D-A9AA-1829A504FF75}"/>
          </ac:spMkLst>
        </pc:spChg>
        <pc:spChg chg="add mod">
          <ac:chgData name="Stalin Jacob Wilson Packia Dhas" userId="050d7d71-3621-4503-95e8-1c9a9d962492" providerId="ADAL" clId="{93DF969B-C49E-41BE-AC2E-9A5FC7F0D4BF}" dt="2025-11-27T15:51:01.205" v="8371"/>
          <ac:spMkLst>
            <pc:docMk/>
            <pc:sldMk cId="934721391" sldId="932"/>
            <ac:spMk id="394" creationId="{9312F0D9-AC93-47EE-B039-7367402862F2}"/>
          </ac:spMkLst>
        </pc:spChg>
        <pc:spChg chg="add mod">
          <ac:chgData name="Stalin Jacob Wilson Packia Dhas" userId="050d7d71-3621-4503-95e8-1c9a9d962492" providerId="ADAL" clId="{93DF969B-C49E-41BE-AC2E-9A5FC7F0D4BF}" dt="2025-11-27T15:51:01.206" v="8372"/>
          <ac:spMkLst>
            <pc:docMk/>
            <pc:sldMk cId="934721391" sldId="932"/>
            <ac:spMk id="395" creationId="{FCAEC99E-FD03-4596-965B-A99836022EEB}"/>
          </ac:spMkLst>
        </pc:spChg>
        <pc:spChg chg="add mod">
          <ac:chgData name="Stalin Jacob Wilson Packia Dhas" userId="050d7d71-3621-4503-95e8-1c9a9d962492" providerId="ADAL" clId="{93DF969B-C49E-41BE-AC2E-9A5FC7F0D4BF}" dt="2025-11-27T15:51:01.206" v="8373"/>
          <ac:spMkLst>
            <pc:docMk/>
            <pc:sldMk cId="934721391" sldId="932"/>
            <ac:spMk id="396" creationId="{274EFD8A-39E2-4D6D-AC2A-E39D364B7D11}"/>
          </ac:spMkLst>
        </pc:spChg>
        <pc:spChg chg="add mod">
          <ac:chgData name="Stalin Jacob Wilson Packia Dhas" userId="050d7d71-3621-4503-95e8-1c9a9d962492" providerId="ADAL" clId="{93DF969B-C49E-41BE-AC2E-9A5FC7F0D4BF}" dt="2025-11-27T15:51:01.206" v="8374"/>
          <ac:spMkLst>
            <pc:docMk/>
            <pc:sldMk cId="934721391" sldId="932"/>
            <ac:spMk id="397" creationId="{EE5D56B7-E6EF-413F-B462-0D82764DB6FB}"/>
          </ac:spMkLst>
        </pc:spChg>
        <pc:spChg chg="add mod">
          <ac:chgData name="Stalin Jacob Wilson Packia Dhas" userId="050d7d71-3621-4503-95e8-1c9a9d962492" providerId="ADAL" clId="{93DF969B-C49E-41BE-AC2E-9A5FC7F0D4BF}" dt="2025-11-27T15:51:01.206" v="8375"/>
          <ac:spMkLst>
            <pc:docMk/>
            <pc:sldMk cId="934721391" sldId="932"/>
            <ac:spMk id="398" creationId="{9F6E08EE-03D6-47B5-9BFE-FDB8A31F8EEB}"/>
          </ac:spMkLst>
        </pc:spChg>
        <pc:spChg chg="add mod">
          <ac:chgData name="Stalin Jacob Wilson Packia Dhas" userId="050d7d71-3621-4503-95e8-1c9a9d962492" providerId="ADAL" clId="{93DF969B-C49E-41BE-AC2E-9A5FC7F0D4BF}" dt="2025-11-27T15:51:01.206" v="8376"/>
          <ac:spMkLst>
            <pc:docMk/>
            <pc:sldMk cId="934721391" sldId="932"/>
            <ac:spMk id="399" creationId="{F3051236-72CC-4E12-9553-3A38DEC9805B}"/>
          </ac:spMkLst>
        </pc:spChg>
        <pc:spChg chg="add mod">
          <ac:chgData name="Stalin Jacob Wilson Packia Dhas" userId="050d7d71-3621-4503-95e8-1c9a9d962492" providerId="ADAL" clId="{93DF969B-C49E-41BE-AC2E-9A5FC7F0D4BF}" dt="2025-11-27T15:51:01.206" v="8377"/>
          <ac:spMkLst>
            <pc:docMk/>
            <pc:sldMk cId="934721391" sldId="932"/>
            <ac:spMk id="400" creationId="{07614D79-0FCD-44AA-A706-D0860761F8B0}"/>
          </ac:spMkLst>
        </pc:spChg>
        <pc:spChg chg="add mod">
          <ac:chgData name="Stalin Jacob Wilson Packia Dhas" userId="050d7d71-3621-4503-95e8-1c9a9d962492" providerId="ADAL" clId="{93DF969B-C49E-41BE-AC2E-9A5FC7F0D4BF}" dt="2025-11-27T15:51:01.206" v="8378"/>
          <ac:spMkLst>
            <pc:docMk/>
            <pc:sldMk cId="934721391" sldId="932"/>
            <ac:spMk id="401" creationId="{3588A1B3-1F64-4AB8-A574-B39108344DE3}"/>
          </ac:spMkLst>
        </pc:spChg>
        <pc:spChg chg="add mod">
          <ac:chgData name="Stalin Jacob Wilson Packia Dhas" userId="050d7d71-3621-4503-95e8-1c9a9d962492" providerId="ADAL" clId="{93DF969B-C49E-41BE-AC2E-9A5FC7F0D4BF}" dt="2025-11-27T15:51:01.206" v="8379"/>
          <ac:spMkLst>
            <pc:docMk/>
            <pc:sldMk cId="934721391" sldId="932"/>
            <ac:spMk id="402" creationId="{CD54F4BC-8501-466A-9EA8-4FFAD08AB588}"/>
          </ac:spMkLst>
        </pc:spChg>
        <pc:spChg chg="add mod">
          <ac:chgData name="Stalin Jacob Wilson Packia Dhas" userId="050d7d71-3621-4503-95e8-1c9a9d962492" providerId="ADAL" clId="{93DF969B-C49E-41BE-AC2E-9A5FC7F0D4BF}" dt="2025-11-27T15:51:01.206" v="8380"/>
          <ac:spMkLst>
            <pc:docMk/>
            <pc:sldMk cId="934721391" sldId="932"/>
            <ac:spMk id="403" creationId="{3E772646-27B4-485D-AEB9-7FA4F51B42F3}"/>
          </ac:spMkLst>
        </pc:spChg>
        <pc:spChg chg="add mod">
          <ac:chgData name="Stalin Jacob Wilson Packia Dhas" userId="050d7d71-3621-4503-95e8-1c9a9d962492" providerId="ADAL" clId="{93DF969B-C49E-41BE-AC2E-9A5FC7F0D4BF}" dt="2025-11-27T15:51:01.223" v="8381"/>
          <ac:spMkLst>
            <pc:docMk/>
            <pc:sldMk cId="934721391" sldId="932"/>
            <ac:spMk id="404" creationId="{7E00DD64-2335-4C32-9125-272B08334877}"/>
          </ac:spMkLst>
        </pc:spChg>
        <pc:spChg chg="add mod">
          <ac:chgData name="Stalin Jacob Wilson Packia Dhas" userId="050d7d71-3621-4503-95e8-1c9a9d962492" providerId="ADAL" clId="{93DF969B-C49E-41BE-AC2E-9A5FC7F0D4BF}" dt="2025-11-27T15:51:01.224" v="8382"/>
          <ac:spMkLst>
            <pc:docMk/>
            <pc:sldMk cId="934721391" sldId="932"/>
            <ac:spMk id="405" creationId="{29C12A5C-D0AB-4FF4-A700-DBA4E9AEA988}"/>
          </ac:spMkLst>
        </pc:spChg>
        <pc:spChg chg="add mod">
          <ac:chgData name="Stalin Jacob Wilson Packia Dhas" userId="050d7d71-3621-4503-95e8-1c9a9d962492" providerId="ADAL" clId="{93DF969B-C49E-41BE-AC2E-9A5FC7F0D4BF}" dt="2025-11-27T15:51:01.224" v="8383"/>
          <ac:spMkLst>
            <pc:docMk/>
            <pc:sldMk cId="934721391" sldId="932"/>
            <ac:spMk id="406" creationId="{1EE34D9E-F9BE-4C40-B104-923C50CC831E}"/>
          </ac:spMkLst>
        </pc:spChg>
        <pc:spChg chg="add mod">
          <ac:chgData name="Stalin Jacob Wilson Packia Dhas" userId="050d7d71-3621-4503-95e8-1c9a9d962492" providerId="ADAL" clId="{93DF969B-C49E-41BE-AC2E-9A5FC7F0D4BF}" dt="2025-11-27T15:51:01.232" v="8384"/>
          <ac:spMkLst>
            <pc:docMk/>
            <pc:sldMk cId="934721391" sldId="932"/>
            <ac:spMk id="407" creationId="{20FE8E37-608F-47DE-98CD-DA1265D24E51}"/>
          </ac:spMkLst>
        </pc:spChg>
        <pc:spChg chg="add mod">
          <ac:chgData name="Stalin Jacob Wilson Packia Dhas" userId="050d7d71-3621-4503-95e8-1c9a9d962492" providerId="ADAL" clId="{93DF969B-C49E-41BE-AC2E-9A5FC7F0D4BF}" dt="2025-11-27T15:51:01.232" v="8385"/>
          <ac:spMkLst>
            <pc:docMk/>
            <pc:sldMk cId="934721391" sldId="932"/>
            <ac:spMk id="408" creationId="{F825657C-EA14-419E-B5B4-CC96D0D16526}"/>
          </ac:spMkLst>
        </pc:spChg>
        <pc:spChg chg="add mod">
          <ac:chgData name="Stalin Jacob Wilson Packia Dhas" userId="050d7d71-3621-4503-95e8-1c9a9d962492" providerId="ADAL" clId="{93DF969B-C49E-41BE-AC2E-9A5FC7F0D4BF}" dt="2025-11-27T15:51:01.248" v="8386"/>
          <ac:spMkLst>
            <pc:docMk/>
            <pc:sldMk cId="934721391" sldId="932"/>
            <ac:spMk id="409" creationId="{78BAC518-41EF-4EB1-A4B4-5CC2D6DC7493}"/>
          </ac:spMkLst>
        </pc:spChg>
        <pc:spChg chg="add mod">
          <ac:chgData name="Stalin Jacob Wilson Packia Dhas" userId="050d7d71-3621-4503-95e8-1c9a9d962492" providerId="ADAL" clId="{93DF969B-C49E-41BE-AC2E-9A5FC7F0D4BF}" dt="2025-11-27T15:51:01.257" v="8387"/>
          <ac:spMkLst>
            <pc:docMk/>
            <pc:sldMk cId="934721391" sldId="932"/>
            <ac:spMk id="410" creationId="{43A742BF-5180-481F-B425-5A58912BD211}"/>
          </ac:spMkLst>
        </pc:spChg>
        <pc:spChg chg="add mod">
          <ac:chgData name="Stalin Jacob Wilson Packia Dhas" userId="050d7d71-3621-4503-95e8-1c9a9d962492" providerId="ADAL" clId="{93DF969B-C49E-41BE-AC2E-9A5FC7F0D4BF}" dt="2025-11-27T15:51:01.259" v="8388"/>
          <ac:spMkLst>
            <pc:docMk/>
            <pc:sldMk cId="934721391" sldId="932"/>
            <ac:spMk id="411" creationId="{67E16D38-5F39-473D-AF41-4C6E51ACD876}"/>
          </ac:spMkLst>
        </pc:spChg>
        <pc:spChg chg="add mod">
          <ac:chgData name="Stalin Jacob Wilson Packia Dhas" userId="050d7d71-3621-4503-95e8-1c9a9d962492" providerId="ADAL" clId="{93DF969B-C49E-41BE-AC2E-9A5FC7F0D4BF}" dt="2025-11-27T15:51:01.259" v="8389"/>
          <ac:spMkLst>
            <pc:docMk/>
            <pc:sldMk cId="934721391" sldId="932"/>
            <ac:spMk id="412" creationId="{7F6E5CA5-E8BE-44DC-A98A-2BA842ECC4C2}"/>
          </ac:spMkLst>
        </pc:spChg>
        <pc:spChg chg="add mod">
          <ac:chgData name="Stalin Jacob Wilson Packia Dhas" userId="050d7d71-3621-4503-95e8-1c9a9d962492" providerId="ADAL" clId="{93DF969B-C49E-41BE-AC2E-9A5FC7F0D4BF}" dt="2025-11-27T15:51:01.259" v="8390"/>
          <ac:spMkLst>
            <pc:docMk/>
            <pc:sldMk cId="934721391" sldId="932"/>
            <ac:spMk id="413" creationId="{5BE06638-4865-44BD-ABE0-FBA23C4F3A6A}"/>
          </ac:spMkLst>
        </pc:spChg>
        <pc:spChg chg="add mod">
          <ac:chgData name="Stalin Jacob Wilson Packia Dhas" userId="050d7d71-3621-4503-95e8-1c9a9d962492" providerId="ADAL" clId="{93DF969B-C49E-41BE-AC2E-9A5FC7F0D4BF}" dt="2025-11-27T15:51:01.259" v="8391"/>
          <ac:spMkLst>
            <pc:docMk/>
            <pc:sldMk cId="934721391" sldId="932"/>
            <ac:spMk id="414" creationId="{38E722DD-B52C-4018-8628-3285001372F4}"/>
          </ac:spMkLst>
        </pc:spChg>
        <pc:spChg chg="add mod">
          <ac:chgData name="Stalin Jacob Wilson Packia Dhas" userId="050d7d71-3621-4503-95e8-1c9a9d962492" providerId="ADAL" clId="{93DF969B-C49E-41BE-AC2E-9A5FC7F0D4BF}" dt="2025-11-27T15:51:01.259" v="8392"/>
          <ac:spMkLst>
            <pc:docMk/>
            <pc:sldMk cId="934721391" sldId="932"/>
            <ac:spMk id="415" creationId="{1BB2D37F-A902-4305-A6A3-D4D41611F4AA}"/>
          </ac:spMkLst>
        </pc:spChg>
        <pc:spChg chg="add mod">
          <ac:chgData name="Stalin Jacob Wilson Packia Dhas" userId="050d7d71-3621-4503-95e8-1c9a9d962492" providerId="ADAL" clId="{93DF969B-C49E-41BE-AC2E-9A5FC7F0D4BF}" dt="2025-11-27T15:51:01.267" v="8393"/>
          <ac:spMkLst>
            <pc:docMk/>
            <pc:sldMk cId="934721391" sldId="932"/>
            <ac:spMk id="416" creationId="{FAE90E1E-E765-48DE-AF14-0A33BF20D201}"/>
          </ac:spMkLst>
        </pc:spChg>
        <pc:spChg chg="add mod">
          <ac:chgData name="Stalin Jacob Wilson Packia Dhas" userId="050d7d71-3621-4503-95e8-1c9a9d962492" providerId="ADAL" clId="{93DF969B-C49E-41BE-AC2E-9A5FC7F0D4BF}" dt="2025-11-27T15:51:01.269" v="8394"/>
          <ac:spMkLst>
            <pc:docMk/>
            <pc:sldMk cId="934721391" sldId="932"/>
            <ac:spMk id="417" creationId="{60136937-6999-4E92-A4FE-79F27093DEB9}"/>
          </ac:spMkLst>
        </pc:spChg>
        <pc:spChg chg="add mod">
          <ac:chgData name="Stalin Jacob Wilson Packia Dhas" userId="050d7d71-3621-4503-95e8-1c9a9d962492" providerId="ADAL" clId="{93DF969B-C49E-41BE-AC2E-9A5FC7F0D4BF}" dt="2025-11-27T15:51:01.271" v="8395"/>
          <ac:spMkLst>
            <pc:docMk/>
            <pc:sldMk cId="934721391" sldId="932"/>
            <ac:spMk id="418" creationId="{739E57DF-847A-473F-A4F3-CBB5B2C3C44B}"/>
          </ac:spMkLst>
        </pc:spChg>
        <pc:spChg chg="add mod">
          <ac:chgData name="Stalin Jacob Wilson Packia Dhas" userId="050d7d71-3621-4503-95e8-1c9a9d962492" providerId="ADAL" clId="{93DF969B-C49E-41BE-AC2E-9A5FC7F0D4BF}" dt="2025-11-27T15:51:01.271" v="8396"/>
          <ac:spMkLst>
            <pc:docMk/>
            <pc:sldMk cId="934721391" sldId="932"/>
            <ac:spMk id="419" creationId="{6994725E-BE4C-4E1D-A3AA-D31138EE93D8}"/>
          </ac:spMkLst>
        </pc:spChg>
        <pc:spChg chg="add mod">
          <ac:chgData name="Stalin Jacob Wilson Packia Dhas" userId="050d7d71-3621-4503-95e8-1c9a9d962492" providerId="ADAL" clId="{93DF969B-C49E-41BE-AC2E-9A5FC7F0D4BF}" dt="2025-11-27T15:51:01.271" v="8397"/>
          <ac:spMkLst>
            <pc:docMk/>
            <pc:sldMk cId="934721391" sldId="932"/>
            <ac:spMk id="420" creationId="{CF63D332-A53F-4B3B-AB4A-1327030F4215}"/>
          </ac:spMkLst>
        </pc:spChg>
        <pc:spChg chg="add mod">
          <ac:chgData name="Stalin Jacob Wilson Packia Dhas" userId="050d7d71-3621-4503-95e8-1c9a9d962492" providerId="ADAL" clId="{93DF969B-C49E-41BE-AC2E-9A5FC7F0D4BF}" dt="2025-11-27T15:51:01.271" v="8398"/>
          <ac:spMkLst>
            <pc:docMk/>
            <pc:sldMk cId="934721391" sldId="932"/>
            <ac:spMk id="421" creationId="{7592569B-D0D4-472E-A02D-0DC1CCC9FD95}"/>
          </ac:spMkLst>
        </pc:spChg>
        <pc:spChg chg="add mod">
          <ac:chgData name="Stalin Jacob Wilson Packia Dhas" userId="050d7d71-3621-4503-95e8-1c9a9d962492" providerId="ADAL" clId="{93DF969B-C49E-41BE-AC2E-9A5FC7F0D4BF}" dt="2025-11-27T15:51:01.271" v="8399"/>
          <ac:spMkLst>
            <pc:docMk/>
            <pc:sldMk cId="934721391" sldId="932"/>
            <ac:spMk id="422" creationId="{8A3844F7-5BBC-4DAD-AD54-A97E06A5C37B}"/>
          </ac:spMkLst>
        </pc:spChg>
        <pc:spChg chg="add mod">
          <ac:chgData name="Stalin Jacob Wilson Packia Dhas" userId="050d7d71-3621-4503-95e8-1c9a9d962492" providerId="ADAL" clId="{93DF969B-C49E-41BE-AC2E-9A5FC7F0D4BF}" dt="2025-11-27T15:51:01.271" v="8400"/>
          <ac:spMkLst>
            <pc:docMk/>
            <pc:sldMk cId="934721391" sldId="932"/>
            <ac:spMk id="423" creationId="{4CEE8C42-7DD2-45C5-A2BA-5BBEF9116E7C}"/>
          </ac:spMkLst>
        </pc:spChg>
        <pc:spChg chg="add mod">
          <ac:chgData name="Stalin Jacob Wilson Packia Dhas" userId="050d7d71-3621-4503-95e8-1c9a9d962492" providerId="ADAL" clId="{93DF969B-C49E-41BE-AC2E-9A5FC7F0D4BF}" dt="2025-11-27T15:51:01.288" v="8401"/>
          <ac:spMkLst>
            <pc:docMk/>
            <pc:sldMk cId="934721391" sldId="932"/>
            <ac:spMk id="424" creationId="{F7CB7329-ECD7-4BF8-BBEE-AF21363CA5C8}"/>
          </ac:spMkLst>
        </pc:spChg>
        <pc:spChg chg="add mod">
          <ac:chgData name="Stalin Jacob Wilson Packia Dhas" userId="050d7d71-3621-4503-95e8-1c9a9d962492" providerId="ADAL" clId="{93DF969B-C49E-41BE-AC2E-9A5FC7F0D4BF}" dt="2025-11-27T15:51:01.289" v="8402"/>
          <ac:spMkLst>
            <pc:docMk/>
            <pc:sldMk cId="934721391" sldId="932"/>
            <ac:spMk id="425" creationId="{B7112785-9B9B-48AA-B094-17E510883EBB}"/>
          </ac:spMkLst>
        </pc:spChg>
        <pc:spChg chg="add mod">
          <ac:chgData name="Stalin Jacob Wilson Packia Dhas" userId="050d7d71-3621-4503-95e8-1c9a9d962492" providerId="ADAL" clId="{93DF969B-C49E-41BE-AC2E-9A5FC7F0D4BF}" dt="2025-11-27T15:51:01.289" v="8403"/>
          <ac:spMkLst>
            <pc:docMk/>
            <pc:sldMk cId="934721391" sldId="932"/>
            <ac:spMk id="426" creationId="{70FA801F-14ED-4818-AE40-0DF5795DEDD2}"/>
          </ac:spMkLst>
        </pc:spChg>
        <pc:spChg chg="add mod">
          <ac:chgData name="Stalin Jacob Wilson Packia Dhas" userId="050d7d71-3621-4503-95e8-1c9a9d962492" providerId="ADAL" clId="{93DF969B-C49E-41BE-AC2E-9A5FC7F0D4BF}" dt="2025-11-27T15:51:01.289" v="8404"/>
          <ac:spMkLst>
            <pc:docMk/>
            <pc:sldMk cId="934721391" sldId="932"/>
            <ac:spMk id="427" creationId="{DFF183B9-ED70-4943-A6B3-BF7DF847ABB0}"/>
          </ac:spMkLst>
        </pc:spChg>
        <pc:spChg chg="add mod">
          <ac:chgData name="Stalin Jacob Wilson Packia Dhas" userId="050d7d71-3621-4503-95e8-1c9a9d962492" providerId="ADAL" clId="{93DF969B-C49E-41BE-AC2E-9A5FC7F0D4BF}" dt="2025-11-27T15:51:01.289" v="8405"/>
          <ac:spMkLst>
            <pc:docMk/>
            <pc:sldMk cId="934721391" sldId="932"/>
            <ac:spMk id="428" creationId="{22B44F3B-AD7C-48F0-AD69-9D5CB625231A}"/>
          </ac:spMkLst>
        </pc:spChg>
        <pc:spChg chg="add mod">
          <ac:chgData name="Stalin Jacob Wilson Packia Dhas" userId="050d7d71-3621-4503-95e8-1c9a9d962492" providerId="ADAL" clId="{93DF969B-C49E-41BE-AC2E-9A5FC7F0D4BF}" dt="2025-11-27T15:51:01.289" v="8406"/>
          <ac:spMkLst>
            <pc:docMk/>
            <pc:sldMk cId="934721391" sldId="932"/>
            <ac:spMk id="429" creationId="{36AFB37B-1491-4CD6-9252-8E4EC33A9F44}"/>
          </ac:spMkLst>
        </pc:spChg>
        <pc:spChg chg="add mod">
          <ac:chgData name="Stalin Jacob Wilson Packia Dhas" userId="050d7d71-3621-4503-95e8-1c9a9d962492" providerId="ADAL" clId="{93DF969B-C49E-41BE-AC2E-9A5FC7F0D4BF}" dt="2025-11-27T15:51:01.289" v="8407"/>
          <ac:spMkLst>
            <pc:docMk/>
            <pc:sldMk cId="934721391" sldId="932"/>
            <ac:spMk id="430" creationId="{92792E19-7F02-4104-8032-79928FB0B04A}"/>
          </ac:spMkLst>
        </pc:spChg>
        <pc:spChg chg="add mod">
          <ac:chgData name="Stalin Jacob Wilson Packia Dhas" userId="050d7d71-3621-4503-95e8-1c9a9d962492" providerId="ADAL" clId="{93DF969B-C49E-41BE-AC2E-9A5FC7F0D4BF}" dt="2025-11-27T15:51:01.289" v="8408"/>
          <ac:spMkLst>
            <pc:docMk/>
            <pc:sldMk cId="934721391" sldId="932"/>
            <ac:spMk id="431" creationId="{16AC1A0E-C045-4EA2-B01A-A5D370148F66}"/>
          </ac:spMkLst>
        </pc:spChg>
        <pc:spChg chg="add mod">
          <ac:chgData name="Stalin Jacob Wilson Packia Dhas" userId="050d7d71-3621-4503-95e8-1c9a9d962492" providerId="ADAL" clId="{93DF969B-C49E-41BE-AC2E-9A5FC7F0D4BF}" dt="2025-11-27T15:51:01.289" v="8409"/>
          <ac:spMkLst>
            <pc:docMk/>
            <pc:sldMk cId="934721391" sldId="932"/>
            <ac:spMk id="432" creationId="{45CDAFD0-24C0-4F50-94AF-851E716924FC}"/>
          </ac:spMkLst>
        </pc:spChg>
        <pc:spChg chg="add mod">
          <ac:chgData name="Stalin Jacob Wilson Packia Dhas" userId="050d7d71-3621-4503-95e8-1c9a9d962492" providerId="ADAL" clId="{93DF969B-C49E-41BE-AC2E-9A5FC7F0D4BF}" dt="2025-11-27T15:51:01.304" v="8410"/>
          <ac:spMkLst>
            <pc:docMk/>
            <pc:sldMk cId="934721391" sldId="932"/>
            <ac:spMk id="433" creationId="{578F1C88-A446-4C68-A51B-B4EE026BD2EB}"/>
          </ac:spMkLst>
        </pc:spChg>
        <pc:spChg chg="add mod">
          <ac:chgData name="Stalin Jacob Wilson Packia Dhas" userId="050d7d71-3621-4503-95e8-1c9a9d962492" providerId="ADAL" clId="{93DF969B-C49E-41BE-AC2E-9A5FC7F0D4BF}" dt="2025-11-27T15:51:01.306" v="8411"/>
          <ac:spMkLst>
            <pc:docMk/>
            <pc:sldMk cId="934721391" sldId="932"/>
            <ac:spMk id="434" creationId="{8681582F-8B26-491D-BCEE-3D0963C693D2}"/>
          </ac:spMkLst>
        </pc:spChg>
        <pc:spChg chg="add mod">
          <ac:chgData name="Stalin Jacob Wilson Packia Dhas" userId="050d7d71-3621-4503-95e8-1c9a9d962492" providerId="ADAL" clId="{93DF969B-C49E-41BE-AC2E-9A5FC7F0D4BF}" dt="2025-11-27T15:51:01.306" v="8412"/>
          <ac:spMkLst>
            <pc:docMk/>
            <pc:sldMk cId="934721391" sldId="932"/>
            <ac:spMk id="435" creationId="{8D15D0EA-90E3-47CF-A13E-CF8FE65E5DC3}"/>
          </ac:spMkLst>
        </pc:spChg>
        <pc:spChg chg="add mod">
          <ac:chgData name="Stalin Jacob Wilson Packia Dhas" userId="050d7d71-3621-4503-95e8-1c9a9d962492" providerId="ADAL" clId="{93DF969B-C49E-41BE-AC2E-9A5FC7F0D4BF}" dt="2025-11-27T15:51:01.306" v="8413"/>
          <ac:spMkLst>
            <pc:docMk/>
            <pc:sldMk cId="934721391" sldId="932"/>
            <ac:spMk id="436" creationId="{4F13E513-91FA-42C5-9DB1-75C88125064F}"/>
          </ac:spMkLst>
        </pc:spChg>
        <pc:spChg chg="add mod">
          <ac:chgData name="Stalin Jacob Wilson Packia Dhas" userId="050d7d71-3621-4503-95e8-1c9a9d962492" providerId="ADAL" clId="{93DF969B-C49E-41BE-AC2E-9A5FC7F0D4BF}" dt="2025-11-27T15:51:01.306" v="8414"/>
          <ac:spMkLst>
            <pc:docMk/>
            <pc:sldMk cId="934721391" sldId="932"/>
            <ac:spMk id="437" creationId="{5CA4AEE7-EA4E-4AC5-B2CD-DE4E48D79B00}"/>
          </ac:spMkLst>
        </pc:spChg>
        <pc:spChg chg="add mod">
          <ac:chgData name="Stalin Jacob Wilson Packia Dhas" userId="050d7d71-3621-4503-95e8-1c9a9d962492" providerId="ADAL" clId="{93DF969B-C49E-41BE-AC2E-9A5FC7F0D4BF}" dt="2025-11-27T15:51:01.306" v="8415"/>
          <ac:spMkLst>
            <pc:docMk/>
            <pc:sldMk cId="934721391" sldId="932"/>
            <ac:spMk id="438" creationId="{2195A60E-36D1-4A61-A62E-89A14A16A2A1}"/>
          </ac:spMkLst>
        </pc:spChg>
        <pc:spChg chg="add mod">
          <ac:chgData name="Stalin Jacob Wilson Packia Dhas" userId="050d7d71-3621-4503-95e8-1c9a9d962492" providerId="ADAL" clId="{93DF969B-C49E-41BE-AC2E-9A5FC7F0D4BF}" dt="2025-11-27T15:51:01.306" v="8416"/>
          <ac:spMkLst>
            <pc:docMk/>
            <pc:sldMk cId="934721391" sldId="932"/>
            <ac:spMk id="439" creationId="{F5B8FD00-6393-44C1-9D99-9172C91C95CA}"/>
          </ac:spMkLst>
        </pc:spChg>
        <pc:spChg chg="add mod">
          <ac:chgData name="Stalin Jacob Wilson Packia Dhas" userId="050d7d71-3621-4503-95e8-1c9a9d962492" providerId="ADAL" clId="{93DF969B-C49E-41BE-AC2E-9A5FC7F0D4BF}" dt="2025-11-27T15:51:01.322" v="8417"/>
          <ac:spMkLst>
            <pc:docMk/>
            <pc:sldMk cId="934721391" sldId="932"/>
            <ac:spMk id="440" creationId="{4012F09F-3910-467C-9AE9-6A94FD3DC450}"/>
          </ac:spMkLst>
        </pc:spChg>
        <pc:spChg chg="add mod">
          <ac:chgData name="Stalin Jacob Wilson Packia Dhas" userId="050d7d71-3621-4503-95e8-1c9a9d962492" providerId="ADAL" clId="{93DF969B-C49E-41BE-AC2E-9A5FC7F0D4BF}" dt="2025-11-27T15:51:01.325" v="8418"/>
          <ac:spMkLst>
            <pc:docMk/>
            <pc:sldMk cId="934721391" sldId="932"/>
            <ac:spMk id="441" creationId="{3971A1B8-000F-47F1-BC40-B6126D2A7DC6}"/>
          </ac:spMkLst>
        </pc:spChg>
        <pc:spChg chg="add mod">
          <ac:chgData name="Stalin Jacob Wilson Packia Dhas" userId="050d7d71-3621-4503-95e8-1c9a9d962492" providerId="ADAL" clId="{93DF969B-C49E-41BE-AC2E-9A5FC7F0D4BF}" dt="2025-11-27T15:51:01.327" v="8419"/>
          <ac:spMkLst>
            <pc:docMk/>
            <pc:sldMk cId="934721391" sldId="932"/>
            <ac:spMk id="442" creationId="{89D3376E-46D1-43A8-9D9E-E7DC57D0BE77}"/>
          </ac:spMkLst>
        </pc:spChg>
        <pc:spChg chg="add mod">
          <ac:chgData name="Stalin Jacob Wilson Packia Dhas" userId="050d7d71-3621-4503-95e8-1c9a9d962492" providerId="ADAL" clId="{93DF969B-C49E-41BE-AC2E-9A5FC7F0D4BF}" dt="2025-11-27T15:51:01.328" v="8420"/>
          <ac:spMkLst>
            <pc:docMk/>
            <pc:sldMk cId="934721391" sldId="932"/>
            <ac:spMk id="443" creationId="{9835109F-FA8F-4DA0-B9A9-0CB3FC774F5F}"/>
          </ac:spMkLst>
        </pc:spChg>
        <pc:spChg chg="add mod">
          <ac:chgData name="Stalin Jacob Wilson Packia Dhas" userId="050d7d71-3621-4503-95e8-1c9a9d962492" providerId="ADAL" clId="{93DF969B-C49E-41BE-AC2E-9A5FC7F0D4BF}" dt="2025-11-27T15:51:01.330" v="8421"/>
          <ac:spMkLst>
            <pc:docMk/>
            <pc:sldMk cId="934721391" sldId="932"/>
            <ac:spMk id="444" creationId="{19B67FCC-EB7E-4AA6-B73F-1B70DA512045}"/>
          </ac:spMkLst>
        </pc:spChg>
        <pc:spChg chg="add mod">
          <ac:chgData name="Stalin Jacob Wilson Packia Dhas" userId="050d7d71-3621-4503-95e8-1c9a9d962492" providerId="ADAL" clId="{93DF969B-C49E-41BE-AC2E-9A5FC7F0D4BF}" dt="2025-11-27T15:51:01.332" v="8422"/>
          <ac:spMkLst>
            <pc:docMk/>
            <pc:sldMk cId="934721391" sldId="932"/>
            <ac:spMk id="445" creationId="{D4C09577-3DB1-4973-A0B8-8CD970B3F958}"/>
          </ac:spMkLst>
        </pc:spChg>
        <pc:spChg chg="add mod">
          <ac:chgData name="Stalin Jacob Wilson Packia Dhas" userId="050d7d71-3621-4503-95e8-1c9a9d962492" providerId="ADAL" clId="{93DF969B-C49E-41BE-AC2E-9A5FC7F0D4BF}" dt="2025-11-27T15:51:01.333" v="8423"/>
          <ac:spMkLst>
            <pc:docMk/>
            <pc:sldMk cId="934721391" sldId="932"/>
            <ac:spMk id="446" creationId="{8512B312-09D0-4C3C-9467-23B78A0F3389}"/>
          </ac:spMkLst>
        </pc:spChg>
        <pc:spChg chg="add mod">
          <ac:chgData name="Stalin Jacob Wilson Packia Dhas" userId="050d7d71-3621-4503-95e8-1c9a9d962492" providerId="ADAL" clId="{93DF969B-C49E-41BE-AC2E-9A5FC7F0D4BF}" dt="2025-11-27T15:51:01.334" v="8424"/>
          <ac:spMkLst>
            <pc:docMk/>
            <pc:sldMk cId="934721391" sldId="932"/>
            <ac:spMk id="447" creationId="{6AD986B0-D854-492E-A39D-DBB086B545EB}"/>
          </ac:spMkLst>
        </pc:spChg>
        <pc:spChg chg="add mod">
          <ac:chgData name="Stalin Jacob Wilson Packia Dhas" userId="050d7d71-3621-4503-95e8-1c9a9d962492" providerId="ADAL" clId="{93DF969B-C49E-41BE-AC2E-9A5FC7F0D4BF}" dt="2025-11-27T15:51:01.334" v="8425"/>
          <ac:spMkLst>
            <pc:docMk/>
            <pc:sldMk cId="934721391" sldId="932"/>
            <ac:spMk id="448" creationId="{D495A28E-D951-4A0D-89F7-552481EE49C0}"/>
          </ac:spMkLst>
        </pc:spChg>
        <pc:spChg chg="add mod">
          <ac:chgData name="Stalin Jacob Wilson Packia Dhas" userId="050d7d71-3621-4503-95e8-1c9a9d962492" providerId="ADAL" clId="{93DF969B-C49E-41BE-AC2E-9A5FC7F0D4BF}" dt="2025-11-27T15:51:01.339" v="8426"/>
          <ac:spMkLst>
            <pc:docMk/>
            <pc:sldMk cId="934721391" sldId="932"/>
            <ac:spMk id="449" creationId="{F38EB6F9-C8F2-4CFB-8461-29AC6C9DD099}"/>
          </ac:spMkLst>
        </pc:spChg>
        <pc:spChg chg="add mod">
          <ac:chgData name="Stalin Jacob Wilson Packia Dhas" userId="050d7d71-3621-4503-95e8-1c9a9d962492" providerId="ADAL" clId="{93DF969B-C49E-41BE-AC2E-9A5FC7F0D4BF}" dt="2025-11-27T15:51:01.339" v="8427"/>
          <ac:spMkLst>
            <pc:docMk/>
            <pc:sldMk cId="934721391" sldId="932"/>
            <ac:spMk id="450" creationId="{8DD46796-F959-4262-9066-A2AF16E0DA4B}"/>
          </ac:spMkLst>
        </pc:spChg>
        <pc:spChg chg="add mod">
          <ac:chgData name="Stalin Jacob Wilson Packia Dhas" userId="050d7d71-3621-4503-95e8-1c9a9d962492" providerId="ADAL" clId="{93DF969B-C49E-41BE-AC2E-9A5FC7F0D4BF}" dt="2025-11-27T15:51:01.339" v="8428"/>
          <ac:spMkLst>
            <pc:docMk/>
            <pc:sldMk cId="934721391" sldId="932"/>
            <ac:spMk id="451" creationId="{4E31C3BC-2D5C-454D-BD24-268AF4ADC5AC}"/>
          </ac:spMkLst>
        </pc:spChg>
        <pc:spChg chg="add mod">
          <ac:chgData name="Stalin Jacob Wilson Packia Dhas" userId="050d7d71-3621-4503-95e8-1c9a9d962492" providerId="ADAL" clId="{93DF969B-C49E-41BE-AC2E-9A5FC7F0D4BF}" dt="2025-11-27T15:51:01.339" v="8429"/>
          <ac:spMkLst>
            <pc:docMk/>
            <pc:sldMk cId="934721391" sldId="932"/>
            <ac:spMk id="452" creationId="{E5FCC8DD-7E15-4F8A-8F93-BF34A5FC31CD}"/>
          </ac:spMkLst>
        </pc:spChg>
        <pc:spChg chg="add mod">
          <ac:chgData name="Stalin Jacob Wilson Packia Dhas" userId="050d7d71-3621-4503-95e8-1c9a9d962492" providerId="ADAL" clId="{93DF969B-C49E-41BE-AC2E-9A5FC7F0D4BF}" dt="2025-11-27T15:51:01.339" v="8430"/>
          <ac:spMkLst>
            <pc:docMk/>
            <pc:sldMk cId="934721391" sldId="932"/>
            <ac:spMk id="453" creationId="{4E75C360-21E5-4AAC-A1C4-E4EBA30052B6}"/>
          </ac:spMkLst>
        </pc:spChg>
        <pc:spChg chg="add mod">
          <ac:chgData name="Stalin Jacob Wilson Packia Dhas" userId="050d7d71-3621-4503-95e8-1c9a9d962492" providerId="ADAL" clId="{93DF969B-C49E-41BE-AC2E-9A5FC7F0D4BF}" dt="2025-11-27T15:51:01.355" v="8431"/>
          <ac:spMkLst>
            <pc:docMk/>
            <pc:sldMk cId="934721391" sldId="932"/>
            <ac:spMk id="454" creationId="{DFAF77F4-4574-483E-923F-4750CFD09A4C}"/>
          </ac:spMkLst>
        </pc:spChg>
        <pc:spChg chg="add mod">
          <ac:chgData name="Stalin Jacob Wilson Packia Dhas" userId="050d7d71-3621-4503-95e8-1c9a9d962492" providerId="ADAL" clId="{93DF969B-C49E-41BE-AC2E-9A5FC7F0D4BF}" dt="2025-11-27T15:51:01.357" v="8432"/>
          <ac:spMkLst>
            <pc:docMk/>
            <pc:sldMk cId="934721391" sldId="932"/>
            <ac:spMk id="455" creationId="{6FC53E24-71DE-424A-BECE-B3D9DFDA5066}"/>
          </ac:spMkLst>
        </pc:spChg>
        <pc:spChg chg="add mod">
          <ac:chgData name="Stalin Jacob Wilson Packia Dhas" userId="050d7d71-3621-4503-95e8-1c9a9d962492" providerId="ADAL" clId="{93DF969B-C49E-41BE-AC2E-9A5FC7F0D4BF}" dt="2025-11-27T15:51:01.357" v="8433"/>
          <ac:spMkLst>
            <pc:docMk/>
            <pc:sldMk cId="934721391" sldId="932"/>
            <ac:spMk id="456" creationId="{C1D8F995-3DA1-4C3E-BED2-5021AFE60DB6}"/>
          </ac:spMkLst>
        </pc:spChg>
        <pc:spChg chg="add mod">
          <ac:chgData name="Stalin Jacob Wilson Packia Dhas" userId="050d7d71-3621-4503-95e8-1c9a9d962492" providerId="ADAL" clId="{93DF969B-C49E-41BE-AC2E-9A5FC7F0D4BF}" dt="2025-11-27T15:51:01.357" v="8434"/>
          <ac:spMkLst>
            <pc:docMk/>
            <pc:sldMk cId="934721391" sldId="932"/>
            <ac:spMk id="457" creationId="{7A336824-233B-4761-96F5-736BC6C62CC3}"/>
          </ac:spMkLst>
        </pc:spChg>
        <pc:spChg chg="add mod">
          <ac:chgData name="Stalin Jacob Wilson Packia Dhas" userId="050d7d71-3621-4503-95e8-1c9a9d962492" providerId="ADAL" clId="{93DF969B-C49E-41BE-AC2E-9A5FC7F0D4BF}" dt="2025-11-27T15:51:01.365" v="8435"/>
          <ac:spMkLst>
            <pc:docMk/>
            <pc:sldMk cId="934721391" sldId="932"/>
            <ac:spMk id="458" creationId="{BCC0186D-16A2-4729-A78F-827527A22B9B}"/>
          </ac:spMkLst>
        </pc:spChg>
        <pc:spChg chg="add mod">
          <ac:chgData name="Stalin Jacob Wilson Packia Dhas" userId="050d7d71-3621-4503-95e8-1c9a9d962492" providerId="ADAL" clId="{93DF969B-C49E-41BE-AC2E-9A5FC7F0D4BF}" dt="2025-11-27T15:51:01.367" v="8436"/>
          <ac:spMkLst>
            <pc:docMk/>
            <pc:sldMk cId="934721391" sldId="932"/>
            <ac:spMk id="459" creationId="{30371046-8989-490D-8730-6C5FECBE2F32}"/>
          </ac:spMkLst>
        </pc:spChg>
        <pc:spChg chg="add mod">
          <ac:chgData name="Stalin Jacob Wilson Packia Dhas" userId="050d7d71-3621-4503-95e8-1c9a9d962492" providerId="ADAL" clId="{93DF969B-C49E-41BE-AC2E-9A5FC7F0D4BF}" dt="2025-11-27T15:51:01.367" v="8437"/>
          <ac:spMkLst>
            <pc:docMk/>
            <pc:sldMk cId="934721391" sldId="932"/>
            <ac:spMk id="460" creationId="{1402BEB7-96D6-4E53-82FC-0DB567AAC5E2}"/>
          </ac:spMkLst>
        </pc:spChg>
        <pc:spChg chg="add mod">
          <ac:chgData name="Stalin Jacob Wilson Packia Dhas" userId="050d7d71-3621-4503-95e8-1c9a9d962492" providerId="ADAL" clId="{93DF969B-C49E-41BE-AC2E-9A5FC7F0D4BF}" dt="2025-11-27T15:51:01.367" v="8438"/>
          <ac:spMkLst>
            <pc:docMk/>
            <pc:sldMk cId="934721391" sldId="932"/>
            <ac:spMk id="461" creationId="{D7BD2F76-1956-427F-BCDD-F401128A3A2D}"/>
          </ac:spMkLst>
        </pc:spChg>
        <pc:spChg chg="add mod">
          <ac:chgData name="Stalin Jacob Wilson Packia Dhas" userId="050d7d71-3621-4503-95e8-1c9a9d962492" providerId="ADAL" clId="{93DF969B-C49E-41BE-AC2E-9A5FC7F0D4BF}" dt="2025-11-27T15:51:01.367" v="8439"/>
          <ac:spMkLst>
            <pc:docMk/>
            <pc:sldMk cId="934721391" sldId="932"/>
            <ac:spMk id="462" creationId="{21DD6B31-C108-4A4A-9163-6F96434E118D}"/>
          </ac:spMkLst>
        </pc:spChg>
        <pc:spChg chg="add mod">
          <ac:chgData name="Stalin Jacob Wilson Packia Dhas" userId="050d7d71-3621-4503-95e8-1c9a9d962492" providerId="ADAL" clId="{93DF969B-C49E-41BE-AC2E-9A5FC7F0D4BF}" dt="2025-11-27T15:51:01.376" v="8440"/>
          <ac:spMkLst>
            <pc:docMk/>
            <pc:sldMk cId="934721391" sldId="932"/>
            <ac:spMk id="463" creationId="{EECFC5C1-BC63-4428-9DB9-B3E37427C8C1}"/>
          </ac:spMkLst>
        </pc:spChg>
        <pc:spChg chg="add mod">
          <ac:chgData name="Stalin Jacob Wilson Packia Dhas" userId="050d7d71-3621-4503-95e8-1c9a9d962492" providerId="ADAL" clId="{93DF969B-C49E-41BE-AC2E-9A5FC7F0D4BF}" dt="2025-11-27T15:51:01.377" v="8441"/>
          <ac:spMkLst>
            <pc:docMk/>
            <pc:sldMk cId="934721391" sldId="932"/>
            <ac:spMk id="464" creationId="{7EC684D2-A70E-45FB-9EB2-A09C3C48FE4A}"/>
          </ac:spMkLst>
        </pc:spChg>
        <pc:spChg chg="add mod">
          <ac:chgData name="Stalin Jacob Wilson Packia Dhas" userId="050d7d71-3621-4503-95e8-1c9a9d962492" providerId="ADAL" clId="{93DF969B-C49E-41BE-AC2E-9A5FC7F0D4BF}" dt="2025-11-27T15:51:01.377" v="8442"/>
          <ac:spMkLst>
            <pc:docMk/>
            <pc:sldMk cId="934721391" sldId="932"/>
            <ac:spMk id="465" creationId="{AA56E0E0-9DE9-4EC0-B719-93F6D932084E}"/>
          </ac:spMkLst>
        </pc:spChg>
        <pc:spChg chg="add mod">
          <ac:chgData name="Stalin Jacob Wilson Packia Dhas" userId="050d7d71-3621-4503-95e8-1c9a9d962492" providerId="ADAL" clId="{93DF969B-C49E-41BE-AC2E-9A5FC7F0D4BF}" dt="2025-11-27T15:51:01.377" v="8443"/>
          <ac:spMkLst>
            <pc:docMk/>
            <pc:sldMk cId="934721391" sldId="932"/>
            <ac:spMk id="466" creationId="{F9DFF999-F6D2-4E54-93A6-BB3472794748}"/>
          </ac:spMkLst>
        </pc:spChg>
        <pc:spChg chg="add mod">
          <ac:chgData name="Stalin Jacob Wilson Packia Dhas" userId="050d7d71-3621-4503-95e8-1c9a9d962492" providerId="ADAL" clId="{93DF969B-C49E-41BE-AC2E-9A5FC7F0D4BF}" dt="2025-11-27T15:51:01.377" v="8444"/>
          <ac:spMkLst>
            <pc:docMk/>
            <pc:sldMk cId="934721391" sldId="932"/>
            <ac:spMk id="467" creationId="{CF279EAC-625F-4549-899C-74AA1D281F09}"/>
          </ac:spMkLst>
        </pc:spChg>
        <pc:spChg chg="add mod">
          <ac:chgData name="Stalin Jacob Wilson Packia Dhas" userId="050d7d71-3621-4503-95e8-1c9a9d962492" providerId="ADAL" clId="{93DF969B-C49E-41BE-AC2E-9A5FC7F0D4BF}" dt="2025-11-27T15:51:01.377" v="8445"/>
          <ac:spMkLst>
            <pc:docMk/>
            <pc:sldMk cId="934721391" sldId="932"/>
            <ac:spMk id="468" creationId="{DA6759E2-7017-4420-BBFC-2502A76AE5EA}"/>
          </ac:spMkLst>
        </pc:spChg>
        <pc:spChg chg="add mod">
          <ac:chgData name="Stalin Jacob Wilson Packia Dhas" userId="050d7d71-3621-4503-95e8-1c9a9d962492" providerId="ADAL" clId="{93DF969B-C49E-41BE-AC2E-9A5FC7F0D4BF}" dt="2025-11-27T15:51:01.377" v="8446"/>
          <ac:spMkLst>
            <pc:docMk/>
            <pc:sldMk cId="934721391" sldId="932"/>
            <ac:spMk id="469" creationId="{ABAA4CC2-1DF2-4004-BF94-6F851F9017B7}"/>
          </ac:spMkLst>
        </pc:spChg>
        <pc:spChg chg="add mod">
          <ac:chgData name="Stalin Jacob Wilson Packia Dhas" userId="050d7d71-3621-4503-95e8-1c9a9d962492" providerId="ADAL" clId="{93DF969B-C49E-41BE-AC2E-9A5FC7F0D4BF}" dt="2025-11-27T15:51:01.389" v="8447"/>
          <ac:spMkLst>
            <pc:docMk/>
            <pc:sldMk cId="934721391" sldId="932"/>
            <ac:spMk id="470" creationId="{18B732C8-A089-4921-8979-787029D44C05}"/>
          </ac:spMkLst>
        </pc:spChg>
        <pc:spChg chg="add mod">
          <ac:chgData name="Stalin Jacob Wilson Packia Dhas" userId="050d7d71-3621-4503-95e8-1c9a9d962492" providerId="ADAL" clId="{93DF969B-C49E-41BE-AC2E-9A5FC7F0D4BF}" dt="2025-11-27T15:51:01.390" v="8448"/>
          <ac:spMkLst>
            <pc:docMk/>
            <pc:sldMk cId="934721391" sldId="932"/>
            <ac:spMk id="471" creationId="{50B556C4-048C-4F6B-B3A0-0244BAAD9D1A}"/>
          </ac:spMkLst>
        </pc:spChg>
        <pc:spChg chg="add mod">
          <ac:chgData name="Stalin Jacob Wilson Packia Dhas" userId="050d7d71-3621-4503-95e8-1c9a9d962492" providerId="ADAL" clId="{93DF969B-C49E-41BE-AC2E-9A5FC7F0D4BF}" dt="2025-11-27T15:51:01.390" v="8449"/>
          <ac:spMkLst>
            <pc:docMk/>
            <pc:sldMk cId="934721391" sldId="932"/>
            <ac:spMk id="472" creationId="{11734A2C-00FF-46B9-98B2-B72FAD3DDDC1}"/>
          </ac:spMkLst>
        </pc:spChg>
        <pc:spChg chg="add mod">
          <ac:chgData name="Stalin Jacob Wilson Packia Dhas" userId="050d7d71-3621-4503-95e8-1c9a9d962492" providerId="ADAL" clId="{93DF969B-C49E-41BE-AC2E-9A5FC7F0D4BF}" dt="2025-11-27T15:51:01.390" v="8450"/>
          <ac:spMkLst>
            <pc:docMk/>
            <pc:sldMk cId="934721391" sldId="932"/>
            <ac:spMk id="473" creationId="{C7648BC2-4D66-4C30-A580-7A785718E9FE}"/>
          </ac:spMkLst>
        </pc:spChg>
        <pc:spChg chg="add mod">
          <ac:chgData name="Stalin Jacob Wilson Packia Dhas" userId="050d7d71-3621-4503-95e8-1c9a9d962492" providerId="ADAL" clId="{93DF969B-C49E-41BE-AC2E-9A5FC7F0D4BF}" dt="2025-11-27T15:51:01.390" v="8451"/>
          <ac:spMkLst>
            <pc:docMk/>
            <pc:sldMk cId="934721391" sldId="932"/>
            <ac:spMk id="474" creationId="{EC965D36-DBF0-4E4E-A5D0-8B9F9C4EE37D}"/>
          </ac:spMkLst>
        </pc:spChg>
        <pc:spChg chg="add mod">
          <ac:chgData name="Stalin Jacob Wilson Packia Dhas" userId="050d7d71-3621-4503-95e8-1c9a9d962492" providerId="ADAL" clId="{93DF969B-C49E-41BE-AC2E-9A5FC7F0D4BF}" dt="2025-11-27T15:51:01.390" v="8452"/>
          <ac:spMkLst>
            <pc:docMk/>
            <pc:sldMk cId="934721391" sldId="932"/>
            <ac:spMk id="475" creationId="{CEEB1F42-F25D-4E42-85C0-A31134EEB170}"/>
          </ac:spMkLst>
        </pc:spChg>
        <pc:spChg chg="add mod">
          <ac:chgData name="Stalin Jacob Wilson Packia Dhas" userId="050d7d71-3621-4503-95e8-1c9a9d962492" providerId="ADAL" clId="{93DF969B-C49E-41BE-AC2E-9A5FC7F0D4BF}" dt="2025-11-27T15:51:01.390" v="8453"/>
          <ac:spMkLst>
            <pc:docMk/>
            <pc:sldMk cId="934721391" sldId="932"/>
            <ac:spMk id="476" creationId="{67C059EE-0DFA-4A22-838D-3510FE3BDCDB}"/>
          </ac:spMkLst>
        </pc:spChg>
        <pc:spChg chg="add mod">
          <ac:chgData name="Stalin Jacob Wilson Packia Dhas" userId="050d7d71-3621-4503-95e8-1c9a9d962492" providerId="ADAL" clId="{93DF969B-C49E-41BE-AC2E-9A5FC7F0D4BF}" dt="2025-11-27T15:51:01.390" v="8454"/>
          <ac:spMkLst>
            <pc:docMk/>
            <pc:sldMk cId="934721391" sldId="932"/>
            <ac:spMk id="477" creationId="{865B0EB1-BE10-4852-8962-3AA9E9575A45}"/>
          </ac:spMkLst>
        </pc:spChg>
        <pc:spChg chg="add mod">
          <ac:chgData name="Stalin Jacob Wilson Packia Dhas" userId="050d7d71-3621-4503-95e8-1c9a9d962492" providerId="ADAL" clId="{93DF969B-C49E-41BE-AC2E-9A5FC7F0D4BF}" dt="2025-11-27T15:51:01.390" v="8455"/>
          <ac:spMkLst>
            <pc:docMk/>
            <pc:sldMk cId="934721391" sldId="932"/>
            <ac:spMk id="478" creationId="{54D557C8-3FA3-4594-B98E-1EF410555904}"/>
          </ac:spMkLst>
        </pc:spChg>
        <pc:spChg chg="add mod">
          <ac:chgData name="Stalin Jacob Wilson Packia Dhas" userId="050d7d71-3621-4503-95e8-1c9a9d962492" providerId="ADAL" clId="{93DF969B-C49E-41BE-AC2E-9A5FC7F0D4BF}" dt="2025-11-27T15:51:01.404" v="8456"/>
          <ac:spMkLst>
            <pc:docMk/>
            <pc:sldMk cId="934721391" sldId="932"/>
            <ac:spMk id="479" creationId="{1580E409-79CA-4B68-AD85-491B48EEB97F}"/>
          </ac:spMkLst>
        </pc:spChg>
        <pc:spChg chg="add mod">
          <ac:chgData name="Stalin Jacob Wilson Packia Dhas" userId="050d7d71-3621-4503-95e8-1c9a9d962492" providerId="ADAL" clId="{93DF969B-C49E-41BE-AC2E-9A5FC7F0D4BF}" dt="2025-11-27T15:51:01.405" v="8457"/>
          <ac:spMkLst>
            <pc:docMk/>
            <pc:sldMk cId="934721391" sldId="932"/>
            <ac:spMk id="480" creationId="{E39CE189-CA87-485A-B257-A93627F486E3}"/>
          </ac:spMkLst>
        </pc:spChg>
        <pc:spChg chg="add mod">
          <ac:chgData name="Stalin Jacob Wilson Packia Dhas" userId="050d7d71-3621-4503-95e8-1c9a9d962492" providerId="ADAL" clId="{93DF969B-C49E-41BE-AC2E-9A5FC7F0D4BF}" dt="2025-11-27T15:51:01.405" v="8458"/>
          <ac:spMkLst>
            <pc:docMk/>
            <pc:sldMk cId="934721391" sldId="932"/>
            <ac:spMk id="481" creationId="{C058152C-7A30-427C-A280-7DC124EE7F59}"/>
          </ac:spMkLst>
        </pc:spChg>
        <pc:spChg chg="add mod">
          <ac:chgData name="Stalin Jacob Wilson Packia Dhas" userId="050d7d71-3621-4503-95e8-1c9a9d962492" providerId="ADAL" clId="{93DF969B-C49E-41BE-AC2E-9A5FC7F0D4BF}" dt="2025-11-27T15:51:01.405" v="8459"/>
          <ac:spMkLst>
            <pc:docMk/>
            <pc:sldMk cId="934721391" sldId="932"/>
            <ac:spMk id="482" creationId="{38D59962-181E-46B3-9AB5-60A5DDDC2188}"/>
          </ac:spMkLst>
        </pc:spChg>
        <pc:spChg chg="add mod">
          <ac:chgData name="Stalin Jacob Wilson Packia Dhas" userId="050d7d71-3621-4503-95e8-1c9a9d962492" providerId="ADAL" clId="{93DF969B-C49E-41BE-AC2E-9A5FC7F0D4BF}" dt="2025-11-27T15:51:01.405" v="8460"/>
          <ac:spMkLst>
            <pc:docMk/>
            <pc:sldMk cId="934721391" sldId="932"/>
            <ac:spMk id="483" creationId="{CA3A8B88-1AF2-47E3-A03C-0681E63C4D1D}"/>
          </ac:spMkLst>
        </pc:spChg>
        <pc:spChg chg="add mod">
          <ac:chgData name="Stalin Jacob Wilson Packia Dhas" userId="050d7d71-3621-4503-95e8-1c9a9d962492" providerId="ADAL" clId="{93DF969B-C49E-41BE-AC2E-9A5FC7F0D4BF}" dt="2025-11-27T15:51:01.405" v="8461"/>
          <ac:spMkLst>
            <pc:docMk/>
            <pc:sldMk cId="934721391" sldId="932"/>
            <ac:spMk id="484" creationId="{60C32B2B-DD1E-4B87-BDD5-C0616739613E}"/>
          </ac:spMkLst>
        </pc:spChg>
        <pc:spChg chg="add mod">
          <ac:chgData name="Stalin Jacob Wilson Packia Dhas" userId="050d7d71-3621-4503-95e8-1c9a9d962492" providerId="ADAL" clId="{93DF969B-C49E-41BE-AC2E-9A5FC7F0D4BF}" dt="2025-11-27T15:51:01.405" v="8462"/>
          <ac:spMkLst>
            <pc:docMk/>
            <pc:sldMk cId="934721391" sldId="932"/>
            <ac:spMk id="485" creationId="{06016030-A8D5-44CB-B583-31CF9848C6FD}"/>
          </ac:spMkLst>
        </pc:spChg>
        <pc:spChg chg="add mod">
          <ac:chgData name="Stalin Jacob Wilson Packia Dhas" userId="050d7d71-3621-4503-95e8-1c9a9d962492" providerId="ADAL" clId="{93DF969B-C49E-41BE-AC2E-9A5FC7F0D4BF}" dt="2025-11-27T15:51:01.405" v="8463"/>
          <ac:spMkLst>
            <pc:docMk/>
            <pc:sldMk cId="934721391" sldId="932"/>
            <ac:spMk id="486" creationId="{D4687A66-3A1C-4FD2-8EDD-FAF9E197D97F}"/>
          </ac:spMkLst>
        </pc:spChg>
        <pc:spChg chg="add mod">
          <ac:chgData name="Stalin Jacob Wilson Packia Dhas" userId="050d7d71-3621-4503-95e8-1c9a9d962492" providerId="ADAL" clId="{93DF969B-C49E-41BE-AC2E-9A5FC7F0D4BF}" dt="2025-11-27T15:51:01.405" v="8464"/>
          <ac:spMkLst>
            <pc:docMk/>
            <pc:sldMk cId="934721391" sldId="932"/>
            <ac:spMk id="487" creationId="{BCD0783B-A9ED-4052-9411-69C35D123A78}"/>
          </ac:spMkLst>
        </pc:spChg>
        <pc:spChg chg="add mod">
          <ac:chgData name="Stalin Jacob Wilson Packia Dhas" userId="050d7d71-3621-4503-95e8-1c9a9d962492" providerId="ADAL" clId="{93DF969B-C49E-41BE-AC2E-9A5FC7F0D4BF}" dt="2025-11-27T15:51:01.405" v="8465"/>
          <ac:spMkLst>
            <pc:docMk/>
            <pc:sldMk cId="934721391" sldId="932"/>
            <ac:spMk id="488" creationId="{D2CE3EBA-052A-4CCE-90F7-FB49C2429F42}"/>
          </ac:spMkLst>
        </pc:spChg>
        <pc:spChg chg="add mod">
          <ac:chgData name="Stalin Jacob Wilson Packia Dhas" userId="050d7d71-3621-4503-95e8-1c9a9d962492" providerId="ADAL" clId="{93DF969B-C49E-41BE-AC2E-9A5FC7F0D4BF}" dt="2025-11-27T15:51:01.423" v="8466"/>
          <ac:spMkLst>
            <pc:docMk/>
            <pc:sldMk cId="934721391" sldId="932"/>
            <ac:spMk id="489" creationId="{D90CC122-721C-419C-8B52-843401D76A9D}"/>
          </ac:spMkLst>
        </pc:spChg>
        <pc:spChg chg="add mod">
          <ac:chgData name="Stalin Jacob Wilson Packia Dhas" userId="050d7d71-3621-4503-95e8-1c9a9d962492" providerId="ADAL" clId="{93DF969B-C49E-41BE-AC2E-9A5FC7F0D4BF}" dt="2025-11-27T15:51:01.424" v="8467"/>
          <ac:spMkLst>
            <pc:docMk/>
            <pc:sldMk cId="934721391" sldId="932"/>
            <ac:spMk id="490" creationId="{112E5B70-0495-4714-A905-CCF74BFA3A5D}"/>
          </ac:spMkLst>
        </pc:spChg>
        <pc:spChg chg="add mod">
          <ac:chgData name="Stalin Jacob Wilson Packia Dhas" userId="050d7d71-3621-4503-95e8-1c9a9d962492" providerId="ADAL" clId="{93DF969B-C49E-41BE-AC2E-9A5FC7F0D4BF}" dt="2025-11-27T15:51:01.424" v="8468"/>
          <ac:spMkLst>
            <pc:docMk/>
            <pc:sldMk cId="934721391" sldId="932"/>
            <ac:spMk id="491" creationId="{69B7E20B-51B3-4503-A956-A8A7FA8B9F68}"/>
          </ac:spMkLst>
        </pc:spChg>
        <pc:spChg chg="add mod">
          <ac:chgData name="Stalin Jacob Wilson Packia Dhas" userId="050d7d71-3621-4503-95e8-1c9a9d962492" providerId="ADAL" clId="{93DF969B-C49E-41BE-AC2E-9A5FC7F0D4BF}" dt="2025-11-27T15:51:01.424" v="8469"/>
          <ac:spMkLst>
            <pc:docMk/>
            <pc:sldMk cId="934721391" sldId="932"/>
            <ac:spMk id="492" creationId="{5FD4A19A-4DEB-45F7-9E32-EED6C76AA13E}"/>
          </ac:spMkLst>
        </pc:spChg>
        <pc:spChg chg="add mod">
          <ac:chgData name="Stalin Jacob Wilson Packia Dhas" userId="050d7d71-3621-4503-95e8-1c9a9d962492" providerId="ADAL" clId="{93DF969B-C49E-41BE-AC2E-9A5FC7F0D4BF}" dt="2025-11-27T15:51:01.424" v="8470"/>
          <ac:spMkLst>
            <pc:docMk/>
            <pc:sldMk cId="934721391" sldId="932"/>
            <ac:spMk id="493" creationId="{2C85F6C3-06BF-4226-A6F7-D991D52A6ADC}"/>
          </ac:spMkLst>
        </pc:spChg>
        <pc:spChg chg="add mod">
          <ac:chgData name="Stalin Jacob Wilson Packia Dhas" userId="050d7d71-3621-4503-95e8-1c9a9d962492" providerId="ADAL" clId="{93DF969B-C49E-41BE-AC2E-9A5FC7F0D4BF}" dt="2025-11-27T15:51:01.424" v="8471"/>
          <ac:spMkLst>
            <pc:docMk/>
            <pc:sldMk cId="934721391" sldId="932"/>
            <ac:spMk id="494" creationId="{81916857-2AF0-41D7-8B89-1B70CCCF255D}"/>
          </ac:spMkLst>
        </pc:spChg>
        <pc:spChg chg="add mod">
          <ac:chgData name="Stalin Jacob Wilson Packia Dhas" userId="050d7d71-3621-4503-95e8-1c9a9d962492" providerId="ADAL" clId="{93DF969B-C49E-41BE-AC2E-9A5FC7F0D4BF}" dt="2025-11-27T15:51:01.432" v="8472"/>
          <ac:spMkLst>
            <pc:docMk/>
            <pc:sldMk cId="934721391" sldId="932"/>
            <ac:spMk id="495" creationId="{B15AFE28-1DF9-4EFC-9A9A-9E16103E6C3F}"/>
          </ac:spMkLst>
        </pc:spChg>
        <pc:spChg chg="add mod">
          <ac:chgData name="Stalin Jacob Wilson Packia Dhas" userId="050d7d71-3621-4503-95e8-1c9a9d962492" providerId="ADAL" clId="{93DF969B-C49E-41BE-AC2E-9A5FC7F0D4BF}" dt="2025-11-27T15:51:01.432" v="8473"/>
          <ac:spMkLst>
            <pc:docMk/>
            <pc:sldMk cId="934721391" sldId="932"/>
            <ac:spMk id="496" creationId="{EF3A6E44-D533-4EB8-AF0E-E8A8E43ABFBD}"/>
          </ac:spMkLst>
        </pc:spChg>
        <pc:spChg chg="add mod">
          <ac:chgData name="Stalin Jacob Wilson Packia Dhas" userId="050d7d71-3621-4503-95e8-1c9a9d962492" providerId="ADAL" clId="{93DF969B-C49E-41BE-AC2E-9A5FC7F0D4BF}" dt="2025-11-27T15:51:01.432" v="8474"/>
          <ac:spMkLst>
            <pc:docMk/>
            <pc:sldMk cId="934721391" sldId="932"/>
            <ac:spMk id="497" creationId="{F1BA38D2-7BD0-4B4A-B6A9-B9E3276E2668}"/>
          </ac:spMkLst>
        </pc:spChg>
        <pc:spChg chg="add mod">
          <ac:chgData name="Stalin Jacob Wilson Packia Dhas" userId="050d7d71-3621-4503-95e8-1c9a9d962492" providerId="ADAL" clId="{93DF969B-C49E-41BE-AC2E-9A5FC7F0D4BF}" dt="2025-11-27T15:51:01.439" v="8475"/>
          <ac:spMkLst>
            <pc:docMk/>
            <pc:sldMk cId="934721391" sldId="932"/>
            <ac:spMk id="498" creationId="{7E34D78A-5D89-4D3B-AA15-41AC238EBE87}"/>
          </ac:spMkLst>
        </pc:spChg>
        <pc:spChg chg="add mod">
          <ac:chgData name="Stalin Jacob Wilson Packia Dhas" userId="050d7d71-3621-4503-95e8-1c9a9d962492" providerId="ADAL" clId="{93DF969B-C49E-41BE-AC2E-9A5FC7F0D4BF}" dt="2025-11-27T15:51:01.439" v="8476"/>
          <ac:spMkLst>
            <pc:docMk/>
            <pc:sldMk cId="934721391" sldId="932"/>
            <ac:spMk id="499" creationId="{EE18C691-6060-4718-A9D8-CF07DC0B02B1}"/>
          </ac:spMkLst>
        </pc:spChg>
        <pc:spChg chg="add mod">
          <ac:chgData name="Stalin Jacob Wilson Packia Dhas" userId="050d7d71-3621-4503-95e8-1c9a9d962492" providerId="ADAL" clId="{93DF969B-C49E-41BE-AC2E-9A5FC7F0D4BF}" dt="2025-11-27T15:51:01.439" v="8477"/>
          <ac:spMkLst>
            <pc:docMk/>
            <pc:sldMk cId="934721391" sldId="932"/>
            <ac:spMk id="500" creationId="{67042048-10B7-4A0F-8BE5-0E8AC51E6818}"/>
          </ac:spMkLst>
        </pc:spChg>
        <pc:spChg chg="add mod">
          <ac:chgData name="Stalin Jacob Wilson Packia Dhas" userId="050d7d71-3621-4503-95e8-1c9a9d962492" providerId="ADAL" clId="{93DF969B-C49E-41BE-AC2E-9A5FC7F0D4BF}" dt="2025-11-27T15:51:01.439" v="8478"/>
          <ac:spMkLst>
            <pc:docMk/>
            <pc:sldMk cId="934721391" sldId="932"/>
            <ac:spMk id="501" creationId="{9CC11A8A-3716-41CC-A467-5B36AE10B086}"/>
          </ac:spMkLst>
        </pc:spChg>
        <pc:spChg chg="add mod">
          <ac:chgData name="Stalin Jacob Wilson Packia Dhas" userId="050d7d71-3621-4503-95e8-1c9a9d962492" providerId="ADAL" clId="{93DF969B-C49E-41BE-AC2E-9A5FC7F0D4BF}" dt="2025-11-27T15:51:01.439" v="8479"/>
          <ac:spMkLst>
            <pc:docMk/>
            <pc:sldMk cId="934721391" sldId="932"/>
            <ac:spMk id="502" creationId="{55190F15-CAEF-4CCD-AEF0-CD15B3F5F150}"/>
          </ac:spMkLst>
        </pc:spChg>
        <pc:spChg chg="add mod">
          <ac:chgData name="Stalin Jacob Wilson Packia Dhas" userId="050d7d71-3621-4503-95e8-1c9a9d962492" providerId="ADAL" clId="{93DF969B-C49E-41BE-AC2E-9A5FC7F0D4BF}" dt="2025-11-27T15:51:01.439" v="8480"/>
          <ac:spMkLst>
            <pc:docMk/>
            <pc:sldMk cId="934721391" sldId="932"/>
            <ac:spMk id="503" creationId="{8E6B0B70-F765-4EF5-BE61-231F4484F1D2}"/>
          </ac:spMkLst>
        </pc:spChg>
        <pc:spChg chg="add mod">
          <ac:chgData name="Stalin Jacob Wilson Packia Dhas" userId="050d7d71-3621-4503-95e8-1c9a9d962492" providerId="ADAL" clId="{93DF969B-C49E-41BE-AC2E-9A5FC7F0D4BF}" dt="2025-11-27T15:51:01.439" v="8481"/>
          <ac:spMkLst>
            <pc:docMk/>
            <pc:sldMk cId="934721391" sldId="932"/>
            <ac:spMk id="504" creationId="{8F0ECF46-E4FF-448C-B172-7EBE8D1B3C0D}"/>
          </ac:spMkLst>
        </pc:spChg>
        <pc:spChg chg="add mod">
          <ac:chgData name="Stalin Jacob Wilson Packia Dhas" userId="050d7d71-3621-4503-95e8-1c9a9d962492" providerId="ADAL" clId="{93DF969B-C49E-41BE-AC2E-9A5FC7F0D4BF}" dt="2025-11-27T15:51:01.439" v="8482"/>
          <ac:spMkLst>
            <pc:docMk/>
            <pc:sldMk cId="934721391" sldId="932"/>
            <ac:spMk id="505" creationId="{16E2CEDC-D4D3-4822-960F-E2B706F565D4}"/>
          </ac:spMkLst>
        </pc:spChg>
        <pc:spChg chg="add mod">
          <ac:chgData name="Stalin Jacob Wilson Packia Dhas" userId="050d7d71-3621-4503-95e8-1c9a9d962492" providerId="ADAL" clId="{93DF969B-C49E-41BE-AC2E-9A5FC7F0D4BF}" dt="2025-11-27T15:51:01.439" v="8483"/>
          <ac:spMkLst>
            <pc:docMk/>
            <pc:sldMk cId="934721391" sldId="932"/>
            <ac:spMk id="506" creationId="{FD25112C-9F0E-461D-B70E-E1E3EDE57E79}"/>
          </ac:spMkLst>
        </pc:spChg>
        <pc:spChg chg="add mod">
          <ac:chgData name="Stalin Jacob Wilson Packia Dhas" userId="050d7d71-3621-4503-95e8-1c9a9d962492" providerId="ADAL" clId="{93DF969B-C49E-41BE-AC2E-9A5FC7F0D4BF}" dt="2025-11-27T15:51:01.454" v="8484"/>
          <ac:spMkLst>
            <pc:docMk/>
            <pc:sldMk cId="934721391" sldId="932"/>
            <ac:spMk id="507" creationId="{F3784677-45EA-4A0E-85A8-C627E172F8FF}"/>
          </ac:spMkLst>
        </pc:spChg>
        <pc:spChg chg="add mod">
          <ac:chgData name="Stalin Jacob Wilson Packia Dhas" userId="050d7d71-3621-4503-95e8-1c9a9d962492" providerId="ADAL" clId="{93DF969B-C49E-41BE-AC2E-9A5FC7F0D4BF}" dt="2025-11-27T15:51:01.457" v="8485"/>
          <ac:spMkLst>
            <pc:docMk/>
            <pc:sldMk cId="934721391" sldId="932"/>
            <ac:spMk id="508" creationId="{F3D4E1DF-392D-4C28-86F8-E41766B749F9}"/>
          </ac:spMkLst>
        </pc:spChg>
        <pc:spChg chg="add mod">
          <ac:chgData name="Stalin Jacob Wilson Packia Dhas" userId="050d7d71-3621-4503-95e8-1c9a9d962492" providerId="ADAL" clId="{93DF969B-C49E-41BE-AC2E-9A5FC7F0D4BF}" dt="2025-11-27T15:51:01.457" v="8486"/>
          <ac:spMkLst>
            <pc:docMk/>
            <pc:sldMk cId="934721391" sldId="932"/>
            <ac:spMk id="509" creationId="{EE283548-1672-42F5-81CD-85476C2C309F}"/>
          </ac:spMkLst>
        </pc:spChg>
        <pc:spChg chg="add mod">
          <ac:chgData name="Stalin Jacob Wilson Packia Dhas" userId="050d7d71-3621-4503-95e8-1c9a9d962492" providerId="ADAL" clId="{93DF969B-C49E-41BE-AC2E-9A5FC7F0D4BF}" dt="2025-11-27T15:51:01.457" v="8487"/>
          <ac:spMkLst>
            <pc:docMk/>
            <pc:sldMk cId="934721391" sldId="932"/>
            <ac:spMk id="510" creationId="{9C1486E6-6224-416C-9B6C-E942FB2159AF}"/>
          </ac:spMkLst>
        </pc:spChg>
        <pc:spChg chg="add mod">
          <ac:chgData name="Stalin Jacob Wilson Packia Dhas" userId="050d7d71-3621-4503-95e8-1c9a9d962492" providerId="ADAL" clId="{93DF969B-C49E-41BE-AC2E-9A5FC7F0D4BF}" dt="2025-11-27T15:51:01.457" v="8488"/>
          <ac:spMkLst>
            <pc:docMk/>
            <pc:sldMk cId="934721391" sldId="932"/>
            <ac:spMk id="511" creationId="{FB469607-13E6-4B99-BD10-1ECD19B5C894}"/>
          </ac:spMkLst>
        </pc:spChg>
        <pc:spChg chg="add mod">
          <ac:chgData name="Stalin Jacob Wilson Packia Dhas" userId="050d7d71-3621-4503-95e8-1c9a9d962492" providerId="ADAL" clId="{93DF969B-C49E-41BE-AC2E-9A5FC7F0D4BF}" dt="2025-11-27T15:51:01.470" v="8489"/>
          <ac:spMkLst>
            <pc:docMk/>
            <pc:sldMk cId="934721391" sldId="932"/>
            <ac:spMk id="512" creationId="{E7455E71-BC63-4DCC-BDB3-54647B486B6B}"/>
          </ac:spMkLst>
        </pc:spChg>
        <pc:spChg chg="add mod">
          <ac:chgData name="Stalin Jacob Wilson Packia Dhas" userId="050d7d71-3621-4503-95e8-1c9a9d962492" providerId="ADAL" clId="{93DF969B-C49E-41BE-AC2E-9A5FC7F0D4BF}" dt="2025-11-27T15:51:01.471" v="8490"/>
          <ac:spMkLst>
            <pc:docMk/>
            <pc:sldMk cId="934721391" sldId="932"/>
            <ac:spMk id="513" creationId="{B3EAA6F9-1671-4EEB-9771-AF246727D7C4}"/>
          </ac:spMkLst>
        </pc:spChg>
        <pc:spChg chg="add mod">
          <ac:chgData name="Stalin Jacob Wilson Packia Dhas" userId="050d7d71-3621-4503-95e8-1c9a9d962492" providerId="ADAL" clId="{93DF969B-C49E-41BE-AC2E-9A5FC7F0D4BF}" dt="2025-11-27T15:51:01.471" v="8491"/>
          <ac:spMkLst>
            <pc:docMk/>
            <pc:sldMk cId="934721391" sldId="932"/>
            <ac:spMk id="514" creationId="{38BDBEAF-EC82-4726-BFC1-C4B44528D62C}"/>
          </ac:spMkLst>
        </pc:spChg>
        <pc:spChg chg="add mod">
          <ac:chgData name="Stalin Jacob Wilson Packia Dhas" userId="050d7d71-3621-4503-95e8-1c9a9d962492" providerId="ADAL" clId="{93DF969B-C49E-41BE-AC2E-9A5FC7F0D4BF}" dt="2025-11-27T15:51:01.471" v="8492"/>
          <ac:spMkLst>
            <pc:docMk/>
            <pc:sldMk cId="934721391" sldId="932"/>
            <ac:spMk id="515" creationId="{F3910290-FDC9-4197-8218-1CEA384F9F63}"/>
          </ac:spMkLst>
        </pc:spChg>
        <pc:spChg chg="add mod">
          <ac:chgData name="Stalin Jacob Wilson Packia Dhas" userId="050d7d71-3621-4503-95e8-1c9a9d962492" providerId="ADAL" clId="{93DF969B-C49E-41BE-AC2E-9A5FC7F0D4BF}" dt="2025-11-27T15:51:01.481" v="8493"/>
          <ac:spMkLst>
            <pc:docMk/>
            <pc:sldMk cId="934721391" sldId="932"/>
            <ac:spMk id="516" creationId="{6DDE9883-8EF8-4001-A52F-2BE386737FFD}"/>
          </ac:spMkLst>
        </pc:spChg>
        <pc:spChg chg="add mod">
          <ac:chgData name="Stalin Jacob Wilson Packia Dhas" userId="050d7d71-3621-4503-95e8-1c9a9d962492" providerId="ADAL" clId="{93DF969B-C49E-41BE-AC2E-9A5FC7F0D4BF}" dt="2025-11-27T15:51:01.482" v="8494"/>
          <ac:spMkLst>
            <pc:docMk/>
            <pc:sldMk cId="934721391" sldId="932"/>
            <ac:spMk id="517" creationId="{3319521F-BE2A-4E07-81D0-5594298D4618}"/>
          </ac:spMkLst>
        </pc:spChg>
        <pc:spChg chg="add mod">
          <ac:chgData name="Stalin Jacob Wilson Packia Dhas" userId="050d7d71-3621-4503-95e8-1c9a9d962492" providerId="ADAL" clId="{93DF969B-C49E-41BE-AC2E-9A5FC7F0D4BF}" dt="2025-11-27T15:51:01.482" v="8495"/>
          <ac:spMkLst>
            <pc:docMk/>
            <pc:sldMk cId="934721391" sldId="932"/>
            <ac:spMk id="518" creationId="{7E0D7B56-3675-47A7-8612-41B3D416CC16}"/>
          </ac:spMkLst>
        </pc:spChg>
        <pc:spChg chg="add mod">
          <ac:chgData name="Stalin Jacob Wilson Packia Dhas" userId="050d7d71-3621-4503-95e8-1c9a9d962492" providerId="ADAL" clId="{93DF969B-C49E-41BE-AC2E-9A5FC7F0D4BF}" dt="2025-11-27T15:51:01.487" v="8496"/>
          <ac:spMkLst>
            <pc:docMk/>
            <pc:sldMk cId="934721391" sldId="932"/>
            <ac:spMk id="519" creationId="{E3A7A210-19B5-435F-98BF-67C69DDB8095}"/>
          </ac:spMkLst>
        </pc:spChg>
        <pc:spChg chg="add mod">
          <ac:chgData name="Stalin Jacob Wilson Packia Dhas" userId="050d7d71-3621-4503-95e8-1c9a9d962492" providerId="ADAL" clId="{93DF969B-C49E-41BE-AC2E-9A5FC7F0D4BF}" dt="2025-11-27T15:51:01.487" v="8497"/>
          <ac:spMkLst>
            <pc:docMk/>
            <pc:sldMk cId="934721391" sldId="932"/>
            <ac:spMk id="520" creationId="{831EEF9B-0FCC-49B3-B15E-54970B25C2EA}"/>
          </ac:spMkLst>
        </pc:spChg>
        <pc:spChg chg="add mod">
          <ac:chgData name="Stalin Jacob Wilson Packia Dhas" userId="050d7d71-3621-4503-95e8-1c9a9d962492" providerId="ADAL" clId="{93DF969B-C49E-41BE-AC2E-9A5FC7F0D4BF}" dt="2025-11-27T15:51:01.487" v="8498"/>
          <ac:spMkLst>
            <pc:docMk/>
            <pc:sldMk cId="934721391" sldId="932"/>
            <ac:spMk id="521" creationId="{FE8C5FF3-412D-4067-9134-A893AB01DD8D}"/>
          </ac:spMkLst>
        </pc:spChg>
        <pc:spChg chg="add mod">
          <ac:chgData name="Stalin Jacob Wilson Packia Dhas" userId="050d7d71-3621-4503-95e8-1c9a9d962492" providerId="ADAL" clId="{93DF969B-C49E-41BE-AC2E-9A5FC7F0D4BF}" dt="2025-11-27T15:51:01.487" v="8499"/>
          <ac:spMkLst>
            <pc:docMk/>
            <pc:sldMk cId="934721391" sldId="932"/>
            <ac:spMk id="522" creationId="{E67A6E78-B86A-4C34-A908-7A35850E4C44}"/>
          </ac:spMkLst>
        </pc:spChg>
        <pc:spChg chg="add mod">
          <ac:chgData name="Stalin Jacob Wilson Packia Dhas" userId="050d7d71-3621-4503-95e8-1c9a9d962492" providerId="ADAL" clId="{93DF969B-C49E-41BE-AC2E-9A5FC7F0D4BF}" dt="2025-11-27T15:51:01.487" v="8500"/>
          <ac:spMkLst>
            <pc:docMk/>
            <pc:sldMk cId="934721391" sldId="932"/>
            <ac:spMk id="523" creationId="{7D340F4C-1FA9-4F4B-894B-F6196D0D36E1}"/>
          </ac:spMkLst>
        </pc:spChg>
        <pc:spChg chg="add mod">
          <ac:chgData name="Stalin Jacob Wilson Packia Dhas" userId="050d7d71-3621-4503-95e8-1c9a9d962492" providerId="ADAL" clId="{93DF969B-C49E-41BE-AC2E-9A5FC7F0D4BF}" dt="2025-11-27T15:51:01.487" v="8501"/>
          <ac:spMkLst>
            <pc:docMk/>
            <pc:sldMk cId="934721391" sldId="932"/>
            <ac:spMk id="524" creationId="{3EC5B09F-FFA3-484C-9475-A8C1074557A1}"/>
          </ac:spMkLst>
        </pc:spChg>
        <pc:spChg chg="add mod">
          <ac:chgData name="Stalin Jacob Wilson Packia Dhas" userId="050d7d71-3621-4503-95e8-1c9a9d962492" providerId="ADAL" clId="{93DF969B-C49E-41BE-AC2E-9A5FC7F0D4BF}" dt="2025-11-27T15:51:01.487" v="8502"/>
          <ac:spMkLst>
            <pc:docMk/>
            <pc:sldMk cId="934721391" sldId="932"/>
            <ac:spMk id="525" creationId="{D7C6B300-3EBC-4562-82F5-E659BB8E2C89}"/>
          </ac:spMkLst>
        </pc:spChg>
        <pc:spChg chg="add mod">
          <ac:chgData name="Stalin Jacob Wilson Packia Dhas" userId="050d7d71-3621-4503-95e8-1c9a9d962492" providerId="ADAL" clId="{93DF969B-C49E-41BE-AC2E-9A5FC7F0D4BF}" dt="2025-11-27T15:51:01.487" v="8503"/>
          <ac:spMkLst>
            <pc:docMk/>
            <pc:sldMk cId="934721391" sldId="932"/>
            <ac:spMk id="526" creationId="{B16B9682-4405-4FD1-8AC5-2A7AB765E823}"/>
          </ac:spMkLst>
        </pc:spChg>
        <pc:spChg chg="add mod">
          <ac:chgData name="Stalin Jacob Wilson Packia Dhas" userId="050d7d71-3621-4503-95e8-1c9a9d962492" providerId="ADAL" clId="{93DF969B-C49E-41BE-AC2E-9A5FC7F0D4BF}" dt="2025-11-27T15:51:01.487" v="8504"/>
          <ac:spMkLst>
            <pc:docMk/>
            <pc:sldMk cId="934721391" sldId="932"/>
            <ac:spMk id="527" creationId="{0567B417-1354-4147-90E5-DBD25EB75E6E}"/>
          </ac:spMkLst>
        </pc:spChg>
        <pc:spChg chg="add mod">
          <ac:chgData name="Stalin Jacob Wilson Packia Dhas" userId="050d7d71-3621-4503-95e8-1c9a9d962492" providerId="ADAL" clId="{93DF969B-C49E-41BE-AC2E-9A5FC7F0D4BF}" dt="2025-11-27T15:51:01.506" v="8505"/>
          <ac:spMkLst>
            <pc:docMk/>
            <pc:sldMk cId="934721391" sldId="932"/>
            <ac:spMk id="528" creationId="{7893B1B8-2C27-48AC-AF06-6A815DA2DE5C}"/>
          </ac:spMkLst>
        </pc:spChg>
        <pc:spChg chg="add mod">
          <ac:chgData name="Stalin Jacob Wilson Packia Dhas" userId="050d7d71-3621-4503-95e8-1c9a9d962492" providerId="ADAL" clId="{93DF969B-C49E-41BE-AC2E-9A5FC7F0D4BF}" dt="2025-11-27T15:51:01.507" v="8506"/>
          <ac:spMkLst>
            <pc:docMk/>
            <pc:sldMk cId="934721391" sldId="932"/>
            <ac:spMk id="529" creationId="{A22AAD8A-CC02-48B9-91D5-F2ABE595E016}"/>
          </ac:spMkLst>
        </pc:spChg>
        <pc:spChg chg="add mod">
          <ac:chgData name="Stalin Jacob Wilson Packia Dhas" userId="050d7d71-3621-4503-95e8-1c9a9d962492" providerId="ADAL" clId="{93DF969B-C49E-41BE-AC2E-9A5FC7F0D4BF}" dt="2025-11-27T15:51:01.509" v="8507"/>
          <ac:spMkLst>
            <pc:docMk/>
            <pc:sldMk cId="934721391" sldId="932"/>
            <ac:spMk id="530" creationId="{8B3A01C2-360E-4110-A81C-526D1995F72B}"/>
          </ac:spMkLst>
        </pc:spChg>
        <pc:spChg chg="add mod">
          <ac:chgData name="Stalin Jacob Wilson Packia Dhas" userId="050d7d71-3621-4503-95e8-1c9a9d962492" providerId="ADAL" clId="{93DF969B-C49E-41BE-AC2E-9A5FC7F0D4BF}" dt="2025-11-27T15:51:01.509" v="8508"/>
          <ac:spMkLst>
            <pc:docMk/>
            <pc:sldMk cId="934721391" sldId="932"/>
            <ac:spMk id="531" creationId="{75DC1230-6008-4C9A-9EB8-11E60B227689}"/>
          </ac:spMkLst>
        </pc:spChg>
        <pc:spChg chg="add mod">
          <ac:chgData name="Stalin Jacob Wilson Packia Dhas" userId="050d7d71-3621-4503-95e8-1c9a9d962492" providerId="ADAL" clId="{93DF969B-C49E-41BE-AC2E-9A5FC7F0D4BF}" dt="2025-11-27T15:51:01.509" v="8509"/>
          <ac:spMkLst>
            <pc:docMk/>
            <pc:sldMk cId="934721391" sldId="932"/>
            <ac:spMk id="532" creationId="{AF58FE34-38E1-4790-B55C-CC21256852A1}"/>
          </ac:spMkLst>
        </pc:spChg>
        <pc:spChg chg="add mod">
          <ac:chgData name="Stalin Jacob Wilson Packia Dhas" userId="050d7d71-3621-4503-95e8-1c9a9d962492" providerId="ADAL" clId="{93DF969B-C49E-41BE-AC2E-9A5FC7F0D4BF}" dt="2025-11-27T15:51:01.509" v="8510"/>
          <ac:spMkLst>
            <pc:docMk/>
            <pc:sldMk cId="934721391" sldId="932"/>
            <ac:spMk id="533" creationId="{1B002C27-8FAE-4DD0-90A4-020CB72D9E12}"/>
          </ac:spMkLst>
        </pc:spChg>
        <pc:spChg chg="add mod">
          <ac:chgData name="Stalin Jacob Wilson Packia Dhas" userId="050d7d71-3621-4503-95e8-1c9a9d962492" providerId="ADAL" clId="{93DF969B-C49E-41BE-AC2E-9A5FC7F0D4BF}" dt="2025-11-27T15:51:01.509" v="8511"/>
          <ac:spMkLst>
            <pc:docMk/>
            <pc:sldMk cId="934721391" sldId="932"/>
            <ac:spMk id="534" creationId="{0508BE5E-B76D-48AC-B7E0-952D3BB7E142}"/>
          </ac:spMkLst>
        </pc:spChg>
        <pc:spChg chg="add mod">
          <ac:chgData name="Stalin Jacob Wilson Packia Dhas" userId="050d7d71-3621-4503-95e8-1c9a9d962492" providerId="ADAL" clId="{93DF969B-C49E-41BE-AC2E-9A5FC7F0D4BF}" dt="2025-11-27T15:51:01.509" v="8512"/>
          <ac:spMkLst>
            <pc:docMk/>
            <pc:sldMk cId="934721391" sldId="932"/>
            <ac:spMk id="535" creationId="{168D58E3-043E-4217-A74D-AD0EEFD13605}"/>
          </ac:spMkLst>
        </pc:spChg>
        <pc:spChg chg="add mod">
          <ac:chgData name="Stalin Jacob Wilson Packia Dhas" userId="050d7d71-3621-4503-95e8-1c9a9d962492" providerId="ADAL" clId="{93DF969B-C49E-41BE-AC2E-9A5FC7F0D4BF}" dt="2025-11-27T15:51:01.520" v="8513"/>
          <ac:spMkLst>
            <pc:docMk/>
            <pc:sldMk cId="934721391" sldId="932"/>
            <ac:spMk id="536" creationId="{AF141578-7509-4EA4-BC93-E16C2DF90B38}"/>
          </ac:spMkLst>
        </pc:spChg>
        <pc:spChg chg="add mod">
          <ac:chgData name="Stalin Jacob Wilson Packia Dhas" userId="050d7d71-3621-4503-95e8-1c9a9d962492" providerId="ADAL" clId="{93DF969B-C49E-41BE-AC2E-9A5FC7F0D4BF}" dt="2025-11-27T15:51:01.523" v="8514"/>
          <ac:spMkLst>
            <pc:docMk/>
            <pc:sldMk cId="934721391" sldId="932"/>
            <ac:spMk id="537" creationId="{7F1056D7-EF5F-4949-8C42-9A491B74642E}"/>
          </ac:spMkLst>
        </pc:spChg>
        <pc:spChg chg="add mod">
          <ac:chgData name="Stalin Jacob Wilson Packia Dhas" userId="050d7d71-3621-4503-95e8-1c9a9d962492" providerId="ADAL" clId="{93DF969B-C49E-41BE-AC2E-9A5FC7F0D4BF}" dt="2025-11-27T15:51:01.523" v="8515"/>
          <ac:spMkLst>
            <pc:docMk/>
            <pc:sldMk cId="934721391" sldId="932"/>
            <ac:spMk id="538" creationId="{EB6750EB-9C31-44F2-BADC-76FCDDCCB1DE}"/>
          </ac:spMkLst>
        </pc:spChg>
        <pc:spChg chg="add mod">
          <ac:chgData name="Stalin Jacob Wilson Packia Dhas" userId="050d7d71-3621-4503-95e8-1c9a9d962492" providerId="ADAL" clId="{93DF969B-C49E-41BE-AC2E-9A5FC7F0D4BF}" dt="2025-11-27T15:51:01.523" v="8516"/>
          <ac:spMkLst>
            <pc:docMk/>
            <pc:sldMk cId="934721391" sldId="932"/>
            <ac:spMk id="539" creationId="{FFCDA5D6-6C67-42B6-A9C1-301196B99139}"/>
          </ac:spMkLst>
        </pc:spChg>
        <pc:spChg chg="add mod">
          <ac:chgData name="Stalin Jacob Wilson Packia Dhas" userId="050d7d71-3621-4503-95e8-1c9a9d962492" providerId="ADAL" clId="{93DF969B-C49E-41BE-AC2E-9A5FC7F0D4BF}" dt="2025-11-27T15:51:01.523" v="8517"/>
          <ac:spMkLst>
            <pc:docMk/>
            <pc:sldMk cId="934721391" sldId="932"/>
            <ac:spMk id="540" creationId="{730ABCAB-A5E7-4E4B-9D9B-4E463D465D6E}"/>
          </ac:spMkLst>
        </pc:spChg>
        <pc:spChg chg="add mod">
          <ac:chgData name="Stalin Jacob Wilson Packia Dhas" userId="050d7d71-3621-4503-95e8-1c9a9d962492" providerId="ADAL" clId="{93DF969B-C49E-41BE-AC2E-9A5FC7F0D4BF}" dt="2025-11-27T15:51:01.523" v="8518"/>
          <ac:spMkLst>
            <pc:docMk/>
            <pc:sldMk cId="934721391" sldId="932"/>
            <ac:spMk id="541" creationId="{ABB27BE7-8CE1-4582-8FF5-EE0AA81535D2}"/>
          </ac:spMkLst>
        </pc:spChg>
        <pc:spChg chg="add mod">
          <ac:chgData name="Stalin Jacob Wilson Packia Dhas" userId="050d7d71-3621-4503-95e8-1c9a9d962492" providerId="ADAL" clId="{93DF969B-C49E-41BE-AC2E-9A5FC7F0D4BF}" dt="2025-11-27T15:51:01.523" v="8519"/>
          <ac:spMkLst>
            <pc:docMk/>
            <pc:sldMk cId="934721391" sldId="932"/>
            <ac:spMk id="542" creationId="{2D883A42-F20C-41FA-8321-FBE30B8C7C0E}"/>
          </ac:spMkLst>
        </pc:spChg>
        <pc:spChg chg="add mod">
          <ac:chgData name="Stalin Jacob Wilson Packia Dhas" userId="050d7d71-3621-4503-95e8-1c9a9d962492" providerId="ADAL" clId="{93DF969B-C49E-41BE-AC2E-9A5FC7F0D4BF}" dt="2025-11-27T15:51:01.532" v="8520"/>
          <ac:spMkLst>
            <pc:docMk/>
            <pc:sldMk cId="934721391" sldId="932"/>
            <ac:spMk id="543" creationId="{116B74C2-DDCC-47E4-A6FC-9F2878F8C779}"/>
          </ac:spMkLst>
        </pc:spChg>
        <pc:spChg chg="add mod">
          <ac:chgData name="Stalin Jacob Wilson Packia Dhas" userId="050d7d71-3621-4503-95e8-1c9a9d962492" providerId="ADAL" clId="{93DF969B-C49E-41BE-AC2E-9A5FC7F0D4BF}" dt="2025-11-27T15:51:01.532" v="8521"/>
          <ac:spMkLst>
            <pc:docMk/>
            <pc:sldMk cId="934721391" sldId="932"/>
            <ac:spMk id="544" creationId="{4280431C-EE54-48FC-BAC2-7434225086F1}"/>
          </ac:spMkLst>
        </pc:spChg>
        <pc:spChg chg="add mod">
          <ac:chgData name="Stalin Jacob Wilson Packia Dhas" userId="050d7d71-3621-4503-95e8-1c9a9d962492" providerId="ADAL" clId="{93DF969B-C49E-41BE-AC2E-9A5FC7F0D4BF}" dt="2025-11-27T15:51:01.532" v="8522"/>
          <ac:spMkLst>
            <pc:docMk/>
            <pc:sldMk cId="934721391" sldId="932"/>
            <ac:spMk id="545" creationId="{1C518D14-7948-45E2-9162-E920353E3842}"/>
          </ac:spMkLst>
        </pc:spChg>
        <pc:spChg chg="add mod">
          <ac:chgData name="Stalin Jacob Wilson Packia Dhas" userId="050d7d71-3621-4503-95e8-1c9a9d962492" providerId="ADAL" clId="{93DF969B-C49E-41BE-AC2E-9A5FC7F0D4BF}" dt="2025-11-27T15:51:01.539" v="8523"/>
          <ac:spMkLst>
            <pc:docMk/>
            <pc:sldMk cId="934721391" sldId="932"/>
            <ac:spMk id="546" creationId="{302CA75B-4161-4522-B846-7E500EB7C0F6}"/>
          </ac:spMkLst>
        </pc:spChg>
        <pc:spChg chg="add mod">
          <ac:chgData name="Stalin Jacob Wilson Packia Dhas" userId="050d7d71-3621-4503-95e8-1c9a9d962492" providerId="ADAL" clId="{93DF969B-C49E-41BE-AC2E-9A5FC7F0D4BF}" dt="2025-11-27T15:51:01.540" v="8524"/>
          <ac:spMkLst>
            <pc:docMk/>
            <pc:sldMk cId="934721391" sldId="932"/>
            <ac:spMk id="547" creationId="{89825FBB-078E-4DF8-BADD-9CD83DB90075}"/>
          </ac:spMkLst>
        </pc:spChg>
        <pc:spChg chg="add mod">
          <ac:chgData name="Stalin Jacob Wilson Packia Dhas" userId="050d7d71-3621-4503-95e8-1c9a9d962492" providerId="ADAL" clId="{93DF969B-C49E-41BE-AC2E-9A5FC7F0D4BF}" dt="2025-11-27T15:51:01.540" v="8525"/>
          <ac:spMkLst>
            <pc:docMk/>
            <pc:sldMk cId="934721391" sldId="932"/>
            <ac:spMk id="548" creationId="{83DB5DA2-8C4E-4E0A-A1A3-498F1D423982}"/>
          </ac:spMkLst>
        </pc:spChg>
        <pc:spChg chg="add mod">
          <ac:chgData name="Stalin Jacob Wilson Packia Dhas" userId="050d7d71-3621-4503-95e8-1c9a9d962492" providerId="ADAL" clId="{93DF969B-C49E-41BE-AC2E-9A5FC7F0D4BF}" dt="2025-11-27T15:51:01.540" v="8526"/>
          <ac:spMkLst>
            <pc:docMk/>
            <pc:sldMk cId="934721391" sldId="932"/>
            <ac:spMk id="549" creationId="{61B650AD-BF05-495A-888F-41758A711980}"/>
          </ac:spMkLst>
        </pc:spChg>
        <pc:spChg chg="add mod">
          <ac:chgData name="Stalin Jacob Wilson Packia Dhas" userId="050d7d71-3621-4503-95e8-1c9a9d962492" providerId="ADAL" clId="{93DF969B-C49E-41BE-AC2E-9A5FC7F0D4BF}" dt="2025-11-27T15:51:01.540" v="8527"/>
          <ac:spMkLst>
            <pc:docMk/>
            <pc:sldMk cId="934721391" sldId="932"/>
            <ac:spMk id="550" creationId="{159015BA-E38E-4FCE-95FF-3CE1791213ED}"/>
          </ac:spMkLst>
        </pc:spChg>
        <pc:spChg chg="add mod">
          <ac:chgData name="Stalin Jacob Wilson Packia Dhas" userId="050d7d71-3621-4503-95e8-1c9a9d962492" providerId="ADAL" clId="{93DF969B-C49E-41BE-AC2E-9A5FC7F0D4BF}" dt="2025-11-27T15:51:01.540" v="8528"/>
          <ac:spMkLst>
            <pc:docMk/>
            <pc:sldMk cId="934721391" sldId="932"/>
            <ac:spMk id="551" creationId="{FFCCDD0C-436F-418E-A557-1737C0F291E0}"/>
          </ac:spMkLst>
        </pc:spChg>
        <pc:spChg chg="add mod">
          <ac:chgData name="Stalin Jacob Wilson Packia Dhas" userId="050d7d71-3621-4503-95e8-1c9a9d962492" providerId="ADAL" clId="{93DF969B-C49E-41BE-AC2E-9A5FC7F0D4BF}" dt="2025-11-27T15:51:01.540" v="8529"/>
          <ac:spMkLst>
            <pc:docMk/>
            <pc:sldMk cId="934721391" sldId="932"/>
            <ac:spMk id="552" creationId="{F0BD22E1-559D-40B5-9E57-0E9468E0D0C0}"/>
          </ac:spMkLst>
        </pc:spChg>
        <pc:spChg chg="add mod">
          <ac:chgData name="Stalin Jacob Wilson Packia Dhas" userId="050d7d71-3621-4503-95e8-1c9a9d962492" providerId="ADAL" clId="{93DF969B-C49E-41BE-AC2E-9A5FC7F0D4BF}" dt="2025-11-27T15:51:01.540" v="8530"/>
          <ac:spMkLst>
            <pc:docMk/>
            <pc:sldMk cId="934721391" sldId="932"/>
            <ac:spMk id="553" creationId="{C9E72D90-080A-4CEB-A76B-E9AF5C752F32}"/>
          </ac:spMkLst>
        </pc:spChg>
        <pc:spChg chg="add mod">
          <ac:chgData name="Stalin Jacob Wilson Packia Dhas" userId="050d7d71-3621-4503-95e8-1c9a9d962492" providerId="ADAL" clId="{93DF969B-C49E-41BE-AC2E-9A5FC7F0D4BF}" dt="2025-11-27T15:51:01.540" v="8531"/>
          <ac:spMkLst>
            <pc:docMk/>
            <pc:sldMk cId="934721391" sldId="932"/>
            <ac:spMk id="554" creationId="{AC93F752-F578-42ED-BA22-CAD961A25795}"/>
          </ac:spMkLst>
        </pc:spChg>
        <pc:spChg chg="add mod">
          <ac:chgData name="Stalin Jacob Wilson Packia Dhas" userId="050d7d71-3621-4503-95e8-1c9a9d962492" providerId="ADAL" clId="{93DF969B-C49E-41BE-AC2E-9A5FC7F0D4BF}" dt="2025-11-27T15:51:01.554" v="8532"/>
          <ac:spMkLst>
            <pc:docMk/>
            <pc:sldMk cId="934721391" sldId="932"/>
            <ac:spMk id="555" creationId="{E2945EAE-036E-4910-A3C1-1A1AA6707484}"/>
          </ac:spMkLst>
        </pc:spChg>
        <pc:spChg chg="add mod">
          <ac:chgData name="Stalin Jacob Wilson Packia Dhas" userId="050d7d71-3621-4503-95e8-1c9a9d962492" providerId="ADAL" clId="{93DF969B-C49E-41BE-AC2E-9A5FC7F0D4BF}" dt="2025-11-27T15:51:01.555" v="8533"/>
          <ac:spMkLst>
            <pc:docMk/>
            <pc:sldMk cId="934721391" sldId="932"/>
            <ac:spMk id="556" creationId="{47E80B2B-51A4-4144-A688-151BB032987C}"/>
          </ac:spMkLst>
        </pc:spChg>
        <pc:spChg chg="add mod">
          <ac:chgData name="Stalin Jacob Wilson Packia Dhas" userId="050d7d71-3621-4503-95e8-1c9a9d962492" providerId="ADAL" clId="{93DF969B-C49E-41BE-AC2E-9A5FC7F0D4BF}" dt="2025-11-27T15:51:01.555" v="8534"/>
          <ac:spMkLst>
            <pc:docMk/>
            <pc:sldMk cId="934721391" sldId="932"/>
            <ac:spMk id="557" creationId="{E624BF96-164F-446F-9518-CF0E1B139444}"/>
          </ac:spMkLst>
        </pc:spChg>
        <pc:spChg chg="add mod">
          <ac:chgData name="Stalin Jacob Wilson Packia Dhas" userId="050d7d71-3621-4503-95e8-1c9a9d962492" providerId="ADAL" clId="{93DF969B-C49E-41BE-AC2E-9A5FC7F0D4BF}" dt="2025-11-27T15:51:01.555" v="8535"/>
          <ac:spMkLst>
            <pc:docMk/>
            <pc:sldMk cId="934721391" sldId="932"/>
            <ac:spMk id="558" creationId="{B978278D-605F-4433-BF2A-A98D865AB6B0}"/>
          </ac:spMkLst>
        </pc:spChg>
        <pc:spChg chg="add mod">
          <ac:chgData name="Stalin Jacob Wilson Packia Dhas" userId="050d7d71-3621-4503-95e8-1c9a9d962492" providerId="ADAL" clId="{93DF969B-C49E-41BE-AC2E-9A5FC7F0D4BF}" dt="2025-11-27T15:51:01.555" v="8536"/>
          <ac:spMkLst>
            <pc:docMk/>
            <pc:sldMk cId="934721391" sldId="932"/>
            <ac:spMk id="559" creationId="{C279E0C4-7003-44FE-9C13-0A4AD7598694}"/>
          </ac:spMkLst>
        </pc:spChg>
        <pc:spChg chg="add mod">
          <ac:chgData name="Stalin Jacob Wilson Packia Dhas" userId="050d7d71-3621-4503-95e8-1c9a9d962492" providerId="ADAL" clId="{93DF969B-C49E-41BE-AC2E-9A5FC7F0D4BF}" dt="2025-11-27T15:51:01.555" v="8537"/>
          <ac:spMkLst>
            <pc:docMk/>
            <pc:sldMk cId="934721391" sldId="932"/>
            <ac:spMk id="560" creationId="{9E466580-0EEE-4F89-9913-D68BFA9A84A1}"/>
          </ac:spMkLst>
        </pc:spChg>
        <pc:spChg chg="add mod">
          <ac:chgData name="Stalin Jacob Wilson Packia Dhas" userId="050d7d71-3621-4503-95e8-1c9a9d962492" providerId="ADAL" clId="{93DF969B-C49E-41BE-AC2E-9A5FC7F0D4BF}" dt="2025-11-27T15:51:01.555" v="8538"/>
          <ac:spMkLst>
            <pc:docMk/>
            <pc:sldMk cId="934721391" sldId="932"/>
            <ac:spMk id="561" creationId="{56129973-BAB1-44D7-8B14-3707AA5F8FAE}"/>
          </ac:spMkLst>
        </pc:spChg>
        <pc:spChg chg="add mod">
          <ac:chgData name="Stalin Jacob Wilson Packia Dhas" userId="050d7d71-3621-4503-95e8-1c9a9d962492" providerId="ADAL" clId="{93DF969B-C49E-41BE-AC2E-9A5FC7F0D4BF}" dt="2025-11-27T15:51:01.555" v="8539"/>
          <ac:spMkLst>
            <pc:docMk/>
            <pc:sldMk cId="934721391" sldId="932"/>
            <ac:spMk id="562" creationId="{3215706D-864D-4301-AFA1-F236CE58CBA8}"/>
          </ac:spMkLst>
        </pc:spChg>
        <pc:spChg chg="add mod">
          <ac:chgData name="Stalin Jacob Wilson Packia Dhas" userId="050d7d71-3621-4503-95e8-1c9a9d962492" providerId="ADAL" clId="{93DF969B-C49E-41BE-AC2E-9A5FC7F0D4BF}" dt="2025-11-27T15:51:01.555" v="8540"/>
          <ac:spMkLst>
            <pc:docMk/>
            <pc:sldMk cId="934721391" sldId="932"/>
            <ac:spMk id="563" creationId="{5618B3B3-FA91-4624-B2C6-3AD65590520D}"/>
          </ac:spMkLst>
        </pc:spChg>
        <pc:spChg chg="add mod">
          <ac:chgData name="Stalin Jacob Wilson Packia Dhas" userId="050d7d71-3621-4503-95e8-1c9a9d962492" providerId="ADAL" clId="{93DF969B-C49E-41BE-AC2E-9A5FC7F0D4BF}" dt="2025-11-27T15:51:01.570" v="8541"/>
          <ac:spMkLst>
            <pc:docMk/>
            <pc:sldMk cId="934721391" sldId="932"/>
            <ac:spMk id="564" creationId="{DDB13B38-8EB6-4CA1-B9D4-8BCD4EA1B532}"/>
          </ac:spMkLst>
        </pc:spChg>
        <pc:spChg chg="add mod">
          <ac:chgData name="Stalin Jacob Wilson Packia Dhas" userId="050d7d71-3621-4503-95e8-1c9a9d962492" providerId="ADAL" clId="{93DF969B-C49E-41BE-AC2E-9A5FC7F0D4BF}" dt="2025-11-27T15:51:01.573" v="8542"/>
          <ac:spMkLst>
            <pc:docMk/>
            <pc:sldMk cId="934721391" sldId="932"/>
            <ac:spMk id="565" creationId="{90D3D1E3-8761-460C-8765-5FD1DCD24D12}"/>
          </ac:spMkLst>
        </pc:spChg>
        <pc:spChg chg="add mod">
          <ac:chgData name="Stalin Jacob Wilson Packia Dhas" userId="050d7d71-3621-4503-95e8-1c9a9d962492" providerId="ADAL" clId="{93DF969B-C49E-41BE-AC2E-9A5FC7F0D4BF}" dt="2025-11-27T15:51:01.573" v="8543"/>
          <ac:spMkLst>
            <pc:docMk/>
            <pc:sldMk cId="934721391" sldId="932"/>
            <ac:spMk id="566" creationId="{D3DE4B30-7B73-4F49-85E5-6198F50019F0}"/>
          </ac:spMkLst>
        </pc:spChg>
        <pc:spChg chg="add mod">
          <ac:chgData name="Stalin Jacob Wilson Packia Dhas" userId="050d7d71-3621-4503-95e8-1c9a9d962492" providerId="ADAL" clId="{93DF969B-C49E-41BE-AC2E-9A5FC7F0D4BF}" dt="2025-11-27T15:51:01.573" v="8544"/>
          <ac:spMkLst>
            <pc:docMk/>
            <pc:sldMk cId="934721391" sldId="932"/>
            <ac:spMk id="567" creationId="{4BF68E4D-6EA7-45B6-B8CC-5C4BDFBD2BC1}"/>
          </ac:spMkLst>
        </pc:spChg>
        <pc:spChg chg="add mod">
          <ac:chgData name="Stalin Jacob Wilson Packia Dhas" userId="050d7d71-3621-4503-95e8-1c9a9d962492" providerId="ADAL" clId="{93DF969B-C49E-41BE-AC2E-9A5FC7F0D4BF}" dt="2025-11-27T15:51:01.573" v="8545"/>
          <ac:spMkLst>
            <pc:docMk/>
            <pc:sldMk cId="934721391" sldId="932"/>
            <ac:spMk id="568" creationId="{6CF65AE4-41AD-403A-A0FD-E735FED71B22}"/>
          </ac:spMkLst>
        </pc:spChg>
        <pc:spChg chg="add mod">
          <ac:chgData name="Stalin Jacob Wilson Packia Dhas" userId="050d7d71-3621-4503-95e8-1c9a9d962492" providerId="ADAL" clId="{93DF969B-C49E-41BE-AC2E-9A5FC7F0D4BF}" dt="2025-11-27T15:51:01.585" v="8546"/>
          <ac:spMkLst>
            <pc:docMk/>
            <pc:sldMk cId="934721391" sldId="932"/>
            <ac:spMk id="569" creationId="{F1B7A09A-3C15-4579-9994-2C6DB4DAEB2E}"/>
          </ac:spMkLst>
        </pc:spChg>
        <pc:spChg chg="add mod">
          <ac:chgData name="Stalin Jacob Wilson Packia Dhas" userId="050d7d71-3621-4503-95e8-1c9a9d962492" providerId="ADAL" clId="{93DF969B-C49E-41BE-AC2E-9A5FC7F0D4BF}" dt="2025-11-27T15:51:01.587" v="8547"/>
          <ac:spMkLst>
            <pc:docMk/>
            <pc:sldMk cId="934721391" sldId="932"/>
            <ac:spMk id="570" creationId="{3ADD1D40-2B33-4C25-9648-8FDCAC50E963}"/>
          </ac:spMkLst>
        </pc:spChg>
        <pc:spChg chg="add mod">
          <ac:chgData name="Stalin Jacob Wilson Packia Dhas" userId="050d7d71-3621-4503-95e8-1c9a9d962492" providerId="ADAL" clId="{93DF969B-C49E-41BE-AC2E-9A5FC7F0D4BF}" dt="2025-11-27T15:51:01.587" v="8548"/>
          <ac:spMkLst>
            <pc:docMk/>
            <pc:sldMk cId="934721391" sldId="932"/>
            <ac:spMk id="571" creationId="{97AF68B1-2B66-4DD6-85A1-7864C3F24A3E}"/>
          </ac:spMkLst>
        </pc:spChg>
        <pc:spChg chg="add mod">
          <ac:chgData name="Stalin Jacob Wilson Packia Dhas" userId="050d7d71-3621-4503-95e8-1c9a9d962492" providerId="ADAL" clId="{93DF969B-C49E-41BE-AC2E-9A5FC7F0D4BF}" dt="2025-11-27T15:51:01.587" v="8549"/>
          <ac:spMkLst>
            <pc:docMk/>
            <pc:sldMk cId="934721391" sldId="932"/>
            <ac:spMk id="572" creationId="{0AC8053A-D0C8-4F21-9DA8-36F3CB4E86BC}"/>
          </ac:spMkLst>
        </pc:spChg>
        <pc:spChg chg="add mod">
          <ac:chgData name="Stalin Jacob Wilson Packia Dhas" userId="050d7d71-3621-4503-95e8-1c9a9d962492" providerId="ADAL" clId="{93DF969B-C49E-41BE-AC2E-9A5FC7F0D4BF}" dt="2025-11-27T15:51:01.595" v="8550"/>
          <ac:spMkLst>
            <pc:docMk/>
            <pc:sldMk cId="934721391" sldId="932"/>
            <ac:spMk id="573" creationId="{D6AD4F00-C8A2-4067-9056-4723B0A45F3D}"/>
          </ac:spMkLst>
        </pc:spChg>
        <pc:spChg chg="add mod">
          <ac:chgData name="Stalin Jacob Wilson Packia Dhas" userId="050d7d71-3621-4503-95e8-1c9a9d962492" providerId="ADAL" clId="{93DF969B-C49E-41BE-AC2E-9A5FC7F0D4BF}" dt="2025-11-27T15:51:01.595" v="8551"/>
          <ac:spMkLst>
            <pc:docMk/>
            <pc:sldMk cId="934721391" sldId="932"/>
            <ac:spMk id="574" creationId="{4DDA7AF5-2E85-40A1-9B98-942F3E3F2524}"/>
          </ac:spMkLst>
        </pc:spChg>
        <pc:spChg chg="add mod">
          <ac:chgData name="Stalin Jacob Wilson Packia Dhas" userId="050d7d71-3621-4503-95e8-1c9a9d962492" providerId="ADAL" clId="{93DF969B-C49E-41BE-AC2E-9A5FC7F0D4BF}" dt="2025-11-27T15:51:01.595" v="8552"/>
          <ac:spMkLst>
            <pc:docMk/>
            <pc:sldMk cId="934721391" sldId="932"/>
            <ac:spMk id="575" creationId="{2EF48C5B-CA06-4DCB-B597-BFCF10C3FD07}"/>
          </ac:spMkLst>
        </pc:spChg>
        <pc:spChg chg="add mod">
          <ac:chgData name="Stalin Jacob Wilson Packia Dhas" userId="050d7d71-3621-4503-95e8-1c9a9d962492" providerId="ADAL" clId="{93DF969B-C49E-41BE-AC2E-9A5FC7F0D4BF}" dt="2025-11-27T15:51:01.595" v="8553"/>
          <ac:spMkLst>
            <pc:docMk/>
            <pc:sldMk cId="934721391" sldId="932"/>
            <ac:spMk id="576" creationId="{634F058E-9C7E-41EA-A736-6DAF30568918}"/>
          </ac:spMkLst>
        </pc:spChg>
        <pc:spChg chg="add mod">
          <ac:chgData name="Stalin Jacob Wilson Packia Dhas" userId="050d7d71-3621-4503-95e8-1c9a9d962492" providerId="ADAL" clId="{93DF969B-C49E-41BE-AC2E-9A5FC7F0D4BF}" dt="2025-11-27T15:51:01.595" v="8554"/>
          <ac:spMkLst>
            <pc:docMk/>
            <pc:sldMk cId="934721391" sldId="932"/>
            <ac:spMk id="577" creationId="{C043CBC8-A4D9-4935-95E5-CD82B1582B85}"/>
          </ac:spMkLst>
        </pc:spChg>
        <pc:spChg chg="add mod">
          <ac:chgData name="Stalin Jacob Wilson Packia Dhas" userId="050d7d71-3621-4503-95e8-1c9a9d962492" providerId="ADAL" clId="{93DF969B-C49E-41BE-AC2E-9A5FC7F0D4BF}" dt="2025-11-27T15:51:01.604" v="8555"/>
          <ac:spMkLst>
            <pc:docMk/>
            <pc:sldMk cId="934721391" sldId="932"/>
            <ac:spMk id="578" creationId="{E5D4C865-EA79-4912-8D3A-E2F2D99F00A8}"/>
          </ac:spMkLst>
        </pc:spChg>
        <pc:spChg chg="add mod">
          <ac:chgData name="Stalin Jacob Wilson Packia Dhas" userId="050d7d71-3621-4503-95e8-1c9a9d962492" providerId="ADAL" clId="{93DF969B-C49E-41BE-AC2E-9A5FC7F0D4BF}" dt="2025-11-27T15:51:01.606" v="8556"/>
          <ac:spMkLst>
            <pc:docMk/>
            <pc:sldMk cId="934721391" sldId="932"/>
            <ac:spMk id="579" creationId="{99D88639-8E65-4318-AF30-D5CF5B7D672D}"/>
          </ac:spMkLst>
        </pc:spChg>
        <pc:spChg chg="add mod">
          <ac:chgData name="Stalin Jacob Wilson Packia Dhas" userId="050d7d71-3621-4503-95e8-1c9a9d962492" providerId="ADAL" clId="{93DF969B-C49E-41BE-AC2E-9A5FC7F0D4BF}" dt="2025-11-27T15:51:01.606" v="8557"/>
          <ac:spMkLst>
            <pc:docMk/>
            <pc:sldMk cId="934721391" sldId="932"/>
            <ac:spMk id="580" creationId="{D34CB148-1560-426A-87CE-BB115D5E476B}"/>
          </ac:spMkLst>
        </pc:spChg>
        <pc:spChg chg="add mod">
          <ac:chgData name="Stalin Jacob Wilson Packia Dhas" userId="050d7d71-3621-4503-95e8-1c9a9d962492" providerId="ADAL" clId="{93DF969B-C49E-41BE-AC2E-9A5FC7F0D4BF}" dt="2025-11-27T15:51:01.606" v="8558"/>
          <ac:spMkLst>
            <pc:docMk/>
            <pc:sldMk cId="934721391" sldId="932"/>
            <ac:spMk id="581" creationId="{C4763CC4-7AE9-44A4-A21E-121417459829}"/>
          </ac:spMkLst>
        </pc:spChg>
        <pc:spChg chg="add mod">
          <ac:chgData name="Stalin Jacob Wilson Packia Dhas" userId="050d7d71-3621-4503-95e8-1c9a9d962492" providerId="ADAL" clId="{93DF969B-C49E-41BE-AC2E-9A5FC7F0D4BF}" dt="2025-11-27T15:51:01.606" v="8559"/>
          <ac:spMkLst>
            <pc:docMk/>
            <pc:sldMk cId="934721391" sldId="932"/>
            <ac:spMk id="582" creationId="{6FCCB57C-ACF2-47F2-9FCF-C215ECC2A3C2}"/>
          </ac:spMkLst>
        </pc:spChg>
        <pc:spChg chg="add mod">
          <ac:chgData name="Stalin Jacob Wilson Packia Dhas" userId="050d7d71-3621-4503-95e8-1c9a9d962492" providerId="ADAL" clId="{93DF969B-C49E-41BE-AC2E-9A5FC7F0D4BF}" dt="2025-11-27T15:51:01.606" v="8560"/>
          <ac:spMkLst>
            <pc:docMk/>
            <pc:sldMk cId="934721391" sldId="932"/>
            <ac:spMk id="583" creationId="{13677AB5-EE4B-49FA-9C9A-18DFD56E3693}"/>
          </ac:spMkLst>
        </pc:spChg>
        <pc:spChg chg="add mod">
          <ac:chgData name="Stalin Jacob Wilson Packia Dhas" userId="050d7d71-3621-4503-95e8-1c9a9d962492" providerId="ADAL" clId="{93DF969B-C49E-41BE-AC2E-9A5FC7F0D4BF}" dt="2025-11-27T15:51:01.606" v="8561"/>
          <ac:spMkLst>
            <pc:docMk/>
            <pc:sldMk cId="934721391" sldId="932"/>
            <ac:spMk id="584" creationId="{F75B365F-31D9-4A34-96AF-4973C17F9022}"/>
          </ac:spMkLst>
        </pc:spChg>
        <pc:spChg chg="add mod">
          <ac:chgData name="Stalin Jacob Wilson Packia Dhas" userId="050d7d71-3621-4503-95e8-1c9a9d962492" providerId="ADAL" clId="{93DF969B-C49E-41BE-AC2E-9A5FC7F0D4BF}" dt="2025-11-27T15:51:01.606" v="8562"/>
          <ac:spMkLst>
            <pc:docMk/>
            <pc:sldMk cId="934721391" sldId="932"/>
            <ac:spMk id="585" creationId="{A8C23463-BA6D-4186-A0EA-34C803A66D3E}"/>
          </ac:spMkLst>
        </pc:spChg>
        <pc:spChg chg="add mod">
          <ac:chgData name="Stalin Jacob Wilson Packia Dhas" userId="050d7d71-3621-4503-95e8-1c9a9d962492" providerId="ADAL" clId="{93DF969B-C49E-41BE-AC2E-9A5FC7F0D4BF}" dt="2025-11-27T15:51:01.606" v="8563"/>
          <ac:spMkLst>
            <pc:docMk/>
            <pc:sldMk cId="934721391" sldId="932"/>
            <ac:spMk id="586" creationId="{1C7C73BF-8520-4551-BDC8-47E6F268B8E6}"/>
          </ac:spMkLst>
        </pc:spChg>
        <pc:spChg chg="add mod">
          <ac:chgData name="Stalin Jacob Wilson Packia Dhas" userId="050d7d71-3621-4503-95e8-1c9a9d962492" providerId="ADAL" clId="{93DF969B-C49E-41BE-AC2E-9A5FC7F0D4BF}" dt="2025-11-27T15:51:01.606" v="8564"/>
          <ac:spMkLst>
            <pc:docMk/>
            <pc:sldMk cId="934721391" sldId="932"/>
            <ac:spMk id="587" creationId="{95AD8D77-18A5-49DC-BA4E-36663AE8992A}"/>
          </ac:spMkLst>
        </pc:spChg>
        <pc:spChg chg="add mod">
          <ac:chgData name="Stalin Jacob Wilson Packia Dhas" userId="050d7d71-3621-4503-95e8-1c9a9d962492" providerId="ADAL" clId="{93DF969B-C49E-41BE-AC2E-9A5FC7F0D4BF}" dt="2025-11-27T15:51:01.623" v="8565"/>
          <ac:spMkLst>
            <pc:docMk/>
            <pc:sldMk cId="934721391" sldId="932"/>
            <ac:spMk id="588" creationId="{C41DA619-FBC7-47FD-88AB-60E3F57FEBEB}"/>
          </ac:spMkLst>
        </pc:spChg>
        <pc:spChg chg="add mod">
          <ac:chgData name="Stalin Jacob Wilson Packia Dhas" userId="050d7d71-3621-4503-95e8-1c9a9d962492" providerId="ADAL" clId="{93DF969B-C49E-41BE-AC2E-9A5FC7F0D4BF}" dt="2025-11-27T15:51:01.623" v="8566"/>
          <ac:spMkLst>
            <pc:docMk/>
            <pc:sldMk cId="934721391" sldId="932"/>
            <ac:spMk id="589" creationId="{3308CF1C-B610-4A71-A727-0BB8DDF13597}"/>
          </ac:spMkLst>
        </pc:spChg>
        <pc:spChg chg="add mod">
          <ac:chgData name="Stalin Jacob Wilson Packia Dhas" userId="050d7d71-3621-4503-95e8-1c9a9d962492" providerId="ADAL" clId="{93DF969B-C49E-41BE-AC2E-9A5FC7F0D4BF}" dt="2025-11-27T15:51:01.623" v="8567"/>
          <ac:spMkLst>
            <pc:docMk/>
            <pc:sldMk cId="934721391" sldId="932"/>
            <ac:spMk id="590" creationId="{411D6E87-414D-40E2-9C30-A6CBB696E7A1}"/>
          </ac:spMkLst>
        </pc:spChg>
        <pc:spChg chg="add mod">
          <ac:chgData name="Stalin Jacob Wilson Packia Dhas" userId="050d7d71-3621-4503-95e8-1c9a9d962492" providerId="ADAL" clId="{93DF969B-C49E-41BE-AC2E-9A5FC7F0D4BF}" dt="2025-11-27T15:51:01.623" v="8568"/>
          <ac:spMkLst>
            <pc:docMk/>
            <pc:sldMk cId="934721391" sldId="932"/>
            <ac:spMk id="591" creationId="{684D9BD2-7773-4DFB-A418-F29C3FB8E66A}"/>
          </ac:spMkLst>
        </pc:spChg>
        <pc:spChg chg="add mod">
          <ac:chgData name="Stalin Jacob Wilson Packia Dhas" userId="050d7d71-3621-4503-95e8-1c9a9d962492" providerId="ADAL" clId="{93DF969B-C49E-41BE-AC2E-9A5FC7F0D4BF}" dt="2025-11-27T15:51:01.623" v="8569"/>
          <ac:spMkLst>
            <pc:docMk/>
            <pc:sldMk cId="934721391" sldId="932"/>
            <ac:spMk id="592" creationId="{31E4FC6F-0CB0-4B86-991B-B7CB006263CD}"/>
          </ac:spMkLst>
        </pc:spChg>
        <pc:spChg chg="add mod">
          <ac:chgData name="Stalin Jacob Wilson Packia Dhas" userId="050d7d71-3621-4503-95e8-1c9a9d962492" providerId="ADAL" clId="{93DF969B-C49E-41BE-AC2E-9A5FC7F0D4BF}" dt="2025-11-27T15:51:01.623" v="8570"/>
          <ac:spMkLst>
            <pc:docMk/>
            <pc:sldMk cId="934721391" sldId="932"/>
            <ac:spMk id="593" creationId="{1C5C316A-52B1-405D-9B2D-F6AE2A164590}"/>
          </ac:spMkLst>
        </pc:spChg>
        <pc:spChg chg="add mod">
          <ac:chgData name="Stalin Jacob Wilson Packia Dhas" userId="050d7d71-3621-4503-95e8-1c9a9d962492" providerId="ADAL" clId="{93DF969B-C49E-41BE-AC2E-9A5FC7F0D4BF}" dt="2025-11-27T15:51:01.632" v="8571"/>
          <ac:spMkLst>
            <pc:docMk/>
            <pc:sldMk cId="934721391" sldId="932"/>
            <ac:spMk id="594" creationId="{5D8C7C31-8322-4756-9DE7-BCC2B47B20BC}"/>
          </ac:spMkLst>
        </pc:spChg>
        <pc:spChg chg="add mod">
          <ac:chgData name="Stalin Jacob Wilson Packia Dhas" userId="050d7d71-3621-4503-95e8-1c9a9d962492" providerId="ADAL" clId="{93DF969B-C49E-41BE-AC2E-9A5FC7F0D4BF}" dt="2025-11-27T15:51:01.632" v="8572"/>
          <ac:spMkLst>
            <pc:docMk/>
            <pc:sldMk cId="934721391" sldId="932"/>
            <ac:spMk id="595" creationId="{21929E2A-3FC0-4C0C-B74A-8823F4040AD8}"/>
          </ac:spMkLst>
        </pc:spChg>
        <pc:spChg chg="add mod">
          <ac:chgData name="Stalin Jacob Wilson Packia Dhas" userId="050d7d71-3621-4503-95e8-1c9a9d962492" providerId="ADAL" clId="{93DF969B-C49E-41BE-AC2E-9A5FC7F0D4BF}" dt="2025-11-27T15:51:01.632" v="8573"/>
          <ac:spMkLst>
            <pc:docMk/>
            <pc:sldMk cId="934721391" sldId="932"/>
            <ac:spMk id="596" creationId="{A2304520-677C-4381-92F9-EC304347EBD4}"/>
          </ac:spMkLst>
        </pc:spChg>
        <pc:spChg chg="add mod">
          <ac:chgData name="Stalin Jacob Wilson Packia Dhas" userId="050d7d71-3621-4503-95e8-1c9a9d962492" providerId="ADAL" clId="{93DF969B-C49E-41BE-AC2E-9A5FC7F0D4BF}" dt="2025-11-27T15:51:01.638" v="8574"/>
          <ac:spMkLst>
            <pc:docMk/>
            <pc:sldMk cId="934721391" sldId="932"/>
            <ac:spMk id="597" creationId="{2F6F9DA4-D5E9-4D71-BDC2-B0A697EEA245}"/>
          </ac:spMkLst>
        </pc:spChg>
        <pc:spChg chg="add mod">
          <ac:chgData name="Stalin Jacob Wilson Packia Dhas" userId="050d7d71-3621-4503-95e8-1c9a9d962492" providerId="ADAL" clId="{93DF969B-C49E-41BE-AC2E-9A5FC7F0D4BF}" dt="2025-11-27T15:51:01.640" v="8575"/>
          <ac:spMkLst>
            <pc:docMk/>
            <pc:sldMk cId="934721391" sldId="932"/>
            <ac:spMk id="598" creationId="{AF3F65A5-D34B-47AC-951C-DDC779DA5104}"/>
          </ac:spMkLst>
        </pc:spChg>
        <pc:spChg chg="add mod">
          <ac:chgData name="Stalin Jacob Wilson Packia Dhas" userId="050d7d71-3621-4503-95e8-1c9a9d962492" providerId="ADAL" clId="{93DF969B-C49E-41BE-AC2E-9A5FC7F0D4BF}" dt="2025-11-27T15:51:01.640" v="8576"/>
          <ac:spMkLst>
            <pc:docMk/>
            <pc:sldMk cId="934721391" sldId="932"/>
            <ac:spMk id="599" creationId="{21C73BE0-C030-4537-8F4E-2DB4D6C8BE9B}"/>
          </ac:spMkLst>
        </pc:spChg>
        <pc:spChg chg="add mod">
          <ac:chgData name="Stalin Jacob Wilson Packia Dhas" userId="050d7d71-3621-4503-95e8-1c9a9d962492" providerId="ADAL" clId="{93DF969B-C49E-41BE-AC2E-9A5FC7F0D4BF}" dt="2025-11-27T15:51:01.640" v="8577"/>
          <ac:spMkLst>
            <pc:docMk/>
            <pc:sldMk cId="934721391" sldId="932"/>
            <ac:spMk id="600" creationId="{C4FD1065-61FC-4749-BFC3-1C607284D87D}"/>
          </ac:spMkLst>
        </pc:spChg>
        <pc:spChg chg="add mod">
          <ac:chgData name="Stalin Jacob Wilson Packia Dhas" userId="050d7d71-3621-4503-95e8-1c9a9d962492" providerId="ADAL" clId="{93DF969B-C49E-41BE-AC2E-9A5FC7F0D4BF}" dt="2025-11-27T15:51:01.640" v="8578"/>
          <ac:spMkLst>
            <pc:docMk/>
            <pc:sldMk cId="934721391" sldId="932"/>
            <ac:spMk id="601" creationId="{9BDB5BF8-A07B-4C4E-87AE-ADBD4209A392}"/>
          </ac:spMkLst>
        </pc:spChg>
        <pc:spChg chg="add mod">
          <ac:chgData name="Stalin Jacob Wilson Packia Dhas" userId="050d7d71-3621-4503-95e8-1c9a9d962492" providerId="ADAL" clId="{93DF969B-C49E-41BE-AC2E-9A5FC7F0D4BF}" dt="2025-11-27T15:51:01.640" v="8579"/>
          <ac:spMkLst>
            <pc:docMk/>
            <pc:sldMk cId="934721391" sldId="932"/>
            <ac:spMk id="602" creationId="{48FFD317-B835-49D9-B29E-DD94B720698C}"/>
          </ac:spMkLst>
        </pc:spChg>
        <pc:spChg chg="add mod">
          <ac:chgData name="Stalin Jacob Wilson Packia Dhas" userId="050d7d71-3621-4503-95e8-1c9a9d962492" providerId="ADAL" clId="{93DF969B-C49E-41BE-AC2E-9A5FC7F0D4BF}" dt="2025-11-27T15:51:01.640" v="8580"/>
          <ac:spMkLst>
            <pc:docMk/>
            <pc:sldMk cId="934721391" sldId="932"/>
            <ac:spMk id="603" creationId="{98A317EF-ABB8-4D41-B9C6-0455B649FAC0}"/>
          </ac:spMkLst>
        </pc:spChg>
        <pc:spChg chg="add mod">
          <ac:chgData name="Stalin Jacob Wilson Packia Dhas" userId="050d7d71-3621-4503-95e8-1c9a9d962492" providerId="ADAL" clId="{93DF969B-C49E-41BE-AC2E-9A5FC7F0D4BF}" dt="2025-11-27T15:51:01.640" v="8581"/>
          <ac:spMkLst>
            <pc:docMk/>
            <pc:sldMk cId="934721391" sldId="932"/>
            <ac:spMk id="604" creationId="{1472311C-085C-422E-88B0-C1C127EC1DAD}"/>
          </ac:spMkLst>
        </pc:spChg>
        <pc:spChg chg="add mod">
          <ac:chgData name="Stalin Jacob Wilson Packia Dhas" userId="050d7d71-3621-4503-95e8-1c9a9d962492" providerId="ADAL" clId="{93DF969B-C49E-41BE-AC2E-9A5FC7F0D4BF}" dt="2025-11-27T15:51:01.640" v="8582"/>
          <ac:spMkLst>
            <pc:docMk/>
            <pc:sldMk cId="934721391" sldId="932"/>
            <ac:spMk id="605" creationId="{89E87D76-822E-4CE6-8363-94AA1B9C2946}"/>
          </ac:spMkLst>
        </pc:spChg>
        <pc:spChg chg="add mod">
          <ac:chgData name="Stalin Jacob Wilson Packia Dhas" userId="050d7d71-3621-4503-95e8-1c9a9d962492" providerId="ADAL" clId="{93DF969B-C49E-41BE-AC2E-9A5FC7F0D4BF}" dt="2025-11-27T15:51:01.640" v="8583"/>
          <ac:spMkLst>
            <pc:docMk/>
            <pc:sldMk cId="934721391" sldId="932"/>
            <ac:spMk id="606" creationId="{6AD04E95-D360-46AB-82C2-F0C7C989A18C}"/>
          </ac:spMkLst>
        </pc:spChg>
        <pc:spChg chg="add mod">
          <ac:chgData name="Stalin Jacob Wilson Packia Dhas" userId="050d7d71-3621-4503-95e8-1c9a9d962492" providerId="ADAL" clId="{93DF969B-C49E-41BE-AC2E-9A5FC7F0D4BF}" dt="2025-11-27T15:51:01.655" v="8584"/>
          <ac:spMkLst>
            <pc:docMk/>
            <pc:sldMk cId="934721391" sldId="932"/>
            <ac:spMk id="607" creationId="{132F4227-D941-4B2E-80B0-7B2E71652B8D}"/>
          </ac:spMkLst>
        </pc:spChg>
        <pc:spChg chg="add mod">
          <ac:chgData name="Stalin Jacob Wilson Packia Dhas" userId="050d7d71-3621-4503-95e8-1c9a9d962492" providerId="ADAL" clId="{93DF969B-C49E-41BE-AC2E-9A5FC7F0D4BF}" dt="2025-11-27T15:51:01.655" v="8585"/>
          <ac:spMkLst>
            <pc:docMk/>
            <pc:sldMk cId="934721391" sldId="932"/>
            <ac:spMk id="608" creationId="{FF28DE21-E13A-42F0-9CA3-326475E38F98}"/>
          </ac:spMkLst>
        </pc:spChg>
        <pc:spChg chg="add mod">
          <ac:chgData name="Stalin Jacob Wilson Packia Dhas" userId="050d7d71-3621-4503-95e8-1c9a9d962492" providerId="ADAL" clId="{93DF969B-C49E-41BE-AC2E-9A5FC7F0D4BF}" dt="2025-11-27T15:51:01.655" v="8586"/>
          <ac:spMkLst>
            <pc:docMk/>
            <pc:sldMk cId="934721391" sldId="932"/>
            <ac:spMk id="609" creationId="{4A26DA12-04E9-4393-920E-6577E70B6415}"/>
          </ac:spMkLst>
        </pc:spChg>
        <pc:spChg chg="add mod">
          <ac:chgData name="Stalin Jacob Wilson Packia Dhas" userId="050d7d71-3621-4503-95e8-1c9a9d962492" providerId="ADAL" clId="{93DF969B-C49E-41BE-AC2E-9A5FC7F0D4BF}" dt="2025-11-27T15:51:01.655" v="8587"/>
          <ac:spMkLst>
            <pc:docMk/>
            <pc:sldMk cId="934721391" sldId="932"/>
            <ac:spMk id="610" creationId="{AEF27B07-374A-451D-B3AA-B47DD24A3391}"/>
          </ac:spMkLst>
        </pc:spChg>
        <pc:spChg chg="add mod">
          <ac:chgData name="Stalin Jacob Wilson Packia Dhas" userId="050d7d71-3621-4503-95e8-1c9a9d962492" providerId="ADAL" clId="{93DF969B-C49E-41BE-AC2E-9A5FC7F0D4BF}" dt="2025-11-27T15:51:01.655" v="8588"/>
          <ac:spMkLst>
            <pc:docMk/>
            <pc:sldMk cId="934721391" sldId="932"/>
            <ac:spMk id="611" creationId="{74A66084-9C9F-4BFE-B4C3-086EBD6EEB98}"/>
          </ac:spMkLst>
        </pc:spChg>
        <pc:spChg chg="add mod">
          <ac:chgData name="Stalin Jacob Wilson Packia Dhas" userId="050d7d71-3621-4503-95e8-1c9a9d962492" providerId="ADAL" clId="{93DF969B-C49E-41BE-AC2E-9A5FC7F0D4BF}" dt="2025-11-27T15:51:01.655" v="8589"/>
          <ac:spMkLst>
            <pc:docMk/>
            <pc:sldMk cId="934721391" sldId="932"/>
            <ac:spMk id="612" creationId="{85F6CFD1-D19E-467D-8DE8-B3DF270F8B5E}"/>
          </ac:spMkLst>
        </pc:spChg>
        <pc:spChg chg="add mod">
          <ac:chgData name="Stalin Jacob Wilson Packia Dhas" userId="050d7d71-3621-4503-95e8-1c9a9d962492" providerId="ADAL" clId="{93DF969B-C49E-41BE-AC2E-9A5FC7F0D4BF}" dt="2025-11-27T15:51:01.655" v="8590"/>
          <ac:spMkLst>
            <pc:docMk/>
            <pc:sldMk cId="934721391" sldId="932"/>
            <ac:spMk id="613" creationId="{3E6548A9-7544-4304-882D-AD47047F1A91}"/>
          </ac:spMkLst>
        </pc:spChg>
        <pc:spChg chg="add mod">
          <ac:chgData name="Stalin Jacob Wilson Packia Dhas" userId="050d7d71-3621-4503-95e8-1c9a9d962492" providerId="ADAL" clId="{93DF969B-C49E-41BE-AC2E-9A5FC7F0D4BF}" dt="2025-11-27T15:51:01.655" v="8591"/>
          <ac:spMkLst>
            <pc:docMk/>
            <pc:sldMk cId="934721391" sldId="932"/>
            <ac:spMk id="614" creationId="{1AAA8496-9E6F-49E9-A4B3-BFF5C51845F2}"/>
          </ac:spMkLst>
        </pc:spChg>
        <pc:spChg chg="add mod">
          <ac:chgData name="Stalin Jacob Wilson Packia Dhas" userId="050d7d71-3621-4503-95e8-1c9a9d962492" providerId="ADAL" clId="{93DF969B-C49E-41BE-AC2E-9A5FC7F0D4BF}" dt="2025-11-27T15:51:01.672" v="8592"/>
          <ac:spMkLst>
            <pc:docMk/>
            <pc:sldMk cId="934721391" sldId="932"/>
            <ac:spMk id="615" creationId="{DC1F548C-637E-48C5-9F61-B910621BD49C}"/>
          </ac:spMkLst>
        </pc:spChg>
        <pc:spChg chg="add mod">
          <ac:chgData name="Stalin Jacob Wilson Packia Dhas" userId="050d7d71-3621-4503-95e8-1c9a9d962492" providerId="ADAL" clId="{93DF969B-C49E-41BE-AC2E-9A5FC7F0D4BF}" dt="2025-11-27T15:51:01.672" v="8593"/>
          <ac:spMkLst>
            <pc:docMk/>
            <pc:sldMk cId="934721391" sldId="932"/>
            <ac:spMk id="616" creationId="{BB4C0FC6-F310-4CED-8C68-717E2C2244CE}"/>
          </ac:spMkLst>
        </pc:spChg>
        <pc:spChg chg="add mod">
          <ac:chgData name="Stalin Jacob Wilson Packia Dhas" userId="050d7d71-3621-4503-95e8-1c9a9d962492" providerId="ADAL" clId="{93DF969B-C49E-41BE-AC2E-9A5FC7F0D4BF}" dt="2025-11-27T15:51:01.672" v="8594"/>
          <ac:spMkLst>
            <pc:docMk/>
            <pc:sldMk cId="934721391" sldId="932"/>
            <ac:spMk id="617" creationId="{58E7C0C8-91F8-439A-9FBA-03F0FD4D1609}"/>
          </ac:spMkLst>
        </pc:spChg>
        <pc:spChg chg="add mod">
          <ac:chgData name="Stalin Jacob Wilson Packia Dhas" userId="050d7d71-3621-4503-95e8-1c9a9d962492" providerId="ADAL" clId="{93DF969B-C49E-41BE-AC2E-9A5FC7F0D4BF}" dt="2025-11-27T15:51:01.672" v="8595"/>
          <ac:spMkLst>
            <pc:docMk/>
            <pc:sldMk cId="934721391" sldId="932"/>
            <ac:spMk id="618" creationId="{F5B1F7C5-E12D-455D-9199-E163EED5BBAD}"/>
          </ac:spMkLst>
        </pc:spChg>
        <pc:spChg chg="add mod">
          <ac:chgData name="Stalin Jacob Wilson Packia Dhas" userId="050d7d71-3621-4503-95e8-1c9a9d962492" providerId="ADAL" clId="{93DF969B-C49E-41BE-AC2E-9A5FC7F0D4BF}" dt="2025-11-27T15:51:01.672" v="8596"/>
          <ac:spMkLst>
            <pc:docMk/>
            <pc:sldMk cId="934721391" sldId="932"/>
            <ac:spMk id="619" creationId="{E5184E93-5979-47CD-B455-CBEF5CA7434F}"/>
          </ac:spMkLst>
        </pc:spChg>
        <pc:spChg chg="add mod">
          <ac:chgData name="Stalin Jacob Wilson Packia Dhas" userId="050d7d71-3621-4503-95e8-1c9a9d962492" providerId="ADAL" clId="{93DF969B-C49E-41BE-AC2E-9A5FC7F0D4BF}" dt="2025-11-27T15:51:01.672" v="8597"/>
          <ac:spMkLst>
            <pc:docMk/>
            <pc:sldMk cId="934721391" sldId="932"/>
            <ac:spMk id="620" creationId="{5F7792F4-1E39-4E43-96B4-B5751DD965C9}"/>
          </ac:spMkLst>
        </pc:spChg>
        <pc:spChg chg="add mod">
          <ac:chgData name="Stalin Jacob Wilson Packia Dhas" userId="050d7d71-3621-4503-95e8-1c9a9d962492" providerId="ADAL" clId="{93DF969B-C49E-41BE-AC2E-9A5FC7F0D4BF}" dt="2025-11-27T15:51:01.672" v="8598"/>
          <ac:spMkLst>
            <pc:docMk/>
            <pc:sldMk cId="934721391" sldId="932"/>
            <ac:spMk id="621" creationId="{F23CEB69-64AC-457F-8CB1-A7373B8720B7}"/>
          </ac:spMkLst>
        </pc:spChg>
        <pc:spChg chg="add mod">
          <ac:chgData name="Stalin Jacob Wilson Packia Dhas" userId="050d7d71-3621-4503-95e8-1c9a9d962492" providerId="ADAL" clId="{93DF969B-C49E-41BE-AC2E-9A5FC7F0D4BF}" dt="2025-11-27T15:51:01.672" v="8599"/>
          <ac:spMkLst>
            <pc:docMk/>
            <pc:sldMk cId="934721391" sldId="932"/>
            <ac:spMk id="622" creationId="{A5DFC8BF-19D3-428F-84DE-A033EB78F19B}"/>
          </ac:spMkLst>
        </pc:spChg>
        <pc:spChg chg="add mod">
          <ac:chgData name="Stalin Jacob Wilson Packia Dhas" userId="050d7d71-3621-4503-95e8-1c9a9d962492" providerId="ADAL" clId="{93DF969B-C49E-41BE-AC2E-9A5FC7F0D4BF}" dt="2025-11-27T15:51:01.672" v="8600"/>
          <ac:spMkLst>
            <pc:docMk/>
            <pc:sldMk cId="934721391" sldId="932"/>
            <ac:spMk id="623" creationId="{8F2E7D25-0FE0-47D7-ABE0-E5324EDE050D}"/>
          </ac:spMkLst>
        </pc:spChg>
        <pc:spChg chg="add mod">
          <ac:chgData name="Stalin Jacob Wilson Packia Dhas" userId="050d7d71-3621-4503-95e8-1c9a9d962492" providerId="ADAL" clId="{93DF969B-C49E-41BE-AC2E-9A5FC7F0D4BF}" dt="2025-11-27T15:51:01.672" v="8601"/>
          <ac:spMkLst>
            <pc:docMk/>
            <pc:sldMk cId="934721391" sldId="932"/>
            <ac:spMk id="624" creationId="{A4C6F34E-F7DF-403E-99E6-5A42E70B2641}"/>
          </ac:spMkLst>
        </pc:spChg>
        <pc:spChg chg="add mod">
          <ac:chgData name="Stalin Jacob Wilson Packia Dhas" userId="050d7d71-3621-4503-95e8-1c9a9d962492" providerId="ADAL" clId="{93DF969B-C49E-41BE-AC2E-9A5FC7F0D4BF}" dt="2025-11-27T15:51:01.687" v="8602"/>
          <ac:spMkLst>
            <pc:docMk/>
            <pc:sldMk cId="934721391" sldId="932"/>
            <ac:spMk id="625" creationId="{24609D45-23BF-4E47-96A0-D50BCFBFC418}"/>
          </ac:spMkLst>
        </pc:spChg>
        <pc:spChg chg="add mod">
          <ac:chgData name="Stalin Jacob Wilson Packia Dhas" userId="050d7d71-3621-4503-95e8-1c9a9d962492" providerId="ADAL" clId="{93DF969B-C49E-41BE-AC2E-9A5FC7F0D4BF}" dt="2025-11-27T15:51:01.689" v="8603"/>
          <ac:spMkLst>
            <pc:docMk/>
            <pc:sldMk cId="934721391" sldId="932"/>
            <ac:spMk id="626" creationId="{92204584-302C-4D06-AC80-BB5A94CA5B93}"/>
          </ac:spMkLst>
        </pc:spChg>
        <pc:spChg chg="add mod">
          <ac:chgData name="Stalin Jacob Wilson Packia Dhas" userId="050d7d71-3621-4503-95e8-1c9a9d962492" providerId="ADAL" clId="{93DF969B-C49E-41BE-AC2E-9A5FC7F0D4BF}" dt="2025-11-27T15:51:01.689" v="8604"/>
          <ac:spMkLst>
            <pc:docMk/>
            <pc:sldMk cId="934721391" sldId="932"/>
            <ac:spMk id="627" creationId="{8B7606FA-3833-4884-98B3-2293FAF7B2FC}"/>
          </ac:spMkLst>
        </pc:spChg>
        <pc:spChg chg="add mod">
          <ac:chgData name="Stalin Jacob Wilson Packia Dhas" userId="050d7d71-3621-4503-95e8-1c9a9d962492" providerId="ADAL" clId="{93DF969B-C49E-41BE-AC2E-9A5FC7F0D4BF}" dt="2025-11-27T15:51:01.689" v="8605"/>
          <ac:spMkLst>
            <pc:docMk/>
            <pc:sldMk cId="934721391" sldId="932"/>
            <ac:spMk id="628" creationId="{67F5A065-960D-4C1C-A199-F6D7F469E474}"/>
          </ac:spMkLst>
        </pc:spChg>
        <pc:spChg chg="add mod">
          <ac:chgData name="Stalin Jacob Wilson Packia Dhas" userId="050d7d71-3621-4503-95e8-1c9a9d962492" providerId="ADAL" clId="{93DF969B-C49E-41BE-AC2E-9A5FC7F0D4BF}" dt="2025-11-27T15:51:01.689" v="8606"/>
          <ac:spMkLst>
            <pc:docMk/>
            <pc:sldMk cId="934721391" sldId="932"/>
            <ac:spMk id="629" creationId="{6AE23361-A91B-4754-9EAF-C051B2AB7C26}"/>
          </ac:spMkLst>
        </pc:spChg>
        <pc:spChg chg="add mod">
          <ac:chgData name="Stalin Jacob Wilson Packia Dhas" userId="050d7d71-3621-4503-95e8-1c9a9d962492" providerId="ADAL" clId="{93DF969B-C49E-41BE-AC2E-9A5FC7F0D4BF}" dt="2025-11-27T15:51:01.700" v="8607"/>
          <ac:spMkLst>
            <pc:docMk/>
            <pc:sldMk cId="934721391" sldId="932"/>
            <ac:spMk id="630" creationId="{A9165762-F39C-4BA7-9C8F-99437B2093EC}"/>
          </ac:spMkLst>
        </pc:spChg>
        <pc:spChg chg="add mod">
          <ac:chgData name="Stalin Jacob Wilson Packia Dhas" userId="050d7d71-3621-4503-95e8-1c9a9d962492" providerId="ADAL" clId="{93DF969B-C49E-41BE-AC2E-9A5FC7F0D4BF}" dt="2025-11-27T15:51:01.700" v="8608"/>
          <ac:spMkLst>
            <pc:docMk/>
            <pc:sldMk cId="934721391" sldId="932"/>
            <ac:spMk id="631" creationId="{B5EE3DB7-321E-4049-8808-C9612ECB6260}"/>
          </ac:spMkLst>
        </pc:spChg>
        <pc:spChg chg="add mod">
          <ac:chgData name="Stalin Jacob Wilson Packia Dhas" userId="050d7d71-3621-4503-95e8-1c9a9d962492" providerId="ADAL" clId="{93DF969B-C49E-41BE-AC2E-9A5FC7F0D4BF}" dt="2025-11-27T15:51:01.700" v="8609"/>
          <ac:spMkLst>
            <pc:docMk/>
            <pc:sldMk cId="934721391" sldId="932"/>
            <ac:spMk id="632" creationId="{485B9114-5EE9-4E15-958A-D452DEAF8396}"/>
          </ac:spMkLst>
        </pc:spChg>
        <pc:spChg chg="add mod">
          <ac:chgData name="Stalin Jacob Wilson Packia Dhas" userId="050d7d71-3621-4503-95e8-1c9a9d962492" providerId="ADAL" clId="{93DF969B-C49E-41BE-AC2E-9A5FC7F0D4BF}" dt="2025-11-27T15:51:01.709" v="8610"/>
          <ac:spMkLst>
            <pc:docMk/>
            <pc:sldMk cId="934721391" sldId="932"/>
            <ac:spMk id="633" creationId="{CBA329D9-40FF-438C-B75E-FD591431026C}"/>
          </ac:spMkLst>
        </pc:spChg>
        <pc:spChg chg="add mod">
          <ac:chgData name="Stalin Jacob Wilson Packia Dhas" userId="050d7d71-3621-4503-95e8-1c9a9d962492" providerId="ADAL" clId="{93DF969B-C49E-41BE-AC2E-9A5FC7F0D4BF}" dt="2025-11-27T15:51:01.709" v="8611"/>
          <ac:spMkLst>
            <pc:docMk/>
            <pc:sldMk cId="934721391" sldId="932"/>
            <ac:spMk id="634" creationId="{E19B163E-6016-45A5-A380-F14BA10AD50A}"/>
          </ac:spMkLst>
        </pc:spChg>
        <pc:spChg chg="add mod">
          <ac:chgData name="Stalin Jacob Wilson Packia Dhas" userId="050d7d71-3621-4503-95e8-1c9a9d962492" providerId="ADAL" clId="{93DF969B-C49E-41BE-AC2E-9A5FC7F0D4BF}" dt="2025-11-27T15:51:01.709" v="8612"/>
          <ac:spMkLst>
            <pc:docMk/>
            <pc:sldMk cId="934721391" sldId="932"/>
            <ac:spMk id="635" creationId="{0AAAE14C-CEA4-4471-8511-36F7CCFDE263}"/>
          </ac:spMkLst>
        </pc:spChg>
        <pc:spChg chg="add mod">
          <ac:chgData name="Stalin Jacob Wilson Packia Dhas" userId="050d7d71-3621-4503-95e8-1c9a9d962492" providerId="ADAL" clId="{93DF969B-C49E-41BE-AC2E-9A5FC7F0D4BF}" dt="2025-11-27T15:51:01.709" v="8613"/>
          <ac:spMkLst>
            <pc:docMk/>
            <pc:sldMk cId="934721391" sldId="932"/>
            <ac:spMk id="636" creationId="{5CB3A244-78DD-42D8-AA8D-E7481576AC1B}"/>
          </ac:spMkLst>
        </pc:spChg>
        <pc:spChg chg="add mod">
          <ac:chgData name="Stalin Jacob Wilson Packia Dhas" userId="050d7d71-3621-4503-95e8-1c9a9d962492" providerId="ADAL" clId="{93DF969B-C49E-41BE-AC2E-9A5FC7F0D4BF}" dt="2025-11-27T15:51:01.709" v="8614"/>
          <ac:spMkLst>
            <pc:docMk/>
            <pc:sldMk cId="934721391" sldId="932"/>
            <ac:spMk id="637" creationId="{2327AB39-D4BF-41E8-B3A6-79A3B43FB9E3}"/>
          </ac:spMkLst>
        </pc:spChg>
        <pc:spChg chg="add mod">
          <ac:chgData name="Stalin Jacob Wilson Packia Dhas" userId="050d7d71-3621-4503-95e8-1c9a9d962492" providerId="ADAL" clId="{93DF969B-C49E-41BE-AC2E-9A5FC7F0D4BF}" dt="2025-11-27T15:51:01.709" v="8615"/>
          <ac:spMkLst>
            <pc:docMk/>
            <pc:sldMk cId="934721391" sldId="932"/>
            <ac:spMk id="638" creationId="{21E30F69-75DF-44C3-9B40-01ED044DBD4D}"/>
          </ac:spMkLst>
        </pc:spChg>
        <pc:spChg chg="add mod">
          <ac:chgData name="Stalin Jacob Wilson Packia Dhas" userId="050d7d71-3621-4503-95e8-1c9a9d962492" providerId="ADAL" clId="{93DF969B-C49E-41BE-AC2E-9A5FC7F0D4BF}" dt="2025-11-27T15:51:01.709" v="8616"/>
          <ac:spMkLst>
            <pc:docMk/>
            <pc:sldMk cId="934721391" sldId="932"/>
            <ac:spMk id="639" creationId="{80BB40EF-CFD0-4FE6-B739-D89021294BCE}"/>
          </ac:spMkLst>
        </pc:spChg>
        <pc:spChg chg="add mod">
          <ac:chgData name="Stalin Jacob Wilson Packia Dhas" userId="050d7d71-3621-4503-95e8-1c9a9d962492" providerId="ADAL" clId="{93DF969B-C49E-41BE-AC2E-9A5FC7F0D4BF}" dt="2025-11-27T15:51:01.720" v="8617"/>
          <ac:spMkLst>
            <pc:docMk/>
            <pc:sldMk cId="934721391" sldId="932"/>
            <ac:spMk id="640" creationId="{9D0191B5-145E-49E0-BDF0-856CE17CB3B6}"/>
          </ac:spMkLst>
        </pc:spChg>
        <pc:spChg chg="add mod">
          <ac:chgData name="Stalin Jacob Wilson Packia Dhas" userId="050d7d71-3621-4503-95e8-1c9a9d962492" providerId="ADAL" clId="{93DF969B-C49E-41BE-AC2E-9A5FC7F0D4BF}" dt="2025-11-27T15:51:01.721" v="8618"/>
          <ac:spMkLst>
            <pc:docMk/>
            <pc:sldMk cId="934721391" sldId="932"/>
            <ac:spMk id="641" creationId="{2EB70D4B-F246-47AD-8B5C-7D6F475513D7}"/>
          </ac:spMkLst>
        </pc:spChg>
        <pc:spChg chg="add mod">
          <ac:chgData name="Stalin Jacob Wilson Packia Dhas" userId="050d7d71-3621-4503-95e8-1c9a9d962492" providerId="ADAL" clId="{93DF969B-C49E-41BE-AC2E-9A5FC7F0D4BF}" dt="2025-11-27T15:51:01.721" v="8619"/>
          <ac:spMkLst>
            <pc:docMk/>
            <pc:sldMk cId="934721391" sldId="932"/>
            <ac:spMk id="642" creationId="{C42841A7-E22C-4F30-9B35-0996997927CE}"/>
          </ac:spMkLst>
        </pc:spChg>
        <pc:spChg chg="add mod">
          <ac:chgData name="Stalin Jacob Wilson Packia Dhas" userId="050d7d71-3621-4503-95e8-1c9a9d962492" providerId="ADAL" clId="{93DF969B-C49E-41BE-AC2E-9A5FC7F0D4BF}" dt="2025-11-27T15:51:01.721" v="8620"/>
          <ac:spMkLst>
            <pc:docMk/>
            <pc:sldMk cId="934721391" sldId="932"/>
            <ac:spMk id="643" creationId="{C19DEABC-2E2E-4454-818A-852D2C88FA16}"/>
          </ac:spMkLst>
        </pc:spChg>
        <pc:spChg chg="add mod">
          <ac:chgData name="Stalin Jacob Wilson Packia Dhas" userId="050d7d71-3621-4503-95e8-1c9a9d962492" providerId="ADAL" clId="{93DF969B-C49E-41BE-AC2E-9A5FC7F0D4BF}" dt="2025-11-27T15:51:01.721" v="8621"/>
          <ac:spMkLst>
            <pc:docMk/>
            <pc:sldMk cId="934721391" sldId="932"/>
            <ac:spMk id="644" creationId="{E6F0B949-AF23-40CC-80B8-7DE970E8E8CC}"/>
          </ac:spMkLst>
        </pc:spChg>
        <pc:spChg chg="add mod">
          <ac:chgData name="Stalin Jacob Wilson Packia Dhas" userId="050d7d71-3621-4503-95e8-1c9a9d962492" providerId="ADAL" clId="{93DF969B-C49E-41BE-AC2E-9A5FC7F0D4BF}" dt="2025-11-27T15:51:01.721" v="8622"/>
          <ac:spMkLst>
            <pc:docMk/>
            <pc:sldMk cId="934721391" sldId="932"/>
            <ac:spMk id="645" creationId="{A684875B-B2AB-459F-B122-217B840E7E35}"/>
          </ac:spMkLst>
        </pc:spChg>
        <pc:spChg chg="add mod">
          <ac:chgData name="Stalin Jacob Wilson Packia Dhas" userId="050d7d71-3621-4503-95e8-1c9a9d962492" providerId="ADAL" clId="{93DF969B-C49E-41BE-AC2E-9A5FC7F0D4BF}" dt="2025-11-27T15:51:01.721" v="8623"/>
          <ac:spMkLst>
            <pc:docMk/>
            <pc:sldMk cId="934721391" sldId="932"/>
            <ac:spMk id="646" creationId="{60C8EBCC-7A8C-4BB5-917F-6754B7A700C8}"/>
          </ac:spMkLst>
        </pc:spChg>
        <pc:spChg chg="add mod">
          <ac:chgData name="Stalin Jacob Wilson Packia Dhas" userId="050d7d71-3621-4503-95e8-1c9a9d962492" providerId="ADAL" clId="{93DF969B-C49E-41BE-AC2E-9A5FC7F0D4BF}" dt="2025-11-27T15:51:01.721" v="8624"/>
          <ac:spMkLst>
            <pc:docMk/>
            <pc:sldMk cId="934721391" sldId="932"/>
            <ac:spMk id="647" creationId="{CF1C1A31-A81A-4ED9-AFC4-FAE507908B83}"/>
          </ac:spMkLst>
        </pc:spChg>
        <pc:spChg chg="add mod">
          <ac:chgData name="Stalin Jacob Wilson Packia Dhas" userId="050d7d71-3621-4503-95e8-1c9a9d962492" providerId="ADAL" clId="{93DF969B-C49E-41BE-AC2E-9A5FC7F0D4BF}" dt="2025-11-27T15:51:01.732" v="8625"/>
          <ac:spMkLst>
            <pc:docMk/>
            <pc:sldMk cId="934721391" sldId="932"/>
            <ac:spMk id="648" creationId="{3C1EDB01-0046-42E7-BD29-A1105164D2A7}"/>
          </ac:spMkLst>
        </pc:spChg>
        <pc:spChg chg="add mod">
          <ac:chgData name="Stalin Jacob Wilson Packia Dhas" userId="050d7d71-3621-4503-95e8-1c9a9d962492" providerId="ADAL" clId="{93DF969B-C49E-41BE-AC2E-9A5FC7F0D4BF}" dt="2025-11-27T15:51:01.732" v="8626"/>
          <ac:spMkLst>
            <pc:docMk/>
            <pc:sldMk cId="934721391" sldId="932"/>
            <ac:spMk id="649" creationId="{25010594-AA03-4861-9B51-DE5B2E4B34B8}"/>
          </ac:spMkLst>
        </pc:spChg>
        <pc:spChg chg="add mod">
          <ac:chgData name="Stalin Jacob Wilson Packia Dhas" userId="050d7d71-3621-4503-95e8-1c9a9d962492" providerId="ADAL" clId="{93DF969B-C49E-41BE-AC2E-9A5FC7F0D4BF}" dt="2025-11-27T15:51:01.732" v="8627"/>
          <ac:spMkLst>
            <pc:docMk/>
            <pc:sldMk cId="934721391" sldId="932"/>
            <ac:spMk id="650" creationId="{C1EF6EB1-BC05-4033-9E29-E8343B9AEDFD}"/>
          </ac:spMkLst>
        </pc:spChg>
        <pc:spChg chg="add mod">
          <ac:chgData name="Stalin Jacob Wilson Packia Dhas" userId="050d7d71-3621-4503-95e8-1c9a9d962492" providerId="ADAL" clId="{93DF969B-C49E-41BE-AC2E-9A5FC7F0D4BF}" dt="2025-11-27T15:51:01.739" v="8628"/>
          <ac:spMkLst>
            <pc:docMk/>
            <pc:sldMk cId="934721391" sldId="932"/>
            <ac:spMk id="651" creationId="{E6596D8E-132F-4175-B375-378F1DDE0B0E}"/>
          </ac:spMkLst>
        </pc:spChg>
        <pc:spChg chg="add mod">
          <ac:chgData name="Stalin Jacob Wilson Packia Dhas" userId="050d7d71-3621-4503-95e8-1c9a9d962492" providerId="ADAL" clId="{93DF969B-C49E-41BE-AC2E-9A5FC7F0D4BF}" dt="2025-11-27T15:51:01.739" v="8629"/>
          <ac:spMkLst>
            <pc:docMk/>
            <pc:sldMk cId="934721391" sldId="932"/>
            <ac:spMk id="652" creationId="{437188C5-9E2D-46C7-90C8-DA30C0AFDBC1}"/>
          </ac:spMkLst>
        </pc:spChg>
        <pc:spChg chg="add mod">
          <ac:chgData name="Stalin Jacob Wilson Packia Dhas" userId="050d7d71-3621-4503-95e8-1c9a9d962492" providerId="ADAL" clId="{93DF969B-C49E-41BE-AC2E-9A5FC7F0D4BF}" dt="2025-11-27T15:51:01.739" v="8630"/>
          <ac:spMkLst>
            <pc:docMk/>
            <pc:sldMk cId="934721391" sldId="932"/>
            <ac:spMk id="653" creationId="{1AE6DD3A-A436-4797-AA23-68FEB2C318E0}"/>
          </ac:spMkLst>
        </pc:spChg>
        <pc:spChg chg="add mod">
          <ac:chgData name="Stalin Jacob Wilson Packia Dhas" userId="050d7d71-3621-4503-95e8-1c9a9d962492" providerId="ADAL" clId="{93DF969B-C49E-41BE-AC2E-9A5FC7F0D4BF}" dt="2025-11-27T15:51:01.739" v="8631"/>
          <ac:spMkLst>
            <pc:docMk/>
            <pc:sldMk cId="934721391" sldId="932"/>
            <ac:spMk id="654" creationId="{C0E7C9CA-1231-4870-B510-F0B688680BC2}"/>
          </ac:spMkLst>
        </pc:spChg>
        <pc:spChg chg="add mod">
          <ac:chgData name="Stalin Jacob Wilson Packia Dhas" userId="050d7d71-3621-4503-95e8-1c9a9d962492" providerId="ADAL" clId="{93DF969B-C49E-41BE-AC2E-9A5FC7F0D4BF}" dt="2025-11-27T15:51:01.739" v="8632"/>
          <ac:spMkLst>
            <pc:docMk/>
            <pc:sldMk cId="934721391" sldId="932"/>
            <ac:spMk id="655" creationId="{3028D628-AA17-4E54-8663-B58A2BDC03CF}"/>
          </ac:spMkLst>
        </pc:spChg>
        <pc:spChg chg="add mod">
          <ac:chgData name="Stalin Jacob Wilson Packia Dhas" userId="050d7d71-3621-4503-95e8-1c9a9d962492" providerId="ADAL" clId="{93DF969B-C49E-41BE-AC2E-9A5FC7F0D4BF}" dt="2025-11-27T15:51:01.739" v="8633"/>
          <ac:spMkLst>
            <pc:docMk/>
            <pc:sldMk cId="934721391" sldId="932"/>
            <ac:spMk id="656" creationId="{1591C808-A0B0-4948-8204-1C3211528385}"/>
          </ac:spMkLst>
        </pc:spChg>
        <pc:spChg chg="add mod">
          <ac:chgData name="Stalin Jacob Wilson Packia Dhas" userId="050d7d71-3621-4503-95e8-1c9a9d962492" providerId="ADAL" clId="{93DF969B-C49E-41BE-AC2E-9A5FC7F0D4BF}" dt="2025-11-27T15:51:01.739" v="8634"/>
          <ac:spMkLst>
            <pc:docMk/>
            <pc:sldMk cId="934721391" sldId="932"/>
            <ac:spMk id="657" creationId="{B74A333F-346C-49BD-9A21-60D0F196F5CB}"/>
          </ac:spMkLst>
        </pc:spChg>
        <pc:spChg chg="add mod">
          <ac:chgData name="Stalin Jacob Wilson Packia Dhas" userId="050d7d71-3621-4503-95e8-1c9a9d962492" providerId="ADAL" clId="{93DF969B-C49E-41BE-AC2E-9A5FC7F0D4BF}" dt="2025-11-27T15:51:01.739" v="8635"/>
          <ac:spMkLst>
            <pc:docMk/>
            <pc:sldMk cId="934721391" sldId="932"/>
            <ac:spMk id="658" creationId="{1D7A5714-6116-4638-B5C4-2EDAE6F39A67}"/>
          </ac:spMkLst>
        </pc:spChg>
        <pc:spChg chg="add mod">
          <ac:chgData name="Stalin Jacob Wilson Packia Dhas" userId="050d7d71-3621-4503-95e8-1c9a9d962492" providerId="ADAL" clId="{93DF969B-C49E-41BE-AC2E-9A5FC7F0D4BF}" dt="2025-11-27T15:51:01.739" v="8636"/>
          <ac:spMkLst>
            <pc:docMk/>
            <pc:sldMk cId="934721391" sldId="932"/>
            <ac:spMk id="659" creationId="{5161BB72-FB93-4ECB-8EFB-3BBAB5E43464}"/>
          </ac:spMkLst>
        </pc:spChg>
        <pc:spChg chg="add mod">
          <ac:chgData name="Stalin Jacob Wilson Packia Dhas" userId="050d7d71-3621-4503-95e8-1c9a9d962492" providerId="ADAL" clId="{93DF969B-C49E-41BE-AC2E-9A5FC7F0D4BF}" dt="2025-11-27T15:51:01.739" v="8637"/>
          <ac:spMkLst>
            <pc:docMk/>
            <pc:sldMk cId="934721391" sldId="932"/>
            <ac:spMk id="660" creationId="{41772CBF-71D4-409B-AE3F-66888C46086C}"/>
          </ac:spMkLst>
        </pc:spChg>
        <pc:spChg chg="add mod">
          <ac:chgData name="Stalin Jacob Wilson Packia Dhas" userId="050d7d71-3621-4503-95e8-1c9a9d962492" providerId="ADAL" clId="{93DF969B-C49E-41BE-AC2E-9A5FC7F0D4BF}" dt="2025-11-27T15:51:01.755" v="8638"/>
          <ac:spMkLst>
            <pc:docMk/>
            <pc:sldMk cId="934721391" sldId="932"/>
            <ac:spMk id="661" creationId="{36B12B38-0790-4EE1-9871-C6CED35A1994}"/>
          </ac:spMkLst>
        </pc:spChg>
        <pc:spChg chg="add mod">
          <ac:chgData name="Stalin Jacob Wilson Packia Dhas" userId="050d7d71-3621-4503-95e8-1c9a9d962492" providerId="ADAL" clId="{93DF969B-C49E-41BE-AC2E-9A5FC7F0D4BF}" dt="2025-11-27T15:51:01.756" v="8639"/>
          <ac:spMkLst>
            <pc:docMk/>
            <pc:sldMk cId="934721391" sldId="932"/>
            <ac:spMk id="662" creationId="{3B2EEFE4-09E8-4B92-B0A1-503D92D1A5B9}"/>
          </ac:spMkLst>
        </pc:spChg>
        <pc:spChg chg="add mod">
          <ac:chgData name="Stalin Jacob Wilson Packia Dhas" userId="050d7d71-3621-4503-95e8-1c9a9d962492" providerId="ADAL" clId="{93DF969B-C49E-41BE-AC2E-9A5FC7F0D4BF}" dt="2025-11-27T15:51:01.756" v="8640"/>
          <ac:spMkLst>
            <pc:docMk/>
            <pc:sldMk cId="934721391" sldId="932"/>
            <ac:spMk id="663" creationId="{15B7A427-CF6F-4576-9A4C-E2189A5B8F10}"/>
          </ac:spMkLst>
        </pc:spChg>
        <pc:spChg chg="add mod">
          <ac:chgData name="Stalin Jacob Wilson Packia Dhas" userId="050d7d71-3621-4503-95e8-1c9a9d962492" providerId="ADAL" clId="{93DF969B-C49E-41BE-AC2E-9A5FC7F0D4BF}" dt="2025-11-27T15:51:01.759" v="8641"/>
          <ac:spMkLst>
            <pc:docMk/>
            <pc:sldMk cId="934721391" sldId="932"/>
            <ac:spMk id="664" creationId="{00775872-B22A-45E4-B1CB-3E1D64F190C8}"/>
          </ac:spMkLst>
        </pc:spChg>
        <pc:spChg chg="add mod">
          <ac:chgData name="Stalin Jacob Wilson Packia Dhas" userId="050d7d71-3621-4503-95e8-1c9a9d962492" providerId="ADAL" clId="{93DF969B-C49E-41BE-AC2E-9A5FC7F0D4BF}" dt="2025-11-27T15:51:01.759" v="8642"/>
          <ac:spMkLst>
            <pc:docMk/>
            <pc:sldMk cId="934721391" sldId="932"/>
            <ac:spMk id="665" creationId="{583559C6-F00E-4939-BF5D-F370383B3FEF}"/>
          </ac:spMkLst>
        </pc:spChg>
        <pc:spChg chg="add mod">
          <ac:chgData name="Stalin Jacob Wilson Packia Dhas" userId="050d7d71-3621-4503-95e8-1c9a9d962492" providerId="ADAL" clId="{93DF969B-C49E-41BE-AC2E-9A5FC7F0D4BF}" dt="2025-11-27T15:51:01.759" v="8643"/>
          <ac:spMkLst>
            <pc:docMk/>
            <pc:sldMk cId="934721391" sldId="932"/>
            <ac:spMk id="666" creationId="{F322FD59-CFA5-400B-B587-834BF6BA30ED}"/>
          </ac:spMkLst>
        </pc:spChg>
        <pc:spChg chg="add mod">
          <ac:chgData name="Stalin Jacob Wilson Packia Dhas" userId="050d7d71-3621-4503-95e8-1c9a9d962492" providerId="ADAL" clId="{93DF969B-C49E-41BE-AC2E-9A5FC7F0D4BF}" dt="2025-11-27T15:51:01.759" v="8644"/>
          <ac:spMkLst>
            <pc:docMk/>
            <pc:sldMk cId="934721391" sldId="932"/>
            <ac:spMk id="667" creationId="{3854EB24-BC10-47D6-8FB4-6FFE85719B2D}"/>
          </ac:spMkLst>
        </pc:spChg>
        <pc:spChg chg="add mod">
          <ac:chgData name="Stalin Jacob Wilson Packia Dhas" userId="050d7d71-3621-4503-95e8-1c9a9d962492" providerId="ADAL" clId="{93DF969B-C49E-41BE-AC2E-9A5FC7F0D4BF}" dt="2025-11-27T15:51:01.759" v="8645"/>
          <ac:spMkLst>
            <pc:docMk/>
            <pc:sldMk cId="934721391" sldId="932"/>
            <ac:spMk id="668" creationId="{6EA5BD7E-61C3-4061-94B5-F2F345613016}"/>
          </ac:spMkLst>
        </pc:spChg>
        <pc:spChg chg="add mod">
          <ac:chgData name="Stalin Jacob Wilson Packia Dhas" userId="050d7d71-3621-4503-95e8-1c9a9d962492" providerId="ADAL" clId="{93DF969B-C49E-41BE-AC2E-9A5FC7F0D4BF}" dt="2025-11-27T15:51:01.759" v="8646"/>
          <ac:spMkLst>
            <pc:docMk/>
            <pc:sldMk cId="934721391" sldId="932"/>
            <ac:spMk id="669" creationId="{C7DD2601-18B0-4934-B1FF-2174405A288D}"/>
          </ac:spMkLst>
        </pc:spChg>
        <pc:spChg chg="add mod">
          <ac:chgData name="Stalin Jacob Wilson Packia Dhas" userId="050d7d71-3621-4503-95e8-1c9a9d962492" providerId="ADAL" clId="{93DF969B-C49E-41BE-AC2E-9A5FC7F0D4BF}" dt="2025-11-27T15:51:01.759" v="8647"/>
          <ac:spMkLst>
            <pc:docMk/>
            <pc:sldMk cId="934721391" sldId="932"/>
            <ac:spMk id="670" creationId="{EC6EA858-25A6-4B87-8663-32BB2F875B0F}"/>
          </ac:spMkLst>
        </pc:spChg>
        <pc:spChg chg="add mod">
          <ac:chgData name="Stalin Jacob Wilson Packia Dhas" userId="050d7d71-3621-4503-95e8-1c9a9d962492" providerId="ADAL" clId="{93DF969B-C49E-41BE-AC2E-9A5FC7F0D4BF}" dt="2025-11-27T15:51:01.771" v="8648"/>
          <ac:spMkLst>
            <pc:docMk/>
            <pc:sldMk cId="934721391" sldId="932"/>
            <ac:spMk id="671" creationId="{FA98AA5A-7795-498C-A551-7CF4E2944F49}"/>
          </ac:spMkLst>
        </pc:spChg>
        <pc:spChg chg="add mod">
          <ac:chgData name="Stalin Jacob Wilson Packia Dhas" userId="050d7d71-3621-4503-95e8-1c9a9d962492" providerId="ADAL" clId="{93DF969B-C49E-41BE-AC2E-9A5FC7F0D4BF}" dt="2025-11-27T15:51:01.773" v="8649"/>
          <ac:spMkLst>
            <pc:docMk/>
            <pc:sldMk cId="934721391" sldId="932"/>
            <ac:spMk id="672" creationId="{87316031-107B-4C6A-84D6-6A41F03A6B53}"/>
          </ac:spMkLst>
        </pc:spChg>
        <pc:spChg chg="add mod">
          <ac:chgData name="Stalin Jacob Wilson Packia Dhas" userId="050d7d71-3621-4503-95e8-1c9a9d962492" providerId="ADAL" clId="{93DF969B-C49E-41BE-AC2E-9A5FC7F0D4BF}" dt="2025-11-27T15:51:01.773" v="8650"/>
          <ac:spMkLst>
            <pc:docMk/>
            <pc:sldMk cId="934721391" sldId="932"/>
            <ac:spMk id="673" creationId="{8E67378C-B737-491A-9D09-F2625DDD39F1}"/>
          </ac:spMkLst>
        </pc:spChg>
        <pc:spChg chg="add mod">
          <ac:chgData name="Stalin Jacob Wilson Packia Dhas" userId="050d7d71-3621-4503-95e8-1c9a9d962492" providerId="ADAL" clId="{93DF969B-C49E-41BE-AC2E-9A5FC7F0D4BF}" dt="2025-11-27T15:51:01.773" v="8651"/>
          <ac:spMkLst>
            <pc:docMk/>
            <pc:sldMk cId="934721391" sldId="932"/>
            <ac:spMk id="674" creationId="{4A7F16B6-B1EE-487C-8C0B-1ED883B30979}"/>
          </ac:spMkLst>
        </pc:spChg>
        <pc:spChg chg="add mod">
          <ac:chgData name="Stalin Jacob Wilson Packia Dhas" userId="050d7d71-3621-4503-95e8-1c9a9d962492" providerId="ADAL" clId="{93DF969B-C49E-41BE-AC2E-9A5FC7F0D4BF}" dt="2025-11-27T15:51:01.773" v="8652"/>
          <ac:spMkLst>
            <pc:docMk/>
            <pc:sldMk cId="934721391" sldId="932"/>
            <ac:spMk id="675" creationId="{231CE3D5-EC5B-4447-87DE-44CAF3AD1162}"/>
          </ac:spMkLst>
        </pc:spChg>
        <pc:spChg chg="add mod">
          <ac:chgData name="Stalin Jacob Wilson Packia Dhas" userId="050d7d71-3621-4503-95e8-1c9a9d962492" providerId="ADAL" clId="{93DF969B-C49E-41BE-AC2E-9A5FC7F0D4BF}" dt="2025-11-27T15:51:01.773" v="8653"/>
          <ac:spMkLst>
            <pc:docMk/>
            <pc:sldMk cId="934721391" sldId="932"/>
            <ac:spMk id="676" creationId="{789110A3-5D5A-4FA5-970F-3DB32F5E759B}"/>
          </ac:spMkLst>
        </pc:spChg>
        <pc:spChg chg="add mod">
          <ac:chgData name="Stalin Jacob Wilson Packia Dhas" userId="050d7d71-3621-4503-95e8-1c9a9d962492" providerId="ADAL" clId="{93DF969B-C49E-41BE-AC2E-9A5FC7F0D4BF}" dt="2025-11-27T15:51:01.773" v="8654"/>
          <ac:spMkLst>
            <pc:docMk/>
            <pc:sldMk cId="934721391" sldId="932"/>
            <ac:spMk id="677" creationId="{F2CE7EBA-85E6-446E-9CEC-7FF73218C3A2}"/>
          </ac:spMkLst>
        </pc:spChg>
        <pc:spChg chg="add mod">
          <ac:chgData name="Stalin Jacob Wilson Packia Dhas" userId="050d7d71-3621-4503-95e8-1c9a9d962492" providerId="ADAL" clId="{93DF969B-C49E-41BE-AC2E-9A5FC7F0D4BF}" dt="2025-11-27T15:51:01.773" v="8655"/>
          <ac:spMkLst>
            <pc:docMk/>
            <pc:sldMk cId="934721391" sldId="932"/>
            <ac:spMk id="678" creationId="{8C3BC66D-9583-455B-952C-EF076FDFD02C}"/>
          </ac:spMkLst>
        </pc:spChg>
        <pc:spChg chg="add mod">
          <ac:chgData name="Stalin Jacob Wilson Packia Dhas" userId="050d7d71-3621-4503-95e8-1c9a9d962492" providerId="ADAL" clId="{93DF969B-C49E-41BE-AC2E-9A5FC7F0D4BF}" dt="2025-11-27T15:51:01.789" v="8656"/>
          <ac:spMkLst>
            <pc:docMk/>
            <pc:sldMk cId="934721391" sldId="932"/>
            <ac:spMk id="679" creationId="{5CC823BC-0D62-48B8-BB25-C264ADD31BAC}"/>
          </ac:spMkLst>
        </pc:spChg>
        <pc:spChg chg="add mod">
          <ac:chgData name="Stalin Jacob Wilson Packia Dhas" userId="050d7d71-3621-4503-95e8-1c9a9d962492" providerId="ADAL" clId="{93DF969B-C49E-41BE-AC2E-9A5FC7F0D4BF}" dt="2025-11-27T15:51:01.789" v="8657"/>
          <ac:spMkLst>
            <pc:docMk/>
            <pc:sldMk cId="934721391" sldId="932"/>
            <ac:spMk id="680" creationId="{070D9E5A-97E0-46E5-9AAD-9165911A8C11}"/>
          </ac:spMkLst>
        </pc:spChg>
        <pc:spChg chg="add mod">
          <ac:chgData name="Stalin Jacob Wilson Packia Dhas" userId="050d7d71-3621-4503-95e8-1c9a9d962492" providerId="ADAL" clId="{93DF969B-C49E-41BE-AC2E-9A5FC7F0D4BF}" dt="2025-11-27T15:51:01.789" v="8658"/>
          <ac:spMkLst>
            <pc:docMk/>
            <pc:sldMk cId="934721391" sldId="932"/>
            <ac:spMk id="681" creationId="{99EB5FFB-E1B9-4E1A-97BB-84BE96B48376}"/>
          </ac:spMkLst>
        </pc:spChg>
        <pc:spChg chg="add mod">
          <ac:chgData name="Stalin Jacob Wilson Packia Dhas" userId="050d7d71-3621-4503-95e8-1c9a9d962492" providerId="ADAL" clId="{93DF969B-C49E-41BE-AC2E-9A5FC7F0D4BF}" dt="2025-11-27T15:51:01.789" v="8659"/>
          <ac:spMkLst>
            <pc:docMk/>
            <pc:sldMk cId="934721391" sldId="932"/>
            <ac:spMk id="682" creationId="{2CABDAE6-9017-46BB-A6C2-5E5D7474166F}"/>
          </ac:spMkLst>
        </pc:spChg>
        <pc:spChg chg="add mod">
          <ac:chgData name="Stalin Jacob Wilson Packia Dhas" userId="050d7d71-3621-4503-95e8-1c9a9d962492" providerId="ADAL" clId="{93DF969B-C49E-41BE-AC2E-9A5FC7F0D4BF}" dt="2025-11-27T15:51:01.789" v="8660"/>
          <ac:spMkLst>
            <pc:docMk/>
            <pc:sldMk cId="934721391" sldId="932"/>
            <ac:spMk id="683" creationId="{97CE47DC-C662-4427-A670-60E3D02326D8}"/>
          </ac:spMkLst>
        </pc:spChg>
        <pc:spChg chg="add mod">
          <ac:chgData name="Stalin Jacob Wilson Packia Dhas" userId="050d7d71-3621-4503-95e8-1c9a9d962492" providerId="ADAL" clId="{93DF969B-C49E-41BE-AC2E-9A5FC7F0D4BF}" dt="2025-11-27T15:51:01.789" v="8661"/>
          <ac:spMkLst>
            <pc:docMk/>
            <pc:sldMk cId="934721391" sldId="932"/>
            <ac:spMk id="684" creationId="{0AE66E91-A235-4E04-954D-805474951A5A}"/>
          </ac:spMkLst>
        </pc:spChg>
        <pc:spChg chg="add mod">
          <ac:chgData name="Stalin Jacob Wilson Packia Dhas" userId="050d7d71-3621-4503-95e8-1c9a9d962492" providerId="ADAL" clId="{93DF969B-C49E-41BE-AC2E-9A5FC7F0D4BF}" dt="2025-11-27T15:51:01.789" v="8662"/>
          <ac:spMkLst>
            <pc:docMk/>
            <pc:sldMk cId="934721391" sldId="932"/>
            <ac:spMk id="685" creationId="{D89E1D85-99AB-4BBB-BC99-F3DD69E85ED5}"/>
          </ac:spMkLst>
        </pc:spChg>
        <pc:spChg chg="add mod">
          <ac:chgData name="Stalin Jacob Wilson Packia Dhas" userId="050d7d71-3621-4503-95e8-1c9a9d962492" providerId="ADAL" clId="{93DF969B-C49E-41BE-AC2E-9A5FC7F0D4BF}" dt="2025-11-27T15:51:01.789" v="8663"/>
          <ac:spMkLst>
            <pc:docMk/>
            <pc:sldMk cId="934721391" sldId="932"/>
            <ac:spMk id="686" creationId="{3A40C148-0F9E-4EE0-8769-A971F2385C8F}"/>
          </ac:spMkLst>
        </pc:spChg>
        <pc:spChg chg="add mod">
          <ac:chgData name="Stalin Jacob Wilson Packia Dhas" userId="050d7d71-3621-4503-95e8-1c9a9d962492" providerId="ADAL" clId="{93DF969B-C49E-41BE-AC2E-9A5FC7F0D4BF}" dt="2025-11-27T15:51:01.789" v="8664"/>
          <ac:spMkLst>
            <pc:docMk/>
            <pc:sldMk cId="934721391" sldId="932"/>
            <ac:spMk id="687" creationId="{A8D9B318-957F-47FE-A06B-30D611BA6973}"/>
          </ac:spMkLst>
        </pc:spChg>
        <pc:spChg chg="add mod">
          <ac:chgData name="Stalin Jacob Wilson Packia Dhas" userId="050d7d71-3621-4503-95e8-1c9a9d962492" providerId="ADAL" clId="{93DF969B-C49E-41BE-AC2E-9A5FC7F0D4BF}" dt="2025-11-27T15:51:01.789" v="8665"/>
          <ac:spMkLst>
            <pc:docMk/>
            <pc:sldMk cId="934721391" sldId="932"/>
            <ac:spMk id="688" creationId="{E7273203-0ECA-4263-9E29-358B4C39A47A}"/>
          </ac:spMkLst>
        </pc:spChg>
        <pc:spChg chg="add mod">
          <ac:chgData name="Stalin Jacob Wilson Packia Dhas" userId="050d7d71-3621-4503-95e8-1c9a9d962492" providerId="ADAL" clId="{93DF969B-C49E-41BE-AC2E-9A5FC7F0D4BF}" dt="2025-11-27T15:51:01.805" v="8666"/>
          <ac:spMkLst>
            <pc:docMk/>
            <pc:sldMk cId="934721391" sldId="932"/>
            <ac:spMk id="689" creationId="{E202769D-7CBF-4D73-BF82-B56717CE4A47}"/>
          </ac:spMkLst>
        </pc:spChg>
        <pc:spChg chg="add mod">
          <ac:chgData name="Stalin Jacob Wilson Packia Dhas" userId="050d7d71-3621-4503-95e8-1c9a9d962492" providerId="ADAL" clId="{93DF969B-C49E-41BE-AC2E-9A5FC7F0D4BF}" dt="2025-11-27T15:51:01.805" v="8667"/>
          <ac:spMkLst>
            <pc:docMk/>
            <pc:sldMk cId="934721391" sldId="932"/>
            <ac:spMk id="690" creationId="{2DEB14B3-A2F9-4BDA-A031-22AC1E921C84}"/>
          </ac:spMkLst>
        </pc:spChg>
        <pc:spChg chg="add mod">
          <ac:chgData name="Stalin Jacob Wilson Packia Dhas" userId="050d7d71-3621-4503-95e8-1c9a9d962492" providerId="ADAL" clId="{93DF969B-C49E-41BE-AC2E-9A5FC7F0D4BF}" dt="2025-11-27T15:51:01.805" v="8668"/>
          <ac:spMkLst>
            <pc:docMk/>
            <pc:sldMk cId="934721391" sldId="932"/>
            <ac:spMk id="691" creationId="{F462E378-E870-4D97-9A4A-1485E671673A}"/>
          </ac:spMkLst>
        </pc:spChg>
        <pc:spChg chg="add mod">
          <ac:chgData name="Stalin Jacob Wilson Packia Dhas" userId="050d7d71-3621-4503-95e8-1c9a9d962492" providerId="ADAL" clId="{93DF969B-C49E-41BE-AC2E-9A5FC7F0D4BF}" dt="2025-11-27T15:51:01.805" v="8669"/>
          <ac:spMkLst>
            <pc:docMk/>
            <pc:sldMk cId="934721391" sldId="932"/>
            <ac:spMk id="692" creationId="{E6978C89-E70F-4071-81DA-D444307F1D48}"/>
          </ac:spMkLst>
        </pc:spChg>
        <pc:spChg chg="add mod">
          <ac:chgData name="Stalin Jacob Wilson Packia Dhas" userId="050d7d71-3621-4503-95e8-1c9a9d962492" providerId="ADAL" clId="{93DF969B-C49E-41BE-AC2E-9A5FC7F0D4BF}" dt="2025-11-27T15:51:01.805" v="8670"/>
          <ac:spMkLst>
            <pc:docMk/>
            <pc:sldMk cId="934721391" sldId="932"/>
            <ac:spMk id="693" creationId="{67D24C04-30F0-46A8-9A18-0C0836BB0E32}"/>
          </ac:spMkLst>
        </pc:spChg>
        <pc:spChg chg="add mod">
          <ac:chgData name="Stalin Jacob Wilson Packia Dhas" userId="050d7d71-3621-4503-95e8-1c9a9d962492" providerId="ADAL" clId="{93DF969B-C49E-41BE-AC2E-9A5FC7F0D4BF}" dt="2025-11-27T15:51:01.818" v="8671"/>
          <ac:spMkLst>
            <pc:docMk/>
            <pc:sldMk cId="934721391" sldId="932"/>
            <ac:spMk id="694" creationId="{89420EC4-6439-4D08-B433-67E1B4B38B24}"/>
          </ac:spMkLst>
        </pc:spChg>
        <pc:spChg chg="add mod">
          <ac:chgData name="Stalin Jacob Wilson Packia Dhas" userId="050d7d71-3621-4503-95e8-1c9a9d962492" providerId="ADAL" clId="{93DF969B-C49E-41BE-AC2E-9A5FC7F0D4BF}" dt="2025-11-27T15:51:01.822" v="8672"/>
          <ac:spMkLst>
            <pc:docMk/>
            <pc:sldMk cId="934721391" sldId="932"/>
            <ac:spMk id="695" creationId="{5F2C55B5-F346-4F11-B36B-D54649E14C1B}"/>
          </ac:spMkLst>
        </pc:spChg>
        <pc:spChg chg="add mod">
          <ac:chgData name="Stalin Jacob Wilson Packia Dhas" userId="050d7d71-3621-4503-95e8-1c9a9d962492" providerId="ADAL" clId="{93DF969B-C49E-41BE-AC2E-9A5FC7F0D4BF}" dt="2025-11-27T15:51:01.825" v="8673"/>
          <ac:spMkLst>
            <pc:docMk/>
            <pc:sldMk cId="934721391" sldId="932"/>
            <ac:spMk id="696" creationId="{C9996545-773C-40C4-B439-78BEBC9EA2B6}"/>
          </ac:spMkLst>
        </pc:spChg>
        <pc:spChg chg="add mod">
          <ac:chgData name="Stalin Jacob Wilson Packia Dhas" userId="050d7d71-3621-4503-95e8-1c9a9d962492" providerId="ADAL" clId="{93DF969B-C49E-41BE-AC2E-9A5FC7F0D4BF}" dt="2025-11-27T15:51:01.827" v="8674"/>
          <ac:spMkLst>
            <pc:docMk/>
            <pc:sldMk cId="934721391" sldId="932"/>
            <ac:spMk id="697" creationId="{22DCC67C-0DDC-4F76-A588-19AB08331109}"/>
          </ac:spMkLst>
        </pc:spChg>
        <pc:spChg chg="add mod">
          <ac:chgData name="Stalin Jacob Wilson Packia Dhas" userId="050d7d71-3621-4503-95e8-1c9a9d962492" providerId="ADAL" clId="{93DF969B-C49E-41BE-AC2E-9A5FC7F0D4BF}" dt="2025-11-27T15:51:01.828" v="8675"/>
          <ac:spMkLst>
            <pc:docMk/>
            <pc:sldMk cId="934721391" sldId="932"/>
            <ac:spMk id="698" creationId="{CD159450-EBF1-47C1-9DE7-D3C570196E9E}"/>
          </ac:spMkLst>
        </pc:spChg>
        <pc:spChg chg="add mod">
          <ac:chgData name="Stalin Jacob Wilson Packia Dhas" userId="050d7d71-3621-4503-95e8-1c9a9d962492" providerId="ADAL" clId="{93DF969B-C49E-41BE-AC2E-9A5FC7F0D4BF}" dt="2025-11-27T15:51:01.830" v="8676"/>
          <ac:spMkLst>
            <pc:docMk/>
            <pc:sldMk cId="934721391" sldId="932"/>
            <ac:spMk id="699" creationId="{A59976AC-13F2-4EA3-A731-F2E4A39F65A9}"/>
          </ac:spMkLst>
        </pc:spChg>
        <pc:spChg chg="add mod">
          <ac:chgData name="Stalin Jacob Wilson Packia Dhas" userId="050d7d71-3621-4503-95e8-1c9a9d962492" providerId="ADAL" clId="{93DF969B-C49E-41BE-AC2E-9A5FC7F0D4BF}" dt="2025-11-27T15:51:01.832" v="8677"/>
          <ac:spMkLst>
            <pc:docMk/>
            <pc:sldMk cId="934721391" sldId="932"/>
            <ac:spMk id="700" creationId="{C016732F-A41C-4011-B842-E56A27C61C23}"/>
          </ac:spMkLst>
        </pc:spChg>
        <pc:spChg chg="add mod">
          <ac:chgData name="Stalin Jacob Wilson Packia Dhas" userId="050d7d71-3621-4503-95e8-1c9a9d962492" providerId="ADAL" clId="{93DF969B-C49E-41BE-AC2E-9A5FC7F0D4BF}" dt="2025-11-27T15:51:01.832" v="8678"/>
          <ac:spMkLst>
            <pc:docMk/>
            <pc:sldMk cId="934721391" sldId="932"/>
            <ac:spMk id="701" creationId="{84C06895-5899-4A11-ACA0-E7D37E865850}"/>
          </ac:spMkLst>
        </pc:spChg>
        <pc:spChg chg="add mod">
          <ac:chgData name="Stalin Jacob Wilson Packia Dhas" userId="050d7d71-3621-4503-95e8-1c9a9d962492" providerId="ADAL" clId="{93DF969B-C49E-41BE-AC2E-9A5FC7F0D4BF}" dt="2025-11-27T15:51:01.832" v="8679"/>
          <ac:spMkLst>
            <pc:docMk/>
            <pc:sldMk cId="934721391" sldId="932"/>
            <ac:spMk id="702" creationId="{D712B958-F290-49E1-AE7E-3ABBB4D79069}"/>
          </ac:spMkLst>
        </pc:spChg>
        <pc:spChg chg="add mod">
          <ac:chgData name="Stalin Jacob Wilson Packia Dhas" userId="050d7d71-3621-4503-95e8-1c9a9d962492" providerId="ADAL" clId="{93DF969B-C49E-41BE-AC2E-9A5FC7F0D4BF}" dt="2025-11-27T15:51:01.832" v="8680"/>
          <ac:spMkLst>
            <pc:docMk/>
            <pc:sldMk cId="934721391" sldId="932"/>
            <ac:spMk id="703" creationId="{DF3E87C2-3E02-48E8-99A1-0E1ADE3B75F3}"/>
          </ac:spMkLst>
        </pc:spChg>
        <pc:spChg chg="add mod">
          <ac:chgData name="Stalin Jacob Wilson Packia Dhas" userId="050d7d71-3621-4503-95e8-1c9a9d962492" providerId="ADAL" clId="{93DF969B-C49E-41BE-AC2E-9A5FC7F0D4BF}" dt="2025-11-27T15:51:01.832" v="8681"/>
          <ac:spMkLst>
            <pc:docMk/>
            <pc:sldMk cId="934721391" sldId="932"/>
            <ac:spMk id="704" creationId="{830C0F77-4532-4D4E-B1FC-DAB6AFC8DE5D}"/>
          </ac:spMkLst>
        </pc:spChg>
        <pc:spChg chg="add mod">
          <ac:chgData name="Stalin Jacob Wilson Packia Dhas" userId="050d7d71-3621-4503-95e8-1c9a9d962492" providerId="ADAL" clId="{93DF969B-C49E-41BE-AC2E-9A5FC7F0D4BF}" dt="2025-11-27T15:51:01.841" v="8682"/>
          <ac:spMkLst>
            <pc:docMk/>
            <pc:sldMk cId="934721391" sldId="932"/>
            <ac:spMk id="705" creationId="{9690F296-1E2E-4B3F-9A8D-770AE6D37D56}"/>
          </ac:spMkLst>
        </pc:spChg>
        <pc:spChg chg="add mod">
          <ac:chgData name="Stalin Jacob Wilson Packia Dhas" userId="050d7d71-3621-4503-95e8-1c9a9d962492" providerId="ADAL" clId="{93DF969B-C49E-41BE-AC2E-9A5FC7F0D4BF}" dt="2025-11-27T15:51:01.841" v="8683"/>
          <ac:spMkLst>
            <pc:docMk/>
            <pc:sldMk cId="934721391" sldId="932"/>
            <ac:spMk id="706" creationId="{8ABB0616-051B-4C04-931D-1CBB3CCE0522}"/>
          </ac:spMkLst>
        </pc:spChg>
        <pc:spChg chg="add mod">
          <ac:chgData name="Stalin Jacob Wilson Packia Dhas" userId="050d7d71-3621-4503-95e8-1c9a9d962492" providerId="ADAL" clId="{93DF969B-C49E-41BE-AC2E-9A5FC7F0D4BF}" dt="2025-11-27T15:51:01.841" v="8684"/>
          <ac:spMkLst>
            <pc:docMk/>
            <pc:sldMk cId="934721391" sldId="932"/>
            <ac:spMk id="707" creationId="{6158C288-29F1-408C-B25A-5B2C2BF4D6EA}"/>
          </ac:spMkLst>
        </pc:spChg>
        <pc:spChg chg="add mod">
          <ac:chgData name="Stalin Jacob Wilson Packia Dhas" userId="050d7d71-3621-4503-95e8-1c9a9d962492" providerId="ADAL" clId="{93DF969B-C49E-41BE-AC2E-9A5FC7F0D4BF}" dt="2025-11-27T15:51:01.841" v="8685"/>
          <ac:spMkLst>
            <pc:docMk/>
            <pc:sldMk cId="934721391" sldId="932"/>
            <ac:spMk id="708" creationId="{C0D15965-D024-4946-86E6-80AABEEBC206}"/>
          </ac:spMkLst>
        </pc:spChg>
        <pc:spChg chg="add mod">
          <ac:chgData name="Stalin Jacob Wilson Packia Dhas" userId="050d7d71-3621-4503-95e8-1c9a9d962492" providerId="ADAL" clId="{93DF969B-C49E-41BE-AC2E-9A5FC7F0D4BF}" dt="2025-11-27T15:51:01.841" v="8686"/>
          <ac:spMkLst>
            <pc:docMk/>
            <pc:sldMk cId="934721391" sldId="932"/>
            <ac:spMk id="709" creationId="{8909DEAB-6E8B-43E2-9286-AF9BFEDB2B6F}"/>
          </ac:spMkLst>
        </pc:spChg>
        <pc:spChg chg="add mod">
          <ac:chgData name="Stalin Jacob Wilson Packia Dhas" userId="050d7d71-3621-4503-95e8-1c9a9d962492" providerId="ADAL" clId="{93DF969B-C49E-41BE-AC2E-9A5FC7F0D4BF}" dt="2025-11-27T15:51:01.841" v="8687"/>
          <ac:spMkLst>
            <pc:docMk/>
            <pc:sldMk cId="934721391" sldId="932"/>
            <ac:spMk id="710" creationId="{FA3A51BB-32B3-46C1-AF1D-34796BF22A27}"/>
          </ac:spMkLst>
        </pc:spChg>
        <pc:spChg chg="add mod">
          <ac:chgData name="Stalin Jacob Wilson Packia Dhas" userId="050d7d71-3621-4503-95e8-1c9a9d962492" providerId="ADAL" clId="{93DF969B-C49E-41BE-AC2E-9A5FC7F0D4BF}" dt="2025-11-27T15:51:01.841" v="8688"/>
          <ac:spMkLst>
            <pc:docMk/>
            <pc:sldMk cId="934721391" sldId="932"/>
            <ac:spMk id="711" creationId="{B02FD5DE-9B18-4869-8534-11D35775E1FD}"/>
          </ac:spMkLst>
        </pc:spChg>
        <pc:spChg chg="add mod">
          <ac:chgData name="Stalin Jacob Wilson Packia Dhas" userId="050d7d71-3621-4503-95e8-1c9a9d962492" providerId="ADAL" clId="{93DF969B-C49E-41BE-AC2E-9A5FC7F0D4BF}" dt="2025-11-27T15:51:01.841" v="8689"/>
          <ac:spMkLst>
            <pc:docMk/>
            <pc:sldMk cId="934721391" sldId="932"/>
            <ac:spMk id="712" creationId="{28368F28-3023-4364-9AC0-64C00D5A8BB7}"/>
          </ac:spMkLst>
        </pc:spChg>
        <pc:spChg chg="add mod">
          <ac:chgData name="Stalin Jacob Wilson Packia Dhas" userId="050d7d71-3621-4503-95e8-1c9a9d962492" providerId="ADAL" clId="{93DF969B-C49E-41BE-AC2E-9A5FC7F0D4BF}" dt="2025-11-27T15:51:01.841" v="8690"/>
          <ac:spMkLst>
            <pc:docMk/>
            <pc:sldMk cId="934721391" sldId="932"/>
            <ac:spMk id="713" creationId="{F6EFA059-8EF3-4FBB-AD1A-B0EE83159F3B}"/>
          </ac:spMkLst>
        </pc:spChg>
        <pc:spChg chg="add mod">
          <ac:chgData name="Stalin Jacob Wilson Packia Dhas" userId="050d7d71-3621-4503-95e8-1c9a9d962492" providerId="ADAL" clId="{93DF969B-C49E-41BE-AC2E-9A5FC7F0D4BF}" dt="2025-11-27T15:51:01.853" v="8691"/>
          <ac:spMkLst>
            <pc:docMk/>
            <pc:sldMk cId="934721391" sldId="932"/>
            <ac:spMk id="714" creationId="{DD4F9BBD-C010-448F-BD05-70582FE7DFD3}"/>
          </ac:spMkLst>
        </pc:spChg>
        <pc:spChg chg="add mod">
          <ac:chgData name="Stalin Jacob Wilson Packia Dhas" userId="050d7d71-3621-4503-95e8-1c9a9d962492" providerId="ADAL" clId="{93DF969B-C49E-41BE-AC2E-9A5FC7F0D4BF}" dt="2025-11-27T15:51:01.854" v="8692"/>
          <ac:spMkLst>
            <pc:docMk/>
            <pc:sldMk cId="934721391" sldId="932"/>
            <ac:spMk id="715" creationId="{A98DD779-C65B-4B90-9AB2-0460743919CC}"/>
          </ac:spMkLst>
        </pc:spChg>
        <pc:spChg chg="add mod">
          <ac:chgData name="Stalin Jacob Wilson Packia Dhas" userId="050d7d71-3621-4503-95e8-1c9a9d962492" providerId="ADAL" clId="{93DF969B-C49E-41BE-AC2E-9A5FC7F0D4BF}" dt="2025-11-27T15:51:01.854" v="8693"/>
          <ac:spMkLst>
            <pc:docMk/>
            <pc:sldMk cId="934721391" sldId="932"/>
            <ac:spMk id="716" creationId="{EF75F83F-2F93-49DF-8C96-E884484D3CAB}"/>
          </ac:spMkLst>
        </pc:spChg>
        <pc:spChg chg="add mod">
          <ac:chgData name="Stalin Jacob Wilson Packia Dhas" userId="050d7d71-3621-4503-95e8-1c9a9d962492" providerId="ADAL" clId="{93DF969B-C49E-41BE-AC2E-9A5FC7F0D4BF}" dt="2025-11-27T15:51:01.854" v="8694"/>
          <ac:spMkLst>
            <pc:docMk/>
            <pc:sldMk cId="934721391" sldId="932"/>
            <ac:spMk id="717" creationId="{8BA91C3E-C213-4DEC-B290-945EAAD330C6}"/>
          </ac:spMkLst>
        </pc:spChg>
        <pc:spChg chg="add mod">
          <ac:chgData name="Stalin Jacob Wilson Packia Dhas" userId="050d7d71-3621-4503-95e8-1c9a9d962492" providerId="ADAL" clId="{93DF969B-C49E-41BE-AC2E-9A5FC7F0D4BF}" dt="2025-11-27T15:51:01.854" v="8695"/>
          <ac:spMkLst>
            <pc:docMk/>
            <pc:sldMk cId="934721391" sldId="932"/>
            <ac:spMk id="718" creationId="{440C4737-5153-4DEC-9AA2-2A0482CF851A}"/>
          </ac:spMkLst>
        </pc:spChg>
        <pc:spChg chg="add mod">
          <ac:chgData name="Stalin Jacob Wilson Packia Dhas" userId="050d7d71-3621-4503-95e8-1c9a9d962492" providerId="ADAL" clId="{93DF969B-C49E-41BE-AC2E-9A5FC7F0D4BF}" dt="2025-11-27T15:51:01.854" v="8696"/>
          <ac:spMkLst>
            <pc:docMk/>
            <pc:sldMk cId="934721391" sldId="932"/>
            <ac:spMk id="719" creationId="{57EF60B4-AF2F-4566-ABF9-342B35E0857B}"/>
          </ac:spMkLst>
        </pc:spChg>
        <pc:spChg chg="add mod">
          <ac:chgData name="Stalin Jacob Wilson Packia Dhas" userId="050d7d71-3621-4503-95e8-1c9a9d962492" providerId="ADAL" clId="{93DF969B-C49E-41BE-AC2E-9A5FC7F0D4BF}" dt="2025-11-27T15:51:01.854" v="8697"/>
          <ac:spMkLst>
            <pc:docMk/>
            <pc:sldMk cId="934721391" sldId="932"/>
            <ac:spMk id="720" creationId="{1447A975-8F2D-412E-B227-B7DBAC8F1373}"/>
          </ac:spMkLst>
        </pc:spChg>
        <pc:spChg chg="add mod">
          <ac:chgData name="Stalin Jacob Wilson Packia Dhas" userId="050d7d71-3621-4503-95e8-1c9a9d962492" providerId="ADAL" clId="{93DF969B-C49E-41BE-AC2E-9A5FC7F0D4BF}" dt="2025-11-27T15:51:01.854" v="8698"/>
          <ac:spMkLst>
            <pc:docMk/>
            <pc:sldMk cId="934721391" sldId="932"/>
            <ac:spMk id="721" creationId="{1D3EB1A5-1169-47BF-95CB-EFDF0C267DD7}"/>
          </ac:spMkLst>
        </pc:spChg>
        <pc:spChg chg="add mod">
          <ac:chgData name="Stalin Jacob Wilson Packia Dhas" userId="050d7d71-3621-4503-95e8-1c9a9d962492" providerId="ADAL" clId="{93DF969B-C49E-41BE-AC2E-9A5FC7F0D4BF}" dt="2025-11-27T15:51:01.854" v="8699"/>
          <ac:spMkLst>
            <pc:docMk/>
            <pc:sldMk cId="934721391" sldId="932"/>
            <ac:spMk id="722" creationId="{5D580954-76FE-42B7-807C-A7A0014F42AD}"/>
          </ac:spMkLst>
        </pc:spChg>
        <pc:spChg chg="add mod">
          <ac:chgData name="Stalin Jacob Wilson Packia Dhas" userId="050d7d71-3621-4503-95e8-1c9a9d962492" providerId="ADAL" clId="{93DF969B-C49E-41BE-AC2E-9A5FC7F0D4BF}" dt="2025-11-27T15:51:01.854" v="8700"/>
          <ac:spMkLst>
            <pc:docMk/>
            <pc:sldMk cId="934721391" sldId="932"/>
            <ac:spMk id="723" creationId="{4FCF8D02-4118-444B-967A-7EAA6A73B1B4}"/>
          </ac:spMkLst>
        </pc:spChg>
        <pc:spChg chg="add mod">
          <ac:chgData name="Stalin Jacob Wilson Packia Dhas" userId="050d7d71-3621-4503-95e8-1c9a9d962492" providerId="ADAL" clId="{93DF969B-C49E-41BE-AC2E-9A5FC7F0D4BF}" dt="2025-11-27T15:51:01.854" v="8701"/>
          <ac:spMkLst>
            <pc:docMk/>
            <pc:sldMk cId="934721391" sldId="932"/>
            <ac:spMk id="724" creationId="{F3A3878F-0AB8-47DE-B74D-702AE35FF25F}"/>
          </ac:spMkLst>
        </pc:spChg>
        <pc:spChg chg="add mod">
          <ac:chgData name="Stalin Jacob Wilson Packia Dhas" userId="050d7d71-3621-4503-95e8-1c9a9d962492" providerId="ADAL" clId="{93DF969B-C49E-41BE-AC2E-9A5FC7F0D4BF}" dt="2025-11-27T15:51:01.872" v="8702"/>
          <ac:spMkLst>
            <pc:docMk/>
            <pc:sldMk cId="934721391" sldId="932"/>
            <ac:spMk id="725" creationId="{B67B9ED1-7382-4009-AF2B-D3F3129AE4BF}"/>
          </ac:spMkLst>
        </pc:spChg>
        <pc:spChg chg="add mod">
          <ac:chgData name="Stalin Jacob Wilson Packia Dhas" userId="050d7d71-3621-4503-95e8-1c9a9d962492" providerId="ADAL" clId="{93DF969B-C49E-41BE-AC2E-9A5FC7F0D4BF}" dt="2025-11-27T15:51:01.872" v="8703"/>
          <ac:spMkLst>
            <pc:docMk/>
            <pc:sldMk cId="934721391" sldId="932"/>
            <ac:spMk id="726" creationId="{E3CA5790-326F-4788-97FD-3BBB3F7C57C9}"/>
          </ac:spMkLst>
        </pc:spChg>
        <pc:spChg chg="add mod">
          <ac:chgData name="Stalin Jacob Wilson Packia Dhas" userId="050d7d71-3621-4503-95e8-1c9a9d962492" providerId="ADAL" clId="{93DF969B-C49E-41BE-AC2E-9A5FC7F0D4BF}" dt="2025-11-27T15:51:01.872" v="8704"/>
          <ac:spMkLst>
            <pc:docMk/>
            <pc:sldMk cId="934721391" sldId="932"/>
            <ac:spMk id="727" creationId="{6D7A7931-6601-4ED9-84F6-5D9E2318B25D}"/>
          </ac:spMkLst>
        </pc:spChg>
        <pc:spChg chg="add mod">
          <ac:chgData name="Stalin Jacob Wilson Packia Dhas" userId="050d7d71-3621-4503-95e8-1c9a9d962492" providerId="ADAL" clId="{93DF969B-C49E-41BE-AC2E-9A5FC7F0D4BF}" dt="2025-11-27T15:51:01.872" v="8705"/>
          <ac:spMkLst>
            <pc:docMk/>
            <pc:sldMk cId="934721391" sldId="932"/>
            <ac:spMk id="728" creationId="{23DB3589-531A-4205-81B7-4F17C277C868}"/>
          </ac:spMkLst>
        </pc:spChg>
        <pc:spChg chg="add mod">
          <ac:chgData name="Stalin Jacob Wilson Packia Dhas" userId="050d7d71-3621-4503-95e8-1c9a9d962492" providerId="ADAL" clId="{93DF969B-C49E-41BE-AC2E-9A5FC7F0D4BF}" dt="2025-11-27T15:51:01.872" v="8706"/>
          <ac:spMkLst>
            <pc:docMk/>
            <pc:sldMk cId="934721391" sldId="932"/>
            <ac:spMk id="729" creationId="{09ED58E1-A7F6-4C75-A450-7EF594428129}"/>
          </ac:spMkLst>
        </pc:spChg>
        <pc:spChg chg="add mod">
          <ac:chgData name="Stalin Jacob Wilson Packia Dhas" userId="050d7d71-3621-4503-95e8-1c9a9d962492" providerId="ADAL" clId="{93DF969B-C49E-41BE-AC2E-9A5FC7F0D4BF}" dt="2025-11-27T15:51:01.872" v="8707"/>
          <ac:spMkLst>
            <pc:docMk/>
            <pc:sldMk cId="934721391" sldId="932"/>
            <ac:spMk id="730" creationId="{D04E5D68-2C89-4354-BF7D-B1FDD40519FD}"/>
          </ac:spMkLst>
        </pc:spChg>
        <pc:spChg chg="add mod">
          <ac:chgData name="Stalin Jacob Wilson Packia Dhas" userId="050d7d71-3621-4503-95e8-1c9a9d962492" providerId="ADAL" clId="{93DF969B-C49E-41BE-AC2E-9A5FC7F0D4BF}" dt="2025-11-27T15:51:01.872" v="8708"/>
          <ac:spMkLst>
            <pc:docMk/>
            <pc:sldMk cId="934721391" sldId="932"/>
            <ac:spMk id="731" creationId="{29260693-D67A-4982-B8EE-8E4F6C2C1A0C}"/>
          </ac:spMkLst>
        </pc:spChg>
        <pc:spChg chg="add mod">
          <ac:chgData name="Stalin Jacob Wilson Packia Dhas" userId="050d7d71-3621-4503-95e8-1c9a9d962492" providerId="ADAL" clId="{93DF969B-C49E-41BE-AC2E-9A5FC7F0D4BF}" dt="2025-11-27T15:51:01.872" v="8709"/>
          <ac:spMkLst>
            <pc:docMk/>
            <pc:sldMk cId="934721391" sldId="932"/>
            <ac:spMk id="732" creationId="{26759852-BD38-4107-985B-ABD875A82D97}"/>
          </ac:spMkLst>
        </pc:spChg>
        <pc:spChg chg="add mod">
          <ac:chgData name="Stalin Jacob Wilson Packia Dhas" userId="050d7d71-3621-4503-95e8-1c9a9d962492" providerId="ADAL" clId="{93DF969B-C49E-41BE-AC2E-9A5FC7F0D4BF}" dt="2025-11-27T15:51:01.872" v="8710"/>
          <ac:spMkLst>
            <pc:docMk/>
            <pc:sldMk cId="934721391" sldId="932"/>
            <ac:spMk id="733" creationId="{705DC552-153F-46E9-99FE-4D9B3BFE72A4}"/>
          </ac:spMkLst>
        </pc:spChg>
        <pc:spChg chg="add mod">
          <ac:chgData name="Stalin Jacob Wilson Packia Dhas" userId="050d7d71-3621-4503-95e8-1c9a9d962492" providerId="ADAL" clId="{93DF969B-C49E-41BE-AC2E-9A5FC7F0D4BF}" dt="2025-11-27T15:51:01.872" v="8711"/>
          <ac:spMkLst>
            <pc:docMk/>
            <pc:sldMk cId="934721391" sldId="932"/>
            <ac:spMk id="734" creationId="{985B0482-342E-4E59-8B41-E7CC2E6245A4}"/>
          </ac:spMkLst>
        </pc:spChg>
        <pc:spChg chg="add mod">
          <ac:chgData name="Stalin Jacob Wilson Packia Dhas" userId="050d7d71-3621-4503-95e8-1c9a9d962492" providerId="ADAL" clId="{93DF969B-C49E-41BE-AC2E-9A5FC7F0D4BF}" dt="2025-11-27T15:51:01.889" v="8712"/>
          <ac:spMkLst>
            <pc:docMk/>
            <pc:sldMk cId="934721391" sldId="932"/>
            <ac:spMk id="735" creationId="{4A1BA15D-3CB7-4866-8AAC-A0B5A8082151}"/>
          </ac:spMkLst>
        </pc:spChg>
        <pc:spChg chg="add mod">
          <ac:chgData name="Stalin Jacob Wilson Packia Dhas" userId="050d7d71-3621-4503-95e8-1c9a9d962492" providerId="ADAL" clId="{93DF969B-C49E-41BE-AC2E-9A5FC7F0D4BF}" dt="2025-11-27T15:51:01.889" v="8713"/>
          <ac:spMkLst>
            <pc:docMk/>
            <pc:sldMk cId="934721391" sldId="932"/>
            <ac:spMk id="736" creationId="{0A134A97-CEF2-44F6-A2DC-354FC3E62D7B}"/>
          </ac:spMkLst>
        </pc:spChg>
        <pc:spChg chg="add mod">
          <ac:chgData name="Stalin Jacob Wilson Packia Dhas" userId="050d7d71-3621-4503-95e8-1c9a9d962492" providerId="ADAL" clId="{93DF969B-C49E-41BE-AC2E-9A5FC7F0D4BF}" dt="2025-11-27T15:51:01.889" v="8714"/>
          <ac:spMkLst>
            <pc:docMk/>
            <pc:sldMk cId="934721391" sldId="932"/>
            <ac:spMk id="737" creationId="{F6DC9E06-CFA8-40A7-B503-E43BE8438863}"/>
          </ac:spMkLst>
        </pc:spChg>
        <pc:spChg chg="add mod">
          <ac:chgData name="Stalin Jacob Wilson Packia Dhas" userId="050d7d71-3621-4503-95e8-1c9a9d962492" providerId="ADAL" clId="{93DF969B-C49E-41BE-AC2E-9A5FC7F0D4BF}" dt="2025-11-27T15:51:01.889" v="8715"/>
          <ac:spMkLst>
            <pc:docMk/>
            <pc:sldMk cId="934721391" sldId="932"/>
            <ac:spMk id="738" creationId="{746CB164-892C-44C9-8785-645B6491A7CD}"/>
          </ac:spMkLst>
        </pc:spChg>
        <pc:spChg chg="add mod">
          <ac:chgData name="Stalin Jacob Wilson Packia Dhas" userId="050d7d71-3621-4503-95e8-1c9a9d962492" providerId="ADAL" clId="{93DF969B-C49E-41BE-AC2E-9A5FC7F0D4BF}" dt="2025-11-27T15:51:01.889" v="8716"/>
          <ac:spMkLst>
            <pc:docMk/>
            <pc:sldMk cId="934721391" sldId="932"/>
            <ac:spMk id="739" creationId="{52157CD9-97C1-4283-8AC1-72BF476E5C77}"/>
          </ac:spMkLst>
        </pc:spChg>
        <pc:spChg chg="add mod">
          <ac:chgData name="Stalin Jacob Wilson Packia Dhas" userId="050d7d71-3621-4503-95e8-1c9a9d962492" providerId="ADAL" clId="{93DF969B-C49E-41BE-AC2E-9A5FC7F0D4BF}" dt="2025-11-27T15:51:01.889" v="8717"/>
          <ac:spMkLst>
            <pc:docMk/>
            <pc:sldMk cId="934721391" sldId="932"/>
            <ac:spMk id="740" creationId="{F7FECFD9-1DF2-4BFE-B45F-35F9A05F088F}"/>
          </ac:spMkLst>
        </pc:spChg>
        <pc:spChg chg="add mod">
          <ac:chgData name="Stalin Jacob Wilson Packia Dhas" userId="050d7d71-3621-4503-95e8-1c9a9d962492" providerId="ADAL" clId="{93DF969B-C49E-41BE-AC2E-9A5FC7F0D4BF}" dt="2025-11-27T15:51:01.889" v="8718"/>
          <ac:spMkLst>
            <pc:docMk/>
            <pc:sldMk cId="934721391" sldId="932"/>
            <ac:spMk id="741" creationId="{2B671439-60AD-4F01-BF02-15237EE24384}"/>
          </ac:spMkLst>
        </pc:spChg>
        <pc:spChg chg="add mod">
          <ac:chgData name="Stalin Jacob Wilson Packia Dhas" userId="050d7d71-3621-4503-95e8-1c9a9d962492" providerId="ADAL" clId="{93DF969B-C49E-41BE-AC2E-9A5FC7F0D4BF}" dt="2025-11-27T15:51:01.889" v="8719"/>
          <ac:spMkLst>
            <pc:docMk/>
            <pc:sldMk cId="934721391" sldId="932"/>
            <ac:spMk id="742" creationId="{821FB16D-635F-49F1-88D5-D61DED124E50}"/>
          </ac:spMkLst>
        </pc:spChg>
        <pc:spChg chg="add mod">
          <ac:chgData name="Stalin Jacob Wilson Packia Dhas" userId="050d7d71-3621-4503-95e8-1c9a9d962492" providerId="ADAL" clId="{93DF969B-C49E-41BE-AC2E-9A5FC7F0D4BF}" dt="2025-11-27T15:51:01.889" v="8720"/>
          <ac:spMkLst>
            <pc:docMk/>
            <pc:sldMk cId="934721391" sldId="932"/>
            <ac:spMk id="743" creationId="{1C3703A0-8B22-4098-8270-43BF768AC425}"/>
          </ac:spMkLst>
        </pc:spChg>
        <pc:spChg chg="add mod">
          <ac:chgData name="Stalin Jacob Wilson Packia Dhas" userId="050d7d71-3621-4503-95e8-1c9a9d962492" providerId="ADAL" clId="{93DF969B-C49E-41BE-AC2E-9A5FC7F0D4BF}" dt="2025-11-27T15:51:01.889" v="8721"/>
          <ac:spMkLst>
            <pc:docMk/>
            <pc:sldMk cId="934721391" sldId="932"/>
            <ac:spMk id="744" creationId="{1FF9F946-CDE2-49AD-886B-2F4E36E98E9F}"/>
          </ac:spMkLst>
        </pc:spChg>
        <pc:spChg chg="add mod">
          <ac:chgData name="Stalin Jacob Wilson Packia Dhas" userId="050d7d71-3621-4503-95e8-1c9a9d962492" providerId="ADAL" clId="{93DF969B-C49E-41BE-AC2E-9A5FC7F0D4BF}" dt="2025-11-27T15:51:01.906" v="8722"/>
          <ac:spMkLst>
            <pc:docMk/>
            <pc:sldMk cId="934721391" sldId="932"/>
            <ac:spMk id="745" creationId="{0B6EB0C3-5137-4F94-97BD-B92EEDEB257D}"/>
          </ac:spMkLst>
        </pc:spChg>
        <pc:spChg chg="add mod">
          <ac:chgData name="Stalin Jacob Wilson Packia Dhas" userId="050d7d71-3621-4503-95e8-1c9a9d962492" providerId="ADAL" clId="{93DF969B-C49E-41BE-AC2E-9A5FC7F0D4BF}" dt="2025-11-27T15:51:01.906" v="8723"/>
          <ac:spMkLst>
            <pc:docMk/>
            <pc:sldMk cId="934721391" sldId="932"/>
            <ac:spMk id="746" creationId="{7E2B5137-5323-4D23-8048-628AE5441BF9}"/>
          </ac:spMkLst>
        </pc:spChg>
        <pc:spChg chg="add mod">
          <ac:chgData name="Stalin Jacob Wilson Packia Dhas" userId="050d7d71-3621-4503-95e8-1c9a9d962492" providerId="ADAL" clId="{93DF969B-C49E-41BE-AC2E-9A5FC7F0D4BF}" dt="2025-11-27T15:51:01.906" v="8724"/>
          <ac:spMkLst>
            <pc:docMk/>
            <pc:sldMk cId="934721391" sldId="932"/>
            <ac:spMk id="747" creationId="{960A0961-143D-4287-B7D3-2E16BBA7384F}"/>
          </ac:spMkLst>
        </pc:spChg>
        <pc:spChg chg="add mod">
          <ac:chgData name="Stalin Jacob Wilson Packia Dhas" userId="050d7d71-3621-4503-95e8-1c9a9d962492" providerId="ADAL" clId="{93DF969B-C49E-41BE-AC2E-9A5FC7F0D4BF}" dt="2025-11-27T15:51:01.906" v="8725"/>
          <ac:spMkLst>
            <pc:docMk/>
            <pc:sldMk cId="934721391" sldId="932"/>
            <ac:spMk id="748" creationId="{CF316282-9BE7-41EF-B5BF-5A16BC13F2D0}"/>
          </ac:spMkLst>
        </pc:spChg>
        <pc:spChg chg="add mod">
          <ac:chgData name="Stalin Jacob Wilson Packia Dhas" userId="050d7d71-3621-4503-95e8-1c9a9d962492" providerId="ADAL" clId="{93DF969B-C49E-41BE-AC2E-9A5FC7F0D4BF}" dt="2025-11-27T15:51:01.906" v="8726"/>
          <ac:spMkLst>
            <pc:docMk/>
            <pc:sldMk cId="934721391" sldId="932"/>
            <ac:spMk id="749" creationId="{1B6CCD4A-7874-4125-9632-C22B961DB6CC}"/>
          </ac:spMkLst>
        </pc:spChg>
        <pc:spChg chg="add mod">
          <ac:chgData name="Stalin Jacob Wilson Packia Dhas" userId="050d7d71-3621-4503-95e8-1c9a9d962492" providerId="ADAL" clId="{93DF969B-C49E-41BE-AC2E-9A5FC7F0D4BF}" dt="2025-11-27T15:51:01.906" v="8727"/>
          <ac:spMkLst>
            <pc:docMk/>
            <pc:sldMk cId="934721391" sldId="932"/>
            <ac:spMk id="750" creationId="{034623B6-5BF7-4D36-A864-AECC4308E0D6}"/>
          </ac:spMkLst>
        </pc:spChg>
        <pc:spChg chg="add mod">
          <ac:chgData name="Stalin Jacob Wilson Packia Dhas" userId="050d7d71-3621-4503-95e8-1c9a9d962492" providerId="ADAL" clId="{93DF969B-C49E-41BE-AC2E-9A5FC7F0D4BF}" dt="2025-11-27T15:51:01.906" v="8728"/>
          <ac:spMkLst>
            <pc:docMk/>
            <pc:sldMk cId="934721391" sldId="932"/>
            <ac:spMk id="751" creationId="{8FF50502-F6B7-4506-AC9A-EF088746C6D4}"/>
          </ac:spMkLst>
        </pc:spChg>
        <pc:spChg chg="add mod">
          <ac:chgData name="Stalin Jacob Wilson Packia Dhas" userId="050d7d71-3621-4503-95e8-1c9a9d962492" providerId="ADAL" clId="{93DF969B-C49E-41BE-AC2E-9A5FC7F0D4BF}" dt="2025-11-27T15:51:01.906" v="8729"/>
          <ac:spMkLst>
            <pc:docMk/>
            <pc:sldMk cId="934721391" sldId="932"/>
            <ac:spMk id="752" creationId="{F70D45D3-3CFB-465C-94E6-D1C05F0A61E5}"/>
          </ac:spMkLst>
        </pc:spChg>
        <pc:spChg chg="add mod">
          <ac:chgData name="Stalin Jacob Wilson Packia Dhas" userId="050d7d71-3621-4503-95e8-1c9a9d962492" providerId="ADAL" clId="{93DF969B-C49E-41BE-AC2E-9A5FC7F0D4BF}" dt="2025-11-27T15:51:01.906" v="8730"/>
          <ac:spMkLst>
            <pc:docMk/>
            <pc:sldMk cId="934721391" sldId="932"/>
            <ac:spMk id="753" creationId="{89918FFD-1D99-48A4-A621-4F37501E28B6}"/>
          </ac:spMkLst>
        </pc:spChg>
        <pc:spChg chg="add mod">
          <ac:chgData name="Stalin Jacob Wilson Packia Dhas" userId="050d7d71-3621-4503-95e8-1c9a9d962492" providerId="ADAL" clId="{93DF969B-C49E-41BE-AC2E-9A5FC7F0D4BF}" dt="2025-11-27T15:51:01.906" v="8731"/>
          <ac:spMkLst>
            <pc:docMk/>
            <pc:sldMk cId="934721391" sldId="932"/>
            <ac:spMk id="754" creationId="{7DA43BB0-7505-4BFF-81C9-0981E050CE7B}"/>
          </ac:spMkLst>
        </pc:spChg>
        <pc:spChg chg="add mod">
          <ac:chgData name="Stalin Jacob Wilson Packia Dhas" userId="050d7d71-3621-4503-95e8-1c9a9d962492" providerId="ADAL" clId="{93DF969B-C49E-41BE-AC2E-9A5FC7F0D4BF}" dt="2025-11-27T15:51:01.921" v="8732"/>
          <ac:spMkLst>
            <pc:docMk/>
            <pc:sldMk cId="934721391" sldId="932"/>
            <ac:spMk id="755" creationId="{F944E690-D92E-41A1-A668-1AE804F98771}"/>
          </ac:spMkLst>
        </pc:spChg>
        <pc:spChg chg="add mod">
          <ac:chgData name="Stalin Jacob Wilson Packia Dhas" userId="050d7d71-3621-4503-95e8-1c9a9d962492" providerId="ADAL" clId="{93DF969B-C49E-41BE-AC2E-9A5FC7F0D4BF}" dt="2025-11-27T15:51:01.924" v="8733"/>
          <ac:spMkLst>
            <pc:docMk/>
            <pc:sldMk cId="934721391" sldId="932"/>
            <ac:spMk id="756" creationId="{2B6B988A-BAE8-4DD9-8745-78240069F630}"/>
          </ac:spMkLst>
        </pc:spChg>
        <pc:spChg chg="add mod">
          <ac:chgData name="Stalin Jacob Wilson Packia Dhas" userId="050d7d71-3621-4503-95e8-1c9a9d962492" providerId="ADAL" clId="{93DF969B-C49E-41BE-AC2E-9A5FC7F0D4BF}" dt="2025-11-27T15:51:01.927" v="8734"/>
          <ac:spMkLst>
            <pc:docMk/>
            <pc:sldMk cId="934721391" sldId="932"/>
            <ac:spMk id="757" creationId="{9A9A559A-CA0D-44BB-9B00-E8707E5354BA}"/>
          </ac:spMkLst>
        </pc:spChg>
        <pc:spChg chg="add mod">
          <ac:chgData name="Stalin Jacob Wilson Packia Dhas" userId="050d7d71-3621-4503-95e8-1c9a9d962492" providerId="ADAL" clId="{93DF969B-C49E-41BE-AC2E-9A5FC7F0D4BF}" dt="2025-11-27T15:51:01.930" v="8735"/>
          <ac:spMkLst>
            <pc:docMk/>
            <pc:sldMk cId="934721391" sldId="932"/>
            <ac:spMk id="758" creationId="{F1BB170C-243D-438D-9073-1AE8BB6A5416}"/>
          </ac:spMkLst>
        </pc:spChg>
        <pc:spChg chg="add mod">
          <ac:chgData name="Stalin Jacob Wilson Packia Dhas" userId="050d7d71-3621-4503-95e8-1c9a9d962492" providerId="ADAL" clId="{93DF969B-C49E-41BE-AC2E-9A5FC7F0D4BF}" dt="2025-11-27T15:51:01.932" v="8736"/>
          <ac:spMkLst>
            <pc:docMk/>
            <pc:sldMk cId="934721391" sldId="932"/>
            <ac:spMk id="759" creationId="{BA0C4498-5822-4535-9D01-E2B48019C9F8}"/>
          </ac:spMkLst>
        </pc:spChg>
        <pc:spChg chg="add mod">
          <ac:chgData name="Stalin Jacob Wilson Packia Dhas" userId="050d7d71-3621-4503-95e8-1c9a9d962492" providerId="ADAL" clId="{93DF969B-C49E-41BE-AC2E-9A5FC7F0D4BF}" dt="2025-11-27T15:51:01.933" v="8737"/>
          <ac:spMkLst>
            <pc:docMk/>
            <pc:sldMk cId="934721391" sldId="932"/>
            <ac:spMk id="760" creationId="{63D9A796-4315-4563-ADC3-F28E1C511EFF}"/>
          </ac:spMkLst>
        </pc:spChg>
        <pc:spChg chg="add mod">
          <ac:chgData name="Stalin Jacob Wilson Packia Dhas" userId="050d7d71-3621-4503-95e8-1c9a9d962492" providerId="ADAL" clId="{93DF969B-C49E-41BE-AC2E-9A5FC7F0D4BF}" dt="2025-11-27T15:51:01.940" v="8738"/>
          <ac:spMkLst>
            <pc:docMk/>
            <pc:sldMk cId="934721391" sldId="932"/>
            <ac:spMk id="761" creationId="{D8F297D0-6FB1-4379-A37E-C2ECE1263C9C}"/>
          </ac:spMkLst>
        </pc:spChg>
        <pc:spChg chg="add mod">
          <ac:chgData name="Stalin Jacob Wilson Packia Dhas" userId="050d7d71-3621-4503-95e8-1c9a9d962492" providerId="ADAL" clId="{93DF969B-C49E-41BE-AC2E-9A5FC7F0D4BF}" dt="2025-11-27T15:51:01.953" v="8739"/>
          <ac:spMkLst>
            <pc:docMk/>
            <pc:sldMk cId="934721391" sldId="932"/>
            <ac:spMk id="762" creationId="{B562BA44-A4D9-48E4-912B-A913B66CD9B2}"/>
          </ac:spMkLst>
        </pc:spChg>
        <pc:spChg chg="add mod">
          <ac:chgData name="Stalin Jacob Wilson Packia Dhas" userId="050d7d71-3621-4503-95e8-1c9a9d962492" providerId="ADAL" clId="{93DF969B-C49E-41BE-AC2E-9A5FC7F0D4BF}" dt="2025-11-27T15:51:01.954" v="8740"/>
          <ac:spMkLst>
            <pc:docMk/>
            <pc:sldMk cId="934721391" sldId="932"/>
            <ac:spMk id="763" creationId="{680B59DC-1CC8-454D-8A29-3A9ED93BB008}"/>
          </ac:spMkLst>
        </pc:spChg>
        <pc:spChg chg="add mod">
          <ac:chgData name="Stalin Jacob Wilson Packia Dhas" userId="050d7d71-3621-4503-95e8-1c9a9d962492" providerId="ADAL" clId="{93DF969B-C49E-41BE-AC2E-9A5FC7F0D4BF}" dt="2025-11-27T15:51:01.954" v="8741"/>
          <ac:spMkLst>
            <pc:docMk/>
            <pc:sldMk cId="934721391" sldId="932"/>
            <ac:spMk id="764" creationId="{7CEA2EC9-E81A-444B-9E50-F84C41F902BF}"/>
          </ac:spMkLst>
        </pc:spChg>
        <pc:spChg chg="add mod">
          <ac:chgData name="Stalin Jacob Wilson Packia Dhas" userId="050d7d71-3621-4503-95e8-1c9a9d962492" providerId="ADAL" clId="{93DF969B-C49E-41BE-AC2E-9A5FC7F0D4BF}" dt="2025-11-27T15:51:01.954" v="8742"/>
          <ac:spMkLst>
            <pc:docMk/>
            <pc:sldMk cId="934721391" sldId="932"/>
            <ac:spMk id="765" creationId="{FAB3BBBB-53DC-497C-922F-00545180F1AC}"/>
          </ac:spMkLst>
        </pc:spChg>
        <pc:spChg chg="add mod">
          <ac:chgData name="Stalin Jacob Wilson Packia Dhas" userId="050d7d71-3621-4503-95e8-1c9a9d962492" providerId="ADAL" clId="{93DF969B-C49E-41BE-AC2E-9A5FC7F0D4BF}" dt="2025-11-27T15:51:01.954" v="8743"/>
          <ac:spMkLst>
            <pc:docMk/>
            <pc:sldMk cId="934721391" sldId="932"/>
            <ac:spMk id="766" creationId="{F00B3C11-91F8-4C6A-A14B-8ACE24F0ED22}"/>
          </ac:spMkLst>
        </pc:spChg>
        <pc:spChg chg="add mod">
          <ac:chgData name="Stalin Jacob Wilson Packia Dhas" userId="050d7d71-3621-4503-95e8-1c9a9d962492" providerId="ADAL" clId="{93DF969B-C49E-41BE-AC2E-9A5FC7F0D4BF}" dt="2025-11-27T15:51:01.954" v="8744"/>
          <ac:spMkLst>
            <pc:docMk/>
            <pc:sldMk cId="934721391" sldId="932"/>
            <ac:spMk id="767" creationId="{DCB11431-4905-4B52-9E64-A75513AAF612}"/>
          </ac:spMkLst>
        </pc:spChg>
        <pc:spChg chg="add mod">
          <ac:chgData name="Stalin Jacob Wilson Packia Dhas" userId="050d7d71-3621-4503-95e8-1c9a9d962492" providerId="ADAL" clId="{93DF969B-C49E-41BE-AC2E-9A5FC7F0D4BF}" dt="2025-11-27T15:51:01.954" v="8745"/>
          <ac:spMkLst>
            <pc:docMk/>
            <pc:sldMk cId="934721391" sldId="932"/>
            <ac:spMk id="768" creationId="{4387EC31-9737-47A0-A762-179E9AFD5004}"/>
          </ac:spMkLst>
        </pc:spChg>
        <pc:spChg chg="add mod">
          <ac:chgData name="Stalin Jacob Wilson Packia Dhas" userId="050d7d71-3621-4503-95e8-1c9a9d962492" providerId="ADAL" clId="{93DF969B-C49E-41BE-AC2E-9A5FC7F0D4BF}" dt="2025-11-27T15:51:01.954" v="8746"/>
          <ac:spMkLst>
            <pc:docMk/>
            <pc:sldMk cId="934721391" sldId="932"/>
            <ac:spMk id="769" creationId="{51BD2B0F-37A2-4526-8268-9D2AEF33939C}"/>
          </ac:spMkLst>
        </pc:spChg>
        <pc:spChg chg="add mod">
          <ac:chgData name="Stalin Jacob Wilson Packia Dhas" userId="050d7d71-3621-4503-95e8-1c9a9d962492" providerId="ADAL" clId="{93DF969B-C49E-41BE-AC2E-9A5FC7F0D4BF}" dt="2025-11-27T15:51:01.954" v="8747"/>
          <ac:spMkLst>
            <pc:docMk/>
            <pc:sldMk cId="934721391" sldId="932"/>
            <ac:spMk id="770" creationId="{44BFF78D-BFA3-4438-ABFA-479EEBAD34C9}"/>
          </ac:spMkLst>
        </pc:spChg>
        <pc:spChg chg="add mod">
          <ac:chgData name="Stalin Jacob Wilson Packia Dhas" userId="050d7d71-3621-4503-95e8-1c9a9d962492" providerId="ADAL" clId="{93DF969B-C49E-41BE-AC2E-9A5FC7F0D4BF}" dt="2025-11-27T15:51:01.954" v="8748"/>
          <ac:spMkLst>
            <pc:docMk/>
            <pc:sldMk cId="934721391" sldId="932"/>
            <ac:spMk id="771" creationId="{637D451B-EE99-4B1B-A8D1-0A816C1D3488}"/>
          </ac:spMkLst>
        </pc:spChg>
        <pc:spChg chg="add mod">
          <ac:chgData name="Stalin Jacob Wilson Packia Dhas" userId="050d7d71-3621-4503-95e8-1c9a9d962492" providerId="ADAL" clId="{93DF969B-C49E-41BE-AC2E-9A5FC7F0D4BF}" dt="2025-11-27T15:51:01.954" v="8749"/>
          <ac:spMkLst>
            <pc:docMk/>
            <pc:sldMk cId="934721391" sldId="932"/>
            <ac:spMk id="772" creationId="{9736FB37-A3DA-4828-9CA0-AF27723AA190}"/>
          </ac:spMkLst>
        </pc:spChg>
        <pc:spChg chg="add mod">
          <ac:chgData name="Stalin Jacob Wilson Packia Dhas" userId="050d7d71-3621-4503-95e8-1c9a9d962492" providerId="ADAL" clId="{93DF969B-C49E-41BE-AC2E-9A5FC7F0D4BF}" dt="2025-11-27T15:51:01.973" v="8750"/>
          <ac:spMkLst>
            <pc:docMk/>
            <pc:sldMk cId="934721391" sldId="932"/>
            <ac:spMk id="773" creationId="{53462A6B-F2C7-4DB3-8685-9E72EB3B53C8}"/>
          </ac:spMkLst>
        </pc:spChg>
        <pc:spChg chg="add mod">
          <ac:chgData name="Stalin Jacob Wilson Packia Dhas" userId="050d7d71-3621-4503-95e8-1c9a9d962492" providerId="ADAL" clId="{93DF969B-C49E-41BE-AC2E-9A5FC7F0D4BF}" dt="2025-11-27T15:51:01.975" v="8751"/>
          <ac:spMkLst>
            <pc:docMk/>
            <pc:sldMk cId="934721391" sldId="932"/>
            <ac:spMk id="774" creationId="{F5EE5051-E442-4355-BFF9-AFE968A03747}"/>
          </ac:spMkLst>
        </pc:spChg>
        <pc:spChg chg="add mod">
          <ac:chgData name="Stalin Jacob Wilson Packia Dhas" userId="050d7d71-3621-4503-95e8-1c9a9d962492" providerId="ADAL" clId="{93DF969B-C49E-41BE-AC2E-9A5FC7F0D4BF}" dt="2025-11-27T15:51:01.976" v="8752"/>
          <ac:spMkLst>
            <pc:docMk/>
            <pc:sldMk cId="934721391" sldId="932"/>
            <ac:spMk id="775" creationId="{EEC2EB44-EF71-4674-9A2E-131E1736ACFD}"/>
          </ac:spMkLst>
        </pc:spChg>
        <pc:spChg chg="add mod">
          <ac:chgData name="Stalin Jacob Wilson Packia Dhas" userId="050d7d71-3621-4503-95e8-1c9a9d962492" providerId="ADAL" clId="{93DF969B-C49E-41BE-AC2E-9A5FC7F0D4BF}" dt="2025-11-27T15:51:01.977" v="8753"/>
          <ac:spMkLst>
            <pc:docMk/>
            <pc:sldMk cId="934721391" sldId="932"/>
            <ac:spMk id="776" creationId="{FC030BD7-9980-4DF3-BBE9-A25A2C1B3A27}"/>
          </ac:spMkLst>
        </pc:spChg>
        <pc:spChg chg="add mod">
          <ac:chgData name="Stalin Jacob Wilson Packia Dhas" userId="050d7d71-3621-4503-95e8-1c9a9d962492" providerId="ADAL" clId="{93DF969B-C49E-41BE-AC2E-9A5FC7F0D4BF}" dt="2025-11-27T15:51:01.979" v="8754"/>
          <ac:spMkLst>
            <pc:docMk/>
            <pc:sldMk cId="934721391" sldId="932"/>
            <ac:spMk id="777" creationId="{563A408C-6391-43EC-B82E-F0A1FB45DA8A}"/>
          </ac:spMkLst>
        </pc:spChg>
        <pc:spChg chg="add mod">
          <ac:chgData name="Stalin Jacob Wilson Packia Dhas" userId="050d7d71-3621-4503-95e8-1c9a9d962492" providerId="ADAL" clId="{93DF969B-C49E-41BE-AC2E-9A5FC7F0D4BF}" dt="2025-11-27T15:51:01.980" v="8755"/>
          <ac:spMkLst>
            <pc:docMk/>
            <pc:sldMk cId="934721391" sldId="932"/>
            <ac:spMk id="778" creationId="{3355E368-DF60-4340-9AC4-235C9585B620}"/>
          </ac:spMkLst>
        </pc:spChg>
        <pc:spChg chg="add mod">
          <ac:chgData name="Stalin Jacob Wilson Packia Dhas" userId="050d7d71-3621-4503-95e8-1c9a9d962492" providerId="ADAL" clId="{93DF969B-C49E-41BE-AC2E-9A5FC7F0D4BF}" dt="2025-11-27T15:51:01.982" v="8756"/>
          <ac:spMkLst>
            <pc:docMk/>
            <pc:sldMk cId="934721391" sldId="932"/>
            <ac:spMk id="779" creationId="{E52E0E51-4F7F-4022-B60B-C65D80A7C45E}"/>
          </ac:spMkLst>
        </pc:spChg>
        <pc:spChg chg="add mod">
          <ac:chgData name="Stalin Jacob Wilson Packia Dhas" userId="050d7d71-3621-4503-95e8-1c9a9d962492" providerId="ADAL" clId="{93DF969B-C49E-41BE-AC2E-9A5FC7F0D4BF}" dt="2025-11-27T15:51:01.982" v="8757"/>
          <ac:spMkLst>
            <pc:docMk/>
            <pc:sldMk cId="934721391" sldId="932"/>
            <ac:spMk id="780" creationId="{9404BFD5-F2A4-417A-9BB7-E6CB5DF72479}"/>
          </ac:spMkLst>
        </pc:spChg>
        <pc:spChg chg="add mod">
          <ac:chgData name="Stalin Jacob Wilson Packia Dhas" userId="050d7d71-3621-4503-95e8-1c9a9d962492" providerId="ADAL" clId="{93DF969B-C49E-41BE-AC2E-9A5FC7F0D4BF}" dt="2025-11-27T15:51:01.982" v="8758"/>
          <ac:spMkLst>
            <pc:docMk/>
            <pc:sldMk cId="934721391" sldId="932"/>
            <ac:spMk id="781" creationId="{EEBA0C88-86F3-4A8D-BF11-745D47680A20}"/>
          </ac:spMkLst>
        </pc:spChg>
        <pc:spChg chg="add mod">
          <ac:chgData name="Stalin Jacob Wilson Packia Dhas" userId="050d7d71-3621-4503-95e8-1c9a9d962492" providerId="ADAL" clId="{93DF969B-C49E-41BE-AC2E-9A5FC7F0D4BF}" dt="2025-11-27T15:51:01.982" v="8759"/>
          <ac:spMkLst>
            <pc:docMk/>
            <pc:sldMk cId="934721391" sldId="932"/>
            <ac:spMk id="782" creationId="{AA3D10DA-6F59-4925-B217-D4F4B9498A69}"/>
          </ac:spMkLst>
        </pc:spChg>
        <pc:spChg chg="add mod">
          <ac:chgData name="Stalin Jacob Wilson Packia Dhas" userId="050d7d71-3621-4503-95e8-1c9a9d962492" providerId="ADAL" clId="{93DF969B-C49E-41BE-AC2E-9A5FC7F0D4BF}" dt="2025-11-27T15:51:01.989" v="8760"/>
          <ac:spMkLst>
            <pc:docMk/>
            <pc:sldMk cId="934721391" sldId="932"/>
            <ac:spMk id="783" creationId="{289FACD9-798E-4A70-ADF2-2F2A40B33833}"/>
          </ac:spMkLst>
        </pc:spChg>
        <pc:spChg chg="add mod">
          <ac:chgData name="Stalin Jacob Wilson Packia Dhas" userId="050d7d71-3621-4503-95e8-1c9a9d962492" providerId="ADAL" clId="{93DF969B-C49E-41BE-AC2E-9A5FC7F0D4BF}" dt="2025-11-27T15:51:01.989" v="8761"/>
          <ac:spMkLst>
            <pc:docMk/>
            <pc:sldMk cId="934721391" sldId="932"/>
            <ac:spMk id="784" creationId="{D1AD38E3-AE95-4772-987C-0FED33262E34}"/>
          </ac:spMkLst>
        </pc:spChg>
        <pc:spChg chg="add mod">
          <ac:chgData name="Stalin Jacob Wilson Packia Dhas" userId="050d7d71-3621-4503-95e8-1c9a9d962492" providerId="ADAL" clId="{93DF969B-C49E-41BE-AC2E-9A5FC7F0D4BF}" dt="2025-11-27T15:51:01.989" v="8762"/>
          <ac:spMkLst>
            <pc:docMk/>
            <pc:sldMk cId="934721391" sldId="932"/>
            <ac:spMk id="785" creationId="{F6D733AD-6196-404D-A40B-57F5A2E88D54}"/>
          </ac:spMkLst>
        </pc:spChg>
        <pc:spChg chg="add mod">
          <ac:chgData name="Stalin Jacob Wilson Packia Dhas" userId="050d7d71-3621-4503-95e8-1c9a9d962492" providerId="ADAL" clId="{93DF969B-C49E-41BE-AC2E-9A5FC7F0D4BF}" dt="2025-11-27T15:51:01.989" v="8763"/>
          <ac:spMkLst>
            <pc:docMk/>
            <pc:sldMk cId="934721391" sldId="932"/>
            <ac:spMk id="786" creationId="{7ED45E17-2547-4D5F-952B-EE2EB331BF26}"/>
          </ac:spMkLst>
        </pc:spChg>
        <pc:spChg chg="add mod">
          <ac:chgData name="Stalin Jacob Wilson Packia Dhas" userId="050d7d71-3621-4503-95e8-1c9a9d962492" providerId="ADAL" clId="{93DF969B-C49E-41BE-AC2E-9A5FC7F0D4BF}" dt="2025-11-27T15:51:01.989" v="8764"/>
          <ac:spMkLst>
            <pc:docMk/>
            <pc:sldMk cId="934721391" sldId="932"/>
            <ac:spMk id="787" creationId="{4DD82903-5561-491E-8780-5C7D9C031E71}"/>
          </ac:spMkLst>
        </pc:spChg>
        <pc:spChg chg="add mod">
          <ac:chgData name="Stalin Jacob Wilson Packia Dhas" userId="050d7d71-3621-4503-95e8-1c9a9d962492" providerId="ADAL" clId="{93DF969B-C49E-41BE-AC2E-9A5FC7F0D4BF}" dt="2025-11-27T15:51:01.989" v="8765"/>
          <ac:spMkLst>
            <pc:docMk/>
            <pc:sldMk cId="934721391" sldId="932"/>
            <ac:spMk id="788" creationId="{EFA1E178-C25C-4D88-9471-AC1455FD7778}"/>
          </ac:spMkLst>
        </pc:spChg>
        <pc:spChg chg="add mod">
          <ac:chgData name="Stalin Jacob Wilson Packia Dhas" userId="050d7d71-3621-4503-95e8-1c9a9d962492" providerId="ADAL" clId="{93DF969B-C49E-41BE-AC2E-9A5FC7F0D4BF}" dt="2025-11-27T15:51:01.989" v="8766"/>
          <ac:spMkLst>
            <pc:docMk/>
            <pc:sldMk cId="934721391" sldId="932"/>
            <ac:spMk id="789" creationId="{248AC33D-FFF5-42FB-A94A-34DCFA730E6D}"/>
          </ac:spMkLst>
        </pc:spChg>
        <pc:spChg chg="add mod">
          <ac:chgData name="Stalin Jacob Wilson Packia Dhas" userId="050d7d71-3621-4503-95e8-1c9a9d962492" providerId="ADAL" clId="{93DF969B-C49E-41BE-AC2E-9A5FC7F0D4BF}" dt="2025-11-27T15:51:02.003" v="8767"/>
          <ac:spMkLst>
            <pc:docMk/>
            <pc:sldMk cId="934721391" sldId="932"/>
            <ac:spMk id="790" creationId="{F325E661-6829-4D9E-8F6A-3DEEFB9289FA}"/>
          </ac:spMkLst>
        </pc:spChg>
        <pc:spChg chg="add mod">
          <ac:chgData name="Stalin Jacob Wilson Packia Dhas" userId="050d7d71-3621-4503-95e8-1c9a9d962492" providerId="ADAL" clId="{93DF969B-C49E-41BE-AC2E-9A5FC7F0D4BF}" dt="2025-11-27T15:51:02.006" v="8768"/>
          <ac:spMkLst>
            <pc:docMk/>
            <pc:sldMk cId="934721391" sldId="932"/>
            <ac:spMk id="791" creationId="{63189E7A-7A3E-4ECF-B331-8F25365D6206}"/>
          </ac:spMkLst>
        </pc:spChg>
        <pc:spChg chg="add mod">
          <ac:chgData name="Stalin Jacob Wilson Packia Dhas" userId="050d7d71-3621-4503-95e8-1c9a9d962492" providerId="ADAL" clId="{93DF969B-C49E-41BE-AC2E-9A5FC7F0D4BF}" dt="2025-11-27T15:51:02.007" v="8769"/>
          <ac:spMkLst>
            <pc:docMk/>
            <pc:sldMk cId="934721391" sldId="932"/>
            <ac:spMk id="792" creationId="{0E54E588-0F62-47E2-BF72-6D02D894180D}"/>
          </ac:spMkLst>
        </pc:spChg>
        <pc:spChg chg="add mod">
          <ac:chgData name="Stalin Jacob Wilson Packia Dhas" userId="050d7d71-3621-4503-95e8-1c9a9d962492" providerId="ADAL" clId="{93DF969B-C49E-41BE-AC2E-9A5FC7F0D4BF}" dt="2025-11-27T15:51:02.010" v="8770"/>
          <ac:spMkLst>
            <pc:docMk/>
            <pc:sldMk cId="934721391" sldId="932"/>
            <ac:spMk id="793" creationId="{6147F1F7-A148-4E75-8FA5-16916E49048A}"/>
          </ac:spMkLst>
        </pc:spChg>
        <pc:spChg chg="add mod">
          <ac:chgData name="Stalin Jacob Wilson Packia Dhas" userId="050d7d71-3621-4503-95e8-1c9a9d962492" providerId="ADAL" clId="{93DF969B-C49E-41BE-AC2E-9A5FC7F0D4BF}" dt="2025-11-27T15:51:02.010" v="8771"/>
          <ac:spMkLst>
            <pc:docMk/>
            <pc:sldMk cId="934721391" sldId="932"/>
            <ac:spMk id="794" creationId="{2831832D-8DEA-4029-9C3B-2527F93FB42F}"/>
          </ac:spMkLst>
        </pc:spChg>
        <pc:spChg chg="add mod">
          <ac:chgData name="Stalin Jacob Wilson Packia Dhas" userId="050d7d71-3621-4503-95e8-1c9a9d962492" providerId="ADAL" clId="{93DF969B-C49E-41BE-AC2E-9A5FC7F0D4BF}" dt="2025-11-27T15:51:02.010" v="8772"/>
          <ac:spMkLst>
            <pc:docMk/>
            <pc:sldMk cId="934721391" sldId="932"/>
            <ac:spMk id="795" creationId="{CD90454E-E517-457B-8BE5-81A8ADF47746}"/>
          </ac:spMkLst>
        </pc:spChg>
        <pc:spChg chg="add mod">
          <ac:chgData name="Stalin Jacob Wilson Packia Dhas" userId="050d7d71-3621-4503-95e8-1c9a9d962492" providerId="ADAL" clId="{93DF969B-C49E-41BE-AC2E-9A5FC7F0D4BF}" dt="2025-11-27T15:51:02.010" v="8773"/>
          <ac:spMkLst>
            <pc:docMk/>
            <pc:sldMk cId="934721391" sldId="932"/>
            <ac:spMk id="796" creationId="{E36282FF-09BA-463B-ACDF-481666C863CA}"/>
          </ac:spMkLst>
        </pc:spChg>
        <pc:spChg chg="add mod">
          <ac:chgData name="Stalin Jacob Wilson Packia Dhas" userId="050d7d71-3621-4503-95e8-1c9a9d962492" providerId="ADAL" clId="{93DF969B-C49E-41BE-AC2E-9A5FC7F0D4BF}" dt="2025-11-27T15:51:02.010" v="8774"/>
          <ac:spMkLst>
            <pc:docMk/>
            <pc:sldMk cId="934721391" sldId="932"/>
            <ac:spMk id="797" creationId="{690954EB-16B0-4166-97A0-4E7666D525F8}"/>
          </ac:spMkLst>
        </pc:spChg>
        <pc:spChg chg="add mod">
          <ac:chgData name="Stalin Jacob Wilson Packia Dhas" userId="050d7d71-3621-4503-95e8-1c9a9d962492" providerId="ADAL" clId="{93DF969B-C49E-41BE-AC2E-9A5FC7F0D4BF}" dt="2025-11-27T15:51:02.010" v="8775"/>
          <ac:spMkLst>
            <pc:docMk/>
            <pc:sldMk cId="934721391" sldId="932"/>
            <ac:spMk id="798" creationId="{82B31CBD-74CD-4C80-8520-DC5DAF32B238}"/>
          </ac:spMkLst>
        </pc:spChg>
        <pc:spChg chg="add mod">
          <ac:chgData name="Stalin Jacob Wilson Packia Dhas" userId="050d7d71-3621-4503-95e8-1c9a9d962492" providerId="ADAL" clId="{93DF969B-C49E-41BE-AC2E-9A5FC7F0D4BF}" dt="2025-11-27T15:51:02.010" v="8776"/>
          <ac:spMkLst>
            <pc:docMk/>
            <pc:sldMk cId="934721391" sldId="932"/>
            <ac:spMk id="799" creationId="{50132D0D-B4EA-4DB0-BB25-92792B2017E2}"/>
          </ac:spMkLst>
        </pc:spChg>
        <pc:spChg chg="add mod">
          <ac:chgData name="Stalin Jacob Wilson Packia Dhas" userId="050d7d71-3621-4503-95e8-1c9a9d962492" providerId="ADAL" clId="{93DF969B-C49E-41BE-AC2E-9A5FC7F0D4BF}" dt="2025-11-27T15:51:02.022" v="8777"/>
          <ac:spMkLst>
            <pc:docMk/>
            <pc:sldMk cId="934721391" sldId="932"/>
            <ac:spMk id="800" creationId="{FB6F4122-83CB-44F9-A2F9-85BA071491B2}"/>
          </ac:spMkLst>
        </pc:spChg>
        <pc:spChg chg="add mod">
          <ac:chgData name="Stalin Jacob Wilson Packia Dhas" userId="050d7d71-3621-4503-95e8-1c9a9d962492" providerId="ADAL" clId="{93DF969B-C49E-41BE-AC2E-9A5FC7F0D4BF}" dt="2025-11-27T15:51:02.023" v="8778"/>
          <ac:spMkLst>
            <pc:docMk/>
            <pc:sldMk cId="934721391" sldId="932"/>
            <ac:spMk id="801" creationId="{EE0B3864-9EC6-4F84-B239-4208ED7FFFDD}"/>
          </ac:spMkLst>
        </pc:spChg>
        <pc:spChg chg="add mod">
          <ac:chgData name="Stalin Jacob Wilson Packia Dhas" userId="050d7d71-3621-4503-95e8-1c9a9d962492" providerId="ADAL" clId="{93DF969B-C49E-41BE-AC2E-9A5FC7F0D4BF}" dt="2025-11-27T15:51:02.023" v="8779"/>
          <ac:spMkLst>
            <pc:docMk/>
            <pc:sldMk cId="934721391" sldId="932"/>
            <ac:spMk id="802" creationId="{C3C4EEAF-CECD-4113-A70F-DF0A9E786BCB}"/>
          </ac:spMkLst>
        </pc:spChg>
        <pc:spChg chg="add mod">
          <ac:chgData name="Stalin Jacob Wilson Packia Dhas" userId="050d7d71-3621-4503-95e8-1c9a9d962492" providerId="ADAL" clId="{93DF969B-C49E-41BE-AC2E-9A5FC7F0D4BF}" dt="2025-11-27T15:51:02.023" v="8780"/>
          <ac:spMkLst>
            <pc:docMk/>
            <pc:sldMk cId="934721391" sldId="932"/>
            <ac:spMk id="803" creationId="{893DEE71-2FC5-4E73-B5F1-9D45277CDD9E}"/>
          </ac:spMkLst>
        </pc:spChg>
        <pc:spChg chg="add mod">
          <ac:chgData name="Stalin Jacob Wilson Packia Dhas" userId="050d7d71-3621-4503-95e8-1c9a9d962492" providerId="ADAL" clId="{93DF969B-C49E-41BE-AC2E-9A5FC7F0D4BF}" dt="2025-11-27T15:51:02.023" v="8781"/>
          <ac:spMkLst>
            <pc:docMk/>
            <pc:sldMk cId="934721391" sldId="932"/>
            <ac:spMk id="804" creationId="{C31DDF80-8644-42B9-A7F7-57104DA752E8}"/>
          </ac:spMkLst>
        </pc:spChg>
        <pc:spChg chg="add mod">
          <ac:chgData name="Stalin Jacob Wilson Packia Dhas" userId="050d7d71-3621-4503-95e8-1c9a9d962492" providerId="ADAL" clId="{93DF969B-C49E-41BE-AC2E-9A5FC7F0D4BF}" dt="2025-11-27T15:51:02.023" v="8782"/>
          <ac:spMkLst>
            <pc:docMk/>
            <pc:sldMk cId="934721391" sldId="932"/>
            <ac:spMk id="805" creationId="{F4585278-2B75-477D-8C12-0F820E171CAF}"/>
          </ac:spMkLst>
        </pc:spChg>
        <pc:spChg chg="add mod">
          <ac:chgData name="Stalin Jacob Wilson Packia Dhas" userId="050d7d71-3621-4503-95e8-1c9a9d962492" providerId="ADAL" clId="{93DF969B-C49E-41BE-AC2E-9A5FC7F0D4BF}" dt="2025-11-27T15:51:02.023" v="8783"/>
          <ac:spMkLst>
            <pc:docMk/>
            <pc:sldMk cId="934721391" sldId="932"/>
            <ac:spMk id="806" creationId="{9B16A180-5C6C-43FD-81C7-98FEFB41F31A}"/>
          </ac:spMkLst>
        </pc:spChg>
        <pc:spChg chg="add mod">
          <ac:chgData name="Stalin Jacob Wilson Packia Dhas" userId="050d7d71-3621-4503-95e8-1c9a9d962492" providerId="ADAL" clId="{93DF969B-C49E-41BE-AC2E-9A5FC7F0D4BF}" dt="2025-11-27T15:51:02.032" v="8784"/>
          <ac:spMkLst>
            <pc:docMk/>
            <pc:sldMk cId="934721391" sldId="932"/>
            <ac:spMk id="807" creationId="{01B4359F-053B-42C1-BC51-E9334ECA7F9D}"/>
          </ac:spMkLst>
        </pc:spChg>
        <pc:spChg chg="add mod">
          <ac:chgData name="Stalin Jacob Wilson Packia Dhas" userId="050d7d71-3621-4503-95e8-1c9a9d962492" providerId="ADAL" clId="{93DF969B-C49E-41BE-AC2E-9A5FC7F0D4BF}" dt="2025-11-27T15:51:02.032" v="8785"/>
          <ac:spMkLst>
            <pc:docMk/>
            <pc:sldMk cId="934721391" sldId="932"/>
            <ac:spMk id="808" creationId="{C7598DF6-A1E6-4EC1-A93E-B5E874FFCC00}"/>
          </ac:spMkLst>
        </pc:spChg>
        <pc:spChg chg="add mod">
          <ac:chgData name="Stalin Jacob Wilson Packia Dhas" userId="050d7d71-3621-4503-95e8-1c9a9d962492" providerId="ADAL" clId="{93DF969B-C49E-41BE-AC2E-9A5FC7F0D4BF}" dt="2025-11-27T15:51:02.032" v="8786"/>
          <ac:spMkLst>
            <pc:docMk/>
            <pc:sldMk cId="934721391" sldId="932"/>
            <ac:spMk id="809" creationId="{427C0ECD-9F10-48A0-BA23-F07706116BA8}"/>
          </ac:spMkLst>
        </pc:spChg>
        <pc:spChg chg="add mod">
          <ac:chgData name="Stalin Jacob Wilson Packia Dhas" userId="050d7d71-3621-4503-95e8-1c9a9d962492" providerId="ADAL" clId="{93DF969B-C49E-41BE-AC2E-9A5FC7F0D4BF}" dt="2025-11-27T15:51:02.038" v="8787"/>
          <ac:spMkLst>
            <pc:docMk/>
            <pc:sldMk cId="934721391" sldId="932"/>
            <ac:spMk id="810" creationId="{FEB6CE5C-FB7E-4EFA-BC7D-B5D65BFDB2A5}"/>
          </ac:spMkLst>
        </pc:spChg>
        <pc:spChg chg="add mod">
          <ac:chgData name="Stalin Jacob Wilson Packia Dhas" userId="050d7d71-3621-4503-95e8-1c9a9d962492" providerId="ADAL" clId="{93DF969B-C49E-41BE-AC2E-9A5FC7F0D4BF}" dt="2025-11-27T15:51:02.041" v="8788"/>
          <ac:spMkLst>
            <pc:docMk/>
            <pc:sldMk cId="934721391" sldId="932"/>
            <ac:spMk id="811" creationId="{39697EB3-660C-41A9-8168-78EBAD1D7117}"/>
          </ac:spMkLst>
        </pc:spChg>
        <pc:spChg chg="add mod">
          <ac:chgData name="Stalin Jacob Wilson Packia Dhas" userId="050d7d71-3621-4503-95e8-1c9a9d962492" providerId="ADAL" clId="{93DF969B-C49E-41BE-AC2E-9A5FC7F0D4BF}" dt="2025-11-27T15:51:02.041" v="8789"/>
          <ac:spMkLst>
            <pc:docMk/>
            <pc:sldMk cId="934721391" sldId="932"/>
            <ac:spMk id="812" creationId="{249893D1-4F67-4896-B291-015482DBF832}"/>
          </ac:spMkLst>
        </pc:spChg>
        <pc:spChg chg="add mod">
          <ac:chgData name="Stalin Jacob Wilson Packia Dhas" userId="050d7d71-3621-4503-95e8-1c9a9d962492" providerId="ADAL" clId="{93DF969B-C49E-41BE-AC2E-9A5FC7F0D4BF}" dt="2025-11-27T15:51:02.041" v="8790"/>
          <ac:spMkLst>
            <pc:docMk/>
            <pc:sldMk cId="934721391" sldId="932"/>
            <ac:spMk id="813" creationId="{138D2491-27C7-410D-BCD2-24CE2C0FA130}"/>
          </ac:spMkLst>
        </pc:spChg>
        <pc:spChg chg="add mod">
          <ac:chgData name="Stalin Jacob Wilson Packia Dhas" userId="050d7d71-3621-4503-95e8-1c9a9d962492" providerId="ADAL" clId="{93DF969B-C49E-41BE-AC2E-9A5FC7F0D4BF}" dt="2025-11-27T15:51:02.041" v="8791"/>
          <ac:spMkLst>
            <pc:docMk/>
            <pc:sldMk cId="934721391" sldId="932"/>
            <ac:spMk id="814" creationId="{00352783-546F-4247-A829-C94EE0817C9A}"/>
          </ac:spMkLst>
        </pc:spChg>
        <pc:spChg chg="add mod">
          <ac:chgData name="Stalin Jacob Wilson Packia Dhas" userId="050d7d71-3621-4503-95e8-1c9a9d962492" providerId="ADAL" clId="{93DF969B-C49E-41BE-AC2E-9A5FC7F0D4BF}" dt="2025-11-27T15:51:02.050" v="8792"/>
          <ac:spMkLst>
            <pc:docMk/>
            <pc:sldMk cId="934721391" sldId="932"/>
            <ac:spMk id="815" creationId="{21057D95-D917-4BB7-A829-F91AEA1FEA5E}"/>
          </ac:spMkLst>
        </pc:spChg>
        <pc:spChg chg="add mod">
          <ac:chgData name="Stalin Jacob Wilson Packia Dhas" userId="050d7d71-3621-4503-95e8-1c9a9d962492" providerId="ADAL" clId="{93DF969B-C49E-41BE-AC2E-9A5FC7F0D4BF}" dt="2025-11-27T15:51:02.050" v="8793"/>
          <ac:spMkLst>
            <pc:docMk/>
            <pc:sldMk cId="934721391" sldId="932"/>
            <ac:spMk id="816" creationId="{910EA20A-7C41-4144-83CA-96634B573D2B}"/>
          </ac:spMkLst>
        </pc:spChg>
        <pc:spChg chg="add mod">
          <ac:chgData name="Stalin Jacob Wilson Packia Dhas" userId="050d7d71-3621-4503-95e8-1c9a9d962492" providerId="ADAL" clId="{93DF969B-C49E-41BE-AC2E-9A5FC7F0D4BF}" dt="2025-11-27T15:51:02.050" v="8794"/>
          <ac:spMkLst>
            <pc:docMk/>
            <pc:sldMk cId="934721391" sldId="932"/>
            <ac:spMk id="817" creationId="{8C40663F-07A3-421E-967D-C61D91D43ED0}"/>
          </ac:spMkLst>
        </pc:spChg>
        <pc:spChg chg="add mod">
          <ac:chgData name="Stalin Jacob Wilson Packia Dhas" userId="050d7d71-3621-4503-95e8-1c9a9d962492" providerId="ADAL" clId="{93DF969B-C49E-41BE-AC2E-9A5FC7F0D4BF}" dt="2025-11-27T15:51:02.058" v="8795"/>
          <ac:spMkLst>
            <pc:docMk/>
            <pc:sldMk cId="934721391" sldId="932"/>
            <ac:spMk id="818" creationId="{11E52021-2E4F-4CBB-8CC2-726B5FCBAC27}"/>
          </ac:spMkLst>
        </pc:spChg>
        <pc:spChg chg="add mod">
          <ac:chgData name="Stalin Jacob Wilson Packia Dhas" userId="050d7d71-3621-4503-95e8-1c9a9d962492" providerId="ADAL" clId="{93DF969B-C49E-41BE-AC2E-9A5FC7F0D4BF}" dt="2025-11-27T15:51:02.058" v="8796"/>
          <ac:spMkLst>
            <pc:docMk/>
            <pc:sldMk cId="934721391" sldId="932"/>
            <ac:spMk id="819" creationId="{4C0CAD60-9030-4926-A74D-AE41C0BE596E}"/>
          </ac:spMkLst>
        </pc:spChg>
        <pc:spChg chg="add mod">
          <ac:chgData name="Stalin Jacob Wilson Packia Dhas" userId="050d7d71-3621-4503-95e8-1c9a9d962492" providerId="ADAL" clId="{93DF969B-C49E-41BE-AC2E-9A5FC7F0D4BF}" dt="2025-11-27T15:51:02.058" v="8797"/>
          <ac:spMkLst>
            <pc:docMk/>
            <pc:sldMk cId="934721391" sldId="932"/>
            <ac:spMk id="820" creationId="{01D8F3F2-C26C-4183-A946-E0193A84A35E}"/>
          </ac:spMkLst>
        </pc:spChg>
        <pc:spChg chg="add mod">
          <ac:chgData name="Stalin Jacob Wilson Packia Dhas" userId="050d7d71-3621-4503-95e8-1c9a9d962492" providerId="ADAL" clId="{93DF969B-C49E-41BE-AC2E-9A5FC7F0D4BF}" dt="2025-11-27T15:51:02.058" v="8798"/>
          <ac:spMkLst>
            <pc:docMk/>
            <pc:sldMk cId="934721391" sldId="932"/>
            <ac:spMk id="821" creationId="{7499F2B9-33FF-4868-BFFE-32E94D28AC58}"/>
          </ac:spMkLst>
        </pc:spChg>
        <pc:spChg chg="add mod">
          <ac:chgData name="Stalin Jacob Wilson Packia Dhas" userId="050d7d71-3621-4503-95e8-1c9a9d962492" providerId="ADAL" clId="{93DF969B-C49E-41BE-AC2E-9A5FC7F0D4BF}" dt="2025-11-27T15:51:02.058" v="8799"/>
          <ac:spMkLst>
            <pc:docMk/>
            <pc:sldMk cId="934721391" sldId="932"/>
            <ac:spMk id="822" creationId="{B66112F8-2C9E-48EC-BEC3-87D2B05A1176}"/>
          </ac:spMkLst>
        </pc:spChg>
        <pc:spChg chg="add mod">
          <ac:chgData name="Stalin Jacob Wilson Packia Dhas" userId="050d7d71-3621-4503-95e8-1c9a9d962492" providerId="ADAL" clId="{93DF969B-C49E-41BE-AC2E-9A5FC7F0D4BF}" dt="2025-11-27T15:51:02.058" v="8800"/>
          <ac:spMkLst>
            <pc:docMk/>
            <pc:sldMk cId="934721391" sldId="932"/>
            <ac:spMk id="823" creationId="{133A86FC-EC38-447E-9F97-C16DBB1582F1}"/>
          </ac:spMkLst>
        </pc:spChg>
        <pc:spChg chg="add mod">
          <ac:chgData name="Stalin Jacob Wilson Packia Dhas" userId="050d7d71-3621-4503-95e8-1c9a9d962492" providerId="ADAL" clId="{93DF969B-C49E-41BE-AC2E-9A5FC7F0D4BF}" dt="2025-11-27T15:51:02.058" v="8801"/>
          <ac:spMkLst>
            <pc:docMk/>
            <pc:sldMk cId="934721391" sldId="932"/>
            <ac:spMk id="824" creationId="{CD57605D-A96C-4B09-B08F-BFE8C34E38B3}"/>
          </ac:spMkLst>
        </pc:spChg>
        <pc:spChg chg="add mod">
          <ac:chgData name="Stalin Jacob Wilson Packia Dhas" userId="050d7d71-3621-4503-95e8-1c9a9d962492" providerId="ADAL" clId="{93DF969B-C49E-41BE-AC2E-9A5FC7F0D4BF}" dt="2025-11-27T15:51:02.072" v="8802"/>
          <ac:spMkLst>
            <pc:docMk/>
            <pc:sldMk cId="934721391" sldId="932"/>
            <ac:spMk id="825" creationId="{42C529DB-130C-494A-96A7-D1845788A69A}"/>
          </ac:spMkLst>
        </pc:spChg>
        <pc:spChg chg="add mod">
          <ac:chgData name="Stalin Jacob Wilson Packia Dhas" userId="050d7d71-3621-4503-95e8-1c9a9d962492" providerId="ADAL" clId="{93DF969B-C49E-41BE-AC2E-9A5FC7F0D4BF}" dt="2025-11-27T15:51:02.073" v="8803"/>
          <ac:spMkLst>
            <pc:docMk/>
            <pc:sldMk cId="934721391" sldId="932"/>
            <ac:spMk id="826" creationId="{C8749715-498C-4926-BA31-5E4AA65A375E}"/>
          </ac:spMkLst>
        </pc:spChg>
        <pc:spChg chg="add mod">
          <ac:chgData name="Stalin Jacob Wilson Packia Dhas" userId="050d7d71-3621-4503-95e8-1c9a9d962492" providerId="ADAL" clId="{93DF969B-C49E-41BE-AC2E-9A5FC7F0D4BF}" dt="2025-11-27T15:51:02.073" v="8804"/>
          <ac:spMkLst>
            <pc:docMk/>
            <pc:sldMk cId="934721391" sldId="932"/>
            <ac:spMk id="827" creationId="{30A77559-CF1F-450E-A91D-5D45FFFFCE1B}"/>
          </ac:spMkLst>
        </pc:spChg>
        <pc:spChg chg="add mod">
          <ac:chgData name="Stalin Jacob Wilson Packia Dhas" userId="050d7d71-3621-4503-95e8-1c9a9d962492" providerId="ADAL" clId="{93DF969B-C49E-41BE-AC2E-9A5FC7F0D4BF}" dt="2025-11-27T15:51:02.073" v="8805"/>
          <ac:spMkLst>
            <pc:docMk/>
            <pc:sldMk cId="934721391" sldId="932"/>
            <ac:spMk id="828" creationId="{58F6B094-188F-4F5F-8F26-551AA76FD624}"/>
          </ac:spMkLst>
        </pc:spChg>
        <pc:spChg chg="add mod">
          <ac:chgData name="Stalin Jacob Wilson Packia Dhas" userId="050d7d71-3621-4503-95e8-1c9a9d962492" providerId="ADAL" clId="{93DF969B-C49E-41BE-AC2E-9A5FC7F0D4BF}" dt="2025-11-27T15:51:02.073" v="8806"/>
          <ac:spMkLst>
            <pc:docMk/>
            <pc:sldMk cId="934721391" sldId="932"/>
            <ac:spMk id="829" creationId="{AD550F46-23E9-412E-BBAF-0A15327C5B43}"/>
          </ac:spMkLst>
        </pc:spChg>
        <pc:spChg chg="add mod">
          <ac:chgData name="Stalin Jacob Wilson Packia Dhas" userId="050d7d71-3621-4503-95e8-1c9a9d962492" providerId="ADAL" clId="{93DF969B-C49E-41BE-AC2E-9A5FC7F0D4BF}" dt="2025-11-27T15:51:02.073" v="8807"/>
          <ac:spMkLst>
            <pc:docMk/>
            <pc:sldMk cId="934721391" sldId="932"/>
            <ac:spMk id="830" creationId="{EF5AFF87-318F-4FD1-8580-FAFBA3340134}"/>
          </ac:spMkLst>
        </pc:spChg>
        <pc:spChg chg="add mod">
          <ac:chgData name="Stalin Jacob Wilson Packia Dhas" userId="050d7d71-3621-4503-95e8-1c9a9d962492" providerId="ADAL" clId="{93DF969B-C49E-41BE-AC2E-9A5FC7F0D4BF}" dt="2025-11-27T15:51:02.073" v="8808"/>
          <ac:spMkLst>
            <pc:docMk/>
            <pc:sldMk cId="934721391" sldId="932"/>
            <ac:spMk id="831" creationId="{2CBBE95A-C2C6-466B-BD70-0D349EC50D76}"/>
          </ac:spMkLst>
        </pc:spChg>
        <pc:spChg chg="add mod">
          <ac:chgData name="Stalin Jacob Wilson Packia Dhas" userId="050d7d71-3621-4503-95e8-1c9a9d962492" providerId="ADAL" clId="{93DF969B-C49E-41BE-AC2E-9A5FC7F0D4BF}" dt="2025-11-27T15:51:02.073" v="8809"/>
          <ac:spMkLst>
            <pc:docMk/>
            <pc:sldMk cId="934721391" sldId="932"/>
            <ac:spMk id="832" creationId="{7B277208-69AA-405A-A278-A2EC8ACF2BC3}"/>
          </ac:spMkLst>
        </pc:spChg>
        <pc:spChg chg="add mod">
          <ac:chgData name="Stalin Jacob Wilson Packia Dhas" userId="050d7d71-3621-4503-95e8-1c9a9d962492" providerId="ADAL" clId="{93DF969B-C49E-41BE-AC2E-9A5FC7F0D4BF}" dt="2025-11-27T15:51:02.073" v="8810"/>
          <ac:spMkLst>
            <pc:docMk/>
            <pc:sldMk cId="934721391" sldId="932"/>
            <ac:spMk id="833" creationId="{52DEF4C4-8ECA-4FDD-B862-FC7D56D87552}"/>
          </ac:spMkLst>
        </pc:spChg>
        <pc:spChg chg="add mod">
          <ac:chgData name="Stalin Jacob Wilson Packia Dhas" userId="050d7d71-3621-4503-95e8-1c9a9d962492" providerId="ADAL" clId="{93DF969B-C49E-41BE-AC2E-9A5FC7F0D4BF}" dt="2025-11-27T15:51:02.073" v="8811"/>
          <ac:spMkLst>
            <pc:docMk/>
            <pc:sldMk cId="934721391" sldId="932"/>
            <ac:spMk id="834" creationId="{E946BF91-4586-4968-8748-F5D354FDBC32}"/>
          </ac:spMkLst>
        </pc:spChg>
        <pc:spChg chg="add mod">
          <ac:chgData name="Stalin Jacob Wilson Packia Dhas" userId="050d7d71-3621-4503-95e8-1c9a9d962492" providerId="ADAL" clId="{93DF969B-C49E-41BE-AC2E-9A5FC7F0D4BF}" dt="2025-11-27T15:51:02.088" v="8812"/>
          <ac:spMkLst>
            <pc:docMk/>
            <pc:sldMk cId="934721391" sldId="932"/>
            <ac:spMk id="835" creationId="{8C97E971-3663-4509-976D-4457B4F75E95}"/>
          </ac:spMkLst>
        </pc:spChg>
        <pc:spChg chg="add mod">
          <ac:chgData name="Stalin Jacob Wilson Packia Dhas" userId="050d7d71-3621-4503-95e8-1c9a9d962492" providerId="ADAL" clId="{93DF969B-C49E-41BE-AC2E-9A5FC7F0D4BF}" dt="2025-11-27T15:51:02.089" v="8813"/>
          <ac:spMkLst>
            <pc:docMk/>
            <pc:sldMk cId="934721391" sldId="932"/>
            <ac:spMk id="836" creationId="{EA706BBC-F141-4080-B02F-E4ED2028DB03}"/>
          </ac:spMkLst>
        </pc:spChg>
        <pc:spChg chg="add mod">
          <ac:chgData name="Stalin Jacob Wilson Packia Dhas" userId="050d7d71-3621-4503-95e8-1c9a9d962492" providerId="ADAL" clId="{93DF969B-C49E-41BE-AC2E-9A5FC7F0D4BF}" dt="2025-11-27T15:51:02.089" v="8814"/>
          <ac:spMkLst>
            <pc:docMk/>
            <pc:sldMk cId="934721391" sldId="932"/>
            <ac:spMk id="837" creationId="{56F832A0-CF79-4D3C-A19F-F28E117F358E}"/>
          </ac:spMkLst>
        </pc:spChg>
        <pc:spChg chg="add mod">
          <ac:chgData name="Stalin Jacob Wilson Packia Dhas" userId="050d7d71-3621-4503-95e8-1c9a9d962492" providerId="ADAL" clId="{93DF969B-C49E-41BE-AC2E-9A5FC7F0D4BF}" dt="2025-11-27T15:51:02.089" v="8815"/>
          <ac:spMkLst>
            <pc:docMk/>
            <pc:sldMk cId="934721391" sldId="932"/>
            <ac:spMk id="838" creationId="{86E535A1-F719-48DB-8730-A16B02F1BB7C}"/>
          </ac:spMkLst>
        </pc:spChg>
        <pc:spChg chg="add mod">
          <ac:chgData name="Stalin Jacob Wilson Packia Dhas" userId="050d7d71-3621-4503-95e8-1c9a9d962492" providerId="ADAL" clId="{93DF969B-C49E-41BE-AC2E-9A5FC7F0D4BF}" dt="2025-11-27T15:51:02.089" v="8816"/>
          <ac:spMkLst>
            <pc:docMk/>
            <pc:sldMk cId="934721391" sldId="932"/>
            <ac:spMk id="839" creationId="{5DAB4C52-8A1C-4399-BC2D-3FC4AC18404B}"/>
          </ac:spMkLst>
        </pc:spChg>
        <pc:spChg chg="add mod">
          <ac:chgData name="Stalin Jacob Wilson Packia Dhas" userId="050d7d71-3621-4503-95e8-1c9a9d962492" providerId="ADAL" clId="{93DF969B-C49E-41BE-AC2E-9A5FC7F0D4BF}" dt="2025-11-27T15:51:02.089" v="8817"/>
          <ac:spMkLst>
            <pc:docMk/>
            <pc:sldMk cId="934721391" sldId="932"/>
            <ac:spMk id="840" creationId="{6A7B521F-47A8-4DB0-9519-7699372BA106}"/>
          </ac:spMkLst>
        </pc:spChg>
        <pc:spChg chg="add mod">
          <ac:chgData name="Stalin Jacob Wilson Packia Dhas" userId="050d7d71-3621-4503-95e8-1c9a9d962492" providerId="ADAL" clId="{93DF969B-C49E-41BE-AC2E-9A5FC7F0D4BF}" dt="2025-11-27T15:51:02.089" v="8818"/>
          <ac:spMkLst>
            <pc:docMk/>
            <pc:sldMk cId="934721391" sldId="932"/>
            <ac:spMk id="841" creationId="{4294EADA-2D02-417A-81F6-E415E03732B1}"/>
          </ac:spMkLst>
        </pc:spChg>
        <pc:spChg chg="add mod">
          <ac:chgData name="Stalin Jacob Wilson Packia Dhas" userId="050d7d71-3621-4503-95e8-1c9a9d962492" providerId="ADAL" clId="{93DF969B-C49E-41BE-AC2E-9A5FC7F0D4BF}" dt="2025-11-27T15:51:02.089" v="8819"/>
          <ac:spMkLst>
            <pc:docMk/>
            <pc:sldMk cId="934721391" sldId="932"/>
            <ac:spMk id="842" creationId="{F4207DD1-F73E-4586-AF42-D5D94A3EC31B}"/>
          </ac:spMkLst>
        </pc:spChg>
        <pc:spChg chg="add mod">
          <ac:chgData name="Stalin Jacob Wilson Packia Dhas" userId="050d7d71-3621-4503-95e8-1c9a9d962492" providerId="ADAL" clId="{93DF969B-C49E-41BE-AC2E-9A5FC7F0D4BF}" dt="2025-11-27T15:51:02.089" v="8820"/>
          <ac:spMkLst>
            <pc:docMk/>
            <pc:sldMk cId="934721391" sldId="932"/>
            <ac:spMk id="843" creationId="{A7B22D0C-1DEC-4826-87A7-2339F2C2A73D}"/>
          </ac:spMkLst>
        </pc:spChg>
        <pc:spChg chg="add mod">
          <ac:chgData name="Stalin Jacob Wilson Packia Dhas" userId="050d7d71-3621-4503-95e8-1c9a9d962492" providerId="ADAL" clId="{93DF969B-C49E-41BE-AC2E-9A5FC7F0D4BF}" dt="2025-11-27T15:51:02.089" v="8821"/>
          <ac:spMkLst>
            <pc:docMk/>
            <pc:sldMk cId="934721391" sldId="932"/>
            <ac:spMk id="844" creationId="{96859C64-627E-4AF5-B882-C18E9D5D925A}"/>
          </ac:spMkLst>
        </pc:spChg>
        <pc:spChg chg="add mod">
          <ac:chgData name="Stalin Jacob Wilson Packia Dhas" userId="050d7d71-3621-4503-95e8-1c9a9d962492" providerId="ADAL" clId="{93DF969B-C49E-41BE-AC2E-9A5FC7F0D4BF}" dt="2025-11-27T15:51:02.105" v="8822"/>
          <ac:spMkLst>
            <pc:docMk/>
            <pc:sldMk cId="934721391" sldId="932"/>
            <ac:spMk id="845" creationId="{952E99A2-8A14-4683-8931-4C5FA175CAD5}"/>
          </ac:spMkLst>
        </pc:spChg>
        <pc:spChg chg="add mod">
          <ac:chgData name="Stalin Jacob Wilson Packia Dhas" userId="050d7d71-3621-4503-95e8-1c9a9d962492" providerId="ADAL" clId="{93DF969B-C49E-41BE-AC2E-9A5FC7F0D4BF}" dt="2025-11-27T15:51:02.105" v="8823"/>
          <ac:spMkLst>
            <pc:docMk/>
            <pc:sldMk cId="934721391" sldId="932"/>
            <ac:spMk id="846" creationId="{F8BF126E-6A9E-4CE6-B028-AC2C59576566}"/>
          </ac:spMkLst>
        </pc:spChg>
        <pc:spChg chg="add mod">
          <ac:chgData name="Stalin Jacob Wilson Packia Dhas" userId="050d7d71-3621-4503-95e8-1c9a9d962492" providerId="ADAL" clId="{93DF969B-C49E-41BE-AC2E-9A5FC7F0D4BF}" dt="2025-11-27T15:51:02.105" v="8824"/>
          <ac:spMkLst>
            <pc:docMk/>
            <pc:sldMk cId="934721391" sldId="932"/>
            <ac:spMk id="847" creationId="{AC4FD9C5-EEC0-4B3C-A1E7-2F2910DE9B8B}"/>
          </ac:spMkLst>
        </pc:spChg>
        <pc:spChg chg="add mod">
          <ac:chgData name="Stalin Jacob Wilson Packia Dhas" userId="050d7d71-3621-4503-95e8-1c9a9d962492" providerId="ADAL" clId="{93DF969B-C49E-41BE-AC2E-9A5FC7F0D4BF}" dt="2025-11-27T15:51:02.105" v="8825"/>
          <ac:spMkLst>
            <pc:docMk/>
            <pc:sldMk cId="934721391" sldId="932"/>
            <ac:spMk id="848" creationId="{6A839567-5126-41A2-A89A-6612C371CDFD}"/>
          </ac:spMkLst>
        </pc:spChg>
        <pc:spChg chg="add mod">
          <ac:chgData name="Stalin Jacob Wilson Packia Dhas" userId="050d7d71-3621-4503-95e8-1c9a9d962492" providerId="ADAL" clId="{93DF969B-C49E-41BE-AC2E-9A5FC7F0D4BF}" dt="2025-11-27T15:51:02.105" v="8826"/>
          <ac:spMkLst>
            <pc:docMk/>
            <pc:sldMk cId="934721391" sldId="932"/>
            <ac:spMk id="849" creationId="{D80B17CD-B2BB-4355-BEAE-6D136403A76A}"/>
          </ac:spMkLst>
        </pc:spChg>
        <pc:spChg chg="add mod">
          <ac:chgData name="Stalin Jacob Wilson Packia Dhas" userId="050d7d71-3621-4503-95e8-1c9a9d962492" providerId="ADAL" clId="{93DF969B-C49E-41BE-AC2E-9A5FC7F0D4BF}" dt="2025-11-27T15:51:02.105" v="8827"/>
          <ac:spMkLst>
            <pc:docMk/>
            <pc:sldMk cId="934721391" sldId="932"/>
            <ac:spMk id="850" creationId="{C9D50E63-7EB9-4917-95DB-0D24BF165B75}"/>
          </ac:spMkLst>
        </pc:spChg>
        <pc:spChg chg="add mod">
          <ac:chgData name="Stalin Jacob Wilson Packia Dhas" userId="050d7d71-3621-4503-95e8-1c9a9d962492" providerId="ADAL" clId="{93DF969B-C49E-41BE-AC2E-9A5FC7F0D4BF}" dt="2025-11-27T15:51:02.105" v="8828"/>
          <ac:spMkLst>
            <pc:docMk/>
            <pc:sldMk cId="934721391" sldId="932"/>
            <ac:spMk id="851" creationId="{0D8E4EF9-0598-4470-8E48-D407F6195207}"/>
          </ac:spMkLst>
        </pc:spChg>
        <pc:spChg chg="add mod">
          <ac:chgData name="Stalin Jacob Wilson Packia Dhas" userId="050d7d71-3621-4503-95e8-1c9a9d962492" providerId="ADAL" clId="{93DF969B-C49E-41BE-AC2E-9A5FC7F0D4BF}" dt="2025-11-27T15:51:02.105" v="8829"/>
          <ac:spMkLst>
            <pc:docMk/>
            <pc:sldMk cId="934721391" sldId="932"/>
            <ac:spMk id="852" creationId="{BB60E202-304A-47A0-91E8-24FA55DBE49D}"/>
          </ac:spMkLst>
        </pc:spChg>
        <pc:spChg chg="add mod">
          <ac:chgData name="Stalin Jacob Wilson Packia Dhas" userId="050d7d71-3621-4503-95e8-1c9a9d962492" providerId="ADAL" clId="{93DF969B-C49E-41BE-AC2E-9A5FC7F0D4BF}" dt="2025-11-27T15:51:02.105" v="8830"/>
          <ac:spMkLst>
            <pc:docMk/>
            <pc:sldMk cId="934721391" sldId="932"/>
            <ac:spMk id="853" creationId="{5468EF79-C843-41AC-9A06-32651254DFCE}"/>
          </ac:spMkLst>
        </pc:spChg>
        <pc:spChg chg="add mod">
          <ac:chgData name="Stalin Jacob Wilson Packia Dhas" userId="050d7d71-3621-4503-95e8-1c9a9d962492" providerId="ADAL" clId="{93DF969B-C49E-41BE-AC2E-9A5FC7F0D4BF}" dt="2025-11-27T15:51:02.105" v="8831"/>
          <ac:spMkLst>
            <pc:docMk/>
            <pc:sldMk cId="934721391" sldId="932"/>
            <ac:spMk id="854" creationId="{B6FF3428-015E-4C5D-A05B-8514A0B54261}"/>
          </ac:spMkLst>
        </pc:spChg>
        <pc:spChg chg="add mod">
          <ac:chgData name="Stalin Jacob Wilson Packia Dhas" userId="050d7d71-3621-4503-95e8-1c9a9d962492" providerId="ADAL" clId="{93DF969B-C49E-41BE-AC2E-9A5FC7F0D4BF}" dt="2025-11-27T15:51:02.121" v="8832"/>
          <ac:spMkLst>
            <pc:docMk/>
            <pc:sldMk cId="934721391" sldId="932"/>
            <ac:spMk id="855" creationId="{CE6528B6-FBCF-41FF-B491-8DD443A2ADC9}"/>
          </ac:spMkLst>
        </pc:spChg>
        <pc:spChg chg="add mod">
          <ac:chgData name="Stalin Jacob Wilson Packia Dhas" userId="050d7d71-3621-4503-95e8-1c9a9d962492" providerId="ADAL" clId="{93DF969B-C49E-41BE-AC2E-9A5FC7F0D4BF}" dt="2025-11-27T15:51:02.122" v="8833"/>
          <ac:spMkLst>
            <pc:docMk/>
            <pc:sldMk cId="934721391" sldId="932"/>
            <ac:spMk id="856" creationId="{1310020C-28F4-424D-9C60-E55885FAD1A7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27/11/2025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30A35F4-6B3F-4F69-AC02-49C05A790324}" type="slidenum">
              <a:rPr lang="en-US"/>
              <a:pPr/>
              <a:t>3</a:t>
            </a:fld>
            <a:endParaRPr lang="en-US"/>
          </a:p>
        </p:txBody>
      </p:sp>
      <p:sp>
        <p:nvSpPr>
          <p:cNvPr id="1679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79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72154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192BF8-15F8-ABEC-F5AF-5E8072D5E5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4742E90-291F-1314-9C7C-64B67090CF7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685FA80-934A-16B5-3E00-97CDD7F21E6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E113ED-195A-AF4C-7060-96CFD23F8B2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859517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6</a:t>
            </a:fld>
            <a:endParaRPr lang="en-GB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589054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301862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4128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52017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7F24BC-81B4-4880-8F3F-C870B06F90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0F96D4C-968F-A7E9-6489-94C2A8B54BE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9381386-5E71-DC5B-F9C1-37E637C04D1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295EF0E-4950-6113-A372-D14E9D5759E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873569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4AF911-7155-7412-BCDB-713911581F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61528E9-800B-0C4D-7C0F-B43445BD209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8758D68-79E0-1D54-CF93-858B1EEF6E0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658848-C74F-5D66-087A-5F43A49E350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295770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682758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177409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F5B863-D09B-4ECA-DE96-9BAE554CCF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9BC3E53-9A3A-EBE7-EF2C-729EF46BACA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93EE924-B906-5949-DECE-1B5A6EEB680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AD35E8-600F-602F-E6A0-7A3024A315B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7396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042974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23CDA1-742A-4F12-2EE3-32208E26E0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DC06160-DA24-28BA-45C9-809FFDB1241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0B6F57A-E76E-6687-04C4-49766496A91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BA857C-89F0-9478-98F2-6A670124777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414405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E8B9BB-27E8-C615-1114-743046C046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F629269-E4B3-6DEB-DF32-7FEB1D55A1A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AF43E6E-3086-6C9F-8ECB-59DB096BE2F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DBB469-DD80-35A7-3C67-CD88A3B1B52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310206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A0F8D5-9670-B911-F292-168E83DEB5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726EA28-0F3B-3D3D-0D50-1CE60F9F516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52A9577-94FA-F212-9A47-A6BF2BF6437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863AEC-491D-D2F1-605A-46AF2A940F9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945732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>
            <a:extLst>
              <a:ext uri="{FF2B5EF4-FFF2-40B4-BE49-F238E27FC236}">
                <a16:creationId xmlns:a16="http://schemas.microsoft.com/office/drawing/2014/main" id="{173773AE-1FB5-2760-5A3E-71205A8D4DB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2C7893B0-5FA4-4976-AB09-3B534A4B6893}" type="slidenum">
              <a:rPr lang="en-US" altLang="en-US" sz="1200"/>
              <a:pPr eaLnBrk="1" hangingPunct="1"/>
              <a:t>25</a:t>
            </a:fld>
            <a:endParaRPr lang="en-US" altLang="en-US" sz="1200"/>
          </a:p>
        </p:txBody>
      </p:sp>
      <p:sp>
        <p:nvSpPr>
          <p:cNvPr id="49155" name="Rectangle 3074">
            <a:extLst>
              <a:ext uri="{FF2B5EF4-FFF2-40B4-BE49-F238E27FC236}">
                <a16:creationId xmlns:a16="http://schemas.microsoft.com/office/drawing/2014/main" id="{2D9BB45A-8817-441E-36BD-5CA8B845C7B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9156" name="Rectangle 3075">
            <a:extLst>
              <a:ext uri="{FF2B5EF4-FFF2-40B4-BE49-F238E27FC236}">
                <a16:creationId xmlns:a16="http://schemas.microsoft.com/office/drawing/2014/main" id="{38FC2A5D-420D-5C98-2CCB-CB73C402B62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3" tIns="45716" rIns="91433" bIns="45716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443513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FE7395-09C1-5AD0-EFC2-FB5F63CCF0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A3BB76A-8AE7-F336-3D9F-0E4B578E9DF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BC2F0CD-BA04-930A-91EA-29706FCBDBD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CD31AA5-71A7-9CB3-D713-FE04A592E6C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89726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4973EA-520A-458A-BD2A-8E4B790F3A76}" type="datetime1">
              <a:rPr lang="en-GB" smtClean="0"/>
              <a:t>27/11/2025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FC1B06F6-B702-D317-407E-C168421FD5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912CEF-ACFC-4948-A5D1-A6211A27B987}" type="datetimeFigureOut">
              <a:rPr lang="en-US"/>
              <a:pPr>
                <a:defRPr/>
              </a:pPr>
              <a:t>11/27/2025</a:t>
            </a:fld>
            <a:endParaRPr lang="en-US"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71998356-5ABA-B9F7-2F75-5E91FC9F02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54BD59FB-6422-A48D-84D5-E59293E72F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2533BB1-8CE3-4287-BB2C-6316104145F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507513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3657D-8E22-4681-BD7E-16E8F6F56673}" type="datetimeFigureOut">
              <a:rPr lang="en-FI" smtClean="0"/>
              <a:t>11/27/2025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798320"/>
            <a:ext cx="105156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39978064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3.png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theme" Target="../theme/theme3.xml"/><Relationship Id="rId5" Type="http://schemas.openxmlformats.org/officeDocument/2006/relationships/slideLayout" Target="../slideLayouts/slideLayout8.xml"/><Relationship Id="rId4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  <p:sldLayoutId id="2147483792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.bin"/><Relationship Id="rId3" Type="http://schemas.openxmlformats.org/officeDocument/2006/relationships/image" Target="../media/image10.png"/><Relationship Id="rId7" Type="http://schemas.openxmlformats.org/officeDocument/2006/relationships/image" Target="../media/image13.wmf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6" Type="http://schemas.openxmlformats.org/officeDocument/2006/relationships/oleObject" Target="../embeddings/oleObject1.bin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117" Type="http://schemas.openxmlformats.org/officeDocument/2006/relationships/tags" Target="../tags/tag117.xml"/><Relationship Id="rId671" Type="http://schemas.openxmlformats.org/officeDocument/2006/relationships/tags" Target="../tags/tag671.xml"/><Relationship Id="rId769" Type="http://schemas.openxmlformats.org/officeDocument/2006/relationships/tags" Target="../tags/tag769.xml"/><Relationship Id="rId21" Type="http://schemas.openxmlformats.org/officeDocument/2006/relationships/tags" Target="../tags/tag21.xml"/><Relationship Id="rId324" Type="http://schemas.openxmlformats.org/officeDocument/2006/relationships/tags" Target="../tags/tag324.xml"/><Relationship Id="rId531" Type="http://schemas.openxmlformats.org/officeDocument/2006/relationships/tags" Target="../tags/tag531.xml"/><Relationship Id="rId629" Type="http://schemas.openxmlformats.org/officeDocument/2006/relationships/tags" Target="../tags/tag629.xml"/><Relationship Id="rId170" Type="http://schemas.openxmlformats.org/officeDocument/2006/relationships/tags" Target="../tags/tag170.xml"/><Relationship Id="rId836" Type="http://schemas.openxmlformats.org/officeDocument/2006/relationships/tags" Target="../tags/tag836.xml"/><Relationship Id="rId268" Type="http://schemas.openxmlformats.org/officeDocument/2006/relationships/tags" Target="../tags/tag268.xml"/><Relationship Id="rId475" Type="http://schemas.openxmlformats.org/officeDocument/2006/relationships/tags" Target="../tags/tag475.xml"/><Relationship Id="rId682" Type="http://schemas.openxmlformats.org/officeDocument/2006/relationships/tags" Target="../tags/tag682.xml"/><Relationship Id="rId32" Type="http://schemas.openxmlformats.org/officeDocument/2006/relationships/tags" Target="../tags/tag32.xml"/><Relationship Id="rId128" Type="http://schemas.openxmlformats.org/officeDocument/2006/relationships/tags" Target="../tags/tag128.xml"/><Relationship Id="rId335" Type="http://schemas.openxmlformats.org/officeDocument/2006/relationships/tags" Target="../tags/tag335.xml"/><Relationship Id="rId542" Type="http://schemas.openxmlformats.org/officeDocument/2006/relationships/tags" Target="../tags/tag542.xml"/><Relationship Id="rId181" Type="http://schemas.openxmlformats.org/officeDocument/2006/relationships/tags" Target="../tags/tag181.xml"/><Relationship Id="rId402" Type="http://schemas.openxmlformats.org/officeDocument/2006/relationships/tags" Target="../tags/tag402.xml"/><Relationship Id="rId847" Type="http://schemas.openxmlformats.org/officeDocument/2006/relationships/tags" Target="../tags/tag847.xml"/><Relationship Id="rId279" Type="http://schemas.openxmlformats.org/officeDocument/2006/relationships/tags" Target="../tags/tag279.xml"/><Relationship Id="rId486" Type="http://schemas.openxmlformats.org/officeDocument/2006/relationships/tags" Target="../tags/tag486.xml"/><Relationship Id="rId693" Type="http://schemas.openxmlformats.org/officeDocument/2006/relationships/tags" Target="../tags/tag693.xml"/><Relationship Id="rId707" Type="http://schemas.openxmlformats.org/officeDocument/2006/relationships/tags" Target="../tags/tag707.xml"/><Relationship Id="rId43" Type="http://schemas.openxmlformats.org/officeDocument/2006/relationships/tags" Target="../tags/tag43.xml"/><Relationship Id="rId139" Type="http://schemas.openxmlformats.org/officeDocument/2006/relationships/tags" Target="../tags/tag139.xml"/><Relationship Id="rId346" Type="http://schemas.openxmlformats.org/officeDocument/2006/relationships/tags" Target="../tags/tag346.xml"/><Relationship Id="rId553" Type="http://schemas.openxmlformats.org/officeDocument/2006/relationships/tags" Target="../tags/tag553.xml"/><Relationship Id="rId760" Type="http://schemas.openxmlformats.org/officeDocument/2006/relationships/tags" Target="../tags/tag760.xml"/><Relationship Id="rId192" Type="http://schemas.openxmlformats.org/officeDocument/2006/relationships/tags" Target="../tags/tag192.xml"/><Relationship Id="rId206" Type="http://schemas.openxmlformats.org/officeDocument/2006/relationships/tags" Target="../tags/tag206.xml"/><Relationship Id="rId413" Type="http://schemas.openxmlformats.org/officeDocument/2006/relationships/tags" Target="../tags/tag413.xml"/><Relationship Id="rId497" Type="http://schemas.openxmlformats.org/officeDocument/2006/relationships/tags" Target="../tags/tag497.xml"/><Relationship Id="rId620" Type="http://schemas.openxmlformats.org/officeDocument/2006/relationships/tags" Target="../tags/tag620.xml"/><Relationship Id="rId718" Type="http://schemas.openxmlformats.org/officeDocument/2006/relationships/tags" Target="../tags/tag718.xml"/><Relationship Id="rId357" Type="http://schemas.openxmlformats.org/officeDocument/2006/relationships/tags" Target="../tags/tag357.xml"/><Relationship Id="rId54" Type="http://schemas.openxmlformats.org/officeDocument/2006/relationships/tags" Target="../tags/tag54.xml"/><Relationship Id="rId217" Type="http://schemas.openxmlformats.org/officeDocument/2006/relationships/tags" Target="../tags/tag217.xml"/><Relationship Id="rId564" Type="http://schemas.openxmlformats.org/officeDocument/2006/relationships/tags" Target="../tags/tag564.xml"/><Relationship Id="rId771" Type="http://schemas.openxmlformats.org/officeDocument/2006/relationships/tags" Target="../tags/tag771.xml"/><Relationship Id="rId424" Type="http://schemas.openxmlformats.org/officeDocument/2006/relationships/tags" Target="../tags/tag424.xml"/><Relationship Id="rId631" Type="http://schemas.openxmlformats.org/officeDocument/2006/relationships/tags" Target="../tags/tag631.xml"/><Relationship Id="rId729" Type="http://schemas.openxmlformats.org/officeDocument/2006/relationships/tags" Target="../tags/tag729.xml"/><Relationship Id="rId270" Type="http://schemas.openxmlformats.org/officeDocument/2006/relationships/tags" Target="../tags/tag270.xml"/><Relationship Id="rId65" Type="http://schemas.openxmlformats.org/officeDocument/2006/relationships/tags" Target="../tags/tag65.xml"/><Relationship Id="rId130" Type="http://schemas.openxmlformats.org/officeDocument/2006/relationships/tags" Target="../tags/tag130.xml"/><Relationship Id="rId368" Type="http://schemas.openxmlformats.org/officeDocument/2006/relationships/tags" Target="../tags/tag368.xml"/><Relationship Id="rId575" Type="http://schemas.openxmlformats.org/officeDocument/2006/relationships/tags" Target="../tags/tag575.xml"/><Relationship Id="rId782" Type="http://schemas.openxmlformats.org/officeDocument/2006/relationships/tags" Target="../tags/tag782.xml"/><Relationship Id="rId228" Type="http://schemas.openxmlformats.org/officeDocument/2006/relationships/tags" Target="../tags/tag228.xml"/><Relationship Id="rId435" Type="http://schemas.openxmlformats.org/officeDocument/2006/relationships/tags" Target="../tags/tag435.xml"/><Relationship Id="rId642" Type="http://schemas.openxmlformats.org/officeDocument/2006/relationships/tags" Target="../tags/tag642.xml"/><Relationship Id="rId281" Type="http://schemas.openxmlformats.org/officeDocument/2006/relationships/tags" Target="../tags/tag281.xml"/><Relationship Id="rId502" Type="http://schemas.openxmlformats.org/officeDocument/2006/relationships/tags" Target="../tags/tag502.xml"/><Relationship Id="rId76" Type="http://schemas.openxmlformats.org/officeDocument/2006/relationships/tags" Target="../tags/tag76.xml"/><Relationship Id="rId141" Type="http://schemas.openxmlformats.org/officeDocument/2006/relationships/tags" Target="../tags/tag141.xml"/><Relationship Id="rId379" Type="http://schemas.openxmlformats.org/officeDocument/2006/relationships/tags" Target="../tags/tag379.xml"/><Relationship Id="rId586" Type="http://schemas.openxmlformats.org/officeDocument/2006/relationships/tags" Target="../tags/tag586.xml"/><Relationship Id="rId793" Type="http://schemas.openxmlformats.org/officeDocument/2006/relationships/tags" Target="../tags/tag793.xml"/><Relationship Id="rId807" Type="http://schemas.openxmlformats.org/officeDocument/2006/relationships/tags" Target="../tags/tag807.xml"/><Relationship Id="rId7" Type="http://schemas.openxmlformats.org/officeDocument/2006/relationships/tags" Target="../tags/tag7.xml"/><Relationship Id="rId239" Type="http://schemas.openxmlformats.org/officeDocument/2006/relationships/tags" Target="../tags/tag239.xml"/><Relationship Id="rId446" Type="http://schemas.openxmlformats.org/officeDocument/2006/relationships/tags" Target="../tags/tag446.xml"/><Relationship Id="rId653" Type="http://schemas.openxmlformats.org/officeDocument/2006/relationships/tags" Target="../tags/tag653.xml"/><Relationship Id="rId292" Type="http://schemas.openxmlformats.org/officeDocument/2006/relationships/tags" Target="../tags/tag292.xml"/><Relationship Id="rId306" Type="http://schemas.openxmlformats.org/officeDocument/2006/relationships/tags" Target="../tags/tag306.xml"/><Relationship Id="rId87" Type="http://schemas.openxmlformats.org/officeDocument/2006/relationships/tags" Target="../tags/tag87.xml"/><Relationship Id="rId513" Type="http://schemas.openxmlformats.org/officeDocument/2006/relationships/tags" Target="../tags/tag513.xml"/><Relationship Id="rId597" Type="http://schemas.openxmlformats.org/officeDocument/2006/relationships/tags" Target="../tags/tag597.xml"/><Relationship Id="rId720" Type="http://schemas.openxmlformats.org/officeDocument/2006/relationships/tags" Target="../tags/tag720.xml"/><Relationship Id="rId818" Type="http://schemas.openxmlformats.org/officeDocument/2006/relationships/tags" Target="../tags/tag818.xml"/><Relationship Id="rId152" Type="http://schemas.openxmlformats.org/officeDocument/2006/relationships/tags" Target="../tags/tag152.xml"/><Relationship Id="rId457" Type="http://schemas.openxmlformats.org/officeDocument/2006/relationships/tags" Target="../tags/tag457.xml"/><Relationship Id="rId664" Type="http://schemas.openxmlformats.org/officeDocument/2006/relationships/tags" Target="../tags/tag664.xml"/><Relationship Id="rId14" Type="http://schemas.openxmlformats.org/officeDocument/2006/relationships/tags" Target="../tags/tag14.xml"/><Relationship Id="rId317" Type="http://schemas.openxmlformats.org/officeDocument/2006/relationships/tags" Target="../tags/tag317.xml"/><Relationship Id="rId524" Type="http://schemas.openxmlformats.org/officeDocument/2006/relationships/tags" Target="../tags/tag524.xml"/><Relationship Id="rId731" Type="http://schemas.openxmlformats.org/officeDocument/2006/relationships/tags" Target="../tags/tag731.xml"/><Relationship Id="rId98" Type="http://schemas.openxmlformats.org/officeDocument/2006/relationships/tags" Target="../tags/tag98.xml"/><Relationship Id="rId163" Type="http://schemas.openxmlformats.org/officeDocument/2006/relationships/tags" Target="../tags/tag163.xml"/><Relationship Id="rId370" Type="http://schemas.openxmlformats.org/officeDocument/2006/relationships/tags" Target="../tags/tag370.xml"/><Relationship Id="rId829" Type="http://schemas.openxmlformats.org/officeDocument/2006/relationships/tags" Target="../tags/tag829.xml"/><Relationship Id="rId230" Type="http://schemas.openxmlformats.org/officeDocument/2006/relationships/tags" Target="../tags/tag230.xml"/><Relationship Id="rId468" Type="http://schemas.openxmlformats.org/officeDocument/2006/relationships/tags" Target="../tags/tag468.xml"/><Relationship Id="rId675" Type="http://schemas.openxmlformats.org/officeDocument/2006/relationships/tags" Target="../tags/tag675.xml"/><Relationship Id="rId25" Type="http://schemas.openxmlformats.org/officeDocument/2006/relationships/tags" Target="../tags/tag25.xml"/><Relationship Id="rId328" Type="http://schemas.openxmlformats.org/officeDocument/2006/relationships/tags" Target="../tags/tag328.xml"/><Relationship Id="rId535" Type="http://schemas.openxmlformats.org/officeDocument/2006/relationships/tags" Target="../tags/tag535.xml"/><Relationship Id="rId742" Type="http://schemas.openxmlformats.org/officeDocument/2006/relationships/tags" Target="../tags/tag742.xml"/><Relationship Id="rId174" Type="http://schemas.openxmlformats.org/officeDocument/2006/relationships/tags" Target="../tags/tag174.xml"/><Relationship Id="rId381" Type="http://schemas.openxmlformats.org/officeDocument/2006/relationships/tags" Target="../tags/tag381.xml"/><Relationship Id="rId602" Type="http://schemas.openxmlformats.org/officeDocument/2006/relationships/tags" Target="../tags/tag602.xml"/><Relationship Id="rId241" Type="http://schemas.openxmlformats.org/officeDocument/2006/relationships/tags" Target="../tags/tag241.xml"/><Relationship Id="rId479" Type="http://schemas.openxmlformats.org/officeDocument/2006/relationships/tags" Target="../tags/tag479.xml"/><Relationship Id="rId686" Type="http://schemas.openxmlformats.org/officeDocument/2006/relationships/tags" Target="../tags/tag686.xml"/><Relationship Id="rId36" Type="http://schemas.openxmlformats.org/officeDocument/2006/relationships/tags" Target="../tags/tag36.xml"/><Relationship Id="rId339" Type="http://schemas.openxmlformats.org/officeDocument/2006/relationships/tags" Target="../tags/tag339.xml"/><Relationship Id="rId546" Type="http://schemas.openxmlformats.org/officeDocument/2006/relationships/tags" Target="../tags/tag546.xml"/><Relationship Id="rId753" Type="http://schemas.openxmlformats.org/officeDocument/2006/relationships/tags" Target="../tags/tag753.xml"/><Relationship Id="rId101" Type="http://schemas.openxmlformats.org/officeDocument/2006/relationships/tags" Target="../tags/tag101.xml"/><Relationship Id="rId185" Type="http://schemas.openxmlformats.org/officeDocument/2006/relationships/tags" Target="../tags/tag185.xml"/><Relationship Id="rId406" Type="http://schemas.openxmlformats.org/officeDocument/2006/relationships/tags" Target="../tags/tag406.xml"/><Relationship Id="rId392" Type="http://schemas.openxmlformats.org/officeDocument/2006/relationships/tags" Target="../tags/tag392.xml"/><Relationship Id="rId613" Type="http://schemas.openxmlformats.org/officeDocument/2006/relationships/tags" Target="../tags/tag613.xml"/><Relationship Id="rId697" Type="http://schemas.openxmlformats.org/officeDocument/2006/relationships/tags" Target="../tags/tag697.xml"/><Relationship Id="rId820" Type="http://schemas.openxmlformats.org/officeDocument/2006/relationships/tags" Target="../tags/tag820.xml"/><Relationship Id="rId252" Type="http://schemas.openxmlformats.org/officeDocument/2006/relationships/tags" Target="../tags/tag252.xml"/><Relationship Id="rId47" Type="http://schemas.openxmlformats.org/officeDocument/2006/relationships/tags" Target="../tags/tag47.xml"/><Relationship Id="rId112" Type="http://schemas.openxmlformats.org/officeDocument/2006/relationships/tags" Target="../tags/tag112.xml"/><Relationship Id="rId557" Type="http://schemas.openxmlformats.org/officeDocument/2006/relationships/tags" Target="../tags/tag557.xml"/><Relationship Id="rId764" Type="http://schemas.openxmlformats.org/officeDocument/2006/relationships/tags" Target="../tags/tag764.xml"/><Relationship Id="rId196" Type="http://schemas.openxmlformats.org/officeDocument/2006/relationships/tags" Target="../tags/tag196.xml"/><Relationship Id="rId417" Type="http://schemas.openxmlformats.org/officeDocument/2006/relationships/tags" Target="../tags/tag417.xml"/><Relationship Id="rId624" Type="http://schemas.openxmlformats.org/officeDocument/2006/relationships/tags" Target="../tags/tag624.xml"/><Relationship Id="rId831" Type="http://schemas.openxmlformats.org/officeDocument/2006/relationships/tags" Target="../tags/tag831.xml"/><Relationship Id="rId263" Type="http://schemas.openxmlformats.org/officeDocument/2006/relationships/tags" Target="../tags/tag263.xml"/><Relationship Id="rId470" Type="http://schemas.openxmlformats.org/officeDocument/2006/relationships/tags" Target="../tags/tag470.xml"/><Relationship Id="rId58" Type="http://schemas.openxmlformats.org/officeDocument/2006/relationships/tags" Target="../tags/tag58.xml"/><Relationship Id="rId123" Type="http://schemas.openxmlformats.org/officeDocument/2006/relationships/tags" Target="../tags/tag123.xml"/><Relationship Id="rId330" Type="http://schemas.openxmlformats.org/officeDocument/2006/relationships/tags" Target="../tags/tag330.xml"/><Relationship Id="rId568" Type="http://schemas.openxmlformats.org/officeDocument/2006/relationships/tags" Target="../tags/tag568.xml"/><Relationship Id="rId775" Type="http://schemas.openxmlformats.org/officeDocument/2006/relationships/tags" Target="../tags/tag775.xml"/><Relationship Id="rId428" Type="http://schemas.openxmlformats.org/officeDocument/2006/relationships/tags" Target="../tags/tag428.xml"/><Relationship Id="rId635" Type="http://schemas.openxmlformats.org/officeDocument/2006/relationships/tags" Target="../tags/tag635.xml"/><Relationship Id="rId842" Type="http://schemas.openxmlformats.org/officeDocument/2006/relationships/tags" Target="../tags/tag842.xml"/><Relationship Id="rId274" Type="http://schemas.openxmlformats.org/officeDocument/2006/relationships/tags" Target="../tags/tag274.xml"/><Relationship Id="rId481" Type="http://schemas.openxmlformats.org/officeDocument/2006/relationships/tags" Target="../tags/tag481.xml"/><Relationship Id="rId702" Type="http://schemas.openxmlformats.org/officeDocument/2006/relationships/tags" Target="../tags/tag702.xml"/><Relationship Id="rId69" Type="http://schemas.openxmlformats.org/officeDocument/2006/relationships/tags" Target="../tags/tag69.xml"/><Relationship Id="rId134" Type="http://schemas.openxmlformats.org/officeDocument/2006/relationships/tags" Target="../tags/tag134.xml"/><Relationship Id="rId579" Type="http://schemas.openxmlformats.org/officeDocument/2006/relationships/tags" Target="../tags/tag579.xml"/><Relationship Id="rId786" Type="http://schemas.openxmlformats.org/officeDocument/2006/relationships/tags" Target="../tags/tag786.xml"/><Relationship Id="rId341" Type="http://schemas.openxmlformats.org/officeDocument/2006/relationships/tags" Target="../tags/tag341.xml"/><Relationship Id="rId439" Type="http://schemas.openxmlformats.org/officeDocument/2006/relationships/tags" Target="../tags/tag439.xml"/><Relationship Id="rId646" Type="http://schemas.openxmlformats.org/officeDocument/2006/relationships/tags" Target="../tags/tag646.xml"/><Relationship Id="rId201" Type="http://schemas.openxmlformats.org/officeDocument/2006/relationships/tags" Target="../tags/tag201.xml"/><Relationship Id="rId285" Type="http://schemas.openxmlformats.org/officeDocument/2006/relationships/tags" Target="../tags/tag285.xml"/><Relationship Id="rId506" Type="http://schemas.openxmlformats.org/officeDocument/2006/relationships/tags" Target="../tags/tag506.xml"/><Relationship Id="rId853" Type="http://schemas.openxmlformats.org/officeDocument/2006/relationships/tags" Target="../tags/tag853.xml"/><Relationship Id="rId492" Type="http://schemas.openxmlformats.org/officeDocument/2006/relationships/tags" Target="../tags/tag492.xml"/><Relationship Id="rId713" Type="http://schemas.openxmlformats.org/officeDocument/2006/relationships/tags" Target="../tags/tag713.xml"/><Relationship Id="rId797" Type="http://schemas.openxmlformats.org/officeDocument/2006/relationships/tags" Target="../tags/tag797.xml"/><Relationship Id="rId145" Type="http://schemas.openxmlformats.org/officeDocument/2006/relationships/tags" Target="../tags/tag145.xml"/><Relationship Id="rId352" Type="http://schemas.openxmlformats.org/officeDocument/2006/relationships/tags" Target="../tags/tag352.xml"/><Relationship Id="rId212" Type="http://schemas.openxmlformats.org/officeDocument/2006/relationships/tags" Target="../tags/tag212.xml"/><Relationship Id="rId657" Type="http://schemas.openxmlformats.org/officeDocument/2006/relationships/tags" Target="../tags/tag657.xml"/><Relationship Id="rId296" Type="http://schemas.openxmlformats.org/officeDocument/2006/relationships/tags" Target="../tags/tag296.xml"/><Relationship Id="rId517" Type="http://schemas.openxmlformats.org/officeDocument/2006/relationships/tags" Target="../tags/tag517.xml"/><Relationship Id="rId724" Type="http://schemas.openxmlformats.org/officeDocument/2006/relationships/tags" Target="../tags/tag724.xml"/><Relationship Id="rId60" Type="http://schemas.openxmlformats.org/officeDocument/2006/relationships/tags" Target="../tags/tag60.xml"/><Relationship Id="rId156" Type="http://schemas.openxmlformats.org/officeDocument/2006/relationships/tags" Target="../tags/tag156.xml"/><Relationship Id="rId363" Type="http://schemas.openxmlformats.org/officeDocument/2006/relationships/tags" Target="../tags/tag363.xml"/><Relationship Id="rId570" Type="http://schemas.openxmlformats.org/officeDocument/2006/relationships/tags" Target="../tags/tag570.xml"/><Relationship Id="rId223" Type="http://schemas.openxmlformats.org/officeDocument/2006/relationships/tags" Target="../tags/tag223.xml"/><Relationship Id="rId430" Type="http://schemas.openxmlformats.org/officeDocument/2006/relationships/tags" Target="../tags/tag430.xml"/><Relationship Id="rId668" Type="http://schemas.openxmlformats.org/officeDocument/2006/relationships/tags" Target="../tags/tag668.xml"/><Relationship Id="rId18" Type="http://schemas.openxmlformats.org/officeDocument/2006/relationships/tags" Target="../tags/tag18.xml"/><Relationship Id="rId528" Type="http://schemas.openxmlformats.org/officeDocument/2006/relationships/tags" Target="../tags/tag528.xml"/><Relationship Id="rId735" Type="http://schemas.openxmlformats.org/officeDocument/2006/relationships/tags" Target="../tags/tag735.xml"/><Relationship Id="rId167" Type="http://schemas.openxmlformats.org/officeDocument/2006/relationships/tags" Target="../tags/tag167.xml"/><Relationship Id="rId374" Type="http://schemas.openxmlformats.org/officeDocument/2006/relationships/tags" Target="../tags/tag374.xml"/><Relationship Id="rId581" Type="http://schemas.openxmlformats.org/officeDocument/2006/relationships/tags" Target="../tags/tag581.xml"/><Relationship Id="rId71" Type="http://schemas.openxmlformats.org/officeDocument/2006/relationships/tags" Target="../tags/tag71.xml"/><Relationship Id="rId234" Type="http://schemas.openxmlformats.org/officeDocument/2006/relationships/tags" Target="../tags/tag234.xml"/><Relationship Id="rId679" Type="http://schemas.openxmlformats.org/officeDocument/2006/relationships/tags" Target="../tags/tag679.xml"/><Relationship Id="rId802" Type="http://schemas.openxmlformats.org/officeDocument/2006/relationships/tags" Target="../tags/tag802.xml"/><Relationship Id="rId2" Type="http://schemas.openxmlformats.org/officeDocument/2006/relationships/tags" Target="../tags/tag2.xml"/><Relationship Id="rId29" Type="http://schemas.openxmlformats.org/officeDocument/2006/relationships/tags" Target="../tags/tag29.xml"/><Relationship Id="rId441" Type="http://schemas.openxmlformats.org/officeDocument/2006/relationships/tags" Target="../tags/tag441.xml"/><Relationship Id="rId539" Type="http://schemas.openxmlformats.org/officeDocument/2006/relationships/tags" Target="../tags/tag539.xml"/><Relationship Id="rId746" Type="http://schemas.openxmlformats.org/officeDocument/2006/relationships/tags" Target="../tags/tag746.xml"/><Relationship Id="rId178" Type="http://schemas.openxmlformats.org/officeDocument/2006/relationships/tags" Target="../tags/tag178.xml"/><Relationship Id="rId301" Type="http://schemas.openxmlformats.org/officeDocument/2006/relationships/tags" Target="../tags/tag301.xml"/><Relationship Id="rId82" Type="http://schemas.openxmlformats.org/officeDocument/2006/relationships/tags" Target="../tags/tag82.xml"/><Relationship Id="rId385" Type="http://schemas.openxmlformats.org/officeDocument/2006/relationships/tags" Target="../tags/tag385.xml"/><Relationship Id="rId592" Type="http://schemas.openxmlformats.org/officeDocument/2006/relationships/tags" Target="../tags/tag592.xml"/><Relationship Id="rId606" Type="http://schemas.openxmlformats.org/officeDocument/2006/relationships/tags" Target="../tags/tag606.xml"/><Relationship Id="rId813" Type="http://schemas.openxmlformats.org/officeDocument/2006/relationships/tags" Target="../tags/tag813.xml"/><Relationship Id="rId245" Type="http://schemas.openxmlformats.org/officeDocument/2006/relationships/tags" Target="../tags/tag245.xml"/><Relationship Id="rId452" Type="http://schemas.openxmlformats.org/officeDocument/2006/relationships/tags" Target="../tags/tag452.xml"/><Relationship Id="rId105" Type="http://schemas.openxmlformats.org/officeDocument/2006/relationships/tags" Target="../tags/tag105.xml"/><Relationship Id="rId312" Type="http://schemas.openxmlformats.org/officeDocument/2006/relationships/tags" Target="../tags/tag312.xml"/><Relationship Id="rId757" Type="http://schemas.openxmlformats.org/officeDocument/2006/relationships/tags" Target="../tags/tag757.xml"/><Relationship Id="rId93" Type="http://schemas.openxmlformats.org/officeDocument/2006/relationships/tags" Target="../tags/tag93.xml"/><Relationship Id="rId189" Type="http://schemas.openxmlformats.org/officeDocument/2006/relationships/tags" Target="../tags/tag189.xml"/><Relationship Id="rId396" Type="http://schemas.openxmlformats.org/officeDocument/2006/relationships/tags" Target="../tags/tag396.xml"/><Relationship Id="rId617" Type="http://schemas.openxmlformats.org/officeDocument/2006/relationships/tags" Target="../tags/tag617.xml"/><Relationship Id="rId824" Type="http://schemas.openxmlformats.org/officeDocument/2006/relationships/tags" Target="../tags/tag824.xml"/><Relationship Id="rId256" Type="http://schemas.openxmlformats.org/officeDocument/2006/relationships/tags" Target="../tags/tag256.xml"/><Relationship Id="rId463" Type="http://schemas.openxmlformats.org/officeDocument/2006/relationships/tags" Target="../tags/tag463.xml"/><Relationship Id="rId670" Type="http://schemas.openxmlformats.org/officeDocument/2006/relationships/tags" Target="../tags/tag670.xml"/><Relationship Id="rId116" Type="http://schemas.openxmlformats.org/officeDocument/2006/relationships/tags" Target="../tags/tag116.xml"/><Relationship Id="rId323" Type="http://schemas.openxmlformats.org/officeDocument/2006/relationships/tags" Target="../tags/tag323.xml"/><Relationship Id="rId530" Type="http://schemas.openxmlformats.org/officeDocument/2006/relationships/tags" Target="../tags/tag530.xml"/><Relationship Id="rId768" Type="http://schemas.openxmlformats.org/officeDocument/2006/relationships/tags" Target="../tags/tag768.xml"/><Relationship Id="rId20" Type="http://schemas.openxmlformats.org/officeDocument/2006/relationships/tags" Target="../tags/tag20.xml"/><Relationship Id="rId628" Type="http://schemas.openxmlformats.org/officeDocument/2006/relationships/tags" Target="../tags/tag628.xml"/><Relationship Id="rId835" Type="http://schemas.openxmlformats.org/officeDocument/2006/relationships/tags" Target="../tags/tag835.xml"/><Relationship Id="rId267" Type="http://schemas.openxmlformats.org/officeDocument/2006/relationships/tags" Target="../tags/tag267.xml"/><Relationship Id="rId474" Type="http://schemas.openxmlformats.org/officeDocument/2006/relationships/tags" Target="../tags/tag474.xml"/><Relationship Id="rId127" Type="http://schemas.openxmlformats.org/officeDocument/2006/relationships/tags" Target="../tags/tag127.xml"/><Relationship Id="rId681" Type="http://schemas.openxmlformats.org/officeDocument/2006/relationships/tags" Target="../tags/tag681.xml"/><Relationship Id="rId779" Type="http://schemas.openxmlformats.org/officeDocument/2006/relationships/tags" Target="../tags/tag779.xml"/><Relationship Id="rId31" Type="http://schemas.openxmlformats.org/officeDocument/2006/relationships/tags" Target="../tags/tag31.xml"/><Relationship Id="rId334" Type="http://schemas.openxmlformats.org/officeDocument/2006/relationships/tags" Target="../tags/tag334.xml"/><Relationship Id="rId541" Type="http://schemas.openxmlformats.org/officeDocument/2006/relationships/tags" Target="../tags/tag541.xml"/><Relationship Id="rId639" Type="http://schemas.openxmlformats.org/officeDocument/2006/relationships/tags" Target="../tags/tag639.xml"/><Relationship Id="rId180" Type="http://schemas.openxmlformats.org/officeDocument/2006/relationships/tags" Target="../tags/tag180.xml"/><Relationship Id="rId278" Type="http://schemas.openxmlformats.org/officeDocument/2006/relationships/tags" Target="../tags/tag278.xml"/><Relationship Id="rId401" Type="http://schemas.openxmlformats.org/officeDocument/2006/relationships/tags" Target="../tags/tag401.xml"/><Relationship Id="rId846" Type="http://schemas.openxmlformats.org/officeDocument/2006/relationships/tags" Target="../tags/tag846.xml"/><Relationship Id="rId485" Type="http://schemas.openxmlformats.org/officeDocument/2006/relationships/tags" Target="../tags/tag485.xml"/><Relationship Id="rId692" Type="http://schemas.openxmlformats.org/officeDocument/2006/relationships/tags" Target="../tags/tag692.xml"/><Relationship Id="rId706" Type="http://schemas.openxmlformats.org/officeDocument/2006/relationships/tags" Target="../tags/tag706.xml"/><Relationship Id="rId42" Type="http://schemas.openxmlformats.org/officeDocument/2006/relationships/tags" Target="../tags/tag42.xml"/><Relationship Id="rId138" Type="http://schemas.openxmlformats.org/officeDocument/2006/relationships/tags" Target="../tags/tag138.xml"/><Relationship Id="rId345" Type="http://schemas.openxmlformats.org/officeDocument/2006/relationships/tags" Target="../tags/tag345.xml"/><Relationship Id="rId552" Type="http://schemas.openxmlformats.org/officeDocument/2006/relationships/tags" Target="../tags/tag552.xml"/><Relationship Id="rId191" Type="http://schemas.openxmlformats.org/officeDocument/2006/relationships/tags" Target="../tags/tag191.xml"/><Relationship Id="rId205" Type="http://schemas.openxmlformats.org/officeDocument/2006/relationships/tags" Target="../tags/tag205.xml"/><Relationship Id="rId412" Type="http://schemas.openxmlformats.org/officeDocument/2006/relationships/tags" Target="../tags/tag412.xml"/><Relationship Id="rId857" Type="http://schemas.openxmlformats.org/officeDocument/2006/relationships/slideLayout" Target="../slideLayouts/slideLayout8.xml"/><Relationship Id="rId289" Type="http://schemas.openxmlformats.org/officeDocument/2006/relationships/tags" Target="../tags/tag289.xml"/><Relationship Id="rId496" Type="http://schemas.openxmlformats.org/officeDocument/2006/relationships/tags" Target="../tags/tag496.xml"/><Relationship Id="rId717" Type="http://schemas.openxmlformats.org/officeDocument/2006/relationships/tags" Target="../tags/tag717.xml"/><Relationship Id="rId53" Type="http://schemas.openxmlformats.org/officeDocument/2006/relationships/tags" Target="../tags/tag53.xml"/><Relationship Id="rId149" Type="http://schemas.openxmlformats.org/officeDocument/2006/relationships/tags" Target="../tags/tag149.xml"/><Relationship Id="rId356" Type="http://schemas.openxmlformats.org/officeDocument/2006/relationships/tags" Target="../tags/tag356.xml"/><Relationship Id="rId563" Type="http://schemas.openxmlformats.org/officeDocument/2006/relationships/tags" Target="../tags/tag563.xml"/><Relationship Id="rId770" Type="http://schemas.openxmlformats.org/officeDocument/2006/relationships/tags" Target="../tags/tag770.xml"/><Relationship Id="rId216" Type="http://schemas.openxmlformats.org/officeDocument/2006/relationships/tags" Target="../tags/tag216.xml"/><Relationship Id="rId423" Type="http://schemas.openxmlformats.org/officeDocument/2006/relationships/tags" Target="../tags/tag423.xml"/><Relationship Id="rId630" Type="http://schemas.openxmlformats.org/officeDocument/2006/relationships/tags" Target="../tags/tag630.xml"/><Relationship Id="rId728" Type="http://schemas.openxmlformats.org/officeDocument/2006/relationships/tags" Target="../tags/tag728.xml"/><Relationship Id="rId64" Type="http://schemas.openxmlformats.org/officeDocument/2006/relationships/tags" Target="../tags/tag64.xml"/><Relationship Id="rId367" Type="http://schemas.openxmlformats.org/officeDocument/2006/relationships/tags" Target="../tags/tag367.xml"/><Relationship Id="rId574" Type="http://schemas.openxmlformats.org/officeDocument/2006/relationships/tags" Target="../tags/tag574.xml"/><Relationship Id="rId227" Type="http://schemas.openxmlformats.org/officeDocument/2006/relationships/tags" Target="../tags/tag227.xml"/><Relationship Id="rId781" Type="http://schemas.openxmlformats.org/officeDocument/2006/relationships/tags" Target="../tags/tag781.xml"/><Relationship Id="rId434" Type="http://schemas.openxmlformats.org/officeDocument/2006/relationships/tags" Target="../tags/tag434.xml"/><Relationship Id="rId641" Type="http://schemas.openxmlformats.org/officeDocument/2006/relationships/tags" Target="../tags/tag641.xml"/><Relationship Id="rId739" Type="http://schemas.openxmlformats.org/officeDocument/2006/relationships/tags" Target="../tags/tag739.xml"/><Relationship Id="rId280" Type="http://schemas.openxmlformats.org/officeDocument/2006/relationships/tags" Target="../tags/tag280.xml"/><Relationship Id="rId501" Type="http://schemas.openxmlformats.org/officeDocument/2006/relationships/tags" Target="../tags/tag501.xml"/><Relationship Id="rId75" Type="http://schemas.openxmlformats.org/officeDocument/2006/relationships/tags" Target="../tags/tag75.xml"/><Relationship Id="rId140" Type="http://schemas.openxmlformats.org/officeDocument/2006/relationships/tags" Target="../tags/tag140.xml"/><Relationship Id="rId378" Type="http://schemas.openxmlformats.org/officeDocument/2006/relationships/tags" Target="../tags/tag378.xml"/><Relationship Id="rId585" Type="http://schemas.openxmlformats.org/officeDocument/2006/relationships/tags" Target="../tags/tag585.xml"/><Relationship Id="rId792" Type="http://schemas.openxmlformats.org/officeDocument/2006/relationships/tags" Target="../tags/tag792.xml"/><Relationship Id="rId806" Type="http://schemas.openxmlformats.org/officeDocument/2006/relationships/tags" Target="../tags/tag806.xml"/><Relationship Id="rId6" Type="http://schemas.openxmlformats.org/officeDocument/2006/relationships/tags" Target="../tags/tag6.xml"/><Relationship Id="rId238" Type="http://schemas.openxmlformats.org/officeDocument/2006/relationships/tags" Target="../tags/tag238.xml"/><Relationship Id="rId445" Type="http://schemas.openxmlformats.org/officeDocument/2006/relationships/tags" Target="../tags/tag445.xml"/><Relationship Id="rId652" Type="http://schemas.openxmlformats.org/officeDocument/2006/relationships/tags" Target="../tags/tag652.xml"/><Relationship Id="rId291" Type="http://schemas.openxmlformats.org/officeDocument/2006/relationships/tags" Target="../tags/tag291.xml"/><Relationship Id="rId305" Type="http://schemas.openxmlformats.org/officeDocument/2006/relationships/tags" Target="../tags/tag305.xml"/><Relationship Id="rId512" Type="http://schemas.openxmlformats.org/officeDocument/2006/relationships/tags" Target="../tags/tag512.xml"/><Relationship Id="rId86" Type="http://schemas.openxmlformats.org/officeDocument/2006/relationships/tags" Target="../tags/tag86.xml"/><Relationship Id="rId151" Type="http://schemas.openxmlformats.org/officeDocument/2006/relationships/tags" Target="../tags/tag151.xml"/><Relationship Id="rId389" Type="http://schemas.openxmlformats.org/officeDocument/2006/relationships/tags" Target="../tags/tag389.xml"/><Relationship Id="rId596" Type="http://schemas.openxmlformats.org/officeDocument/2006/relationships/tags" Target="../tags/tag596.xml"/><Relationship Id="rId817" Type="http://schemas.openxmlformats.org/officeDocument/2006/relationships/tags" Target="../tags/tag817.xml"/><Relationship Id="rId249" Type="http://schemas.openxmlformats.org/officeDocument/2006/relationships/tags" Target="../tags/tag249.xml"/><Relationship Id="rId456" Type="http://schemas.openxmlformats.org/officeDocument/2006/relationships/tags" Target="../tags/tag456.xml"/><Relationship Id="rId663" Type="http://schemas.openxmlformats.org/officeDocument/2006/relationships/tags" Target="../tags/tag663.xml"/><Relationship Id="rId13" Type="http://schemas.openxmlformats.org/officeDocument/2006/relationships/tags" Target="../tags/tag13.xml"/><Relationship Id="rId109" Type="http://schemas.openxmlformats.org/officeDocument/2006/relationships/tags" Target="../tags/tag109.xml"/><Relationship Id="rId316" Type="http://schemas.openxmlformats.org/officeDocument/2006/relationships/tags" Target="../tags/tag316.xml"/><Relationship Id="rId523" Type="http://schemas.openxmlformats.org/officeDocument/2006/relationships/tags" Target="../tags/tag523.xml"/><Relationship Id="rId97" Type="http://schemas.openxmlformats.org/officeDocument/2006/relationships/tags" Target="../tags/tag97.xml"/><Relationship Id="rId730" Type="http://schemas.openxmlformats.org/officeDocument/2006/relationships/tags" Target="../tags/tag730.xml"/><Relationship Id="rId828" Type="http://schemas.openxmlformats.org/officeDocument/2006/relationships/tags" Target="../tags/tag828.xml"/><Relationship Id="rId162" Type="http://schemas.openxmlformats.org/officeDocument/2006/relationships/tags" Target="../tags/tag162.xml"/><Relationship Id="rId467" Type="http://schemas.openxmlformats.org/officeDocument/2006/relationships/tags" Target="../tags/tag467.xml"/><Relationship Id="rId674" Type="http://schemas.openxmlformats.org/officeDocument/2006/relationships/tags" Target="../tags/tag674.xml"/><Relationship Id="rId24" Type="http://schemas.openxmlformats.org/officeDocument/2006/relationships/tags" Target="../tags/tag24.xml"/><Relationship Id="rId327" Type="http://schemas.openxmlformats.org/officeDocument/2006/relationships/tags" Target="../tags/tag327.xml"/><Relationship Id="rId534" Type="http://schemas.openxmlformats.org/officeDocument/2006/relationships/tags" Target="../tags/tag534.xml"/><Relationship Id="rId741" Type="http://schemas.openxmlformats.org/officeDocument/2006/relationships/tags" Target="../tags/tag741.xml"/><Relationship Id="rId839" Type="http://schemas.openxmlformats.org/officeDocument/2006/relationships/tags" Target="../tags/tag839.xml"/><Relationship Id="rId173" Type="http://schemas.openxmlformats.org/officeDocument/2006/relationships/tags" Target="../tags/tag173.xml"/><Relationship Id="rId380" Type="http://schemas.openxmlformats.org/officeDocument/2006/relationships/tags" Target="../tags/tag380.xml"/><Relationship Id="rId601" Type="http://schemas.openxmlformats.org/officeDocument/2006/relationships/tags" Target="../tags/tag601.xml"/><Relationship Id="rId240" Type="http://schemas.openxmlformats.org/officeDocument/2006/relationships/tags" Target="../tags/tag240.xml"/><Relationship Id="rId478" Type="http://schemas.openxmlformats.org/officeDocument/2006/relationships/tags" Target="../tags/tag478.xml"/><Relationship Id="rId685" Type="http://schemas.openxmlformats.org/officeDocument/2006/relationships/tags" Target="../tags/tag685.xml"/><Relationship Id="rId35" Type="http://schemas.openxmlformats.org/officeDocument/2006/relationships/tags" Target="../tags/tag35.xml"/><Relationship Id="rId77" Type="http://schemas.openxmlformats.org/officeDocument/2006/relationships/tags" Target="../tags/tag77.xml"/><Relationship Id="rId100" Type="http://schemas.openxmlformats.org/officeDocument/2006/relationships/tags" Target="../tags/tag100.xml"/><Relationship Id="rId282" Type="http://schemas.openxmlformats.org/officeDocument/2006/relationships/tags" Target="../tags/tag282.xml"/><Relationship Id="rId338" Type="http://schemas.openxmlformats.org/officeDocument/2006/relationships/tags" Target="../tags/tag338.xml"/><Relationship Id="rId503" Type="http://schemas.openxmlformats.org/officeDocument/2006/relationships/tags" Target="../tags/tag503.xml"/><Relationship Id="rId545" Type="http://schemas.openxmlformats.org/officeDocument/2006/relationships/tags" Target="../tags/tag545.xml"/><Relationship Id="rId587" Type="http://schemas.openxmlformats.org/officeDocument/2006/relationships/tags" Target="../tags/tag587.xml"/><Relationship Id="rId710" Type="http://schemas.openxmlformats.org/officeDocument/2006/relationships/tags" Target="../tags/tag710.xml"/><Relationship Id="rId752" Type="http://schemas.openxmlformats.org/officeDocument/2006/relationships/tags" Target="../tags/tag752.xml"/><Relationship Id="rId808" Type="http://schemas.openxmlformats.org/officeDocument/2006/relationships/tags" Target="../tags/tag808.xml"/><Relationship Id="rId8" Type="http://schemas.openxmlformats.org/officeDocument/2006/relationships/tags" Target="../tags/tag8.xml"/><Relationship Id="rId142" Type="http://schemas.openxmlformats.org/officeDocument/2006/relationships/tags" Target="../tags/tag142.xml"/><Relationship Id="rId184" Type="http://schemas.openxmlformats.org/officeDocument/2006/relationships/tags" Target="../tags/tag184.xml"/><Relationship Id="rId391" Type="http://schemas.openxmlformats.org/officeDocument/2006/relationships/tags" Target="../tags/tag391.xml"/><Relationship Id="rId405" Type="http://schemas.openxmlformats.org/officeDocument/2006/relationships/tags" Target="../tags/tag405.xml"/><Relationship Id="rId447" Type="http://schemas.openxmlformats.org/officeDocument/2006/relationships/tags" Target="../tags/tag447.xml"/><Relationship Id="rId612" Type="http://schemas.openxmlformats.org/officeDocument/2006/relationships/tags" Target="../tags/tag612.xml"/><Relationship Id="rId794" Type="http://schemas.openxmlformats.org/officeDocument/2006/relationships/tags" Target="../tags/tag794.xml"/><Relationship Id="rId251" Type="http://schemas.openxmlformats.org/officeDocument/2006/relationships/tags" Target="../tags/tag251.xml"/><Relationship Id="rId489" Type="http://schemas.openxmlformats.org/officeDocument/2006/relationships/tags" Target="../tags/tag489.xml"/><Relationship Id="rId654" Type="http://schemas.openxmlformats.org/officeDocument/2006/relationships/tags" Target="../tags/tag654.xml"/><Relationship Id="rId696" Type="http://schemas.openxmlformats.org/officeDocument/2006/relationships/tags" Target="../tags/tag696.xml"/><Relationship Id="rId46" Type="http://schemas.openxmlformats.org/officeDocument/2006/relationships/tags" Target="../tags/tag46.xml"/><Relationship Id="rId293" Type="http://schemas.openxmlformats.org/officeDocument/2006/relationships/tags" Target="../tags/tag293.xml"/><Relationship Id="rId307" Type="http://schemas.openxmlformats.org/officeDocument/2006/relationships/tags" Target="../tags/tag307.xml"/><Relationship Id="rId349" Type="http://schemas.openxmlformats.org/officeDocument/2006/relationships/tags" Target="../tags/tag349.xml"/><Relationship Id="rId514" Type="http://schemas.openxmlformats.org/officeDocument/2006/relationships/tags" Target="../tags/tag514.xml"/><Relationship Id="rId556" Type="http://schemas.openxmlformats.org/officeDocument/2006/relationships/tags" Target="../tags/tag556.xml"/><Relationship Id="rId721" Type="http://schemas.openxmlformats.org/officeDocument/2006/relationships/tags" Target="../tags/tag721.xml"/><Relationship Id="rId763" Type="http://schemas.openxmlformats.org/officeDocument/2006/relationships/tags" Target="../tags/tag763.xml"/><Relationship Id="rId88" Type="http://schemas.openxmlformats.org/officeDocument/2006/relationships/tags" Target="../tags/tag88.xml"/><Relationship Id="rId111" Type="http://schemas.openxmlformats.org/officeDocument/2006/relationships/tags" Target="../tags/tag111.xml"/><Relationship Id="rId153" Type="http://schemas.openxmlformats.org/officeDocument/2006/relationships/tags" Target="../tags/tag153.xml"/><Relationship Id="rId195" Type="http://schemas.openxmlformats.org/officeDocument/2006/relationships/tags" Target="../tags/tag195.xml"/><Relationship Id="rId209" Type="http://schemas.openxmlformats.org/officeDocument/2006/relationships/tags" Target="../tags/tag209.xml"/><Relationship Id="rId360" Type="http://schemas.openxmlformats.org/officeDocument/2006/relationships/tags" Target="../tags/tag360.xml"/><Relationship Id="rId416" Type="http://schemas.openxmlformats.org/officeDocument/2006/relationships/tags" Target="../tags/tag416.xml"/><Relationship Id="rId598" Type="http://schemas.openxmlformats.org/officeDocument/2006/relationships/tags" Target="../tags/tag598.xml"/><Relationship Id="rId819" Type="http://schemas.openxmlformats.org/officeDocument/2006/relationships/tags" Target="../tags/tag819.xml"/><Relationship Id="rId220" Type="http://schemas.openxmlformats.org/officeDocument/2006/relationships/tags" Target="../tags/tag220.xml"/><Relationship Id="rId458" Type="http://schemas.openxmlformats.org/officeDocument/2006/relationships/tags" Target="../tags/tag458.xml"/><Relationship Id="rId623" Type="http://schemas.openxmlformats.org/officeDocument/2006/relationships/tags" Target="../tags/tag623.xml"/><Relationship Id="rId665" Type="http://schemas.openxmlformats.org/officeDocument/2006/relationships/tags" Target="../tags/tag665.xml"/><Relationship Id="rId830" Type="http://schemas.openxmlformats.org/officeDocument/2006/relationships/tags" Target="../tags/tag830.xml"/><Relationship Id="rId15" Type="http://schemas.openxmlformats.org/officeDocument/2006/relationships/tags" Target="../tags/tag15.xml"/><Relationship Id="rId57" Type="http://schemas.openxmlformats.org/officeDocument/2006/relationships/tags" Target="../tags/tag57.xml"/><Relationship Id="rId262" Type="http://schemas.openxmlformats.org/officeDocument/2006/relationships/tags" Target="../tags/tag262.xml"/><Relationship Id="rId318" Type="http://schemas.openxmlformats.org/officeDocument/2006/relationships/tags" Target="../tags/tag318.xml"/><Relationship Id="rId525" Type="http://schemas.openxmlformats.org/officeDocument/2006/relationships/tags" Target="../tags/tag525.xml"/><Relationship Id="rId567" Type="http://schemas.openxmlformats.org/officeDocument/2006/relationships/tags" Target="../tags/tag567.xml"/><Relationship Id="rId732" Type="http://schemas.openxmlformats.org/officeDocument/2006/relationships/tags" Target="../tags/tag732.xml"/><Relationship Id="rId99" Type="http://schemas.openxmlformats.org/officeDocument/2006/relationships/tags" Target="../tags/tag99.xml"/><Relationship Id="rId122" Type="http://schemas.openxmlformats.org/officeDocument/2006/relationships/tags" Target="../tags/tag122.xml"/><Relationship Id="rId164" Type="http://schemas.openxmlformats.org/officeDocument/2006/relationships/tags" Target="../tags/tag164.xml"/><Relationship Id="rId371" Type="http://schemas.openxmlformats.org/officeDocument/2006/relationships/tags" Target="../tags/tag371.xml"/><Relationship Id="rId774" Type="http://schemas.openxmlformats.org/officeDocument/2006/relationships/tags" Target="../tags/tag774.xml"/><Relationship Id="rId427" Type="http://schemas.openxmlformats.org/officeDocument/2006/relationships/tags" Target="../tags/tag427.xml"/><Relationship Id="rId469" Type="http://schemas.openxmlformats.org/officeDocument/2006/relationships/tags" Target="../tags/tag469.xml"/><Relationship Id="rId634" Type="http://schemas.openxmlformats.org/officeDocument/2006/relationships/tags" Target="../tags/tag634.xml"/><Relationship Id="rId676" Type="http://schemas.openxmlformats.org/officeDocument/2006/relationships/tags" Target="../tags/tag676.xml"/><Relationship Id="rId841" Type="http://schemas.openxmlformats.org/officeDocument/2006/relationships/tags" Target="../tags/tag841.xml"/><Relationship Id="rId26" Type="http://schemas.openxmlformats.org/officeDocument/2006/relationships/tags" Target="../tags/tag26.xml"/><Relationship Id="rId231" Type="http://schemas.openxmlformats.org/officeDocument/2006/relationships/tags" Target="../tags/tag231.xml"/><Relationship Id="rId273" Type="http://schemas.openxmlformats.org/officeDocument/2006/relationships/tags" Target="../tags/tag273.xml"/><Relationship Id="rId329" Type="http://schemas.openxmlformats.org/officeDocument/2006/relationships/tags" Target="../tags/tag329.xml"/><Relationship Id="rId480" Type="http://schemas.openxmlformats.org/officeDocument/2006/relationships/tags" Target="../tags/tag480.xml"/><Relationship Id="rId536" Type="http://schemas.openxmlformats.org/officeDocument/2006/relationships/tags" Target="../tags/tag536.xml"/><Relationship Id="rId701" Type="http://schemas.openxmlformats.org/officeDocument/2006/relationships/tags" Target="../tags/tag701.xml"/><Relationship Id="rId68" Type="http://schemas.openxmlformats.org/officeDocument/2006/relationships/tags" Target="../tags/tag68.xml"/><Relationship Id="rId133" Type="http://schemas.openxmlformats.org/officeDocument/2006/relationships/tags" Target="../tags/tag133.xml"/><Relationship Id="rId175" Type="http://schemas.openxmlformats.org/officeDocument/2006/relationships/tags" Target="../tags/tag175.xml"/><Relationship Id="rId340" Type="http://schemas.openxmlformats.org/officeDocument/2006/relationships/tags" Target="../tags/tag340.xml"/><Relationship Id="rId578" Type="http://schemas.openxmlformats.org/officeDocument/2006/relationships/tags" Target="../tags/tag578.xml"/><Relationship Id="rId743" Type="http://schemas.openxmlformats.org/officeDocument/2006/relationships/tags" Target="../tags/tag743.xml"/><Relationship Id="rId785" Type="http://schemas.openxmlformats.org/officeDocument/2006/relationships/tags" Target="../tags/tag785.xml"/><Relationship Id="rId200" Type="http://schemas.openxmlformats.org/officeDocument/2006/relationships/tags" Target="../tags/tag200.xml"/><Relationship Id="rId382" Type="http://schemas.openxmlformats.org/officeDocument/2006/relationships/tags" Target="../tags/tag382.xml"/><Relationship Id="rId438" Type="http://schemas.openxmlformats.org/officeDocument/2006/relationships/tags" Target="../tags/tag438.xml"/><Relationship Id="rId603" Type="http://schemas.openxmlformats.org/officeDocument/2006/relationships/tags" Target="../tags/tag603.xml"/><Relationship Id="rId645" Type="http://schemas.openxmlformats.org/officeDocument/2006/relationships/tags" Target="../tags/tag645.xml"/><Relationship Id="rId687" Type="http://schemas.openxmlformats.org/officeDocument/2006/relationships/tags" Target="../tags/tag687.xml"/><Relationship Id="rId810" Type="http://schemas.openxmlformats.org/officeDocument/2006/relationships/tags" Target="../tags/tag810.xml"/><Relationship Id="rId852" Type="http://schemas.openxmlformats.org/officeDocument/2006/relationships/tags" Target="../tags/tag852.xml"/><Relationship Id="rId242" Type="http://schemas.openxmlformats.org/officeDocument/2006/relationships/tags" Target="../tags/tag242.xml"/><Relationship Id="rId284" Type="http://schemas.openxmlformats.org/officeDocument/2006/relationships/tags" Target="../tags/tag284.xml"/><Relationship Id="rId491" Type="http://schemas.openxmlformats.org/officeDocument/2006/relationships/tags" Target="../tags/tag491.xml"/><Relationship Id="rId505" Type="http://schemas.openxmlformats.org/officeDocument/2006/relationships/tags" Target="../tags/tag505.xml"/><Relationship Id="rId712" Type="http://schemas.openxmlformats.org/officeDocument/2006/relationships/tags" Target="../tags/tag712.xml"/><Relationship Id="rId37" Type="http://schemas.openxmlformats.org/officeDocument/2006/relationships/tags" Target="../tags/tag37.xml"/><Relationship Id="rId79" Type="http://schemas.openxmlformats.org/officeDocument/2006/relationships/tags" Target="../tags/tag79.xml"/><Relationship Id="rId102" Type="http://schemas.openxmlformats.org/officeDocument/2006/relationships/tags" Target="../tags/tag102.xml"/><Relationship Id="rId144" Type="http://schemas.openxmlformats.org/officeDocument/2006/relationships/tags" Target="../tags/tag144.xml"/><Relationship Id="rId547" Type="http://schemas.openxmlformats.org/officeDocument/2006/relationships/tags" Target="../tags/tag547.xml"/><Relationship Id="rId589" Type="http://schemas.openxmlformats.org/officeDocument/2006/relationships/tags" Target="../tags/tag589.xml"/><Relationship Id="rId754" Type="http://schemas.openxmlformats.org/officeDocument/2006/relationships/tags" Target="../tags/tag754.xml"/><Relationship Id="rId796" Type="http://schemas.openxmlformats.org/officeDocument/2006/relationships/tags" Target="../tags/tag796.xml"/><Relationship Id="rId90" Type="http://schemas.openxmlformats.org/officeDocument/2006/relationships/tags" Target="../tags/tag90.xml"/><Relationship Id="rId186" Type="http://schemas.openxmlformats.org/officeDocument/2006/relationships/tags" Target="../tags/tag186.xml"/><Relationship Id="rId351" Type="http://schemas.openxmlformats.org/officeDocument/2006/relationships/tags" Target="../tags/tag351.xml"/><Relationship Id="rId393" Type="http://schemas.openxmlformats.org/officeDocument/2006/relationships/tags" Target="../tags/tag393.xml"/><Relationship Id="rId407" Type="http://schemas.openxmlformats.org/officeDocument/2006/relationships/tags" Target="../tags/tag407.xml"/><Relationship Id="rId449" Type="http://schemas.openxmlformats.org/officeDocument/2006/relationships/tags" Target="../tags/tag449.xml"/><Relationship Id="rId614" Type="http://schemas.openxmlformats.org/officeDocument/2006/relationships/tags" Target="../tags/tag614.xml"/><Relationship Id="rId656" Type="http://schemas.openxmlformats.org/officeDocument/2006/relationships/tags" Target="../tags/tag656.xml"/><Relationship Id="rId821" Type="http://schemas.openxmlformats.org/officeDocument/2006/relationships/tags" Target="../tags/tag821.xml"/><Relationship Id="rId211" Type="http://schemas.openxmlformats.org/officeDocument/2006/relationships/tags" Target="../tags/tag211.xml"/><Relationship Id="rId253" Type="http://schemas.openxmlformats.org/officeDocument/2006/relationships/tags" Target="../tags/tag253.xml"/><Relationship Id="rId295" Type="http://schemas.openxmlformats.org/officeDocument/2006/relationships/tags" Target="../tags/tag295.xml"/><Relationship Id="rId309" Type="http://schemas.openxmlformats.org/officeDocument/2006/relationships/tags" Target="../tags/tag309.xml"/><Relationship Id="rId460" Type="http://schemas.openxmlformats.org/officeDocument/2006/relationships/tags" Target="../tags/tag460.xml"/><Relationship Id="rId516" Type="http://schemas.openxmlformats.org/officeDocument/2006/relationships/tags" Target="../tags/tag516.xml"/><Relationship Id="rId698" Type="http://schemas.openxmlformats.org/officeDocument/2006/relationships/tags" Target="../tags/tag698.xml"/><Relationship Id="rId48" Type="http://schemas.openxmlformats.org/officeDocument/2006/relationships/tags" Target="../tags/tag48.xml"/><Relationship Id="rId113" Type="http://schemas.openxmlformats.org/officeDocument/2006/relationships/tags" Target="../tags/tag113.xml"/><Relationship Id="rId320" Type="http://schemas.openxmlformats.org/officeDocument/2006/relationships/tags" Target="../tags/tag320.xml"/><Relationship Id="rId558" Type="http://schemas.openxmlformats.org/officeDocument/2006/relationships/tags" Target="../tags/tag558.xml"/><Relationship Id="rId723" Type="http://schemas.openxmlformats.org/officeDocument/2006/relationships/tags" Target="../tags/tag723.xml"/><Relationship Id="rId765" Type="http://schemas.openxmlformats.org/officeDocument/2006/relationships/tags" Target="../tags/tag765.xml"/><Relationship Id="rId155" Type="http://schemas.openxmlformats.org/officeDocument/2006/relationships/tags" Target="../tags/tag155.xml"/><Relationship Id="rId197" Type="http://schemas.openxmlformats.org/officeDocument/2006/relationships/tags" Target="../tags/tag197.xml"/><Relationship Id="rId362" Type="http://schemas.openxmlformats.org/officeDocument/2006/relationships/tags" Target="../tags/tag362.xml"/><Relationship Id="rId418" Type="http://schemas.openxmlformats.org/officeDocument/2006/relationships/tags" Target="../tags/tag418.xml"/><Relationship Id="rId625" Type="http://schemas.openxmlformats.org/officeDocument/2006/relationships/tags" Target="../tags/tag625.xml"/><Relationship Id="rId832" Type="http://schemas.openxmlformats.org/officeDocument/2006/relationships/tags" Target="../tags/tag832.xml"/><Relationship Id="rId222" Type="http://schemas.openxmlformats.org/officeDocument/2006/relationships/tags" Target="../tags/tag222.xml"/><Relationship Id="rId264" Type="http://schemas.openxmlformats.org/officeDocument/2006/relationships/tags" Target="../tags/tag264.xml"/><Relationship Id="rId471" Type="http://schemas.openxmlformats.org/officeDocument/2006/relationships/tags" Target="../tags/tag471.xml"/><Relationship Id="rId667" Type="http://schemas.openxmlformats.org/officeDocument/2006/relationships/tags" Target="../tags/tag667.xml"/><Relationship Id="rId17" Type="http://schemas.openxmlformats.org/officeDocument/2006/relationships/tags" Target="../tags/tag17.xml"/><Relationship Id="rId59" Type="http://schemas.openxmlformats.org/officeDocument/2006/relationships/tags" Target="../tags/tag59.xml"/><Relationship Id="rId124" Type="http://schemas.openxmlformats.org/officeDocument/2006/relationships/tags" Target="../tags/tag124.xml"/><Relationship Id="rId527" Type="http://schemas.openxmlformats.org/officeDocument/2006/relationships/tags" Target="../tags/tag527.xml"/><Relationship Id="rId569" Type="http://schemas.openxmlformats.org/officeDocument/2006/relationships/tags" Target="../tags/tag569.xml"/><Relationship Id="rId734" Type="http://schemas.openxmlformats.org/officeDocument/2006/relationships/tags" Target="../tags/tag734.xml"/><Relationship Id="rId776" Type="http://schemas.openxmlformats.org/officeDocument/2006/relationships/tags" Target="../tags/tag776.xml"/><Relationship Id="rId70" Type="http://schemas.openxmlformats.org/officeDocument/2006/relationships/tags" Target="../tags/tag70.xml"/><Relationship Id="rId166" Type="http://schemas.openxmlformats.org/officeDocument/2006/relationships/tags" Target="../tags/tag166.xml"/><Relationship Id="rId331" Type="http://schemas.openxmlformats.org/officeDocument/2006/relationships/tags" Target="../tags/tag331.xml"/><Relationship Id="rId373" Type="http://schemas.openxmlformats.org/officeDocument/2006/relationships/tags" Target="../tags/tag373.xml"/><Relationship Id="rId429" Type="http://schemas.openxmlformats.org/officeDocument/2006/relationships/tags" Target="../tags/tag429.xml"/><Relationship Id="rId580" Type="http://schemas.openxmlformats.org/officeDocument/2006/relationships/tags" Target="../tags/tag580.xml"/><Relationship Id="rId636" Type="http://schemas.openxmlformats.org/officeDocument/2006/relationships/tags" Target="../tags/tag636.xml"/><Relationship Id="rId801" Type="http://schemas.openxmlformats.org/officeDocument/2006/relationships/tags" Target="../tags/tag801.xml"/><Relationship Id="rId1" Type="http://schemas.openxmlformats.org/officeDocument/2006/relationships/tags" Target="../tags/tag1.xml"/><Relationship Id="rId233" Type="http://schemas.openxmlformats.org/officeDocument/2006/relationships/tags" Target="../tags/tag233.xml"/><Relationship Id="rId440" Type="http://schemas.openxmlformats.org/officeDocument/2006/relationships/tags" Target="../tags/tag440.xml"/><Relationship Id="rId678" Type="http://schemas.openxmlformats.org/officeDocument/2006/relationships/tags" Target="../tags/tag678.xml"/><Relationship Id="rId843" Type="http://schemas.openxmlformats.org/officeDocument/2006/relationships/tags" Target="../tags/tag843.xml"/><Relationship Id="rId28" Type="http://schemas.openxmlformats.org/officeDocument/2006/relationships/tags" Target="../tags/tag28.xml"/><Relationship Id="rId275" Type="http://schemas.openxmlformats.org/officeDocument/2006/relationships/tags" Target="../tags/tag275.xml"/><Relationship Id="rId300" Type="http://schemas.openxmlformats.org/officeDocument/2006/relationships/tags" Target="../tags/tag300.xml"/><Relationship Id="rId482" Type="http://schemas.openxmlformats.org/officeDocument/2006/relationships/tags" Target="../tags/tag482.xml"/><Relationship Id="rId538" Type="http://schemas.openxmlformats.org/officeDocument/2006/relationships/tags" Target="../tags/tag538.xml"/><Relationship Id="rId703" Type="http://schemas.openxmlformats.org/officeDocument/2006/relationships/tags" Target="../tags/tag703.xml"/><Relationship Id="rId745" Type="http://schemas.openxmlformats.org/officeDocument/2006/relationships/tags" Target="../tags/tag745.xml"/><Relationship Id="rId81" Type="http://schemas.openxmlformats.org/officeDocument/2006/relationships/tags" Target="../tags/tag81.xml"/><Relationship Id="rId135" Type="http://schemas.openxmlformats.org/officeDocument/2006/relationships/tags" Target="../tags/tag135.xml"/><Relationship Id="rId177" Type="http://schemas.openxmlformats.org/officeDocument/2006/relationships/tags" Target="../tags/tag177.xml"/><Relationship Id="rId342" Type="http://schemas.openxmlformats.org/officeDocument/2006/relationships/tags" Target="../tags/tag342.xml"/><Relationship Id="rId384" Type="http://schemas.openxmlformats.org/officeDocument/2006/relationships/tags" Target="../tags/tag384.xml"/><Relationship Id="rId591" Type="http://schemas.openxmlformats.org/officeDocument/2006/relationships/tags" Target="../tags/tag591.xml"/><Relationship Id="rId605" Type="http://schemas.openxmlformats.org/officeDocument/2006/relationships/tags" Target="../tags/tag605.xml"/><Relationship Id="rId787" Type="http://schemas.openxmlformats.org/officeDocument/2006/relationships/tags" Target="../tags/tag787.xml"/><Relationship Id="rId812" Type="http://schemas.openxmlformats.org/officeDocument/2006/relationships/tags" Target="../tags/tag812.xml"/><Relationship Id="rId202" Type="http://schemas.openxmlformats.org/officeDocument/2006/relationships/tags" Target="../tags/tag202.xml"/><Relationship Id="rId244" Type="http://schemas.openxmlformats.org/officeDocument/2006/relationships/tags" Target="../tags/tag244.xml"/><Relationship Id="rId647" Type="http://schemas.openxmlformats.org/officeDocument/2006/relationships/tags" Target="../tags/tag647.xml"/><Relationship Id="rId689" Type="http://schemas.openxmlformats.org/officeDocument/2006/relationships/tags" Target="../tags/tag689.xml"/><Relationship Id="rId854" Type="http://schemas.openxmlformats.org/officeDocument/2006/relationships/tags" Target="../tags/tag854.xml"/><Relationship Id="rId39" Type="http://schemas.openxmlformats.org/officeDocument/2006/relationships/tags" Target="../tags/tag39.xml"/><Relationship Id="rId286" Type="http://schemas.openxmlformats.org/officeDocument/2006/relationships/tags" Target="../tags/tag286.xml"/><Relationship Id="rId451" Type="http://schemas.openxmlformats.org/officeDocument/2006/relationships/tags" Target="../tags/tag451.xml"/><Relationship Id="rId493" Type="http://schemas.openxmlformats.org/officeDocument/2006/relationships/tags" Target="../tags/tag493.xml"/><Relationship Id="rId507" Type="http://schemas.openxmlformats.org/officeDocument/2006/relationships/tags" Target="../tags/tag507.xml"/><Relationship Id="rId549" Type="http://schemas.openxmlformats.org/officeDocument/2006/relationships/tags" Target="../tags/tag549.xml"/><Relationship Id="rId714" Type="http://schemas.openxmlformats.org/officeDocument/2006/relationships/tags" Target="../tags/tag714.xml"/><Relationship Id="rId756" Type="http://schemas.openxmlformats.org/officeDocument/2006/relationships/tags" Target="../tags/tag756.xml"/><Relationship Id="rId50" Type="http://schemas.openxmlformats.org/officeDocument/2006/relationships/tags" Target="../tags/tag50.xml"/><Relationship Id="rId104" Type="http://schemas.openxmlformats.org/officeDocument/2006/relationships/tags" Target="../tags/tag104.xml"/><Relationship Id="rId146" Type="http://schemas.openxmlformats.org/officeDocument/2006/relationships/tags" Target="../tags/tag146.xml"/><Relationship Id="rId188" Type="http://schemas.openxmlformats.org/officeDocument/2006/relationships/tags" Target="../tags/tag188.xml"/><Relationship Id="rId311" Type="http://schemas.openxmlformats.org/officeDocument/2006/relationships/tags" Target="../tags/tag311.xml"/><Relationship Id="rId353" Type="http://schemas.openxmlformats.org/officeDocument/2006/relationships/tags" Target="../tags/tag353.xml"/><Relationship Id="rId395" Type="http://schemas.openxmlformats.org/officeDocument/2006/relationships/tags" Target="../tags/tag395.xml"/><Relationship Id="rId409" Type="http://schemas.openxmlformats.org/officeDocument/2006/relationships/tags" Target="../tags/tag409.xml"/><Relationship Id="rId560" Type="http://schemas.openxmlformats.org/officeDocument/2006/relationships/tags" Target="../tags/tag560.xml"/><Relationship Id="rId798" Type="http://schemas.openxmlformats.org/officeDocument/2006/relationships/tags" Target="../tags/tag798.xml"/><Relationship Id="rId92" Type="http://schemas.openxmlformats.org/officeDocument/2006/relationships/tags" Target="../tags/tag92.xml"/><Relationship Id="rId213" Type="http://schemas.openxmlformats.org/officeDocument/2006/relationships/tags" Target="../tags/tag213.xml"/><Relationship Id="rId420" Type="http://schemas.openxmlformats.org/officeDocument/2006/relationships/tags" Target="../tags/tag420.xml"/><Relationship Id="rId616" Type="http://schemas.openxmlformats.org/officeDocument/2006/relationships/tags" Target="../tags/tag616.xml"/><Relationship Id="rId658" Type="http://schemas.openxmlformats.org/officeDocument/2006/relationships/tags" Target="../tags/tag658.xml"/><Relationship Id="rId823" Type="http://schemas.openxmlformats.org/officeDocument/2006/relationships/tags" Target="../tags/tag823.xml"/><Relationship Id="rId255" Type="http://schemas.openxmlformats.org/officeDocument/2006/relationships/tags" Target="../tags/tag255.xml"/><Relationship Id="rId297" Type="http://schemas.openxmlformats.org/officeDocument/2006/relationships/tags" Target="../tags/tag297.xml"/><Relationship Id="rId462" Type="http://schemas.openxmlformats.org/officeDocument/2006/relationships/tags" Target="../tags/tag462.xml"/><Relationship Id="rId518" Type="http://schemas.openxmlformats.org/officeDocument/2006/relationships/tags" Target="../tags/tag518.xml"/><Relationship Id="rId725" Type="http://schemas.openxmlformats.org/officeDocument/2006/relationships/tags" Target="../tags/tag725.xml"/><Relationship Id="rId115" Type="http://schemas.openxmlformats.org/officeDocument/2006/relationships/tags" Target="../tags/tag115.xml"/><Relationship Id="rId157" Type="http://schemas.openxmlformats.org/officeDocument/2006/relationships/tags" Target="../tags/tag157.xml"/><Relationship Id="rId322" Type="http://schemas.openxmlformats.org/officeDocument/2006/relationships/tags" Target="../tags/tag322.xml"/><Relationship Id="rId364" Type="http://schemas.openxmlformats.org/officeDocument/2006/relationships/tags" Target="../tags/tag364.xml"/><Relationship Id="rId767" Type="http://schemas.openxmlformats.org/officeDocument/2006/relationships/tags" Target="../tags/tag767.xml"/><Relationship Id="rId61" Type="http://schemas.openxmlformats.org/officeDocument/2006/relationships/tags" Target="../tags/tag61.xml"/><Relationship Id="rId199" Type="http://schemas.openxmlformats.org/officeDocument/2006/relationships/tags" Target="../tags/tag199.xml"/><Relationship Id="rId571" Type="http://schemas.openxmlformats.org/officeDocument/2006/relationships/tags" Target="../tags/tag571.xml"/><Relationship Id="rId627" Type="http://schemas.openxmlformats.org/officeDocument/2006/relationships/tags" Target="../tags/tag627.xml"/><Relationship Id="rId669" Type="http://schemas.openxmlformats.org/officeDocument/2006/relationships/tags" Target="../tags/tag669.xml"/><Relationship Id="rId834" Type="http://schemas.openxmlformats.org/officeDocument/2006/relationships/tags" Target="../tags/tag834.xml"/><Relationship Id="rId19" Type="http://schemas.openxmlformats.org/officeDocument/2006/relationships/tags" Target="../tags/tag19.xml"/><Relationship Id="rId224" Type="http://schemas.openxmlformats.org/officeDocument/2006/relationships/tags" Target="../tags/tag224.xml"/><Relationship Id="rId266" Type="http://schemas.openxmlformats.org/officeDocument/2006/relationships/tags" Target="../tags/tag266.xml"/><Relationship Id="rId431" Type="http://schemas.openxmlformats.org/officeDocument/2006/relationships/tags" Target="../tags/tag431.xml"/><Relationship Id="rId473" Type="http://schemas.openxmlformats.org/officeDocument/2006/relationships/tags" Target="../tags/tag473.xml"/><Relationship Id="rId529" Type="http://schemas.openxmlformats.org/officeDocument/2006/relationships/tags" Target="../tags/tag529.xml"/><Relationship Id="rId680" Type="http://schemas.openxmlformats.org/officeDocument/2006/relationships/tags" Target="../tags/tag680.xml"/><Relationship Id="rId736" Type="http://schemas.openxmlformats.org/officeDocument/2006/relationships/tags" Target="../tags/tag736.xml"/><Relationship Id="rId30" Type="http://schemas.openxmlformats.org/officeDocument/2006/relationships/tags" Target="../tags/tag30.xml"/><Relationship Id="rId126" Type="http://schemas.openxmlformats.org/officeDocument/2006/relationships/tags" Target="../tags/tag126.xml"/><Relationship Id="rId168" Type="http://schemas.openxmlformats.org/officeDocument/2006/relationships/tags" Target="../tags/tag168.xml"/><Relationship Id="rId333" Type="http://schemas.openxmlformats.org/officeDocument/2006/relationships/tags" Target="../tags/tag333.xml"/><Relationship Id="rId540" Type="http://schemas.openxmlformats.org/officeDocument/2006/relationships/tags" Target="../tags/tag540.xml"/><Relationship Id="rId778" Type="http://schemas.openxmlformats.org/officeDocument/2006/relationships/tags" Target="../tags/tag778.xml"/><Relationship Id="rId72" Type="http://schemas.openxmlformats.org/officeDocument/2006/relationships/tags" Target="../tags/tag72.xml"/><Relationship Id="rId375" Type="http://schemas.openxmlformats.org/officeDocument/2006/relationships/tags" Target="../tags/tag375.xml"/><Relationship Id="rId582" Type="http://schemas.openxmlformats.org/officeDocument/2006/relationships/tags" Target="../tags/tag582.xml"/><Relationship Id="rId638" Type="http://schemas.openxmlformats.org/officeDocument/2006/relationships/tags" Target="../tags/tag638.xml"/><Relationship Id="rId803" Type="http://schemas.openxmlformats.org/officeDocument/2006/relationships/tags" Target="../tags/tag803.xml"/><Relationship Id="rId845" Type="http://schemas.openxmlformats.org/officeDocument/2006/relationships/tags" Target="../tags/tag845.xml"/><Relationship Id="rId3" Type="http://schemas.openxmlformats.org/officeDocument/2006/relationships/tags" Target="../tags/tag3.xml"/><Relationship Id="rId235" Type="http://schemas.openxmlformats.org/officeDocument/2006/relationships/tags" Target="../tags/tag235.xml"/><Relationship Id="rId277" Type="http://schemas.openxmlformats.org/officeDocument/2006/relationships/tags" Target="../tags/tag277.xml"/><Relationship Id="rId400" Type="http://schemas.openxmlformats.org/officeDocument/2006/relationships/tags" Target="../tags/tag400.xml"/><Relationship Id="rId442" Type="http://schemas.openxmlformats.org/officeDocument/2006/relationships/tags" Target="../tags/tag442.xml"/><Relationship Id="rId484" Type="http://schemas.openxmlformats.org/officeDocument/2006/relationships/tags" Target="../tags/tag484.xml"/><Relationship Id="rId705" Type="http://schemas.openxmlformats.org/officeDocument/2006/relationships/tags" Target="../tags/tag705.xml"/><Relationship Id="rId137" Type="http://schemas.openxmlformats.org/officeDocument/2006/relationships/tags" Target="../tags/tag137.xml"/><Relationship Id="rId302" Type="http://schemas.openxmlformats.org/officeDocument/2006/relationships/tags" Target="../tags/tag302.xml"/><Relationship Id="rId344" Type="http://schemas.openxmlformats.org/officeDocument/2006/relationships/tags" Target="../tags/tag344.xml"/><Relationship Id="rId691" Type="http://schemas.openxmlformats.org/officeDocument/2006/relationships/tags" Target="../tags/tag691.xml"/><Relationship Id="rId747" Type="http://schemas.openxmlformats.org/officeDocument/2006/relationships/tags" Target="../tags/tag747.xml"/><Relationship Id="rId789" Type="http://schemas.openxmlformats.org/officeDocument/2006/relationships/tags" Target="../tags/tag789.xml"/><Relationship Id="rId41" Type="http://schemas.openxmlformats.org/officeDocument/2006/relationships/tags" Target="../tags/tag41.xml"/><Relationship Id="rId83" Type="http://schemas.openxmlformats.org/officeDocument/2006/relationships/tags" Target="../tags/tag83.xml"/><Relationship Id="rId179" Type="http://schemas.openxmlformats.org/officeDocument/2006/relationships/tags" Target="../tags/tag179.xml"/><Relationship Id="rId386" Type="http://schemas.openxmlformats.org/officeDocument/2006/relationships/tags" Target="../tags/tag386.xml"/><Relationship Id="rId551" Type="http://schemas.openxmlformats.org/officeDocument/2006/relationships/tags" Target="../tags/tag551.xml"/><Relationship Id="rId593" Type="http://schemas.openxmlformats.org/officeDocument/2006/relationships/tags" Target="../tags/tag593.xml"/><Relationship Id="rId607" Type="http://schemas.openxmlformats.org/officeDocument/2006/relationships/tags" Target="../tags/tag607.xml"/><Relationship Id="rId649" Type="http://schemas.openxmlformats.org/officeDocument/2006/relationships/tags" Target="../tags/tag649.xml"/><Relationship Id="rId814" Type="http://schemas.openxmlformats.org/officeDocument/2006/relationships/tags" Target="../tags/tag814.xml"/><Relationship Id="rId856" Type="http://schemas.openxmlformats.org/officeDocument/2006/relationships/tags" Target="../tags/tag856.xml"/><Relationship Id="rId190" Type="http://schemas.openxmlformats.org/officeDocument/2006/relationships/tags" Target="../tags/tag190.xml"/><Relationship Id="rId204" Type="http://schemas.openxmlformats.org/officeDocument/2006/relationships/tags" Target="../tags/tag204.xml"/><Relationship Id="rId246" Type="http://schemas.openxmlformats.org/officeDocument/2006/relationships/tags" Target="../tags/tag246.xml"/><Relationship Id="rId288" Type="http://schemas.openxmlformats.org/officeDocument/2006/relationships/tags" Target="../tags/tag288.xml"/><Relationship Id="rId411" Type="http://schemas.openxmlformats.org/officeDocument/2006/relationships/tags" Target="../tags/tag411.xml"/><Relationship Id="rId453" Type="http://schemas.openxmlformats.org/officeDocument/2006/relationships/tags" Target="../tags/tag453.xml"/><Relationship Id="rId509" Type="http://schemas.openxmlformats.org/officeDocument/2006/relationships/tags" Target="../tags/tag509.xml"/><Relationship Id="rId660" Type="http://schemas.openxmlformats.org/officeDocument/2006/relationships/tags" Target="../tags/tag660.xml"/><Relationship Id="rId106" Type="http://schemas.openxmlformats.org/officeDocument/2006/relationships/tags" Target="../tags/tag106.xml"/><Relationship Id="rId313" Type="http://schemas.openxmlformats.org/officeDocument/2006/relationships/tags" Target="../tags/tag313.xml"/><Relationship Id="rId495" Type="http://schemas.openxmlformats.org/officeDocument/2006/relationships/tags" Target="../tags/tag495.xml"/><Relationship Id="rId716" Type="http://schemas.openxmlformats.org/officeDocument/2006/relationships/tags" Target="../tags/tag716.xml"/><Relationship Id="rId758" Type="http://schemas.openxmlformats.org/officeDocument/2006/relationships/tags" Target="../tags/tag758.xml"/><Relationship Id="rId10" Type="http://schemas.openxmlformats.org/officeDocument/2006/relationships/tags" Target="../tags/tag10.xml"/><Relationship Id="rId52" Type="http://schemas.openxmlformats.org/officeDocument/2006/relationships/tags" Target="../tags/tag52.xml"/><Relationship Id="rId94" Type="http://schemas.openxmlformats.org/officeDocument/2006/relationships/tags" Target="../tags/tag94.xml"/><Relationship Id="rId148" Type="http://schemas.openxmlformats.org/officeDocument/2006/relationships/tags" Target="../tags/tag148.xml"/><Relationship Id="rId355" Type="http://schemas.openxmlformats.org/officeDocument/2006/relationships/tags" Target="../tags/tag355.xml"/><Relationship Id="rId397" Type="http://schemas.openxmlformats.org/officeDocument/2006/relationships/tags" Target="../tags/tag397.xml"/><Relationship Id="rId520" Type="http://schemas.openxmlformats.org/officeDocument/2006/relationships/tags" Target="../tags/tag520.xml"/><Relationship Id="rId562" Type="http://schemas.openxmlformats.org/officeDocument/2006/relationships/tags" Target="../tags/tag562.xml"/><Relationship Id="rId618" Type="http://schemas.openxmlformats.org/officeDocument/2006/relationships/tags" Target="../tags/tag618.xml"/><Relationship Id="rId825" Type="http://schemas.openxmlformats.org/officeDocument/2006/relationships/tags" Target="../tags/tag825.xml"/><Relationship Id="rId215" Type="http://schemas.openxmlformats.org/officeDocument/2006/relationships/tags" Target="../tags/tag215.xml"/><Relationship Id="rId257" Type="http://schemas.openxmlformats.org/officeDocument/2006/relationships/tags" Target="../tags/tag257.xml"/><Relationship Id="rId422" Type="http://schemas.openxmlformats.org/officeDocument/2006/relationships/tags" Target="../tags/tag422.xml"/><Relationship Id="rId464" Type="http://schemas.openxmlformats.org/officeDocument/2006/relationships/tags" Target="../tags/tag464.xml"/><Relationship Id="rId299" Type="http://schemas.openxmlformats.org/officeDocument/2006/relationships/tags" Target="../tags/tag299.xml"/><Relationship Id="rId727" Type="http://schemas.openxmlformats.org/officeDocument/2006/relationships/tags" Target="../tags/tag727.xml"/><Relationship Id="rId63" Type="http://schemas.openxmlformats.org/officeDocument/2006/relationships/tags" Target="../tags/tag63.xml"/><Relationship Id="rId159" Type="http://schemas.openxmlformats.org/officeDocument/2006/relationships/tags" Target="../tags/tag159.xml"/><Relationship Id="rId366" Type="http://schemas.openxmlformats.org/officeDocument/2006/relationships/tags" Target="../tags/tag366.xml"/><Relationship Id="rId573" Type="http://schemas.openxmlformats.org/officeDocument/2006/relationships/tags" Target="../tags/tag573.xml"/><Relationship Id="rId780" Type="http://schemas.openxmlformats.org/officeDocument/2006/relationships/tags" Target="../tags/tag780.xml"/><Relationship Id="rId226" Type="http://schemas.openxmlformats.org/officeDocument/2006/relationships/tags" Target="../tags/tag226.xml"/><Relationship Id="rId433" Type="http://schemas.openxmlformats.org/officeDocument/2006/relationships/tags" Target="../tags/tag433.xml"/><Relationship Id="rId640" Type="http://schemas.openxmlformats.org/officeDocument/2006/relationships/tags" Target="../tags/tag640.xml"/><Relationship Id="rId738" Type="http://schemas.openxmlformats.org/officeDocument/2006/relationships/tags" Target="../tags/tag738.xml"/><Relationship Id="rId74" Type="http://schemas.openxmlformats.org/officeDocument/2006/relationships/tags" Target="../tags/tag74.xml"/><Relationship Id="rId377" Type="http://schemas.openxmlformats.org/officeDocument/2006/relationships/tags" Target="../tags/tag377.xml"/><Relationship Id="rId500" Type="http://schemas.openxmlformats.org/officeDocument/2006/relationships/tags" Target="../tags/tag500.xml"/><Relationship Id="rId584" Type="http://schemas.openxmlformats.org/officeDocument/2006/relationships/tags" Target="../tags/tag584.xml"/><Relationship Id="rId805" Type="http://schemas.openxmlformats.org/officeDocument/2006/relationships/tags" Target="../tags/tag805.xml"/><Relationship Id="rId5" Type="http://schemas.openxmlformats.org/officeDocument/2006/relationships/tags" Target="../tags/tag5.xml"/><Relationship Id="rId237" Type="http://schemas.openxmlformats.org/officeDocument/2006/relationships/tags" Target="../tags/tag237.xml"/><Relationship Id="rId791" Type="http://schemas.openxmlformats.org/officeDocument/2006/relationships/tags" Target="../tags/tag791.xml"/><Relationship Id="rId444" Type="http://schemas.openxmlformats.org/officeDocument/2006/relationships/tags" Target="../tags/tag444.xml"/><Relationship Id="rId651" Type="http://schemas.openxmlformats.org/officeDocument/2006/relationships/tags" Target="../tags/tag651.xml"/><Relationship Id="rId749" Type="http://schemas.openxmlformats.org/officeDocument/2006/relationships/tags" Target="../tags/tag749.xml"/><Relationship Id="rId290" Type="http://schemas.openxmlformats.org/officeDocument/2006/relationships/tags" Target="../tags/tag290.xml"/><Relationship Id="rId304" Type="http://schemas.openxmlformats.org/officeDocument/2006/relationships/tags" Target="../tags/tag304.xml"/><Relationship Id="rId388" Type="http://schemas.openxmlformats.org/officeDocument/2006/relationships/tags" Target="../tags/tag388.xml"/><Relationship Id="rId511" Type="http://schemas.openxmlformats.org/officeDocument/2006/relationships/tags" Target="../tags/tag511.xml"/><Relationship Id="rId609" Type="http://schemas.openxmlformats.org/officeDocument/2006/relationships/tags" Target="../tags/tag609.xml"/><Relationship Id="rId85" Type="http://schemas.openxmlformats.org/officeDocument/2006/relationships/tags" Target="../tags/tag85.xml"/><Relationship Id="rId150" Type="http://schemas.openxmlformats.org/officeDocument/2006/relationships/tags" Target="../tags/tag150.xml"/><Relationship Id="rId595" Type="http://schemas.openxmlformats.org/officeDocument/2006/relationships/tags" Target="../tags/tag595.xml"/><Relationship Id="rId816" Type="http://schemas.openxmlformats.org/officeDocument/2006/relationships/tags" Target="../tags/tag816.xml"/><Relationship Id="rId248" Type="http://schemas.openxmlformats.org/officeDocument/2006/relationships/tags" Target="../tags/tag248.xml"/><Relationship Id="rId455" Type="http://schemas.openxmlformats.org/officeDocument/2006/relationships/tags" Target="../tags/tag455.xml"/><Relationship Id="rId662" Type="http://schemas.openxmlformats.org/officeDocument/2006/relationships/tags" Target="../tags/tag662.xml"/><Relationship Id="rId12" Type="http://schemas.openxmlformats.org/officeDocument/2006/relationships/tags" Target="../tags/tag12.xml"/><Relationship Id="rId108" Type="http://schemas.openxmlformats.org/officeDocument/2006/relationships/tags" Target="../tags/tag108.xml"/><Relationship Id="rId315" Type="http://schemas.openxmlformats.org/officeDocument/2006/relationships/tags" Target="../tags/tag315.xml"/><Relationship Id="rId522" Type="http://schemas.openxmlformats.org/officeDocument/2006/relationships/tags" Target="../tags/tag522.xml"/><Relationship Id="rId96" Type="http://schemas.openxmlformats.org/officeDocument/2006/relationships/tags" Target="../tags/tag96.xml"/><Relationship Id="rId161" Type="http://schemas.openxmlformats.org/officeDocument/2006/relationships/tags" Target="../tags/tag161.xml"/><Relationship Id="rId399" Type="http://schemas.openxmlformats.org/officeDocument/2006/relationships/tags" Target="../tags/tag399.xml"/><Relationship Id="rId827" Type="http://schemas.openxmlformats.org/officeDocument/2006/relationships/tags" Target="../tags/tag827.xml"/><Relationship Id="rId259" Type="http://schemas.openxmlformats.org/officeDocument/2006/relationships/tags" Target="../tags/tag259.xml"/><Relationship Id="rId466" Type="http://schemas.openxmlformats.org/officeDocument/2006/relationships/tags" Target="../tags/tag466.xml"/><Relationship Id="rId673" Type="http://schemas.openxmlformats.org/officeDocument/2006/relationships/tags" Target="../tags/tag673.xml"/><Relationship Id="rId23" Type="http://schemas.openxmlformats.org/officeDocument/2006/relationships/tags" Target="../tags/tag23.xml"/><Relationship Id="rId119" Type="http://schemas.openxmlformats.org/officeDocument/2006/relationships/tags" Target="../tags/tag119.xml"/><Relationship Id="rId326" Type="http://schemas.openxmlformats.org/officeDocument/2006/relationships/tags" Target="../tags/tag326.xml"/><Relationship Id="rId533" Type="http://schemas.openxmlformats.org/officeDocument/2006/relationships/tags" Target="../tags/tag533.xml"/><Relationship Id="rId740" Type="http://schemas.openxmlformats.org/officeDocument/2006/relationships/tags" Target="../tags/tag740.xml"/><Relationship Id="rId838" Type="http://schemas.openxmlformats.org/officeDocument/2006/relationships/tags" Target="../tags/tag838.xml"/><Relationship Id="rId172" Type="http://schemas.openxmlformats.org/officeDocument/2006/relationships/tags" Target="../tags/tag172.xml"/><Relationship Id="rId477" Type="http://schemas.openxmlformats.org/officeDocument/2006/relationships/tags" Target="../tags/tag477.xml"/><Relationship Id="rId600" Type="http://schemas.openxmlformats.org/officeDocument/2006/relationships/tags" Target="../tags/tag600.xml"/><Relationship Id="rId684" Type="http://schemas.openxmlformats.org/officeDocument/2006/relationships/tags" Target="../tags/tag684.xml"/><Relationship Id="rId337" Type="http://schemas.openxmlformats.org/officeDocument/2006/relationships/tags" Target="../tags/tag337.xml"/><Relationship Id="rId34" Type="http://schemas.openxmlformats.org/officeDocument/2006/relationships/tags" Target="../tags/tag34.xml"/><Relationship Id="rId544" Type="http://schemas.openxmlformats.org/officeDocument/2006/relationships/tags" Target="../tags/tag544.xml"/><Relationship Id="rId751" Type="http://schemas.openxmlformats.org/officeDocument/2006/relationships/tags" Target="../tags/tag751.xml"/><Relationship Id="rId849" Type="http://schemas.openxmlformats.org/officeDocument/2006/relationships/tags" Target="../tags/tag849.xml"/><Relationship Id="rId183" Type="http://schemas.openxmlformats.org/officeDocument/2006/relationships/tags" Target="../tags/tag183.xml"/><Relationship Id="rId390" Type="http://schemas.openxmlformats.org/officeDocument/2006/relationships/tags" Target="../tags/tag390.xml"/><Relationship Id="rId404" Type="http://schemas.openxmlformats.org/officeDocument/2006/relationships/tags" Target="../tags/tag404.xml"/><Relationship Id="rId611" Type="http://schemas.openxmlformats.org/officeDocument/2006/relationships/tags" Target="../tags/tag611.xml"/><Relationship Id="rId250" Type="http://schemas.openxmlformats.org/officeDocument/2006/relationships/tags" Target="../tags/tag250.xml"/><Relationship Id="rId488" Type="http://schemas.openxmlformats.org/officeDocument/2006/relationships/tags" Target="../tags/tag488.xml"/><Relationship Id="rId695" Type="http://schemas.openxmlformats.org/officeDocument/2006/relationships/tags" Target="../tags/tag695.xml"/><Relationship Id="rId709" Type="http://schemas.openxmlformats.org/officeDocument/2006/relationships/tags" Target="../tags/tag709.xml"/><Relationship Id="rId45" Type="http://schemas.openxmlformats.org/officeDocument/2006/relationships/tags" Target="../tags/tag45.xml"/><Relationship Id="rId110" Type="http://schemas.openxmlformats.org/officeDocument/2006/relationships/tags" Target="../tags/tag110.xml"/><Relationship Id="rId348" Type="http://schemas.openxmlformats.org/officeDocument/2006/relationships/tags" Target="../tags/tag348.xml"/><Relationship Id="rId555" Type="http://schemas.openxmlformats.org/officeDocument/2006/relationships/tags" Target="../tags/tag555.xml"/><Relationship Id="rId762" Type="http://schemas.openxmlformats.org/officeDocument/2006/relationships/tags" Target="../tags/tag762.xml"/><Relationship Id="rId194" Type="http://schemas.openxmlformats.org/officeDocument/2006/relationships/tags" Target="../tags/tag194.xml"/><Relationship Id="rId208" Type="http://schemas.openxmlformats.org/officeDocument/2006/relationships/tags" Target="../tags/tag208.xml"/><Relationship Id="rId415" Type="http://schemas.openxmlformats.org/officeDocument/2006/relationships/tags" Target="../tags/tag415.xml"/><Relationship Id="rId622" Type="http://schemas.openxmlformats.org/officeDocument/2006/relationships/tags" Target="../tags/tag622.xml"/><Relationship Id="rId261" Type="http://schemas.openxmlformats.org/officeDocument/2006/relationships/tags" Target="../tags/tag261.xml"/><Relationship Id="rId499" Type="http://schemas.openxmlformats.org/officeDocument/2006/relationships/tags" Target="../tags/tag499.xml"/><Relationship Id="rId56" Type="http://schemas.openxmlformats.org/officeDocument/2006/relationships/tags" Target="../tags/tag56.xml"/><Relationship Id="rId359" Type="http://schemas.openxmlformats.org/officeDocument/2006/relationships/tags" Target="../tags/tag359.xml"/><Relationship Id="rId566" Type="http://schemas.openxmlformats.org/officeDocument/2006/relationships/tags" Target="../tags/tag566.xml"/><Relationship Id="rId773" Type="http://schemas.openxmlformats.org/officeDocument/2006/relationships/tags" Target="../tags/tag773.xml"/><Relationship Id="rId121" Type="http://schemas.openxmlformats.org/officeDocument/2006/relationships/tags" Target="../tags/tag121.xml"/><Relationship Id="rId219" Type="http://schemas.openxmlformats.org/officeDocument/2006/relationships/tags" Target="../tags/tag219.xml"/><Relationship Id="rId426" Type="http://schemas.openxmlformats.org/officeDocument/2006/relationships/tags" Target="../tags/tag426.xml"/><Relationship Id="rId633" Type="http://schemas.openxmlformats.org/officeDocument/2006/relationships/tags" Target="../tags/tag633.xml"/><Relationship Id="rId840" Type="http://schemas.openxmlformats.org/officeDocument/2006/relationships/tags" Target="../tags/tag840.xml"/><Relationship Id="rId67" Type="http://schemas.openxmlformats.org/officeDocument/2006/relationships/tags" Target="../tags/tag67.xml"/><Relationship Id="rId272" Type="http://schemas.openxmlformats.org/officeDocument/2006/relationships/tags" Target="../tags/tag272.xml"/><Relationship Id="rId577" Type="http://schemas.openxmlformats.org/officeDocument/2006/relationships/tags" Target="../tags/tag577.xml"/><Relationship Id="rId700" Type="http://schemas.openxmlformats.org/officeDocument/2006/relationships/tags" Target="../tags/tag700.xml"/><Relationship Id="rId132" Type="http://schemas.openxmlformats.org/officeDocument/2006/relationships/tags" Target="../tags/tag132.xml"/><Relationship Id="rId784" Type="http://schemas.openxmlformats.org/officeDocument/2006/relationships/tags" Target="../tags/tag784.xml"/><Relationship Id="rId437" Type="http://schemas.openxmlformats.org/officeDocument/2006/relationships/tags" Target="../tags/tag437.xml"/><Relationship Id="rId644" Type="http://schemas.openxmlformats.org/officeDocument/2006/relationships/tags" Target="../tags/tag644.xml"/><Relationship Id="rId851" Type="http://schemas.openxmlformats.org/officeDocument/2006/relationships/tags" Target="../tags/tag851.xml"/><Relationship Id="rId283" Type="http://schemas.openxmlformats.org/officeDocument/2006/relationships/tags" Target="../tags/tag283.xml"/><Relationship Id="rId490" Type="http://schemas.openxmlformats.org/officeDocument/2006/relationships/tags" Target="../tags/tag490.xml"/><Relationship Id="rId504" Type="http://schemas.openxmlformats.org/officeDocument/2006/relationships/tags" Target="../tags/tag504.xml"/><Relationship Id="rId711" Type="http://schemas.openxmlformats.org/officeDocument/2006/relationships/tags" Target="../tags/tag711.xml"/><Relationship Id="rId78" Type="http://schemas.openxmlformats.org/officeDocument/2006/relationships/tags" Target="../tags/tag78.xml"/><Relationship Id="rId143" Type="http://schemas.openxmlformats.org/officeDocument/2006/relationships/tags" Target="../tags/tag143.xml"/><Relationship Id="rId350" Type="http://schemas.openxmlformats.org/officeDocument/2006/relationships/tags" Target="../tags/tag350.xml"/><Relationship Id="rId588" Type="http://schemas.openxmlformats.org/officeDocument/2006/relationships/tags" Target="../tags/tag588.xml"/><Relationship Id="rId795" Type="http://schemas.openxmlformats.org/officeDocument/2006/relationships/tags" Target="../tags/tag795.xml"/><Relationship Id="rId809" Type="http://schemas.openxmlformats.org/officeDocument/2006/relationships/tags" Target="../tags/tag809.xml"/><Relationship Id="rId9" Type="http://schemas.openxmlformats.org/officeDocument/2006/relationships/tags" Target="../tags/tag9.xml"/><Relationship Id="rId210" Type="http://schemas.openxmlformats.org/officeDocument/2006/relationships/tags" Target="../tags/tag210.xml"/><Relationship Id="rId448" Type="http://schemas.openxmlformats.org/officeDocument/2006/relationships/tags" Target="../tags/tag448.xml"/><Relationship Id="rId655" Type="http://schemas.openxmlformats.org/officeDocument/2006/relationships/tags" Target="../tags/tag655.xml"/><Relationship Id="rId294" Type="http://schemas.openxmlformats.org/officeDocument/2006/relationships/tags" Target="../tags/tag294.xml"/><Relationship Id="rId308" Type="http://schemas.openxmlformats.org/officeDocument/2006/relationships/tags" Target="../tags/tag308.xml"/><Relationship Id="rId515" Type="http://schemas.openxmlformats.org/officeDocument/2006/relationships/tags" Target="../tags/tag515.xml"/><Relationship Id="rId722" Type="http://schemas.openxmlformats.org/officeDocument/2006/relationships/tags" Target="../tags/tag722.xml"/><Relationship Id="rId89" Type="http://schemas.openxmlformats.org/officeDocument/2006/relationships/tags" Target="../tags/tag89.xml"/><Relationship Id="rId154" Type="http://schemas.openxmlformats.org/officeDocument/2006/relationships/tags" Target="../tags/tag154.xml"/><Relationship Id="rId361" Type="http://schemas.openxmlformats.org/officeDocument/2006/relationships/tags" Target="../tags/tag361.xml"/><Relationship Id="rId599" Type="http://schemas.openxmlformats.org/officeDocument/2006/relationships/tags" Target="../tags/tag599.xml"/><Relationship Id="rId459" Type="http://schemas.openxmlformats.org/officeDocument/2006/relationships/tags" Target="../tags/tag459.xml"/><Relationship Id="rId666" Type="http://schemas.openxmlformats.org/officeDocument/2006/relationships/tags" Target="../tags/tag666.xml"/><Relationship Id="rId16" Type="http://schemas.openxmlformats.org/officeDocument/2006/relationships/tags" Target="../tags/tag16.xml"/><Relationship Id="rId221" Type="http://schemas.openxmlformats.org/officeDocument/2006/relationships/tags" Target="../tags/tag221.xml"/><Relationship Id="rId319" Type="http://schemas.openxmlformats.org/officeDocument/2006/relationships/tags" Target="../tags/tag319.xml"/><Relationship Id="rId526" Type="http://schemas.openxmlformats.org/officeDocument/2006/relationships/tags" Target="../tags/tag526.xml"/><Relationship Id="rId733" Type="http://schemas.openxmlformats.org/officeDocument/2006/relationships/tags" Target="../tags/tag733.xml"/><Relationship Id="rId165" Type="http://schemas.openxmlformats.org/officeDocument/2006/relationships/tags" Target="../tags/tag165.xml"/><Relationship Id="rId372" Type="http://schemas.openxmlformats.org/officeDocument/2006/relationships/tags" Target="../tags/tag372.xml"/><Relationship Id="rId677" Type="http://schemas.openxmlformats.org/officeDocument/2006/relationships/tags" Target="../tags/tag677.xml"/><Relationship Id="rId800" Type="http://schemas.openxmlformats.org/officeDocument/2006/relationships/tags" Target="../tags/tag800.xml"/><Relationship Id="rId232" Type="http://schemas.openxmlformats.org/officeDocument/2006/relationships/tags" Target="../tags/tag232.xml"/><Relationship Id="rId27" Type="http://schemas.openxmlformats.org/officeDocument/2006/relationships/tags" Target="../tags/tag27.xml"/><Relationship Id="rId537" Type="http://schemas.openxmlformats.org/officeDocument/2006/relationships/tags" Target="../tags/tag537.xml"/><Relationship Id="rId744" Type="http://schemas.openxmlformats.org/officeDocument/2006/relationships/tags" Target="../tags/tag744.xml"/><Relationship Id="rId80" Type="http://schemas.openxmlformats.org/officeDocument/2006/relationships/tags" Target="../tags/tag80.xml"/><Relationship Id="rId176" Type="http://schemas.openxmlformats.org/officeDocument/2006/relationships/tags" Target="../tags/tag176.xml"/><Relationship Id="rId383" Type="http://schemas.openxmlformats.org/officeDocument/2006/relationships/tags" Target="../tags/tag383.xml"/><Relationship Id="rId590" Type="http://schemas.openxmlformats.org/officeDocument/2006/relationships/tags" Target="../tags/tag590.xml"/><Relationship Id="rId604" Type="http://schemas.openxmlformats.org/officeDocument/2006/relationships/tags" Target="../tags/tag604.xml"/><Relationship Id="rId811" Type="http://schemas.openxmlformats.org/officeDocument/2006/relationships/tags" Target="../tags/tag811.xml"/><Relationship Id="rId243" Type="http://schemas.openxmlformats.org/officeDocument/2006/relationships/tags" Target="../tags/tag243.xml"/><Relationship Id="rId450" Type="http://schemas.openxmlformats.org/officeDocument/2006/relationships/tags" Target="../tags/tag450.xml"/><Relationship Id="rId688" Type="http://schemas.openxmlformats.org/officeDocument/2006/relationships/tags" Target="../tags/tag688.xml"/><Relationship Id="rId38" Type="http://schemas.openxmlformats.org/officeDocument/2006/relationships/tags" Target="../tags/tag38.xml"/><Relationship Id="rId103" Type="http://schemas.openxmlformats.org/officeDocument/2006/relationships/tags" Target="../tags/tag103.xml"/><Relationship Id="rId310" Type="http://schemas.openxmlformats.org/officeDocument/2006/relationships/tags" Target="../tags/tag310.xml"/><Relationship Id="rId548" Type="http://schemas.openxmlformats.org/officeDocument/2006/relationships/tags" Target="../tags/tag548.xml"/><Relationship Id="rId755" Type="http://schemas.openxmlformats.org/officeDocument/2006/relationships/tags" Target="../tags/tag755.xml"/><Relationship Id="rId91" Type="http://schemas.openxmlformats.org/officeDocument/2006/relationships/tags" Target="../tags/tag91.xml"/><Relationship Id="rId187" Type="http://schemas.openxmlformats.org/officeDocument/2006/relationships/tags" Target="../tags/tag187.xml"/><Relationship Id="rId394" Type="http://schemas.openxmlformats.org/officeDocument/2006/relationships/tags" Target="../tags/tag394.xml"/><Relationship Id="rId408" Type="http://schemas.openxmlformats.org/officeDocument/2006/relationships/tags" Target="../tags/tag408.xml"/><Relationship Id="rId615" Type="http://schemas.openxmlformats.org/officeDocument/2006/relationships/tags" Target="../tags/tag615.xml"/><Relationship Id="rId822" Type="http://schemas.openxmlformats.org/officeDocument/2006/relationships/tags" Target="../tags/tag822.xml"/><Relationship Id="rId254" Type="http://schemas.openxmlformats.org/officeDocument/2006/relationships/tags" Target="../tags/tag254.xml"/><Relationship Id="rId699" Type="http://schemas.openxmlformats.org/officeDocument/2006/relationships/tags" Target="../tags/tag699.xml"/><Relationship Id="rId49" Type="http://schemas.openxmlformats.org/officeDocument/2006/relationships/tags" Target="../tags/tag49.xml"/><Relationship Id="rId114" Type="http://schemas.openxmlformats.org/officeDocument/2006/relationships/tags" Target="../tags/tag114.xml"/><Relationship Id="rId461" Type="http://schemas.openxmlformats.org/officeDocument/2006/relationships/tags" Target="../tags/tag461.xml"/><Relationship Id="rId559" Type="http://schemas.openxmlformats.org/officeDocument/2006/relationships/tags" Target="../tags/tag559.xml"/><Relationship Id="rId766" Type="http://schemas.openxmlformats.org/officeDocument/2006/relationships/tags" Target="../tags/tag766.xml"/><Relationship Id="rId198" Type="http://schemas.openxmlformats.org/officeDocument/2006/relationships/tags" Target="../tags/tag198.xml"/><Relationship Id="rId321" Type="http://schemas.openxmlformats.org/officeDocument/2006/relationships/tags" Target="../tags/tag321.xml"/><Relationship Id="rId419" Type="http://schemas.openxmlformats.org/officeDocument/2006/relationships/tags" Target="../tags/tag419.xml"/><Relationship Id="rId626" Type="http://schemas.openxmlformats.org/officeDocument/2006/relationships/tags" Target="../tags/tag626.xml"/><Relationship Id="rId833" Type="http://schemas.openxmlformats.org/officeDocument/2006/relationships/tags" Target="../tags/tag833.xml"/><Relationship Id="rId265" Type="http://schemas.openxmlformats.org/officeDocument/2006/relationships/tags" Target="../tags/tag265.xml"/><Relationship Id="rId472" Type="http://schemas.openxmlformats.org/officeDocument/2006/relationships/tags" Target="../tags/tag472.xml"/><Relationship Id="rId125" Type="http://schemas.openxmlformats.org/officeDocument/2006/relationships/tags" Target="../tags/tag125.xml"/><Relationship Id="rId332" Type="http://schemas.openxmlformats.org/officeDocument/2006/relationships/tags" Target="../tags/tag332.xml"/><Relationship Id="rId777" Type="http://schemas.openxmlformats.org/officeDocument/2006/relationships/tags" Target="../tags/tag777.xml"/><Relationship Id="rId637" Type="http://schemas.openxmlformats.org/officeDocument/2006/relationships/tags" Target="../tags/tag637.xml"/><Relationship Id="rId844" Type="http://schemas.openxmlformats.org/officeDocument/2006/relationships/tags" Target="../tags/tag844.xml"/><Relationship Id="rId276" Type="http://schemas.openxmlformats.org/officeDocument/2006/relationships/tags" Target="../tags/tag276.xml"/><Relationship Id="rId483" Type="http://schemas.openxmlformats.org/officeDocument/2006/relationships/tags" Target="../tags/tag483.xml"/><Relationship Id="rId690" Type="http://schemas.openxmlformats.org/officeDocument/2006/relationships/tags" Target="../tags/tag690.xml"/><Relationship Id="rId704" Type="http://schemas.openxmlformats.org/officeDocument/2006/relationships/tags" Target="../tags/tag704.xml"/><Relationship Id="rId40" Type="http://schemas.openxmlformats.org/officeDocument/2006/relationships/tags" Target="../tags/tag40.xml"/><Relationship Id="rId136" Type="http://schemas.openxmlformats.org/officeDocument/2006/relationships/tags" Target="../tags/tag136.xml"/><Relationship Id="rId343" Type="http://schemas.openxmlformats.org/officeDocument/2006/relationships/tags" Target="../tags/tag343.xml"/><Relationship Id="rId550" Type="http://schemas.openxmlformats.org/officeDocument/2006/relationships/tags" Target="../tags/tag550.xml"/><Relationship Id="rId788" Type="http://schemas.openxmlformats.org/officeDocument/2006/relationships/tags" Target="../tags/tag788.xml"/><Relationship Id="rId203" Type="http://schemas.openxmlformats.org/officeDocument/2006/relationships/tags" Target="../tags/tag203.xml"/><Relationship Id="rId648" Type="http://schemas.openxmlformats.org/officeDocument/2006/relationships/tags" Target="../tags/tag648.xml"/><Relationship Id="rId855" Type="http://schemas.openxmlformats.org/officeDocument/2006/relationships/tags" Target="../tags/tag855.xml"/><Relationship Id="rId287" Type="http://schemas.openxmlformats.org/officeDocument/2006/relationships/tags" Target="../tags/tag287.xml"/><Relationship Id="rId410" Type="http://schemas.openxmlformats.org/officeDocument/2006/relationships/tags" Target="../tags/tag410.xml"/><Relationship Id="rId494" Type="http://schemas.openxmlformats.org/officeDocument/2006/relationships/tags" Target="../tags/tag494.xml"/><Relationship Id="rId508" Type="http://schemas.openxmlformats.org/officeDocument/2006/relationships/tags" Target="../tags/tag508.xml"/><Relationship Id="rId715" Type="http://schemas.openxmlformats.org/officeDocument/2006/relationships/tags" Target="../tags/tag715.xml"/><Relationship Id="rId147" Type="http://schemas.openxmlformats.org/officeDocument/2006/relationships/tags" Target="../tags/tag147.xml"/><Relationship Id="rId354" Type="http://schemas.openxmlformats.org/officeDocument/2006/relationships/tags" Target="../tags/tag354.xml"/><Relationship Id="rId799" Type="http://schemas.openxmlformats.org/officeDocument/2006/relationships/tags" Target="../tags/tag799.xml"/><Relationship Id="rId51" Type="http://schemas.openxmlformats.org/officeDocument/2006/relationships/tags" Target="../tags/tag51.xml"/><Relationship Id="rId561" Type="http://schemas.openxmlformats.org/officeDocument/2006/relationships/tags" Target="../tags/tag561.xml"/><Relationship Id="rId659" Type="http://schemas.openxmlformats.org/officeDocument/2006/relationships/tags" Target="../tags/tag659.xml"/><Relationship Id="rId214" Type="http://schemas.openxmlformats.org/officeDocument/2006/relationships/tags" Target="../tags/tag214.xml"/><Relationship Id="rId298" Type="http://schemas.openxmlformats.org/officeDocument/2006/relationships/tags" Target="../tags/tag298.xml"/><Relationship Id="rId421" Type="http://schemas.openxmlformats.org/officeDocument/2006/relationships/tags" Target="../tags/tag421.xml"/><Relationship Id="rId519" Type="http://schemas.openxmlformats.org/officeDocument/2006/relationships/tags" Target="../tags/tag519.xml"/><Relationship Id="rId158" Type="http://schemas.openxmlformats.org/officeDocument/2006/relationships/tags" Target="../tags/tag158.xml"/><Relationship Id="rId726" Type="http://schemas.openxmlformats.org/officeDocument/2006/relationships/tags" Target="../tags/tag726.xml"/><Relationship Id="rId62" Type="http://schemas.openxmlformats.org/officeDocument/2006/relationships/tags" Target="../tags/tag62.xml"/><Relationship Id="rId365" Type="http://schemas.openxmlformats.org/officeDocument/2006/relationships/tags" Target="../tags/tag365.xml"/><Relationship Id="rId572" Type="http://schemas.openxmlformats.org/officeDocument/2006/relationships/tags" Target="../tags/tag572.xml"/><Relationship Id="rId225" Type="http://schemas.openxmlformats.org/officeDocument/2006/relationships/tags" Target="../tags/tag225.xml"/><Relationship Id="rId432" Type="http://schemas.openxmlformats.org/officeDocument/2006/relationships/tags" Target="../tags/tag432.xml"/><Relationship Id="rId737" Type="http://schemas.openxmlformats.org/officeDocument/2006/relationships/tags" Target="../tags/tag737.xml"/><Relationship Id="rId73" Type="http://schemas.openxmlformats.org/officeDocument/2006/relationships/tags" Target="../tags/tag73.xml"/><Relationship Id="rId169" Type="http://schemas.openxmlformats.org/officeDocument/2006/relationships/tags" Target="../tags/tag169.xml"/><Relationship Id="rId376" Type="http://schemas.openxmlformats.org/officeDocument/2006/relationships/tags" Target="../tags/tag376.xml"/><Relationship Id="rId583" Type="http://schemas.openxmlformats.org/officeDocument/2006/relationships/tags" Target="../tags/tag583.xml"/><Relationship Id="rId790" Type="http://schemas.openxmlformats.org/officeDocument/2006/relationships/tags" Target="../tags/tag790.xml"/><Relationship Id="rId804" Type="http://schemas.openxmlformats.org/officeDocument/2006/relationships/tags" Target="../tags/tag804.xml"/><Relationship Id="rId4" Type="http://schemas.openxmlformats.org/officeDocument/2006/relationships/tags" Target="../tags/tag4.xml"/><Relationship Id="rId236" Type="http://schemas.openxmlformats.org/officeDocument/2006/relationships/tags" Target="../tags/tag236.xml"/><Relationship Id="rId443" Type="http://schemas.openxmlformats.org/officeDocument/2006/relationships/tags" Target="../tags/tag443.xml"/><Relationship Id="rId650" Type="http://schemas.openxmlformats.org/officeDocument/2006/relationships/tags" Target="../tags/tag650.xml"/><Relationship Id="rId303" Type="http://schemas.openxmlformats.org/officeDocument/2006/relationships/tags" Target="../tags/tag303.xml"/><Relationship Id="rId748" Type="http://schemas.openxmlformats.org/officeDocument/2006/relationships/tags" Target="../tags/tag748.xml"/><Relationship Id="rId84" Type="http://schemas.openxmlformats.org/officeDocument/2006/relationships/tags" Target="../tags/tag84.xml"/><Relationship Id="rId387" Type="http://schemas.openxmlformats.org/officeDocument/2006/relationships/tags" Target="../tags/tag387.xml"/><Relationship Id="rId510" Type="http://schemas.openxmlformats.org/officeDocument/2006/relationships/tags" Target="../tags/tag510.xml"/><Relationship Id="rId594" Type="http://schemas.openxmlformats.org/officeDocument/2006/relationships/tags" Target="../tags/tag594.xml"/><Relationship Id="rId608" Type="http://schemas.openxmlformats.org/officeDocument/2006/relationships/tags" Target="../tags/tag608.xml"/><Relationship Id="rId815" Type="http://schemas.openxmlformats.org/officeDocument/2006/relationships/tags" Target="../tags/tag815.xml"/><Relationship Id="rId247" Type="http://schemas.openxmlformats.org/officeDocument/2006/relationships/tags" Target="../tags/tag247.xml"/><Relationship Id="rId107" Type="http://schemas.openxmlformats.org/officeDocument/2006/relationships/tags" Target="../tags/tag107.xml"/><Relationship Id="rId454" Type="http://schemas.openxmlformats.org/officeDocument/2006/relationships/tags" Target="../tags/tag454.xml"/><Relationship Id="rId661" Type="http://schemas.openxmlformats.org/officeDocument/2006/relationships/tags" Target="../tags/tag661.xml"/><Relationship Id="rId759" Type="http://schemas.openxmlformats.org/officeDocument/2006/relationships/tags" Target="../tags/tag759.xml"/><Relationship Id="rId11" Type="http://schemas.openxmlformats.org/officeDocument/2006/relationships/tags" Target="../tags/tag11.xml"/><Relationship Id="rId314" Type="http://schemas.openxmlformats.org/officeDocument/2006/relationships/tags" Target="../tags/tag314.xml"/><Relationship Id="rId398" Type="http://schemas.openxmlformats.org/officeDocument/2006/relationships/tags" Target="../tags/tag398.xml"/><Relationship Id="rId521" Type="http://schemas.openxmlformats.org/officeDocument/2006/relationships/tags" Target="../tags/tag521.xml"/><Relationship Id="rId619" Type="http://schemas.openxmlformats.org/officeDocument/2006/relationships/tags" Target="../tags/tag619.xml"/><Relationship Id="rId95" Type="http://schemas.openxmlformats.org/officeDocument/2006/relationships/tags" Target="../tags/tag95.xml"/><Relationship Id="rId160" Type="http://schemas.openxmlformats.org/officeDocument/2006/relationships/tags" Target="../tags/tag160.xml"/><Relationship Id="rId826" Type="http://schemas.openxmlformats.org/officeDocument/2006/relationships/tags" Target="../tags/tag826.xml"/><Relationship Id="rId258" Type="http://schemas.openxmlformats.org/officeDocument/2006/relationships/tags" Target="../tags/tag258.xml"/><Relationship Id="rId465" Type="http://schemas.openxmlformats.org/officeDocument/2006/relationships/tags" Target="../tags/tag465.xml"/><Relationship Id="rId672" Type="http://schemas.openxmlformats.org/officeDocument/2006/relationships/tags" Target="../tags/tag672.xml"/><Relationship Id="rId22" Type="http://schemas.openxmlformats.org/officeDocument/2006/relationships/tags" Target="../tags/tag22.xml"/><Relationship Id="rId118" Type="http://schemas.openxmlformats.org/officeDocument/2006/relationships/tags" Target="../tags/tag118.xml"/><Relationship Id="rId325" Type="http://schemas.openxmlformats.org/officeDocument/2006/relationships/tags" Target="../tags/tag325.xml"/><Relationship Id="rId532" Type="http://schemas.openxmlformats.org/officeDocument/2006/relationships/tags" Target="../tags/tag532.xml"/><Relationship Id="rId171" Type="http://schemas.openxmlformats.org/officeDocument/2006/relationships/tags" Target="../tags/tag171.xml"/><Relationship Id="rId837" Type="http://schemas.openxmlformats.org/officeDocument/2006/relationships/tags" Target="../tags/tag837.xml"/><Relationship Id="rId269" Type="http://schemas.openxmlformats.org/officeDocument/2006/relationships/tags" Target="../tags/tag269.xml"/><Relationship Id="rId476" Type="http://schemas.openxmlformats.org/officeDocument/2006/relationships/tags" Target="../tags/tag476.xml"/><Relationship Id="rId683" Type="http://schemas.openxmlformats.org/officeDocument/2006/relationships/tags" Target="../tags/tag683.xml"/><Relationship Id="rId33" Type="http://schemas.openxmlformats.org/officeDocument/2006/relationships/tags" Target="../tags/tag33.xml"/><Relationship Id="rId129" Type="http://schemas.openxmlformats.org/officeDocument/2006/relationships/tags" Target="../tags/tag129.xml"/><Relationship Id="rId336" Type="http://schemas.openxmlformats.org/officeDocument/2006/relationships/tags" Target="../tags/tag336.xml"/><Relationship Id="rId543" Type="http://schemas.openxmlformats.org/officeDocument/2006/relationships/tags" Target="../tags/tag543.xml"/><Relationship Id="rId182" Type="http://schemas.openxmlformats.org/officeDocument/2006/relationships/tags" Target="../tags/tag182.xml"/><Relationship Id="rId403" Type="http://schemas.openxmlformats.org/officeDocument/2006/relationships/tags" Target="../tags/tag403.xml"/><Relationship Id="rId750" Type="http://schemas.openxmlformats.org/officeDocument/2006/relationships/tags" Target="../tags/tag750.xml"/><Relationship Id="rId848" Type="http://schemas.openxmlformats.org/officeDocument/2006/relationships/tags" Target="../tags/tag848.xml"/><Relationship Id="rId487" Type="http://schemas.openxmlformats.org/officeDocument/2006/relationships/tags" Target="../tags/tag487.xml"/><Relationship Id="rId610" Type="http://schemas.openxmlformats.org/officeDocument/2006/relationships/tags" Target="../tags/tag610.xml"/><Relationship Id="rId694" Type="http://schemas.openxmlformats.org/officeDocument/2006/relationships/tags" Target="../tags/tag694.xml"/><Relationship Id="rId708" Type="http://schemas.openxmlformats.org/officeDocument/2006/relationships/tags" Target="../tags/tag708.xml"/><Relationship Id="rId347" Type="http://schemas.openxmlformats.org/officeDocument/2006/relationships/tags" Target="../tags/tag347.xml"/><Relationship Id="rId44" Type="http://schemas.openxmlformats.org/officeDocument/2006/relationships/tags" Target="../tags/tag44.xml"/><Relationship Id="rId554" Type="http://schemas.openxmlformats.org/officeDocument/2006/relationships/tags" Target="../tags/tag554.xml"/><Relationship Id="rId761" Type="http://schemas.openxmlformats.org/officeDocument/2006/relationships/tags" Target="../tags/tag761.xml"/><Relationship Id="rId193" Type="http://schemas.openxmlformats.org/officeDocument/2006/relationships/tags" Target="../tags/tag193.xml"/><Relationship Id="rId207" Type="http://schemas.openxmlformats.org/officeDocument/2006/relationships/tags" Target="../tags/tag207.xml"/><Relationship Id="rId414" Type="http://schemas.openxmlformats.org/officeDocument/2006/relationships/tags" Target="../tags/tag414.xml"/><Relationship Id="rId498" Type="http://schemas.openxmlformats.org/officeDocument/2006/relationships/tags" Target="../tags/tag498.xml"/><Relationship Id="rId621" Type="http://schemas.openxmlformats.org/officeDocument/2006/relationships/tags" Target="../tags/tag621.xml"/><Relationship Id="rId260" Type="http://schemas.openxmlformats.org/officeDocument/2006/relationships/tags" Target="../tags/tag260.xml"/><Relationship Id="rId719" Type="http://schemas.openxmlformats.org/officeDocument/2006/relationships/tags" Target="../tags/tag719.xml"/><Relationship Id="rId55" Type="http://schemas.openxmlformats.org/officeDocument/2006/relationships/tags" Target="../tags/tag55.xml"/><Relationship Id="rId120" Type="http://schemas.openxmlformats.org/officeDocument/2006/relationships/tags" Target="../tags/tag120.xml"/><Relationship Id="rId358" Type="http://schemas.openxmlformats.org/officeDocument/2006/relationships/tags" Target="../tags/tag358.xml"/><Relationship Id="rId565" Type="http://schemas.openxmlformats.org/officeDocument/2006/relationships/tags" Target="../tags/tag565.xml"/><Relationship Id="rId772" Type="http://schemas.openxmlformats.org/officeDocument/2006/relationships/tags" Target="../tags/tag772.xml"/><Relationship Id="rId218" Type="http://schemas.openxmlformats.org/officeDocument/2006/relationships/tags" Target="../tags/tag218.xml"/><Relationship Id="rId425" Type="http://schemas.openxmlformats.org/officeDocument/2006/relationships/tags" Target="../tags/tag425.xml"/><Relationship Id="rId632" Type="http://schemas.openxmlformats.org/officeDocument/2006/relationships/tags" Target="../tags/tag632.xml"/><Relationship Id="rId271" Type="http://schemas.openxmlformats.org/officeDocument/2006/relationships/tags" Target="../tags/tag271.xml"/><Relationship Id="rId66" Type="http://schemas.openxmlformats.org/officeDocument/2006/relationships/tags" Target="../tags/tag66.xml"/><Relationship Id="rId131" Type="http://schemas.openxmlformats.org/officeDocument/2006/relationships/tags" Target="../tags/tag131.xml"/><Relationship Id="rId369" Type="http://schemas.openxmlformats.org/officeDocument/2006/relationships/tags" Target="../tags/tag369.xml"/><Relationship Id="rId576" Type="http://schemas.openxmlformats.org/officeDocument/2006/relationships/tags" Target="../tags/tag576.xml"/><Relationship Id="rId783" Type="http://schemas.openxmlformats.org/officeDocument/2006/relationships/tags" Target="../tags/tag783.xml"/><Relationship Id="rId229" Type="http://schemas.openxmlformats.org/officeDocument/2006/relationships/tags" Target="../tags/tag229.xml"/><Relationship Id="rId436" Type="http://schemas.openxmlformats.org/officeDocument/2006/relationships/tags" Target="../tags/tag436.xml"/><Relationship Id="rId643" Type="http://schemas.openxmlformats.org/officeDocument/2006/relationships/tags" Target="../tags/tag643.xml"/><Relationship Id="rId850" Type="http://schemas.openxmlformats.org/officeDocument/2006/relationships/tags" Target="../tags/tag850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Computer Systems </a:t>
            </a:r>
          </a:p>
          <a:p>
            <a:r>
              <a:rPr lang="en-GB" sz="4800" dirty="0"/>
              <a:t>Fundamentals</a:t>
            </a:r>
          </a:p>
          <a:p>
            <a:r>
              <a:rPr lang="en-GB" sz="4800" dirty="0"/>
              <a:t>(ACCA4028)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- 7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6296" y="32967"/>
            <a:ext cx="7504558" cy="1325563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5353" y="1545701"/>
            <a:ext cx="9519381" cy="4541738"/>
          </a:xfrm>
        </p:spPr>
        <p:txBody>
          <a:bodyPr>
            <a:normAutofit/>
          </a:bodyPr>
          <a:lstStyle/>
          <a:p>
            <a:pPr marL="719138" indent="-630238"/>
            <a:r>
              <a:rPr lang="en-GB" sz="32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CPU</a:t>
            </a:r>
          </a:p>
          <a:p>
            <a:pPr marL="719138" indent="-630238"/>
            <a:r>
              <a:rPr lang="en-GB" sz="3200" dirty="0">
                <a:ea typeface="Times New Roman" panose="02020603050405020304" pitchFamily="18" charset="0"/>
                <a:cs typeface="Times New Roman" panose="02020603050405020304" pitchFamily="18" charset="0"/>
              </a:rPr>
              <a:t>Instruction cycle</a:t>
            </a:r>
            <a:endParaRPr lang="en-GB" sz="32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19138" indent="-630238"/>
            <a:r>
              <a:rPr lang="en-GB" sz="3200" dirty="0">
                <a:ea typeface="Times New Roman" panose="02020603050405020304" pitchFamily="18" charset="0"/>
                <a:cs typeface="Times New Roman" panose="02020603050405020304" pitchFamily="18" charset="0"/>
              </a:rPr>
              <a:t>Interrupt</a:t>
            </a:r>
            <a:endParaRPr lang="en-GB" sz="32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19138" indent="-630238"/>
            <a:r>
              <a:rPr lang="en-GB" sz="32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Types of Computer Architecture</a:t>
            </a:r>
          </a:p>
          <a:p>
            <a:pPr marL="88900" indent="0">
              <a:buNone/>
            </a:pPr>
            <a:endParaRPr lang="en-GB" sz="40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Computer Systems Fundamentals 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4" name="Rectangle 4"/>
          <p:cNvSpPr>
            <a:spLocks noGrp="1" noChangeArrowheads="1"/>
          </p:cNvSpPr>
          <p:nvPr>
            <p:ph type="title"/>
          </p:nvPr>
        </p:nvSpPr>
        <p:spPr>
          <a:xfrm>
            <a:off x="2337191" y="-26857"/>
            <a:ext cx="7816625" cy="1325563"/>
          </a:xfrm>
        </p:spPr>
        <p:txBody>
          <a:bodyPr/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CPU</a:t>
            </a:r>
          </a:p>
        </p:txBody>
      </p:sp>
      <p:sp>
        <p:nvSpPr>
          <p:cNvPr id="35845" name="Rectangle 5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The brain of a computer.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It processes instructions from programs and manages system operations.</a:t>
            </a:r>
          </a:p>
          <a:p>
            <a:pPr marL="0" indent="0">
              <a:buNone/>
            </a:pPr>
            <a:r>
              <a:rPr lang="en-US" b="1" dirty="0"/>
              <a:t>Three major components</a:t>
            </a:r>
            <a:endParaRPr lang="en-US" dirty="0"/>
          </a:p>
          <a:p>
            <a:pPr marL="625475" indent="-355600"/>
            <a:r>
              <a:rPr lang="en-US" dirty="0"/>
              <a:t>ALU - Arithmetic Logic Unit</a:t>
            </a:r>
          </a:p>
          <a:p>
            <a:pPr marL="625475" indent="-355600"/>
            <a:r>
              <a:rPr lang="en-US" dirty="0"/>
              <a:t>CU - Control Unit</a:t>
            </a:r>
          </a:p>
          <a:p>
            <a:pPr marL="625475" indent="-355600"/>
            <a:r>
              <a:rPr lang="en-US" dirty="0"/>
              <a:t>Registers/ Memory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title"/>
          </p:nvPr>
        </p:nvSpPr>
        <p:spPr>
          <a:xfrm>
            <a:off x="3157747" y="-73919"/>
            <a:ext cx="5876506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Arithmetic and Logic Unit</a:t>
            </a:r>
          </a:p>
        </p:txBody>
      </p:sp>
      <p:sp>
        <p:nvSpPr>
          <p:cNvPr id="1218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Performing basic </a:t>
            </a:r>
            <a:r>
              <a:rPr lang="en-US" b="1" dirty="0"/>
              <a:t>arithmetic operations</a:t>
            </a:r>
          </a:p>
          <a:p>
            <a:r>
              <a:rPr lang="en-US" dirty="0"/>
              <a:t>Addition, Subtraction, multiplication</a:t>
            </a:r>
          </a:p>
          <a:p>
            <a:pPr marL="0" indent="0">
              <a:buNone/>
            </a:pPr>
            <a:r>
              <a:rPr lang="en-US" dirty="0"/>
              <a:t>Performing </a:t>
            </a:r>
            <a:r>
              <a:rPr lang="en-US" b="1" dirty="0"/>
              <a:t>logical operations </a:t>
            </a:r>
          </a:p>
          <a:p>
            <a:r>
              <a:rPr lang="en-US" dirty="0"/>
              <a:t>AND, OR, and NOT</a:t>
            </a:r>
          </a:p>
          <a:p>
            <a:pPr marL="0" indent="0">
              <a:buNone/>
            </a:pPr>
            <a:r>
              <a:rPr lang="en-GB" dirty="0"/>
              <a:t>Managing the Operation Code (Opcode) and Operands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8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8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8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6454B6-E2B8-ECBD-E3D6-9185B4F12E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>
            <a:extLst>
              <a:ext uri="{FF2B5EF4-FFF2-40B4-BE49-F238E27FC236}">
                <a16:creationId xmlns:a16="http://schemas.microsoft.com/office/drawing/2014/main" id="{23AD45CD-8CC8-F27F-2E42-4230FB1094D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093040" y="-111756"/>
            <a:ext cx="5876506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Arithmetic and Logic Unit</a:t>
            </a:r>
          </a:p>
        </p:txBody>
      </p:sp>
      <p:sp>
        <p:nvSpPr>
          <p:cNvPr id="121859" name="Rectangle 3">
            <a:extLst>
              <a:ext uri="{FF2B5EF4-FFF2-40B4-BE49-F238E27FC236}">
                <a16:creationId xmlns:a16="http://schemas.microsoft.com/office/drawing/2014/main" id="{C96F4F1C-248F-6290-7C96-B442CF2A895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40231" y="1710929"/>
            <a:ext cx="10785716" cy="522864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Operator: </a:t>
            </a:r>
            <a:r>
              <a:rPr lang="en-GB" dirty="0"/>
              <a:t>Specifies the operation to be performed (e.g., ADD, SUB, MUL, DIV).</a:t>
            </a:r>
          </a:p>
          <a:p>
            <a:pPr marL="0" indent="0">
              <a:buNone/>
            </a:pPr>
            <a:r>
              <a:rPr lang="en-GB" b="1" dirty="0"/>
              <a:t>Operand: </a:t>
            </a:r>
            <a:r>
              <a:rPr lang="en-GB" dirty="0"/>
              <a:t>The data on which the operation is performed (e.g., variables, memory addresses).</a:t>
            </a:r>
          </a:p>
          <a:p>
            <a:pPr marL="0" indent="0">
              <a:buNone/>
            </a:pPr>
            <a:r>
              <a:rPr lang="en-GB" b="1" dirty="0"/>
              <a:t>Opcode: </a:t>
            </a:r>
            <a:r>
              <a:rPr lang="en-GB" dirty="0"/>
              <a:t>The machine-level representation of an operation that the CPU can execute. </a:t>
            </a:r>
          </a:p>
          <a:p>
            <a:pPr marL="0" indent="0">
              <a:buNone/>
            </a:pPr>
            <a:r>
              <a:rPr lang="en-GB" dirty="0"/>
              <a:t>Example: In ADD A, B; ADD is the opcode, and A, B are the operands.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61340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Rectangle 2"/>
          <p:cNvSpPr>
            <a:spLocks noGrp="1" noChangeArrowheads="1"/>
          </p:cNvSpPr>
          <p:nvPr>
            <p:ph type="title"/>
          </p:nvPr>
        </p:nvSpPr>
        <p:spPr>
          <a:xfrm>
            <a:off x="3983112" y="-88163"/>
            <a:ext cx="5041620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Control Unit</a:t>
            </a:r>
          </a:p>
        </p:txBody>
      </p:sp>
      <p:sp>
        <p:nvSpPr>
          <p:cNvPr id="1208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600201"/>
            <a:ext cx="10972800" cy="5033802"/>
          </a:xfrm>
        </p:spPr>
        <p:txBody>
          <a:bodyPr>
            <a:normAutofit/>
          </a:bodyPr>
          <a:lstStyle/>
          <a:p>
            <a:r>
              <a:rPr lang="en-GB" dirty="0"/>
              <a:t>Critical component of the CPU </a:t>
            </a:r>
            <a:r>
              <a:rPr lang="en-GB" b="1" dirty="0"/>
              <a:t>responsible for directing operations</a:t>
            </a:r>
            <a:r>
              <a:rPr lang="en-GB" dirty="0"/>
              <a:t>.</a:t>
            </a:r>
          </a:p>
          <a:p>
            <a:r>
              <a:rPr lang="en-GB" dirty="0"/>
              <a:t>Manage and coordinate the </a:t>
            </a:r>
            <a:r>
              <a:rPr lang="en-GB" b="1" i="0" dirty="0">
                <a:solidFill>
                  <a:srgbClr val="0D0D0D"/>
                </a:solidFill>
                <a:effectLst/>
              </a:rPr>
              <a:t>Fetching, Decoding and </a:t>
            </a:r>
            <a:r>
              <a:rPr lang="en-GB" b="1" dirty="0"/>
              <a:t>execution of instructions in the computer</a:t>
            </a:r>
          </a:p>
          <a:p>
            <a:r>
              <a:rPr lang="en-GB" dirty="0"/>
              <a:t>Manages data flow between the </a:t>
            </a:r>
            <a:r>
              <a:rPr lang="en-GB" b="1" dirty="0"/>
              <a:t>ALU, registers, cache, and memory</a:t>
            </a:r>
          </a:p>
          <a:p>
            <a:r>
              <a:rPr lang="en-GB" i="0" dirty="0">
                <a:solidFill>
                  <a:srgbClr val="0D0D0D"/>
                </a:solidFill>
                <a:effectLst/>
              </a:rPr>
              <a:t>Program Counter Management</a:t>
            </a:r>
          </a:p>
          <a:p>
            <a:r>
              <a:rPr lang="en-GB" i="0" dirty="0">
                <a:solidFill>
                  <a:srgbClr val="0D0D0D"/>
                </a:solidFill>
                <a:effectLst/>
              </a:rPr>
              <a:t>Control Signal Generation and Synchronisation</a:t>
            </a:r>
          </a:p>
          <a:p>
            <a:r>
              <a:rPr lang="en-GB" i="0" dirty="0">
                <a:solidFill>
                  <a:srgbClr val="0D0D0D"/>
                </a:solidFill>
                <a:effectLst/>
              </a:rPr>
              <a:t>Interrupt Handling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258" name="Rectangle 2"/>
          <p:cNvSpPr>
            <a:spLocks noGrp="1" noChangeArrowheads="1"/>
          </p:cNvSpPr>
          <p:nvPr>
            <p:ph type="title"/>
          </p:nvPr>
        </p:nvSpPr>
        <p:spPr>
          <a:xfrm>
            <a:off x="4698730" y="15204"/>
            <a:ext cx="3872778" cy="1325563"/>
          </a:xfrm>
        </p:spPr>
        <p:txBody>
          <a:bodyPr>
            <a:normAutofit/>
          </a:bodyPr>
          <a:lstStyle/>
          <a:p>
            <a:r>
              <a:rPr lang="en-GB" sz="4800" b="1" dirty="0">
                <a:solidFill>
                  <a:schemeClr val="bg1"/>
                </a:solidFill>
              </a:rPr>
              <a:t>Registers</a:t>
            </a:r>
            <a:endParaRPr lang="en-US" sz="4800" b="1" dirty="0">
              <a:solidFill>
                <a:schemeClr val="bg1"/>
              </a:solidFill>
            </a:endParaRPr>
          </a:p>
        </p:txBody>
      </p:sp>
      <p:sp>
        <p:nvSpPr>
          <p:cNvPr id="2242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Registers</a:t>
            </a:r>
            <a:r>
              <a:rPr lang="en-GB" dirty="0"/>
              <a:t> are high-speed, small-sized memory locations inside the CPU used to store data temporarily during processing.</a:t>
            </a:r>
          </a:p>
          <a:p>
            <a:r>
              <a:rPr lang="en-US" dirty="0"/>
              <a:t>A register may hold</a:t>
            </a:r>
          </a:p>
          <a:p>
            <a:pPr lvl="1"/>
            <a:r>
              <a:rPr lang="en-US" sz="2800" dirty="0"/>
              <a:t>a software instruction</a:t>
            </a:r>
          </a:p>
          <a:p>
            <a:pPr lvl="1"/>
            <a:r>
              <a:rPr lang="en-US" sz="2800" dirty="0"/>
              <a:t>a storage address</a:t>
            </a:r>
          </a:p>
          <a:p>
            <a:pPr lvl="1"/>
            <a:r>
              <a:rPr lang="en-US" sz="2800" dirty="0"/>
              <a:t>a single characters</a:t>
            </a:r>
          </a:p>
          <a:p>
            <a:pPr lvl="1"/>
            <a:r>
              <a:rPr lang="en-US" sz="2800" dirty="0"/>
              <a:t>a bit sequence of a symbol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2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2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2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2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2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86" name="Rectangle 6"/>
          <p:cNvSpPr>
            <a:spLocks noGrp="1" noChangeArrowheads="1"/>
          </p:cNvSpPr>
          <p:nvPr>
            <p:ph type="title"/>
          </p:nvPr>
        </p:nvSpPr>
        <p:spPr>
          <a:xfrm>
            <a:off x="4165991" y="0"/>
            <a:ext cx="2894767" cy="1325563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Registers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225287" name="Rectangle 7"/>
          <p:cNvSpPr>
            <a:spLocks noGrp="1" noChangeArrowheads="1"/>
          </p:cNvSpPr>
          <p:nvPr>
            <p:ph type="body" idx="1"/>
          </p:nvPr>
        </p:nvSpPr>
        <p:spPr>
          <a:xfrm>
            <a:off x="609600" y="1600200"/>
            <a:ext cx="10972800" cy="4733093"/>
          </a:xfrm>
        </p:spPr>
        <p:txBody>
          <a:bodyPr>
            <a:normAutofit/>
          </a:bodyPr>
          <a:lstStyle/>
          <a:p>
            <a:r>
              <a:rPr lang="en-US" dirty="0"/>
              <a:t>32-bit System must have a 32-bit register</a:t>
            </a:r>
          </a:p>
          <a:p>
            <a:r>
              <a:rPr lang="en-US" dirty="0"/>
              <a:t>Half Registers</a:t>
            </a:r>
          </a:p>
          <a:p>
            <a:r>
              <a:rPr lang="en-US" dirty="0"/>
              <a:t>Numbered or have specific names </a:t>
            </a:r>
          </a:p>
          <a:p>
            <a:r>
              <a:rPr lang="en-US" dirty="0"/>
              <a:t>High-speed working areas</a:t>
            </a:r>
          </a:p>
          <a:p>
            <a:r>
              <a:rPr lang="en-US" dirty="0"/>
              <a:t>Registers facilitate the movement between:</a:t>
            </a:r>
          </a:p>
          <a:p>
            <a:pPr lvl="1"/>
            <a:r>
              <a:rPr lang="en-US" sz="2800" dirty="0"/>
              <a:t>RAM, </a:t>
            </a:r>
          </a:p>
          <a:p>
            <a:pPr lvl="1"/>
            <a:r>
              <a:rPr lang="en-US" sz="2800" dirty="0"/>
              <a:t>the control unit and </a:t>
            </a:r>
          </a:p>
          <a:p>
            <a:pPr lvl="1"/>
            <a:r>
              <a:rPr lang="en-US" sz="2800" dirty="0"/>
              <a:t>the arithmetic-logic unit (ALU). </a:t>
            </a:r>
          </a:p>
          <a:p>
            <a:endParaRPr lang="en-US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2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2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2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2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2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2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2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28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Rectangle 2"/>
          <p:cNvSpPr>
            <a:spLocks noGrp="1" noChangeArrowheads="1"/>
          </p:cNvSpPr>
          <p:nvPr>
            <p:ph type="title"/>
          </p:nvPr>
        </p:nvSpPr>
        <p:spPr>
          <a:xfrm>
            <a:off x="4875088" y="-88163"/>
            <a:ext cx="4149644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CPU</a:t>
            </a:r>
          </a:p>
        </p:txBody>
      </p:sp>
      <p:sp>
        <p:nvSpPr>
          <p:cNvPr id="1208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sz="32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1E7EC16-827E-01D8-580B-FAF6CBB169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28215" y="49095"/>
            <a:ext cx="8135880" cy="68089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40069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354" name="Rectangle 2"/>
          <p:cNvSpPr>
            <a:spLocks noGrp="1" noChangeArrowheads="1"/>
          </p:cNvSpPr>
          <p:nvPr>
            <p:ph type="title"/>
          </p:nvPr>
        </p:nvSpPr>
        <p:spPr>
          <a:xfrm>
            <a:off x="4237553" y="-35507"/>
            <a:ext cx="2529007" cy="1325563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Registers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2283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3200" dirty="0"/>
              <a:t>Two Types:</a:t>
            </a:r>
          </a:p>
          <a:p>
            <a:r>
              <a:rPr lang="en-GB" b="1" dirty="0"/>
              <a:t>General-Purpose Registers:</a:t>
            </a:r>
            <a:r>
              <a:rPr lang="en-GB" dirty="0"/>
              <a:t> Used for arithmetic, logic operations, and temporary data storage.</a:t>
            </a:r>
          </a:p>
          <a:p>
            <a:r>
              <a:rPr lang="en-GB" b="1" dirty="0"/>
              <a:t>Special-Purpose Registers :</a:t>
            </a:r>
            <a:r>
              <a:rPr lang="en-GB" dirty="0"/>
              <a:t> Designed for specific control functions such as instruction </a:t>
            </a:r>
            <a:r>
              <a:rPr lang="en-GB" b="1" dirty="0"/>
              <a:t>execution, stack management, and condition flag handling</a:t>
            </a:r>
            <a:r>
              <a:rPr lang="en-GB" dirty="0"/>
              <a:t>.</a:t>
            </a:r>
          </a:p>
          <a:p>
            <a:pPr lvl="1"/>
            <a:endParaRPr lang="en-GB" dirty="0"/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3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378" name="Rectangle 2"/>
          <p:cNvSpPr>
            <a:spLocks noGrp="1" noChangeArrowheads="1"/>
          </p:cNvSpPr>
          <p:nvPr>
            <p:ph type="title"/>
          </p:nvPr>
        </p:nvSpPr>
        <p:spPr>
          <a:xfrm>
            <a:off x="3068711" y="-89822"/>
            <a:ext cx="6568270" cy="1325563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Special-Purpose Registers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2293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77106" y="1491270"/>
            <a:ext cx="10972800" cy="4915667"/>
          </a:xfrm>
        </p:spPr>
        <p:txBody>
          <a:bodyPr>
            <a:normAutofit/>
          </a:bodyPr>
          <a:lstStyle/>
          <a:p>
            <a:r>
              <a:rPr lang="en-US" dirty="0"/>
              <a:t>Not available to user programs</a:t>
            </a:r>
          </a:p>
          <a:p>
            <a:r>
              <a:rPr lang="en-US" dirty="0"/>
              <a:t>Used by CPU to control its operation(s) </a:t>
            </a:r>
          </a:p>
          <a:p>
            <a:r>
              <a:rPr lang="en-US" dirty="0"/>
              <a:t>Control program execution  </a:t>
            </a:r>
          </a:p>
          <a:p>
            <a:pPr marL="0" indent="0">
              <a:buNone/>
            </a:pPr>
            <a:r>
              <a:rPr lang="en-GB" b="1" dirty="0"/>
              <a:t>Status Registers (Flags Register): </a:t>
            </a:r>
          </a:p>
          <a:p>
            <a:pPr marL="0" indent="0">
              <a:buNone/>
            </a:pPr>
            <a:r>
              <a:rPr lang="en-GB" dirty="0"/>
              <a:t>These registers provide information about the current state of the CPU. Examples of status flags include </a:t>
            </a:r>
            <a:r>
              <a:rPr lang="en-GB" b="1" dirty="0"/>
              <a:t>zero flag, carry flag, overflow flag, and others.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3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3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A5D073-9B73-7E5A-ED5E-45C681DE65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402" name="Rectangle 2">
            <a:extLst>
              <a:ext uri="{FF2B5EF4-FFF2-40B4-BE49-F238E27FC236}">
                <a16:creationId xmlns:a16="http://schemas.microsoft.com/office/drawing/2014/main" id="{39A7CEBF-C701-4944-4816-C117BD3C6F1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084614" y="-58017"/>
            <a:ext cx="6981738" cy="1325563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Special-Purpose Registers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230403" name="Rectangle 3">
            <a:extLst>
              <a:ext uri="{FF2B5EF4-FFF2-40B4-BE49-F238E27FC236}">
                <a16:creationId xmlns:a16="http://schemas.microsoft.com/office/drawing/2014/main" id="{41E963B6-1F0C-2483-1710-7536F7B86D7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3200" dirty="0"/>
          </a:p>
        </p:txBody>
      </p:sp>
      <p:pic>
        <p:nvPicPr>
          <p:cNvPr id="1026" name="Picture 2" descr="Processor Status Register - C64-Wiki">
            <a:extLst>
              <a:ext uri="{FF2B5EF4-FFF2-40B4-BE49-F238E27FC236}">
                <a16:creationId xmlns:a16="http://schemas.microsoft.com/office/drawing/2014/main" id="{422C4B66-AE14-F7F0-9A80-306620687F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688" y="1429643"/>
            <a:ext cx="9522444" cy="4523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62181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4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402" name="Rectangle 2"/>
          <p:cNvSpPr>
            <a:spLocks noGrp="1" noChangeArrowheads="1"/>
          </p:cNvSpPr>
          <p:nvPr>
            <p:ph type="title"/>
          </p:nvPr>
        </p:nvSpPr>
        <p:spPr>
          <a:xfrm>
            <a:off x="3084614" y="-58017"/>
            <a:ext cx="6981738" cy="1325563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Special-Purpose Registers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2304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356258"/>
            <a:ext cx="10972800" cy="535752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Program counter (PC)</a:t>
            </a:r>
          </a:p>
          <a:p>
            <a:r>
              <a:rPr lang="en-GB" dirty="0"/>
              <a:t>It contains the memory address of the next instruction to be fetched.</a:t>
            </a:r>
          </a:p>
          <a:p>
            <a:pPr marL="0" indent="0">
              <a:buNone/>
            </a:pPr>
            <a:r>
              <a:rPr lang="en-GB" b="1" dirty="0"/>
              <a:t>Instruction register (IR) </a:t>
            </a:r>
          </a:p>
          <a:p>
            <a:pPr>
              <a:tabLst>
                <a:tab pos="177800" algn="l"/>
                <a:tab pos="269875" algn="l"/>
              </a:tabLst>
            </a:pPr>
            <a:r>
              <a:rPr lang="en-GB" dirty="0"/>
              <a:t>Holds the current instruction being executed.</a:t>
            </a:r>
          </a:p>
          <a:p>
            <a:pPr marL="0" indent="0">
              <a:buNone/>
            </a:pPr>
            <a:r>
              <a:rPr lang="en-GB" b="1" dirty="0"/>
              <a:t>Stack Pointer (SP)</a:t>
            </a:r>
          </a:p>
          <a:p>
            <a:r>
              <a:rPr lang="en-GB" dirty="0"/>
              <a:t>The stack pointer points to the top of the stack in memory, Holds the address of the top of the stack.</a:t>
            </a:r>
          </a:p>
          <a:p>
            <a:pPr marL="0" indent="0">
              <a:buNone/>
            </a:pPr>
            <a:endParaRPr lang="en-GB" sz="3600" dirty="0"/>
          </a:p>
          <a:p>
            <a:endParaRPr lang="en-GB" sz="3500" dirty="0"/>
          </a:p>
          <a:p>
            <a:pPr marL="717550" lvl="1" indent="0">
              <a:buNone/>
            </a:pPr>
            <a:endParaRPr lang="en-GB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4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4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4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4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4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4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402" name="Rectangle 2"/>
          <p:cNvSpPr>
            <a:spLocks noGrp="1" noChangeArrowheads="1"/>
          </p:cNvSpPr>
          <p:nvPr>
            <p:ph type="title"/>
          </p:nvPr>
        </p:nvSpPr>
        <p:spPr>
          <a:xfrm>
            <a:off x="3084614" y="-58017"/>
            <a:ext cx="6981738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Special Purpose register</a:t>
            </a:r>
          </a:p>
        </p:txBody>
      </p:sp>
      <p:sp>
        <p:nvSpPr>
          <p:cNvPr id="2304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3200" dirty="0"/>
          </a:p>
        </p:txBody>
      </p:sp>
      <p:pic>
        <p:nvPicPr>
          <p:cNvPr id="1026" name="Picture 2" descr="Microprocessor Program Counter - Open4Tech">
            <a:extLst>
              <a:ext uri="{FF2B5EF4-FFF2-40B4-BE49-F238E27FC236}">
                <a16:creationId xmlns:a16="http://schemas.microsoft.com/office/drawing/2014/main" id="{2D3DBB4F-CEC1-88B1-14BB-4FD5AAF3E6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367" y="1992984"/>
            <a:ext cx="7329450" cy="3476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Stack Pointer : Types, Applications, and Operations of Stack">
            <a:extLst>
              <a:ext uri="{FF2B5EF4-FFF2-40B4-BE49-F238E27FC236}">
                <a16:creationId xmlns:a16="http://schemas.microsoft.com/office/drawing/2014/main" id="{89C3A592-6E27-5EA1-6FDE-88B172439B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51852" y="2609849"/>
            <a:ext cx="3429000" cy="2647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2402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4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450" name="Rectangle 2"/>
          <p:cNvSpPr>
            <a:spLocks noGrp="1" noChangeArrowheads="1"/>
          </p:cNvSpPr>
          <p:nvPr>
            <p:ph type="title"/>
          </p:nvPr>
        </p:nvSpPr>
        <p:spPr>
          <a:xfrm>
            <a:off x="3261113" y="-89822"/>
            <a:ext cx="5977480" cy="1325563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General Purpose Registers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2324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09575" y="1504950"/>
            <a:ext cx="10972800" cy="4670713"/>
          </a:xfrm>
        </p:spPr>
        <p:txBody>
          <a:bodyPr>
            <a:normAutofit/>
          </a:bodyPr>
          <a:lstStyle/>
          <a:p>
            <a:pPr lvl="1"/>
            <a:r>
              <a:rPr lang="en-GB" sz="2800" b="1" dirty="0"/>
              <a:t>Data registers</a:t>
            </a:r>
            <a:r>
              <a:rPr lang="en-GB" sz="2800" dirty="0"/>
              <a:t>,  </a:t>
            </a:r>
          </a:p>
          <a:p>
            <a:pPr lvl="2">
              <a:tabLst>
                <a:tab pos="1792288" algn="l"/>
              </a:tabLst>
            </a:pPr>
            <a:r>
              <a:rPr lang="en-GB" sz="2800" b="1" i="0" dirty="0">
                <a:solidFill>
                  <a:srgbClr val="000000"/>
                </a:solidFill>
                <a:effectLst/>
              </a:rPr>
              <a:t>data to be stored in the </a:t>
            </a:r>
            <a:r>
              <a:rPr lang="en-GB" sz="2800" b="1" i="0" u="none" strike="noStrike" dirty="0">
                <a:effectLst/>
              </a:rPr>
              <a:t>computer</a:t>
            </a:r>
            <a:r>
              <a:rPr lang="en-GB" sz="2800" b="1" i="0" dirty="0">
                <a:effectLst/>
              </a:rPr>
              <a:t> </a:t>
            </a:r>
            <a:r>
              <a:rPr lang="en-GB" sz="2800" b="1" i="0" dirty="0">
                <a:solidFill>
                  <a:srgbClr val="000000"/>
                </a:solidFill>
                <a:effectLst/>
              </a:rPr>
              <a:t>storage</a:t>
            </a:r>
            <a:r>
              <a:rPr lang="en-GB" sz="2800" b="0" i="0" dirty="0">
                <a:solidFill>
                  <a:srgbClr val="000000"/>
                </a:solidFill>
                <a:effectLst/>
              </a:rPr>
              <a:t> (e.g. RAM), or the </a:t>
            </a:r>
            <a:r>
              <a:rPr lang="en-GB" sz="2800" b="1" i="0" dirty="0">
                <a:solidFill>
                  <a:srgbClr val="000000"/>
                </a:solidFill>
                <a:effectLst/>
              </a:rPr>
              <a:t>data after a fetch from the computer storage</a:t>
            </a:r>
            <a:r>
              <a:rPr lang="en-GB" sz="2800" b="0" i="0" dirty="0">
                <a:solidFill>
                  <a:srgbClr val="000000"/>
                </a:solidFill>
                <a:effectLst/>
              </a:rPr>
              <a:t>. </a:t>
            </a:r>
          </a:p>
          <a:p>
            <a:pPr lvl="2"/>
            <a:r>
              <a:rPr lang="en-GB" sz="2800" b="0" i="0" dirty="0">
                <a:solidFill>
                  <a:srgbClr val="000000"/>
                </a:solidFill>
                <a:effectLst/>
              </a:rPr>
              <a:t>It acts </a:t>
            </a:r>
            <a:r>
              <a:rPr lang="en-GB" sz="2800" b="1" i="0" dirty="0">
                <a:solidFill>
                  <a:srgbClr val="000000"/>
                </a:solidFill>
                <a:effectLst/>
              </a:rPr>
              <a:t>like a buffer</a:t>
            </a:r>
            <a:r>
              <a:rPr lang="en-GB" sz="2800" b="0" i="0" dirty="0">
                <a:solidFill>
                  <a:srgbClr val="000000"/>
                </a:solidFill>
                <a:effectLst/>
              </a:rPr>
              <a:t> and holds anything that is copied from the </a:t>
            </a:r>
            <a:r>
              <a:rPr lang="en-GB" sz="2800" b="1" i="0" dirty="0">
                <a:solidFill>
                  <a:srgbClr val="000000"/>
                </a:solidFill>
                <a:effectLst/>
              </a:rPr>
              <a:t>memory ready for the processor </a:t>
            </a:r>
            <a:r>
              <a:rPr lang="en-GB" sz="2800" b="0" i="0" dirty="0">
                <a:solidFill>
                  <a:srgbClr val="000000"/>
                </a:solidFill>
                <a:effectLst/>
              </a:rPr>
              <a:t>to use it.</a:t>
            </a:r>
            <a:endParaRPr lang="en-GB" sz="2800" dirty="0"/>
          </a:p>
          <a:p>
            <a:pPr lvl="1"/>
            <a:r>
              <a:rPr lang="en-US" sz="2800" b="1" dirty="0"/>
              <a:t>Address registers</a:t>
            </a:r>
            <a:r>
              <a:rPr lang="en-US" sz="2800" dirty="0"/>
              <a:t>, which contain memory addresses of data and instructions.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4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675B4C-8793-86C6-F43A-046F04ABBA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450" name="Rectangle 2">
            <a:extLst>
              <a:ext uri="{FF2B5EF4-FFF2-40B4-BE49-F238E27FC236}">
                <a16:creationId xmlns:a16="http://schemas.microsoft.com/office/drawing/2014/main" id="{B2AA8254-B338-9283-AD41-63607692514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261113" y="-89822"/>
            <a:ext cx="5669773" cy="1325563"/>
          </a:xfrm>
        </p:spPr>
        <p:txBody>
          <a:bodyPr/>
          <a:lstStyle/>
          <a:p>
            <a:pPr marL="0" indent="0" algn="ctr">
              <a:buNone/>
            </a:pPr>
            <a:r>
              <a:rPr lang="en-GB" sz="4400" b="1" dirty="0">
                <a:solidFill>
                  <a:schemeClr val="bg1"/>
                </a:solidFill>
              </a:rPr>
              <a:t>Timing and Control Unit (TCU) </a:t>
            </a:r>
          </a:p>
        </p:txBody>
      </p:sp>
      <p:sp>
        <p:nvSpPr>
          <p:cNvPr id="232451" name="Rectangle 3">
            <a:extLst>
              <a:ext uri="{FF2B5EF4-FFF2-40B4-BE49-F238E27FC236}">
                <a16:creationId xmlns:a16="http://schemas.microsoft.com/office/drawing/2014/main" id="{F1E54B28-389A-37C2-63B3-3AF4DEC1834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09600" y="1600200"/>
            <a:ext cx="10972800" cy="467071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Timing and Control Unit (TCU) </a:t>
            </a:r>
          </a:p>
          <a:p>
            <a:r>
              <a:rPr lang="en-GB" dirty="0"/>
              <a:t>Generate the necessary </a:t>
            </a:r>
            <a:r>
              <a:rPr lang="en-GB" b="1" dirty="0"/>
              <a:t>control signals and manages the timing of various operations </a:t>
            </a:r>
            <a:r>
              <a:rPr lang="en-GB" dirty="0"/>
              <a:t>within the processor.</a:t>
            </a:r>
          </a:p>
          <a:p>
            <a:r>
              <a:rPr lang="en-GB" dirty="0"/>
              <a:t>Ensures the </a:t>
            </a:r>
            <a:r>
              <a:rPr lang="en-GB" b="1" dirty="0"/>
              <a:t>proper sequencing of instructions and the coordination of data transfer between different sections of the processor</a:t>
            </a:r>
            <a:r>
              <a:rPr lang="en-GB" dirty="0"/>
              <a:t>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1542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4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3D26F4-36D8-C19A-0652-60AFCBED1A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450" name="Rectangle 2">
            <a:extLst>
              <a:ext uri="{FF2B5EF4-FFF2-40B4-BE49-F238E27FC236}">
                <a16:creationId xmlns:a16="http://schemas.microsoft.com/office/drawing/2014/main" id="{B8C31C61-B358-A43B-72E0-D2BBDDAD4BE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261113" y="-89822"/>
            <a:ext cx="5669773" cy="1325563"/>
          </a:xfrm>
        </p:spPr>
        <p:txBody>
          <a:bodyPr/>
          <a:lstStyle/>
          <a:p>
            <a:pPr marL="0" indent="0" algn="ctr">
              <a:buNone/>
            </a:pPr>
            <a:r>
              <a:rPr lang="en-GB" sz="4400" b="1" dirty="0">
                <a:solidFill>
                  <a:schemeClr val="bg1"/>
                </a:solidFill>
              </a:rPr>
              <a:t>I/O control</a:t>
            </a:r>
          </a:p>
        </p:txBody>
      </p:sp>
      <p:sp>
        <p:nvSpPr>
          <p:cNvPr id="232451" name="Rectangle 3">
            <a:extLst>
              <a:ext uri="{FF2B5EF4-FFF2-40B4-BE49-F238E27FC236}">
                <a16:creationId xmlns:a16="http://schemas.microsoft.com/office/drawing/2014/main" id="{305CBE1B-7BAB-5E49-43B6-D2103CEAC0A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09600" y="1600200"/>
            <a:ext cx="10972800" cy="467071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0" i="0" dirty="0">
                <a:solidFill>
                  <a:srgbClr val="0D0D0D"/>
                </a:solidFill>
                <a:effectLst/>
              </a:rPr>
              <a:t>Input/Output Control manages </a:t>
            </a:r>
            <a:r>
              <a:rPr lang="en-GB" sz="3200" b="1" i="0" dirty="0">
                <a:solidFill>
                  <a:srgbClr val="0D0D0D"/>
                </a:solidFill>
                <a:effectLst/>
              </a:rPr>
              <a:t>communication between the processor and external devices </a:t>
            </a:r>
            <a:r>
              <a:rPr lang="en-GB" sz="3200" b="0" i="0" dirty="0">
                <a:solidFill>
                  <a:srgbClr val="0D0D0D"/>
                </a:solidFill>
                <a:effectLst/>
              </a:rPr>
              <a:t>using a serial communication protocol. </a:t>
            </a:r>
            <a:endParaRPr lang="en-US" sz="4400" dirty="0"/>
          </a:p>
        </p:txBody>
      </p:sp>
    </p:spTree>
    <p:extLst>
      <p:ext uri="{BB962C8B-B14F-4D97-AF65-F5344CB8AC3E}">
        <p14:creationId xmlns:p14="http://schemas.microsoft.com/office/powerpoint/2010/main" val="312799591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714" name="Rectangle 2"/>
          <p:cNvSpPr>
            <a:spLocks noGrp="1" noChangeArrowheads="1"/>
          </p:cNvSpPr>
          <p:nvPr>
            <p:ph type="title"/>
          </p:nvPr>
        </p:nvSpPr>
        <p:spPr>
          <a:xfrm>
            <a:off x="3243641" y="-81870"/>
            <a:ext cx="5876506" cy="1325563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The Fetch-Execute Cycle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2437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428368"/>
            <a:ext cx="10972800" cy="495402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 dirty="0"/>
              <a:t>Instruction Decoder:</a:t>
            </a:r>
          </a:p>
          <a:p>
            <a:r>
              <a:rPr lang="en-GB" b="1" dirty="0"/>
              <a:t>Decodes machine instructions </a:t>
            </a:r>
            <a:r>
              <a:rPr lang="en-GB" dirty="0"/>
              <a:t>fetched from memory.</a:t>
            </a:r>
          </a:p>
          <a:p>
            <a:r>
              <a:rPr lang="en-GB" b="1" dirty="0"/>
              <a:t>Interprets the opcode </a:t>
            </a:r>
            <a:r>
              <a:rPr lang="en-GB" dirty="0"/>
              <a:t>to determine the operation and operands.</a:t>
            </a:r>
          </a:p>
          <a:p>
            <a:r>
              <a:rPr lang="en-GB" b="1" dirty="0"/>
              <a:t>Generates control signals </a:t>
            </a:r>
            <a:r>
              <a:rPr lang="en-GB" dirty="0"/>
              <a:t>for data transfer, arithmetic, logic operations, and control flow.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6583F2-47C1-0502-8E19-4F6DFADD78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714" name="Rectangle 2">
            <a:extLst>
              <a:ext uri="{FF2B5EF4-FFF2-40B4-BE49-F238E27FC236}">
                <a16:creationId xmlns:a16="http://schemas.microsoft.com/office/drawing/2014/main" id="{84D2FFE0-CF60-235A-2FFD-902696FCF57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243641" y="-81870"/>
            <a:ext cx="5876506" cy="1325563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The Fetch-Execute Cycle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243715" name="Rectangle 3">
            <a:extLst>
              <a:ext uri="{FF2B5EF4-FFF2-40B4-BE49-F238E27FC236}">
                <a16:creationId xmlns:a16="http://schemas.microsoft.com/office/drawing/2014/main" id="{516E196E-CEB6-2D72-8C6F-F5D7E67BADE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47972" y="1354723"/>
            <a:ext cx="11467844" cy="49724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dirty="0"/>
              <a:t>Machine Cycle Encoder:</a:t>
            </a:r>
          </a:p>
          <a:p>
            <a:r>
              <a:rPr lang="en-GB" dirty="0"/>
              <a:t>The </a:t>
            </a:r>
            <a:r>
              <a:rPr lang="en-GB" b="1" dirty="0"/>
              <a:t>processor controls timing and sequencing</a:t>
            </a:r>
            <a:r>
              <a:rPr lang="en-GB" dirty="0"/>
              <a:t> of operations.</a:t>
            </a:r>
          </a:p>
          <a:p>
            <a:r>
              <a:rPr lang="en-GB" dirty="0"/>
              <a:t>Determines the </a:t>
            </a:r>
            <a:r>
              <a:rPr lang="en-GB" b="1" dirty="0"/>
              <a:t>sequence of machine cycles</a:t>
            </a:r>
            <a:r>
              <a:rPr lang="en-GB" dirty="0"/>
              <a:t> required to execute an instruction.</a:t>
            </a:r>
          </a:p>
          <a:p>
            <a:r>
              <a:rPr lang="en-GB" dirty="0"/>
              <a:t>Different </a:t>
            </a:r>
            <a:r>
              <a:rPr lang="en-GB" b="1" dirty="0"/>
              <a:t>instructions require different numbers and types of machine cycles</a:t>
            </a:r>
            <a:r>
              <a:rPr lang="en-GB" dirty="0"/>
              <a:t>.</a:t>
            </a:r>
            <a:br>
              <a:rPr lang="en-GB" dirty="0"/>
            </a:br>
            <a:r>
              <a:rPr lang="en-GB" dirty="0"/>
              <a:t>Machine cycles include:</a:t>
            </a:r>
          </a:p>
          <a:p>
            <a:pPr lvl="1"/>
            <a:r>
              <a:rPr lang="en-GB" b="1" dirty="0"/>
              <a:t>Fetch Cycle</a:t>
            </a:r>
            <a:r>
              <a:rPr lang="en-GB" dirty="0"/>
              <a:t> (retrieve instruction from memory).</a:t>
            </a:r>
          </a:p>
          <a:p>
            <a:pPr lvl="1"/>
            <a:r>
              <a:rPr lang="en-GB" b="1" dirty="0"/>
              <a:t>Decode Cycle</a:t>
            </a:r>
            <a:r>
              <a:rPr lang="en-GB" dirty="0"/>
              <a:t> (interpret the instruction).</a:t>
            </a:r>
          </a:p>
          <a:p>
            <a:pPr lvl="1"/>
            <a:r>
              <a:rPr lang="en-GB" b="1" dirty="0"/>
              <a:t>Execute Cycle</a:t>
            </a:r>
            <a:r>
              <a:rPr lang="en-GB" dirty="0"/>
              <a:t> (perform the operation).</a:t>
            </a:r>
          </a:p>
          <a:p>
            <a:pPr marL="0" indent="0">
              <a:buNone/>
            </a:pPr>
            <a:endParaRPr lang="en-GB" sz="3600" b="1" dirty="0"/>
          </a:p>
        </p:txBody>
      </p:sp>
      <p:pic>
        <p:nvPicPr>
          <p:cNvPr id="3074" name="Picture 2" descr="fetch-execute cycle ...">
            <a:extLst>
              <a:ext uri="{FF2B5EF4-FFF2-40B4-BE49-F238E27FC236}">
                <a16:creationId xmlns:a16="http://schemas.microsoft.com/office/drawing/2014/main" id="{6363E011-7A42-B3F1-2DC4-F432EF92A7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55724" y="3780395"/>
            <a:ext cx="3827868" cy="3077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342997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D1E121-5BDC-3BFA-9154-759863652B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714" name="Rectangle 2">
            <a:extLst>
              <a:ext uri="{FF2B5EF4-FFF2-40B4-BE49-F238E27FC236}">
                <a16:creationId xmlns:a16="http://schemas.microsoft.com/office/drawing/2014/main" id="{DBE4F6DC-AA27-B328-051D-759D12A8AC2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243641" y="-81870"/>
            <a:ext cx="5876506" cy="1325563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Interrupt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243715" name="Rectangle 3">
            <a:extLst>
              <a:ext uri="{FF2B5EF4-FFF2-40B4-BE49-F238E27FC236}">
                <a16:creationId xmlns:a16="http://schemas.microsoft.com/office/drawing/2014/main" id="{76E5146D-07A1-971F-0EF4-B2929109F83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09600" y="1600200"/>
            <a:ext cx="10972800" cy="5029199"/>
          </a:xfrm>
        </p:spPr>
        <p:txBody>
          <a:bodyPr>
            <a:normAutofit/>
          </a:bodyPr>
          <a:lstStyle/>
          <a:p>
            <a:r>
              <a:rPr lang="en-GB" b="0" i="0" dirty="0">
                <a:solidFill>
                  <a:srgbClr val="0D0D0D"/>
                </a:solidFill>
                <a:effectLst/>
              </a:rPr>
              <a:t>An interrupt in computing refers to a mechanism by which a </a:t>
            </a:r>
            <a:r>
              <a:rPr lang="en-GB" b="1" i="0" dirty="0">
                <a:solidFill>
                  <a:srgbClr val="0D0D0D"/>
                </a:solidFill>
                <a:effectLst/>
              </a:rPr>
              <a:t>processor can be temporarily halted or suspended</a:t>
            </a:r>
            <a:r>
              <a:rPr lang="en-GB" b="0" i="0" dirty="0">
                <a:solidFill>
                  <a:srgbClr val="0D0D0D"/>
                </a:solidFill>
                <a:effectLst/>
              </a:rPr>
              <a:t> to give attention to a </a:t>
            </a:r>
            <a:r>
              <a:rPr lang="en-GB" b="1" i="0" dirty="0">
                <a:solidFill>
                  <a:srgbClr val="0D0D0D"/>
                </a:solidFill>
                <a:effectLst/>
              </a:rPr>
              <a:t>specific event or condition that requires immediate attention</a:t>
            </a:r>
            <a:r>
              <a:rPr lang="en-GB" b="0" i="0" dirty="0">
                <a:solidFill>
                  <a:srgbClr val="0D0D0D"/>
                </a:solidFill>
                <a:effectLst/>
              </a:rPr>
              <a:t>. </a:t>
            </a:r>
          </a:p>
          <a:p>
            <a:r>
              <a:rPr lang="en-GB" b="0" i="0" dirty="0">
                <a:solidFill>
                  <a:srgbClr val="0D0D0D"/>
                </a:solidFill>
                <a:effectLst/>
              </a:rPr>
              <a:t>Interrupts are crucial for handling real-time events and asynchronous tasks in a computer system</a:t>
            </a:r>
            <a:r>
              <a:rPr lang="en-GB" b="0" i="0" dirty="0">
                <a:solidFill>
                  <a:srgbClr val="0D0D0D"/>
                </a:solidFill>
                <a:effectLst/>
                <a:latin typeface="Söhne"/>
              </a:rPr>
              <a:t>.</a:t>
            </a:r>
          </a:p>
          <a:p>
            <a:pPr marL="0" indent="0">
              <a:buNone/>
            </a:pPr>
            <a:r>
              <a:rPr lang="en-GB" sz="3000" b="1" dirty="0"/>
              <a:t>Interrupt Service Routine (ISR):</a:t>
            </a:r>
          </a:p>
          <a:p>
            <a:r>
              <a:rPr lang="en-GB" sz="3000" dirty="0"/>
              <a:t>An ISR is a specific </a:t>
            </a:r>
            <a:r>
              <a:rPr lang="en-GB" sz="3000" b="1" dirty="0"/>
              <a:t>code </a:t>
            </a:r>
            <a:r>
              <a:rPr lang="en-GB" sz="3000" dirty="0"/>
              <a:t>designed to handle a </a:t>
            </a:r>
            <a:r>
              <a:rPr lang="en-GB" sz="3000" b="1" dirty="0"/>
              <a:t>particular interrup</a:t>
            </a:r>
            <a:r>
              <a:rPr lang="en-GB" sz="3000" dirty="0"/>
              <a:t>t. When an interrupt occurs, the processor transfers control to the corresponding ISR to deal with the event.</a:t>
            </a:r>
          </a:p>
        </p:txBody>
      </p:sp>
    </p:spTree>
    <p:extLst>
      <p:ext uri="{BB962C8B-B14F-4D97-AF65-F5344CB8AC3E}">
        <p14:creationId xmlns:p14="http://schemas.microsoft.com/office/powerpoint/2010/main" val="2477534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37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37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714" name="Rectangle 2"/>
          <p:cNvSpPr>
            <a:spLocks noGrp="1" noChangeArrowheads="1"/>
          </p:cNvSpPr>
          <p:nvPr>
            <p:ph type="title"/>
          </p:nvPr>
        </p:nvSpPr>
        <p:spPr>
          <a:xfrm>
            <a:off x="3243641" y="-81870"/>
            <a:ext cx="5876506" cy="1325563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Interrupt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2437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US" sz="3600" dirty="0"/>
          </a:p>
        </p:txBody>
      </p:sp>
      <p:pic>
        <p:nvPicPr>
          <p:cNvPr id="1026" name="Picture 2" descr="Let's begin with simple one">
            <a:extLst>
              <a:ext uri="{FF2B5EF4-FFF2-40B4-BE49-F238E27FC236}">
                <a16:creationId xmlns:a16="http://schemas.microsoft.com/office/drawing/2014/main" id="{5DC0CD66-9D1B-F6C2-4165-49377E94FB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7358" y="1082922"/>
            <a:ext cx="9630575" cy="5775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1165578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D2970F-FC9A-0D87-90B6-5083F82E7F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714" name="Rectangle 2">
            <a:extLst>
              <a:ext uri="{FF2B5EF4-FFF2-40B4-BE49-F238E27FC236}">
                <a16:creationId xmlns:a16="http://schemas.microsoft.com/office/drawing/2014/main" id="{352C8D8F-0069-3009-F094-1ED5F2E3E8E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243641" y="-81870"/>
            <a:ext cx="5876506" cy="1325563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Interrupt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243715" name="Rectangle 3">
            <a:extLst>
              <a:ext uri="{FF2B5EF4-FFF2-40B4-BE49-F238E27FC236}">
                <a16:creationId xmlns:a16="http://schemas.microsoft.com/office/drawing/2014/main" id="{9DEF84C1-2AA3-EC7B-A8C6-3BCB9F1170B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11409" y="1311765"/>
            <a:ext cx="10972800" cy="497856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b="1" dirty="0"/>
              <a:t>Interrupt Sources:</a:t>
            </a:r>
          </a:p>
          <a:p>
            <a:r>
              <a:rPr lang="en-GB" b="1" dirty="0"/>
              <a:t>Hardware Interrupts: </a:t>
            </a:r>
            <a:r>
              <a:rPr lang="en-GB" dirty="0"/>
              <a:t>Generated by external devices to signal events like keyboard input, mouse movements, or data arriving at a communication port.</a:t>
            </a:r>
          </a:p>
          <a:p>
            <a:r>
              <a:rPr lang="en-GB" b="1" dirty="0"/>
              <a:t>Software Interrupts: </a:t>
            </a:r>
            <a:r>
              <a:rPr lang="en-GB" dirty="0"/>
              <a:t>Invoked by software instructions or conditions, often used for system calls or to handle errors.</a:t>
            </a:r>
          </a:p>
          <a:p>
            <a:r>
              <a:rPr lang="en-GB" b="1" dirty="0"/>
              <a:t>Exception Interrupts: </a:t>
            </a:r>
            <a:r>
              <a:rPr lang="en-GB" dirty="0"/>
              <a:t>Triggered by exceptional conditions such as division by zero, invalid memory access, or other error situations.</a:t>
            </a:r>
          </a:p>
        </p:txBody>
      </p:sp>
    </p:spTree>
    <p:extLst>
      <p:ext uri="{BB962C8B-B14F-4D97-AF65-F5344CB8AC3E}">
        <p14:creationId xmlns:p14="http://schemas.microsoft.com/office/powerpoint/2010/main" val="3921065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37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37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BBB67A-D75A-B841-952A-3DEFB3E8E4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714" name="Rectangle 2">
            <a:extLst>
              <a:ext uri="{FF2B5EF4-FFF2-40B4-BE49-F238E27FC236}">
                <a16:creationId xmlns:a16="http://schemas.microsoft.com/office/drawing/2014/main" id="{89F0C47F-090C-A79E-6085-5D0EE6B3755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243641" y="-81870"/>
            <a:ext cx="5876506" cy="1325563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Interrupt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243715" name="Rectangle 3">
            <a:extLst>
              <a:ext uri="{FF2B5EF4-FFF2-40B4-BE49-F238E27FC236}">
                <a16:creationId xmlns:a16="http://schemas.microsoft.com/office/drawing/2014/main" id="{17F5CEDD-A436-E900-6A6C-67F01ED50D8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72440" y="1428750"/>
            <a:ext cx="10972800" cy="497856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b="1" dirty="0"/>
              <a:t>Interrupt Request (IRQ):</a:t>
            </a:r>
          </a:p>
          <a:p>
            <a:r>
              <a:rPr lang="en-GB" dirty="0"/>
              <a:t>A signal generated by a device to request the attention of the processor. </a:t>
            </a:r>
          </a:p>
          <a:p>
            <a:pPr marL="0" indent="0">
              <a:buNone/>
            </a:pPr>
            <a:r>
              <a:rPr lang="en-GB" b="1" dirty="0"/>
              <a:t>Interrupt Controller:</a:t>
            </a:r>
          </a:p>
          <a:p>
            <a:r>
              <a:rPr lang="en-GB" dirty="0"/>
              <a:t>In systems with multiple interrupt sources, an interrupt controller is used to prioritise and manage interrupt requests. It helps avoid conflicts when multiple devices seek attention simultaneously.</a:t>
            </a:r>
          </a:p>
          <a:p>
            <a:pPr marL="0" indent="0">
              <a:buNone/>
            </a:pPr>
            <a:r>
              <a:rPr lang="en-GB" b="1" dirty="0"/>
              <a:t>Maskable and Non-Maskable Interrupts:</a:t>
            </a:r>
          </a:p>
          <a:p>
            <a:r>
              <a:rPr lang="en-GB" b="1" dirty="0"/>
              <a:t>Maskable Interrupts: </a:t>
            </a:r>
            <a:r>
              <a:rPr lang="en-GB" dirty="0"/>
              <a:t>Ignore or mask these interrupts based on its current state.</a:t>
            </a:r>
          </a:p>
          <a:p>
            <a:r>
              <a:rPr lang="en-GB" b="1" dirty="0"/>
              <a:t>Non-Maskable Interrupts (NMI): </a:t>
            </a:r>
            <a:r>
              <a:rPr lang="en-GB" dirty="0"/>
              <a:t> cannot be ignored and usually indicate critical system conditions.</a:t>
            </a:r>
          </a:p>
        </p:txBody>
      </p:sp>
    </p:spTree>
    <p:extLst>
      <p:ext uri="{BB962C8B-B14F-4D97-AF65-F5344CB8AC3E}">
        <p14:creationId xmlns:p14="http://schemas.microsoft.com/office/powerpoint/2010/main" val="4139315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37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37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37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37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37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91BFC9-DFB8-4C37-E5DA-8226D802F5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714" name="Rectangle 2">
            <a:extLst>
              <a:ext uri="{FF2B5EF4-FFF2-40B4-BE49-F238E27FC236}">
                <a16:creationId xmlns:a16="http://schemas.microsoft.com/office/drawing/2014/main" id="{50F2C5F8-43A7-17D5-27B1-3347BF1AA77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243641" y="-81870"/>
            <a:ext cx="5876506" cy="1325563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Interrupt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243715" name="Rectangle 3">
            <a:extLst>
              <a:ext uri="{FF2B5EF4-FFF2-40B4-BE49-F238E27FC236}">
                <a16:creationId xmlns:a16="http://schemas.microsoft.com/office/drawing/2014/main" id="{361C1709-57ED-5C64-08E9-2351979FFE8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09600" y="1600200"/>
            <a:ext cx="10972800" cy="497856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Interrupt Priority:</a:t>
            </a:r>
          </a:p>
          <a:p>
            <a:r>
              <a:rPr lang="en-GB" dirty="0"/>
              <a:t>In systems with multiple interrupts, priority levels determine which interrupt is serviced first when multiple requests occur simultaneously.</a:t>
            </a:r>
          </a:p>
          <a:p>
            <a:pPr marL="0" indent="0">
              <a:buNone/>
            </a:pPr>
            <a:r>
              <a:rPr lang="en-GB" b="1" dirty="0"/>
              <a:t>Return from Interrupt (RTI):</a:t>
            </a:r>
          </a:p>
          <a:p>
            <a:r>
              <a:rPr lang="en-GB" dirty="0"/>
              <a:t>After an ISR has completed its execution, a return from interrupt instruction (RTI) is used to resume normal program execution.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4868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37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37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A644F611-DDF6-4A65-7F36-48B7B86CF6D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65475" y="1600200"/>
            <a:ext cx="10106108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altLang="en-US" sz="2800" dirty="0">
                <a:latin typeface="Arial" panose="020B0604020202020204" pitchFamily="34" charset="0"/>
              </a:rPr>
              <a:t>A device driver software enables the operating system and a peripheral device to communicate with each other.</a:t>
            </a:r>
            <a:endParaRPr lang="en-US" altLang="en-US" dirty="0">
              <a:latin typeface="Arial" panose="020B06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2291" name="Picture 19" descr="085816drivericon">
            <a:extLst>
              <a:ext uri="{FF2B5EF4-FFF2-40B4-BE49-F238E27FC236}">
                <a16:creationId xmlns:a16="http://schemas.microsoft.com/office/drawing/2014/main" id="{EADFD0C0-3012-29A2-ECD1-30D9A92A28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8426" y="4275138"/>
            <a:ext cx="466725" cy="552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2" name="Picture 20" descr="computer_without_user_80px">
            <a:extLst>
              <a:ext uri="{FF2B5EF4-FFF2-40B4-BE49-F238E27FC236}">
                <a16:creationId xmlns:a16="http://schemas.microsoft.com/office/drawing/2014/main" id="{9358A1AA-D986-D32E-4CA9-32A85B3D95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2838" y="3875088"/>
            <a:ext cx="1041400" cy="1231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3" name="Picture 21" descr="networkprinter_80px">
            <a:extLst>
              <a:ext uri="{FF2B5EF4-FFF2-40B4-BE49-F238E27FC236}">
                <a16:creationId xmlns:a16="http://schemas.microsoft.com/office/drawing/2014/main" id="{8696EBFD-E457-46E2-72AF-ECD5A6C96F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86800" y="4103688"/>
            <a:ext cx="1092200" cy="1003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4" name="Line 22">
            <a:extLst>
              <a:ext uri="{FF2B5EF4-FFF2-40B4-BE49-F238E27FC236}">
                <a16:creationId xmlns:a16="http://schemas.microsoft.com/office/drawing/2014/main" id="{A82F09A7-737C-D451-C1CE-53FD7CA56E76}"/>
              </a:ext>
            </a:extLst>
          </p:cNvPr>
          <p:cNvSpPr>
            <a:spLocks noChangeShapeType="1"/>
          </p:cNvSpPr>
          <p:nvPr/>
        </p:nvSpPr>
        <p:spPr bwMode="auto">
          <a:xfrm>
            <a:off x="4619625" y="4591050"/>
            <a:ext cx="1881188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295" name="Rectangle 23">
            <a:extLst>
              <a:ext uri="{FF2B5EF4-FFF2-40B4-BE49-F238E27FC236}">
                <a16:creationId xmlns:a16="http://schemas.microsoft.com/office/drawing/2014/main" id="{5EB89AB8-EB3D-68BC-FC7A-E62DF18F459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48038" y="5105400"/>
            <a:ext cx="17907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altLang="en-US" sz="1400">
                <a:latin typeface="Arial" panose="020B0604020202020204" pitchFamily="34" charset="0"/>
              </a:rPr>
              <a:t>Personal Computer</a:t>
            </a:r>
          </a:p>
        </p:txBody>
      </p:sp>
      <p:sp>
        <p:nvSpPr>
          <p:cNvPr id="12296" name="Rectangle 24">
            <a:extLst>
              <a:ext uri="{FF2B5EF4-FFF2-40B4-BE49-F238E27FC236}">
                <a16:creationId xmlns:a16="http://schemas.microsoft.com/office/drawing/2014/main" id="{304B239C-74D8-C852-77B5-ED6AFCE9483A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43900" y="5105400"/>
            <a:ext cx="17907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altLang="en-US" sz="1400">
                <a:latin typeface="Arial" panose="020B0604020202020204" pitchFamily="34" charset="0"/>
              </a:rPr>
              <a:t>Printer</a:t>
            </a:r>
          </a:p>
        </p:txBody>
      </p:sp>
      <p:sp>
        <p:nvSpPr>
          <p:cNvPr id="12297" name="Line 25">
            <a:extLst>
              <a:ext uri="{FF2B5EF4-FFF2-40B4-BE49-F238E27FC236}">
                <a16:creationId xmlns:a16="http://schemas.microsoft.com/office/drawing/2014/main" id="{224BF898-46DE-A7DA-C2A1-CC7B0F3D0D33}"/>
              </a:ext>
            </a:extLst>
          </p:cNvPr>
          <p:cNvSpPr>
            <a:spLocks noChangeShapeType="1"/>
          </p:cNvSpPr>
          <p:nvPr/>
        </p:nvSpPr>
        <p:spPr bwMode="auto">
          <a:xfrm rot="10800000" flipV="1">
            <a:off x="5513388" y="3455988"/>
            <a:ext cx="0" cy="1033462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298" name="Text Box 26">
            <a:extLst>
              <a:ext uri="{FF2B5EF4-FFF2-40B4-BE49-F238E27FC236}">
                <a16:creationId xmlns:a16="http://schemas.microsoft.com/office/drawing/2014/main" id="{9E1C0DB7-4587-64D2-A6E6-22C9A6B7E88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83101" y="3159125"/>
            <a:ext cx="2060575" cy="642938"/>
          </a:xfrm>
          <a:prstGeom prst="rect">
            <a:avLst/>
          </a:prstGeom>
          <a:solidFill>
            <a:srgbClr val="DDDDDD"/>
          </a:solidFill>
          <a:ln w="9525">
            <a:solidFill>
              <a:schemeClr val="bg1"/>
            </a:solidFill>
            <a:miter lim="800000"/>
            <a:headEnd/>
            <a:tailEnd/>
          </a:ln>
          <a:effectLst>
            <a:outerShdw dist="35921" dir="2700000" algn="ctr" rotWithShape="0">
              <a:srgbClr val="878787"/>
            </a:outerShdw>
          </a:effectLst>
        </p:spPr>
        <p:txBody>
          <a:bodyPr lIns="85152" tIns="42576" rIns="85152" bIns="42576">
            <a:spAutoFit/>
          </a:bodyPr>
          <a:lstStyle>
            <a:lvl1pPr defTabSz="8509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8509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8509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8509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8509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8509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8509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8509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8509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altLang="en-US" sz="1200" b="1">
                <a:latin typeface="Arial" panose="020B0604020202020204" pitchFamily="34" charset="0"/>
              </a:rPr>
              <a:t>Generalized commands from the system software or an application</a:t>
            </a:r>
          </a:p>
        </p:txBody>
      </p:sp>
      <p:sp>
        <p:nvSpPr>
          <p:cNvPr id="12299" name="Line 27">
            <a:extLst>
              <a:ext uri="{FF2B5EF4-FFF2-40B4-BE49-F238E27FC236}">
                <a16:creationId xmlns:a16="http://schemas.microsoft.com/office/drawing/2014/main" id="{66D0D2D9-A773-ADE3-87CD-30CEDE20D4CC}"/>
              </a:ext>
            </a:extLst>
          </p:cNvPr>
          <p:cNvSpPr>
            <a:spLocks noChangeShapeType="1"/>
          </p:cNvSpPr>
          <p:nvPr/>
        </p:nvSpPr>
        <p:spPr bwMode="auto">
          <a:xfrm rot="10800000" flipV="1">
            <a:off x="7827963" y="3455988"/>
            <a:ext cx="0" cy="1033462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00" name="Text Box 28">
            <a:extLst>
              <a:ext uri="{FF2B5EF4-FFF2-40B4-BE49-F238E27FC236}">
                <a16:creationId xmlns:a16="http://schemas.microsoft.com/office/drawing/2014/main" id="{14EA7AF2-48AA-A257-A5F3-C1F227518ED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97676" y="3159125"/>
            <a:ext cx="2060575" cy="642938"/>
          </a:xfrm>
          <a:prstGeom prst="rect">
            <a:avLst/>
          </a:prstGeom>
          <a:solidFill>
            <a:srgbClr val="DDDDDD"/>
          </a:solidFill>
          <a:ln w="9525">
            <a:solidFill>
              <a:schemeClr val="bg1"/>
            </a:solidFill>
            <a:miter lim="800000"/>
            <a:headEnd/>
            <a:tailEnd/>
          </a:ln>
          <a:effectLst>
            <a:outerShdw dist="35921" dir="2700000" algn="ctr" rotWithShape="0">
              <a:srgbClr val="878787"/>
            </a:outerShdw>
          </a:effectLst>
        </p:spPr>
        <p:txBody>
          <a:bodyPr lIns="85152" tIns="42576" rIns="85152" bIns="42576">
            <a:spAutoFit/>
          </a:bodyPr>
          <a:lstStyle>
            <a:lvl1pPr defTabSz="8509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8509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8509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8509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8509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8509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8509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8509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8509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30000"/>
              </a:spcBef>
            </a:pPr>
            <a:r>
              <a:rPr lang="en-US" altLang="en-US" sz="1200" b="1">
                <a:latin typeface="Arial" panose="020B0604020202020204" pitchFamily="34" charset="0"/>
              </a:rPr>
              <a:t>Unique programming commands that the device can understand</a:t>
            </a:r>
          </a:p>
        </p:txBody>
      </p:sp>
      <p:sp>
        <p:nvSpPr>
          <p:cNvPr id="12301" name="Line 29">
            <a:extLst>
              <a:ext uri="{FF2B5EF4-FFF2-40B4-BE49-F238E27FC236}">
                <a16:creationId xmlns:a16="http://schemas.microsoft.com/office/drawing/2014/main" id="{5178EA3E-F917-42C7-EB09-77E19C51AA8D}"/>
              </a:ext>
            </a:extLst>
          </p:cNvPr>
          <p:cNvSpPr>
            <a:spLocks noChangeShapeType="1"/>
          </p:cNvSpPr>
          <p:nvPr/>
        </p:nvSpPr>
        <p:spPr bwMode="auto">
          <a:xfrm>
            <a:off x="6867525" y="4591050"/>
            <a:ext cx="1881188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graphicFrame>
        <p:nvGraphicFramePr>
          <p:cNvPr id="12302" name="Object 30">
            <a:extLst>
              <a:ext uri="{FF2B5EF4-FFF2-40B4-BE49-F238E27FC236}">
                <a16:creationId xmlns:a16="http://schemas.microsoft.com/office/drawing/2014/main" id="{D48C31B8-A053-F60B-8D29-A48A858A30EF}"/>
              </a:ext>
            </a:extLst>
          </p:cNvPr>
          <p:cNvGraphicFramePr>
            <a:graphicFrameLocks noChangeAspect="1"/>
          </p:cNvGraphicFramePr>
          <p:nvPr/>
        </p:nvGraphicFramePr>
        <p:xfrm>
          <a:off x="5427664" y="4505325"/>
          <a:ext cx="173037" cy="1730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Flash Movie" r:id="rId6" imgW="172800" imgH="172800" progId="Flash.Movie">
                  <p:embed/>
                </p:oleObj>
              </mc:Choice>
              <mc:Fallback>
                <p:oleObj name="Flash Movie" r:id="rId6" imgW="172800" imgH="172800" progId="Flash.Movie">
                  <p:embed/>
                  <p:pic>
                    <p:nvPicPr>
                      <p:cNvPr id="12302" name="Object 30">
                        <a:extLst>
                          <a:ext uri="{FF2B5EF4-FFF2-40B4-BE49-F238E27FC236}">
                            <a16:creationId xmlns:a16="http://schemas.microsoft.com/office/drawing/2014/main" id="{D48C31B8-A053-F60B-8D29-A48A858A30EF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427664" y="4505325"/>
                        <a:ext cx="173037" cy="1730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2857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303" name="Object 31">
            <a:extLst>
              <a:ext uri="{FF2B5EF4-FFF2-40B4-BE49-F238E27FC236}">
                <a16:creationId xmlns:a16="http://schemas.microsoft.com/office/drawing/2014/main" id="{42A7D947-9E2B-F3DD-9DF8-CB28014850E8}"/>
              </a:ext>
            </a:extLst>
          </p:cNvPr>
          <p:cNvGraphicFramePr>
            <a:graphicFrameLocks noChangeAspect="1"/>
          </p:cNvGraphicFramePr>
          <p:nvPr/>
        </p:nvGraphicFramePr>
        <p:xfrm>
          <a:off x="7742239" y="4505325"/>
          <a:ext cx="173037" cy="1730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Flash Movie" r:id="rId8" imgW="172800" imgH="172800" progId="Flash.Movie">
                  <p:embed/>
                </p:oleObj>
              </mc:Choice>
              <mc:Fallback>
                <p:oleObj name="Flash Movie" r:id="rId8" imgW="172800" imgH="172800" progId="Flash.Movie">
                  <p:embed/>
                  <p:pic>
                    <p:nvPicPr>
                      <p:cNvPr id="12303" name="Object 31">
                        <a:extLst>
                          <a:ext uri="{FF2B5EF4-FFF2-40B4-BE49-F238E27FC236}">
                            <a16:creationId xmlns:a16="http://schemas.microsoft.com/office/drawing/2014/main" id="{42A7D947-9E2B-F3DD-9DF8-CB28014850E8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742239" y="4505325"/>
                        <a:ext cx="173037" cy="1730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2857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2304" name="Rectangle 32">
            <a:extLst>
              <a:ext uri="{FF2B5EF4-FFF2-40B4-BE49-F238E27FC236}">
                <a16:creationId xmlns:a16="http://schemas.microsoft.com/office/drawing/2014/main" id="{09825770-2120-456C-DA1F-86971C7B130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11838" y="5080000"/>
            <a:ext cx="17907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altLang="en-US" sz="1400">
                <a:latin typeface="Arial" panose="020B0604020202020204" pitchFamily="34" charset="0"/>
              </a:rPr>
              <a:t>Driver</a:t>
            </a:r>
          </a:p>
        </p:txBody>
      </p:sp>
      <p:sp>
        <p:nvSpPr>
          <p:cNvPr id="12305" name="Text Box 3">
            <a:extLst>
              <a:ext uri="{FF2B5EF4-FFF2-40B4-BE49-F238E27FC236}">
                <a16:creationId xmlns:a16="http://schemas.microsoft.com/office/drawing/2014/main" id="{EACE4F7A-A434-3F9B-AB70-60D8932525E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48038" y="328038"/>
            <a:ext cx="5795962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4000" b="1" dirty="0">
                <a:solidFill>
                  <a:schemeClr val="bg1"/>
                </a:solidFill>
                <a:latin typeface="+mj-lt"/>
                <a:ea typeface="Cambria" panose="02040503050406030204" pitchFamily="18" charset="0"/>
                <a:cs typeface="Arial" panose="020B0604020202020204" pitchFamily="34" charset="0"/>
              </a:rPr>
              <a:t>Device Driver Software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3640" y="-18906"/>
            <a:ext cx="6234315" cy="1325563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Main Types of architecture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Von Neumann</a:t>
            </a:r>
            <a:endParaRPr lang="en-US" sz="4000" dirty="0"/>
          </a:p>
          <a:p>
            <a:r>
              <a:rPr lang="en-GB" sz="4000" dirty="0"/>
              <a:t>Harvard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B19D311A-1C58-5B22-9E63-9BD60A9FC95D}"/>
              </a:ext>
            </a:extLst>
          </p:cNvPr>
          <p:cNvSpPr txBox="1">
            <a:spLocks/>
          </p:cNvSpPr>
          <p:nvPr/>
        </p:nvSpPr>
        <p:spPr>
          <a:xfrm>
            <a:off x="3243640" y="0"/>
            <a:ext cx="623431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>
                <a:solidFill>
                  <a:schemeClr val="bg1"/>
                </a:solidFill>
              </a:rPr>
              <a:t>Main Types of architecture</a:t>
            </a:r>
            <a:endParaRPr lang="en-GB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647696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2542727" y="248778"/>
            <a:ext cx="7106545" cy="610392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Von Neumann Architecture 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F0338F2-6624-5165-8462-645CD460F3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1393080"/>
            <a:ext cx="11594969" cy="5139696"/>
          </a:xfrm>
        </p:spPr>
        <p:txBody>
          <a:bodyPr>
            <a:normAutofit/>
          </a:bodyPr>
          <a:lstStyle/>
          <a:p>
            <a:r>
              <a:rPr lang="en-GB" sz="3200" dirty="0"/>
              <a:t>Uses a </a:t>
            </a:r>
            <a:r>
              <a:rPr lang="en-GB" sz="3200" b="1" dirty="0"/>
              <a:t>single memory unit</a:t>
            </a:r>
            <a:r>
              <a:rPr lang="en-GB" sz="3200" dirty="0"/>
              <a:t> to store </a:t>
            </a:r>
            <a:r>
              <a:rPr lang="en-GB" sz="3200" b="1" dirty="0"/>
              <a:t>both data and instructions</a:t>
            </a:r>
            <a:endParaRPr lang="en-GB" sz="3200" dirty="0"/>
          </a:p>
          <a:p>
            <a:r>
              <a:rPr lang="en-GB" sz="3200" b="1" dirty="0"/>
              <a:t>Single bus for both instructions and data, known as the system bus.</a:t>
            </a:r>
          </a:p>
          <a:p>
            <a:r>
              <a:rPr lang="en-GB" sz="3200" dirty="0"/>
              <a:t>Instructions are </a:t>
            </a:r>
            <a:r>
              <a:rPr lang="en-GB" sz="3200" b="1" dirty="0"/>
              <a:t>fetched, decoded, and executed sequentially</a:t>
            </a:r>
            <a:endParaRPr lang="en-GB" sz="3200" dirty="0"/>
          </a:p>
          <a:p>
            <a:r>
              <a:rPr lang="en-GB" sz="3200" dirty="0"/>
              <a:t>Used in </a:t>
            </a:r>
            <a:r>
              <a:rPr lang="en-GB" sz="3200" b="1" dirty="0"/>
              <a:t>PCs, laptops, and general-purpose processors.</a:t>
            </a:r>
          </a:p>
          <a:p>
            <a:r>
              <a:rPr lang="en-GB" sz="3200" dirty="0"/>
              <a:t>Most common architecture used in modern computers.</a:t>
            </a:r>
          </a:p>
          <a:p>
            <a:r>
              <a:rPr lang="en-GB" sz="3200" dirty="0" err="1"/>
              <a:t>Eg</a:t>
            </a:r>
            <a:r>
              <a:rPr lang="en-GB" sz="3200" dirty="0"/>
              <a:t>, ARM processor (until ARM 9)</a:t>
            </a:r>
          </a:p>
        </p:txBody>
      </p:sp>
    </p:spTree>
    <p:extLst>
      <p:ext uri="{BB962C8B-B14F-4D97-AF65-F5344CB8AC3E}">
        <p14:creationId xmlns:p14="http://schemas.microsoft.com/office/powerpoint/2010/main" val="2508735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2935109" y="0"/>
            <a:ext cx="6561067" cy="1325563"/>
          </a:xfrm>
        </p:spPr>
        <p:txBody>
          <a:bodyPr/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Von Neumann Architecture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E9293F1-4878-C1B0-DECF-1E214A4189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37424" y="1516325"/>
            <a:ext cx="6334125" cy="4476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313297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Flow of Information 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14341" name="Picture 5" descr="c05f02"/>
          <p:cNvPicPr preferRelativeResize="0"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5894" y="2383537"/>
            <a:ext cx="8760212" cy="25708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E80FC17-FADE-5562-CBEC-7EFA0A46F7F9}"/>
              </a:ext>
            </a:extLst>
          </p:cNvPr>
          <p:cNvSpPr txBox="1">
            <a:spLocks/>
          </p:cNvSpPr>
          <p:nvPr/>
        </p:nvSpPr>
        <p:spPr>
          <a:xfrm>
            <a:off x="3243640" y="0"/>
            <a:ext cx="6592123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400" b="1" dirty="0">
                <a:solidFill>
                  <a:schemeClr val="bg1"/>
                </a:solidFill>
              </a:rPr>
              <a:t>Von Neumann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GB" b="1" dirty="0">
                <a:solidFill>
                  <a:schemeClr val="bg1"/>
                </a:solidFill>
              </a:rPr>
              <a:t>architecture</a:t>
            </a:r>
          </a:p>
        </p:txBody>
      </p:sp>
    </p:spTree>
    <p:extLst>
      <p:ext uri="{BB962C8B-B14F-4D97-AF65-F5344CB8AC3E}">
        <p14:creationId xmlns:p14="http://schemas.microsoft.com/office/powerpoint/2010/main" val="260593880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2542727" y="248778"/>
            <a:ext cx="7106545" cy="610392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Harvard Architecture 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F0338F2-6624-5165-8462-645CD460F3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1393080"/>
            <a:ext cx="11594969" cy="5139696"/>
          </a:xfrm>
        </p:spPr>
        <p:txBody>
          <a:bodyPr>
            <a:normAutofit/>
          </a:bodyPr>
          <a:lstStyle/>
          <a:p>
            <a:r>
              <a:rPr lang="en-GB" b="1" dirty="0"/>
              <a:t>Uses separate memory units for data and instructions</a:t>
            </a:r>
            <a:endParaRPr lang="en-GB" dirty="0"/>
          </a:p>
          <a:p>
            <a:r>
              <a:rPr lang="en-GB" dirty="0"/>
              <a:t>Allows parallel access to </a:t>
            </a:r>
            <a:r>
              <a:rPr lang="en-GB" b="1" dirty="0"/>
              <a:t>both memory units</a:t>
            </a:r>
            <a:r>
              <a:rPr lang="en-GB" dirty="0"/>
              <a:t>, improving speed</a:t>
            </a:r>
          </a:p>
          <a:p>
            <a:r>
              <a:rPr lang="en-GB" dirty="0"/>
              <a:t>Commonly used in </a:t>
            </a:r>
            <a:r>
              <a:rPr lang="en-GB" b="1" dirty="0"/>
              <a:t>microcontrollers and DSPs (Digital Signal Processors)</a:t>
            </a:r>
          </a:p>
          <a:p>
            <a:r>
              <a:rPr lang="en-GB" b="0" i="0" dirty="0">
                <a:solidFill>
                  <a:srgbClr val="273239"/>
                </a:solidFill>
                <a:effectLst/>
                <a:latin typeface="-apple-system"/>
              </a:rPr>
              <a:t>It is </a:t>
            </a:r>
            <a:r>
              <a:rPr lang="en-GB" b="1" i="0" dirty="0">
                <a:solidFill>
                  <a:srgbClr val="273239"/>
                </a:solidFill>
                <a:effectLst/>
                <a:latin typeface="-apple-system"/>
              </a:rPr>
              <a:t>complex</a:t>
            </a:r>
            <a:r>
              <a:rPr lang="en-GB" b="0" i="0" dirty="0">
                <a:solidFill>
                  <a:srgbClr val="273239"/>
                </a:solidFill>
                <a:effectLst/>
                <a:latin typeface="-apple-system"/>
              </a:rPr>
              <a:t> to design. </a:t>
            </a:r>
          </a:p>
          <a:p>
            <a:r>
              <a:rPr lang="en-GB" dirty="0" err="1">
                <a:solidFill>
                  <a:srgbClr val="273239"/>
                </a:solidFill>
                <a:latin typeface="-apple-system"/>
              </a:rPr>
              <a:t>Eg</a:t>
            </a:r>
            <a:r>
              <a:rPr lang="en-GB" dirty="0">
                <a:solidFill>
                  <a:srgbClr val="273239"/>
                </a:solidFill>
                <a:latin typeface="-apple-system"/>
              </a:rPr>
              <a:t>: Arduino, PIC microcontrollers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0016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2918129" y="204378"/>
            <a:ext cx="7094038" cy="899638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Harvard Architecture</a:t>
            </a:r>
            <a:endParaRPr lang="en-US" b="1" dirty="0">
              <a:solidFill>
                <a:schemeClr val="bg1"/>
              </a:solidFill>
            </a:endParaRPr>
          </a:p>
        </p:txBody>
      </p:sp>
      <p:pic>
        <p:nvPicPr>
          <p:cNvPr id="41986" name="Picture 2" descr="File:Harvard architecture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22538" y="1358457"/>
            <a:ext cx="7620000" cy="484822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90303155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98515" y="4285"/>
            <a:ext cx="11594969" cy="1325563"/>
          </a:xfrm>
        </p:spPr>
        <p:txBody>
          <a:bodyPr/>
          <a:lstStyle/>
          <a:p>
            <a:pPr algn="ctr"/>
            <a:r>
              <a:rPr lang="en-FI" dirty="0">
                <a:solidFill>
                  <a:schemeClr val="bg1"/>
                </a:solidFill>
              </a:rPr>
              <a:t>Join the Vevox session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89B76AA-3072-4CFF-A7ED-5122AA8160DB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838200" y="1798320"/>
            <a:ext cx="7340600" cy="442976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 sz="3500"/>
              <a:t>Go to </a:t>
            </a:r>
            <a:r>
              <a:rPr lang="en-GB" sz="3500" b="1"/>
              <a:t>vevox.app</a:t>
            </a:r>
            <a:endParaRPr lang="en-GB" sz="3500"/>
          </a:p>
          <a:p>
            <a:pPr algn="l"/>
            <a:endParaRPr lang="en-GB" sz="3500"/>
          </a:p>
          <a:p>
            <a:pPr algn="l"/>
            <a:r>
              <a:rPr lang="en-GB" sz="3500"/>
              <a:t>Enter the session ID: </a:t>
            </a:r>
            <a:r>
              <a:rPr lang="en-GB" sz="3500" b="1"/>
              <a:t>133-202-553</a:t>
            </a:r>
            <a:endParaRPr lang="en-GB" sz="3500"/>
          </a:p>
          <a:p>
            <a:pPr algn="l"/>
            <a:endParaRPr lang="en-GB" sz="3500"/>
          </a:p>
          <a:p>
            <a:pPr algn="l"/>
            <a:r>
              <a:rPr lang="en-GB" sz="3500"/>
              <a:t>Or scan the QR code</a:t>
            </a:r>
          </a:p>
        </p:txBody>
      </p:sp>
      <p:sp>
        <p:nvSpPr>
          <p:cNvPr id="5" name="Rectangle 4" descr="QR-code">
            <a:extLst>
              <a:ext uri="{FF2B5EF4-FFF2-40B4-BE49-F238E27FC236}">
                <a16:creationId xmlns:a16="http://schemas.microsoft.com/office/drawing/2014/main" id="{18C26B32-1744-4C5F-A9E0-B0A06F7697E9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8178800" y="1948179"/>
            <a:ext cx="2755900" cy="2755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8A1A685-68B4-4B21-8651-886A90004E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81788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F9AE2BD-6A19-43B4-B91E-BB69DB95E3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82677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B1D254B-71E9-47B2-9DB7-441CB2EC49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83566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70FD6A4-A7FC-4DD7-90F0-377CC42C7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"/>
            </p:custDataLst>
          </p:nvPr>
        </p:nvSpPr>
        <p:spPr>
          <a:xfrm>
            <a:off x="84455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4B96DCF-99A1-48EB-9DBF-86C8036576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"/>
            </p:custDataLst>
          </p:nvPr>
        </p:nvSpPr>
        <p:spPr>
          <a:xfrm>
            <a:off x="85344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90422F9-6DAD-4B20-91F3-52CDD2807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"/>
            </p:custDataLst>
          </p:nvPr>
        </p:nvSpPr>
        <p:spPr>
          <a:xfrm>
            <a:off x="86233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7A854B6-83D9-4221-87D5-8D7F07FECF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87122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022B0E4-6CB8-4BB5-B8B3-E7CC0F316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88011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40B306C-CF94-4217-B14F-C4747E6F2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"/>
            </p:custDataLst>
          </p:nvPr>
        </p:nvSpPr>
        <p:spPr>
          <a:xfrm>
            <a:off x="88900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3753310-8EA5-42D6-B551-B4DE057BF6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"/>
            </p:custDataLst>
          </p:nvPr>
        </p:nvSpPr>
        <p:spPr>
          <a:xfrm>
            <a:off x="89789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6FC4FC8-4B17-4050-8A23-867A4F69B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"/>
            </p:custDataLst>
          </p:nvPr>
        </p:nvSpPr>
        <p:spPr>
          <a:xfrm>
            <a:off x="90678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F91EFF5-38B9-4F42-B6EF-549AA498DA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91567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C833CCF-DA1C-46BC-92B5-0AAA5D0D00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"/>
            </p:custDataLst>
          </p:nvPr>
        </p:nvSpPr>
        <p:spPr>
          <a:xfrm>
            <a:off x="92456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625F88C-7637-412F-8AB9-7A5D21BCEF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"/>
            </p:custDataLst>
          </p:nvPr>
        </p:nvSpPr>
        <p:spPr>
          <a:xfrm>
            <a:off x="93345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F84D52-DF30-4D6A-A01D-657DBF2380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"/>
            </p:custDataLst>
          </p:nvPr>
        </p:nvSpPr>
        <p:spPr>
          <a:xfrm>
            <a:off x="94234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3949B86A-F21E-4B50-A16A-15BC74BC96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95123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69BDD511-13F6-4C59-A1E2-4E3DF4EA62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"/>
            </p:custDataLst>
          </p:nvPr>
        </p:nvSpPr>
        <p:spPr>
          <a:xfrm>
            <a:off x="96012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CBC983A-7F25-4BB2-8D6E-4945F5529A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"/>
            </p:custDataLst>
          </p:nvPr>
        </p:nvSpPr>
        <p:spPr>
          <a:xfrm>
            <a:off x="96901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C3AE06A2-4761-4A84-95E7-803A2200B3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"/>
            </p:custDataLst>
          </p:nvPr>
        </p:nvSpPr>
        <p:spPr>
          <a:xfrm>
            <a:off x="97790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5070664F-D0BD-4615-9E25-FDD114CFA6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98679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85613FDB-B222-4E6C-930C-AE0D9B19D7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"/>
            </p:custDataLst>
          </p:nvPr>
        </p:nvSpPr>
        <p:spPr>
          <a:xfrm>
            <a:off x="99568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D7CB6D4F-33E9-4FF6-9EB6-42B5A9E46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"/>
            </p:custDataLst>
          </p:nvPr>
        </p:nvSpPr>
        <p:spPr>
          <a:xfrm>
            <a:off x="100457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92785AE7-7A13-45C3-BC00-E7CA97196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"/>
            </p:custDataLst>
          </p:nvPr>
        </p:nvSpPr>
        <p:spPr>
          <a:xfrm>
            <a:off x="101346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A020357D-8D25-42AD-852B-DFCEACC6B5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"/>
            </p:custDataLst>
          </p:nvPr>
        </p:nvSpPr>
        <p:spPr>
          <a:xfrm>
            <a:off x="102235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A6571816-30B2-4856-A5A4-6B88E420EE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"/>
            </p:custDataLst>
          </p:nvPr>
        </p:nvSpPr>
        <p:spPr>
          <a:xfrm>
            <a:off x="103124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6F51FF9D-55B1-4294-AE18-903977C7EF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"/>
            </p:custDataLst>
          </p:nvPr>
        </p:nvSpPr>
        <p:spPr>
          <a:xfrm>
            <a:off x="104013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A7673B65-B660-4410-8065-C581456E3E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"/>
            </p:custDataLst>
          </p:nvPr>
        </p:nvSpPr>
        <p:spPr>
          <a:xfrm>
            <a:off x="104902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5089F640-D9B6-45F0-B72A-FF65AAA173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"/>
            </p:custDataLst>
          </p:nvPr>
        </p:nvSpPr>
        <p:spPr>
          <a:xfrm>
            <a:off x="105791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C028F883-C0F6-49FF-86BC-C3E1C53ED4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"/>
            </p:custDataLst>
          </p:nvPr>
        </p:nvSpPr>
        <p:spPr>
          <a:xfrm>
            <a:off x="106680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E3F67BF0-D902-4C26-ADE4-30F6D5280D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"/>
            </p:custDataLst>
          </p:nvPr>
        </p:nvSpPr>
        <p:spPr>
          <a:xfrm>
            <a:off x="107569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3C459945-18E1-4217-9904-392383970F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"/>
            </p:custDataLst>
          </p:nvPr>
        </p:nvSpPr>
        <p:spPr>
          <a:xfrm>
            <a:off x="81788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7EA6487D-0E9A-4A42-BBBD-25C235D6D4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"/>
            </p:custDataLst>
          </p:nvPr>
        </p:nvSpPr>
        <p:spPr>
          <a:xfrm>
            <a:off x="82677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E45EEC59-3E0E-4AF3-9B2F-A8F7303636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"/>
            </p:custDataLst>
          </p:nvPr>
        </p:nvSpPr>
        <p:spPr>
          <a:xfrm>
            <a:off x="83566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F8ECE8F4-6CEB-4FD1-B216-05CFB2524F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"/>
            </p:custDataLst>
          </p:nvPr>
        </p:nvSpPr>
        <p:spPr>
          <a:xfrm>
            <a:off x="84455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91D18084-528F-4026-83B5-A0574336AB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"/>
            </p:custDataLst>
          </p:nvPr>
        </p:nvSpPr>
        <p:spPr>
          <a:xfrm>
            <a:off x="85344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869F4F61-B73F-41FB-8745-BDFA87AB3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"/>
            </p:custDataLst>
          </p:nvPr>
        </p:nvSpPr>
        <p:spPr>
          <a:xfrm>
            <a:off x="86233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9AD28CE9-E82E-433A-A9BD-23307AF07E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"/>
            </p:custDataLst>
          </p:nvPr>
        </p:nvSpPr>
        <p:spPr>
          <a:xfrm>
            <a:off x="87122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621F19D3-BF48-471E-8853-67C26926D0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"/>
            </p:custDataLst>
          </p:nvPr>
        </p:nvSpPr>
        <p:spPr>
          <a:xfrm>
            <a:off x="88011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C6E5B1D6-044A-4118-B606-053C00EDFC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"/>
            </p:custDataLst>
          </p:nvPr>
        </p:nvSpPr>
        <p:spPr>
          <a:xfrm>
            <a:off x="88900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29B07FF0-D949-47C8-B914-875E4CF39C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"/>
            </p:custDataLst>
          </p:nvPr>
        </p:nvSpPr>
        <p:spPr>
          <a:xfrm>
            <a:off x="89789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09C3F21A-2BEB-43C6-A217-2D892E92AF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"/>
            </p:custDataLst>
          </p:nvPr>
        </p:nvSpPr>
        <p:spPr>
          <a:xfrm>
            <a:off x="90678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2F962245-A1A6-4796-A659-3A373E7185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"/>
            </p:custDataLst>
          </p:nvPr>
        </p:nvSpPr>
        <p:spPr>
          <a:xfrm>
            <a:off x="91567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4ACD6038-D936-454C-B58B-42C268404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"/>
            </p:custDataLst>
          </p:nvPr>
        </p:nvSpPr>
        <p:spPr>
          <a:xfrm>
            <a:off x="92456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4B911888-81BB-470F-82D7-9BD54D3DA9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"/>
            </p:custDataLst>
          </p:nvPr>
        </p:nvSpPr>
        <p:spPr>
          <a:xfrm>
            <a:off x="93345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869F3BD4-7DDC-453C-A4CA-A6E199C91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"/>
            </p:custDataLst>
          </p:nvPr>
        </p:nvSpPr>
        <p:spPr>
          <a:xfrm>
            <a:off x="94234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70DFDB8E-E101-4469-B30E-7C0A706D92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"/>
            </p:custDataLst>
          </p:nvPr>
        </p:nvSpPr>
        <p:spPr>
          <a:xfrm>
            <a:off x="95123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C24FF3C5-363B-407E-9921-98C9A83AB7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"/>
            </p:custDataLst>
          </p:nvPr>
        </p:nvSpPr>
        <p:spPr>
          <a:xfrm>
            <a:off x="96012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FABA4759-38BB-4BF3-A25E-4923E9FB7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"/>
            </p:custDataLst>
          </p:nvPr>
        </p:nvSpPr>
        <p:spPr>
          <a:xfrm>
            <a:off x="96901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B5B29643-9D3C-403B-BE03-1B99A77C4C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"/>
            </p:custDataLst>
          </p:nvPr>
        </p:nvSpPr>
        <p:spPr>
          <a:xfrm>
            <a:off x="97790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BEFDE9EE-849C-4083-9014-7912BB420A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"/>
            </p:custDataLst>
          </p:nvPr>
        </p:nvSpPr>
        <p:spPr>
          <a:xfrm>
            <a:off x="98679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2DC32E80-0325-4E25-91AC-C0C6BFF67C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"/>
            </p:custDataLst>
          </p:nvPr>
        </p:nvSpPr>
        <p:spPr>
          <a:xfrm>
            <a:off x="99568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FB634CAF-B0F7-410D-AB83-634905691D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"/>
            </p:custDataLst>
          </p:nvPr>
        </p:nvSpPr>
        <p:spPr>
          <a:xfrm>
            <a:off x="100457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7D81BF80-4411-40E8-B6B2-40326803F8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"/>
            </p:custDataLst>
          </p:nvPr>
        </p:nvSpPr>
        <p:spPr>
          <a:xfrm>
            <a:off x="101346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55725834-AB77-4CE2-B342-8CB006B183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"/>
            </p:custDataLst>
          </p:nvPr>
        </p:nvSpPr>
        <p:spPr>
          <a:xfrm>
            <a:off x="102235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ABC01975-6920-4AC7-AFE3-05D91C4E46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"/>
            </p:custDataLst>
          </p:nvPr>
        </p:nvSpPr>
        <p:spPr>
          <a:xfrm>
            <a:off x="103124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A6F8C22D-B165-4F69-82D6-C77861A856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"/>
            </p:custDataLst>
          </p:nvPr>
        </p:nvSpPr>
        <p:spPr>
          <a:xfrm>
            <a:off x="104013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9A78B9D4-8125-4731-B249-1A3B8C524F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"/>
            </p:custDataLst>
          </p:nvPr>
        </p:nvSpPr>
        <p:spPr>
          <a:xfrm>
            <a:off x="104902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D1820CFA-A673-4294-86EF-87F73D49FF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"/>
            </p:custDataLst>
          </p:nvPr>
        </p:nvSpPr>
        <p:spPr>
          <a:xfrm>
            <a:off x="105791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3F598C29-486A-400D-92BF-FD6FF6DB4A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"/>
            </p:custDataLst>
          </p:nvPr>
        </p:nvSpPr>
        <p:spPr>
          <a:xfrm>
            <a:off x="106680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2D3A0804-A4A5-41CA-84E6-ECE97BBCC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"/>
            </p:custDataLst>
          </p:nvPr>
        </p:nvSpPr>
        <p:spPr>
          <a:xfrm>
            <a:off x="107569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DFCED77D-F1C3-42FE-92F0-C2A7622639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"/>
            </p:custDataLst>
          </p:nvPr>
        </p:nvSpPr>
        <p:spPr>
          <a:xfrm>
            <a:off x="81788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8FB2602B-AE07-4178-B417-D666453D0E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"/>
            </p:custDataLst>
          </p:nvPr>
        </p:nvSpPr>
        <p:spPr>
          <a:xfrm>
            <a:off x="82677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6215E460-45F3-4C54-999A-8524DF6F63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"/>
            </p:custDataLst>
          </p:nvPr>
        </p:nvSpPr>
        <p:spPr>
          <a:xfrm>
            <a:off x="83566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F3D7F9AC-943A-4CAE-A7E5-F9B0723E52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"/>
            </p:custDataLst>
          </p:nvPr>
        </p:nvSpPr>
        <p:spPr>
          <a:xfrm>
            <a:off x="84455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23FD17B0-7640-47F2-B808-E6A4F7CAE3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"/>
            </p:custDataLst>
          </p:nvPr>
        </p:nvSpPr>
        <p:spPr>
          <a:xfrm>
            <a:off x="85344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6EDDF4DE-A30F-4978-807E-1B3E954F42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"/>
            </p:custDataLst>
          </p:nvPr>
        </p:nvSpPr>
        <p:spPr>
          <a:xfrm>
            <a:off x="86233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E0627EBD-C4D3-4596-9FCF-3AD7D3FA6A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"/>
            </p:custDataLst>
          </p:nvPr>
        </p:nvSpPr>
        <p:spPr>
          <a:xfrm>
            <a:off x="87122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25DBFC74-3A8A-4986-AB0B-4FE1BEE547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"/>
            </p:custDataLst>
          </p:nvPr>
        </p:nvSpPr>
        <p:spPr>
          <a:xfrm>
            <a:off x="88011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3CE1FBA9-9AC1-4AF4-9969-E753FB32B8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"/>
            </p:custDataLst>
          </p:nvPr>
        </p:nvSpPr>
        <p:spPr>
          <a:xfrm>
            <a:off x="88900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3CD57895-0C85-4D29-BE5D-3CA703A0F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"/>
            </p:custDataLst>
          </p:nvPr>
        </p:nvSpPr>
        <p:spPr>
          <a:xfrm>
            <a:off x="89789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9C504CF2-E904-4898-8FAE-6683C4EB12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"/>
            </p:custDataLst>
          </p:nvPr>
        </p:nvSpPr>
        <p:spPr>
          <a:xfrm>
            <a:off x="90678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D2DAAC62-BD97-4578-9BC1-3D1C34276B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"/>
            </p:custDataLst>
          </p:nvPr>
        </p:nvSpPr>
        <p:spPr>
          <a:xfrm>
            <a:off x="91567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AA110D2B-88C9-466F-8899-ADC60E8229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"/>
            </p:custDataLst>
          </p:nvPr>
        </p:nvSpPr>
        <p:spPr>
          <a:xfrm>
            <a:off x="92456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1728C371-E8F0-419E-A30A-F2C3F8ABFD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"/>
            </p:custDataLst>
          </p:nvPr>
        </p:nvSpPr>
        <p:spPr>
          <a:xfrm>
            <a:off x="93345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C11C9ED5-DA0B-4AEE-AF6D-1B713E9336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"/>
            </p:custDataLst>
          </p:nvPr>
        </p:nvSpPr>
        <p:spPr>
          <a:xfrm>
            <a:off x="94234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E48CEB38-F47B-49F1-A96F-0B51BBAF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"/>
            </p:custDataLst>
          </p:nvPr>
        </p:nvSpPr>
        <p:spPr>
          <a:xfrm>
            <a:off x="95123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5FC388D0-6CFE-4F0C-8F15-453457DB4A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"/>
            </p:custDataLst>
          </p:nvPr>
        </p:nvSpPr>
        <p:spPr>
          <a:xfrm>
            <a:off x="96012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DFDF8CAB-F450-4083-B539-10D65C3E91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"/>
            </p:custDataLst>
          </p:nvPr>
        </p:nvSpPr>
        <p:spPr>
          <a:xfrm>
            <a:off x="96901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15F455D8-61A3-4B37-A475-40883FF63D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"/>
            </p:custDataLst>
          </p:nvPr>
        </p:nvSpPr>
        <p:spPr>
          <a:xfrm>
            <a:off x="97790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D4769063-6390-4BB1-ABC7-B5E57748EC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"/>
            </p:custDataLst>
          </p:nvPr>
        </p:nvSpPr>
        <p:spPr>
          <a:xfrm>
            <a:off x="98679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6" name="Rectangle 85">
            <a:extLst>
              <a:ext uri="{FF2B5EF4-FFF2-40B4-BE49-F238E27FC236}">
                <a16:creationId xmlns:a16="http://schemas.microsoft.com/office/drawing/2014/main" id="{46EF2F30-8488-4AB7-B1EC-068BEA58BD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6"/>
            </p:custDataLst>
          </p:nvPr>
        </p:nvSpPr>
        <p:spPr>
          <a:xfrm>
            <a:off x="99568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00CEF656-9A92-4B19-9D38-97AD6FDECB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7"/>
            </p:custDataLst>
          </p:nvPr>
        </p:nvSpPr>
        <p:spPr>
          <a:xfrm>
            <a:off x="100457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5FB11326-E526-43DB-BCC6-35994345DF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8"/>
            </p:custDataLst>
          </p:nvPr>
        </p:nvSpPr>
        <p:spPr>
          <a:xfrm>
            <a:off x="101346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9" name="Rectangle 88">
            <a:extLst>
              <a:ext uri="{FF2B5EF4-FFF2-40B4-BE49-F238E27FC236}">
                <a16:creationId xmlns:a16="http://schemas.microsoft.com/office/drawing/2014/main" id="{8CED1A40-034E-4910-B48F-1D89594D39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9"/>
            </p:custDataLst>
          </p:nvPr>
        </p:nvSpPr>
        <p:spPr>
          <a:xfrm>
            <a:off x="102235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0" name="Rectangle 89">
            <a:extLst>
              <a:ext uri="{FF2B5EF4-FFF2-40B4-BE49-F238E27FC236}">
                <a16:creationId xmlns:a16="http://schemas.microsoft.com/office/drawing/2014/main" id="{0745CA98-D9BA-402A-985F-57EB6FA38B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0"/>
            </p:custDataLst>
          </p:nvPr>
        </p:nvSpPr>
        <p:spPr>
          <a:xfrm>
            <a:off x="103124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1" name="Rectangle 90">
            <a:extLst>
              <a:ext uri="{FF2B5EF4-FFF2-40B4-BE49-F238E27FC236}">
                <a16:creationId xmlns:a16="http://schemas.microsoft.com/office/drawing/2014/main" id="{33B9F072-F910-4027-B30F-48C4D4C11C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1"/>
            </p:custDataLst>
          </p:nvPr>
        </p:nvSpPr>
        <p:spPr>
          <a:xfrm>
            <a:off x="104013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2" name="Rectangle 91">
            <a:extLst>
              <a:ext uri="{FF2B5EF4-FFF2-40B4-BE49-F238E27FC236}">
                <a16:creationId xmlns:a16="http://schemas.microsoft.com/office/drawing/2014/main" id="{052ADA78-71C9-4748-B590-06BF866A7E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2"/>
            </p:custDataLst>
          </p:nvPr>
        </p:nvSpPr>
        <p:spPr>
          <a:xfrm>
            <a:off x="104902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3" name="Rectangle 92">
            <a:extLst>
              <a:ext uri="{FF2B5EF4-FFF2-40B4-BE49-F238E27FC236}">
                <a16:creationId xmlns:a16="http://schemas.microsoft.com/office/drawing/2014/main" id="{E51E5944-D805-46B7-8039-1634EBC17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3"/>
            </p:custDataLst>
          </p:nvPr>
        </p:nvSpPr>
        <p:spPr>
          <a:xfrm>
            <a:off x="105791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4" name="Rectangle 93">
            <a:extLst>
              <a:ext uri="{FF2B5EF4-FFF2-40B4-BE49-F238E27FC236}">
                <a16:creationId xmlns:a16="http://schemas.microsoft.com/office/drawing/2014/main" id="{381356D7-4E5B-4DEE-BE4F-7740656756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4"/>
            </p:custDataLst>
          </p:nvPr>
        </p:nvSpPr>
        <p:spPr>
          <a:xfrm>
            <a:off x="106680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5" name="Rectangle 94">
            <a:extLst>
              <a:ext uri="{FF2B5EF4-FFF2-40B4-BE49-F238E27FC236}">
                <a16:creationId xmlns:a16="http://schemas.microsoft.com/office/drawing/2014/main" id="{CE579646-9620-47C8-A0C6-57B7A6F577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5"/>
            </p:custDataLst>
          </p:nvPr>
        </p:nvSpPr>
        <p:spPr>
          <a:xfrm>
            <a:off x="107569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6" name="Rectangle 95">
            <a:extLst>
              <a:ext uri="{FF2B5EF4-FFF2-40B4-BE49-F238E27FC236}">
                <a16:creationId xmlns:a16="http://schemas.microsoft.com/office/drawing/2014/main" id="{BDC145CF-9D16-47E1-8DC6-7CAF2747DF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6"/>
            </p:custDataLst>
          </p:nvPr>
        </p:nvSpPr>
        <p:spPr>
          <a:xfrm>
            <a:off x="81788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7" name="Rectangle 96">
            <a:extLst>
              <a:ext uri="{FF2B5EF4-FFF2-40B4-BE49-F238E27FC236}">
                <a16:creationId xmlns:a16="http://schemas.microsoft.com/office/drawing/2014/main" id="{A609151F-C364-47BD-BEC8-D960F05163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7"/>
            </p:custDataLst>
          </p:nvPr>
        </p:nvSpPr>
        <p:spPr>
          <a:xfrm>
            <a:off x="82677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8" name="Rectangle 97">
            <a:extLst>
              <a:ext uri="{FF2B5EF4-FFF2-40B4-BE49-F238E27FC236}">
                <a16:creationId xmlns:a16="http://schemas.microsoft.com/office/drawing/2014/main" id="{D573424F-A42C-4136-B057-5694FB962A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8"/>
            </p:custDataLst>
          </p:nvPr>
        </p:nvSpPr>
        <p:spPr>
          <a:xfrm>
            <a:off x="83566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9" name="Rectangle 98">
            <a:extLst>
              <a:ext uri="{FF2B5EF4-FFF2-40B4-BE49-F238E27FC236}">
                <a16:creationId xmlns:a16="http://schemas.microsoft.com/office/drawing/2014/main" id="{2B4D8CB1-B934-4BE3-A7A6-833D12D1EF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9"/>
            </p:custDataLst>
          </p:nvPr>
        </p:nvSpPr>
        <p:spPr>
          <a:xfrm>
            <a:off x="84455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0" name="Rectangle 99">
            <a:extLst>
              <a:ext uri="{FF2B5EF4-FFF2-40B4-BE49-F238E27FC236}">
                <a16:creationId xmlns:a16="http://schemas.microsoft.com/office/drawing/2014/main" id="{65643BB9-9F7A-4987-842B-96D375796F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0"/>
            </p:custDataLst>
          </p:nvPr>
        </p:nvSpPr>
        <p:spPr>
          <a:xfrm>
            <a:off x="85344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1" name="Rectangle 100">
            <a:extLst>
              <a:ext uri="{FF2B5EF4-FFF2-40B4-BE49-F238E27FC236}">
                <a16:creationId xmlns:a16="http://schemas.microsoft.com/office/drawing/2014/main" id="{318815FA-5D2B-48A1-BF90-CE15CDC80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1"/>
            </p:custDataLst>
          </p:nvPr>
        </p:nvSpPr>
        <p:spPr>
          <a:xfrm>
            <a:off x="86233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2" name="Rectangle 101">
            <a:extLst>
              <a:ext uri="{FF2B5EF4-FFF2-40B4-BE49-F238E27FC236}">
                <a16:creationId xmlns:a16="http://schemas.microsoft.com/office/drawing/2014/main" id="{3F5C3DD3-585D-4B18-AB89-5CDB175E6E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2"/>
            </p:custDataLst>
          </p:nvPr>
        </p:nvSpPr>
        <p:spPr>
          <a:xfrm>
            <a:off x="87122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3" name="Rectangle 102">
            <a:extLst>
              <a:ext uri="{FF2B5EF4-FFF2-40B4-BE49-F238E27FC236}">
                <a16:creationId xmlns:a16="http://schemas.microsoft.com/office/drawing/2014/main" id="{73D33E89-44EA-46E3-9847-3BD2686B7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3"/>
            </p:custDataLst>
          </p:nvPr>
        </p:nvSpPr>
        <p:spPr>
          <a:xfrm>
            <a:off x="88011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4" name="Rectangle 103">
            <a:extLst>
              <a:ext uri="{FF2B5EF4-FFF2-40B4-BE49-F238E27FC236}">
                <a16:creationId xmlns:a16="http://schemas.microsoft.com/office/drawing/2014/main" id="{2042C248-A6BB-4DD7-B7C7-067650ECA5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4"/>
            </p:custDataLst>
          </p:nvPr>
        </p:nvSpPr>
        <p:spPr>
          <a:xfrm>
            <a:off x="88900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5" name="Rectangle 104">
            <a:extLst>
              <a:ext uri="{FF2B5EF4-FFF2-40B4-BE49-F238E27FC236}">
                <a16:creationId xmlns:a16="http://schemas.microsoft.com/office/drawing/2014/main" id="{6FA29FF4-A4F4-4AC6-9E66-EBB875006E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5"/>
            </p:custDataLst>
          </p:nvPr>
        </p:nvSpPr>
        <p:spPr>
          <a:xfrm>
            <a:off x="89789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6" name="Rectangle 105">
            <a:extLst>
              <a:ext uri="{FF2B5EF4-FFF2-40B4-BE49-F238E27FC236}">
                <a16:creationId xmlns:a16="http://schemas.microsoft.com/office/drawing/2014/main" id="{5E6629C8-9211-4169-8749-608A445E83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6"/>
            </p:custDataLst>
          </p:nvPr>
        </p:nvSpPr>
        <p:spPr>
          <a:xfrm>
            <a:off x="90678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7" name="Rectangle 106">
            <a:extLst>
              <a:ext uri="{FF2B5EF4-FFF2-40B4-BE49-F238E27FC236}">
                <a16:creationId xmlns:a16="http://schemas.microsoft.com/office/drawing/2014/main" id="{B746787D-5BE9-46FF-895B-79744BB76F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7"/>
            </p:custDataLst>
          </p:nvPr>
        </p:nvSpPr>
        <p:spPr>
          <a:xfrm>
            <a:off x="91567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8" name="Rectangle 107">
            <a:extLst>
              <a:ext uri="{FF2B5EF4-FFF2-40B4-BE49-F238E27FC236}">
                <a16:creationId xmlns:a16="http://schemas.microsoft.com/office/drawing/2014/main" id="{CD106260-342A-4EFD-8ABA-001D2091A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8"/>
            </p:custDataLst>
          </p:nvPr>
        </p:nvSpPr>
        <p:spPr>
          <a:xfrm>
            <a:off x="92456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9" name="Rectangle 108">
            <a:extLst>
              <a:ext uri="{FF2B5EF4-FFF2-40B4-BE49-F238E27FC236}">
                <a16:creationId xmlns:a16="http://schemas.microsoft.com/office/drawing/2014/main" id="{19BE8156-45AE-4C20-829E-0B518137DE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9"/>
            </p:custDataLst>
          </p:nvPr>
        </p:nvSpPr>
        <p:spPr>
          <a:xfrm>
            <a:off x="93345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0" name="Rectangle 109">
            <a:extLst>
              <a:ext uri="{FF2B5EF4-FFF2-40B4-BE49-F238E27FC236}">
                <a16:creationId xmlns:a16="http://schemas.microsoft.com/office/drawing/2014/main" id="{E18A29F5-36FF-4D02-A935-E7564C2167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0"/>
            </p:custDataLst>
          </p:nvPr>
        </p:nvSpPr>
        <p:spPr>
          <a:xfrm>
            <a:off x="94234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1" name="Rectangle 110">
            <a:extLst>
              <a:ext uri="{FF2B5EF4-FFF2-40B4-BE49-F238E27FC236}">
                <a16:creationId xmlns:a16="http://schemas.microsoft.com/office/drawing/2014/main" id="{E5FC0AC8-6262-4BDD-8220-323E19F3B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1"/>
            </p:custDataLst>
          </p:nvPr>
        </p:nvSpPr>
        <p:spPr>
          <a:xfrm>
            <a:off x="95123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2" name="Rectangle 111">
            <a:extLst>
              <a:ext uri="{FF2B5EF4-FFF2-40B4-BE49-F238E27FC236}">
                <a16:creationId xmlns:a16="http://schemas.microsoft.com/office/drawing/2014/main" id="{F479DDA1-E47E-4262-9482-7FAEAE8796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2"/>
            </p:custDataLst>
          </p:nvPr>
        </p:nvSpPr>
        <p:spPr>
          <a:xfrm>
            <a:off x="96012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3" name="Rectangle 112">
            <a:extLst>
              <a:ext uri="{FF2B5EF4-FFF2-40B4-BE49-F238E27FC236}">
                <a16:creationId xmlns:a16="http://schemas.microsoft.com/office/drawing/2014/main" id="{FEB87A77-91CF-40A6-B3E1-8019FCEE7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3"/>
            </p:custDataLst>
          </p:nvPr>
        </p:nvSpPr>
        <p:spPr>
          <a:xfrm>
            <a:off x="96901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4" name="Rectangle 113">
            <a:extLst>
              <a:ext uri="{FF2B5EF4-FFF2-40B4-BE49-F238E27FC236}">
                <a16:creationId xmlns:a16="http://schemas.microsoft.com/office/drawing/2014/main" id="{8558E2B0-9730-42A1-97D5-65843F246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4"/>
            </p:custDataLst>
          </p:nvPr>
        </p:nvSpPr>
        <p:spPr>
          <a:xfrm>
            <a:off x="97790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5" name="Rectangle 114">
            <a:extLst>
              <a:ext uri="{FF2B5EF4-FFF2-40B4-BE49-F238E27FC236}">
                <a16:creationId xmlns:a16="http://schemas.microsoft.com/office/drawing/2014/main" id="{04E2E4B3-18C6-4C63-BEAD-4052778CC1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5"/>
            </p:custDataLst>
          </p:nvPr>
        </p:nvSpPr>
        <p:spPr>
          <a:xfrm>
            <a:off x="98679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6" name="Rectangle 115">
            <a:extLst>
              <a:ext uri="{FF2B5EF4-FFF2-40B4-BE49-F238E27FC236}">
                <a16:creationId xmlns:a16="http://schemas.microsoft.com/office/drawing/2014/main" id="{5C31614F-128A-4D75-8A8E-188C3C5C3E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6"/>
            </p:custDataLst>
          </p:nvPr>
        </p:nvSpPr>
        <p:spPr>
          <a:xfrm>
            <a:off x="99568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7" name="Rectangle 116">
            <a:extLst>
              <a:ext uri="{FF2B5EF4-FFF2-40B4-BE49-F238E27FC236}">
                <a16:creationId xmlns:a16="http://schemas.microsoft.com/office/drawing/2014/main" id="{19713D2D-FB68-425C-8698-E7C629C50B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7"/>
            </p:custDataLst>
          </p:nvPr>
        </p:nvSpPr>
        <p:spPr>
          <a:xfrm>
            <a:off x="100457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8" name="Rectangle 117">
            <a:extLst>
              <a:ext uri="{FF2B5EF4-FFF2-40B4-BE49-F238E27FC236}">
                <a16:creationId xmlns:a16="http://schemas.microsoft.com/office/drawing/2014/main" id="{B1E8F3D3-B6D1-4753-9287-6E540BCC2A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8"/>
            </p:custDataLst>
          </p:nvPr>
        </p:nvSpPr>
        <p:spPr>
          <a:xfrm>
            <a:off x="101346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9" name="Rectangle 118">
            <a:extLst>
              <a:ext uri="{FF2B5EF4-FFF2-40B4-BE49-F238E27FC236}">
                <a16:creationId xmlns:a16="http://schemas.microsoft.com/office/drawing/2014/main" id="{9AA77A65-B7B0-4977-86E2-DBFBE7FC8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9"/>
            </p:custDataLst>
          </p:nvPr>
        </p:nvSpPr>
        <p:spPr>
          <a:xfrm>
            <a:off x="102235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0" name="Rectangle 119">
            <a:extLst>
              <a:ext uri="{FF2B5EF4-FFF2-40B4-BE49-F238E27FC236}">
                <a16:creationId xmlns:a16="http://schemas.microsoft.com/office/drawing/2014/main" id="{83C18A01-130E-419C-BF49-05C3E9E8B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0"/>
            </p:custDataLst>
          </p:nvPr>
        </p:nvSpPr>
        <p:spPr>
          <a:xfrm>
            <a:off x="103124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1" name="Rectangle 120">
            <a:extLst>
              <a:ext uri="{FF2B5EF4-FFF2-40B4-BE49-F238E27FC236}">
                <a16:creationId xmlns:a16="http://schemas.microsoft.com/office/drawing/2014/main" id="{3515D5F9-9EDA-49B1-963D-EB689AC602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1"/>
            </p:custDataLst>
          </p:nvPr>
        </p:nvSpPr>
        <p:spPr>
          <a:xfrm>
            <a:off x="104013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2" name="Rectangle 121">
            <a:extLst>
              <a:ext uri="{FF2B5EF4-FFF2-40B4-BE49-F238E27FC236}">
                <a16:creationId xmlns:a16="http://schemas.microsoft.com/office/drawing/2014/main" id="{A7591174-A771-4275-92E4-6E59636FA0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2"/>
            </p:custDataLst>
          </p:nvPr>
        </p:nvSpPr>
        <p:spPr>
          <a:xfrm>
            <a:off x="104902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3" name="Rectangle 122">
            <a:extLst>
              <a:ext uri="{FF2B5EF4-FFF2-40B4-BE49-F238E27FC236}">
                <a16:creationId xmlns:a16="http://schemas.microsoft.com/office/drawing/2014/main" id="{C5EDBFAB-439A-4EEC-B4FC-480C426EAB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3"/>
            </p:custDataLst>
          </p:nvPr>
        </p:nvSpPr>
        <p:spPr>
          <a:xfrm>
            <a:off x="105791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4" name="Rectangle 123">
            <a:extLst>
              <a:ext uri="{FF2B5EF4-FFF2-40B4-BE49-F238E27FC236}">
                <a16:creationId xmlns:a16="http://schemas.microsoft.com/office/drawing/2014/main" id="{BA87B006-56C2-47A3-89F5-97CBBA0EBD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4"/>
            </p:custDataLst>
          </p:nvPr>
        </p:nvSpPr>
        <p:spPr>
          <a:xfrm>
            <a:off x="106680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5" name="Rectangle 124">
            <a:extLst>
              <a:ext uri="{FF2B5EF4-FFF2-40B4-BE49-F238E27FC236}">
                <a16:creationId xmlns:a16="http://schemas.microsoft.com/office/drawing/2014/main" id="{4D5FBAC3-75D5-4DDA-A63E-30EC0FCCAF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5"/>
            </p:custDataLst>
          </p:nvPr>
        </p:nvSpPr>
        <p:spPr>
          <a:xfrm>
            <a:off x="107569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6" name="Rectangle 125">
            <a:extLst>
              <a:ext uri="{FF2B5EF4-FFF2-40B4-BE49-F238E27FC236}">
                <a16:creationId xmlns:a16="http://schemas.microsoft.com/office/drawing/2014/main" id="{325496AE-8531-4F91-8E00-223616F37A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6"/>
            </p:custDataLst>
          </p:nvPr>
        </p:nvSpPr>
        <p:spPr>
          <a:xfrm>
            <a:off x="81788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7" name="Rectangle 126">
            <a:extLst>
              <a:ext uri="{FF2B5EF4-FFF2-40B4-BE49-F238E27FC236}">
                <a16:creationId xmlns:a16="http://schemas.microsoft.com/office/drawing/2014/main" id="{54597D4E-EBC6-4A07-B430-0427E32E89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7"/>
            </p:custDataLst>
          </p:nvPr>
        </p:nvSpPr>
        <p:spPr>
          <a:xfrm>
            <a:off x="82677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8" name="Rectangle 127">
            <a:extLst>
              <a:ext uri="{FF2B5EF4-FFF2-40B4-BE49-F238E27FC236}">
                <a16:creationId xmlns:a16="http://schemas.microsoft.com/office/drawing/2014/main" id="{C0A7DEFA-3FF2-4ADC-9628-5EF3BD3DA6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8"/>
            </p:custDataLst>
          </p:nvPr>
        </p:nvSpPr>
        <p:spPr>
          <a:xfrm>
            <a:off x="83566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9" name="Rectangle 128">
            <a:extLst>
              <a:ext uri="{FF2B5EF4-FFF2-40B4-BE49-F238E27FC236}">
                <a16:creationId xmlns:a16="http://schemas.microsoft.com/office/drawing/2014/main" id="{57F6D075-966D-49D8-9591-2840D564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9"/>
            </p:custDataLst>
          </p:nvPr>
        </p:nvSpPr>
        <p:spPr>
          <a:xfrm>
            <a:off x="84455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0" name="Rectangle 129">
            <a:extLst>
              <a:ext uri="{FF2B5EF4-FFF2-40B4-BE49-F238E27FC236}">
                <a16:creationId xmlns:a16="http://schemas.microsoft.com/office/drawing/2014/main" id="{A6C13847-3A09-4E0F-B749-1E04696AF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0"/>
            </p:custDataLst>
          </p:nvPr>
        </p:nvSpPr>
        <p:spPr>
          <a:xfrm>
            <a:off x="85344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1" name="Rectangle 130">
            <a:extLst>
              <a:ext uri="{FF2B5EF4-FFF2-40B4-BE49-F238E27FC236}">
                <a16:creationId xmlns:a16="http://schemas.microsoft.com/office/drawing/2014/main" id="{49B5C64D-3FDA-4229-B8F6-517CF07814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1"/>
            </p:custDataLst>
          </p:nvPr>
        </p:nvSpPr>
        <p:spPr>
          <a:xfrm>
            <a:off x="86233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2" name="Rectangle 131">
            <a:extLst>
              <a:ext uri="{FF2B5EF4-FFF2-40B4-BE49-F238E27FC236}">
                <a16:creationId xmlns:a16="http://schemas.microsoft.com/office/drawing/2014/main" id="{5D7E1753-D78D-4C93-8436-EFA76338B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2"/>
            </p:custDataLst>
          </p:nvPr>
        </p:nvSpPr>
        <p:spPr>
          <a:xfrm>
            <a:off x="87122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3" name="Rectangle 132">
            <a:extLst>
              <a:ext uri="{FF2B5EF4-FFF2-40B4-BE49-F238E27FC236}">
                <a16:creationId xmlns:a16="http://schemas.microsoft.com/office/drawing/2014/main" id="{A5812411-DD87-4BE0-B4CF-B8546B9E36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3"/>
            </p:custDataLst>
          </p:nvPr>
        </p:nvSpPr>
        <p:spPr>
          <a:xfrm>
            <a:off x="88011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4" name="Rectangle 133">
            <a:extLst>
              <a:ext uri="{FF2B5EF4-FFF2-40B4-BE49-F238E27FC236}">
                <a16:creationId xmlns:a16="http://schemas.microsoft.com/office/drawing/2014/main" id="{EFB9CCEE-EA51-44E2-872F-1EDC69DD7B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4"/>
            </p:custDataLst>
          </p:nvPr>
        </p:nvSpPr>
        <p:spPr>
          <a:xfrm>
            <a:off x="88900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5" name="Rectangle 134">
            <a:extLst>
              <a:ext uri="{FF2B5EF4-FFF2-40B4-BE49-F238E27FC236}">
                <a16:creationId xmlns:a16="http://schemas.microsoft.com/office/drawing/2014/main" id="{F33A03BE-4D96-47D3-9434-763E3096E6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5"/>
            </p:custDataLst>
          </p:nvPr>
        </p:nvSpPr>
        <p:spPr>
          <a:xfrm>
            <a:off x="89789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6" name="Rectangle 135">
            <a:extLst>
              <a:ext uri="{FF2B5EF4-FFF2-40B4-BE49-F238E27FC236}">
                <a16:creationId xmlns:a16="http://schemas.microsoft.com/office/drawing/2014/main" id="{FE0D6E64-60F0-48CF-988D-DAAF970847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6"/>
            </p:custDataLst>
          </p:nvPr>
        </p:nvSpPr>
        <p:spPr>
          <a:xfrm>
            <a:off x="90678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7" name="Rectangle 136">
            <a:extLst>
              <a:ext uri="{FF2B5EF4-FFF2-40B4-BE49-F238E27FC236}">
                <a16:creationId xmlns:a16="http://schemas.microsoft.com/office/drawing/2014/main" id="{81947727-9507-4333-A80E-919BCFD46F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7"/>
            </p:custDataLst>
          </p:nvPr>
        </p:nvSpPr>
        <p:spPr>
          <a:xfrm>
            <a:off x="91567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8" name="Rectangle 137">
            <a:extLst>
              <a:ext uri="{FF2B5EF4-FFF2-40B4-BE49-F238E27FC236}">
                <a16:creationId xmlns:a16="http://schemas.microsoft.com/office/drawing/2014/main" id="{C3DF2B27-2851-46AE-A863-FC39DE5D2C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8"/>
            </p:custDataLst>
          </p:nvPr>
        </p:nvSpPr>
        <p:spPr>
          <a:xfrm>
            <a:off x="92456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9" name="Rectangle 138">
            <a:extLst>
              <a:ext uri="{FF2B5EF4-FFF2-40B4-BE49-F238E27FC236}">
                <a16:creationId xmlns:a16="http://schemas.microsoft.com/office/drawing/2014/main" id="{48EEB2EA-B382-4642-9C61-E305FE6A4F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9"/>
            </p:custDataLst>
          </p:nvPr>
        </p:nvSpPr>
        <p:spPr>
          <a:xfrm>
            <a:off x="93345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0" name="Rectangle 139">
            <a:extLst>
              <a:ext uri="{FF2B5EF4-FFF2-40B4-BE49-F238E27FC236}">
                <a16:creationId xmlns:a16="http://schemas.microsoft.com/office/drawing/2014/main" id="{E3438E21-3D74-46D7-BD06-BF356EBB98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0"/>
            </p:custDataLst>
          </p:nvPr>
        </p:nvSpPr>
        <p:spPr>
          <a:xfrm>
            <a:off x="94234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1" name="Rectangle 140">
            <a:extLst>
              <a:ext uri="{FF2B5EF4-FFF2-40B4-BE49-F238E27FC236}">
                <a16:creationId xmlns:a16="http://schemas.microsoft.com/office/drawing/2014/main" id="{E5830AD4-5A2B-4EB6-ADD7-B71B6F0498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1"/>
            </p:custDataLst>
          </p:nvPr>
        </p:nvSpPr>
        <p:spPr>
          <a:xfrm>
            <a:off x="95123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2" name="Rectangle 141">
            <a:extLst>
              <a:ext uri="{FF2B5EF4-FFF2-40B4-BE49-F238E27FC236}">
                <a16:creationId xmlns:a16="http://schemas.microsoft.com/office/drawing/2014/main" id="{FE93185E-7FDC-4838-9189-848CD779F2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2"/>
            </p:custDataLst>
          </p:nvPr>
        </p:nvSpPr>
        <p:spPr>
          <a:xfrm>
            <a:off x="96012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3" name="Rectangle 142">
            <a:extLst>
              <a:ext uri="{FF2B5EF4-FFF2-40B4-BE49-F238E27FC236}">
                <a16:creationId xmlns:a16="http://schemas.microsoft.com/office/drawing/2014/main" id="{07D25728-8910-453A-BF71-7824E2B072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3"/>
            </p:custDataLst>
          </p:nvPr>
        </p:nvSpPr>
        <p:spPr>
          <a:xfrm>
            <a:off x="96901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4" name="Rectangle 143">
            <a:extLst>
              <a:ext uri="{FF2B5EF4-FFF2-40B4-BE49-F238E27FC236}">
                <a16:creationId xmlns:a16="http://schemas.microsoft.com/office/drawing/2014/main" id="{7157D460-E8EF-46AE-A447-5E5121E41C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4"/>
            </p:custDataLst>
          </p:nvPr>
        </p:nvSpPr>
        <p:spPr>
          <a:xfrm>
            <a:off x="97790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5" name="Rectangle 144">
            <a:extLst>
              <a:ext uri="{FF2B5EF4-FFF2-40B4-BE49-F238E27FC236}">
                <a16:creationId xmlns:a16="http://schemas.microsoft.com/office/drawing/2014/main" id="{B7F7844B-EC80-45F8-AA28-041D48D916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5"/>
            </p:custDataLst>
          </p:nvPr>
        </p:nvSpPr>
        <p:spPr>
          <a:xfrm>
            <a:off x="98679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6" name="Rectangle 145">
            <a:extLst>
              <a:ext uri="{FF2B5EF4-FFF2-40B4-BE49-F238E27FC236}">
                <a16:creationId xmlns:a16="http://schemas.microsoft.com/office/drawing/2014/main" id="{408BF2A7-D3A9-46BF-9845-6A6A2ABAAC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6"/>
            </p:custDataLst>
          </p:nvPr>
        </p:nvSpPr>
        <p:spPr>
          <a:xfrm>
            <a:off x="99568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7" name="Rectangle 146">
            <a:extLst>
              <a:ext uri="{FF2B5EF4-FFF2-40B4-BE49-F238E27FC236}">
                <a16:creationId xmlns:a16="http://schemas.microsoft.com/office/drawing/2014/main" id="{4EE21CBD-AA19-4FA3-8D46-4DB1060176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7"/>
            </p:custDataLst>
          </p:nvPr>
        </p:nvSpPr>
        <p:spPr>
          <a:xfrm>
            <a:off x="100457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8" name="Rectangle 147">
            <a:extLst>
              <a:ext uri="{FF2B5EF4-FFF2-40B4-BE49-F238E27FC236}">
                <a16:creationId xmlns:a16="http://schemas.microsoft.com/office/drawing/2014/main" id="{393EE87E-D651-4867-8812-640A23BAA0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8"/>
            </p:custDataLst>
          </p:nvPr>
        </p:nvSpPr>
        <p:spPr>
          <a:xfrm>
            <a:off x="101346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9" name="Rectangle 148">
            <a:extLst>
              <a:ext uri="{FF2B5EF4-FFF2-40B4-BE49-F238E27FC236}">
                <a16:creationId xmlns:a16="http://schemas.microsoft.com/office/drawing/2014/main" id="{3D8966C6-E98F-4892-8AD8-00B45C45B4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9"/>
            </p:custDataLst>
          </p:nvPr>
        </p:nvSpPr>
        <p:spPr>
          <a:xfrm>
            <a:off x="102235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0" name="Rectangle 149">
            <a:extLst>
              <a:ext uri="{FF2B5EF4-FFF2-40B4-BE49-F238E27FC236}">
                <a16:creationId xmlns:a16="http://schemas.microsoft.com/office/drawing/2014/main" id="{F06BE20A-976C-44A0-BD13-EC85A268FC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0"/>
            </p:custDataLst>
          </p:nvPr>
        </p:nvSpPr>
        <p:spPr>
          <a:xfrm>
            <a:off x="103124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1" name="Rectangle 150">
            <a:extLst>
              <a:ext uri="{FF2B5EF4-FFF2-40B4-BE49-F238E27FC236}">
                <a16:creationId xmlns:a16="http://schemas.microsoft.com/office/drawing/2014/main" id="{83E7DF49-FCFC-43EC-8E70-CA76B8074D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1"/>
            </p:custDataLst>
          </p:nvPr>
        </p:nvSpPr>
        <p:spPr>
          <a:xfrm>
            <a:off x="104013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2" name="Rectangle 151">
            <a:extLst>
              <a:ext uri="{FF2B5EF4-FFF2-40B4-BE49-F238E27FC236}">
                <a16:creationId xmlns:a16="http://schemas.microsoft.com/office/drawing/2014/main" id="{F890B694-B0DE-4021-BD2F-F44698D156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2"/>
            </p:custDataLst>
          </p:nvPr>
        </p:nvSpPr>
        <p:spPr>
          <a:xfrm>
            <a:off x="104902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3" name="Rectangle 152">
            <a:extLst>
              <a:ext uri="{FF2B5EF4-FFF2-40B4-BE49-F238E27FC236}">
                <a16:creationId xmlns:a16="http://schemas.microsoft.com/office/drawing/2014/main" id="{25ECF43C-17F2-4D1A-A2C3-36294A89A0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3"/>
            </p:custDataLst>
          </p:nvPr>
        </p:nvSpPr>
        <p:spPr>
          <a:xfrm>
            <a:off x="105791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4" name="Rectangle 153">
            <a:extLst>
              <a:ext uri="{FF2B5EF4-FFF2-40B4-BE49-F238E27FC236}">
                <a16:creationId xmlns:a16="http://schemas.microsoft.com/office/drawing/2014/main" id="{375AD807-49DB-4D3A-8A1D-8DE38900E1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4"/>
            </p:custDataLst>
          </p:nvPr>
        </p:nvSpPr>
        <p:spPr>
          <a:xfrm>
            <a:off x="106680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5" name="Rectangle 154">
            <a:extLst>
              <a:ext uri="{FF2B5EF4-FFF2-40B4-BE49-F238E27FC236}">
                <a16:creationId xmlns:a16="http://schemas.microsoft.com/office/drawing/2014/main" id="{AA5A6F10-C215-431E-BE4C-6FBCF881E2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5"/>
            </p:custDataLst>
          </p:nvPr>
        </p:nvSpPr>
        <p:spPr>
          <a:xfrm>
            <a:off x="107569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6" name="Rectangle 155">
            <a:extLst>
              <a:ext uri="{FF2B5EF4-FFF2-40B4-BE49-F238E27FC236}">
                <a16:creationId xmlns:a16="http://schemas.microsoft.com/office/drawing/2014/main" id="{FCB79C65-7551-4CEE-ADD1-3521FC4989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6"/>
            </p:custDataLst>
          </p:nvPr>
        </p:nvSpPr>
        <p:spPr>
          <a:xfrm>
            <a:off x="81788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7" name="Rectangle 156">
            <a:extLst>
              <a:ext uri="{FF2B5EF4-FFF2-40B4-BE49-F238E27FC236}">
                <a16:creationId xmlns:a16="http://schemas.microsoft.com/office/drawing/2014/main" id="{A72D5E03-1D2E-4495-A781-F20005638F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7"/>
            </p:custDataLst>
          </p:nvPr>
        </p:nvSpPr>
        <p:spPr>
          <a:xfrm>
            <a:off x="82677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8" name="Rectangle 157">
            <a:extLst>
              <a:ext uri="{FF2B5EF4-FFF2-40B4-BE49-F238E27FC236}">
                <a16:creationId xmlns:a16="http://schemas.microsoft.com/office/drawing/2014/main" id="{2F77A892-45A4-401E-90AE-F08FC2D931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8"/>
            </p:custDataLst>
          </p:nvPr>
        </p:nvSpPr>
        <p:spPr>
          <a:xfrm>
            <a:off x="83566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9" name="Rectangle 158">
            <a:extLst>
              <a:ext uri="{FF2B5EF4-FFF2-40B4-BE49-F238E27FC236}">
                <a16:creationId xmlns:a16="http://schemas.microsoft.com/office/drawing/2014/main" id="{2629019C-4DFA-4847-81DF-371B91EA12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9"/>
            </p:custDataLst>
          </p:nvPr>
        </p:nvSpPr>
        <p:spPr>
          <a:xfrm>
            <a:off x="84455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0" name="Rectangle 159">
            <a:extLst>
              <a:ext uri="{FF2B5EF4-FFF2-40B4-BE49-F238E27FC236}">
                <a16:creationId xmlns:a16="http://schemas.microsoft.com/office/drawing/2014/main" id="{9BAC8BDA-D4C1-4026-9D69-B2C71F2545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0"/>
            </p:custDataLst>
          </p:nvPr>
        </p:nvSpPr>
        <p:spPr>
          <a:xfrm>
            <a:off x="85344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1" name="Rectangle 160">
            <a:extLst>
              <a:ext uri="{FF2B5EF4-FFF2-40B4-BE49-F238E27FC236}">
                <a16:creationId xmlns:a16="http://schemas.microsoft.com/office/drawing/2014/main" id="{5F4AA8B7-AB3F-408F-8C29-0C38E41AE5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1"/>
            </p:custDataLst>
          </p:nvPr>
        </p:nvSpPr>
        <p:spPr>
          <a:xfrm>
            <a:off x="86233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2" name="Rectangle 161">
            <a:extLst>
              <a:ext uri="{FF2B5EF4-FFF2-40B4-BE49-F238E27FC236}">
                <a16:creationId xmlns:a16="http://schemas.microsoft.com/office/drawing/2014/main" id="{9385D14F-719E-4156-AA67-EA96AB0C9E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2"/>
            </p:custDataLst>
          </p:nvPr>
        </p:nvSpPr>
        <p:spPr>
          <a:xfrm>
            <a:off x="87122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3" name="Rectangle 162">
            <a:extLst>
              <a:ext uri="{FF2B5EF4-FFF2-40B4-BE49-F238E27FC236}">
                <a16:creationId xmlns:a16="http://schemas.microsoft.com/office/drawing/2014/main" id="{A1BE6EBE-8122-44D5-92F0-B36DA840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3"/>
            </p:custDataLst>
          </p:nvPr>
        </p:nvSpPr>
        <p:spPr>
          <a:xfrm>
            <a:off x="88011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4" name="Rectangle 163">
            <a:extLst>
              <a:ext uri="{FF2B5EF4-FFF2-40B4-BE49-F238E27FC236}">
                <a16:creationId xmlns:a16="http://schemas.microsoft.com/office/drawing/2014/main" id="{619DF1DD-3C63-4E65-847C-FF6C55C4CD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4"/>
            </p:custDataLst>
          </p:nvPr>
        </p:nvSpPr>
        <p:spPr>
          <a:xfrm>
            <a:off x="88900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5" name="Rectangle 164">
            <a:extLst>
              <a:ext uri="{FF2B5EF4-FFF2-40B4-BE49-F238E27FC236}">
                <a16:creationId xmlns:a16="http://schemas.microsoft.com/office/drawing/2014/main" id="{500DB322-A384-454D-8FC0-2F48A3CFE5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5"/>
            </p:custDataLst>
          </p:nvPr>
        </p:nvSpPr>
        <p:spPr>
          <a:xfrm>
            <a:off x="89789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6" name="Rectangle 165">
            <a:extLst>
              <a:ext uri="{FF2B5EF4-FFF2-40B4-BE49-F238E27FC236}">
                <a16:creationId xmlns:a16="http://schemas.microsoft.com/office/drawing/2014/main" id="{F7829B6C-961E-4EF7-A04A-F26DC97E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6"/>
            </p:custDataLst>
          </p:nvPr>
        </p:nvSpPr>
        <p:spPr>
          <a:xfrm>
            <a:off x="90678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7" name="Rectangle 166">
            <a:extLst>
              <a:ext uri="{FF2B5EF4-FFF2-40B4-BE49-F238E27FC236}">
                <a16:creationId xmlns:a16="http://schemas.microsoft.com/office/drawing/2014/main" id="{175252AF-33A5-402C-81EE-285B8D2043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7"/>
            </p:custDataLst>
          </p:nvPr>
        </p:nvSpPr>
        <p:spPr>
          <a:xfrm>
            <a:off x="91567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8" name="Rectangle 167">
            <a:extLst>
              <a:ext uri="{FF2B5EF4-FFF2-40B4-BE49-F238E27FC236}">
                <a16:creationId xmlns:a16="http://schemas.microsoft.com/office/drawing/2014/main" id="{C63E9B59-8689-47B4-A10C-958FD3A38F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8"/>
            </p:custDataLst>
          </p:nvPr>
        </p:nvSpPr>
        <p:spPr>
          <a:xfrm>
            <a:off x="92456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9" name="Rectangle 168">
            <a:extLst>
              <a:ext uri="{FF2B5EF4-FFF2-40B4-BE49-F238E27FC236}">
                <a16:creationId xmlns:a16="http://schemas.microsoft.com/office/drawing/2014/main" id="{59FC1D78-7DE8-4128-ACB8-E0309529F5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9"/>
            </p:custDataLst>
          </p:nvPr>
        </p:nvSpPr>
        <p:spPr>
          <a:xfrm>
            <a:off x="93345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0" name="Rectangle 169">
            <a:extLst>
              <a:ext uri="{FF2B5EF4-FFF2-40B4-BE49-F238E27FC236}">
                <a16:creationId xmlns:a16="http://schemas.microsoft.com/office/drawing/2014/main" id="{E036ACB3-C37A-4005-9005-9B5BEB515C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0"/>
            </p:custDataLst>
          </p:nvPr>
        </p:nvSpPr>
        <p:spPr>
          <a:xfrm>
            <a:off x="94234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1" name="Rectangle 170">
            <a:extLst>
              <a:ext uri="{FF2B5EF4-FFF2-40B4-BE49-F238E27FC236}">
                <a16:creationId xmlns:a16="http://schemas.microsoft.com/office/drawing/2014/main" id="{59EFDC33-305B-44FE-BBD3-49E9579563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1"/>
            </p:custDataLst>
          </p:nvPr>
        </p:nvSpPr>
        <p:spPr>
          <a:xfrm>
            <a:off x="95123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2" name="Rectangle 171">
            <a:extLst>
              <a:ext uri="{FF2B5EF4-FFF2-40B4-BE49-F238E27FC236}">
                <a16:creationId xmlns:a16="http://schemas.microsoft.com/office/drawing/2014/main" id="{DD7B81F1-4FA9-4121-814D-79D5AA6185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2"/>
            </p:custDataLst>
          </p:nvPr>
        </p:nvSpPr>
        <p:spPr>
          <a:xfrm>
            <a:off x="96012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3" name="Rectangle 172">
            <a:extLst>
              <a:ext uri="{FF2B5EF4-FFF2-40B4-BE49-F238E27FC236}">
                <a16:creationId xmlns:a16="http://schemas.microsoft.com/office/drawing/2014/main" id="{E61410CF-7672-4D3B-BCCD-6BE57BE18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3"/>
            </p:custDataLst>
          </p:nvPr>
        </p:nvSpPr>
        <p:spPr>
          <a:xfrm>
            <a:off x="96901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4" name="Rectangle 173">
            <a:extLst>
              <a:ext uri="{FF2B5EF4-FFF2-40B4-BE49-F238E27FC236}">
                <a16:creationId xmlns:a16="http://schemas.microsoft.com/office/drawing/2014/main" id="{F47C376A-D500-4FF0-84AE-D8D246D376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4"/>
            </p:custDataLst>
          </p:nvPr>
        </p:nvSpPr>
        <p:spPr>
          <a:xfrm>
            <a:off x="97790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5" name="Rectangle 174">
            <a:extLst>
              <a:ext uri="{FF2B5EF4-FFF2-40B4-BE49-F238E27FC236}">
                <a16:creationId xmlns:a16="http://schemas.microsoft.com/office/drawing/2014/main" id="{AD7CCA21-11F3-4655-9BBC-6DDE375C7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5"/>
            </p:custDataLst>
          </p:nvPr>
        </p:nvSpPr>
        <p:spPr>
          <a:xfrm>
            <a:off x="98679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6" name="Rectangle 175">
            <a:extLst>
              <a:ext uri="{FF2B5EF4-FFF2-40B4-BE49-F238E27FC236}">
                <a16:creationId xmlns:a16="http://schemas.microsoft.com/office/drawing/2014/main" id="{A6EB4DAE-BFE8-47FE-963B-83690D6ADC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6"/>
            </p:custDataLst>
          </p:nvPr>
        </p:nvSpPr>
        <p:spPr>
          <a:xfrm>
            <a:off x="99568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7" name="Rectangle 176">
            <a:extLst>
              <a:ext uri="{FF2B5EF4-FFF2-40B4-BE49-F238E27FC236}">
                <a16:creationId xmlns:a16="http://schemas.microsoft.com/office/drawing/2014/main" id="{BABEFE2F-CE45-483B-8BFB-CD5FEA36B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7"/>
            </p:custDataLst>
          </p:nvPr>
        </p:nvSpPr>
        <p:spPr>
          <a:xfrm>
            <a:off x="100457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8" name="Rectangle 177">
            <a:extLst>
              <a:ext uri="{FF2B5EF4-FFF2-40B4-BE49-F238E27FC236}">
                <a16:creationId xmlns:a16="http://schemas.microsoft.com/office/drawing/2014/main" id="{E12B00C2-6D8E-4C7B-8FD0-4E7E167FA3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8"/>
            </p:custDataLst>
          </p:nvPr>
        </p:nvSpPr>
        <p:spPr>
          <a:xfrm>
            <a:off x="101346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9" name="Rectangle 178">
            <a:extLst>
              <a:ext uri="{FF2B5EF4-FFF2-40B4-BE49-F238E27FC236}">
                <a16:creationId xmlns:a16="http://schemas.microsoft.com/office/drawing/2014/main" id="{4BA9B08D-C25B-487D-934B-3B523F81EE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9"/>
            </p:custDataLst>
          </p:nvPr>
        </p:nvSpPr>
        <p:spPr>
          <a:xfrm>
            <a:off x="102235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0" name="Rectangle 179">
            <a:extLst>
              <a:ext uri="{FF2B5EF4-FFF2-40B4-BE49-F238E27FC236}">
                <a16:creationId xmlns:a16="http://schemas.microsoft.com/office/drawing/2014/main" id="{6EA8DE6D-3B4A-4434-B5FF-E2C18EB26E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0"/>
            </p:custDataLst>
          </p:nvPr>
        </p:nvSpPr>
        <p:spPr>
          <a:xfrm>
            <a:off x="103124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1" name="Rectangle 180">
            <a:extLst>
              <a:ext uri="{FF2B5EF4-FFF2-40B4-BE49-F238E27FC236}">
                <a16:creationId xmlns:a16="http://schemas.microsoft.com/office/drawing/2014/main" id="{DCE822EE-C5B7-4BF8-9CE2-C35E347FE4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1"/>
            </p:custDataLst>
          </p:nvPr>
        </p:nvSpPr>
        <p:spPr>
          <a:xfrm>
            <a:off x="104013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2" name="Rectangle 181">
            <a:extLst>
              <a:ext uri="{FF2B5EF4-FFF2-40B4-BE49-F238E27FC236}">
                <a16:creationId xmlns:a16="http://schemas.microsoft.com/office/drawing/2014/main" id="{961EAAE2-7498-4099-AA0B-275CA5D486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2"/>
            </p:custDataLst>
          </p:nvPr>
        </p:nvSpPr>
        <p:spPr>
          <a:xfrm>
            <a:off x="104902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3" name="Rectangle 182">
            <a:extLst>
              <a:ext uri="{FF2B5EF4-FFF2-40B4-BE49-F238E27FC236}">
                <a16:creationId xmlns:a16="http://schemas.microsoft.com/office/drawing/2014/main" id="{9D48E766-492C-49FD-B893-607D3B5A4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3"/>
            </p:custDataLst>
          </p:nvPr>
        </p:nvSpPr>
        <p:spPr>
          <a:xfrm>
            <a:off x="105791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4" name="Rectangle 183">
            <a:extLst>
              <a:ext uri="{FF2B5EF4-FFF2-40B4-BE49-F238E27FC236}">
                <a16:creationId xmlns:a16="http://schemas.microsoft.com/office/drawing/2014/main" id="{31421FE6-0F97-48B0-B44F-465EC8A3C6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4"/>
            </p:custDataLst>
          </p:nvPr>
        </p:nvSpPr>
        <p:spPr>
          <a:xfrm>
            <a:off x="106680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5" name="Rectangle 184">
            <a:extLst>
              <a:ext uri="{FF2B5EF4-FFF2-40B4-BE49-F238E27FC236}">
                <a16:creationId xmlns:a16="http://schemas.microsoft.com/office/drawing/2014/main" id="{966D6EDF-76E1-437E-96BD-7516163586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5"/>
            </p:custDataLst>
          </p:nvPr>
        </p:nvSpPr>
        <p:spPr>
          <a:xfrm>
            <a:off x="107569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6" name="Rectangle 185">
            <a:extLst>
              <a:ext uri="{FF2B5EF4-FFF2-40B4-BE49-F238E27FC236}">
                <a16:creationId xmlns:a16="http://schemas.microsoft.com/office/drawing/2014/main" id="{CC60F051-D92C-4442-BF80-60E5054AA5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6"/>
            </p:custDataLst>
          </p:nvPr>
        </p:nvSpPr>
        <p:spPr>
          <a:xfrm>
            <a:off x="81788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7" name="Rectangle 186">
            <a:extLst>
              <a:ext uri="{FF2B5EF4-FFF2-40B4-BE49-F238E27FC236}">
                <a16:creationId xmlns:a16="http://schemas.microsoft.com/office/drawing/2014/main" id="{22CCA02D-D0B7-4D86-B214-53143890C2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7"/>
            </p:custDataLst>
          </p:nvPr>
        </p:nvSpPr>
        <p:spPr>
          <a:xfrm>
            <a:off x="82677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8" name="Rectangle 187">
            <a:extLst>
              <a:ext uri="{FF2B5EF4-FFF2-40B4-BE49-F238E27FC236}">
                <a16:creationId xmlns:a16="http://schemas.microsoft.com/office/drawing/2014/main" id="{6153F7D9-3F3B-4214-A1AB-30957B474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8"/>
            </p:custDataLst>
          </p:nvPr>
        </p:nvSpPr>
        <p:spPr>
          <a:xfrm>
            <a:off x="83566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9" name="Rectangle 188">
            <a:extLst>
              <a:ext uri="{FF2B5EF4-FFF2-40B4-BE49-F238E27FC236}">
                <a16:creationId xmlns:a16="http://schemas.microsoft.com/office/drawing/2014/main" id="{CB013BCC-1C29-4BD9-8CBF-8D79CB55BD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9"/>
            </p:custDataLst>
          </p:nvPr>
        </p:nvSpPr>
        <p:spPr>
          <a:xfrm>
            <a:off x="84455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0" name="Rectangle 189">
            <a:extLst>
              <a:ext uri="{FF2B5EF4-FFF2-40B4-BE49-F238E27FC236}">
                <a16:creationId xmlns:a16="http://schemas.microsoft.com/office/drawing/2014/main" id="{B7730FC9-6166-46E8-B413-16747B4E56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0"/>
            </p:custDataLst>
          </p:nvPr>
        </p:nvSpPr>
        <p:spPr>
          <a:xfrm>
            <a:off x="85344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1" name="Rectangle 190">
            <a:extLst>
              <a:ext uri="{FF2B5EF4-FFF2-40B4-BE49-F238E27FC236}">
                <a16:creationId xmlns:a16="http://schemas.microsoft.com/office/drawing/2014/main" id="{684E8A00-8454-47EE-A23B-6EB52B21F8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1"/>
            </p:custDataLst>
          </p:nvPr>
        </p:nvSpPr>
        <p:spPr>
          <a:xfrm>
            <a:off x="86233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2" name="Rectangle 191">
            <a:extLst>
              <a:ext uri="{FF2B5EF4-FFF2-40B4-BE49-F238E27FC236}">
                <a16:creationId xmlns:a16="http://schemas.microsoft.com/office/drawing/2014/main" id="{1055BB0E-3BC1-44EB-8D48-4CB2F72EA7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2"/>
            </p:custDataLst>
          </p:nvPr>
        </p:nvSpPr>
        <p:spPr>
          <a:xfrm>
            <a:off x="87122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3" name="Rectangle 192">
            <a:extLst>
              <a:ext uri="{FF2B5EF4-FFF2-40B4-BE49-F238E27FC236}">
                <a16:creationId xmlns:a16="http://schemas.microsoft.com/office/drawing/2014/main" id="{6D9816BA-01B5-4BE2-AA6D-423C75C550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3"/>
            </p:custDataLst>
          </p:nvPr>
        </p:nvSpPr>
        <p:spPr>
          <a:xfrm>
            <a:off x="88011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4" name="Rectangle 193">
            <a:extLst>
              <a:ext uri="{FF2B5EF4-FFF2-40B4-BE49-F238E27FC236}">
                <a16:creationId xmlns:a16="http://schemas.microsoft.com/office/drawing/2014/main" id="{C8DBE2F9-7975-44C5-B0B5-CBD1721AD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4"/>
            </p:custDataLst>
          </p:nvPr>
        </p:nvSpPr>
        <p:spPr>
          <a:xfrm>
            <a:off x="88900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5" name="Rectangle 194">
            <a:extLst>
              <a:ext uri="{FF2B5EF4-FFF2-40B4-BE49-F238E27FC236}">
                <a16:creationId xmlns:a16="http://schemas.microsoft.com/office/drawing/2014/main" id="{FDE8F2F7-3A62-4783-9558-568D0ABB94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5"/>
            </p:custDataLst>
          </p:nvPr>
        </p:nvSpPr>
        <p:spPr>
          <a:xfrm>
            <a:off x="89789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6" name="Rectangle 195">
            <a:extLst>
              <a:ext uri="{FF2B5EF4-FFF2-40B4-BE49-F238E27FC236}">
                <a16:creationId xmlns:a16="http://schemas.microsoft.com/office/drawing/2014/main" id="{ED12A65B-407A-4E4F-A599-0C8B69E26C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6"/>
            </p:custDataLst>
          </p:nvPr>
        </p:nvSpPr>
        <p:spPr>
          <a:xfrm>
            <a:off x="90678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7" name="Rectangle 196">
            <a:extLst>
              <a:ext uri="{FF2B5EF4-FFF2-40B4-BE49-F238E27FC236}">
                <a16:creationId xmlns:a16="http://schemas.microsoft.com/office/drawing/2014/main" id="{4BF1F49F-7801-4BAB-A1D1-0453D3CB31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7"/>
            </p:custDataLst>
          </p:nvPr>
        </p:nvSpPr>
        <p:spPr>
          <a:xfrm>
            <a:off x="91567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8" name="Rectangle 197">
            <a:extLst>
              <a:ext uri="{FF2B5EF4-FFF2-40B4-BE49-F238E27FC236}">
                <a16:creationId xmlns:a16="http://schemas.microsoft.com/office/drawing/2014/main" id="{2399B044-5D00-47E9-822B-CFD589C28E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8"/>
            </p:custDataLst>
          </p:nvPr>
        </p:nvSpPr>
        <p:spPr>
          <a:xfrm>
            <a:off x="92456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9" name="Rectangle 198">
            <a:extLst>
              <a:ext uri="{FF2B5EF4-FFF2-40B4-BE49-F238E27FC236}">
                <a16:creationId xmlns:a16="http://schemas.microsoft.com/office/drawing/2014/main" id="{3BC7C050-087F-45DC-9F6A-3557FE241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9"/>
            </p:custDataLst>
          </p:nvPr>
        </p:nvSpPr>
        <p:spPr>
          <a:xfrm>
            <a:off x="93345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0" name="Rectangle 199">
            <a:extLst>
              <a:ext uri="{FF2B5EF4-FFF2-40B4-BE49-F238E27FC236}">
                <a16:creationId xmlns:a16="http://schemas.microsoft.com/office/drawing/2014/main" id="{0669524A-31D4-421A-96F8-41E97F5E91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0"/>
            </p:custDataLst>
          </p:nvPr>
        </p:nvSpPr>
        <p:spPr>
          <a:xfrm>
            <a:off x="94234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1" name="Rectangle 200">
            <a:extLst>
              <a:ext uri="{FF2B5EF4-FFF2-40B4-BE49-F238E27FC236}">
                <a16:creationId xmlns:a16="http://schemas.microsoft.com/office/drawing/2014/main" id="{6837E81B-D371-46CD-BE58-A8A51EDB55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1"/>
            </p:custDataLst>
          </p:nvPr>
        </p:nvSpPr>
        <p:spPr>
          <a:xfrm>
            <a:off x="95123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2" name="Rectangle 201">
            <a:extLst>
              <a:ext uri="{FF2B5EF4-FFF2-40B4-BE49-F238E27FC236}">
                <a16:creationId xmlns:a16="http://schemas.microsoft.com/office/drawing/2014/main" id="{0A4473CF-E689-45A4-9D59-78D7A49A03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2"/>
            </p:custDataLst>
          </p:nvPr>
        </p:nvSpPr>
        <p:spPr>
          <a:xfrm>
            <a:off x="96012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3" name="Rectangle 202">
            <a:extLst>
              <a:ext uri="{FF2B5EF4-FFF2-40B4-BE49-F238E27FC236}">
                <a16:creationId xmlns:a16="http://schemas.microsoft.com/office/drawing/2014/main" id="{EEF58A59-F641-4F61-8238-7B669FDDC8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3"/>
            </p:custDataLst>
          </p:nvPr>
        </p:nvSpPr>
        <p:spPr>
          <a:xfrm>
            <a:off x="96901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4" name="Rectangle 203">
            <a:extLst>
              <a:ext uri="{FF2B5EF4-FFF2-40B4-BE49-F238E27FC236}">
                <a16:creationId xmlns:a16="http://schemas.microsoft.com/office/drawing/2014/main" id="{BF54960A-7BC4-4283-8FED-49A2BAD183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4"/>
            </p:custDataLst>
          </p:nvPr>
        </p:nvSpPr>
        <p:spPr>
          <a:xfrm>
            <a:off x="97790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5" name="Rectangle 204">
            <a:extLst>
              <a:ext uri="{FF2B5EF4-FFF2-40B4-BE49-F238E27FC236}">
                <a16:creationId xmlns:a16="http://schemas.microsoft.com/office/drawing/2014/main" id="{FA6200A5-D72A-46B9-9CEC-AD45FB29C3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5"/>
            </p:custDataLst>
          </p:nvPr>
        </p:nvSpPr>
        <p:spPr>
          <a:xfrm>
            <a:off x="98679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6" name="Rectangle 205">
            <a:extLst>
              <a:ext uri="{FF2B5EF4-FFF2-40B4-BE49-F238E27FC236}">
                <a16:creationId xmlns:a16="http://schemas.microsoft.com/office/drawing/2014/main" id="{C2780C42-81C7-4649-8A60-426F970B10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6"/>
            </p:custDataLst>
          </p:nvPr>
        </p:nvSpPr>
        <p:spPr>
          <a:xfrm>
            <a:off x="99568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7" name="Rectangle 206">
            <a:extLst>
              <a:ext uri="{FF2B5EF4-FFF2-40B4-BE49-F238E27FC236}">
                <a16:creationId xmlns:a16="http://schemas.microsoft.com/office/drawing/2014/main" id="{6AB7E066-1C2C-4CF9-95D9-1F5C880E3C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7"/>
            </p:custDataLst>
          </p:nvPr>
        </p:nvSpPr>
        <p:spPr>
          <a:xfrm>
            <a:off x="100457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8" name="Rectangle 207">
            <a:extLst>
              <a:ext uri="{FF2B5EF4-FFF2-40B4-BE49-F238E27FC236}">
                <a16:creationId xmlns:a16="http://schemas.microsoft.com/office/drawing/2014/main" id="{F9CEDAB9-6E79-48AB-9DA9-72DACD9EE1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8"/>
            </p:custDataLst>
          </p:nvPr>
        </p:nvSpPr>
        <p:spPr>
          <a:xfrm>
            <a:off x="101346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9" name="Rectangle 208">
            <a:extLst>
              <a:ext uri="{FF2B5EF4-FFF2-40B4-BE49-F238E27FC236}">
                <a16:creationId xmlns:a16="http://schemas.microsoft.com/office/drawing/2014/main" id="{C9A8C490-8EBA-4CA3-9FF1-CE5D59C38D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9"/>
            </p:custDataLst>
          </p:nvPr>
        </p:nvSpPr>
        <p:spPr>
          <a:xfrm>
            <a:off x="102235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0" name="Rectangle 209">
            <a:extLst>
              <a:ext uri="{FF2B5EF4-FFF2-40B4-BE49-F238E27FC236}">
                <a16:creationId xmlns:a16="http://schemas.microsoft.com/office/drawing/2014/main" id="{221D29D0-50F4-458F-96A2-C95041929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0"/>
            </p:custDataLst>
          </p:nvPr>
        </p:nvSpPr>
        <p:spPr>
          <a:xfrm>
            <a:off x="103124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1" name="Rectangle 210">
            <a:extLst>
              <a:ext uri="{FF2B5EF4-FFF2-40B4-BE49-F238E27FC236}">
                <a16:creationId xmlns:a16="http://schemas.microsoft.com/office/drawing/2014/main" id="{CE45628C-4FA3-48F9-8A58-6FDCA0CDDA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1"/>
            </p:custDataLst>
          </p:nvPr>
        </p:nvSpPr>
        <p:spPr>
          <a:xfrm>
            <a:off x="104013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2" name="Rectangle 211">
            <a:extLst>
              <a:ext uri="{FF2B5EF4-FFF2-40B4-BE49-F238E27FC236}">
                <a16:creationId xmlns:a16="http://schemas.microsoft.com/office/drawing/2014/main" id="{EAD537BF-2830-42F2-8568-1EE5A75282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2"/>
            </p:custDataLst>
          </p:nvPr>
        </p:nvSpPr>
        <p:spPr>
          <a:xfrm>
            <a:off x="104902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3" name="Rectangle 212">
            <a:extLst>
              <a:ext uri="{FF2B5EF4-FFF2-40B4-BE49-F238E27FC236}">
                <a16:creationId xmlns:a16="http://schemas.microsoft.com/office/drawing/2014/main" id="{E5809E5F-DB19-4264-91DE-0B2878794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3"/>
            </p:custDataLst>
          </p:nvPr>
        </p:nvSpPr>
        <p:spPr>
          <a:xfrm>
            <a:off x="105791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4" name="Rectangle 213">
            <a:extLst>
              <a:ext uri="{FF2B5EF4-FFF2-40B4-BE49-F238E27FC236}">
                <a16:creationId xmlns:a16="http://schemas.microsoft.com/office/drawing/2014/main" id="{F39160EB-3788-4D17-A074-9E306EA94A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4"/>
            </p:custDataLst>
          </p:nvPr>
        </p:nvSpPr>
        <p:spPr>
          <a:xfrm>
            <a:off x="106680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5" name="Rectangle 214">
            <a:extLst>
              <a:ext uri="{FF2B5EF4-FFF2-40B4-BE49-F238E27FC236}">
                <a16:creationId xmlns:a16="http://schemas.microsoft.com/office/drawing/2014/main" id="{F43156C5-421C-4C6D-8974-449560396D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5"/>
            </p:custDataLst>
          </p:nvPr>
        </p:nvSpPr>
        <p:spPr>
          <a:xfrm>
            <a:off x="107569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6" name="Rectangle 215">
            <a:extLst>
              <a:ext uri="{FF2B5EF4-FFF2-40B4-BE49-F238E27FC236}">
                <a16:creationId xmlns:a16="http://schemas.microsoft.com/office/drawing/2014/main" id="{C9C8B444-7856-4C89-A667-1CC27DB937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6"/>
            </p:custDataLst>
          </p:nvPr>
        </p:nvSpPr>
        <p:spPr>
          <a:xfrm>
            <a:off x="81788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7" name="Rectangle 216">
            <a:extLst>
              <a:ext uri="{FF2B5EF4-FFF2-40B4-BE49-F238E27FC236}">
                <a16:creationId xmlns:a16="http://schemas.microsoft.com/office/drawing/2014/main" id="{FF502B7F-E5EE-4BD1-AD23-F7F41FC9C2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7"/>
            </p:custDataLst>
          </p:nvPr>
        </p:nvSpPr>
        <p:spPr>
          <a:xfrm>
            <a:off x="82677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8" name="Rectangle 217">
            <a:extLst>
              <a:ext uri="{FF2B5EF4-FFF2-40B4-BE49-F238E27FC236}">
                <a16:creationId xmlns:a16="http://schemas.microsoft.com/office/drawing/2014/main" id="{5F3F07E4-AB86-4FB3-94BC-3A4A0EEA15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8"/>
            </p:custDataLst>
          </p:nvPr>
        </p:nvSpPr>
        <p:spPr>
          <a:xfrm>
            <a:off x="83566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9" name="Rectangle 218">
            <a:extLst>
              <a:ext uri="{FF2B5EF4-FFF2-40B4-BE49-F238E27FC236}">
                <a16:creationId xmlns:a16="http://schemas.microsoft.com/office/drawing/2014/main" id="{54EF68B8-1B4E-4EE8-B62D-B51E22B516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9"/>
            </p:custDataLst>
          </p:nvPr>
        </p:nvSpPr>
        <p:spPr>
          <a:xfrm>
            <a:off x="84455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0" name="Rectangle 219">
            <a:extLst>
              <a:ext uri="{FF2B5EF4-FFF2-40B4-BE49-F238E27FC236}">
                <a16:creationId xmlns:a16="http://schemas.microsoft.com/office/drawing/2014/main" id="{6F14FAB9-2189-496A-BB6A-08E7388460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0"/>
            </p:custDataLst>
          </p:nvPr>
        </p:nvSpPr>
        <p:spPr>
          <a:xfrm>
            <a:off x="85344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1" name="Rectangle 220">
            <a:extLst>
              <a:ext uri="{FF2B5EF4-FFF2-40B4-BE49-F238E27FC236}">
                <a16:creationId xmlns:a16="http://schemas.microsoft.com/office/drawing/2014/main" id="{590F80AB-DB0A-457A-94B1-417FF76C69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1"/>
            </p:custDataLst>
          </p:nvPr>
        </p:nvSpPr>
        <p:spPr>
          <a:xfrm>
            <a:off x="86233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2" name="Rectangle 221">
            <a:extLst>
              <a:ext uri="{FF2B5EF4-FFF2-40B4-BE49-F238E27FC236}">
                <a16:creationId xmlns:a16="http://schemas.microsoft.com/office/drawing/2014/main" id="{E4C73111-C1FD-4BC6-B0E1-9005BEE50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2"/>
            </p:custDataLst>
          </p:nvPr>
        </p:nvSpPr>
        <p:spPr>
          <a:xfrm>
            <a:off x="87122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3" name="Rectangle 222">
            <a:extLst>
              <a:ext uri="{FF2B5EF4-FFF2-40B4-BE49-F238E27FC236}">
                <a16:creationId xmlns:a16="http://schemas.microsoft.com/office/drawing/2014/main" id="{7295C2F5-5CA3-4585-8EE5-0C5E352444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3"/>
            </p:custDataLst>
          </p:nvPr>
        </p:nvSpPr>
        <p:spPr>
          <a:xfrm>
            <a:off x="88011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4" name="Rectangle 223">
            <a:extLst>
              <a:ext uri="{FF2B5EF4-FFF2-40B4-BE49-F238E27FC236}">
                <a16:creationId xmlns:a16="http://schemas.microsoft.com/office/drawing/2014/main" id="{962F533F-48DE-4514-A49D-2AB5CE024F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4"/>
            </p:custDataLst>
          </p:nvPr>
        </p:nvSpPr>
        <p:spPr>
          <a:xfrm>
            <a:off x="88900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5" name="Rectangle 224">
            <a:extLst>
              <a:ext uri="{FF2B5EF4-FFF2-40B4-BE49-F238E27FC236}">
                <a16:creationId xmlns:a16="http://schemas.microsoft.com/office/drawing/2014/main" id="{882F249D-2C69-4DED-AD77-375BF7FD6B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5"/>
            </p:custDataLst>
          </p:nvPr>
        </p:nvSpPr>
        <p:spPr>
          <a:xfrm>
            <a:off x="89789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6" name="Rectangle 225">
            <a:extLst>
              <a:ext uri="{FF2B5EF4-FFF2-40B4-BE49-F238E27FC236}">
                <a16:creationId xmlns:a16="http://schemas.microsoft.com/office/drawing/2014/main" id="{E7E81C98-8B40-48D7-A063-FC0D9EE5BA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6"/>
            </p:custDataLst>
          </p:nvPr>
        </p:nvSpPr>
        <p:spPr>
          <a:xfrm>
            <a:off x="90678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7" name="Rectangle 226">
            <a:extLst>
              <a:ext uri="{FF2B5EF4-FFF2-40B4-BE49-F238E27FC236}">
                <a16:creationId xmlns:a16="http://schemas.microsoft.com/office/drawing/2014/main" id="{03E4DAF1-10C0-47CE-B909-231B515756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7"/>
            </p:custDataLst>
          </p:nvPr>
        </p:nvSpPr>
        <p:spPr>
          <a:xfrm>
            <a:off x="91567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8" name="Rectangle 227">
            <a:extLst>
              <a:ext uri="{FF2B5EF4-FFF2-40B4-BE49-F238E27FC236}">
                <a16:creationId xmlns:a16="http://schemas.microsoft.com/office/drawing/2014/main" id="{F5223A74-52C1-4C30-A281-62B787E4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8"/>
            </p:custDataLst>
          </p:nvPr>
        </p:nvSpPr>
        <p:spPr>
          <a:xfrm>
            <a:off x="92456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9" name="Rectangle 228">
            <a:extLst>
              <a:ext uri="{FF2B5EF4-FFF2-40B4-BE49-F238E27FC236}">
                <a16:creationId xmlns:a16="http://schemas.microsoft.com/office/drawing/2014/main" id="{2507A363-71F0-494A-A004-2447717366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9"/>
            </p:custDataLst>
          </p:nvPr>
        </p:nvSpPr>
        <p:spPr>
          <a:xfrm>
            <a:off x="93345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0" name="Rectangle 229">
            <a:extLst>
              <a:ext uri="{FF2B5EF4-FFF2-40B4-BE49-F238E27FC236}">
                <a16:creationId xmlns:a16="http://schemas.microsoft.com/office/drawing/2014/main" id="{13F835C3-ADCB-4120-8677-A69CF1C4C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0"/>
            </p:custDataLst>
          </p:nvPr>
        </p:nvSpPr>
        <p:spPr>
          <a:xfrm>
            <a:off x="94234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1" name="Rectangle 230">
            <a:extLst>
              <a:ext uri="{FF2B5EF4-FFF2-40B4-BE49-F238E27FC236}">
                <a16:creationId xmlns:a16="http://schemas.microsoft.com/office/drawing/2014/main" id="{47F7CD43-D642-4306-93F4-FDCFF7D4F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1"/>
            </p:custDataLst>
          </p:nvPr>
        </p:nvSpPr>
        <p:spPr>
          <a:xfrm>
            <a:off x="95123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2" name="Rectangle 231">
            <a:extLst>
              <a:ext uri="{FF2B5EF4-FFF2-40B4-BE49-F238E27FC236}">
                <a16:creationId xmlns:a16="http://schemas.microsoft.com/office/drawing/2014/main" id="{33BC2C43-42FE-4B77-B6B5-977157E1A4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2"/>
            </p:custDataLst>
          </p:nvPr>
        </p:nvSpPr>
        <p:spPr>
          <a:xfrm>
            <a:off x="96012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3" name="Rectangle 232">
            <a:extLst>
              <a:ext uri="{FF2B5EF4-FFF2-40B4-BE49-F238E27FC236}">
                <a16:creationId xmlns:a16="http://schemas.microsoft.com/office/drawing/2014/main" id="{E8AB4007-93D5-473B-9F36-05B7AD8F89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3"/>
            </p:custDataLst>
          </p:nvPr>
        </p:nvSpPr>
        <p:spPr>
          <a:xfrm>
            <a:off x="96901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4" name="Rectangle 233">
            <a:extLst>
              <a:ext uri="{FF2B5EF4-FFF2-40B4-BE49-F238E27FC236}">
                <a16:creationId xmlns:a16="http://schemas.microsoft.com/office/drawing/2014/main" id="{F3932E41-87D2-4CD7-911D-ED960F432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4"/>
            </p:custDataLst>
          </p:nvPr>
        </p:nvSpPr>
        <p:spPr>
          <a:xfrm>
            <a:off x="97790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5" name="Rectangle 234">
            <a:extLst>
              <a:ext uri="{FF2B5EF4-FFF2-40B4-BE49-F238E27FC236}">
                <a16:creationId xmlns:a16="http://schemas.microsoft.com/office/drawing/2014/main" id="{A9E58E71-F99C-4028-B94B-F35ABDFA3F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5"/>
            </p:custDataLst>
          </p:nvPr>
        </p:nvSpPr>
        <p:spPr>
          <a:xfrm>
            <a:off x="98679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6" name="Rectangle 235">
            <a:extLst>
              <a:ext uri="{FF2B5EF4-FFF2-40B4-BE49-F238E27FC236}">
                <a16:creationId xmlns:a16="http://schemas.microsoft.com/office/drawing/2014/main" id="{950EC8BD-A0BC-4ED9-8D76-D47B95556B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6"/>
            </p:custDataLst>
          </p:nvPr>
        </p:nvSpPr>
        <p:spPr>
          <a:xfrm>
            <a:off x="99568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7" name="Rectangle 236">
            <a:extLst>
              <a:ext uri="{FF2B5EF4-FFF2-40B4-BE49-F238E27FC236}">
                <a16:creationId xmlns:a16="http://schemas.microsoft.com/office/drawing/2014/main" id="{D90C7BD8-33DF-47B8-AED1-33FBD4B13B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7"/>
            </p:custDataLst>
          </p:nvPr>
        </p:nvSpPr>
        <p:spPr>
          <a:xfrm>
            <a:off x="100457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8" name="Rectangle 237">
            <a:extLst>
              <a:ext uri="{FF2B5EF4-FFF2-40B4-BE49-F238E27FC236}">
                <a16:creationId xmlns:a16="http://schemas.microsoft.com/office/drawing/2014/main" id="{2274F84B-AEEA-4EFB-AAE4-0B4B54B74D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8"/>
            </p:custDataLst>
          </p:nvPr>
        </p:nvSpPr>
        <p:spPr>
          <a:xfrm>
            <a:off x="81788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9" name="Rectangle 238">
            <a:extLst>
              <a:ext uri="{FF2B5EF4-FFF2-40B4-BE49-F238E27FC236}">
                <a16:creationId xmlns:a16="http://schemas.microsoft.com/office/drawing/2014/main" id="{6B76F3CD-F30D-42C2-ADDF-708F695ED7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9"/>
            </p:custDataLst>
          </p:nvPr>
        </p:nvSpPr>
        <p:spPr>
          <a:xfrm>
            <a:off x="82677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0" name="Rectangle 239">
            <a:extLst>
              <a:ext uri="{FF2B5EF4-FFF2-40B4-BE49-F238E27FC236}">
                <a16:creationId xmlns:a16="http://schemas.microsoft.com/office/drawing/2014/main" id="{47EF2DA3-BB03-4C96-A8DB-BCE1F5E5B2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0"/>
            </p:custDataLst>
          </p:nvPr>
        </p:nvSpPr>
        <p:spPr>
          <a:xfrm>
            <a:off x="83566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1" name="Rectangle 240">
            <a:extLst>
              <a:ext uri="{FF2B5EF4-FFF2-40B4-BE49-F238E27FC236}">
                <a16:creationId xmlns:a16="http://schemas.microsoft.com/office/drawing/2014/main" id="{E7A9BDDA-71DF-4FB0-A2B0-AC4128E14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1"/>
            </p:custDataLst>
          </p:nvPr>
        </p:nvSpPr>
        <p:spPr>
          <a:xfrm>
            <a:off x="84455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2" name="Rectangle 241">
            <a:extLst>
              <a:ext uri="{FF2B5EF4-FFF2-40B4-BE49-F238E27FC236}">
                <a16:creationId xmlns:a16="http://schemas.microsoft.com/office/drawing/2014/main" id="{56253E59-3E6D-4B4D-B6D5-BEC30BA047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2"/>
            </p:custDataLst>
          </p:nvPr>
        </p:nvSpPr>
        <p:spPr>
          <a:xfrm>
            <a:off x="85344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3" name="Rectangle 242">
            <a:extLst>
              <a:ext uri="{FF2B5EF4-FFF2-40B4-BE49-F238E27FC236}">
                <a16:creationId xmlns:a16="http://schemas.microsoft.com/office/drawing/2014/main" id="{3FEB1C09-8C8D-45C8-996A-DDBD95641B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3"/>
            </p:custDataLst>
          </p:nvPr>
        </p:nvSpPr>
        <p:spPr>
          <a:xfrm>
            <a:off x="86233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4" name="Rectangle 243">
            <a:extLst>
              <a:ext uri="{FF2B5EF4-FFF2-40B4-BE49-F238E27FC236}">
                <a16:creationId xmlns:a16="http://schemas.microsoft.com/office/drawing/2014/main" id="{4EDF4F78-97FA-4FE5-8E4C-358E3AD13E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4"/>
            </p:custDataLst>
          </p:nvPr>
        </p:nvSpPr>
        <p:spPr>
          <a:xfrm>
            <a:off x="87122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5" name="Rectangle 244">
            <a:extLst>
              <a:ext uri="{FF2B5EF4-FFF2-40B4-BE49-F238E27FC236}">
                <a16:creationId xmlns:a16="http://schemas.microsoft.com/office/drawing/2014/main" id="{5C65D3CC-9FBE-4C28-89CA-BCC92A04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5"/>
            </p:custDataLst>
          </p:nvPr>
        </p:nvSpPr>
        <p:spPr>
          <a:xfrm>
            <a:off x="88011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6" name="Rectangle 245">
            <a:extLst>
              <a:ext uri="{FF2B5EF4-FFF2-40B4-BE49-F238E27FC236}">
                <a16:creationId xmlns:a16="http://schemas.microsoft.com/office/drawing/2014/main" id="{610783C6-BBE1-4B56-A51F-BD95102695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6"/>
            </p:custDataLst>
          </p:nvPr>
        </p:nvSpPr>
        <p:spPr>
          <a:xfrm>
            <a:off x="88900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7" name="Rectangle 246">
            <a:extLst>
              <a:ext uri="{FF2B5EF4-FFF2-40B4-BE49-F238E27FC236}">
                <a16:creationId xmlns:a16="http://schemas.microsoft.com/office/drawing/2014/main" id="{867A72A2-F1B0-47FF-A4BE-D57A633FD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7"/>
            </p:custDataLst>
          </p:nvPr>
        </p:nvSpPr>
        <p:spPr>
          <a:xfrm>
            <a:off x="89789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8" name="Rectangle 247">
            <a:extLst>
              <a:ext uri="{FF2B5EF4-FFF2-40B4-BE49-F238E27FC236}">
                <a16:creationId xmlns:a16="http://schemas.microsoft.com/office/drawing/2014/main" id="{EC90E592-DBA9-4C4E-AB75-DD29772438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8"/>
            </p:custDataLst>
          </p:nvPr>
        </p:nvSpPr>
        <p:spPr>
          <a:xfrm>
            <a:off x="90678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9" name="Rectangle 248">
            <a:extLst>
              <a:ext uri="{FF2B5EF4-FFF2-40B4-BE49-F238E27FC236}">
                <a16:creationId xmlns:a16="http://schemas.microsoft.com/office/drawing/2014/main" id="{70910C06-500C-481A-8495-D19B06EAA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9"/>
            </p:custDataLst>
          </p:nvPr>
        </p:nvSpPr>
        <p:spPr>
          <a:xfrm>
            <a:off x="91567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0" name="Rectangle 249">
            <a:extLst>
              <a:ext uri="{FF2B5EF4-FFF2-40B4-BE49-F238E27FC236}">
                <a16:creationId xmlns:a16="http://schemas.microsoft.com/office/drawing/2014/main" id="{EE9D5665-C3BB-4080-A19C-CBD8FC4EDA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0"/>
            </p:custDataLst>
          </p:nvPr>
        </p:nvSpPr>
        <p:spPr>
          <a:xfrm>
            <a:off x="92456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1" name="Rectangle 250">
            <a:extLst>
              <a:ext uri="{FF2B5EF4-FFF2-40B4-BE49-F238E27FC236}">
                <a16:creationId xmlns:a16="http://schemas.microsoft.com/office/drawing/2014/main" id="{41F9AECB-2D7E-491E-888F-B80F0733F7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1"/>
            </p:custDataLst>
          </p:nvPr>
        </p:nvSpPr>
        <p:spPr>
          <a:xfrm>
            <a:off x="93345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2" name="Rectangle 251">
            <a:extLst>
              <a:ext uri="{FF2B5EF4-FFF2-40B4-BE49-F238E27FC236}">
                <a16:creationId xmlns:a16="http://schemas.microsoft.com/office/drawing/2014/main" id="{7EE5DCC7-4A25-4A28-A569-CCE71BD53F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2"/>
            </p:custDataLst>
          </p:nvPr>
        </p:nvSpPr>
        <p:spPr>
          <a:xfrm>
            <a:off x="94234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3" name="Rectangle 252">
            <a:extLst>
              <a:ext uri="{FF2B5EF4-FFF2-40B4-BE49-F238E27FC236}">
                <a16:creationId xmlns:a16="http://schemas.microsoft.com/office/drawing/2014/main" id="{4555C8F1-4256-456A-9579-B82AF2C5E3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3"/>
            </p:custDataLst>
          </p:nvPr>
        </p:nvSpPr>
        <p:spPr>
          <a:xfrm>
            <a:off x="95123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4" name="Rectangle 253">
            <a:extLst>
              <a:ext uri="{FF2B5EF4-FFF2-40B4-BE49-F238E27FC236}">
                <a16:creationId xmlns:a16="http://schemas.microsoft.com/office/drawing/2014/main" id="{ABE11AB9-5065-492D-834B-2A3DC98C33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4"/>
            </p:custDataLst>
          </p:nvPr>
        </p:nvSpPr>
        <p:spPr>
          <a:xfrm>
            <a:off x="96012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5" name="Rectangle 254">
            <a:extLst>
              <a:ext uri="{FF2B5EF4-FFF2-40B4-BE49-F238E27FC236}">
                <a16:creationId xmlns:a16="http://schemas.microsoft.com/office/drawing/2014/main" id="{7FDDE05C-AF26-4F0D-9A6E-CB6208F337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5"/>
            </p:custDataLst>
          </p:nvPr>
        </p:nvSpPr>
        <p:spPr>
          <a:xfrm>
            <a:off x="96901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6" name="Rectangle 255">
            <a:extLst>
              <a:ext uri="{FF2B5EF4-FFF2-40B4-BE49-F238E27FC236}">
                <a16:creationId xmlns:a16="http://schemas.microsoft.com/office/drawing/2014/main" id="{09A7F269-906C-40CB-ABCC-68DF509D04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6"/>
            </p:custDataLst>
          </p:nvPr>
        </p:nvSpPr>
        <p:spPr>
          <a:xfrm>
            <a:off x="97790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7" name="Rectangle 256">
            <a:extLst>
              <a:ext uri="{FF2B5EF4-FFF2-40B4-BE49-F238E27FC236}">
                <a16:creationId xmlns:a16="http://schemas.microsoft.com/office/drawing/2014/main" id="{57D758F9-A543-442B-9FD4-26388C01B5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7"/>
            </p:custDataLst>
          </p:nvPr>
        </p:nvSpPr>
        <p:spPr>
          <a:xfrm>
            <a:off x="98679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8" name="Rectangle 257">
            <a:extLst>
              <a:ext uri="{FF2B5EF4-FFF2-40B4-BE49-F238E27FC236}">
                <a16:creationId xmlns:a16="http://schemas.microsoft.com/office/drawing/2014/main" id="{928263F4-161B-48E0-9949-9577023DD9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8"/>
            </p:custDataLst>
          </p:nvPr>
        </p:nvSpPr>
        <p:spPr>
          <a:xfrm>
            <a:off x="99568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9" name="Rectangle 258">
            <a:extLst>
              <a:ext uri="{FF2B5EF4-FFF2-40B4-BE49-F238E27FC236}">
                <a16:creationId xmlns:a16="http://schemas.microsoft.com/office/drawing/2014/main" id="{384D7F91-6965-4A8F-8C58-59F8A6927D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9"/>
            </p:custDataLst>
          </p:nvPr>
        </p:nvSpPr>
        <p:spPr>
          <a:xfrm>
            <a:off x="100457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0" name="Rectangle 259">
            <a:extLst>
              <a:ext uri="{FF2B5EF4-FFF2-40B4-BE49-F238E27FC236}">
                <a16:creationId xmlns:a16="http://schemas.microsoft.com/office/drawing/2014/main" id="{6756C6E9-AF2A-452E-B740-0DCF1618CB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0"/>
            </p:custDataLst>
          </p:nvPr>
        </p:nvSpPr>
        <p:spPr>
          <a:xfrm>
            <a:off x="101346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1" name="Rectangle 260">
            <a:extLst>
              <a:ext uri="{FF2B5EF4-FFF2-40B4-BE49-F238E27FC236}">
                <a16:creationId xmlns:a16="http://schemas.microsoft.com/office/drawing/2014/main" id="{8B1A4FE5-0773-4AED-B7A2-EA1DB0C468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1"/>
            </p:custDataLst>
          </p:nvPr>
        </p:nvSpPr>
        <p:spPr>
          <a:xfrm>
            <a:off x="102235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2" name="Rectangle 261">
            <a:extLst>
              <a:ext uri="{FF2B5EF4-FFF2-40B4-BE49-F238E27FC236}">
                <a16:creationId xmlns:a16="http://schemas.microsoft.com/office/drawing/2014/main" id="{388256E8-7B74-4AC7-91EC-D492CD70A8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2"/>
            </p:custDataLst>
          </p:nvPr>
        </p:nvSpPr>
        <p:spPr>
          <a:xfrm>
            <a:off x="103124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3" name="Rectangle 262">
            <a:extLst>
              <a:ext uri="{FF2B5EF4-FFF2-40B4-BE49-F238E27FC236}">
                <a16:creationId xmlns:a16="http://schemas.microsoft.com/office/drawing/2014/main" id="{BF0692AE-A2CC-4218-90BB-EEDDCC5FDC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3"/>
            </p:custDataLst>
          </p:nvPr>
        </p:nvSpPr>
        <p:spPr>
          <a:xfrm>
            <a:off x="104013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4" name="Rectangle 263">
            <a:extLst>
              <a:ext uri="{FF2B5EF4-FFF2-40B4-BE49-F238E27FC236}">
                <a16:creationId xmlns:a16="http://schemas.microsoft.com/office/drawing/2014/main" id="{2DACBA63-92C0-4368-9EF6-B2FE91C21F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4"/>
            </p:custDataLst>
          </p:nvPr>
        </p:nvSpPr>
        <p:spPr>
          <a:xfrm>
            <a:off x="104902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5" name="Rectangle 264">
            <a:extLst>
              <a:ext uri="{FF2B5EF4-FFF2-40B4-BE49-F238E27FC236}">
                <a16:creationId xmlns:a16="http://schemas.microsoft.com/office/drawing/2014/main" id="{55045E50-1227-4D3F-98DE-3215A4405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5"/>
            </p:custDataLst>
          </p:nvPr>
        </p:nvSpPr>
        <p:spPr>
          <a:xfrm>
            <a:off x="105791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6" name="Rectangle 265">
            <a:extLst>
              <a:ext uri="{FF2B5EF4-FFF2-40B4-BE49-F238E27FC236}">
                <a16:creationId xmlns:a16="http://schemas.microsoft.com/office/drawing/2014/main" id="{70D6BBE8-C413-4FDA-9D7B-F9FB1E76C5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6"/>
            </p:custDataLst>
          </p:nvPr>
        </p:nvSpPr>
        <p:spPr>
          <a:xfrm>
            <a:off x="106680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7" name="Rectangle 266">
            <a:extLst>
              <a:ext uri="{FF2B5EF4-FFF2-40B4-BE49-F238E27FC236}">
                <a16:creationId xmlns:a16="http://schemas.microsoft.com/office/drawing/2014/main" id="{EF8A8EB5-DE2D-4F5F-A05F-C699798D8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7"/>
            </p:custDataLst>
          </p:nvPr>
        </p:nvSpPr>
        <p:spPr>
          <a:xfrm>
            <a:off x="81788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8" name="Rectangle 267">
            <a:extLst>
              <a:ext uri="{FF2B5EF4-FFF2-40B4-BE49-F238E27FC236}">
                <a16:creationId xmlns:a16="http://schemas.microsoft.com/office/drawing/2014/main" id="{7353032E-BE38-406B-94B7-1FD936768E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8"/>
            </p:custDataLst>
          </p:nvPr>
        </p:nvSpPr>
        <p:spPr>
          <a:xfrm>
            <a:off x="82677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9" name="Rectangle 268">
            <a:extLst>
              <a:ext uri="{FF2B5EF4-FFF2-40B4-BE49-F238E27FC236}">
                <a16:creationId xmlns:a16="http://schemas.microsoft.com/office/drawing/2014/main" id="{BB952885-E7BB-4B8C-9C90-84AB287E69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9"/>
            </p:custDataLst>
          </p:nvPr>
        </p:nvSpPr>
        <p:spPr>
          <a:xfrm>
            <a:off x="83566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0" name="Rectangle 269">
            <a:extLst>
              <a:ext uri="{FF2B5EF4-FFF2-40B4-BE49-F238E27FC236}">
                <a16:creationId xmlns:a16="http://schemas.microsoft.com/office/drawing/2014/main" id="{66D57369-A726-4776-9B9B-FAFF4FE5A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0"/>
            </p:custDataLst>
          </p:nvPr>
        </p:nvSpPr>
        <p:spPr>
          <a:xfrm>
            <a:off x="84455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1" name="Rectangle 270">
            <a:extLst>
              <a:ext uri="{FF2B5EF4-FFF2-40B4-BE49-F238E27FC236}">
                <a16:creationId xmlns:a16="http://schemas.microsoft.com/office/drawing/2014/main" id="{E70A3C2C-DE8A-4A9C-A6A6-925731136F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1"/>
            </p:custDataLst>
          </p:nvPr>
        </p:nvSpPr>
        <p:spPr>
          <a:xfrm>
            <a:off x="85344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2" name="Rectangle 271">
            <a:extLst>
              <a:ext uri="{FF2B5EF4-FFF2-40B4-BE49-F238E27FC236}">
                <a16:creationId xmlns:a16="http://schemas.microsoft.com/office/drawing/2014/main" id="{8279E66C-37AF-4A83-BCD8-24982A7078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2"/>
            </p:custDataLst>
          </p:nvPr>
        </p:nvSpPr>
        <p:spPr>
          <a:xfrm>
            <a:off x="86233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3" name="Rectangle 272">
            <a:extLst>
              <a:ext uri="{FF2B5EF4-FFF2-40B4-BE49-F238E27FC236}">
                <a16:creationId xmlns:a16="http://schemas.microsoft.com/office/drawing/2014/main" id="{8ACFE01B-BE2D-4CA0-AA6B-7B9E5A540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3"/>
            </p:custDataLst>
          </p:nvPr>
        </p:nvSpPr>
        <p:spPr>
          <a:xfrm>
            <a:off x="87122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4" name="Rectangle 273">
            <a:extLst>
              <a:ext uri="{FF2B5EF4-FFF2-40B4-BE49-F238E27FC236}">
                <a16:creationId xmlns:a16="http://schemas.microsoft.com/office/drawing/2014/main" id="{57183629-43A5-4E17-A8A7-FFF6ED6BCC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4"/>
            </p:custDataLst>
          </p:nvPr>
        </p:nvSpPr>
        <p:spPr>
          <a:xfrm>
            <a:off x="88011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5" name="Rectangle 274">
            <a:extLst>
              <a:ext uri="{FF2B5EF4-FFF2-40B4-BE49-F238E27FC236}">
                <a16:creationId xmlns:a16="http://schemas.microsoft.com/office/drawing/2014/main" id="{C519F9CC-E43E-45D7-8FA8-C29CB5EBE7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5"/>
            </p:custDataLst>
          </p:nvPr>
        </p:nvSpPr>
        <p:spPr>
          <a:xfrm>
            <a:off x="88900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6" name="Rectangle 275">
            <a:extLst>
              <a:ext uri="{FF2B5EF4-FFF2-40B4-BE49-F238E27FC236}">
                <a16:creationId xmlns:a16="http://schemas.microsoft.com/office/drawing/2014/main" id="{D9C7D2D3-EACC-49CC-A8B5-4E7F6C8A86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6"/>
            </p:custDataLst>
          </p:nvPr>
        </p:nvSpPr>
        <p:spPr>
          <a:xfrm>
            <a:off x="89789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7" name="Rectangle 276">
            <a:extLst>
              <a:ext uri="{FF2B5EF4-FFF2-40B4-BE49-F238E27FC236}">
                <a16:creationId xmlns:a16="http://schemas.microsoft.com/office/drawing/2014/main" id="{05D1A524-585C-469F-9ADE-B786EC8313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7"/>
            </p:custDataLst>
          </p:nvPr>
        </p:nvSpPr>
        <p:spPr>
          <a:xfrm>
            <a:off x="90678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8" name="Rectangle 277">
            <a:extLst>
              <a:ext uri="{FF2B5EF4-FFF2-40B4-BE49-F238E27FC236}">
                <a16:creationId xmlns:a16="http://schemas.microsoft.com/office/drawing/2014/main" id="{7C52CA63-B781-482E-B373-30F69B7467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8"/>
            </p:custDataLst>
          </p:nvPr>
        </p:nvSpPr>
        <p:spPr>
          <a:xfrm>
            <a:off x="91567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9" name="Rectangle 278">
            <a:extLst>
              <a:ext uri="{FF2B5EF4-FFF2-40B4-BE49-F238E27FC236}">
                <a16:creationId xmlns:a16="http://schemas.microsoft.com/office/drawing/2014/main" id="{ECA7B2DA-227A-4111-A422-802A1E37BB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9"/>
            </p:custDataLst>
          </p:nvPr>
        </p:nvSpPr>
        <p:spPr>
          <a:xfrm>
            <a:off x="92456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0" name="Rectangle 279">
            <a:extLst>
              <a:ext uri="{FF2B5EF4-FFF2-40B4-BE49-F238E27FC236}">
                <a16:creationId xmlns:a16="http://schemas.microsoft.com/office/drawing/2014/main" id="{6D3FAFA8-43B7-43E1-8225-BE56205F91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0"/>
            </p:custDataLst>
          </p:nvPr>
        </p:nvSpPr>
        <p:spPr>
          <a:xfrm>
            <a:off x="93345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1" name="Rectangle 280">
            <a:extLst>
              <a:ext uri="{FF2B5EF4-FFF2-40B4-BE49-F238E27FC236}">
                <a16:creationId xmlns:a16="http://schemas.microsoft.com/office/drawing/2014/main" id="{8502CA66-DD99-4D1E-99A6-BED810557F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1"/>
            </p:custDataLst>
          </p:nvPr>
        </p:nvSpPr>
        <p:spPr>
          <a:xfrm>
            <a:off x="94234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2" name="Rectangle 281">
            <a:extLst>
              <a:ext uri="{FF2B5EF4-FFF2-40B4-BE49-F238E27FC236}">
                <a16:creationId xmlns:a16="http://schemas.microsoft.com/office/drawing/2014/main" id="{91B98B5A-8552-40EA-9B59-2EF98D423D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2"/>
            </p:custDataLst>
          </p:nvPr>
        </p:nvSpPr>
        <p:spPr>
          <a:xfrm>
            <a:off x="95123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3" name="Rectangle 282">
            <a:extLst>
              <a:ext uri="{FF2B5EF4-FFF2-40B4-BE49-F238E27FC236}">
                <a16:creationId xmlns:a16="http://schemas.microsoft.com/office/drawing/2014/main" id="{B6810032-974A-49ED-BFCB-0A9F18EF32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3"/>
            </p:custDataLst>
          </p:nvPr>
        </p:nvSpPr>
        <p:spPr>
          <a:xfrm>
            <a:off x="96012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4" name="Rectangle 283">
            <a:extLst>
              <a:ext uri="{FF2B5EF4-FFF2-40B4-BE49-F238E27FC236}">
                <a16:creationId xmlns:a16="http://schemas.microsoft.com/office/drawing/2014/main" id="{A23B0F73-A060-4EC6-AB69-6BD698A32B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4"/>
            </p:custDataLst>
          </p:nvPr>
        </p:nvSpPr>
        <p:spPr>
          <a:xfrm>
            <a:off x="96901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5" name="Rectangle 284">
            <a:extLst>
              <a:ext uri="{FF2B5EF4-FFF2-40B4-BE49-F238E27FC236}">
                <a16:creationId xmlns:a16="http://schemas.microsoft.com/office/drawing/2014/main" id="{F6F57CC8-95FC-4565-91A1-39FEE2C76D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5"/>
            </p:custDataLst>
          </p:nvPr>
        </p:nvSpPr>
        <p:spPr>
          <a:xfrm>
            <a:off x="97790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6" name="Rectangle 285">
            <a:extLst>
              <a:ext uri="{FF2B5EF4-FFF2-40B4-BE49-F238E27FC236}">
                <a16:creationId xmlns:a16="http://schemas.microsoft.com/office/drawing/2014/main" id="{B9B7B15E-87C3-4C3D-B6F4-B9194E934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6"/>
            </p:custDataLst>
          </p:nvPr>
        </p:nvSpPr>
        <p:spPr>
          <a:xfrm>
            <a:off x="98679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7" name="Rectangle 286">
            <a:extLst>
              <a:ext uri="{FF2B5EF4-FFF2-40B4-BE49-F238E27FC236}">
                <a16:creationId xmlns:a16="http://schemas.microsoft.com/office/drawing/2014/main" id="{B4864AFF-AC2A-43E6-9C21-E336A6E276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7"/>
            </p:custDataLst>
          </p:nvPr>
        </p:nvSpPr>
        <p:spPr>
          <a:xfrm>
            <a:off x="99568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8" name="Rectangle 287">
            <a:extLst>
              <a:ext uri="{FF2B5EF4-FFF2-40B4-BE49-F238E27FC236}">
                <a16:creationId xmlns:a16="http://schemas.microsoft.com/office/drawing/2014/main" id="{4E03644F-20D0-4EDB-A20E-252DD74073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8"/>
            </p:custDataLst>
          </p:nvPr>
        </p:nvSpPr>
        <p:spPr>
          <a:xfrm>
            <a:off x="100457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9" name="Rectangle 288">
            <a:extLst>
              <a:ext uri="{FF2B5EF4-FFF2-40B4-BE49-F238E27FC236}">
                <a16:creationId xmlns:a16="http://schemas.microsoft.com/office/drawing/2014/main" id="{7B0E4177-61EF-48D7-AAFC-7C32701806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9"/>
            </p:custDataLst>
          </p:nvPr>
        </p:nvSpPr>
        <p:spPr>
          <a:xfrm>
            <a:off x="101346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0" name="Rectangle 289">
            <a:extLst>
              <a:ext uri="{FF2B5EF4-FFF2-40B4-BE49-F238E27FC236}">
                <a16:creationId xmlns:a16="http://schemas.microsoft.com/office/drawing/2014/main" id="{1C840C70-6634-454D-BE30-8ECDCE7D33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0"/>
            </p:custDataLst>
          </p:nvPr>
        </p:nvSpPr>
        <p:spPr>
          <a:xfrm>
            <a:off x="102235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1" name="Rectangle 290">
            <a:extLst>
              <a:ext uri="{FF2B5EF4-FFF2-40B4-BE49-F238E27FC236}">
                <a16:creationId xmlns:a16="http://schemas.microsoft.com/office/drawing/2014/main" id="{AE9EEBE9-F718-47E9-B09C-AD2DC78644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1"/>
            </p:custDataLst>
          </p:nvPr>
        </p:nvSpPr>
        <p:spPr>
          <a:xfrm>
            <a:off x="103124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2" name="Rectangle 291">
            <a:extLst>
              <a:ext uri="{FF2B5EF4-FFF2-40B4-BE49-F238E27FC236}">
                <a16:creationId xmlns:a16="http://schemas.microsoft.com/office/drawing/2014/main" id="{C96ACFE9-5647-4A4B-9FDE-C637145F64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2"/>
            </p:custDataLst>
          </p:nvPr>
        </p:nvSpPr>
        <p:spPr>
          <a:xfrm>
            <a:off x="104013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3" name="Rectangle 292">
            <a:extLst>
              <a:ext uri="{FF2B5EF4-FFF2-40B4-BE49-F238E27FC236}">
                <a16:creationId xmlns:a16="http://schemas.microsoft.com/office/drawing/2014/main" id="{265181E3-A42F-4071-B15F-3AD6148646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3"/>
            </p:custDataLst>
          </p:nvPr>
        </p:nvSpPr>
        <p:spPr>
          <a:xfrm>
            <a:off x="104902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4" name="Rectangle 293">
            <a:extLst>
              <a:ext uri="{FF2B5EF4-FFF2-40B4-BE49-F238E27FC236}">
                <a16:creationId xmlns:a16="http://schemas.microsoft.com/office/drawing/2014/main" id="{2EF068BB-9394-4479-9B40-FC7B4D5ED4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4"/>
            </p:custDataLst>
          </p:nvPr>
        </p:nvSpPr>
        <p:spPr>
          <a:xfrm>
            <a:off x="105791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5" name="Rectangle 294">
            <a:extLst>
              <a:ext uri="{FF2B5EF4-FFF2-40B4-BE49-F238E27FC236}">
                <a16:creationId xmlns:a16="http://schemas.microsoft.com/office/drawing/2014/main" id="{56B6EF9D-BCFD-4A36-AB98-0DA0AD7CE0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5"/>
            </p:custDataLst>
          </p:nvPr>
        </p:nvSpPr>
        <p:spPr>
          <a:xfrm>
            <a:off x="106680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6" name="Rectangle 295">
            <a:extLst>
              <a:ext uri="{FF2B5EF4-FFF2-40B4-BE49-F238E27FC236}">
                <a16:creationId xmlns:a16="http://schemas.microsoft.com/office/drawing/2014/main" id="{45B8AD2C-71F9-45FD-B9D3-3712400570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6"/>
            </p:custDataLst>
          </p:nvPr>
        </p:nvSpPr>
        <p:spPr>
          <a:xfrm>
            <a:off x="107569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7" name="Rectangle 296">
            <a:extLst>
              <a:ext uri="{FF2B5EF4-FFF2-40B4-BE49-F238E27FC236}">
                <a16:creationId xmlns:a16="http://schemas.microsoft.com/office/drawing/2014/main" id="{5D35ADD6-856B-4F5E-A830-91B9704F0D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7"/>
            </p:custDataLst>
          </p:nvPr>
        </p:nvSpPr>
        <p:spPr>
          <a:xfrm>
            <a:off x="81788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8" name="Rectangle 297">
            <a:extLst>
              <a:ext uri="{FF2B5EF4-FFF2-40B4-BE49-F238E27FC236}">
                <a16:creationId xmlns:a16="http://schemas.microsoft.com/office/drawing/2014/main" id="{7119210D-5654-4F35-AD82-121583668E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8"/>
            </p:custDataLst>
          </p:nvPr>
        </p:nvSpPr>
        <p:spPr>
          <a:xfrm>
            <a:off x="82677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9" name="Rectangle 298">
            <a:extLst>
              <a:ext uri="{FF2B5EF4-FFF2-40B4-BE49-F238E27FC236}">
                <a16:creationId xmlns:a16="http://schemas.microsoft.com/office/drawing/2014/main" id="{4C3CF874-AA02-45E4-8A8B-04F206DB90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9"/>
            </p:custDataLst>
          </p:nvPr>
        </p:nvSpPr>
        <p:spPr>
          <a:xfrm>
            <a:off x="83566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0" name="Rectangle 299">
            <a:extLst>
              <a:ext uri="{FF2B5EF4-FFF2-40B4-BE49-F238E27FC236}">
                <a16:creationId xmlns:a16="http://schemas.microsoft.com/office/drawing/2014/main" id="{C313CFF2-C502-4018-BB71-64EA1670A2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0"/>
            </p:custDataLst>
          </p:nvPr>
        </p:nvSpPr>
        <p:spPr>
          <a:xfrm>
            <a:off x="84455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1" name="Rectangle 300">
            <a:extLst>
              <a:ext uri="{FF2B5EF4-FFF2-40B4-BE49-F238E27FC236}">
                <a16:creationId xmlns:a16="http://schemas.microsoft.com/office/drawing/2014/main" id="{923B435F-FCDD-4354-8848-D7C1E0A467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1"/>
            </p:custDataLst>
          </p:nvPr>
        </p:nvSpPr>
        <p:spPr>
          <a:xfrm>
            <a:off x="85344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2" name="Rectangle 301">
            <a:extLst>
              <a:ext uri="{FF2B5EF4-FFF2-40B4-BE49-F238E27FC236}">
                <a16:creationId xmlns:a16="http://schemas.microsoft.com/office/drawing/2014/main" id="{17177AD2-ABF4-4859-8FC0-572A57FFF9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2"/>
            </p:custDataLst>
          </p:nvPr>
        </p:nvSpPr>
        <p:spPr>
          <a:xfrm>
            <a:off x="86233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3" name="Rectangle 302">
            <a:extLst>
              <a:ext uri="{FF2B5EF4-FFF2-40B4-BE49-F238E27FC236}">
                <a16:creationId xmlns:a16="http://schemas.microsoft.com/office/drawing/2014/main" id="{6C5572BF-4B8E-4B8A-96D9-B604389225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3"/>
            </p:custDataLst>
          </p:nvPr>
        </p:nvSpPr>
        <p:spPr>
          <a:xfrm>
            <a:off x="87122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4" name="Rectangle 303">
            <a:extLst>
              <a:ext uri="{FF2B5EF4-FFF2-40B4-BE49-F238E27FC236}">
                <a16:creationId xmlns:a16="http://schemas.microsoft.com/office/drawing/2014/main" id="{46725379-779D-41FE-9055-03520607C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4"/>
            </p:custDataLst>
          </p:nvPr>
        </p:nvSpPr>
        <p:spPr>
          <a:xfrm>
            <a:off x="88011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5" name="Rectangle 304">
            <a:extLst>
              <a:ext uri="{FF2B5EF4-FFF2-40B4-BE49-F238E27FC236}">
                <a16:creationId xmlns:a16="http://schemas.microsoft.com/office/drawing/2014/main" id="{8B609CA8-DED6-4875-82E8-2D877344A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5"/>
            </p:custDataLst>
          </p:nvPr>
        </p:nvSpPr>
        <p:spPr>
          <a:xfrm>
            <a:off x="88900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6" name="Rectangle 305">
            <a:extLst>
              <a:ext uri="{FF2B5EF4-FFF2-40B4-BE49-F238E27FC236}">
                <a16:creationId xmlns:a16="http://schemas.microsoft.com/office/drawing/2014/main" id="{983F1550-684F-4B4B-824B-947FA4FD1A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6"/>
            </p:custDataLst>
          </p:nvPr>
        </p:nvSpPr>
        <p:spPr>
          <a:xfrm>
            <a:off x="89789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7" name="Rectangle 306">
            <a:extLst>
              <a:ext uri="{FF2B5EF4-FFF2-40B4-BE49-F238E27FC236}">
                <a16:creationId xmlns:a16="http://schemas.microsoft.com/office/drawing/2014/main" id="{C73526D0-B817-446C-8761-82153A1B58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7"/>
            </p:custDataLst>
          </p:nvPr>
        </p:nvSpPr>
        <p:spPr>
          <a:xfrm>
            <a:off x="90678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8" name="Rectangle 307">
            <a:extLst>
              <a:ext uri="{FF2B5EF4-FFF2-40B4-BE49-F238E27FC236}">
                <a16:creationId xmlns:a16="http://schemas.microsoft.com/office/drawing/2014/main" id="{252BBEE3-F513-459E-AE55-57BEE363D5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8"/>
            </p:custDataLst>
          </p:nvPr>
        </p:nvSpPr>
        <p:spPr>
          <a:xfrm>
            <a:off x="91567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9" name="Rectangle 308">
            <a:extLst>
              <a:ext uri="{FF2B5EF4-FFF2-40B4-BE49-F238E27FC236}">
                <a16:creationId xmlns:a16="http://schemas.microsoft.com/office/drawing/2014/main" id="{1D1802FA-E1B4-45EC-8942-2436F952D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9"/>
            </p:custDataLst>
          </p:nvPr>
        </p:nvSpPr>
        <p:spPr>
          <a:xfrm>
            <a:off x="92456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0" name="Rectangle 309">
            <a:extLst>
              <a:ext uri="{FF2B5EF4-FFF2-40B4-BE49-F238E27FC236}">
                <a16:creationId xmlns:a16="http://schemas.microsoft.com/office/drawing/2014/main" id="{185507E4-66CA-4FBB-A00C-3ED5508285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0"/>
            </p:custDataLst>
          </p:nvPr>
        </p:nvSpPr>
        <p:spPr>
          <a:xfrm>
            <a:off x="93345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1" name="Rectangle 310">
            <a:extLst>
              <a:ext uri="{FF2B5EF4-FFF2-40B4-BE49-F238E27FC236}">
                <a16:creationId xmlns:a16="http://schemas.microsoft.com/office/drawing/2014/main" id="{85605111-E5C9-4C8E-8656-8FB13A7038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1"/>
            </p:custDataLst>
          </p:nvPr>
        </p:nvSpPr>
        <p:spPr>
          <a:xfrm>
            <a:off x="94234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2" name="Rectangle 311">
            <a:extLst>
              <a:ext uri="{FF2B5EF4-FFF2-40B4-BE49-F238E27FC236}">
                <a16:creationId xmlns:a16="http://schemas.microsoft.com/office/drawing/2014/main" id="{9B52AEBE-270B-4C75-9258-752F99D7C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2"/>
            </p:custDataLst>
          </p:nvPr>
        </p:nvSpPr>
        <p:spPr>
          <a:xfrm>
            <a:off x="95123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3" name="Rectangle 312">
            <a:extLst>
              <a:ext uri="{FF2B5EF4-FFF2-40B4-BE49-F238E27FC236}">
                <a16:creationId xmlns:a16="http://schemas.microsoft.com/office/drawing/2014/main" id="{4CDE3FF0-0EC4-43F1-8899-D3DDB8F581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3"/>
            </p:custDataLst>
          </p:nvPr>
        </p:nvSpPr>
        <p:spPr>
          <a:xfrm>
            <a:off x="96012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4" name="Rectangle 313">
            <a:extLst>
              <a:ext uri="{FF2B5EF4-FFF2-40B4-BE49-F238E27FC236}">
                <a16:creationId xmlns:a16="http://schemas.microsoft.com/office/drawing/2014/main" id="{5CE9E683-F662-42D7-AC51-7630A398C2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4"/>
            </p:custDataLst>
          </p:nvPr>
        </p:nvSpPr>
        <p:spPr>
          <a:xfrm>
            <a:off x="96901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5" name="Rectangle 314">
            <a:extLst>
              <a:ext uri="{FF2B5EF4-FFF2-40B4-BE49-F238E27FC236}">
                <a16:creationId xmlns:a16="http://schemas.microsoft.com/office/drawing/2014/main" id="{344B67CF-D2B0-4540-B782-5E3E05CFD9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5"/>
            </p:custDataLst>
          </p:nvPr>
        </p:nvSpPr>
        <p:spPr>
          <a:xfrm>
            <a:off x="97790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6" name="Rectangle 315">
            <a:extLst>
              <a:ext uri="{FF2B5EF4-FFF2-40B4-BE49-F238E27FC236}">
                <a16:creationId xmlns:a16="http://schemas.microsoft.com/office/drawing/2014/main" id="{5A04E056-575C-4F11-A332-51157760E5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6"/>
            </p:custDataLst>
          </p:nvPr>
        </p:nvSpPr>
        <p:spPr>
          <a:xfrm>
            <a:off x="98679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7" name="Rectangle 316">
            <a:extLst>
              <a:ext uri="{FF2B5EF4-FFF2-40B4-BE49-F238E27FC236}">
                <a16:creationId xmlns:a16="http://schemas.microsoft.com/office/drawing/2014/main" id="{07DDE5A7-6279-445A-BCCF-C6886A02A1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7"/>
            </p:custDataLst>
          </p:nvPr>
        </p:nvSpPr>
        <p:spPr>
          <a:xfrm>
            <a:off x="99568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8" name="Rectangle 317">
            <a:extLst>
              <a:ext uri="{FF2B5EF4-FFF2-40B4-BE49-F238E27FC236}">
                <a16:creationId xmlns:a16="http://schemas.microsoft.com/office/drawing/2014/main" id="{62D5056A-36DB-403F-8786-231CE93A4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8"/>
            </p:custDataLst>
          </p:nvPr>
        </p:nvSpPr>
        <p:spPr>
          <a:xfrm>
            <a:off x="100457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9" name="Rectangle 318">
            <a:extLst>
              <a:ext uri="{FF2B5EF4-FFF2-40B4-BE49-F238E27FC236}">
                <a16:creationId xmlns:a16="http://schemas.microsoft.com/office/drawing/2014/main" id="{D8C604F7-F1B1-4851-96B4-B3DF3A65A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9"/>
            </p:custDataLst>
          </p:nvPr>
        </p:nvSpPr>
        <p:spPr>
          <a:xfrm>
            <a:off x="101346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0" name="Rectangle 319">
            <a:extLst>
              <a:ext uri="{FF2B5EF4-FFF2-40B4-BE49-F238E27FC236}">
                <a16:creationId xmlns:a16="http://schemas.microsoft.com/office/drawing/2014/main" id="{37F2FC09-2C16-41FC-8E0D-31957F1484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0"/>
            </p:custDataLst>
          </p:nvPr>
        </p:nvSpPr>
        <p:spPr>
          <a:xfrm>
            <a:off x="102235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1" name="Rectangle 320">
            <a:extLst>
              <a:ext uri="{FF2B5EF4-FFF2-40B4-BE49-F238E27FC236}">
                <a16:creationId xmlns:a16="http://schemas.microsoft.com/office/drawing/2014/main" id="{878DA33F-C7C8-49EF-9530-3A0D2F8459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1"/>
            </p:custDataLst>
          </p:nvPr>
        </p:nvSpPr>
        <p:spPr>
          <a:xfrm>
            <a:off x="103124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2" name="Rectangle 321">
            <a:extLst>
              <a:ext uri="{FF2B5EF4-FFF2-40B4-BE49-F238E27FC236}">
                <a16:creationId xmlns:a16="http://schemas.microsoft.com/office/drawing/2014/main" id="{AB289A94-AE4E-4E6F-9D73-68300425B3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2"/>
            </p:custDataLst>
          </p:nvPr>
        </p:nvSpPr>
        <p:spPr>
          <a:xfrm>
            <a:off x="104013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3" name="Rectangle 322">
            <a:extLst>
              <a:ext uri="{FF2B5EF4-FFF2-40B4-BE49-F238E27FC236}">
                <a16:creationId xmlns:a16="http://schemas.microsoft.com/office/drawing/2014/main" id="{7AA8AE2A-F222-4DD9-BAD4-780F04D993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3"/>
            </p:custDataLst>
          </p:nvPr>
        </p:nvSpPr>
        <p:spPr>
          <a:xfrm>
            <a:off x="104902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4" name="Rectangle 323">
            <a:extLst>
              <a:ext uri="{FF2B5EF4-FFF2-40B4-BE49-F238E27FC236}">
                <a16:creationId xmlns:a16="http://schemas.microsoft.com/office/drawing/2014/main" id="{A6016940-1FA8-456E-B0A9-A83C9352AC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4"/>
            </p:custDataLst>
          </p:nvPr>
        </p:nvSpPr>
        <p:spPr>
          <a:xfrm>
            <a:off x="105791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5" name="Rectangle 324">
            <a:extLst>
              <a:ext uri="{FF2B5EF4-FFF2-40B4-BE49-F238E27FC236}">
                <a16:creationId xmlns:a16="http://schemas.microsoft.com/office/drawing/2014/main" id="{4C2A2359-3412-4E66-B239-6DB0609425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5"/>
            </p:custDataLst>
          </p:nvPr>
        </p:nvSpPr>
        <p:spPr>
          <a:xfrm>
            <a:off x="106680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6" name="Rectangle 325">
            <a:extLst>
              <a:ext uri="{FF2B5EF4-FFF2-40B4-BE49-F238E27FC236}">
                <a16:creationId xmlns:a16="http://schemas.microsoft.com/office/drawing/2014/main" id="{D3DE084D-44FB-48BE-94A5-42F2A72D4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6"/>
            </p:custDataLst>
          </p:nvPr>
        </p:nvSpPr>
        <p:spPr>
          <a:xfrm>
            <a:off x="107569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7" name="Rectangle 326">
            <a:extLst>
              <a:ext uri="{FF2B5EF4-FFF2-40B4-BE49-F238E27FC236}">
                <a16:creationId xmlns:a16="http://schemas.microsoft.com/office/drawing/2014/main" id="{FE676878-229A-4F40-B7EA-949FF90391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7"/>
            </p:custDataLst>
          </p:nvPr>
        </p:nvSpPr>
        <p:spPr>
          <a:xfrm>
            <a:off x="81788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8" name="Rectangle 327">
            <a:extLst>
              <a:ext uri="{FF2B5EF4-FFF2-40B4-BE49-F238E27FC236}">
                <a16:creationId xmlns:a16="http://schemas.microsoft.com/office/drawing/2014/main" id="{BAF5E9C6-31D3-4C3B-9EE4-6F414FC17B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8"/>
            </p:custDataLst>
          </p:nvPr>
        </p:nvSpPr>
        <p:spPr>
          <a:xfrm>
            <a:off x="82677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9" name="Rectangle 328">
            <a:extLst>
              <a:ext uri="{FF2B5EF4-FFF2-40B4-BE49-F238E27FC236}">
                <a16:creationId xmlns:a16="http://schemas.microsoft.com/office/drawing/2014/main" id="{6272C041-10DC-4C19-91C7-ACF922B649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9"/>
            </p:custDataLst>
          </p:nvPr>
        </p:nvSpPr>
        <p:spPr>
          <a:xfrm>
            <a:off x="83566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0" name="Rectangle 329">
            <a:extLst>
              <a:ext uri="{FF2B5EF4-FFF2-40B4-BE49-F238E27FC236}">
                <a16:creationId xmlns:a16="http://schemas.microsoft.com/office/drawing/2014/main" id="{6205202F-3FEA-4F47-AFE7-FA5B29C475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0"/>
            </p:custDataLst>
          </p:nvPr>
        </p:nvSpPr>
        <p:spPr>
          <a:xfrm>
            <a:off x="84455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1" name="Rectangle 330">
            <a:extLst>
              <a:ext uri="{FF2B5EF4-FFF2-40B4-BE49-F238E27FC236}">
                <a16:creationId xmlns:a16="http://schemas.microsoft.com/office/drawing/2014/main" id="{18B756C4-F405-4DD1-A2E9-4E554EE278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1"/>
            </p:custDataLst>
          </p:nvPr>
        </p:nvSpPr>
        <p:spPr>
          <a:xfrm>
            <a:off x="85344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2" name="Rectangle 331">
            <a:extLst>
              <a:ext uri="{FF2B5EF4-FFF2-40B4-BE49-F238E27FC236}">
                <a16:creationId xmlns:a16="http://schemas.microsoft.com/office/drawing/2014/main" id="{A705F954-6609-44FF-A983-85C2BB481D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2"/>
            </p:custDataLst>
          </p:nvPr>
        </p:nvSpPr>
        <p:spPr>
          <a:xfrm>
            <a:off x="86233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3" name="Rectangle 332">
            <a:extLst>
              <a:ext uri="{FF2B5EF4-FFF2-40B4-BE49-F238E27FC236}">
                <a16:creationId xmlns:a16="http://schemas.microsoft.com/office/drawing/2014/main" id="{E4B9E0A4-6744-4A47-AAC9-D2A41132BF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3"/>
            </p:custDataLst>
          </p:nvPr>
        </p:nvSpPr>
        <p:spPr>
          <a:xfrm>
            <a:off x="87122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4" name="Rectangle 333">
            <a:extLst>
              <a:ext uri="{FF2B5EF4-FFF2-40B4-BE49-F238E27FC236}">
                <a16:creationId xmlns:a16="http://schemas.microsoft.com/office/drawing/2014/main" id="{C292409D-C4EB-4DE4-B80C-E59EB12EF0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4"/>
            </p:custDataLst>
          </p:nvPr>
        </p:nvSpPr>
        <p:spPr>
          <a:xfrm>
            <a:off x="88011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5" name="Rectangle 334">
            <a:extLst>
              <a:ext uri="{FF2B5EF4-FFF2-40B4-BE49-F238E27FC236}">
                <a16:creationId xmlns:a16="http://schemas.microsoft.com/office/drawing/2014/main" id="{2A145FC9-F92C-45F3-A507-871447472A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5"/>
            </p:custDataLst>
          </p:nvPr>
        </p:nvSpPr>
        <p:spPr>
          <a:xfrm>
            <a:off x="88900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6" name="Rectangle 335">
            <a:extLst>
              <a:ext uri="{FF2B5EF4-FFF2-40B4-BE49-F238E27FC236}">
                <a16:creationId xmlns:a16="http://schemas.microsoft.com/office/drawing/2014/main" id="{170BE74E-7613-42AC-A514-B136DA89B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6"/>
            </p:custDataLst>
          </p:nvPr>
        </p:nvSpPr>
        <p:spPr>
          <a:xfrm>
            <a:off x="89789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7" name="Rectangle 336">
            <a:extLst>
              <a:ext uri="{FF2B5EF4-FFF2-40B4-BE49-F238E27FC236}">
                <a16:creationId xmlns:a16="http://schemas.microsoft.com/office/drawing/2014/main" id="{7F78055F-42C6-4757-89F4-3279F8D5E1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7"/>
            </p:custDataLst>
          </p:nvPr>
        </p:nvSpPr>
        <p:spPr>
          <a:xfrm>
            <a:off x="90678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8" name="Rectangle 337">
            <a:extLst>
              <a:ext uri="{FF2B5EF4-FFF2-40B4-BE49-F238E27FC236}">
                <a16:creationId xmlns:a16="http://schemas.microsoft.com/office/drawing/2014/main" id="{C378F1EF-CC82-4274-8105-7254FE247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8"/>
            </p:custDataLst>
          </p:nvPr>
        </p:nvSpPr>
        <p:spPr>
          <a:xfrm>
            <a:off x="91567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9" name="Rectangle 338">
            <a:extLst>
              <a:ext uri="{FF2B5EF4-FFF2-40B4-BE49-F238E27FC236}">
                <a16:creationId xmlns:a16="http://schemas.microsoft.com/office/drawing/2014/main" id="{70282AD5-6314-4C9F-AAB0-5FFBCD233E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9"/>
            </p:custDataLst>
          </p:nvPr>
        </p:nvSpPr>
        <p:spPr>
          <a:xfrm>
            <a:off x="92456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0" name="Rectangle 339">
            <a:extLst>
              <a:ext uri="{FF2B5EF4-FFF2-40B4-BE49-F238E27FC236}">
                <a16:creationId xmlns:a16="http://schemas.microsoft.com/office/drawing/2014/main" id="{3287F1DC-90C6-4149-8DDC-594DF4A579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0"/>
            </p:custDataLst>
          </p:nvPr>
        </p:nvSpPr>
        <p:spPr>
          <a:xfrm>
            <a:off x="93345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1" name="Rectangle 340">
            <a:extLst>
              <a:ext uri="{FF2B5EF4-FFF2-40B4-BE49-F238E27FC236}">
                <a16:creationId xmlns:a16="http://schemas.microsoft.com/office/drawing/2014/main" id="{9E3DEADD-19C7-4089-B411-D76C6441D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1"/>
            </p:custDataLst>
          </p:nvPr>
        </p:nvSpPr>
        <p:spPr>
          <a:xfrm>
            <a:off x="94234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2" name="Rectangle 341">
            <a:extLst>
              <a:ext uri="{FF2B5EF4-FFF2-40B4-BE49-F238E27FC236}">
                <a16:creationId xmlns:a16="http://schemas.microsoft.com/office/drawing/2014/main" id="{E31B12F6-927A-42CD-977A-F2CBFF4466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2"/>
            </p:custDataLst>
          </p:nvPr>
        </p:nvSpPr>
        <p:spPr>
          <a:xfrm>
            <a:off x="95123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3" name="Rectangle 342">
            <a:extLst>
              <a:ext uri="{FF2B5EF4-FFF2-40B4-BE49-F238E27FC236}">
                <a16:creationId xmlns:a16="http://schemas.microsoft.com/office/drawing/2014/main" id="{A712BB81-A7C6-44A8-8ECE-E21E39D865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3"/>
            </p:custDataLst>
          </p:nvPr>
        </p:nvSpPr>
        <p:spPr>
          <a:xfrm>
            <a:off x="96012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4" name="Rectangle 343">
            <a:extLst>
              <a:ext uri="{FF2B5EF4-FFF2-40B4-BE49-F238E27FC236}">
                <a16:creationId xmlns:a16="http://schemas.microsoft.com/office/drawing/2014/main" id="{1EBC6F2D-C17E-4697-8101-AF12D1C573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4"/>
            </p:custDataLst>
          </p:nvPr>
        </p:nvSpPr>
        <p:spPr>
          <a:xfrm>
            <a:off x="96901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5" name="Rectangle 344">
            <a:extLst>
              <a:ext uri="{FF2B5EF4-FFF2-40B4-BE49-F238E27FC236}">
                <a16:creationId xmlns:a16="http://schemas.microsoft.com/office/drawing/2014/main" id="{CA237048-55B8-446B-BC02-FB773E30FB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5"/>
            </p:custDataLst>
          </p:nvPr>
        </p:nvSpPr>
        <p:spPr>
          <a:xfrm>
            <a:off x="97790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6" name="Rectangle 345">
            <a:extLst>
              <a:ext uri="{FF2B5EF4-FFF2-40B4-BE49-F238E27FC236}">
                <a16:creationId xmlns:a16="http://schemas.microsoft.com/office/drawing/2014/main" id="{450D79A1-7801-4F3B-9F18-ACEC4E9B4C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6"/>
            </p:custDataLst>
          </p:nvPr>
        </p:nvSpPr>
        <p:spPr>
          <a:xfrm>
            <a:off x="98679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7" name="Rectangle 346">
            <a:extLst>
              <a:ext uri="{FF2B5EF4-FFF2-40B4-BE49-F238E27FC236}">
                <a16:creationId xmlns:a16="http://schemas.microsoft.com/office/drawing/2014/main" id="{7173EB8C-067B-4D91-A1B6-1061FFBF02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7"/>
            </p:custDataLst>
          </p:nvPr>
        </p:nvSpPr>
        <p:spPr>
          <a:xfrm>
            <a:off x="99568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8" name="Rectangle 347">
            <a:extLst>
              <a:ext uri="{FF2B5EF4-FFF2-40B4-BE49-F238E27FC236}">
                <a16:creationId xmlns:a16="http://schemas.microsoft.com/office/drawing/2014/main" id="{F8D3D714-7AAE-4123-B914-933A2BDF1A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8"/>
            </p:custDataLst>
          </p:nvPr>
        </p:nvSpPr>
        <p:spPr>
          <a:xfrm>
            <a:off x="100457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9" name="Rectangle 348">
            <a:extLst>
              <a:ext uri="{FF2B5EF4-FFF2-40B4-BE49-F238E27FC236}">
                <a16:creationId xmlns:a16="http://schemas.microsoft.com/office/drawing/2014/main" id="{28F84E28-65A1-491E-825B-C7DDC53DF2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9"/>
            </p:custDataLst>
          </p:nvPr>
        </p:nvSpPr>
        <p:spPr>
          <a:xfrm>
            <a:off x="101346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0" name="Rectangle 349">
            <a:extLst>
              <a:ext uri="{FF2B5EF4-FFF2-40B4-BE49-F238E27FC236}">
                <a16:creationId xmlns:a16="http://schemas.microsoft.com/office/drawing/2014/main" id="{F6426ABE-A4D6-4A34-BF67-86A8A21F3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0"/>
            </p:custDataLst>
          </p:nvPr>
        </p:nvSpPr>
        <p:spPr>
          <a:xfrm>
            <a:off x="102235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1" name="Rectangle 350">
            <a:extLst>
              <a:ext uri="{FF2B5EF4-FFF2-40B4-BE49-F238E27FC236}">
                <a16:creationId xmlns:a16="http://schemas.microsoft.com/office/drawing/2014/main" id="{60EABE0F-ED41-4667-A268-DBF2F8560D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1"/>
            </p:custDataLst>
          </p:nvPr>
        </p:nvSpPr>
        <p:spPr>
          <a:xfrm>
            <a:off x="103124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2" name="Rectangle 351">
            <a:extLst>
              <a:ext uri="{FF2B5EF4-FFF2-40B4-BE49-F238E27FC236}">
                <a16:creationId xmlns:a16="http://schemas.microsoft.com/office/drawing/2014/main" id="{FD09060C-937B-4B1A-AA11-658FB6922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2"/>
            </p:custDataLst>
          </p:nvPr>
        </p:nvSpPr>
        <p:spPr>
          <a:xfrm>
            <a:off x="104013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3" name="Rectangle 352">
            <a:extLst>
              <a:ext uri="{FF2B5EF4-FFF2-40B4-BE49-F238E27FC236}">
                <a16:creationId xmlns:a16="http://schemas.microsoft.com/office/drawing/2014/main" id="{6FB60EB2-D164-41F1-B676-97DE2E5B3D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3"/>
            </p:custDataLst>
          </p:nvPr>
        </p:nvSpPr>
        <p:spPr>
          <a:xfrm>
            <a:off x="104902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4" name="Rectangle 353">
            <a:extLst>
              <a:ext uri="{FF2B5EF4-FFF2-40B4-BE49-F238E27FC236}">
                <a16:creationId xmlns:a16="http://schemas.microsoft.com/office/drawing/2014/main" id="{D1FBB40A-39DD-4FB1-A7B2-9DBD878702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4"/>
            </p:custDataLst>
          </p:nvPr>
        </p:nvSpPr>
        <p:spPr>
          <a:xfrm>
            <a:off x="105791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5" name="Rectangle 354">
            <a:extLst>
              <a:ext uri="{FF2B5EF4-FFF2-40B4-BE49-F238E27FC236}">
                <a16:creationId xmlns:a16="http://schemas.microsoft.com/office/drawing/2014/main" id="{D38EDA5F-7DFD-44E7-967F-B537F70AE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5"/>
            </p:custDataLst>
          </p:nvPr>
        </p:nvSpPr>
        <p:spPr>
          <a:xfrm>
            <a:off x="106680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6" name="Rectangle 355">
            <a:extLst>
              <a:ext uri="{FF2B5EF4-FFF2-40B4-BE49-F238E27FC236}">
                <a16:creationId xmlns:a16="http://schemas.microsoft.com/office/drawing/2014/main" id="{E48CB1B5-1619-454E-8128-E278EBBC39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6"/>
            </p:custDataLst>
          </p:nvPr>
        </p:nvSpPr>
        <p:spPr>
          <a:xfrm>
            <a:off x="81788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7" name="Rectangle 356">
            <a:extLst>
              <a:ext uri="{FF2B5EF4-FFF2-40B4-BE49-F238E27FC236}">
                <a16:creationId xmlns:a16="http://schemas.microsoft.com/office/drawing/2014/main" id="{50654A1B-C571-4810-8489-CC7C3B3D69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7"/>
            </p:custDataLst>
          </p:nvPr>
        </p:nvSpPr>
        <p:spPr>
          <a:xfrm>
            <a:off x="82677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8" name="Rectangle 357">
            <a:extLst>
              <a:ext uri="{FF2B5EF4-FFF2-40B4-BE49-F238E27FC236}">
                <a16:creationId xmlns:a16="http://schemas.microsoft.com/office/drawing/2014/main" id="{3A65F56D-CAF1-4395-8CF5-8058F62001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8"/>
            </p:custDataLst>
          </p:nvPr>
        </p:nvSpPr>
        <p:spPr>
          <a:xfrm>
            <a:off x="83566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9" name="Rectangle 358">
            <a:extLst>
              <a:ext uri="{FF2B5EF4-FFF2-40B4-BE49-F238E27FC236}">
                <a16:creationId xmlns:a16="http://schemas.microsoft.com/office/drawing/2014/main" id="{8B38615B-94DE-4AB3-A3A4-2676BC2911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9"/>
            </p:custDataLst>
          </p:nvPr>
        </p:nvSpPr>
        <p:spPr>
          <a:xfrm>
            <a:off x="84455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0" name="Rectangle 359">
            <a:extLst>
              <a:ext uri="{FF2B5EF4-FFF2-40B4-BE49-F238E27FC236}">
                <a16:creationId xmlns:a16="http://schemas.microsoft.com/office/drawing/2014/main" id="{1443D861-781E-413A-8F94-7B8724846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0"/>
            </p:custDataLst>
          </p:nvPr>
        </p:nvSpPr>
        <p:spPr>
          <a:xfrm>
            <a:off x="85344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1" name="Rectangle 360">
            <a:extLst>
              <a:ext uri="{FF2B5EF4-FFF2-40B4-BE49-F238E27FC236}">
                <a16:creationId xmlns:a16="http://schemas.microsoft.com/office/drawing/2014/main" id="{553EAB97-5CB4-4557-B2E9-39515DA870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1"/>
            </p:custDataLst>
          </p:nvPr>
        </p:nvSpPr>
        <p:spPr>
          <a:xfrm>
            <a:off x="86233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2" name="Rectangle 361">
            <a:extLst>
              <a:ext uri="{FF2B5EF4-FFF2-40B4-BE49-F238E27FC236}">
                <a16:creationId xmlns:a16="http://schemas.microsoft.com/office/drawing/2014/main" id="{1BB748E0-EF58-4B15-B7B4-A1E57E495C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2"/>
            </p:custDataLst>
          </p:nvPr>
        </p:nvSpPr>
        <p:spPr>
          <a:xfrm>
            <a:off x="87122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3" name="Rectangle 362">
            <a:extLst>
              <a:ext uri="{FF2B5EF4-FFF2-40B4-BE49-F238E27FC236}">
                <a16:creationId xmlns:a16="http://schemas.microsoft.com/office/drawing/2014/main" id="{80FCA3C2-4A12-45CF-9536-8676F45E1B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3"/>
            </p:custDataLst>
          </p:nvPr>
        </p:nvSpPr>
        <p:spPr>
          <a:xfrm>
            <a:off x="88011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4" name="Rectangle 363">
            <a:extLst>
              <a:ext uri="{FF2B5EF4-FFF2-40B4-BE49-F238E27FC236}">
                <a16:creationId xmlns:a16="http://schemas.microsoft.com/office/drawing/2014/main" id="{6A2AB71D-2931-41C2-BE0B-43F9F9641F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4"/>
            </p:custDataLst>
          </p:nvPr>
        </p:nvSpPr>
        <p:spPr>
          <a:xfrm>
            <a:off x="88900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5" name="Rectangle 364">
            <a:extLst>
              <a:ext uri="{FF2B5EF4-FFF2-40B4-BE49-F238E27FC236}">
                <a16:creationId xmlns:a16="http://schemas.microsoft.com/office/drawing/2014/main" id="{EBBDAE37-65EF-47DE-B4AA-9F29DF7DD9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5"/>
            </p:custDataLst>
          </p:nvPr>
        </p:nvSpPr>
        <p:spPr>
          <a:xfrm>
            <a:off x="89789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6" name="Rectangle 365">
            <a:extLst>
              <a:ext uri="{FF2B5EF4-FFF2-40B4-BE49-F238E27FC236}">
                <a16:creationId xmlns:a16="http://schemas.microsoft.com/office/drawing/2014/main" id="{D7BE7AFF-09E1-4E84-8A02-359F261F06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6"/>
            </p:custDataLst>
          </p:nvPr>
        </p:nvSpPr>
        <p:spPr>
          <a:xfrm>
            <a:off x="90678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7" name="Rectangle 366">
            <a:extLst>
              <a:ext uri="{FF2B5EF4-FFF2-40B4-BE49-F238E27FC236}">
                <a16:creationId xmlns:a16="http://schemas.microsoft.com/office/drawing/2014/main" id="{8A62CC83-5092-43A2-9587-BC674CB432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7"/>
            </p:custDataLst>
          </p:nvPr>
        </p:nvSpPr>
        <p:spPr>
          <a:xfrm>
            <a:off x="91567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8" name="Rectangle 367">
            <a:extLst>
              <a:ext uri="{FF2B5EF4-FFF2-40B4-BE49-F238E27FC236}">
                <a16:creationId xmlns:a16="http://schemas.microsoft.com/office/drawing/2014/main" id="{B33A8943-A5EF-448F-8E81-44B66CAE9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8"/>
            </p:custDataLst>
          </p:nvPr>
        </p:nvSpPr>
        <p:spPr>
          <a:xfrm>
            <a:off x="92456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9" name="Rectangle 368">
            <a:extLst>
              <a:ext uri="{FF2B5EF4-FFF2-40B4-BE49-F238E27FC236}">
                <a16:creationId xmlns:a16="http://schemas.microsoft.com/office/drawing/2014/main" id="{7428D27F-0DAB-4CB9-96B9-D166A7096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9"/>
            </p:custDataLst>
          </p:nvPr>
        </p:nvSpPr>
        <p:spPr>
          <a:xfrm>
            <a:off x="93345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0" name="Rectangle 369">
            <a:extLst>
              <a:ext uri="{FF2B5EF4-FFF2-40B4-BE49-F238E27FC236}">
                <a16:creationId xmlns:a16="http://schemas.microsoft.com/office/drawing/2014/main" id="{47CC798E-F741-49FD-BA4B-7D36F01E4C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0"/>
            </p:custDataLst>
          </p:nvPr>
        </p:nvSpPr>
        <p:spPr>
          <a:xfrm>
            <a:off x="94234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1" name="Rectangle 370">
            <a:extLst>
              <a:ext uri="{FF2B5EF4-FFF2-40B4-BE49-F238E27FC236}">
                <a16:creationId xmlns:a16="http://schemas.microsoft.com/office/drawing/2014/main" id="{B807573B-0749-4D36-9FAB-F6EBB5AC8C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1"/>
            </p:custDataLst>
          </p:nvPr>
        </p:nvSpPr>
        <p:spPr>
          <a:xfrm>
            <a:off x="95123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2" name="Rectangle 371">
            <a:extLst>
              <a:ext uri="{FF2B5EF4-FFF2-40B4-BE49-F238E27FC236}">
                <a16:creationId xmlns:a16="http://schemas.microsoft.com/office/drawing/2014/main" id="{BB924ABE-3FFB-46FC-999B-DF9F89D855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2"/>
            </p:custDataLst>
          </p:nvPr>
        </p:nvSpPr>
        <p:spPr>
          <a:xfrm>
            <a:off x="96012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3" name="Rectangle 372">
            <a:extLst>
              <a:ext uri="{FF2B5EF4-FFF2-40B4-BE49-F238E27FC236}">
                <a16:creationId xmlns:a16="http://schemas.microsoft.com/office/drawing/2014/main" id="{A327F027-535C-45B1-AEF9-E9B14CD3CD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3"/>
            </p:custDataLst>
          </p:nvPr>
        </p:nvSpPr>
        <p:spPr>
          <a:xfrm>
            <a:off x="96901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4" name="Rectangle 373">
            <a:extLst>
              <a:ext uri="{FF2B5EF4-FFF2-40B4-BE49-F238E27FC236}">
                <a16:creationId xmlns:a16="http://schemas.microsoft.com/office/drawing/2014/main" id="{E01FFF99-D942-4C61-B370-41154A0DA4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4"/>
            </p:custDataLst>
          </p:nvPr>
        </p:nvSpPr>
        <p:spPr>
          <a:xfrm>
            <a:off x="97790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5" name="Rectangle 374">
            <a:extLst>
              <a:ext uri="{FF2B5EF4-FFF2-40B4-BE49-F238E27FC236}">
                <a16:creationId xmlns:a16="http://schemas.microsoft.com/office/drawing/2014/main" id="{2BB3CBE3-3358-4BC6-9BE1-33EC1FC169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5"/>
            </p:custDataLst>
          </p:nvPr>
        </p:nvSpPr>
        <p:spPr>
          <a:xfrm>
            <a:off x="98679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6" name="Rectangle 375">
            <a:extLst>
              <a:ext uri="{FF2B5EF4-FFF2-40B4-BE49-F238E27FC236}">
                <a16:creationId xmlns:a16="http://schemas.microsoft.com/office/drawing/2014/main" id="{D59A327F-6A74-4326-ACCD-75D0A0390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6"/>
            </p:custDataLst>
          </p:nvPr>
        </p:nvSpPr>
        <p:spPr>
          <a:xfrm>
            <a:off x="99568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7" name="Rectangle 376">
            <a:extLst>
              <a:ext uri="{FF2B5EF4-FFF2-40B4-BE49-F238E27FC236}">
                <a16:creationId xmlns:a16="http://schemas.microsoft.com/office/drawing/2014/main" id="{151F2BCE-2A8F-4E59-94BE-5F909C476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7"/>
            </p:custDataLst>
          </p:nvPr>
        </p:nvSpPr>
        <p:spPr>
          <a:xfrm>
            <a:off x="100457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8" name="Rectangle 377">
            <a:extLst>
              <a:ext uri="{FF2B5EF4-FFF2-40B4-BE49-F238E27FC236}">
                <a16:creationId xmlns:a16="http://schemas.microsoft.com/office/drawing/2014/main" id="{3528F784-D0FF-4627-AD59-455C525D21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8"/>
            </p:custDataLst>
          </p:nvPr>
        </p:nvSpPr>
        <p:spPr>
          <a:xfrm>
            <a:off x="101346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9" name="Rectangle 378">
            <a:extLst>
              <a:ext uri="{FF2B5EF4-FFF2-40B4-BE49-F238E27FC236}">
                <a16:creationId xmlns:a16="http://schemas.microsoft.com/office/drawing/2014/main" id="{36595ECB-1CD5-4414-BA18-34DB110DEC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9"/>
            </p:custDataLst>
          </p:nvPr>
        </p:nvSpPr>
        <p:spPr>
          <a:xfrm>
            <a:off x="102235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0" name="Rectangle 379">
            <a:extLst>
              <a:ext uri="{FF2B5EF4-FFF2-40B4-BE49-F238E27FC236}">
                <a16:creationId xmlns:a16="http://schemas.microsoft.com/office/drawing/2014/main" id="{C680E26A-2278-4BC4-B64D-24523DD165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0"/>
            </p:custDataLst>
          </p:nvPr>
        </p:nvSpPr>
        <p:spPr>
          <a:xfrm>
            <a:off x="103124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1" name="Rectangle 380">
            <a:extLst>
              <a:ext uri="{FF2B5EF4-FFF2-40B4-BE49-F238E27FC236}">
                <a16:creationId xmlns:a16="http://schemas.microsoft.com/office/drawing/2014/main" id="{7FFA2347-1C1C-44EC-B6E4-46BF9D5751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1"/>
            </p:custDataLst>
          </p:nvPr>
        </p:nvSpPr>
        <p:spPr>
          <a:xfrm>
            <a:off x="104013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2" name="Rectangle 381">
            <a:extLst>
              <a:ext uri="{FF2B5EF4-FFF2-40B4-BE49-F238E27FC236}">
                <a16:creationId xmlns:a16="http://schemas.microsoft.com/office/drawing/2014/main" id="{F1425507-BCD5-4149-9D8A-87422A34CE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2"/>
            </p:custDataLst>
          </p:nvPr>
        </p:nvSpPr>
        <p:spPr>
          <a:xfrm>
            <a:off x="104902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3" name="Rectangle 382">
            <a:extLst>
              <a:ext uri="{FF2B5EF4-FFF2-40B4-BE49-F238E27FC236}">
                <a16:creationId xmlns:a16="http://schemas.microsoft.com/office/drawing/2014/main" id="{096F0248-9B13-449F-B091-F4BE6C71F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3"/>
            </p:custDataLst>
          </p:nvPr>
        </p:nvSpPr>
        <p:spPr>
          <a:xfrm>
            <a:off x="105791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4" name="Rectangle 383">
            <a:extLst>
              <a:ext uri="{FF2B5EF4-FFF2-40B4-BE49-F238E27FC236}">
                <a16:creationId xmlns:a16="http://schemas.microsoft.com/office/drawing/2014/main" id="{6A48EDB2-0672-4C15-BBD5-29673A0A0A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4"/>
            </p:custDataLst>
          </p:nvPr>
        </p:nvSpPr>
        <p:spPr>
          <a:xfrm>
            <a:off x="106680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5" name="Rectangle 384">
            <a:extLst>
              <a:ext uri="{FF2B5EF4-FFF2-40B4-BE49-F238E27FC236}">
                <a16:creationId xmlns:a16="http://schemas.microsoft.com/office/drawing/2014/main" id="{B83EA64F-705D-4A9D-93A4-70CA33C9D3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5"/>
            </p:custDataLst>
          </p:nvPr>
        </p:nvSpPr>
        <p:spPr>
          <a:xfrm>
            <a:off x="107569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6" name="Rectangle 385">
            <a:extLst>
              <a:ext uri="{FF2B5EF4-FFF2-40B4-BE49-F238E27FC236}">
                <a16:creationId xmlns:a16="http://schemas.microsoft.com/office/drawing/2014/main" id="{3AF28382-B0D5-4F44-8474-58EE93DC06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6"/>
            </p:custDataLst>
          </p:nvPr>
        </p:nvSpPr>
        <p:spPr>
          <a:xfrm>
            <a:off x="81788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7" name="Rectangle 386">
            <a:extLst>
              <a:ext uri="{FF2B5EF4-FFF2-40B4-BE49-F238E27FC236}">
                <a16:creationId xmlns:a16="http://schemas.microsoft.com/office/drawing/2014/main" id="{C7B12429-617B-4B82-A3F3-E4CE7C5E17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7"/>
            </p:custDataLst>
          </p:nvPr>
        </p:nvSpPr>
        <p:spPr>
          <a:xfrm>
            <a:off x="82677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8" name="Rectangle 387">
            <a:extLst>
              <a:ext uri="{FF2B5EF4-FFF2-40B4-BE49-F238E27FC236}">
                <a16:creationId xmlns:a16="http://schemas.microsoft.com/office/drawing/2014/main" id="{390FFB10-70AC-4C19-B361-ACCFD83459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8"/>
            </p:custDataLst>
          </p:nvPr>
        </p:nvSpPr>
        <p:spPr>
          <a:xfrm>
            <a:off x="83566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9" name="Rectangle 388">
            <a:extLst>
              <a:ext uri="{FF2B5EF4-FFF2-40B4-BE49-F238E27FC236}">
                <a16:creationId xmlns:a16="http://schemas.microsoft.com/office/drawing/2014/main" id="{2D2B84B6-1807-43E9-A0D9-F3E9DAB1DF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9"/>
            </p:custDataLst>
          </p:nvPr>
        </p:nvSpPr>
        <p:spPr>
          <a:xfrm>
            <a:off x="84455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0" name="Rectangle 389">
            <a:extLst>
              <a:ext uri="{FF2B5EF4-FFF2-40B4-BE49-F238E27FC236}">
                <a16:creationId xmlns:a16="http://schemas.microsoft.com/office/drawing/2014/main" id="{0DF8E1F6-75A5-4C8B-939A-8433577AE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0"/>
            </p:custDataLst>
          </p:nvPr>
        </p:nvSpPr>
        <p:spPr>
          <a:xfrm>
            <a:off x="85344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1" name="Rectangle 390">
            <a:extLst>
              <a:ext uri="{FF2B5EF4-FFF2-40B4-BE49-F238E27FC236}">
                <a16:creationId xmlns:a16="http://schemas.microsoft.com/office/drawing/2014/main" id="{78B3245C-E8F0-4810-A92B-54EF91E941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1"/>
            </p:custDataLst>
          </p:nvPr>
        </p:nvSpPr>
        <p:spPr>
          <a:xfrm>
            <a:off x="86233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2" name="Rectangle 391">
            <a:extLst>
              <a:ext uri="{FF2B5EF4-FFF2-40B4-BE49-F238E27FC236}">
                <a16:creationId xmlns:a16="http://schemas.microsoft.com/office/drawing/2014/main" id="{0FCDDDBB-E0C2-4BCD-BE22-5E7214D9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2"/>
            </p:custDataLst>
          </p:nvPr>
        </p:nvSpPr>
        <p:spPr>
          <a:xfrm>
            <a:off x="87122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3" name="Rectangle 392">
            <a:extLst>
              <a:ext uri="{FF2B5EF4-FFF2-40B4-BE49-F238E27FC236}">
                <a16:creationId xmlns:a16="http://schemas.microsoft.com/office/drawing/2014/main" id="{1DAC8B85-3932-4E8D-A9AA-1829A504F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3"/>
            </p:custDataLst>
          </p:nvPr>
        </p:nvSpPr>
        <p:spPr>
          <a:xfrm>
            <a:off x="88011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4" name="Rectangle 393">
            <a:extLst>
              <a:ext uri="{FF2B5EF4-FFF2-40B4-BE49-F238E27FC236}">
                <a16:creationId xmlns:a16="http://schemas.microsoft.com/office/drawing/2014/main" id="{9312F0D9-AC93-47EE-B039-7367402862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4"/>
            </p:custDataLst>
          </p:nvPr>
        </p:nvSpPr>
        <p:spPr>
          <a:xfrm>
            <a:off x="88900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5" name="Rectangle 394">
            <a:extLst>
              <a:ext uri="{FF2B5EF4-FFF2-40B4-BE49-F238E27FC236}">
                <a16:creationId xmlns:a16="http://schemas.microsoft.com/office/drawing/2014/main" id="{FCAEC99E-FD03-4596-965B-A99836022E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5"/>
            </p:custDataLst>
          </p:nvPr>
        </p:nvSpPr>
        <p:spPr>
          <a:xfrm>
            <a:off x="89789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6" name="Rectangle 395">
            <a:extLst>
              <a:ext uri="{FF2B5EF4-FFF2-40B4-BE49-F238E27FC236}">
                <a16:creationId xmlns:a16="http://schemas.microsoft.com/office/drawing/2014/main" id="{274EFD8A-39E2-4D6D-AC2A-E39D364B7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6"/>
            </p:custDataLst>
          </p:nvPr>
        </p:nvSpPr>
        <p:spPr>
          <a:xfrm>
            <a:off x="90678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7" name="Rectangle 396">
            <a:extLst>
              <a:ext uri="{FF2B5EF4-FFF2-40B4-BE49-F238E27FC236}">
                <a16:creationId xmlns:a16="http://schemas.microsoft.com/office/drawing/2014/main" id="{EE5D56B7-E6EF-413F-B462-0D82764DB6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7"/>
            </p:custDataLst>
          </p:nvPr>
        </p:nvSpPr>
        <p:spPr>
          <a:xfrm>
            <a:off x="91567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8" name="Rectangle 397">
            <a:extLst>
              <a:ext uri="{FF2B5EF4-FFF2-40B4-BE49-F238E27FC236}">
                <a16:creationId xmlns:a16="http://schemas.microsoft.com/office/drawing/2014/main" id="{9F6E08EE-03D6-47B5-9BFE-FDB8A31F8E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8"/>
            </p:custDataLst>
          </p:nvPr>
        </p:nvSpPr>
        <p:spPr>
          <a:xfrm>
            <a:off x="92456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9" name="Rectangle 398">
            <a:extLst>
              <a:ext uri="{FF2B5EF4-FFF2-40B4-BE49-F238E27FC236}">
                <a16:creationId xmlns:a16="http://schemas.microsoft.com/office/drawing/2014/main" id="{F3051236-72CC-4E12-9553-3A38DEC980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9"/>
            </p:custDataLst>
          </p:nvPr>
        </p:nvSpPr>
        <p:spPr>
          <a:xfrm>
            <a:off x="93345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0" name="Rectangle 399">
            <a:extLst>
              <a:ext uri="{FF2B5EF4-FFF2-40B4-BE49-F238E27FC236}">
                <a16:creationId xmlns:a16="http://schemas.microsoft.com/office/drawing/2014/main" id="{07614D79-0FCD-44AA-A706-D0860761F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0"/>
            </p:custDataLst>
          </p:nvPr>
        </p:nvSpPr>
        <p:spPr>
          <a:xfrm>
            <a:off x="94234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1" name="Rectangle 400">
            <a:extLst>
              <a:ext uri="{FF2B5EF4-FFF2-40B4-BE49-F238E27FC236}">
                <a16:creationId xmlns:a16="http://schemas.microsoft.com/office/drawing/2014/main" id="{3588A1B3-1F64-4AB8-A574-B39108344D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1"/>
            </p:custDataLst>
          </p:nvPr>
        </p:nvSpPr>
        <p:spPr>
          <a:xfrm>
            <a:off x="95123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2" name="Rectangle 401">
            <a:extLst>
              <a:ext uri="{FF2B5EF4-FFF2-40B4-BE49-F238E27FC236}">
                <a16:creationId xmlns:a16="http://schemas.microsoft.com/office/drawing/2014/main" id="{CD54F4BC-8501-466A-9EA8-4FFAD08AB5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2"/>
            </p:custDataLst>
          </p:nvPr>
        </p:nvSpPr>
        <p:spPr>
          <a:xfrm>
            <a:off x="96012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3" name="Rectangle 402">
            <a:extLst>
              <a:ext uri="{FF2B5EF4-FFF2-40B4-BE49-F238E27FC236}">
                <a16:creationId xmlns:a16="http://schemas.microsoft.com/office/drawing/2014/main" id="{3E772646-27B4-485D-AEB9-7FA4F51B42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3"/>
            </p:custDataLst>
          </p:nvPr>
        </p:nvSpPr>
        <p:spPr>
          <a:xfrm>
            <a:off x="96901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4" name="Rectangle 403">
            <a:extLst>
              <a:ext uri="{FF2B5EF4-FFF2-40B4-BE49-F238E27FC236}">
                <a16:creationId xmlns:a16="http://schemas.microsoft.com/office/drawing/2014/main" id="{7E00DD64-2335-4C32-9125-272B08334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4"/>
            </p:custDataLst>
          </p:nvPr>
        </p:nvSpPr>
        <p:spPr>
          <a:xfrm>
            <a:off x="97790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5" name="Rectangle 404">
            <a:extLst>
              <a:ext uri="{FF2B5EF4-FFF2-40B4-BE49-F238E27FC236}">
                <a16:creationId xmlns:a16="http://schemas.microsoft.com/office/drawing/2014/main" id="{29C12A5C-D0AB-4FF4-A700-DBA4E9AEA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5"/>
            </p:custDataLst>
          </p:nvPr>
        </p:nvSpPr>
        <p:spPr>
          <a:xfrm>
            <a:off x="98679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6" name="Rectangle 405">
            <a:extLst>
              <a:ext uri="{FF2B5EF4-FFF2-40B4-BE49-F238E27FC236}">
                <a16:creationId xmlns:a16="http://schemas.microsoft.com/office/drawing/2014/main" id="{1EE34D9E-F9BE-4C40-B104-923C50CC8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6"/>
            </p:custDataLst>
          </p:nvPr>
        </p:nvSpPr>
        <p:spPr>
          <a:xfrm>
            <a:off x="99568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7" name="Rectangle 406">
            <a:extLst>
              <a:ext uri="{FF2B5EF4-FFF2-40B4-BE49-F238E27FC236}">
                <a16:creationId xmlns:a16="http://schemas.microsoft.com/office/drawing/2014/main" id="{20FE8E37-608F-47DE-98CD-DA1265D24E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7"/>
            </p:custDataLst>
          </p:nvPr>
        </p:nvSpPr>
        <p:spPr>
          <a:xfrm>
            <a:off x="100457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8" name="Rectangle 407">
            <a:extLst>
              <a:ext uri="{FF2B5EF4-FFF2-40B4-BE49-F238E27FC236}">
                <a16:creationId xmlns:a16="http://schemas.microsoft.com/office/drawing/2014/main" id="{F825657C-EA14-419E-B5B4-CC96D0D165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8"/>
            </p:custDataLst>
          </p:nvPr>
        </p:nvSpPr>
        <p:spPr>
          <a:xfrm>
            <a:off x="101346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9" name="Rectangle 408">
            <a:extLst>
              <a:ext uri="{FF2B5EF4-FFF2-40B4-BE49-F238E27FC236}">
                <a16:creationId xmlns:a16="http://schemas.microsoft.com/office/drawing/2014/main" id="{78BAC518-41EF-4EB1-A4B4-5CC2D6DC74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9"/>
            </p:custDataLst>
          </p:nvPr>
        </p:nvSpPr>
        <p:spPr>
          <a:xfrm>
            <a:off x="102235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0" name="Rectangle 409">
            <a:extLst>
              <a:ext uri="{FF2B5EF4-FFF2-40B4-BE49-F238E27FC236}">
                <a16:creationId xmlns:a16="http://schemas.microsoft.com/office/drawing/2014/main" id="{43A742BF-5180-481F-B425-5A58912BD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0"/>
            </p:custDataLst>
          </p:nvPr>
        </p:nvSpPr>
        <p:spPr>
          <a:xfrm>
            <a:off x="103124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1" name="Rectangle 410">
            <a:extLst>
              <a:ext uri="{FF2B5EF4-FFF2-40B4-BE49-F238E27FC236}">
                <a16:creationId xmlns:a16="http://schemas.microsoft.com/office/drawing/2014/main" id="{67E16D38-5F39-473D-AF41-4C6E51ACD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1"/>
            </p:custDataLst>
          </p:nvPr>
        </p:nvSpPr>
        <p:spPr>
          <a:xfrm>
            <a:off x="104013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2" name="Rectangle 411">
            <a:extLst>
              <a:ext uri="{FF2B5EF4-FFF2-40B4-BE49-F238E27FC236}">
                <a16:creationId xmlns:a16="http://schemas.microsoft.com/office/drawing/2014/main" id="{7F6E5CA5-E8BE-44DC-A98A-2BA842ECC4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2"/>
            </p:custDataLst>
          </p:nvPr>
        </p:nvSpPr>
        <p:spPr>
          <a:xfrm>
            <a:off x="104902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3" name="Rectangle 412">
            <a:extLst>
              <a:ext uri="{FF2B5EF4-FFF2-40B4-BE49-F238E27FC236}">
                <a16:creationId xmlns:a16="http://schemas.microsoft.com/office/drawing/2014/main" id="{5BE06638-4865-44BD-ABE0-FBA23C4F3A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3"/>
            </p:custDataLst>
          </p:nvPr>
        </p:nvSpPr>
        <p:spPr>
          <a:xfrm>
            <a:off x="105791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4" name="Rectangle 413">
            <a:extLst>
              <a:ext uri="{FF2B5EF4-FFF2-40B4-BE49-F238E27FC236}">
                <a16:creationId xmlns:a16="http://schemas.microsoft.com/office/drawing/2014/main" id="{38E722DD-B52C-4018-8628-3285001372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4"/>
            </p:custDataLst>
          </p:nvPr>
        </p:nvSpPr>
        <p:spPr>
          <a:xfrm>
            <a:off x="106680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5" name="Rectangle 414">
            <a:extLst>
              <a:ext uri="{FF2B5EF4-FFF2-40B4-BE49-F238E27FC236}">
                <a16:creationId xmlns:a16="http://schemas.microsoft.com/office/drawing/2014/main" id="{1BB2D37F-A902-4305-A6A3-D4D41611F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5"/>
            </p:custDataLst>
          </p:nvPr>
        </p:nvSpPr>
        <p:spPr>
          <a:xfrm>
            <a:off x="107569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6" name="Rectangle 415">
            <a:extLst>
              <a:ext uri="{FF2B5EF4-FFF2-40B4-BE49-F238E27FC236}">
                <a16:creationId xmlns:a16="http://schemas.microsoft.com/office/drawing/2014/main" id="{FAE90E1E-E765-48DE-AF14-0A33BF20D2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6"/>
            </p:custDataLst>
          </p:nvPr>
        </p:nvSpPr>
        <p:spPr>
          <a:xfrm>
            <a:off x="81788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7" name="Rectangle 416">
            <a:extLst>
              <a:ext uri="{FF2B5EF4-FFF2-40B4-BE49-F238E27FC236}">
                <a16:creationId xmlns:a16="http://schemas.microsoft.com/office/drawing/2014/main" id="{60136937-6999-4E92-A4FE-79F27093D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7"/>
            </p:custDataLst>
          </p:nvPr>
        </p:nvSpPr>
        <p:spPr>
          <a:xfrm>
            <a:off x="82677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8" name="Rectangle 417">
            <a:extLst>
              <a:ext uri="{FF2B5EF4-FFF2-40B4-BE49-F238E27FC236}">
                <a16:creationId xmlns:a16="http://schemas.microsoft.com/office/drawing/2014/main" id="{739E57DF-847A-473F-A4F3-CBB5B2C3C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8"/>
            </p:custDataLst>
          </p:nvPr>
        </p:nvSpPr>
        <p:spPr>
          <a:xfrm>
            <a:off x="83566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9" name="Rectangle 418">
            <a:extLst>
              <a:ext uri="{FF2B5EF4-FFF2-40B4-BE49-F238E27FC236}">
                <a16:creationId xmlns:a16="http://schemas.microsoft.com/office/drawing/2014/main" id="{6994725E-BE4C-4E1D-A3AA-D31138EE93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9"/>
            </p:custDataLst>
          </p:nvPr>
        </p:nvSpPr>
        <p:spPr>
          <a:xfrm>
            <a:off x="84455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0" name="Rectangle 419">
            <a:extLst>
              <a:ext uri="{FF2B5EF4-FFF2-40B4-BE49-F238E27FC236}">
                <a16:creationId xmlns:a16="http://schemas.microsoft.com/office/drawing/2014/main" id="{CF63D332-A53F-4B3B-AB4A-1327030F42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0"/>
            </p:custDataLst>
          </p:nvPr>
        </p:nvSpPr>
        <p:spPr>
          <a:xfrm>
            <a:off x="85344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1" name="Rectangle 420">
            <a:extLst>
              <a:ext uri="{FF2B5EF4-FFF2-40B4-BE49-F238E27FC236}">
                <a16:creationId xmlns:a16="http://schemas.microsoft.com/office/drawing/2014/main" id="{7592569B-D0D4-472E-A02D-0DC1CCC9FD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1"/>
            </p:custDataLst>
          </p:nvPr>
        </p:nvSpPr>
        <p:spPr>
          <a:xfrm>
            <a:off x="86233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2" name="Rectangle 421">
            <a:extLst>
              <a:ext uri="{FF2B5EF4-FFF2-40B4-BE49-F238E27FC236}">
                <a16:creationId xmlns:a16="http://schemas.microsoft.com/office/drawing/2014/main" id="{8A3844F7-5BBC-4DAD-AD54-A97E06A5C3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2"/>
            </p:custDataLst>
          </p:nvPr>
        </p:nvSpPr>
        <p:spPr>
          <a:xfrm>
            <a:off x="87122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3" name="Rectangle 422">
            <a:extLst>
              <a:ext uri="{FF2B5EF4-FFF2-40B4-BE49-F238E27FC236}">
                <a16:creationId xmlns:a16="http://schemas.microsoft.com/office/drawing/2014/main" id="{4CEE8C42-7DD2-45C5-A2BA-5BBEF9116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3"/>
            </p:custDataLst>
          </p:nvPr>
        </p:nvSpPr>
        <p:spPr>
          <a:xfrm>
            <a:off x="88011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4" name="Rectangle 423">
            <a:extLst>
              <a:ext uri="{FF2B5EF4-FFF2-40B4-BE49-F238E27FC236}">
                <a16:creationId xmlns:a16="http://schemas.microsoft.com/office/drawing/2014/main" id="{F7CB7329-ECD7-4BF8-BBEE-AF21363CA5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4"/>
            </p:custDataLst>
          </p:nvPr>
        </p:nvSpPr>
        <p:spPr>
          <a:xfrm>
            <a:off x="88900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5" name="Rectangle 424">
            <a:extLst>
              <a:ext uri="{FF2B5EF4-FFF2-40B4-BE49-F238E27FC236}">
                <a16:creationId xmlns:a16="http://schemas.microsoft.com/office/drawing/2014/main" id="{B7112785-9B9B-48AA-B094-17E510883E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5"/>
            </p:custDataLst>
          </p:nvPr>
        </p:nvSpPr>
        <p:spPr>
          <a:xfrm>
            <a:off x="89789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6" name="Rectangle 425">
            <a:extLst>
              <a:ext uri="{FF2B5EF4-FFF2-40B4-BE49-F238E27FC236}">
                <a16:creationId xmlns:a16="http://schemas.microsoft.com/office/drawing/2014/main" id="{70FA801F-14ED-4818-AE40-0DF5795DED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6"/>
            </p:custDataLst>
          </p:nvPr>
        </p:nvSpPr>
        <p:spPr>
          <a:xfrm>
            <a:off x="90678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7" name="Rectangle 426">
            <a:extLst>
              <a:ext uri="{FF2B5EF4-FFF2-40B4-BE49-F238E27FC236}">
                <a16:creationId xmlns:a16="http://schemas.microsoft.com/office/drawing/2014/main" id="{DFF183B9-ED70-4943-A6B3-BF7DF847AB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7"/>
            </p:custDataLst>
          </p:nvPr>
        </p:nvSpPr>
        <p:spPr>
          <a:xfrm>
            <a:off x="91567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8" name="Rectangle 427">
            <a:extLst>
              <a:ext uri="{FF2B5EF4-FFF2-40B4-BE49-F238E27FC236}">
                <a16:creationId xmlns:a16="http://schemas.microsoft.com/office/drawing/2014/main" id="{22B44F3B-AD7C-48F0-AD69-9D5CB62523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8"/>
            </p:custDataLst>
          </p:nvPr>
        </p:nvSpPr>
        <p:spPr>
          <a:xfrm>
            <a:off x="92456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9" name="Rectangle 428">
            <a:extLst>
              <a:ext uri="{FF2B5EF4-FFF2-40B4-BE49-F238E27FC236}">
                <a16:creationId xmlns:a16="http://schemas.microsoft.com/office/drawing/2014/main" id="{36AFB37B-1491-4CD6-9252-8E4EC33A9F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9"/>
            </p:custDataLst>
          </p:nvPr>
        </p:nvSpPr>
        <p:spPr>
          <a:xfrm>
            <a:off x="93345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0" name="Rectangle 429">
            <a:extLst>
              <a:ext uri="{FF2B5EF4-FFF2-40B4-BE49-F238E27FC236}">
                <a16:creationId xmlns:a16="http://schemas.microsoft.com/office/drawing/2014/main" id="{92792E19-7F02-4104-8032-79928FB0B0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0"/>
            </p:custDataLst>
          </p:nvPr>
        </p:nvSpPr>
        <p:spPr>
          <a:xfrm>
            <a:off x="94234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1" name="Rectangle 430">
            <a:extLst>
              <a:ext uri="{FF2B5EF4-FFF2-40B4-BE49-F238E27FC236}">
                <a16:creationId xmlns:a16="http://schemas.microsoft.com/office/drawing/2014/main" id="{16AC1A0E-C045-4EA2-B01A-A5D370148F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1"/>
            </p:custDataLst>
          </p:nvPr>
        </p:nvSpPr>
        <p:spPr>
          <a:xfrm>
            <a:off x="95123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2" name="Rectangle 431">
            <a:extLst>
              <a:ext uri="{FF2B5EF4-FFF2-40B4-BE49-F238E27FC236}">
                <a16:creationId xmlns:a16="http://schemas.microsoft.com/office/drawing/2014/main" id="{45CDAFD0-24C0-4F50-94AF-851E716924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2"/>
            </p:custDataLst>
          </p:nvPr>
        </p:nvSpPr>
        <p:spPr>
          <a:xfrm>
            <a:off x="96012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3" name="Rectangle 432">
            <a:extLst>
              <a:ext uri="{FF2B5EF4-FFF2-40B4-BE49-F238E27FC236}">
                <a16:creationId xmlns:a16="http://schemas.microsoft.com/office/drawing/2014/main" id="{578F1C88-A446-4C68-A51B-B4EE026BD2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3"/>
            </p:custDataLst>
          </p:nvPr>
        </p:nvSpPr>
        <p:spPr>
          <a:xfrm>
            <a:off x="96901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4" name="Rectangle 433">
            <a:extLst>
              <a:ext uri="{FF2B5EF4-FFF2-40B4-BE49-F238E27FC236}">
                <a16:creationId xmlns:a16="http://schemas.microsoft.com/office/drawing/2014/main" id="{8681582F-8B26-491D-BCEE-3D0963C693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4"/>
            </p:custDataLst>
          </p:nvPr>
        </p:nvSpPr>
        <p:spPr>
          <a:xfrm>
            <a:off x="97790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5" name="Rectangle 434">
            <a:extLst>
              <a:ext uri="{FF2B5EF4-FFF2-40B4-BE49-F238E27FC236}">
                <a16:creationId xmlns:a16="http://schemas.microsoft.com/office/drawing/2014/main" id="{8D15D0EA-90E3-47CF-A13E-CF8FE65E5D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5"/>
            </p:custDataLst>
          </p:nvPr>
        </p:nvSpPr>
        <p:spPr>
          <a:xfrm>
            <a:off x="98679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6" name="Rectangle 435">
            <a:extLst>
              <a:ext uri="{FF2B5EF4-FFF2-40B4-BE49-F238E27FC236}">
                <a16:creationId xmlns:a16="http://schemas.microsoft.com/office/drawing/2014/main" id="{4F13E513-91FA-42C5-9DB1-75C8812506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6"/>
            </p:custDataLst>
          </p:nvPr>
        </p:nvSpPr>
        <p:spPr>
          <a:xfrm>
            <a:off x="99568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7" name="Rectangle 436">
            <a:extLst>
              <a:ext uri="{FF2B5EF4-FFF2-40B4-BE49-F238E27FC236}">
                <a16:creationId xmlns:a16="http://schemas.microsoft.com/office/drawing/2014/main" id="{5CA4AEE7-EA4E-4AC5-B2CD-DE4E48D79B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7"/>
            </p:custDataLst>
          </p:nvPr>
        </p:nvSpPr>
        <p:spPr>
          <a:xfrm>
            <a:off x="100457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8" name="Rectangle 437">
            <a:extLst>
              <a:ext uri="{FF2B5EF4-FFF2-40B4-BE49-F238E27FC236}">
                <a16:creationId xmlns:a16="http://schemas.microsoft.com/office/drawing/2014/main" id="{2195A60E-36D1-4A61-A62E-89A14A16A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8"/>
            </p:custDataLst>
          </p:nvPr>
        </p:nvSpPr>
        <p:spPr>
          <a:xfrm>
            <a:off x="101346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9" name="Rectangle 438">
            <a:extLst>
              <a:ext uri="{FF2B5EF4-FFF2-40B4-BE49-F238E27FC236}">
                <a16:creationId xmlns:a16="http://schemas.microsoft.com/office/drawing/2014/main" id="{F5B8FD00-6393-44C1-9D99-9172C91C95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9"/>
            </p:custDataLst>
          </p:nvPr>
        </p:nvSpPr>
        <p:spPr>
          <a:xfrm>
            <a:off x="102235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0" name="Rectangle 439">
            <a:extLst>
              <a:ext uri="{FF2B5EF4-FFF2-40B4-BE49-F238E27FC236}">
                <a16:creationId xmlns:a16="http://schemas.microsoft.com/office/drawing/2014/main" id="{4012F09F-3910-467C-9AE9-6A94FD3DC4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0"/>
            </p:custDataLst>
          </p:nvPr>
        </p:nvSpPr>
        <p:spPr>
          <a:xfrm>
            <a:off x="103124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1" name="Rectangle 440">
            <a:extLst>
              <a:ext uri="{FF2B5EF4-FFF2-40B4-BE49-F238E27FC236}">
                <a16:creationId xmlns:a16="http://schemas.microsoft.com/office/drawing/2014/main" id="{3971A1B8-000F-47F1-BC40-B6126D2A7D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1"/>
            </p:custDataLst>
          </p:nvPr>
        </p:nvSpPr>
        <p:spPr>
          <a:xfrm>
            <a:off x="104013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2" name="Rectangle 441">
            <a:extLst>
              <a:ext uri="{FF2B5EF4-FFF2-40B4-BE49-F238E27FC236}">
                <a16:creationId xmlns:a16="http://schemas.microsoft.com/office/drawing/2014/main" id="{89D3376E-46D1-43A8-9D9E-E7DC57D0BE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2"/>
            </p:custDataLst>
          </p:nvPr>
        </p:nvSpPr>
        <p:spPr>
          <a:xfrm>
            <a:off x="104902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3" name="Rectangle 442">
            <a:extLst>
              <a:ext uri="{FF2B5EF4-FFF2-40B4-BE49-F238E27FC236}">
                <a16:creationId xmlns:a16="http://schemas.microsoft.com/office/drawing/2014/main" id="{9835109F-FA8F-4DA0-B9A9-0CB3FC774F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3"/>
            </p:custDataLst>
          </p:nvPr>
        </p:nvSpPr>
        <p:spPr>
          <a:xfrm>
            <a:off x="105791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4" name="Rectangle 443">
            <a:extLst>
              <a:ext uri="{FF2B5EF4-FFF2-40B4-BE49-F238E27FC236}">
                <a16:creationId xmlns:a16="http://schemas.microsoft.com/office/drawing/2014/main" id="{19B67FCC-EB7E-4AA6-B73F-1B70DA512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4"/>
            </p:custDataLst>
          </p:nvPr>
        </p:nvSpPr>
        <p:spPr>
          <a:xfrm>
            <a:off x="106680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5" name="Rectangle 444">
            <a:extLst>
              <a:ext uri="{FF2B5EF4-FFF2-40B4-BE49-F238E27FC236}">
                <a16:creationId xmlns:a16="http://schemas.microsoft.com/office/drawing/2014/main" id="{D4C09577-3DB1-4973-A0B8-8CD970B3F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5"/>
            </p:custDataLst>
          </p:nvPr>
        </p:nvSpPr>
        <p:spPr>
          <a:xfrm>
            <a:off x="107569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6" name="Rectangle 445">
            <a:extLst>
              <a:ext uri="{FF2B5EF4-FFF2-40B4-BE49-F238E27FC236}">
                <a16:creationId xmlns:a16="http://schemas.microsoft.com/office/drawing/2014/main" id="{8512B312-09D0-4C3C-9467-23B78A0F33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6"/>
            </p:custDataLst>
          </p:nvPr>
        </p:nvSpPr>
        <p:spPr>
          <a:xfrm>
            <a:off x="81788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7" name="Rectangle 446">
            <a:extLst>
              <a:ext uri="{FF2B5EF4-FFF2-40B4-BE49-F238E27FC236}">
                <a16:creationId xmlns:a16="http://schemas.microsoft.com/office/drawing/2014/main" id="{6AD986B0-D854-492E-A39D-DBB086B545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7"/>
            </p:custDataLst>
          </p:nvPr>
        </p:nvSpPr>
        <p:spPr>
          <a:xfrm>
            <a:off x="82677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8" name="Rectangle 447">
            <a:extLst>
              <a:ext uri="{FF2B5EF4-FFF2-40B4-BE49-F238E27FC236}">
                <a16:creationId xmlns:a16="http://schemas.microsoft.com/office/drawing/2014/main" id="{D495A28E-D951-4A0D-89F7-552481EE49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8"/>
            </p:custDataLst>
          </p:nvPr>
        </p:nvSpPr>
        <p:spPr>
          <a:xfrm>
            <a:off x="83566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9" name="Rectangle 448">
            <a:extLst>
              <a:ext uri="{FF2B5EF4-FFF2-40B4-BE49-F238E27FC236}">
                <a16:creationId xmlns:a16="http://schemas.microsoft.com/office/drawing/2014/main" id="{F38EB6F9-C8F2-4CFB-8461-29AC6C9DD0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9"/>
            </p:custDataLst>
          </p:nvPr>
        </p:nvSpPr>
        <p:spPr>
          <a:xfrm>
            <a:off x="84455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0" name="Rectangle 449">
            <a:extLst>
              <a:ext uri="{FF2B5EF4-FFF2-40B4-BE49-F238E27FC236}">
                <a16:creationId xmlns:a16="http://schemas.microsoft.com/office/drawing/2014/main" id="{8DD46796-F959-4262-9066-A2AF16E0DA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0"/>
            </p:custDataLst>
          </p:nvPr>
        </p:nvSpPr>
        <p:spPr>
          <a:xfrm>
            <a:off x="85344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1" name="Rectangle 450">
            <a:extLst>
              <a:ext uri="{FF2B5EF4-FFF2-40B4-BE49-F238E27FC236}">
                <a16:creationId xmlns:a16="http://schemas.microsoft.com/office/drawing/2014/main" id="{4E31C3BC-2D5C-454D-BD24-268AF4ADC5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1"/>
            </p:custDataLst>
          </p:nvPr>
        </p:nvSpPr>
        <p:spPr>
          <a:xfrm>
            <a:off x="86233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2" name="Rectangle 451">
            <a:extLst>
              <a:ext uri="{FF2B5EF4-FFF2-40B4-BE49-F238E27FC236}">
                <a16:creationId xmlns:a16="http://schemas.microsoft.com/office/drawing/2014/main" id="{E5FCC8DD-7E15-4F8A-8F93-BF34A5FC3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2"/>
            </p:custDataLst>
          </p:nvPr>
        </p:nvSpPr>
        <p:spPr>
          <a:xfrm>
            <a:off x="87122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3" name="Rectangle 452">
            <a:extLst>
              <a:ext uri="{FF2B5EF4-FFF2-40B4-BE49-F238E27FC236}">
                <a16:creationId xmlns:a16="http://schemas.microsoft.com/office/drawing/2014/main" id="{4E75C360-21E5-4AAC-A1C4-E4EBA3005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3"/>
            </p:custDataLst>
          </p:nvPr>
        </p:nvSpPr>
        <p:spPr>
          <a:xfrm>
            <a:off x="88011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4" name="Rectangle 453">
            <a:extLst>
              <a:ext uri="{FF2B5EF4-FFF2-40B4-BE49-F238E27FC236}">
                <a16:creationId xmlns:a16="http://schemas.microsoft.com/office/drawing/2014/main" id="{DFAF77F4-4574-483E-923F-4750CFD09A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4"/>
            </p:custDataLst>
          </p:nvPr>
        </p:nvSpPr>
        <p:spPr>
          <a:xfrm>
            <a:off x="88900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5" name="Rectangle 454">
            <a:extLst>
              <a:ext uri="{FF2B5EF4-FFF2-40B4-BE49-F238E27FC236}">
                <a16:creationId xmlns:a16="http://schemas.microsoft.com/office/drawing/2014/main" id="{6FC53E24-71DE-424A-BECE-B3D9DFDA50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5"/>
            </p:custDataLst>
          </p:nvPr>
        </p:nvSpPr>
        <p:spPr>
          <a:xfrm>
            <a:off x="89789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6" name="Rectangle 455">
            <a:extLst>
              <a:ext uri="{FF2B5EF4-FFF2-40B4-BE49-F238E27FC236}">
                <a16:creationId xmlns:a16="http://schemas.microsoft.com/office/drawing/2014/main" id="{C1D8F995-3DA1-4C3E-BED2-5021AFE60D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6"/>
            </p:custDataLst>
          </p:nvPr>
        </p:nvSpPr>
        <p:spPr>
          <a:xfrm>
            <a:off x="90678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7" name="Rectangle 456">
            <a:extLst>
              <a:ext uri="{FF2B5EF4-FFF2-40B4-BE49-F238E27FC236}">
                <a16:creationId xmlns:a16="http://schemas.microsoft.com/office/drawing/2014/main" id="{7A336824-233B-4761-96F5-736BC6C62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7"/>
            </p:custDataLst>
          </p:nvPr>
        </p:nvSpPr>
        <p:spPr>
          <a:xfrm>
            <a:off x="91567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8" name="Rectangle 457">
            <a:extLst>
              <a:ext uri="{FF2B5EF4-FFF2-40B4-BE49-F238E27FC236}">
                <a16:creationId xmlns:a16="http://schemas.microsoft.com/office/drawing/2014/main" id="{BCC0186D-16A2-4729-A78F-827527A22B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8"/>
            </p:custDataLst>
          </p:nvPr>
        </p:nvSpPr>
        <p:spPr>
          <a:xfrm>
            <a:off x="92456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9" name="Rectangle 458">
            <a:extLst>
              <a:ext uri="{FF2B5EF4-FFF2-40B4-BE49-F238E27FC236}">
                <a16:creationId xmlns:a16="http://schemas.microsoft.com/office/drawing/2014/main" id="{30371046-8989-490D-8730-6C5FECBE2F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9"/>
            </p:custDataLst>
          </p:nvPr>
        </p:nvSpPr>
        <p:spPr>
          <a:xfrm>
            <a:off x="93345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0" name="Rectangle 459">
            <a:extLst>
              <a:ext uri="{FF2B5EF4-FFF2-40B4-BE49-F238E27FC236}">
                <a16:creationId xmlns:a16="http://schemas.microsoft.com/office/drawing/2014/main" id="{1402BEB7-96D6-4E53-82FC-0DB567AAC5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0"/>
            </p:custDataLst>
          </p:nvPr>
        </p:nvSpPr>
        <p:spPr>
          <a:xfrm>
            <a:off x="94234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1" name="Rectangle 460">
            <a:extLst>
              <a:ext uri="{FF2B5EF4-FFF2-40B4-BE49-F238E27FC236}">
                <a16:creationId xmlns:a16="http://schemas.microsoft.com/office/drawing/2014/main" id="{D7BD2F76-1956-427F-BCDD-F401128A3A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1"/>
            </p:custDataLst>
          </p:nvPr>
        </p:nvSpPr>
        <p:spPr>
          <a:xfrm>
            <a:off x="95123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2" name="Rectangle 461">
            <a:extLst>
              <a:ext uri="{FF2B5EF4-FFF2-40B4-BE49-F238E27FC236}">
                <a16:creationId xmlns:a16="http://schemas.microsoft.com/office/drawing/2014/main" id="{21DD6B31-C108-4A4A-9163-6F96434E11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2"/>
            </p:custDataLst>
          </p:nvPr>
        </p:nvSpPr>
        <p:spPr>
          <a:xfrm>
            <a:off x="96012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3" name="Rectangle 462">
            <a:extLst>
              <a:ext uri="{FF2B5EF4-FFF2-40B4-BE49-F238E27FC236}">
                <a16:creationId xmlns:a16="http://schemas.microsoft.com/office/drawing/2014/main" id="{EECFC5C1-BC63-4428-9DB9-B3E37427C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3"/>
            </p:custDataLst>
          </p:nvPr>
        </p:nvSpPr>
        <p:spPr>
          <a:xfrm>
            <a:off x="96901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4" name="Rectangle 463">
            <a:extLst>
              <a:ext uri="{FF2B5EF4-FFF2-40B4-BE49-F238E27FC236}">
                <a16:creationId xmlns:a16="http://schemas.microsoft.com/office/drawing/2014/main" id="{7EC684D2-A70E-45FB-9EB2-A09C3C48F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4"/>
            </p:custDataLst>
          </p:nvPr>
        </p:nvSpPr>
        <p:spPr>
          <a:xfrm>
            <a:off x="97790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5" name="Rectangle 464">
            <a:extLst>
              <a:ext uri="{FF2B5EF4-FFF2-40B4-BE49-F238E27FC236}">
                <a16:creationId xmlns:a16="http://schemas.microsoft.com/office/drawing/2014/main" id="{AA56E0E0-9DE9-4EC0-B719-93F6D93208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5"/>
            </p:custDataLst>
          </p:nvPr>
        </p:nvSpPr>
        <p:spPr>
          <a:xfrm>
            <a:off x="98679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6" name="Rectangle 465">
            <a:extLst>
              <a:ext uri="{FF2B5EF4-FFF2-40B4-BE49-F238E27FC236}">
                <a16:creationId xmlns:a16="http://schemas.microsoft.com/office/drawing/2014/main" id="{F9DFF999-F6D2-4E54-93A6-BB34727947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6"/>
            </p:custDataLst>
          </p:nvPr>
        </p:nvSpPr>
        <p:spPr>
          <a:xfrm>
            <a:off x="99568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7" name="Rectangle 466">
            <a:extLst>
              <a:ext uri="{FF2B5EF4-FFF2-40B4-BE49-F238E27FC236}">
                <a16:creationId xmlns:a16="http://schemas.microsoft.com/office/drawing/2014/main" id="{CF279EAC-625F-4549-899C-74AA1D281F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7"/>
            </p:custDataLst>
          </p:nvPr>
        </p:nvSpPr>
        <p:spPr>
          <a:xfrm>
            <a:off x="100457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8" name="Rectangle 467">
            <a:extLst>
              <a:ext uri="{FF2B5EF4-FFF2-40B4-BE49-F238E27FC236}">
                <a16:creationId xmlns:a16="http://schemas.microsoft.com/office/drawing/2014/main" id="{DA6759E2-7017-4420-BBFC-2502A76AE5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8"/>
            </p:custDataLst>
          </p:nvPr>
        </p:nvSpPr>
        <p:spPr>
          <a:xfrm>
            <a:off x="101346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9" name="Rectangle 468">
            <a:extLst>
              <a:ext uri="{FF2B5EF4-FFF2-40B4-BE49-F238E27FC236}">
                <a16:creationId xmlns:a16="http://schemas.microsoft.com/office/drawing/2014/main" id="{ABAA4CC2-1DF2-4004-BF94-6F851F9017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9"/>
            </p:custDataLst>
          </p:nvPr>
        </p:nvSpPr>
        <p:spPr>
          <a:xfrm>
            <a:off x="102235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0" name="Rectangle 469">
            <a:extLst>
              <a:ext uri="{FF2B5EF4-FFF2-40B4-BE49-F238E27FC236}">
                <a16:creationId xmlns:a16="http://schemas.microsoft.com/office/drawing/2014/main" id="{18B732C8-A089-4921-8979-787029D44C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0"/>
            </p:custDataLst>
          </p:nvPr>
        </p:nvSpPr>
        <p:spPr>
          <a:xfrm>
            <a:off x="103124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1" name="Rectangle 470">
            <a:extLst>
              <a:ext uri="{FF2B5EF4-FFF2-40B4-BE49-F238E27FC236}">
                <a16:creationId xmlns:a16="http://schemas.microsoft.com/office/drawing/2014/main" id="{50B556C4-048C-4F6B-B3A0-0244BAAD9D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1"/>
            </p:custDataLst>
          </p:nvPr>
        </p:nvSpPr>
        <p:spPr>
          <a:xfrm>
            <a:off x="104013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2" name="Rectangle 471">
            <a:extLst>
              <a:ext uri="{FF2B5EF4-FFF2-40B4-BE49-F238E27FC236}">
                <a16:creationId xmlns:a16="http://schemas.microsoft.com/office/drawing/2014/main" id="{11734A2C-00FF-46B9-98B2-B72FAD3DDD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2"/>
            </p:custDataLst>
          </p:nvPr>
        </p:nvSpPr>
        <p:spPr>
          <a:xfrm>
            <a:off x="104902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3" name="Rectangle 472">
            <a:extLst>
              <a:ext uri="{FF2B5EF4-FFF2-40B4-BE49-F238E27FC236}">
                <a16:creationId xmlns:a16="http://schemas.microsoft.com/office/drawing/2014/main" id="{C7648BC2-4D66-4C30-A580-7A785718E9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3"/>
            </p:custDataLst>
          </p:nvPr>
        </p:nvSpPr>
        <p:spPr>
          <a:xfrm>
            <a:off x="105791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4" name="Rectangle 473">
            <a:extLst>
              <a:ext uri="{FF2B5EF4-FFF2-40B4-BE49-F238E27FC236}">
                <a16:creationId xmlns:a16="http://schemas.microsoft.com/office/drawing/2014/main" id="{EC965D36-DBF0-4E4E-A5D0-8B9F9C4EE3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4"/>
            </p:custDataLst>
          </p:nvPr>
        </p:nvSpPr>
        <p:spPr>
          <a:xfrm>
            <a:off x="106680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5" name="Rectangle 474">
            <a:extLst>
              <a:ext uri="{FF2B5EF4-FFF2-40B4-BE49-F238E27FC236}">
                <a16:creationId xmlns:a16="http://schemas.microsoft.com/office/drawing/2014/main" id="{CEEB1F42-F25D-4E42-85C0-A31134EEB1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5"/>
            </p:custDataLst>
          </p:nvPr>
        </p:nvSpPr>
        <p:spPr>
          <a:xfrm>
            <a:off x="81788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6" name="Rectangle 475">
            <a:extLst>
              <a:ext uri="{FF2B5EF4-FFF2-40B4-BE49-F238E27FC236}">
                <a16:creationId xmlns:a16="http://schemas.microsoft.com/office/drawing/2014/main" id="{67C059EE-0DFA-4A22-838D-3510FE3BDC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6"/>
            </p:custDataLst>
          </p:nvPr>
        </p:nvSpPr>
        <p:spPr>
          <a:xfrm>
            <a:off x="82677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7" name="Rectangle 476">
            <a:extLst>
              <a:ext uri="{FF2B5EF4-FFF2-40B4-BE49-F238E27FC236}">
                <a16:creationId xmlns:a16="http://schemas.microsoft.com/office/drawing/2014/main" id="{865B0EB1-BE10-4852-8962-3AA9E9575A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7"/>
            </p:custDataLst>
          </p:nvPr>
        </p:nvSpPr>
        <p:spPr>
          <a:xfrm>
            <a:off x="83566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8" name="Rectangle 477">
            <a:extLst>
              <a:ext uri="{FF2B5EF4-FFF2-40B4-BE49-F238E27FC236}">
                <a16:creationId xmlns:a16="http://schemas.microsoft.com/office/drawing/2014/main" id="{54D557C8-3FA3-4594-B98E-1EF4105559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8"/>
            </p:custDataLst>
          </p:nvPr>
        </p:nvSpPr>
        <p:spPr>
          <a:xfrm>
            <a:off x="84455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9" name="Rectangle 478">
            <a:extLst>
              <a:ext uri="{FF2B5EF4-FFF2-40B4-BE49-F238E27FC236}">
                <a16:creationId xmlns:a16="http://schemas.microsoft.com/office/drawing/2014/main" id="{1580E409-79CA-4B68-AD85-491B48EEB9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9"/>
            </p:custDataLst>
          </p:nvPr>
        </p:nvSpPr>
        <p:spPr>
          <a:xfrm>
            <a:off x="85344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0" name="Rectangle 479">
            <a:extLst>
              <a:ext uri="{FF2B5EF4-FFF2-40B4-BE49-F238E27FC236}">
                <a16:creationId xmlns:a16="http://schemas.microsoft.com/office/drawing/2014/main" id="{E39CE189-CA87-485A-B257-A93627F486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0"/>
            </p:custDataLst>
          </p:nvPr>
        </p:nvSpPr>
        <p:spPr>
          <a:xfrm>
            <a:off x="86233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1" name="Rectangle 480">
            <a:extLst>
              <a:ext uri="{FF2B5EF4-FFF2-40B4-BE49-F238E27FC236}">
                <a16:creationId xmlns:a16="http://schemas.microsoft.com/office/drawing/2014/main" id="{C058152C-7A30-427C-A280-7DC124EE7F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1"/>
            </p:custDataLst>
          </p:nvPr>
        </p:nvSpPr>
        <p:spPr>
          <a:xfrm>
            <a:off x="87122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2" name="Rectangle 481">
            <a:extLst>
              <a:ext uri="{FF2B5EF4-FFF2-40B4-BE49-F238E27FC236}">
                <a16:creationId xmlns:a16="http://schemas.microsoft.com/office/drawing/2014/main" id="{38D59962-181E-46B3-9AB5-60A5DDDC21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2"/>
            </p:custDataLst>
          </p:nvPr>
        </p:nvSpPr>
        <p:spPr>
          <a:xfrm>
            <a:off x="88011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3" name="Rectangle 482">
            <a:extLst>
              <a:ext uri="{FF2B5EF4-FFF2-40B4-BE49-F238E27FC236}">
                <a16:creationId xmlns:a16="http://schemas.microsoft.com/office/drawing/2014/main" id="{CA3A8B88-1AF2-47E3-A03C-0681E63C4D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3"/>
            </p:custDataLst>
          </p:nvPr>
        </p:nvSpPr>
        <p:spPr>
          <a:xfrm>
            <a:off x="88900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4" name="Rectangle 483">
            <a:extLst>
              <a:ext uri="{FF2B5EF4-FFF2-40B4-BE49-F238E27FC236}">
                <a16:creationId xmlns:a16="http://schemas.microsoft.com/office/drawing/2014/main" id="{60C32B2B-DD1E-4B87-BDD5-C061673961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4"/>
            </p:custDataLst>
          </p:nvPr>
        </p:nvSpPr>
        <p:spPr>
          <a:xfrm>
            <a:off x="89789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5" name="Rectangle 484">
            <a:extLst>
              <a:ext uri="{FF2B5EF4-FFF2-40B4-BE49-F238E27FC236}">
                <a16:creationId xmlns:a16="http://schemas.microsoft.com/office/drawing/2014/main" id="{06016030-A8D5-44CB-B583-31CF9848C6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5"/>
            </p:custDataLst>
          </p:nvPr>
        </p:nvSpPr>
        <p:spPr>
          <a:xfrm>
            <a:off x="90678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6" name="Rectangle 485">
            <a:extLst>
              <a:ext uri="{FF2B5EF4-FFF2-40B4-BE49-F238E27FC236}">
                <a16:creationId xmlns:a16="http://schemas.microsoft.com/office/drawing/2014/main" id="{D4687A66-3A1C-4FD2-8EDD-FAF9E197D9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6"/>
            </p:custDataLst>
          </p:nvPr>
        </p:nvSpPr>
        <p:spPr>
          <a:xfrm>
            <a:off x="91567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7" name="Rectangle 486">
            <a:extLst>
              <a:ext uri="{FF2B5EF4-FFF2-40B4-BE49-F238E27FC236}">
                <a16:creationId xmlns:a16="http://schemas.microsoft.com/office/drawing/2014/main" id="{BCD0783B-A9ED-4052-9411-69C35D123A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7"/>
            </p:custDataLst>
          </p:nvPr>
        </p:nvSpPr>
        <p:spPr>
          <a:xfrm>
            <a:off x="92456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8" name="Rectangle 487">
            <a:extLst>
              <a:ext uri="{FF2B5EF4-FFF2-40B4-BE49-F238E27FC236}">
                <a16:creationId xmlns:a16="http://schemas.microsoft.com/office/drawing/2014/main" id="{D2CE3EBA-052A-4CCE-90F7-FB49C2429F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8"/>
            </p:custDataLst>
          </p:nvPr>
        </p:nvSpPr>
        <p:spPr>
          <a:xfrm>
            <a:off x="93345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9" name="Rectangle 488">
            <a:extLst>
              <a:ext uri="{FF2B5EF4-FFF2-40B4-BE49-F238E27FC236}">
                <a16:creationId xmlns:a16="http://schemas.microsoft.com/office/drawing/2014/main" id="{D90CC122-721C-419C-8B52-843401D76A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9"/>
            </p:custDataLst>
          </p:nvPr>
        </p:nvSpPr>
        <p:spPr>
          <a:xfrm>
            <a:off x="94234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0" name="Rectangle 489">
            <a:extLst>
              <a:ext uri="{FF2B5EF4-FFF2-40B4-BE49-F238E27FC236}">
                <a16:creationId xmlns:a16="http://schemas.microsoft.com/office/drawing/2014/main" id="{112E5B70-0495-4714-A905-CCF74BFA3A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0"/>
            </p:custDataLst>
          </p:nvPr>
        </p:nvSpPr>
        <p:spPr>
          <a:xfrm>
            <a:off x="95123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1" name="Rectangle 490">
            <a:extLst>
              <a:ext uri="{FF2B5EF4-FFF2-40B4-BE49-F238E27FC236}">
                <a16:creationId xmlns:a16="http://schemas.microsoft.com/office/drawing/2014/main" id="{69B7E20B-51B3-4503-A956-A8A7FA8B9F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1"/>
            </p:custDataLst>
          </p:nvPr>
        </p:nvSpPr>
        <p:spPr>
          <a:xfrm>
            <a:off x="96012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2" name="Rectangle 491">
            <a:extLst>
              <a:ext uri="{FF2B5EF4-FFF2-40B4-BE49-F238E27FC236}">
                <a16:creationId xmlns:a16="http://schemas.microsoft.com/office/drawing/2014/main" id="{5FD4A19A-4DEB-45F7-9E32-EED6C76AA1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2"/>
            </p:custDataLst>
          </p:nvPr>
        </p:nvSpPr>
        <p:spPr>
          <a:xfrm>
            <a:off x="96901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3" name="Rectangle 492">
            <a:extLst>
              <a:ext uri="{FF2B5EF4-FFF2-40B4-BE49-F238E27FC236}">
                <a16:creationId xmlns:a16="http://schemas.microsoft.com/office/drawing/2014/main" id="{2C85F6C3-06BF-4226-A6F7-D991D52A6A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3"/>
            </p:custDataLst>
          </p:nvPr>
        </p:nvSpPr>
        <p:spPr>
          <a:xfrm>
            <a:off x="97790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4" name="Rectangle 493">
            <a:extLst>
              <a:ext uri="{FF2B5EF4-FFF2-40B4-BE49-F238E27FC236}">
                <a16:creationId xmlns:a16="http://schemas.microsoft.com/office/drawing/2014/main" id="{81916857-2AF0-41D7-8B89-1B70CCCF25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4"/>
            </p:custDataLst>
          </p:nvPr>
        </p:nvSpPr>
        <p:spPr>
          <a:xfrm>
            <a:off x="98679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5" name="Rectangle 494">
            <a:extLst>
              <a:ext uri="{FF2B5EF4-FFF2-40B4-BE49-F238E27FC236}">
                <a16:creationId xmlns:a16="http://schemas.microsoft.com/office/drawing/2014/main" id="{B15AFE28-1DF9-4EFC-9A9A-9E16103E6C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5"/>
            </p:custDataLst>
          </p:nvPr>
        </p:nvSpPr>
        <p:spPr>
          <a:xfrm>
            <a:off x="99568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6" name="Rectangle 495">
            <a:extLst>
              <a:ext uri="{FF2B5EF4-FFF2-40B4-BE49-F238E27FC236}">
                <a16:creationId xmlns:a16="http://schemas.microsoft.com/office/drawing/2014/main" id="{EF3A6E44-D533-4EB8-AF0E-E8A8E43ABF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6"/>
            </p:custDataLst>
          </p:nvPr>
        </p:nvSpPr>
        <p:spPr>
          <a:xfrm>
            <a:off x="100457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7" name="Rectangle 496">
            <a:extLst>
              <a:ext uri="{FF2B5EF4-FFF2-40B4-BE49-F238E27FC236}">
                <a16:creationId xmlns:a16="http://schemas.microsoft.com/office/drawing/2014/main" id="{F1BA38D2-7BD0-4B4A-B6A9-B9E3276E26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7"/>
            </p:custDataLst>
          </p:nvPr>
        </p:nvSpPr>
        <p:spPr>
          <a:xfrm>
            <a:off x="101346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8" name="Rectangle 497">
            <a:extLst>
              <a:ext uri="{FF2B5EF4-FFF2-40B4-BE49-F238E27FC236}">
                <a16:creationId xmlns:a16="http://schemas.microsoft.com/office/drawing/2014/main" id="{7E34D78A-5D89-4D3B-AA15-41AC238EB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8"/>
            </p:custDataLst>
          </p:nvPr>
        </p:nvSpPr>
        <p:spPr>
          <a:xfrm>
            <a:off x="102235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9" name="Rectangle 498">
            <a:extLst>
              <a:ext uri="{FF2B5EF4-FFF2-40B4-BE49-F238E27FC236}">
                <a16:creationId xmlns:a16="http://schemas.microsoft.com/office/drawing/2014/main" id="{EE18C691-6060-4718-A9D8-CF07DC0B02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9"/>
            </p:custDataLst>
          </p:nvPr>
        </p:nvSpPr>
        <p:spPr>
          <a:xfrm>
            <a:off x="103124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0" name="Rectangle 499">
            <a:extLst>
              <a:ext uri="{FF2B5EF4-FFF2-40B4-BE49-F238E27FC236}">
                <a16:creationId xmlns:a16="http://schemas.microsoft.com/office/drawing/2014/main" id="{67042048-10B7-4A0F-8BE5-0E8AC51E68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0"/>
            </p:custDataLst>
          </p:nvPr>
        </p:nvSpPr>
        <p:spPr>
          <a:xfrm>
            <a:off x="104013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1" name="Rectangle 500">
            <a:extLst>
              <a:ext uri="{FF2B5EF4-FFF2-40B4-BE49-F238E27FC236}">
                <a16:creationId xmlns:a16="http://schemas.microsoft.com/office/drawing/2014/main" id="{9CC11A8A-3716-41CC-A467-5B36AE10B0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1"/>
            </p:custDataLst>
          </p:nvPr>
        </p:nvSpPr>
        <p:spPr>
          <a:xfrm>
            <a:off x="104902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2" name="Rectangle 501">
            <a:extLst>
              <a:ext uri="{FF2B5EF4-FFF2-40B4-BE49-F238E27FC236}">
                <a16:creationId xmlns:a16="http://schemas.microsoft.com/office/drawing/2014/main" id="{55190F15-CAEF-4CCD-AEF0-CD15B3F5F1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2"/>
            </p:custDataLst>
          </p:nvPr>
        </p:nvSpPr>
        <p:spPr>
          <a:xfrm>
            <a:off x="105791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3" name="Rectangle 502">
            <a:extLst>
              <a:ext uri="{FF2B5EF4-FFF2-40B4-BE49-F238E27FC236}">
                <a16:creationId xmlns:a16="http://schemas.microsoft.com/office/drawing/2014/main" id="{8E6B0B70-F765-4EF5-BE61-231F4484F1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3"/>
            </p:custDataLst>
          </p:nvPr>
        </p:nvSpPr>
        <p:spPr>
          <a:xfrm>
            <a:off x="106680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4" name="Rectangle 503">
            <a:extLst>
              <a:ext uri="{FF2B5EF4-FFF2-40B4-BE49-F238E27FC236}">
                <a16:creationId xmlns:a16="http://schemas.microsoft.com/office/drawing/2014/main" id="{8F0ECF46-E4FF-448C-B172-7EBE8D1B3C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4"/>
            </p:custDataLst>
          </p:nvPr>
        </p:nvSpPr>
        <p:spPr>
          <a:xfrm>
            <a:off x="107569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5" name="Rectangle 504">
            <a:extLst>
              <a:ext uri="{FF2B5EF4-FFF2-40B4-BE49-F238E27FC236}">
                <a16:creationId xmlns:a16="http://schemas.microsoft.com/office/drawing/2014/main" id="{16E2CEDC-D4D3-4822-960F-E2B706F56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5"/>
            </p:custDataLst>
          </p:nvPr>
        </p:nvSpPr>
        <p:spPr>
          <a:xfrm>
            <a:off x="81788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6" name="Rectangle 505">
            <a:extLst>
              <a:ext uri="{FF2B5EF4-FFF2-40B4-BE49-F238E27FC236}">
                <a16:creationId xmlns:a16="http://schemas.microsoft.com/office/drawing/2014/main" id="{FD25112C-9F0E-461D-B70E-E1E3EDE57E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6"/>
            </p:custDataLst>
          </p:nvPr>
        </p:nvSpPr>
        <p:spPr>
          <a:xfrm>
            <a:off x="82677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7" name="Rectangle 506">
            <a:extLst>
              <a:ext uri="{FF2B5EF4-FFF2-40B4-BE49-F238E27FC236}">
                <a16:creationId xmlns:a16="http://schemas.microsoft.com/office/drawing/2014/main" id="{F3784677-45EA-4A0E-85A8-C627E172F8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7"/>
            </p:custDataLst>
          </p:nvPr>
        </p:nvSpPr>
        <p:spPr>
          <a:xfrm>
            <a:off x="83566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8" name="Rectangle 507">
            <a:extLst>
              <a:ext uri="{FF2B5EF4-FFF2-40B4-BE49-F238E27FC236}">
                <a16:creationId xmlns:a16="http://schemas.microsoft.com/office/drawing/2014/main" id="{F3D4E1DF-392D-4C28-86F8-E41766B749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8"/>
            </p:custDataLst>
          </p:nvPr>
        </p:nvSpPr>
        <p:spPr>
          <a:xfrm>
            <a:off x="84455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9" name="Rectangle 508">
            <a:extLst>
              <a:ext uri="{FF2B5EF4-FFF2-40B4-BE49-F238E27FC236}">
                <a16:creationId xmlns:a16="http://schemas.microsoft.com/office/drawing/2014/main" id="{EE283548-1672-42F5-81CD-85476C2C30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9"/>
            </p:custDataLst>
          </p:nvPr>
        </p:nvSpPr>
        <p:spPr>
          <a:xfrm>
            <a:off x="85344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0" name="Rectangle 509">
            <a:extLst>
              <a:ext uri="{FF2B5EF4-FFF2-40B4-BE49-F238E27FC236}">
                <a16:creationId xmlns:a16="http://schemas.microsoft.com/office/drawing/2014/main" id="{9C1486E6-6224-416C-9B6C-E942FB2159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0"/>
            </p:custDataLst>
          </p:nvPr>
        </p:nvSpPr>
        <p:spPr>
          <a:xfrm>
            <a:off x="86233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1" name="Rectangle 510">
            <a:extLst>
              <a:ext uri="{FF2B5EF4-FFF2-40B4-BE49-F238E27FC236}">
                <a16:creationId xmlns:a16="http://schemas.microsoft.com/office/drawing/2014/main" id="{FB469607-13E6-4B99-BD10-1ECD19B5C8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1"/>
            </p:custDataLst>
          </p:nvPr>
        </p:nvSpPr>
        <p:spPr>
          <a:xfrm>
            <a:off x="87122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2" name="Rectangle 511">
            <a:extLst>
              <a:ext uri="{FF2B5EF4-FFF2-40B4-BE49-F238E27FC236}">
                <a16:creationId xmlns:a16="http://schemas.microsoft.com/office/drawing/2014/main" id="{E7455E71-BC63-4DCC-BDB3-54647B486B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2"/>
            </p:custDataLst>
          </p:nvPr>
        </p:nvSpPr>
        <p:spPr>
          <a:xfrm>
            <a:off x="88011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3" name="Rectangle 512">
            <a:extLst>
              <a:ext uri="{FF2B5EF4-FFF2-40B4-BE49-F238E27FC236}">
                <a16:creationId xmlns:a16="http://schemas.microsoft.com/office/drawing/2014/main" id="{B3EAA6F9-1671-4EEB-9771-AF246727D7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3"/>
            </p:custDataLst>
          </p:nvPr>
        </p:nvSpPr>
        <p:spPr>
          <a:xfrm>
            <a:off x="88900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4" name="Rectangle 513">
            <a:extLst>
              <a:ext uri="{FF2B5EF4-FFF2-40B4-BE49-F238E27FC236}">
                <a16:creationId xmlns:a16="http://schemas.microsoft.com/office/drawing/2014/main" id="{38BDBEAF-EC82-4726-BFC1-C4B44528D6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4"/>
            </p:custDataLst>
          </p:nvPr>
        </p:nvSpPr>
        <p:spPr>
          <a:xfrm>
            <a:off x="89789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5" name="Rectangle 514">
            <a:extLst>
              <a:ext uri="{FF2B5EF4-FFF2-40B4-BE49-F238E27FC236}">
                <a16:creationId xmlns:a16="http://schemas.microsoft.com/office/drawing/2014/main" id="{F3910290-FDC9-4197-8218-1CEA384F9F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5"/>
            </p:custDataLst>
          </p:nvPr>
        </p:nvSpPr>
        <p:spPr>
          <a:xfrm>
            <a:off x="90678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6" name="Rectangle 515">
            <a:extLst>
              <a:ext uri="{FF2B5EF4-FFF2-40B4-BE49-F238E27FC236}">
                <a16:creationId xmlns:a16="http://schemas.microsoft.com/office/drawing/2014/main" id="{6DDE9883-8EF8-4001-A52F-2BE386737F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6"/>
            </p:custDataLst>
          </p:nvPr>
        </p:nvSpPr>
        <p:spPr>
          <a:xfrm>
            <a:off x="91567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7" name="Rectangle 516">
            <a:extLst>
              <a:ext uri="{FF2B5EF4-FFF2-40B4-BE49-F238E27FC236}">
                <a16:creationId xmlns:a16="http://schemas.microsoft.com/office/drawing/2014/main" id="{3319521F-BE2A-4E07-81D0-5594298D46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7"/>
            </p:custDataLst>
          </p:nvPr>
        </p:nvSpPr>
        <p:spPr>
          <a:xfrm>
            <a:off x="92456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8" name="Rectangle 517">
            <a:extLst>
              <a:ext uri="{FF2B5EF4-FFF2-40B4-BE49-F238E27FC236}">
                <a16:creationId xmlns:a16="http://schemas.microsoft.com/office/drawing/2014/main" id="{7E0D7B56-3675-47A7-8612-41B3D416CC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8"/>
            </p:custDataLst>
          </p:nvPr>
        </p:nvSpPr>
        <p:spPr>
          <a:xfrm>
            <a:off x="93345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9" name="Rectangle 518">
            <a:extLst>
              <a:ext uri="{FF2B5EF4-FFF2-40B4-BE49-F238E27FC236}">
                <a16:creationId xmlns:a16="http://schemas.microsoft.com/office/drawing/2014/main" id="{E3A7A210-19B5-435F-98BF-67C69DDB80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9"/>
            </p:custDataLst>
          </p:nvPr>
        </p:nvSpPr>
        <p:spPr>
          <a:xfrm>
            <a:off x="94234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0" name="Rectangle 519">
            <a:extLst>
              <a:ext uri="{FF2B5EF4-FFF2-40B4-BE49-F238E27FC236}">
                <a16:creationId xmlns:a16="http://schemas.microsoft.com/office/drawing/2014/main" id="{831EEF9B-0FCC-49B3-B15E-54970B25C2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0"/>
            </p:custDataLst>
          </p:nvPr>
        </p:nvSpPr>
        <p:spPr>
          <a:xfrm>
            <a:off x="95123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1" name="Rectangle 520">
            <a:extLst>
              <a:ext uri="{FF2B5EF4-FFF2-40B4-BE49-F238E27FC236}">
                <a16:creationId xmlns:a16="http://schemas.microsoft.com/office/drawing/2014/main" id="{FE8C5FF3-412D-4067-9134-A893AB01DD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1"/>
            </p:custDataLst>
          </p:nvPr>
        </p:nvSpPr>
        <p:spPr>
          <a:xfrm>
            <a:off x="96012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2" name="Rectangle 521">
            <a:extLst>
              <a:ext uri="{FF2B5EF4-FFF2-40B4-BE49-F238E27FC236}">
                <a16:creationId xmlns:a16="http://schemas.microsoft.com/office/drawing/2014/main" id="{E67A6E78-B86A-4C34-A908-7A35850E4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2"/>
            </p:custDataLst>
          </p:nvPr>
        </p:nvSpPr>
        <p:spPr>
          <a:xfrm>
            <a:off x="96901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3" name="Rectangle 522">
            <a:extLst>
              <a:ext uri="{FF2B5EF4-FFF2-40B4-BE49-F238E27FC236}">
                <a16:creationId xmlns:a16="http://schemas.microsoft.com/office/drawing/2014/main" id="{7D340F4C-1FA9-4F4B-894B-F6196D0D36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3"/>
            </p:custDataLst>
          </p:nvPr>
        </p:nvSpPr>
        <p:spPr>
          <a:xfrm>
            <a:off x="97790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4" name="Rectangle 523">
            <a:extLst>
              <a:ext uri="{FF2B5EF4-FFF2-40B4-BE49-F238E27FC236}">
                <a16:creationId xmlns:a16="http://schemas.microsoft.com/office/drawing/2014/main" id="{3EC5B09F-FFA3-484C-9475-A8C107455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4"/>
            </p:custDataLst>
          </p:nvPr>
        </p:nvSpPr>
        <p:spPr>
          <a:xfrm>
            <a:off x="98679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5" name="Rectangle 524">
            <a:extLst>
              <a:ext uri="{FF2B5EF4-FFF2-40B4-BE49-F238E27FC236}">
                <a16:creationId xmlns:a16="http://schemas.microsoft.com/office/drawing/2014/main" id="{D7C6B300-3EBC-4562-82F5-E659BB8E2C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5"/>
            </p:custDataLst>
          </p:nvPr>
        </p:nvSpPr>
        <p:spPr>
          <a:xfrm>
            <a:off x="99568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6" name="Rectangle 525">
            <a:extLst>
              <a:ext uri="{FF2B5EF4-FFF2-40B4-BE49-F238E27FC236}">
                <a16:creationId xmlns:a16="http://schemas.microsoft.com/office/drawing/2014/main" id="{B16B9682-4405-4FD1-8AC5-2A7AB765E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6"/>
            </p:custDataLst>
          </p:nvPr>
        </p:nvSpPr>
        <p:spPr>
          <a:xfrm>
            <a:off x="100457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7" name="Rectangle 526">
            <a:extLst>
              <a:ext uri="{FF2B5EF4-FFF2-40B4-BE49-F238E27FC236}">
                <a16:creationId xmlns:a16="http://schemas.microsoft.com/office/drawing/2014/main" id="{0567B417-1354-4147-90E5-DBD25EB75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7"/>
            </p:custDataLst>
          </p:nvPr>
        </p:nvSpPr>
        <p:spPr>
          <a:xfrm>
            <a:off x="101346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8" name="Rectangle 527">
            <a:extLst>
              <a:ext uri="{FF2B5EF4-FFF2-40B4-BE49-F238E27FC236}">
                <a16:creationId xmlns:a16="http://schemas.microsoft.com/office/drawing/2014/main" id="{7893B1B8-2C27-48AC-AF06-6A815DA2DE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8"/>
            </p:custDataLst>
          </p:nvPr>
        </p:nvSpPr>
        <p:spPr>
          <a:xfrm>
            <a:off x="102235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9" name="Rectangle 528">
            <a:extLst>
              <a:ext uri="{FF2B5EF4-FFF2-40B4-BE49-F238E27FC236}">
                <a16:creationId xmlns:a16="http://schemas.microsoft.com/office/drawing/2014/main" id="{A22AAD8A-CC02-48B9-91D5-F2ABE595E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9"/>
            </p:custDataLst>
          </p:nvPr>
        </p:nvSpPr>
        <p:spPr>
          <a:xfrm>
            <a:off x="103124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0" name="Rectangle 529">
            <a:extLst>
              <a:ext uri="{FF2B5EF4-FFF2-40B4-BE49-F238E27FC236}">
                <a16:creationId xmlns:a16="http://schemas.microsoft.com/office/drawing/2014/main" id="{8B3A01C2-360E-4110-A81C-526D1995F7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0"/>
            </p:custDataLst>
          </p:nvPr>
        </p:nvSpPr>
        <p:spPr>
          <a:xfrm>
            <a:off x="104013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1" name="Rectangle 530">
            <a:extLst>
              <a:ext uri="{FF2B5EF4-FFF2-40B4-BE49-F238E27FC236}">
                <a16:creationId xmlns:a16="http://schemas.microsoft.com/office/drawing/2014/main" id="{75DC1230-6008-4C9A-9EB8-11E60B2276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1"/>
            </p:custDataLst>
          </p:nvPr>
        </p:nvSpPr>
        <p:spPr>
          <a:xfrm>
            <a:off x="104902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2" name="Rectangle 531">
            <a:extLst>
              <a:ext uri="{FF2B5EF4-FFF2-40B4-BE49-F238E27FC236}">
                <a16:creationId xmlns:a16="http://schemas.microsoft.com/office/drawing/2014/main" id="{AF58FE34-38E1-4790-B55C-CC2125685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2"/>
            </p:custDataLst>
          </p:nvPr>
        </p:nvSpPr>
        <p:spPr>
          <a:xfrm>
            <a:off x="105791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3" name="Rectangle 532">
            <a:extLst>
              <a:ext uri="{FF2B5EF4-FFF2-40B4-BE49-F238E27FC236}">
                <a16:creationId xmlns:a16="http://schemas.microsoft.com/office/drawing/2014/main" id="{1B002C27-8FAE-4DD0-90A4-020CB72D9E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3"/>
            </p:custDataLst>
          </p:nvPr>
        </p:nvSpPr>
        <p:spPr>
          <a:xfrm>
            <a:off x="106680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4" name="Rectangle 533">
            <a:extLst>
              <a:ext uri="{FF2B5EF4-FFF2-40B4-BE49-F238E27FC236}">
                <a16:creationId xmlns:a16="http://schemas.microsoft.com/office/drawing/2014/main" id="{0508BE5E-B76D-48AC-B7E0-952D3BB7E1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4"/>
            </p:custDataLst>
          </p:nvPr>
        </p:nvSpPr>
        <p:spPr>
          <a:xfrm>
            <a:off x="107569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5" name="Rectangle 534">
            <a:extLst>
              <a:ext uri="{FF2B5EF4-FFF2-40B4-BE49-F238E27FC236}">
                <a16:creationId xmlns:a16="http://schemas.microsoft.com/office/drawing/2014/main" id="{168D58E3-043E-4217-A74D-AD0EEFD136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5"/>
            </p:custDataLst>
          </p:nvPr>
        </p:nvSpPr>
        <p:spPr>
          <a:xfrm>
            <a:off x="81788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6" name="Rectangle 535">
            <a:extLst>
              <a:ext uri="{FF2B5EF4-FFF2-40B4-BE49-F238E27FC236}">
                <a16:creationId xmlns:a16="http://schemas.microsoft.com/office/drawing/2014/main" id="{AF141578-7509-4EA4-BC93-E16C2DF90B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6"/>
            </p:custDataLst>
          </p:nvPr>
        </p:nvSpPr>
        <p:spPr>
          <a:xfrm>
            <a:off x="82677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7" name="Rectangle 536">
            <a:extLst>
              <a:ext uri="{FF2B5EF4-FFF2-40B4-BE49-F238E27FC236}">
                <a16:creationId xmlns:a16="http://schemas.microsoft.com/office/drawing/2014/main" id="{7F1056D7-EF5F-4949-8C42-9A491B7464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7"/>
            </p:custDataLst>
          </p:nvPr>
        </p:nvSpPr>
        <p:spPr>
          <a:xfrm>
            <a:off x="83566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8" name="Rectangle 537">
            <a:extLst>
              <a:ext uri="{FF2B5EF4-FFF2-40B4-BE49-F238E27FC236}">
                <a16:creationId xmlns:a16="http://schemas.microsoft.com/office/drawing/2014/main" id="{EB6750EB-9C31-44F2-BADC-76FCDDCCB1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8"/>
            </p:custDataLst>
          </p:nvPr>
        </p:nvSpPr>
        <p:spPr>
          <a:xfrm>
            <a:off x="84455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9" name="Rectangle 538">
            <a:extLst>
              <a:ext uri="{FF2B5EF4-FFF2-40B4-BE49-F238E27FC236}">
                <a16:creationId xmlns:a16="http://schemas.microsoft.com/office/drawing/2014/main" id="{FFCDA5D6-6C67-42B6-A9C1-301196B991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9"/>
            </p:custDataLst>
          </p:nvPr>
        </p:nvSpPr>
        <p:spPr>
          <a:xfrm>
            <a:off x="85344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0" name="Rectangle 539">
            <a:extLst>
              <a:ext uri="{FF2B5EF4-FFF2-40B4-BE49-F238E27FC236}">
                <a16:creationId xmlns:a16="http://schemas.microsoft.com/office/drawing/2014/main" id="{730ABCAB-A5E7-4E4B-9D9B-4E463D465D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0"/>
            </p:custDataLst>
          </p:nvPr>
        </p:nvSpPr>
        <p:spPr>
          <a:xfrm>
            <a:off x="86233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1" name="Rectangle 540">
            <a:extLst>
              <a:ext uri="{FF2B5EF4-FFF2-40B4-BE49-F238E27FC236}">
                <a16:creationId xmlns:a16="http://schemas.microsoft.com/office/drawing/2014/main" id="{ABB27BE7-8CE1-4582-8FF5-EE0AA81535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1"/>
            </p:custDataLst>
          </p:nvPr>
        </p:nvSpPr>
        <p:spPr>
          <a:xfrm>
            <a:off x="87122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2" name="Rectangle 541">
            <a:extLst>
              <a:ext uri="{FF2B5EF4-FFF2-40B4-BE49-F238E27FC236}">
                <a16:creationId xmlns:a16="http://schemas.microsoft.com/office/drawing/2014/main" id="{2D883A42-F20C-41FA-8321-FBE30B8C7C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2"/>
            </p:custDataLst>
          </p:nvPr>
        </p:nvSpPr>
        <p:spPr>
          <a:xfrm>
            <a:off x="88011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3" name="Rectangle 542">
            <a:extLst>
              <a:ext uri="{FF2B5EF4-FFF2-40B4-BE49-F238E27FC236}">
                <a16:creationId xmlns:a16="http://schemas.microsoft.com/office/drawing/2014/main" id="{116B74C2-DDCC-47E4-A6FC-9F2878F8C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3"/>
            </p:custDataLst>
          </p:nvPr>
        </p:nvSpPr>
        <p:spPr>
          <a:xfrm>
            <a:off x="88900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4" name="Rectangle 543">
            <a:extLst>
              <a:ext uri="{FF2B5EF4-FFF2-40B4-BE49-F238E27FC236}">
                <a16:creationId xmlns:a16="http://schemas.microsoft.com/office/drawing/2014/main" id="{4280431C-EE54-48FC-BAC2-7434225086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4"/>
            </p:custDataLst>
          </p:nvPr>
        </p:nvSpPr>
        <p:spPr>
          <a:xfrm>
            <a:off x="89789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5" name="Rectangle 544">
            <a:extLst>
              <a:ext uri="{FF2B5EF4-FFF2-40B4-BE49-F238E27FC236}">
                <a16:creationId xmlns:a16="http://schemas.microsoft.com/office/drawing/2014/main" id="{1C518D14-7948-45E2-9162-E920353E38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5"/>
            </p:custDataLst>
          </p:nvPr>
        </p:nvSpPr>
        <p:spPr>
          <a:xfrm>
            <a:off x="90678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6" name="Rectangle 545">
            <a:extLst>
              <a:ext uri="{FF2B5EF4-FFF2-40B4-BE49-F238E27FC236}">
                <a16:creationId xmlns:a16="http://schemas.microsoft.com/office/drawing/2014/main" id="{302CA75B-4161-4522-B846-7E500EB7C0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6"/>
            </p:custDataLst>
          </p:nvPr>
        </p:nvSpPr>
        <p:spPr>
          <a:xfrm>
            <a:off x="91567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7" name="Rectangle 546">
            <a:extLst>
              <a:ext uri="{FF2B5EF4-FFF2-40B4-BE49-F238E27FC236}">
                <a16:creationId xmlns:a16="http://schemas.microsoft.com/office/drawing/2014/main" id="{89825FBB-078E-4DF8-BADD-9CD83DB90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7"/>
            </p:custDataLst>
          </p:nvPr>
        </p:nvSpPr>
        <p:spPr>
          <a:xfrm>
            <a:off x="92456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8" name="Rectangle 547">
            <a:extLst>
              <a:ext uri="{FF2B5EF4-FFF2-40B4-BE49-F238E27FC236}">
                <a16:creationId xmlns:a16="http://schemas.microsoft.com/office/drawing/2014/main" id="{83DB5DA2-8C4E-4E0A-A1A3-498F1D4239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8"/>
            </p:custDataLst>
          </p:nvPr>
        </p:nvSpPr>
        <p:spPr>
          <a:xfrm>
            <a:off x="93345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9" name="Rectangle 548">
            <a:extLst>
              <a:ext uri="{FF2B5EF4-FFF2-40B4-BE49-F238E27FC236}">
                <a16:creationId xmlns:a16="http://schemas.microsoft.com/office/drawing/2014/main" id="{61B650AD-BF05-495A-888F-41758A7119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9"/>
            </p:custDataLst>
          </p:nvPr>
        </p:nvSpPr>
        <p:spPr>
          <a:xfrm>
            <a:off x="94234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0" name="Rectangle 549">
            <a:extLst>
              <a:ext uri="{FF2B5EF4-FFF2-40B4-BE49-F238E27FC236}">
                <a16:creationId xmlns:a16="http://schemas.microsoft.com/office/drawing/2014/main" id="{159015BA-E38E-4FCE-95FF-3CE1791213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0"/>
            </p:custDataLst>
          </p:nvPr>
        </p:nvSpPr>
        <p:spPr>
          <a:xfrm>
            <a:off x="95123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1" name="Rectangle 550">
            <a:extLst>
              <a:ext uri="{FF2B5EF4-FFF2-40B4-BE49-F238E27FC236}">
                <a16:creationId xmlns:a16="http://schemas.microsoft.com/office/drawing/2014/main" id="{FFCCDD0C-436F-418E-A557-1737C0F291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1"/>
            </p:custDataLst>
          </p:nvPr>
        </p:nvSpPr>
        <p:spPr>
          <a:xfrm>
            <a:off x="96012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2" name="Rectangle 551">
            <a:extLst>
              <a:ext uri="{FF2B5EF4-FFF2-40B4-BE49-F238E27FC236}">
                <a16:creationId xmlns:a16="http://schemas.microsoft.com/office/drawing/2014/main" id="{F0BD22E1-559D-40B5-9E57-0E9468E0D0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2"/>
            </p:custDataLst>
          </p:nvPr>
        </p:nvSpPr>
        <p:spPr>
          <a:xfrm>
            <a:off x="96901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3" name="Rectangle 552">
            <a:extLst>
              <a:ext uri="{FF2B5EF4-FFF2-40B4-BE49-F238E27FC236}">
                <a16:creationId xmlns:a16="http://schemas.microsoft.com/office/drawing/2014/main" id="{C9E72D90-080A-4CEB-A76B-E9AF5C752F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3"/>
            </p:custDataLst>
          </p:nvPr>
        </p:nvSpPr>
        <p:spPr>
          <a:xfrm>
            <a:off x="97790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4" name="Rectangle 553">
            <a:extLst>
              <a:ext uri="{FF2B5EF4-FFF2-40B4-BE49-F238E27FC236}">
                <a16:creationId xmlns:a16="http://schemas.microsoft.com/office/drawing/2014/main" id="{AC93F752-F578-42ED-BA22-CAD961A257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4"/>
            </p:custDataLst>
          </p:nvPr>
        </p:nvSpPr>
        <p:spPr>
          <a:xfrm>
            <a:off x="98679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5" name="Rectangle 554">
            <a:extLst>
              <a:ext uri="{FF2B5EF4-FFF2-40B4-BE49-F238E27FC236}">
                <a16:creationId xmlns:a16="http://schemas.microsoft.com/office/drawing/2014/main" id="{E2945EAE-036E-4910-A3C1-1A1AA67074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5"/>
            </p:custDataLst>
          </p:nvPr>
        </p:nvSpPr>
        <p:spPr>
          <a:xfrm>
            <a:off x="99568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6" name="Rectangle 555">
            <a:extLst>
              <a:ext uri="{FF2B5EF4-FFF2-40B4-BE49-F238E27FC236}">
                <a16:creationId xmlns:a16="http://schemas.microsoft.com/office/drawing/2014/main" id="{47E80B2B-51A4-4144-A688-151BB03298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6"/>
            </p:custDataLst>
          </p:nvPr>
        </p:nvSpPr>
        <p:spPr>
          <a:xfrm>
            <a:off x="100457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7" name="Rectangle 556">
            <a:extLst>
              <a:ext uri="{FF2B5EF4-FFF2-40B4-BE49-F238E27FC236}">
                <a16:creationId xmlns:a16="http://schemas.microsoft.com/office/drawing/2014/main" id="{E624BF96-164F-446F-9518-CF0E1B1394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7"/>
            </p:custDataLst>
          </p:nvPr>
        </p:nvSpPr>
        <p:spPr>
          <a:xfrm>
            <a:off x="101346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8" name="Rectangle 557">
            <a:extLst>
              <a:ext uri="{FF2B5EF4-FFF2-40B4-BE49-F238E27FC236}">
                <a16:creationId xmlns:a16="http://schemas.microsoft.com/office/drawing/2014/main" id="{B978278D-605F-4433-BF2A-A98D865AB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8"/>
            </p:custDataLst>
          </p:nvPr>
        </p:nvSpPr>
        <p:spPr>
          <a:xfrm>
            <a:off x="102235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9" name="Rectangle 558">
            <a:extLst>
              <a:ext uri="{FF2B5EF4-FFF2-40B4-BE49-F238E27FC236}">
                <a16:creationId xmlns:a16="http://schemas.microsoft.com/office/drawing/2014/main" id="{C279E0C4-7003-44FE-9C13-0A4AD75986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9"/>
            </p:custDataLst>
          </p:nvPr>
        </p:nvSpPr>
        <p:spPr>
          <a:xfrm>
            <a:off x="103124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0" name="Rectangle 559">
            <a:extLst>
              <a:ext uri="{FF2B5EF4-FFF2-40B4-BE49-F238E27FC236}">
                <a16:creationId xmlns:a16="http://schemas.microsoft.com/office/drawing/2014/main" id="{9E466580-0EEE-4F89-9913-D68BFA9A84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0"/>
            </p:custDataLst>
          </p:nvPr>
        </p:nvSpPr>
        <p:spPr>
          <a:xfrm>
            <a:off x="104013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1" name="Rectangle 560">
            <a:extLst>
              <a:ext uri="{FF2B5EF4-FFF2-40B4-BE49-F238E27FC236}">
                <a16:creationId xmlns:a16="http://schemas.microsoft.com/office/drawing/2014/main" id="{56129973-BAB1-44D7-8B14-3707AA5F8F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1"/>
            </p:custDataLst>
          </p:nvPr>
        </p:nvSpPr>
        <p:spPr>
          <a:xfrm>
            <a:off x="104902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2" name="Rectangle 561">
            <a:extLst>
              <a:ext uri="{FF2B5EF4-FFF2-40B4-BE49-F238E27FC236}">
                <a16:creationId xmlns:a16="http://schemas.microsoft.com/office/drawing/2014/main" id="{3215706D-864D-4301-AFA1-F236CE58C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2"/>
            </p:custDataLst>
          </p:nvPr>
        </p:nvSpPr>
        <p:spPr>
          <a:xfrm>
            <a:off x="105791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3" name="Rectangle 562">
            <a:extLst>
              <a:ext uri="{FF2B5EF4-FFF2-40B4-BE49-F238E27FC236}">
                <a16:creationId xmlns:a16="http://schemas.microsoft.com/office/drawing/2014/main" id="{5618B3B3-FA91-4624-B2C6-3AD655905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3"/>
            </p:custDataLst>
          </p:nvPr>
        </p:nvSpPr>
        <p:spPr>
          <a:xfrm>
            <a:off x="106680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4" name="Rectangle 563">
            <a:extLst>
              <a:ext uri="{FF2B5EF4-FFF2-40B4-BE49-F238E27FC236}">
                <a16:creationId xmlns:a16="http://schemas.microsoft.com/office/drawing/2014/main" id="{DDB13B38-8EB6-4CA1-B9D4-8BCD4EA1B5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4"/>
            </p:custDataLst>
          </p:nvPr>
        </p:nvSpPr>
        <p:spPr>
          <a:xfrm>
            <a:off x="107569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5" name="Rectangle 564">
            <a:extLst>
              <a:ext uri="{FF2B5EF4-FFF2-40B4-BE49-F238E27FC236}">
                <a16:creationId xmlns:a16="http://schemas.microsoft.com/office/drawing/2014/main" id="{90D3D1E3-8761-460C-8765-5FD1DCD24D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5"/>
            </p:custDataLst>
          </p:nvPr>
        </p:nvSpPr>
        <p:spPr>
          <a:xfrm>
            <a:off x="81788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6" name="Rectangle 565">
            <a:extLst>
              <a:ext uri="{FF2B5EF4-FFF2-40B4-BE49-F238E27FC236}">
                <a16:creationId xmlns:a16="http://schemas.microsoft.com/office/drawing/2014/main" id="{D3DE4B30-7B73-4F49-85E5-6198F50019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6"/>
            </p:custDataLst>
          </p:nvPr>
        </p:nvSpPr>
        <p:spPr>
          <a:xfrm>
            <a:off x="82677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7" name="Rectangle 566">
            <a:extLst>
              <a:ext uri="{FF2B5EF4-FFF2-40B4-BE49-F238E27FC236}">
                <a16:creationId xmlns:a16="http://schemas.microsoft.com/office/drawing/2014/main" id="{4BF68E4D-6EA7-45B6-B8CC-5C4BDFBD2B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7"/>
            </p:custDataLst>
          </p:nvPr>
        </p:nvSpPr>
        <p:spPr>
          <a:xfrm>
            <a:off x="83566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8" name="Rectangle 567">
            <a:extLst>
              <a:ext uri="{FF2B5EF4-FFF2-40B4-BE49-F238E27FC236}">
                <a16:creationId xmlns:a16="http://schemas.microsoft.com/office/drawing/2014/main" id="{6CF65AE4-41AD-403A-A0FD-E735FED71B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8"/>
            </p:custDataLst>
          </p:nvPr>
        </p:nvSpPr>
        <p:spPr>
          <a:xfrm>
            <a:off x="84455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9" name="Rectangle 568">
            <a:extLst>
              <a:ext uri="{FF2B5EF4-FFF2-40B4-BE49-F238E27FC236}">
                <a16:creationId xmlns:a16="http://schemas.microsoft.com/office/drawing/2014/main" id="{F1B7A09A-3C15-4579-9994-2C6DB4DAEB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9"/>
            </p:custDataLst>
          </p:nvPr>
        </p:nvSpPr>
        <p:spPr>
          <a:xfrm>
            <a:off x="85344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0" name="Rectangle 569">
            <a:extLst>
              <a:ext uri="{FF2B5EF4-FFF2-40B4-BE49-F238E27FC236}">
                <a16:creationId xmlns:a16="http://schemas.microsoft.com/office/drawing/2014/main" id="{3ADD1D40-2B33-4C25-9648-8FDCAC50E9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0"/>
            </p:custDataLst>
          </p:nvPr>
        </p:nvSpPr>
        <p:spPr>
          <a:xfrm>
            <a:off x="86233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1" name="Rectangle 570">
            <a:extLst>
              <a:ext uri="{FF2B5EF4-FFF2-40B4-BE49-F238E27FC236}">
                <a16:creationId xmlns:a16="http://schemas.microsoft.com/office/drawing/2014/main" id="{97AF68B1-2B66-4DD6-85A1-7864C3F24A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1"/>
            </p:custDataLst>
          </p:nvPr>
        </p:nvSpPr>
        <p:spPr>
          <a:xfrm>
            <a:off x="87122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2" name="Rectangle 571">
            <a:extLst>
              <a:ext uri="{FF2B5EF4-FFF2-40B4-BE49-F238E27FC236}">
                <a16:creationId xmlns:a16="http://schemas.microsoft.com/office/drawing/2014/main" id="{0AC8053A-D0C8-4F21-9DA8-36F3CB4E86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2"/>
            </p:custDataLst>
          </p:nvPr>
        </p:nvSpPr>
        <p:spPr>
          <a:xfrm>
            <a:off x="88011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3" name="Rectangle 572">
            <a:extLst>
              <a:ext uri="{FF2B5EF4-FFF2-40B4-BE49-F238E27FC236}">
                <a16:creationId xmlns:a16="http://schemas.microsoft.com/office/drawing/2014/main" id="{D6AD4F00-C8A2-4067-9056-4723B0A45F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3"/>
            </p:custDataLst>
          </p:nvPr>
        </p:nvSpPr>
        <p:spPr>
          <a:xfrm>
            <a:off x="88900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4" name="Rectangle 573">
            <a:extLst>
              <a:ext uri="{FF2B5EF4-FFF2-40B4-BE49-F238E27FC236}">
                <a16:creationId xmlns:a16="http://schemas.microsoft.com/office/drawing/2014/main" id="{4DDA7AF5-2E85-40A1-9B98-942F3E3F25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4"/>
            </p:custDataLst>
          </p:nvPr>
        </p:nvSpPr>
        <p:spPr>
          <a:xfrm>
            <a:off x="89789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5" name="Rectangle 574">
            <a:extLst>
              <a:ext uri="{FF2B5EF4-FFF2-40B4-BE49-F238E27FC236}">
                <a16:creationId xmlns:a16="http://schemas.microsoft.com/office/drawing/2014/main" id="{2EF48C5B-CA06-4DCB-B597-BFCF10C3FD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5"/>
            </p:custDataLst>
          </p:nvPr>
        </p:nvSpPr>
        <p:spPr>
          <a:xfrm>
            <a:off x="90678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6" name="Rectangle 575">
            <a:extLst>
              <a:ext uri="{FF2B5EF4-FFF2-40B4-BE49-F238E27FC236}">
                <a16:creationId xmlns:a16="http://schemas.microsoft.com/office/drawing/2014/main" id="{634F058E-9C7E-41EA-A736-6DAF305689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6"/>
            </p:custDataLst>
          </p:nvPr>
        </p:nvSpPr>
        <p:spPr>
          <a:xfrm>
            <a:off x="91567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7" name="Rectangle 576">
            <a:extLst>
              <a:ext uri="{FF2B5EF4-FFF2-40B4-BE49-F238E27FC236}">
                <a16:creationId xmlns:a16="http://schemas.microsoft.com/office/drawing/2014/main" id="{C043CBC8-A4D9-4935-95E5-CD82B1582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7"/>
            </p:custDataLst>
          </p:nvPr>
        </p:nvSpPr>
        <p:spPr>
          <a:xfrm>
            <a:off x="92456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8" name="Rectangle 577">
            <a:extLst>
              <a:ext uri="{FF2B5EF4-FFF2-40B4-BE49-F238E27FC236}">
                <a16:creationId xmlns:a16="http://schemas.microsoft.com/office/drawing/2014/main" id="{E5D4C865-EA79-4912-8D3A-E2F2D99F0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8"/>
            </p:custDataLst>
          </p:nvPr>
        </p:nvSpPr>
        <p:spPr>
          <a:xfrm>
            <a:off x="93345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9" name="Rectangle 578">
            <a:extLst>
              <a:ext uri="{FF2B5EF4-FFF2-40B4-BE49-F238E27FC236}">
                <a16:creationId xmlns:a16="http://schemas.microsoft.com/office/drawing/2014/main" id="{99D88639-8E65-4318-AF30-D5CF5B7D67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9"/>
            </p:custDataLst>
          </p:nvPr>
        </p:nvSpPr>
        <p:spPr>
          <a:xfrm>
            <a:off x="94234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0" name="Rectangle 579">
            <a:extLst>
              <a:ext uri="{FF2B5EF4-FFF2-40B4-BE49-F238E27FC236}">
                <a16:creationId xmlns:a16="http://schemas.microsoft.com/office/drawing/2014/main" id="{D34CB148-1560-426A-87CE-BB115D5E47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0"/>
            </p:custDataLst>
          </p:nvPr>
        </p:nvSpPr>
        <p:spPr>
          <a:xfrm>
            <a:off x="95123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1" name="Rectangle 580">
            <a:extLst>
              <a:ext uri="{FF2B5EF4-FFF2-40B4-BE49-F238E27FC236}">
                <a16:creationId xmlns:a16="http://schemas.microsoft.com/office/drawing/2014/main" id="{C4763CC4-7AE9-44A4-A21E-1214174598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1"/>
            </p:custDataLst>
          </p:nvPr>
        </p:nvSpPr>
        <p:spPr>
          <a:xfrm>
            <a:off x="96012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2" name="Rectangle 581">
            <a:extLst>
              <a:ext uri="{FF2B5EF4-FFF2-40B4-BE49-F238E27FC236}">
                <a16:creationId xmlns:a16="http://schemas.microsoft.com/office/drawing/2014/main" id="{6FCCB57C-ACF2-47F2-9FCF-C215ECC2A3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2"/>
            </p:custDataLst>
          </p:nvPr>
        </p:nvSpPr>
        <p:spPr>
          <a:xfrm>
            <a:off x="96901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3" name="Rectangle 582">
            <a:extLst>
              <a:ext uri="{FF2B5EF4-FFF2-40B4-BE49-F238E27FC236}">
                <a16:creationId xmlns:a16="http://schemas.microsoft.com/office/drawing/2014/main" id="{13677AB5-EE4B-49FA-9C9A-18DFD56E36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3"/>
            </p:custDataLst>
          </p:nvPr>
        </p:nvSpPr>
        <p:spPr>
          <a:xfrm>
            <a:off x="97790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4" name="Rectangle 583">
            <a:extLst>
              <a:ext uri="{FF2B5EF4-FFF2-40B4-BE49-F238E27FC236}">
                <a16:creationId xmlns:a16="http://schemas.microsoft.com/office/drawing/2014/main" id="{F75B365F-31D9-4A34-96AF-4973C17F9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4"/>
            </p:custDataLst>
          </p:nvPr>
        </p:nvSpPr>
        <p:spPr>
          <a:xfrm>
            <a:off x="98679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5" name="Rectangle 584">
            <a:extLst>
              <a:ext uri="{FF2B5EF4-FFF2-40B4-BE49-F238E27FC236}">
                <a16:creationId xmlns:a16="http://schemas.microsoft.com/office/drawing/2014/main" id="{A8C23463-BA6D-4186-A0EA-34C803A66D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5"/>
            </p:custDataLst>
          </p:nvPr>
        </p:nvSpPr>
        <p:spPr>
          <a:xfrm>
            <a:off x="99568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6" name="Rectangle 585">
            <a:extLst>
              <a:ext uri="{FF2B5EF4-FFF2-40B4-BE49-F238E27FC236}">
                <a16:creationId xmlns:a16="http://schemas.microsoft.com/office/drawing/2014/main" id="{1C7C73BF-8520-4551-BDC8-47E6F268B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6"/>
            </p:custDataLst>
          </p:nvPr>
        </p:nvSpPr>
        <p:spPr>
          <a:xfrm>
            <a:off x="100457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7" name="Rectangle 586">
            <a:extLst>
              <a:ext uri="{FF2B5EF4-FFF2-40B4-BE49-F238E27FC236}">
                <a16:creationId xmlns:a16="http://schemas.microsoft.com/office/drawing/2014/main" id="{95AD8D77-18A5-49DC-BA4E-36663AE899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7"/>
            </p:custDataLst>
          </p:nvPr>
        </p:nvSpPr>
        <p:spPr>
          <a:xfrm>
            <a:off x="101346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8" name="Rectangle 587">
            <a:extLst>
              <a:ext uri="{FF2B5EF4-FFF2-40B4-BE49-F238E27FC236}">
                <a16:creationId xmlns:a16="http://schemas.microsoft.com/office/drawing/2014/main" id="{C41DA619-FBC7-47FD-88AB-60E3F57FEB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8"/>
            </p:custDataLst>
          </p:nvPr>
        </p:nvSpPr>
        <p:spPr>
          <a:xfrm>
            <a:off x="102235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9" name="Rectangle 588">
            <a:extLst>
              <a:ext uri="{FF2B5EF4-FFF2-40B4-BE49-F238E27FC236}">
                <a16:creationId xmlns:a16="http://schemas.microsoft.com/office/drawing/2014/main" id="{3308CF1C-B610-4A71-A727-0BB8DDF135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9"/>
            </p:custDataLst>
          </p:nvPr>
        </p:nvSpPr>
        <p:spPr>
          <a:xfrm>
            <a:off x="103124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0" name="Rectangle 589">
            <a:extLst>
              <a:ext uri="{FF2B5EF4-FFF2-40B4-BE49-F238E27FC236}">
                <a16:creationId xmlns:a16="http://schemas.microsoft.com/office/drawing/2014/main" id="{411D6E87-414D-40E2-9C30-A6CBB696E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0"/>
            </p:custDataLst>
          </p:nvPr>
        </p:nvSpPr>
        <p:spPr>
          <a:xfrm>
            <a:off x="104013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1" name="Rectangle 590">
            <a:extLst>
              <a:ext uri="{FF2B5EF4-FFF2-40B4-BE49-F238E27FC236}">
                <a16:creationId xmlns:a16="http://schemas.microsoft.com/office/drawing/2014/main" id="{684D9BD2-7773-4DFB-A418-F29C3FB8E6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1"/>
            </p:custDataLst>
          </p:nvPr>
        </p:nvSpPr>
        <p:spPr>
          <a:xfrm>
            <a:off x="104902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2" name="Rectangle 591">
            <a:extLst>
              <a:ext uri="{FF2B5EF4-FFF2-40B4-BE49-F238E27FC236}">
                <a16:creationId xmlns:a16="http://schemas.microsoft.com/office/drawing/2014/main" id="{31E4FC6F-0CB0-4B86-991B-B7CB006263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2"/>
            </p:custDataLst>
          </p:nvPr>
        </p:nvSpPr>
        <p:spPr>
          <a:xfrm>
            <a:off x="105791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3" name="Rectangle 592">
            <a:extLst>
              <a:ext uri="{FF2B5EF4-FFF2-40B4-BE49-F238E27FC236}">
                <a16:creationId xmlns:a16="http://schemas.microsoft.com/office/drawing/2014/main" id="{1C5C316A-52B1-405D-9B2D-F6AE2A1645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3"/>
            </p:custDataLst>
          </p:nvPr>
        </p:nvSpPr>
        <p:spPr>
          <a:xfrm>
            <a:off x="106680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4" name="Rectangle 593">
            <a:extLst>
              <a:ext uri="{FF2B5EF4-FFF2-40B4-BE49-F238E27FC236}">
                <a16:creationId xmlns:a16="http://schemas.microsoft.com/office/drawing/2014/main" id="{5D8C7C31-8322-4756-9DE7-BCC2B47B2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4"/>
            </p:custDataLst>
          </p:nvPr>
        </p:nvSpPr>
        <p:spPr>
          <a:xfrm>
            <a:off x="81788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5" name="Rectangle 594">
            <a:extLst>
              <a:ext uri="{FF2B5EF4-FFF2-40B4-BE49-F238E27FC236}">
                <a16:creationId xmlns:a16="http://schemas.microsoft.com/office/drawing/2014/main" id="{21929E2A-3FC0-4C0C-B74A-8823F4040A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5"/>
            </p:custDataLst>
          </p:nvPr>
        </p:nvSpPr>
        <p:spPr>
          <a:xfrm>
            <a:off x="82677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6" name="Rectangle 595">
            <a:extLst>
              <a:ext uri="{FF2B5EF4-FFF2-40B4-BE49-F238E27FC236}">
                <a16:creationId xmlns:a16="http://schemas.microsoft.com/office/drawing/2014/main" id="{A2304520-677C-4381-92F9-EC304347EB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6"/>
            </p:custDataLst>
          </p:nvPr>
        </p:nvSpPr>
        <p:spPr>
          <a:xfrm>
            <a:off x="83566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7" name="Rectangle 596">
            <a:extLst>
              <a:ext uri="{FF2B5EF4-FFF2-40B4-BE49-F238E27FC236}">
                <a16:creationId xmlns:a16="http://schemas.microsoft.com/office/drawing/2014/main" id="{2F6F9DA4-D5E9-4D71-BDC2-B0A697EEA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7"/>
            </p:custDataLst>
          </p:nvPr>
        </p:nvSpPr>
        <p:spPr>
          <a:xfrm>
            <a:off x="84455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8" name="Rectangle 597">
            <a:extLst>
              <a:ext uri="{FF2B5EF4-FFF2-40B4-BE49-F238E27FC236}">
                <a16:creationId xmlns:a16="http://schemas.microsoft.com/office/drawing/2014/main" id="{AF3F65A5-D34B-47AC-951C-DDC779DA51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8"/>
            </p:custDataLst>
          </p:nvPr>
        </p:nvSpPr>
        <p:spPr>
          <a:xfrm>
            <a:off x="85344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9" name="Rectangle 598">
            <a:extLst>
              <a:ext uri="{FF2B5EF4-FFF2-40B4-BE49-F238E27FC236}">
                <a16:creationId xmlns:a16="http://schemas.microsoft.com/office/drawing/2014/main" id="{21C73BE0-C030-4537-8F4E-2DB4D6C8BE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9"/>
            </p:custDataLst>
          </p:nvPr>
        </p:nvSpPr>
        <p:spPr>
          <a:xfrm>
            <a:off x="86233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0" name="Rectangle 599">
            <a:extLst>
              <a:ext uri="{FF2B5EF4-FFF2-40B4-BE49-F238E27FC236}">
                <a16:creationId xmlns:a16="http://schemas.microsoft.com/office/drawing/2014/main" id="{C4FD1065-61FC-4749-BFC3-1C607284D8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0"/>
            </p:custDataLst>
          </p:nvPr>
        </p:nvSpPr>
        <p:spPr>
          <a:xfrm>
            <a:off x="87122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1" name="Rectangle 600">
            <a:extLst>
              <a:ext uri="{FF2B5EF4-FFF2-40B4-BE49-F238E27FC236}">
                <a16:creationId xmlns:a16="http://schemas.microsoft.com/office/drawing/2014/main" id="{9BDB5BF8-A07B-4C4E-87AE-ADBD4209A3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1"/>
            </p:custDataLst>
          </p:nvPr>
        </p:nvSpPr>
        <p:spPr>
          <a:xfrm>
            <a:off x="88011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2" name="Rectangle 601">
            <a:extLst>
              <a:ext uri="{FF2B5EF4-FFF2-40B4-BE49-F238E27FC236}">
                <a16:creationId xmlns:a16="http://schemas.microsoft.com/office/drawing/2014/main" id="{48FFD317-B835-49D9-B29E-DD94B72069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2"/>
            </p:custDataLst>
          </p:nvPr>
        </p:nvSpPr>
        <p:spPr>
          <a:xfrm>
            <a:off x="88900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3" name="Rectangle 602">
            <a:extLst>
              <a:ext uri="{FF2B5EF4-FFF2-40B4-BE49-F238E27FC236}">
                <a16:creationId xmlns:a16="http://schemas.microsoft.com/office/drawing/2014/main" id="{98A317EF-ABB8-4D41-B9C6-0455B649FA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3"/>
            </p:custDataLst>
          </p:nvPr>
        </p:nvSpPr>
        <p:spPr>
          <a:xfrm>
            <a:off x="89789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4" name="Rectangle 603">
            <a:extLst>
              <a:ext uri="{FF2B5EF4-FFF2-40B4-BE49-F238E27FC236}">
                <a16:creationId xmlns:a16="http://schemas.microsoft.com/office/drawing/2014/main" id="{1472311C-085C-422E-88B0-C1C127EC1D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4"/>
            </p:custDataLst>
          </p:nvPr>
        </p:nvSpPr>
        <p:spPr>
          <a:xfrm>
            <a:off x="90678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5" name="Rectangle 604">
            <a:extLst>
              <a:ext uri="{FF2B5EF4-FFF2-40B4-BE49-F238E27FC236}">
                <a16:creationId xmlns:a16="http://schemas.microsoft.com/office/drawing/2014/main" id="{89E87D76-822E-4CE6-8363-94AA1B9C29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5"/>
            </p:custDataLst>
          </p:nvPr>
        </p:nvSpPr>
        <p:spPr>
          <a:xfrm>
            <a:off x="91567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6" name="Rectangle 605">
            <a:extLst>
              <a:ext uri="{FF2B5EF4-FFF2-40B4-BE49-F238E27FC236}">
                <a16:creationId xmlns:a16="http://schemas.microsoft.com/office/drawing/2014/main" id="{6AD04E95-D360-46AB-82C2-F0C7C989A1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6"/>
            </p:custDataLst>
          </p:nvPr>
        </p:nvSpPr>
        <p:spPr>
          <a:xfrm>
            <a:off x="92456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7" name="Rectangle 606">
            <a:extLst>
              <a:ext uri="{FF2B5EF4-FFF2-40B4-BE49-F238E27FC236}">
                <a16:creationId xmlns:a16="http://schemas.microsoft.com/office/drawing/2014/main" id="{132F4227-D941-4B2E-80B0-7B2E71652B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7"/>
            </p:custDataLst>
          </p:nvPr>
        </p:nvSpPr>
        <p:spPr>
          <a:xfrm>
            <a:off x="93345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8" name="Rectangle 607">
            <a:extLst>
              <a:ext uri="{FF2B5EF4-FFF2-40B4-BE49-F238E27FC236}">
                <a16:creationId xmlns:a16="http://schemas.microsoft.com/office/drawing/2014/main" id="{FF28DE21-E13A-42F0-9CA3-326475E38F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8"/>
            </p:custDataLst>
          </p:nvPr>
        </p:nvSpPr>
        <p:spPr>
          <a:xfrm>
            <a:off x="94234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9" name="Rectangle 608">
            <a:extLst>
              <a:ext uri="{FF2B5EF4-FFF2-40B4-BE49-F238E27FC236}">
                <a16:creationId xmlns:a16="http://schemas.microsoft.com/office/drawing/2014/main" id="{4A26DA12-04E9-4393-920E-6577E70B6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9"/>
            </p:custDataLst>
          </p:nvPr>
        </p:nvSpPr>
        <p:spPr>
          <a:xfrm>
            <a:off x="95123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0" name="Rectangle 609">
            <a:extLst>
              <a:ext uri="{FF2B5EF4-FFF2-40B4-BE49-F238E27FC236}">
                <a16:creationId xmlns:a16="http://schemas.microsoft.com/office/drawing/2014/main" id="{AEF27B07-374A-451D-B3AA-B47DD24A33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0"/>
            </p:custDataLst>
          </p:nvPr>
        </p:nvSpPr>
        <p:spPr>
          <a:xfrm>
            <a:off x="96012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1" name="Rectangle 610">
            <a:extLst>
              <a:ext uri="{FF2B5EF4-FFF2-40B4-BE49-F238E27FC236}">
                <a16:creationId xmlns:a16="http://schemas.microsoft.com/office/drawing/2014/main" id="{74A66084-9C9F-4BFE-B4C3-086EBD6EEB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1"/>
            </p:custDataLst>
          </p:nvPr>
        </p:nvSpPr>
        <p:spPr>
          <a:xfrm>
            <a:off x="96901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2" name="Rectangle 611">
            <a:extLst>
              <a:ext uri="{FF2B5EF4-FFF2-40B4-BE49-F238E27FC236}">
                <a16:creationId xmlns:a16="http://schemas.microsoft.com/office/drawing/2014/main" id="{85F6CFD1-D19E-467D-8DE8-B3DF270F8B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2"/>
            </p:custDataLst>
          </p:nvPr>
        </p:nvSpPr>
        <p:spPr>
          <a:xfrm>
            <a:off x="97790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3" name="Rectangle 612">
            <a:extLst>
              <a:ext uri="{FF2B5EF4-FFF2-40B4-BE49-F238E27FC236}">
                <a16:creationId xmlns:a16="http://schemas.microsoft.com/office/drawing/2014/main" id="{3E6548A9-7544-4304-882D-AD47047F1A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3"/>
            </p:custDataLst>
          </p:nvPr>
        </p:nvSpPr>
        <p:spPr>
          <a:xfrm>
            <a:off x="98679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4" name="Rectangle 613">
            <a:extLst>
              <a:ext uri="{FF2B5EF4-FFF2-40B4-BE49-F238E27FC236}">
                <a16:creationId xmlns:a16="http://schemas.microsoft.com/office/drawing/2014/main" id="{1AAA8496-9E6F-49E9-A4B3-BFF5C51845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4"/>
            </p:custDataLst>
          </p:nvPr>
        </p:nvSpPr>
        <p:spPr>
          <a:xfrm>
            <a:off x="99568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5" name="Rectangle 614">
            <a:extLst>
              <a:ext uri="{FF2B5EF4-FFF2-40B4-BE49-F238E27FC236}">
                <a16:creationId xmlns:a16="http://schemas.microsoft.com/office/drawing/2014/main" id="{DC1F548C-637E-48C5-9F61-B910621BD4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5"/>
            </p:custDataLst>
          </p:nvPr>
        </p:nvSpPr>
        <p:spPr>
          <a:xfrm>
            <a:off x="100457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6" name="Rectangle 615">
            <a:extLst>
              <a:ext uri="{FF2B5EF4-FFF2-40B4-BE49-F238E27FC236}">
                <a16:creationId xmlns:a16="http://schemas.microsoft.com/office/drawing/2014/main" id="{BB4C0FC6-F310-4CED-8C68-717E2C2244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6"/>
            </p:custDataLst>
          </p:nvPr>
        </p:nvSpPr>
        <p:spPr>
          <a:xfrm>
            <a:off x="101346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7" name="Rectangle 616">
            <a:extLst>
              <a:ext uri="{FF2B5EF4-FFF2-40B4-BE49-F238E27FC236}">
                <a16:creationId xmlns:a16="http://schemas.microsoft.com/office/drawing/2014/main" id="{58E7C0C8-91F8-439A-9FBA-03F0FD4D16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7"/>
            </p:custDataLst>
          </p:nvPr>
        </p:nvSpPr>
        <p:spPr>
          <a:xfrm>
            <a:off x="102235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8" name="Rectangle 617">
            <a:extLst>
              <a:ext uri="{FF2B5EF4-FFF2-40B4-BE49-F238E27FC236}">
                <a16:creationId xmlns:a16="http://schemas.microsoft.com/office/drawing/2014/main" id="{F5B1F7C5-E12D-455D-9199-E163EED5BB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8"/>
            </p:custDataLst>
          </p:nvPr>
        </p:nvSpPr>
        <p:spPr>
          <a:xfrm>
            <a:off x="103124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9" name="Rectangle 618">
            <a:extLst>
              <a:ext uri="{FF2B5EF4-FFF2-40B4-BE49-F238E27FC236}">
                <a16:creationId xmlns:a16="http://schemas.microsoft.com/office/drawing/2014/main" id="{E5184E93-5979-47CD-B455-CBEF5CA743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9"/>
            </p:custDataLst>
          </p:nvPr>
        </p:nvSpPr>
        <p:spPr>
          <a:xfrm>
            <a:off x="104013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0" name="Rectangle 619">
            <a:extLst>
              <a:ext uri="{FF2B5EF4-FFF2-40B4-BE49-F238E27FC236}">
                <a16:creationId xmlns:a16="http://schemas.microsoft.com/office/drawing/2014/main" id="{5F7792F4-1E39-4E43-96B4-B5751DD96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0"/>
            </p:custDataLst>
          </p:nvPr>
        </p:nvSpPr>
        <p:spPr>
          <a:xfrm>
            <a:off x="81788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1" name="Rectangle 620">
            <a:extLst>
              <a:ext uri="{FF2B5EF4-FFF2-40B4-BE49-F238E27FC236}">
                <a16:creationId xmlns:a16="http://schemas.microsoft.com/office/drawing/2014/main" id="{F23CEB69-64AC-457F-8CB1-A7373B872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1"/>
            </p:custDataLst>
          </p:nvPr>
        </p:nvSpPr>
        <p:spPr>
          <a:xfrm>
            <a:off x="82677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2" name="Rectangle 621">
            <a:extLst>
              <a:ext uri="{FF2B5EF4-FFF2-40B4-BE49-F238E27FC236}">
                <a16:creationId xmlns:a16="http://schemas.microsoft.com/office/drawing/2014/main" id="{A5DFC8BF-19D3-428F-84DE-A033EB78F1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2"/>
            </p:custDataLst>
          </p:nvPr>
        </p:nvSpPr>
        <p:spPr>
          <a:xfrm>
            <a:off x="83566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3" name="Rectangle 622">
            <a:extLst>
              <a:ext uri="{FF2B5EF4-FFF2-40B4-BE49-F238E27FC236}">
                <a16:creationId xmlns:a16="http://schemas.microsoft.com/office/drawing/2014/main" id="{8F2E7D25-0FE0-47D7-ABE0-E5324EDE05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3"/>
            </p:custDataLst>
          </p:nvPr>
        </p:nvSpPr>
        <p:spPr>
          <a:xfrm>
            <a:off x="84455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4" name="Rectangle 623">
            <a:extLst>
              <a:ext uri="{FF2B5EF4-FFF2-40B4-BE49-F238E27FC236}">
                <a16:creationId xmlns:a16="http://schemas.microsoft.com/office/drawing/2014/main" id="{A4C6F34E-F7DF-403E-99E6-5A42E70B26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4"/>
            </p:custDataLst>
          </p:nvPr>
        </p:nvSpPr>
        <p:spPr>
          <a:xfrm>
            <a:off x="85344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5" name="Rectangle 624">
            <a:extLst>
              <a:ext uri="{FF2B5EF4-FFF2-40B4-BE49-F238E27FC236}">
                <a16:creationId xmlns:a16="http://schemas.microsoft.com/office/drawing/2014/main" id="{24609D45-23BF-4E47-96A0-D50BCFBFC4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5"/>
            </p:custDataLst>
          </p:nvPr>
        </p:nvSpPr>
        <p:spPr>
          <a:xfrm>
            <a:off x="86233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6" name="Rectangle 625">
            <a:extLst>
              <a:ext uri="{FF2B5EF4-FFF2-40B4-BE49-F238E27FC236}">
                <a16:creationId xmlns:a16="http://schemas.microsoft.com/office/drawing/2014/main" id="{92204584-302C-4D06-AC80-BB5A94CA5B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6"/>
            </p:custDataLst>
          </p:nvPr>
        </p:nvSpPr>
        <p:spPr>
          <a:xfrm>
            <a:off x="87122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7" name="Rectangle 626">
            <a:extLst>
              <a:ext uri="{FF2B5EF4-FFF2-40B4-BE49-F238E27FC236}">
                <a16:creationId xmlns:a16="http://schemas.microsoft.com/office/drawing/2014/main" id="{8B7606FA-3833-4884-98B3-2293FAF7B2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7"/>
            </p:custDataLst>
          </p:nvPr>
        </p:nvSpPr>
        <p:spPr>
          <a:xfrm>
            <a:off x="88011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8" name="Rectangle 627">
            <a:extLst>
              <a:ext uri="{FF2B5EF4-FFF2-40B4-BE49-F238E27FC236}">
                <a16:creationId xmlns:a16="http://schemas.microsoft.com/office/drawing/2014/main" id="{67F5A065-960D-4C1C-A199-F6D7F469E4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8"/>
            </p:custDataLst>
          </p:nvPr>
        </p:nvSpPr>
        <p:spPr>
          <a:xfrm>
            <a:off x="88900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9" name="Rectangle 628">
            <a:extLst>
              <a:ext uri="{FF2B5EF4-FFF2-40B4-BE49-F238E27FC236}">
                <a16:creationId xmlns:a16="http://schemas.microsoft.com/office/drawing/2014/main" id="{6AE23361-A91B-4754-9EAF-C051B2AB7C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9"/>
            </p:custDataLst>
          </p:nvPr>
        </p:nvSpPr>
        <p:spPr>
          <a:xfrm>
            <a:off x="89789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0" name="Rectangle 629">
            <a:extLst>
              <a:ext uri="{FF2B5EF4-FFF2-40B4-BE49-F238E27FC236}">
                <a16:creationId xmlns:a16="http://schemas.microsoft.com/office/drawing/2014/main" id="{A9165762-F39C-4BA7-9C8F-99437B209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0"/>
            </p:custDataLst>
          </p:nvPr>
        </p:nvSpPr>
        <p:spPr>
          <a:xfrm>
            <a:off x="90678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1" name="Rectangle 630">
            <a:extLst>
              <a:ext uri="{FF2B5EF4-FFF2-40B4-BE49-F238E27FC236}">
                <a16:creationId xmlns:a16="http://schemas.microsoft.com/office/drawing/2014/main" id="{B5EE3DB7-321E-4049-8808-C9612ECB62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1"/>
            </p:custDataLst>
          </p:nvPr>
        </p:nvSpPr>
        <p:spPr>
          <a:xfrm>
            <a:off x="91567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2" name="Rectangle 631">
            <a:extLst>
              <a:ext uri="{FF2B5EF4-FFF2-40B4-BE49-F238E27FC236}">
                <a16:creationId xmlns:a16="http://schemas.microsoft.com/office/drawing/2014/main" id="{485B9114-5EE9-4E15-958A-D452DEAF8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2"/>
            </p:custDataLst>
          </p:nvPr>
        </p:nvSpPr>
        <p:spPr>
          <a:xfrm>
            <a:off x="92456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3" name="Rectangle 632">
            <a:extLst>
              <a:ext uri="{FF2B5EF4-FFF2-40B4-BE49-F238E27FC236}">
                <a16:creationId xmlns:a16="http://schemas.microsoft.com/office/drawing/2014/main" id="{CBA329D9-40FF-438C-B75E-FD59143102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3"/>
            </p:custDataLst>
          </p:nvPr>
        </p:nvSpPr>
        <p:spPr>
          <a:xfrm>
            <a:off x="93345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4" name="Rectangle 633">
            <a:extLst>
              <a:ext uri="{FF2B5EF4-FFF2-40B4-BE49-F238E27FC236}">
                <a16:creationId xmlns:a16="http://schemas.microsoft.com/office/drawing/2014/main" id="{E19B163E-6016-45A5-A380-F14BA10AD5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4"/>
            </p:custDataLst>
          </p:nvPr>
        </p:nvSpPr>
        <p:spPr>
          <a:xfrm>
            <a:off x="94234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5" name="Rectangle 634">
            <a:extLst>
              <a:ext uri="{FF2B5EF4-FFF2-40B4-BE49-F238E27FC236}">
                <a16:creationId xmlns:a16="http://schemas.microsoft.com/office/drawing/2014/main" id="{0AAAE14C-CEA4-4471-8511-36F7CCFDE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5"/>
            </p:custDataLst>
          </p:nvPr>
        </p:nvSpPr>
        <p:spPr>
          <a:xfrm>
            <a:off x="95123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6" name="Rectangle 635">
            <a:extLst>
              <a:ext uri="{FF2B5EF4-FFF2-40B4-BE49-F238E27FC236}">
                <a16:creationId xmlns:a16="http://schemas.microsoft.com/office/drawing/2014/main" id="{5CB3A244-78DD-42D8-AA8D-E7481576AC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6"/>
            </p:custDataLst>
          </p:nvPr>
        </p:nvSpPr>
        <p:spPr>
          <a:xfrm>
            <a:off x="96012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7" name="Rectangle 636">
            <a:extLst>
              <a:ext uri="{FF2B5EF4-FFF2-40B4-BE49-F238E27FC236}">
                <a16:creationId xmlns:a16="http://schemas.microsoft.com/office/drawing/2014/main" id="{2327AB39-D4BF-41E8-B3A6-79A3B43FB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7"/>
            </p:custDataLst>
          </p:nvPr>
        </p:nvSpPr>
        <p:spPr>
          <a:xfrm>
            <a:off x="96901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8" name="Rectangle 637">
            <a:extLst>
              <a:ext uri="{FF2B5EF4-FFF2-40B4-BE49-F238E27FC236}">
                <a16:creationId xmlns:a16="http://schemas.microsoft.com/office/drawing/2014/main" id="{21E30F69-75DF-44C3-9B40-01ED044DBD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8"/>
            </p:custDataLst>
          </p:nvPr>
        </p:nvSpPr>
        <p:spPr>
          <a:xfrm>
            <a:off x="97790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9" name="Rectangle 638">
            <a:extLst>
              <a:ext uri="{FF2B5EF4-FFF2-40B4-BE49-F238E27FC236}">
                <a16:creationId xmlns:a16="http://schemas.microsoft.com/office/drawing/2014/main" id="{80BB40EF-CFD0-4FE6-B739-D89021294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9"/>
            </p:custDataLst>
          </p:nvPr>
        </p:nvSpPr>
        <p:spPr>
          <a:xfrm>
            <a:off x="98679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0" name="Rectangle 639">
            <a:extLst>
              <a:ext uri="{FF2B5EF4-FFF2-40B4-BE49-F238E27FC236}">
                <a16:creationId xmlns:a16="http://schemas.microsoft.com/office/drawing/2014/main" id="{9D0191B5-145E-49E0-BDF0-856CE17CB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0"/>
            </p:custDataLst>
          </p:nvPr>
        </p:nvSpPr>
        <p:spPr>
          <a:xfrm>
            <a:off x="99568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1" name="Rectangle 640">
            <a:extLst>
              <a:ext uri="{FF2B5EF4-FFF2-40B4-BE49-F238E27FC236}">
                <a16:creationId xmlns:a16="http://schemas.microsoft.com/office/drawing/2014/main" id="{2EB70D4B-F246-47AD-8B5C-7D6F475513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1"/>
            </p:custDataLst>
          </p:nvPr>
        </p:nvSpPr>
        <p:spPr>
          <a:xfrm>
            <a:off x="100457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2" name="Rectangle 641">
            <a:extLst>
              <a:ext uri="{FF2B5EF4-FFF2-40B4-BE49-F238E27FC236}">
                <a16:creationId xmlns:a16="http://schemas.microsoft.com/office/drawing/2014/main" id="{C42841A7-E22C-4F30-9B35-0996997927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2"/>
            </p:custDataLst>
          </p:nvPr>
        </p:nvSpPr>
        <p:spPr>
          <a:xfrm>
            <a:off x="101346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3" name="Rectangle 642">
            <a:extLst>
              <a:ext uri="{FF2B5EF4-FFF2-40B4-BE49-F238E27FC236}">
                <a16:creationId xmlns:a16="http://schemas.microsoft.com/office/drawing/2014/main" id="{C19DEABC-2E2E-4454-818A-852D2C88FA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3"/>
            </p:custDataLst>
          </p:nvPr>
        </p:nvSpPr>
        <p:spPr>
          <a:xfrm>
            <a:off x="102235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4" name="Rectangle 643">
            <a:extLst>
              <a:ext uri="{FF2B5EF4-FFF2-40B4-BE49-F238E27FC236}">
                <a16:creationId xmlns:a16="http://schemas.microsoft.com/office/drawing/2014/main" id="{E6F0B949-AF23-40CC-80B8-7DE970E8E8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4"/>
            </p:custDataLst>
          </p:nvPr>
        </p:nvSpPr>
        <p:spPr>
          <a:xfrm>
            <a:off x="103124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5" name="Rectangle 644">
            <a:extLst>
              <a:ext uri="{FF2B5EF4-FFF2-40B4-BE49-F238E27FC236}">
                <a16:creationId xmlns:a16="http://schemas.microsoft.com/office/drawing/2014/main" id="{A684875B-B2AB-459F-B122-217B840E7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5"/>
            </p:custDataLst>
          </p:nvPr>
        </p:nvSpPr>
        <p:spPr>
          <a:xfrm>
            <a:off x="104013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6" name="Rectangle 645">
            <a:extLst>
              <a:ext uri="{FF2B5EF4-FFF2-40B4-BE49-F238E27FC236}">
                <a16:creationId xmlns:a16="http://schemas.microsoft.com/office/drawing/2014/main" id="{60C8EBCC-7A8C-4BB5-917F-6754B7A700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6"/>
            </p:custDataLst>
          </p:nvPr>
        </p:nvSpPr>
        <p:spPr>
          <a:xfrm>
            <a:off x="104902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7" name="Rectangle 646">
            <a:extLst>
              <a:ext uri="{FF2B5EF4-FFF2-40B4-BE49-F238E27FC236}">
                <a16:creationId xmlns:a16="http://schemas.microsoft.com/office/drawing/2014/main" id="{CF1C1A31-A81A-4ED9-AFC4-FAE507908B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7"/>
            </p:custDataLst>
          </p:nvPr>
        </p:nvSpPr>
        <p:spPr>
          <a:xfrm>
            <a:off x="105791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8" name="Rectangle 647">
            <a:extLst>
              <a:ext uri="{FF2B5EF4-FFF2-40B4-BE49-F238E27FC236}">
                <a16:creationId xmlns:a16="http://schemas.microsoft.com/office/drawing/2014/main" id="{3C1EDB01-0046-42E7-BD29-A1105164D2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8"/>
            </p:custDataLst>
          </p:nvPr>
        </p:nvSpPr>
        <p:spPr>
          <a:xfrm>
            <a:off x="106680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9" name="Rectangle 648">
            <a:extLst>
              <a:ext uri="{FF2B5EF4-FFF2-40B4-BE49-F238E27FC236}">
                <a16:creationId xmlns:a16="http://schemas.microsoft.com/office/drawing/2014/main" id="{25010594-AA03-4861-9B51-DE5B2E4B34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9"/>
            </p:custDataLst>
          </p:nvPr>
        </p:nvSpPr>
        <p:spPr>
          <a:xfrm>
            <a:off x="107569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0" name="Rectangle 649">
            <a:extLst>
              <a:ext uri="{FF2B5EF4-FFF2-40B4-BE49-F238E27FC236}">
                <a16:creationId xmlns:a16="http://schemas.microsoft.com/office/drawing/2014/main" id="{C1EF6EB1-BC05-4033-9E29-E8343B9AE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0"/>
            </p:custDataLst>
          </p:nvPr>
        </p:nvSpPr>
        <p:spPr>
          <a:xfrm>
            <a:off x="81788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1" name="Rectangle 650">
            <a:extLst>
              <a:ext uri="{FF2B5EF4-FFF2-40B4-BE49-F238E27FC236}">
                <a16:creationId xmlns:a16="http://schemas.microsoft.com/office/drawing/2014/main" id="{E6596D8E-132F-4175-B375-378F1DDE0B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1"/>
            </p:custDataLst>
          </p:nvPr>
        </p:nvSpPr>
        <p:spPr>
          <a:xfrm>
            <a:off x="82677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2" name="Rectangle 651">
            <a:extLst>
              <a:ext uri="{FF2B5EF4-FFF2-40B4-BE49-F238E27FC236}">
                <a16:creationId xmlns:a16="http://schemas.microsoft.com/office/drawing/2014/main" id="{437188C5-9E2D-46C7-90C8-DA30C0AFDB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2"/>
            </p:custDataLst>
          </p:nvPr>
        </p:nvSpPr>
        <p:spPr>
          <a:xfrm>
            <a:off x="83566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3" name="Rectangle 652">
            <a:extLst>
              <a:ext uri="{FF2B5EF4-FFF2-40B4-BE49-F238E27FC236}">
                <a16:creationId xmlns:a16="http://schemas.microsoft.com/office/drawing/2014/main" id="{1AE6DD3A-A436-4797-AA23-68FEB2C318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3"/>
            </p:custDataLst>
          </p:nvPr>
        </p:nvSpPr>
        <p:spPr>
          <a:xfrm>
            <a:off x="84455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4" name="Rectangle 653">
            <a:extLst>
              <a:ext uri="{FF2B5EF4-FFF2-40B4-BE49-F238E27FC236}">
                <a16:creationId xmlns:a16="http://schemas.microsoft.com/office/drawing/2014/main" id="{C0E7C9CA-1231-4870-B510-F0B688680B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4"/>
            </p:custDataLst>
          </p:nvPr>
        </p:nvSpPr>
        <p:spPr>
          <a:xfrm>
            <a:off x="85344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5" name="Rectangle 654">
            <a:extLst>
              <a:ext uri="{FF2B5EF4-FFF2-40B4-BE49-F238E27FC236}">
                <a16:creationId xmlns:a16="http://schemas.microsoft.com/office/drawing/2014/main" id="{3028D628-AA17-4E54-8663-B58A2BDC03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5"/>
            </p:custDataLst>
          </p:nvPr>
        </p:nvSpPr>
        <p:spPr>
          <a:xfrm>
            <a:off x="86233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6" name="Rectangle 655">
            <a:extLst>
              <a:ext uri="{FF2B5EF4-FFF2-40B4-BE49-F238E27FC236}">
                <a16:creationId xmlns:a16="http://schemas.microsoft.com/office/drawing/2014/main" id="{1591C808-A0B0-4948-8204-1C3211528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6"/>
            </p:custDataLst>
          </p:nvPr>
        </p:nvSpPr>
        <p:spPr>
          <a:xfrm>
            <a:off x="87122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7" name="Rectangle 656">
            <a:extLst>
              <a:ext uri="{FF2B5EF4-FFF2-40B4-BE49-F238E27FC236}">
                <a16:creationId xmlns:a16="http://schemas.microsoft.com/office/drawing/2014/main" id="{B74A333F-346C-49BD-9A21-60D0F196F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7"/>
            </p:custDataLst>
          </p:nvPr>
        </p:nvSpPr>
        <p:spPr>
          <a:xfrm>
            <a:off x="88011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8" name="Rectangle 657">
            <a:extLst>
              <a:ext uri="{FF2B5EF4-FFF2-40B4-BE49-F238E27FC236}">
                <a16:creationId xmlns:a16="http://schemas.microsoft.com/office/drawing/2014/main" id="{1D7A5714-6116-4638-B5C4-2EDAE6F39A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8"/>
            </p:custDataLst>
          </p:nvPr>
        </p:nvSpPr>
        <p:spPr>
          <a:xfrm>
            <a:off x="88900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9" name="Rectangle 658">
            <a:extLst>
              <a:ext uri="{FF2B5EF4-FFF2-40B4-BE49-F238E27FC236}">
                <a16:creationId xmlns:a16="http://schemas.microsoft.com/office/drawing/2014/main" id="{5161BB72-FB93-4ECB-8EFB-3BBAB5E434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9"/>
            </p:custDataLst>
          </p:nvPr>
        </p:nvSpPr>
        <p:spPr>
          <a:xfrm>
            <a:off x="89789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0" name="Rectangle 659">
            <a:extLst>
              <a:ext uri="{FF2B5EF4-FFF2-40B4-BE49-F238E27FC236}">
                <a16:creationId xmlns:a16="http://schemas.microsoft.com/office/drawing/2014/main" id="{41772CBF-71D4-409B-AE3F-66888C4608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0"/>
            </p:custDataLst>
          </p:nvPr>
        </p:nvSpPr>
        <p:spPr>
          <a:xfrm>
            <a:off x="90678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1" name="Rectangle 660">
            <a:extLst>
              <a:ext uri="{FF2B5EF4-FFF2-40B4-BE49-F238E27FC236}">
                <a16:creationId xmlns:a16="http://schemas.microsoft.com/office/drawing/2014/main" id="{36B12B38-0790-4EE1-9871-C6CED35A19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1"/>
            </p:custDataLst>
          </p:nvPr>
        </p:nvSpPr>
        <p:spPr>
          <a:xfrm>
            <a:off x="91567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2" name="Rectangle 661">
            <a:extLst>
              <a:ext uri="{FF2B5EF4-FFF2-40B4-BE49-F238E27FC236}">
                <a16:creationId xmlns:a16="http://schemas.microsoft.com/office/drawing/2014/main" id="{3B2EEFE4-09E8-4B92-B0A1-503D92D1A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2"/>
            </p:custDataLst>
          </p:nvPr>
        </p:nvSpPr>
        <p:spPr>
          <a:xfrm>
            <a:off x="92456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3" name="Rectangle 662">
            <a:extLst>
              <a:ext uri="{FF2B5EF4-FFF2-40B4-BE49-F238E27FC236}">
                <a16:creationId xmlns:a16="http://schemas.microsoft.com/office/drawing/2014/main" id="{15B7A427-CF6F-4576-9A4C-E2189A5B8F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3"/>
            </p:custDataLst>
          </p:nvPr>
        </p:nvSpPr>
        <p:spPr>
          <a:xfrm>
            <a:off x="93345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4" name="Rectangle 663">
            <a:extLst>
              <a:ext uri="{FF2B5EF4-FFF2-40B4-BE49-F238E27FC236}">
                <a16:creationId xmlns:a16="http://schemas.microsoft.com/office/drawing/2014/main" id="{00775872-B22A-45E4-B1CB-3E1D64F190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4"/>
            </p:custDataLst>
          </p:nvPr>
        </p:nvSpPr>
        <p:spPr>
          <a:xfrm>
            <a:off x="94234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5" name="Rectangle 664">
            <a:extLst>
              <a:ext uri="{FF2B5EF4-FFF2-40B4-BE49-F238E27FC236}">
                <a16:creationId xmlns:a16="http://schemas.microsoft.com/office/drawing/2014/main" id="{583559C6-F00E-4939-BF5D-F370383B3F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5"/>
            </p:custDataLst>
          </p:nvPr>
        </p:nvSpPr>
        <p:spPr>
          <a:xfrm>
            <a:off x="95123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6" name="Rectangle 665">
            <a:extLst>
              <a:ext uri="{FF2B5EF4-FFF2-40B4-BE49-F238E27FC236}">
                <a16:creationId xmlns:a16="http://schemas.microsoft.com/office/drawing/2014/main" id="{F322FD59-CFA5-400B-B587-834BF6BA30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6"/>
            </p:custDataLst>
          </p:nvPr>
        </p:nvSpPr>
        <p:spPr>
          <a:xfrm>
            <a:off x="96012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7" name="Rectangle 666">
            <a:extLst>
              <a:ext uri="{FF2B5EF4-FFF2-40B4-BE49-F238E27FC236}">
                <a16:creationId xmlns:a16="http://schemas.microsoft.com/office/drawing/2014/main" id="{3854EB24-BC10-47D6-8FB4-6FFE85719B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7"/>
            </p:custDataLst>
          </p:nvPr>
        </p:nvSpPr>
        <p:spPr>
          <a:xfrm>
            <a:off x="96901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8" name="Rectangle 667">
            <a:extLst>
              <a:ext uri="{FF2B5EF4-FFF2-40B4-BE49-F238E27FC236}">
                <a16:creationId xmlns:a16="http://schemas.microsoft.com/office/drawing/2014/main" id="{6EA5BD7E-61C3-4061-94B5-F2F345613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8"/>
            </p:custDataLst>
          </p:nvPr>
        </p:nvSpPr>
        <p:spPr>
          <a:xfrm>
            <a:off x="97790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9" name="Rectangle 668">
            <a:extLst>
              <a:ext uri="{FF2B5EF4-FFF2-40B4-BE49-F238E27FC236}">
                <a16:creationId xmlns:a16="http://schemas.microsoft.com/office/drawing/2014/main" id="{C7DD2601-18B0-4934-B1FF-2174405A28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9"/>
            </p:custDataLst>
          </p:nvPr>
        </p:nvSpPr>
        <p:spPr>
          <a:xfrm>
            <a:off x="98679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0" name="Rectangle 669">
            <a:extLst>
              <a:ext uri="{FF2B5EF4-FFF2-40B4-BE49-F238E27FC236}">
                <a16:creationId xmlns:a16="http://schemas.microsoft.com/office/drawing/2014/main" id="{EC6EA858-25A6-4B87-8663-32BB2F875B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0"/>
            </p:custDataLst>
          </p:nvPr>
        </p:nvSpPr>
        <p:spPr>
          <a:xfrm>
            <a:off x="99568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1" name="Rectangle 670">
            <a:extLst>
              <a:ext uri="{FF2B5EF4-FFF2-40B4-BE49-F238E27FC236}">
                <a16:creationId xmlns:a16="http://schemas.microsoft.com/office/drawing/2014/main" id="{FA98AA5A-7795-498C-A551-7CF4E2944F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1"/>
            </p:custDataLst>
          </p:nvPr>
        </p:nvSpPr>
        <p:spPr>
          <a:xfrm>
            <a:off x="100457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2" name="Rectangle 671">
            <a:extLst>
              <a:ext uri="{FF2B5EF4-FFF2-40B4-BE49-F238E27FC236}">
                <a16:creationId xmlns:a16="http://schemas.microsoft.com/office/drawing/2014/main" id="{87316031-107B-4C6A-84D6-6A41F03A6B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2"/>
            </p:custDataLst>
          </p:nvPr>
        </p:nvSpPr>
        <p:spPr>
          <a:xfrm>
            <a:off x="101346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3" name="Rectangle 672">
            <a:extLst>
              <a:ext uri="{FF2B5EF4-FFF2-40B4-BE49-F238E27FC236}">
                <a16:creationId xmlns:a16="http://schemas.microsoft.com/office/drawing/2014/main" id="{8E67378C-B737-491A-9D09-F2625DDD3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3"/>
            </p:custDataLst>
          </p:nvPr>
        </p:nvSpPr>
        <p:spPr>
          <a:xfrm>
            <a:off x="102235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4" name="Rectangle 673">
            <a:extLst>
              <a:ext uri="{FF2B5EF4-FFF2-40B4-BE49-F238E27FC236}">
                <a16:creationId xmlns:a16="http://schemas.microsoft.com/office/drawing/2014/main" id="{4A7F16B6-B1EE-487C-8C0B-1ED883B30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4"/>
            </p:custDataLst>
          </p:nvPr>
        </p:nvSpPr>
        <p:spPr>
          <a:xfrm>
            <a:off x="103124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5" name="Rectangle 674">
            <a:extLst>
              <a:ext uri="{FF2B5EF4-FFF2-40B4-BE49-F238E27FC236}">
                <a16:creationId xmlns:a16="http://schemas.microsoft.com/office/drawing/2014/main" id="{231CE3D5-EC5B-4447-87DE-44CAF3AD11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5"/>
            </p:custDataLst>
          </p:nvPr>
        </p:nvSpPr>
        <p:spPr>
          <a:xfrm>
            <a:off x="104013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6" name="Rectangle 675">
            <a:extLst>
              <a:ext uri="{FF2B5EF4-FFF2-40B4-BE49-F238E27FC236}">
                <a16:creationId xmlns:a16="http://schemas.microsoft.com/office/drawing/2014/main" id="{789110A3-5D5A-4FA5-970F-3DB32F5E7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6"/>
            </p:custDataLst>
          </p:nvPr>
        </p:nvSpPr>
        <p:spPr>
          <a:xfrm>
            <a:off x="104902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7" name="Rectangle 676">
            <a:extLst>
              <a:ext uri="{FF2B5EF4-FFF2-40B4-BE49-F238E27FC236}">
                <a16:creationId xmlns:a16="http://schemas.microsoft.com/office/drawing/2014/main" id="{F2CE7EBA-85E6-446E-9CEC-7FF73218C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7"/>
            </p:custDataLst>
          </p:nvPr>
        </p:nvSpPr>
        <p:spPr>
          <a:xfrm>
            <a:off x="105791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8" name="Rectangle 677">
            <a:extLst>
              <a:ext uri="{FF2B5EF4-FFF2-40B4-BE49-F238E27FC236}">
                <a16:creationId xmlns:a16="http://schemas.microsoft.com/office/drawing/2014/main" id="{8C3BC66D-9583-455B-952C-EF076FDFD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8"/>
            </p:custDataLst>
          </p:nvPr>
        </p:nvSpPr>
        <p:spPr>
          <a:xfrm>
            <a:off x="106680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9" name="Rectangle 678">
            <a:extLst>
              <a:ext uri="{FF2B5EF4-FFF2-40B4-BE49-F238E27FC236}">
                <a16:creationId xmlns:a16="http://schemas.microsoft.com/office/drawing/2014/main" id="{5CC823BC-0D62-48B8-BB25-C264ADD31B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9"/>
            </p:custDataLst>
          </p:nvPr>
        </p:nvSpPr>
        <p:spPr>
          <a:xfrm>
            <a:off x="107569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0" name="Rectangle 679">
            <a:extLst>
              <a:ext uri="{FF2B5EF4-FFF2-40B4-BE49-F238E27FC236}">
                <a16:creationId xmlns:a16="http://schemas.microsoft.com/office/drawing/2014/main" id="{070D9E5A-97E0-46E5-9AAD-9165911A8C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0"/>
            </p:custDataLst>
          </p:nvPr>
        </p:nvSpPr>
        <p:spPr>
          <a:xfrm>
            <a:off x="81788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1" name="Rectangle 680">
            <a:extLst>
              <a:ext uri="{FF2B5EF4-FFF2-40B4-BE49-F238E27FC236}">
                <a16:creationId xmlns:a16="http://schemas.microsoft.com/office/drawing/2014/main" id="{99EB5FFB-E1B9-4E1A-97BB-84BE96B483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1"/>
            </p:custDataLst>
          </p:nvPr>
        </p:nvSpPr>
        <p:spPr>
          <a:xfrm>
            <a:off x="82677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2" name="Rectangle 681">
            <a:extLst>
              <a:ext uri="{FF2B5EF4-FFF2-40B4-BE49-F238E27FC236}">
                <a16:creationId xmlns:a16="http://schemas.microsoft.com/office/drawing/2014/main" id="{2CABDAE6-9017-46BB-A6C2-5E5D747416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2"/>
            </p:custDataLst>
          </p:nvPr>
        </p:nvSpPr>
        <p:spPr>
          <a:xfrm>
            <a:off x="83566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3" name="Rectangle 682">
            <a:extLst>
              <a:ext uri="{FF2B5EF4-FFF2-40B4-BE49-F238E27FC236}">
                <a16:creationId xmlns:a16="http://schemas.microsoft.com/office/drawing/2014/main" id="{97CE47DC-C662-4427-A670-60E3D02326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3"/>
            </p:custDataLst>
          </p:nvPr>
        </p:nvSpPr>
        <p:spPr>
          <a:xfrm>
            <a:off x="84455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4" name="Rectangle 683">
            <a:extLst>
              <a:ext uri="{FF2B5EF4-FFF2-40B4-BE49-F238E27FC236}">
                <a16:creationId xmlns:a16="http://schemas.microsoft.com/office/drawing/2014/main" id="{0AE66E91-A235-4E04-954D-805474951A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4"/>
            </p:custDataLst>
          </p:nvPr>
        </p:nvSpPr>
        <p:spPr>
          <a:xfrm>
            <a:off x="85344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5" name="Rectangle 684">
            <a:extLst>
              <a:ext uri="{FF2B5EF4-FFF2-40B4-BE49-F238E27FC236}">
                <a16:creationId xmlns:a16="http://schemas.microsoft.com/office/drawing/2014/main" id="{D89E1D85-99AB-4BBB-BC99-F3DD69E85E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5"/>
            </p:custDataLst>
          </p:nvPr>
        </p:nvSpPr>
        <p:spPr>
          <a:xfrm>
            <a:off x="86233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6" name="Rectangle 685">
            <a:extLst>
              <a:ext uri="{FF2B5EF4-FFF2-40B4-BE49-F238E27FC236}">
                <a16:creationId xmlns:a16="http://schemas.microsoft.com/office/drawing/2014/main" id="{3A40C148-0F9E-4EE0-8769-A971F2385C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6"/>
            </p:custDataLst>
          </p:nvPr>
        </p:nvSpPr>
        <p:spPr>
          <a:xfrm>
            <a:off x="87122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7" name="Rectangle 686">
            <a:extLst>
              <a:ext uri="{FF2B5EF4-FFF2-40B4-BE49-F238E27FC236}">
                <a16:creationId xmlns:a16="http://schemas.microsoft.com/office/drawing/2014/main" id="{A8D9B318-957F-47FE-A06B-30D611BA69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7"/>
            </p:custDataLst>
          </p:nvPr>
        </p:nvSpPr>
        <p:spPr>
          <a:xfrm>
            <a:off x="88011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8" name="Rectangle 687">
            <a:extLst>
              <a:ext uri="{FF2B5EF4-FFF2-40B4-BE49-F238E27FC236}">
                <a16:creationId xmlns:a16="http://schemas.microsoft.com/office/drawing/2014/main" id="{E7273203-0ECA-4263-9E29-358B4C39A4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8"/>
            </p:custDataLst>
          </p:nvPr>
        </p:nvSpPr>
        <p:spPr>
          <a:xfrm>
            <a:off x="88900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9" name="Rectangle 688">
            <a:extLst>
              <a:ext uri="{FF2B5EF4-FFF2-40B4-BE49-F238E27FC236}">
                <a16:creationId xmlns:a16="http://schemas.microsoft.com/office/drawing/2014/main" id="{E202769D-7CBF-4D73-BF82-B56717CE4A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9"/>
            </p:custDataLst>
          </p:nvPr>
        </p:nvSpPr>
        <p:spPr>
          <a:xfrm>
            <a:off x="89789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0" name="Rectangle 689">
            <a:extLst>
              <a:ext uri="{FF2B5EF4-FFF2-40B4-BE49-F238E27FC236}">
                <a16:creationId xmlns:a16="http://schemas.microsoft.com/office/drawing/2014/main" id="{2DEB14B3-A2F9-4BDA-A031-22AC1E921C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0"/>
            </p:custDataLst>
          </p:nvPr>
        </p:nvSpPr>
        <p:spPr>
          <a:xfrm>
            <a:off x="90678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1" name="Rectangle 690">
            <a:extLst>
              <a:ext uri="{FF2B5EF4-FFF2-40B4-BE49-F238E27FC236}">
                <a16:creationId xmlns:a16="http://schemas.microsoft.com/office/drawing/2014/main" id="{F462E378-E870-4D97-9A4A-1485E67167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1"/>
            </p:custDataLst>
          </p:nvPr>
        </p:nvSpPr>
        <p:spPr>
          <a:xfrm>
            <a:off x="91567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2" name="Rectangle 691">
            <a:extLst>
              <a:ext uri="{FF2B5EF4-FFF2-40B4-BE49-F238E27FC236}">
                <a16:creationId xmlns:a16="http://schemas.microsoft.com/office/drawing/2014/main" id="{E6978C89-E70F-4071-81DA-D444307F1D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2"/>
            </p:custDataLst>
          </p:nvPr>
        </p:nvSpPr>
        <p:spPr>
          <a:xfrm>
            <a:off x="92456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3" name="Rectangle 692">
            <a:extLst>
              <a:ext uri="{FF2B5EF4-FFF2-40B4-BE49-F238E27FC236}">
                <a16:creationId xmlns:a16="http://schemas.microsoft.com/office/drawing/2014/main" id="{67D24C04-30F0-46A8-9A18-0C0836BB0E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3"/>
            </p:custDataLst>
          </p:nvPr>
        </p:nvSpPr>
        <p:spPr>
          <a:xfrm>
            <a:off x="93345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4" name="Rectangle 693">
            <a:extLst>
              <a:ext uri="{FF2B5EF4-FFF2-40B4-BE49-F238E27FC236}">
                <a16:creationId xmlns:a16="http://schemas.microsoft.com/office/drawing/2014/main" id="{89420EC4-6439-4D08-B433-67E1B4B38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4"/>
            </p:custDataLst>
          </p:nvPr>
        </p:nvSpPr>
        <p:spPr>
          <a:xfrm>
            <a:off x="94234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5" name="Rectangle 694">
            <a:extLst>
              <a:ext uri="{FF2B5EF4-FFF2-40B4-BE49-F238E27FC236}">
                <a16:creationId xmlns:a16="http://schemas.microsoft.com/office/drawing/2014/main" id="{5F2C55B5-F346-4F11-B36B-D54649E14C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5"/>
            </p:custDataLst>
          </p:nvPr>
        </p:nvSpPr>
        <p:spPr>
          <a:xfrm>
            <a:off x="95123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6" name="Rectangle 695">
            <a:extLst>
              <a:ext uri="{FF2B5EF4-FFF2-40B4-BE49-F238E27FC236}">
                <a16:creationId xmlns:a16="http://schemas.microsoft.com/office/drawing/2014/main" id="{C9996545-773C-40C4-B439-78BEBC9EA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6"/>
            </p:custDataLst>
          </p:nvPr>
        </p:nvSpPr>
        <p:spPr>
          <a:xfrm>
            <a:off x="96012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7" name="Rectangle 696">
            <a:extLst>
              <a:ext uri="{FF2B5EF4-FFF2-40B4-BE49-F238E27FC236}">
                <a16:creationId xmlns:a16="http://schemas.microsoft.com/office/drawing/2014/main" id="{22DCC67C-0DDC-4F76-A588-19AB083311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7"/>
            </p:custDataLst>
          </p:nvPr>
        </p:nvSpPr>
        <p:spPr>
          <a:xfrm>
            <a:off x="96901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8" name="Rectangle 697">
            <a:extLst>
              <a:ext uri="{FF2B5EF4-FFF2-40B4-BE49-F238E27FC236}">
                <a16:creationId xmlns:a16="http://schemas.microsoft.com/office/drawing/2014/main" id="{CD159450-EBF1-47C1-9DE7-D3C570196E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8"/>
            </p:custDataLst>
          </p:nvPr>
        </p:nvSpPr>
        <p:spPr>
          <a:xfrm>
            <a:off x="97790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9" name="Rectangle 698">
            <a:extLst>
              <a:ext uri="{FF2B5EF4-FFF2-40B4-BE49-F238E27FC236}">
                <a16:creationId xmlns:a16="http://schemas.microsoft.com/office/drawing/2014/main" id="{A59976AC-13F2-4EA3-A731-F2E4A39F65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9"/>
            </p:custDataLst>
          </p:nvPr>
        </p:nvSpPr>
        <p:spPr>
          <a:xfrm>
            <a:off x="98679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0" name="Rectangle 699">
            <a:extLst>
              <a:ext uri="{FF2B5EF4-FFF2-40B4-BE49-F238E27FC236}">
                <a16:creationId xmlns:a16="http://schemas.microsoft.com/office/drawing/2014/main" id="{C016732F-A41C-4011-B842-E56A27C61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0"/>
            </p:custDataLst>
          </p:nvPr>
        </p:nvSpPr>
        <p:spPr>
          <a:xfrm>
            <a:off x="99568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1" name="Rectangle 700">
            <a:extLst>
              <a:ext uri="{FF2B5EF4-FFF2-40B4-BE49-F238E27FC236}">
                <a16:creationId xmlns:a16="http://schemas.microsoft.com/office/drawing/2014/main" id="{84C06895-5899-4A11-ACA0-E7D37E8658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1"/>
            </p:custDataLst>
          </p:nvPr>
        </p:nvSpPr>
        <p:spPr>
          <a:xfrm>
            <a:off x="100457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2" name="Rectangle 701">
            <a:extLst>
              <a:ext uri="{FF2B5EF4-FFF2-40B4-BE49-F238E27FC236}">
                <a16:creationId xmlns:a16="http://schemas.microsoft.com/office/drawing/2014/main" id="{D712B958-F290-49E1-AE7E-3ABBB4D790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2"/>
            </p:custDataLst>
          </p:nvPr>
        </p:nvSpPr>
        <p:spPr>
          <a:xfrm>
            <a:off x="101346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3" name="Rectangle 702">
            <a:extLst>
              <a:ext uri="{FF2B5EF4-FFF2-40B4-BE49-F238E27FC236}">
                <a16:creationId xmlns:a16="http://schemas.microsoft.com/office/drawing/2014/main" id="{DF3E87C2-3E02-48E8-99A1-0E1ADE3B75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3"/>
            </p:custDataLst>
          </p:nvPr>
        </p:nvSpPr>
        <p:spPr>
          <a:xfrm>
            <a:off x="102235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4" name="Rectangle 703">
            <a:extLst>
              <a:ext uri="{FF2B5EF4-FFF2-40B4-BE49-F238E27FC236}">
                <a16:creationId xmlns:a16="http://schemas.microsoft.com/office/drawing/2014/main" id="{830C0F77-4532-4D4E-B1FC-DAB6AFC8D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4"/>
            </p:custDataLst>
          </p:nvPr>
        </p:nvSpPr>
        <p:spPr>
          <a:xfrm>
            <a:off x="103124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5" name="Rectangle 704">
            <a:extLst>
              <a:ext uri="{FF2B5EF4-FFF2-40B4-BE49-F238E27FC236}">
                <a16:creationId xmlns:a16="http://schemas.microsoft.com/office/drawing/2014/main" id="{9690F296-1E2E-4B3F-9A8D-770AE6D37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5"/>
            </p:custDataLst>
          </p:nvPr>
        </p:nvSpPr>
        <p:spPr>
          <a:xfrm>
            <a:off x="104013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6" name="Rectangle 705">
            <a:extLst>
              <a:ext uri="{FF2B5EF4-FFF2-40B4-BE49-F238E27FC236}">
                <a16:creationId xmlns:a16="http://schemas.microsoft.com/office/drawing/2014/main" id="{8ABB0616-051B-4C04-931D-1CBB3CCE05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6"/>
            </p:custDataLst>
          </p:nvPr>
        </p:nvSpPr>
        <p:spPr>
          <a:xfrm>
            <a:off x="104902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7" name="Rectangle 706">
            <a:extLst>
              <a:ext uri="{FF2B5EF4-FFF2-40B4-BE49-F238E27FC236}">
                <a16:creationId xmlns:a16="http://schemas.microsoft.com/office/drawing/2014/main" id="{6158C288-29F1-408C-B25A-5B2C2BF4D6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7"/>
            </p:custDataLst>
          </p:nvPr>
        </p:nvSpPr>
        <p:spPr>
          <a:xfrm>
            <a:off x="105791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8" name="Rectangle 707">
            <a:extLst>
              <a:ext uri="{FF2B5EF4-FFF2-40B4-BE49-F238E27FC236}">
                <a16:creationId xmlns:a16="http://schemas.microsoft.com/office/drawing/2014/main" id="{C0D15965-D024-4946-86E6-80AABEEBC2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8"/>
            </p:custDataLst>
          </p:nvPr>
        </p:nvSpPr>
        <p:spPr>
          <a:xfrm>
            <a:off x="106680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9" name="Rectangle 708">
            <a:extLst>
              <a:ext uri="{FF2B5EF4-FFF2-40B4-BE49-F238E27FC236}">
                <a16:creationId xmlns:a16="http://schemas.microsoft.com/office/drawing/2014/main" id="{8909DEAB-6E8B-43E2-9286-AF9BFEDB2B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9"/>
            </p:custDataLst>
          </p:nvPr>
        </p:nvSpPr>
        <p:spPr>
          <a:xfrm>
            <a:off x="107569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0" name="Rectangle 709">
            <a:extLst>
              <a:ext uri="{FF2B5EF4-FFF2-40B4-BE49-F238E27FC236}">
                <a16:creationId xmlns:a16="http://schemas.microsoft.com/office/drawing/2014/main" id="{FA3A51BB-32B3-46C1-AF1D-34796BF22A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0"/>
            </p:custDataLst>
          </p:nvPr>
        </p:nvSpPr>
        <p:spPr>
          <a:xfrm>
            <a:off x="81788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1" name="Rectangle 710">
            <a:extLst>
              <a:ext uri="{FF2B5EF4-FFF2-40B4-BE49-F238E27FC236}">
                <a16:creationId xmlns:a16="http://schemas.microsoft.com/office/drawing/2014/main" id="{B02FD5DE-9B18-4869-8534-11D35775E1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1"/>
            </p:custDataLst>
          </p:nvPr>
        </p:nvSpPr>
        <p:spPr>
          <a:xfrm>
            <a:off x="82677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2" name="Rectangle 711">
            <a:extLst>
              <a:ext uri="{FF2B5EF4-FFF2-40B4-BE49-F238E27FC236}">
                <a16:creationId xmlns:a16="http://schemas.microsoft.com/office/drawing/2014/main" id="{28368F28-3023-4364-9AC0-64C00D5A8B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2"/>
            </p:custDataLst>
          </p:nvPr>
        </p:nvSpPr>
        <p:spPr>
          <a:xfrm>
            <a:off x="83566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3" name="Rectangle 712">
            <a:extLst>
              <a:ext uri="{FF2B5EF4-FFF2-40B4-BE49-F238E27FC236}">
                <a16:creationId xmlns:a16="http://schemas.microsoft.com/office/drawing/2014/main" id="{F6EFA059-8EF3-4FBB-AD1A-B0EE83159F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3"/>
            </p:custDataLst>
          </p:nvPr>
        </p:nvSpPr>
        <p:spPr>
          <a:xfrm>
            <a:off x="84455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4" name="Rectangle 713">
            <a:extLst>
              <a:ext uri="{FF2B5EF4-FFF2-40B4-BE49-F238E27FC236}">
                <a16:creationId xmlns:a16="http://schemas.microsoft.com/office/drawing/2014/main" id="{DD4F9BBD-C010-448F-BD05-70582FE7DF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4"/>
            </p:custDataLst>
          </p:nvPr>
        </p:nvSpPr>
        <p:spPr>
          <a:xfrm>
            <a:off x="85344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5" name="Rectangle 714">
            <a:extLst>
              <a:ext uri="{FF2B5EF4-FFF2-40B4-BE49-F238E27FC236}">
                <a16:creationId xmlns:a16="http://schemas.microsoft.com/office/drawing/2014/main" id="{A98DD779-C65B-4B90-9AB2-0460743919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5"/>
            </p:custDataLst>
          </p:nvPr>
        </p:nvSpPr>
        <p:spPr>
          <a:xfrm>
            <a:off x="86233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6" name="Rectangle 715">
            <a:extLst>
              <a:ext uri="{FF2B5EF4-FFF2-40B4-BE49-F238E27FC236}">
                <a16:creationId xmlns:a16="http://schemas.microsoft.com/office/drawing/2014/main" id="{EF75F83F-2F93-49DF-8C96-E884484D3C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6"/>
            </p:custDataLst>
          </p:nvPr>
        </p:nvSpPr>
        <p:spPr>
          <a:xfrm>
            <a:off x="87122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7" name="Rectangle 716">
            <a:extLst>
              <a:ext uri="{FF2B5EF4-FFF2-40B4-BE49-F238E27FC236}">
                <a16:creationId xmlns:a16="http://schemas.microsoft.com/office/drawing/2014/main" id="{8BA91C3E-C213-4DEC-B290-945EAAD330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7"/>
            </p:custDataLst>
          </p:nvPr>
        </p:nvSpPr>
        <p:spPr>
          <a:xfrm>
            <a:off x="88011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8" name="Rectangle 717">
            <a:extLst>
              <a:ext uri="{FF2B5EF4-FFF2-40B4-BE49-F238E27FC236}">
                <a16:creationId xmlns:a16="http://schemas.microsoft.com/office/drawing/2014/main" id="{440C4737-5153-4DEC-9AA2-2A0482CF85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8"/>
            </p:custDataLst>
          </p:nvPr>
        </p:nvSpPr>
        <p:spPr>
          <a:xfrm>
            <a:off x="88900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9" name="Rectangle 718">
            <a:extLst>
              <a:ext uri="{FF2B5EF4-FFF2-40B4-BE49-F238E27FC236}">
                <a16:creationId xmlns:a16="http://schemas.microsoft.com/office/drawing/2014/main" id="{57EF60B4-AF2F-4566-ABF9-342B35E085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9"/>
            </p:custDataLst>
          </p:nvPr>
        </p:nvSpPr>
        <p:spPr>
          <a:xfrm>
            <a:off x="89789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0" name="Rectangle 719">
            <a:extLst>
              <a:ext uri="{FF2B5EF4-FFF2-40B4-BE49-F238E27FC236}">
                <a16:creationId xmlns:a16="http://schemas.microsoft.com/office/drawing/2014/main" id="{1447A975-8F2D-412E-B227-B7DBAC8F1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0"/>
            </p:custDataLst>
          </p:nvPr>
        </p:nvSpPr>
        <p:spPr>
          <a:xfrm>
            <a:off x="90678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1" name="Rectangle 720">
            <a:extLst>
              <a:ext uri="{FF2B5EF4-FFF2-40B4-BE49-F238E27FC236}">
                <a16:creationId xmlns:a16="http://schemas.microsoft.com/office/drawing/2014/main" id="{1D3EB1A5-1169-47BF-95CB-EFDF0C267D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1"/>
            </p:custDataLst>
          </p:nvPr>
        </p:nvSpPr>
        <p:spPr>
          <a:xfrm>
            <a:off x="91567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2" name="Rectangle 721">
            <a:extLst>
              <a:ext uri="{FF2B5EF4-FFF2-40B4-BE49-F238E27FC236}">
                <a16:creationId xmlns:a16="http://schemas.microsoft.com/office/drawing/2014/main" id="{5D580954-76FE-42B7-807C-A7A0014F42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2"/>
            </p:custDataLst>
          </p:nvPr>
        </p:nvSpPr>
        <p:spPr>
          <a:xfrm>
            <a:off x="92456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3" name="Rectangle 722">
            <a:extLst>
              <a:ext uri="{FF2B5EF4-FFF2-40B4-BE49-F238E27FC236}">
                <a16:creationId xmlns:a16="http://schemas.microsoft.com/office/drawing/2014/main" id="{4FCF8D02-4118-444B-967A-7EAA6A73B1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3"/>
            </p:custDataLst>
          </p:nvPr>
        </p:nvSpPr>
        <p:spPr>
          <a:xfrm>
            <a:off x="93345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4" name="Rectangle 723">
            <a:extLst>
              <a:ext uri="{FF2B5EF4-FFF2-40B4-BE49-F238E27FC236}">
                <a16:creationId xmlns:a16="http://schemas.microsoft.com/office/drawing/2014/main" id="{F3A3878F-0AB8-47DE-B74D-702AE35FF2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4"/>
            </p:custDataLst>
          </p:nvPr>
        </p:nvSpPr>
        <p:spPr>
          <a:xfrm>
            <a:off x="94234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5" name="Rectangle 724">
            <a:extLst>
              <a:ext uri="{FF2B5EF4-FFF2-40B4-BE49-F238E27FC236}">
                <a16:creationId xmlns:a16="http://schemas.microsoft.com/office/drawing/2014/main" id="{B67B9ED1-7382-4009-AF2B-D3F3129AE4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5"/>
            </p:custDataLst>
          </p:nvPr>
        </p:nvSpPr>
        <p:spPr>
          <a:xfrm>
            <a:off x="95123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6" name="Rectangle 725">
            <a:extLst>
              <a:ext uri="{FF2B5EF4-FFF2-40B4-BE49-F238E27FC236}">
                <a16:creationId xmlns:a16="http://schemas.microsoft.com/office/drawing/2014/main" id="{E3CA5790-326F-4788-97FD-3BBB3F7C57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6"/>
            </p:custDataLst>
          </p:nvPr>
        </p:nvSpPr>
        <p:spPr>
          <a:xfrm>
            <a:off x="96012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7" name="Rectangle 726">
            <a:extLst>
              <a:ext uri="{FF2B5EF4-FFF2-40B4-BE49-F238E27FC236}">
                <a16:creationId xmlns:a16="http://schemas.microsoft.com/office/drawing/2014/main" id="{6D7A7931-6601-4ED9-84F6-5D9E2318B2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7"/>
            </p:custDataLst>
          </p:nvPr>
        </p:nvSpPr>
        <p:spPr>
          <a:xfrm>
            <a:off x="96901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8" name="Rectangle 727">
            <a:extLst>
              <a:ext uri="{FF2B5EF4-FFF2-40B4-BE49-F238E27FC236}">
                <a16:creationId xmlns:a16="http://schemas.microsoft.com/office/drawing/2014/main" id="{23DB3589-531A-4205-81B7-4F17C277C8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8"/>
            </p:custDataLst>
          </p:nvPr>
        </p:nvSpPr>
        <p:spPr>
          <a:xfrm>
            <a:off x="97790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9" name="Rectangle 728">
            <a:extLst>
              <a:ext uri="{FF2B5EF4-FFF2-40B4-BE49-F238E27FC236}">
                <a16:creationId xmlns:a16="http://schemas.microsoft.com/office/drawing/2014/main" id="{09ED58E1-A7F6-4C75-A450-7EF5944281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9"/>
            </p:custDataLst>
          </p:nvPr>
        </p:nvSpPr>
        <p:spPr>
          <a:xfrm>
            <a:off x="98679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0" name="Rectangle 729">
            <a:extLst>
              <a:ext uri="{FF2B5EF4-FFF2-40B4-BE49-F238E27FC236}">
                <a16:creationId xmlns:a16="http://schemas.microsoft.com/office/drawing/2014/main" id="{D04E5D68-2C89-4354-BF7D-B1FDD40519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0"/>
            </p:custDataLst>
          </p:nvPr>
        </p:nvSpPr>
        <p:spPr>
          <a:xfrm>
            <a:off x="99568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1" name="Rectangle 730">
            <a:extLst>
              <a:ext uri="{FF2B5EF4-FFF2-40B4-BE49-F238E27FC236}">
                <a16:creationId xmlns:a16="http://schemas.microsoft.com/office/drawing/2014/main" id="{29260693-D67A-4982-B8EE-8E4F6C2C1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1"/>
            </p:custDataLst>
          </p:nvPr>
        </p:nvSpPr>
        <p:spPr>
          <a:xfrm>
            <a:off x="100457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2" name="Rectangle 731">
            <a:extLst>
              <a:ext uri="{FF2B5EF4-FFF2-40B4-BE49-F238E27FC236}">
                <a16:creationId xmlns:a16="http://schemas.microsoft.com/office/drawing/2014/main" id="{26759852-BD38-4107-985B-ABD875A82D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2"/>
            </p:custDataLst>
          </p:nvPr>
        </p:nvSpPr>
        <p:spPr>
          <a:xfrm>
            <a:off x="101346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3" name="Rectangle 732">
            <a:extLst>
              <a:ext uri="{FF2B5EF4-FFF2-40B4-BE49-F238E27FC236}">
                <a16:creationId xmlns:a16="http://schemas.microsoft.com/office/drawing/2014/main" id="{705DC552-153F-46E9-99FE-4D9B3BFE7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3"/>
            </p:custDataLst>
          </p:nvPr>
        </p:nvSpPr>
        <p:spPr>
          <a:xfrm>
            <a:off x="102235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4" name="Rectangle 733">
            <a:extLst>
              <a:ext uri="{FF2B5EF4-FFF2-40B4-BE49-F238E27FC236}">
                <a16:creationId xmlns:a16="http://schemas.microsoft.com/office/drawing/2014/main" id="{985B0482-342E-4E59-8B41-E7CC2E6245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4"/>
            </p:custDataLst>
          </p:nvPr>
        </p:nvSpPr>
        <p:spPr>
          <a:xfrm>
            <a:off x="103124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5" name="Rectangle 734">
            <a:extLst>
              <a:ext uri="{FF2B5EF4-FFF2-40B4-BE49-F238E27FC236}">
                <a16:creationId xmlns:a16="http://schemas.microsoft.com/office/drawing/2014/main" id="{4A1BA15D-3CB7-4866-8AAC-A0B5A80821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5"/>
            </p:custDataLst>
          </p:nvPr>
        </p:nvSpPr>
        <p:spPr>
          <a:xfrm>
            <a:off x="104013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6" name="Rectangle 735">
            <a:extLst>
              <a:ext uri="{FF2B5EF4-FFF2-40B4-BE49-F238E27FC236}">
                <a16:creationId xmlns:a16="http://schemas.microsoft.com/office/drawing/2014/main" id="{0A134A97-CEF2-44F6-A2DC-354FC3E62D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6"/>
            </p:custDataLst>
          </p:nvPr>
        </p:nvSpPr>
        <p:spPr>
          <a:xfrm>
            <a:off x="104902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7" name="Rectangle 736">
            <a:extLst>
              <a:ext uri="{FF2B5EF4-FFF2-40B4-BE49-F238E27FC236}">
                <a16:creationId xmlns:a16="http://schemas.microsoft.com/office/drawing/2014/main" id="{F6DC9E06-CFA8-40A7-B503-E43BE84388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7"/>
            </p:custDataLst>
          </p:nvPr>
        </p:nvSpPr>
        <p:spPr>
          <a:xfrm>
            <a:off x="105791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8" name="Rectangle 737">
            <a:extLst>
              <a:ext uri="{FF2B5EF4-FFF2-40B4-BE49-F238E27FC236}">
                <a16:creationId xmlns:a16="http://schemas.microsoft.com/office/drawing/2014/main" id="{746CB164-892C-44C9-8785-645B6491A7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8"/>
            </p:custDataLst>
          </p:nvPr>
        </p:nvSpPr>
        <p:spPr>
          <a:xfrm>
            <a:off x="106680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9" name="Rectangle 738">
            <a:extLst>
              <a:ext uri="{FF2B5EF4-FFF2-40B4-BE49-F238E27FC236}">
                <a16:creationId xmlns:a16="http://schemas.microsoft.com/office/drawing/2014/main" id="{52157CD9-97C1-4283-8AC1-72BF476E5C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9"/>
            </p:custDataLst>
          </p:nvPr>
        </p:nvSpPr>
        <p:spPr>
          <a:xfrm>
            <a:off x="107569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0" name="Rectangle 739">
            <a:extLst>
              <a:ext uri="{FF2B5EF4-FFF2-40B4-BE49-F238E27FC236}">
                <a16:creationId xmlns:a16="http://schemas.microsoft.com/office/drawing/2014/main" id="{F7FECFD9-1DF2-4BFE-B45F-35F9A05F08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0"/>
            </p:custDataLst>
          </p:nvPr>
        </p:nvSpPr>
        <p:spPr>
          <a:xfrm>
            <a:off x="81788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1" name="Rectangle 740">
            <a:extLst>
              <a:ext uri="{FF2B5EF4-FFF2-40B4-BE49-F238E27FC236}">
                <a16:creationId xmlns:a16="http://schemas.microsoft.com/office/drawing/2014/main" id="{2B671439-60AD-4F01-BF02-15237EE243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1"/>
            </p:custDataLst>
          </p:nvPr>
        </p:nvSpPr>
        <p:spPr>
          <a:xfrm>
            <a:off x="82677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2" name="Rectangle 741">
            <a:extLst>
              <a:ext uri="{FF2B5EF4-FFF2-40B4-BE49-F238E27FC236}">
                <a16:creationId xmlns:a16="http://schemas.microsoft.com/office/drawing/2014/main" id="{821FB16D-635F-49F1-88D5-D61DED124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2"/>
            </p:custDataLst>
          </p:nvPr>
        </p:nvSpPr>
        <p:spPr>
          <a:xfrm>
            <a:off x="83566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3" name="Rectangle 742">
            <a:extLst>
              <a:ext uri="{FF2B5EF4-FFF2-40B4-BE49-F238E27FC236}">
                <a16:creationId xmlns:a16="http://schemas.microsoft.com/office/drawing/2014/main" id="{1C3703A0-8B22-4098-8270-43BF768AC4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3"/>
            </p:custDataLst>
          </p:nvPr>
        </p:nvSpPr>
        <p:spPr>
          <a:xfrm>
            <a:off x="84455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4" name="Rectangle 743">
            <a:extLst>
              <a:ext uri="{FF2B5EF4-FFF2-40B4-BE49-F238E27FC236}">
                <a16:creationId xmlns:a16="http://schemas.microsoft.com/office/drawing/2014/main" id="{1FF9F946-CDE2-49AD-886B-2F4E36E98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4"/>
            </p:custDataLst>
          </p:nvPr>
        </p:nvSpPr>
        <p:spPr>
          <a:xfrm>
            <a:off x="85344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5" name="Rectangle 744">
            <a:extLst>
              <a:ext uri="{FF2B5EF4-FFF2-40B4-BE49-F238E27FC236}">
                <a16:creationId xmlns:a16="http://schemas.microsoft.com/office/drawing/2014/main" id="{0B6EB0C3-5137-4F94-97BD-B92EEDEB25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5"/>
            </p:custDataLst>
          </p:nvPr>
        </p:nvSpPr>
        <p:spPr>
          <a:xfrm>
            <a:off x="86233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6" name="Rectangle 745">
            <a:extLst>
              <a:ext uri="{FF2B5EF4-FFF2-40B4-BE49-F238E27FC236}">
                <a16:creationId xmlns:a16="http://schemas.microsoft.com/office/drawing/2014/main" id="{7E2B5137-5323-4D23-8048-628AE5441B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6"/>
            </p:custDataLst>
          </p:nvPr>
        </p:nvSpPr>
        <p:spPr>
          <a:xfrm>
            <a:off x="87122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7" name="Rectangle 746">
            <a:extLst>
              <a:ext uri="{FF2B5EF4-FFF2-40B4-BE49-F238E27FC236}">
                <a16:creationId xmlns:a16="http://schemas.microsoft.com/office/drawing/2014/main" id="{960A0961-143D-4287-B7D3-2E16BBA738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7"/>
            </p:custDataLst>
          </p:nvPr>
        </p:nvSpPr>
        <p:spPr>
          <a:xfrm>
            <a:off x="88011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8" name="Rectangle 747">
            <a:extLst>
              <a:ext uri="{FF2B5EF4-FFF2-40B4-BE49-F238E27FC236}">
                <a16:creationId xmlns:a16="http://schemas.microsoft.com/office/drawing/2014/main" id="{CF316282-9BE7-41EF-B5BF-5A16BC13F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8"/>
            </p:custDataLst>
          </p:nvPr>
        </p:nvSpPr>
        <p:spPr>
          <a:xfrm>
            <a:off x="88900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9" name="Rectangle 748">
            <a:extLst>
              <a:ext uri="{FF2B5EF4-FFF2-40B4-BE49-F238E27FC236}">
                <a16:creationId xmlns:a16="http://schemas.microsoft.com/office/drawing/2014/main" id="{1B6CCD4A-7874-4125-9632-C22B961DB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9"/>
            </p:custDataLst>
          </p:nvPr>
        </p:nvSpPr>
        <p:spPr>
          <a:xfrm>
            <a:off x="89789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0" name="Rectangle 749">
            <a:extLst>
              <a:ext uri="{FF2B5EF4-FFF2-40B4-BE49-F238E27FC236}">
                <a16:creationId xmlns:a16="http://schemas.microsoft.com/office/drawing/2014/main" id="{034623B6-5BF7-4D36-A864-AECC4308E0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0"/>
            </p:custDataLst>
          </p:nvPr>
        </p:nvSpPr>
        <p:spPr>
          <a:xfrm>
            <a:off x="90678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1" name="Rectangle 750">
            <a:extLst>
              <a:ext uri="{FF2B5EF4-FFF2-40B4-BE49-F238E27FC236}">
                <a16:creationId xmlns:a16="http://schemas.microsoft.com/office/drawing/2014/main" id="{8FF50502-F6B7-4506-AC9A-EF088746C6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1"/>
            </p:custDataLst>
          </p:nvPr>
        </p:nvSpPr>
        <p:spPr>
          <a:xfrm>
            <a:off x="91567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2" name="Rectangle 751">
            <a:extLst>
              <a:ext uri="{FF2B5EF4-FFF2-40B4-BE49-F238E27FC236}">
                <a16:creationId xmlns:a16="http://schemas.microsoft.com/office/drawing/2014/main" id="{F70D45D3-3CFB-465C-94E6-D1C05F0A61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2"/>
            </p:custDataLst>
          </p:nvPr>
        </p:nvSpPr>
        <p:spPr>
          <a:xfrm>
            <a:off x="92456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3" name="Rectangle 752">
            <a:extLst>
              <a:ext uri="{FF2B5EF4-FFF2-40B4-BE49-F238E27FC236}">
                <a16:creationId xmlns:a16="http://schemas.microsoft.com/office/drawing/2014/main" id="{89918FFD-1D99-48A4-A621-4F37501E28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3"/>
            </p:custDataLst>
          </p:nvPr>
        </p:nvSpPr>
        <p:spPr>
          <a:xfrm>
            <a:off x="93345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4" name="Rectangle 753">
            <a:extLst>
              <a:ext uri="{FF2B5EF4-FFF2-40B4-BE49-F238E27FC236}">
                <a16:creationId xmlns:a16="http://schemas.microsoft.com/office/drawing/2014/main" id="{7DA43BB0-7505-4BFF-81C9-0981E050CE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4"/>
            </p:custDataLst>
          </p:nvPr>
        </p:nvSpPr>
        <p:spPr>
          <a:xfrm>
            <a:off x="94234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5" name="Rectangle 754">
            <a:extLst>
              <a:ext uri="{FF2B5EF4-FFF2-40B4-BE49-F238E27FC236}">
                <a16:creationId xmlns:a16="http://schemas.microsoft.com/office/drawing/2014/main" id="{F944E690-D92E-41A1-A668-1AE804F987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5"/>
            </p:custDataLst>
          </p:nvPr>
        </p:nvSpPr>
        <p:spPr>
          <a:xfrm>
            <a:off x="95123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6" name="Rectangle 755">
            <a:extLst>
              <a:ext uri="{FF2B5EF4-FFF2-40B4-BE49-F238E27FC236}">
                <a16:creationId xmlns:a16="http://schemas.microsoft.com/office/drawing/2014/main" id="{2B6B988A-BAE8-4DD9-8745-78240069F6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6"/>
            </p:custDataLst>
          </p:nvPr>
        </p:nvSpPr>
        <p:spPr>
          <a:xfrm>
            <a:off x="96012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7" name="Rectangle 756">
            <a:extLst>
              <a:ext uri="{FF2B5EF4-FFF2-40B4-BE49-F238E27FC236}">
                <a16:creationId xmlns:a16="http://schemas.microsoft.com/office/drawing/2014/main" id="{9A9A559A-CA0D-44BB-9B00-E8707E5354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7"/>
            </p:custDataLst>
          </p:nvPr>
        </p:nvSpPr>
        <p:spPr>
          <a:xfrm>
            <a:off x="96901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8" name="Rectangle 757">
            <a:extLst>
              <a:ext uri="{FF2B5EF4-FFF2-40B4-BE49-F238E27FC236}">
                <a16:creationId xmlns:a16="http://schemas.microsoft.com/office/drawing/2014/main" id="{F1BB170C-243D-438D-9073-1AE8BB6A54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8"/>
            </p:custDataLst>
          </p:nvPr>
        </p:nvSpPr>
        <p:spPr>
          <a:xfrm>
            <a:off x="97790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9" name="Rectangle 758">
            <a:extLst>
              <a:ext uri="{FF2B5EF4-FFF2-40B4-BE49-F238E27FC236}">
                <a16:creationId xmlns:a16="http://schemas.microsoft.com/office/drawing/2014/main" id="{BA0C4498-5822-4535-9D01-E2B48019C9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9"/>
            </p:custDataLst>
          </p:nvPr>
        </p:nvSpPr>
        <p:spPr>
          <a:xfrm>
            <a:off x="98679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0" name="Rectangle 759">
            <a:extLst>
              <a:ext uri="{FF2B5EF4-FFF2-40B4-BE49-F238E27FC236}">
                <a16:creationId xmlns:a16="http://schemas.microsoft.com/office/drawing/2014/main" id="{63D9A796-4315-4563-ADC3-F28E1C511E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0"/>
            </p:custDataLst>
          </p:nvPr>
        </p:nvSpPr>
        <p:spPr>
          <a:xfrm>
            <a:off x="99568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1" name="Rectangle 760">
            <a:extLst>
              <a:ext uri="{FF2B5EF4-FFF2-40B4-BE49-F238E27FC236}">
                <a16:creationId xmlns:a16="http://schemas.microsoft.com/office/drawing/2014/main" id="{D8F297D0-6FB1-4379-A37E-C2ECE1263C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1"/>
            </p:custDataLst>
          </p:nvPr>
        </p:nvSpPr>
        <p:spPr>
          <a:xfrm>
            <a:off x="100457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2" name="Rectangle 761">
            <a:extLst>
              <a:ext uri="{FF2B5EF4-FFF2-40B4-BE49-F238E27FC236}">
                <a16:creationId xmlns:a16="http://schemas.microsoft.com/office/drawing/2014/main" id="{B562BA44-A4D9-48E4-912B-A913B66CD9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2"/>
            </p:custDataLst>
          </p:nvPr>
        </p:nvSpPr>
        <p:spPr>
          <a:xfrm>
            <a:off x="101346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3" name="Rectangle 762">
            <a:extLst>
              <a:ext uri="{FF2B5EF4-FFF2-40B4-BE49-F238E27FC236}">
                <a16:creationId xmlns:a16="http://schemas.microsoft.com/office/drawing/2014/main" id="{680B59DC-1CC8-454D-8A29-3A9ED93BB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3"/>
            </p:custDataLst>
          </p:nvPr>
        </p:nvSpPr>
        <p:spPr>
          <a:xfrm>
            <a:off x="102235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4" name="Rectangle 763">
            <a:extLst>
              <a:ext uri="{FF2B5EF4-FFF2-40B4-BE49-F238E27FC236}">
                <a16:creationId xmlns:a16="http://schemas.microsoft.com/office/drawing/2014/main" id="{7CEA2EC9-E81A-444B-9E50-F84C41F902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4"/>
            </p:custDataLst>
          </p:nvPr>
        </p:nvSpPr>
        <p:spPr>
          <a:xfrm>
            <a:off x="103124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5" name="Rectangle 764">
            <a:extLst>
              <a:ext uri="{FF2B5EF4-FFF2-40B4-BE49-F238E27FC236}">
                <a16:creationId xmlns:a16="http://schemas.microsoft.com/office/drawing/2014/main" id="{FAB3BBBB-53DC-497C-922F-00545180F1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5"/>
            </p:custDataLst>
          </p:nvPr>
        </p:nvSpPr>
        <p:spPr>
          <a:xfrm>
            <a:off x="104013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6" name="Rectangle 765">
            <a:extLst>
              <a:ext uri="{FF2B5EF4-FFF2-40B4-BE49-F238E27FC236}">
                <a16:creationId xmlns:a16="http://schemas.microsoft.com/office/drawing/2014/main" id="{F00B3C11-91F8-4C6A-A14B-8ACE24F0E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6"/>
            </p:custDataLst>
          </p:nvPr>
        </p:nvSpPr>
        <p:spPr>
          <a:xfrm>
            <a:off x="104902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7" name="Rectangle 766">
            <a:extLst>
              <a:ext uri="{FF2B5EF4-FFF2-40B4-BE49-F238E27FC236}">
                <a16:creationId xmlns:a16="http://schemas.microsoft.com/office/drawing/2014/main" id="{DCB11431-4905-4B52-9E64-A75513AAF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7"/>
            </p:custDataLst>
          </p:nvPr>
        </p:nvSpPr>
        <p:spPr>
          <a:xfrm>
            <a:off x="105791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8" name="Rectangle 767">
            <a:extLst>
              <a:ext uri="{FF2B5EF4-FFF2-40B4-BE49-F238E27FC236}">
                <a16:creationId xmlns:a16="http://schemas.microsoft.com/office/drawing/2014/main" id="{4387EC31-9737-47A0-A762-179E9AFD50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8"/>
            </p:custDataLst>
          </p:nvPr>
        </p:nvSpPr>
        <p:spPr>
          <a:xfrm>
            <a:off x="81788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9" name="Rectangle 768">
            <a:extLst>
              <a:ext uri="{FF2B5EF4-FFF2-40B4-BE49-F238E27FC236}">
                <a16:creationId xmlns:a16="http://schemas.microsoft.com/office/drawing/2014/main" id="{51BD2B0F-37A2-4526-8268-9D2AEF3393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9"/>
            </p:custDataLst>
          </p:nvPr>
        </p:nvSpPr>
        <p:spPr>
          <a:xfrm>
            <a:off x="82677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0" name="Rectangle 769">
            <a:extLst>
              <a:ext uri="{FF2B5EF4-FFF2-40B4-BE49-F238E27FC236}">
                <a16:creationId xmlns:a16="http://schemas.microsoft.com/office/drawing/2014/main" id="{44BFF78D-BFA3-4438-ABFA-479EEBAD3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0"/>
            </p:custDataLst>
          </p:nvPr>
        </p:nvSpPr>
        <p:spPr>
          <a:xfrm>
            <a:off x="83566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1" name="Rectangle 770">
            <a:extLst>
              <a:ext uri="{FF2B5EF4-FFF2-40B4-BE49-F238E27FC236}">
                <a16:creationId xmlns:a16="http://schemas.microsoft.com/office/drawing/2014/main" id="{637D451B-EE99-4B1B-A8D1-0A816C1D34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1"/>
            </p:custDataLst>
          </p:nvPr>
        </p:nvSpPr>
        <p:spPr>
          <a:xfrm>
            <a:off x="84455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2" name="Rectangle 771">
            <a:extLst>
              <a:ext uri="{FF2B5EF4-FFF2-40B4-BE49-F238E27FC236}">
                <a16:creationId xmlns:a16="http://schemas.microsoft.com/office/drawing/2014/main" id="{9736FB37-A3DA-4828-9CA0-AF27723AA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2"/>
            </p:custDataLst>
          </p:nvPr>
        </p:nvSpPr>
        <p:spPr>
          <a:xfrm>
            <a:off x="85344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3" name="Rectangle 772">
            <a:extLst>
              <a:ext uri="{FF2B5EF4-FFF2-40B4-BE49-F238E27FC236}">
                <a16:creationId xmlns:a16="http://schemas.microsoft.com/office/drawing/2014/main" id="{53462A6B-F2C7-4DB3-8685-9E72EB3B53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3"/>
            </p:custDataLst>
          </p:nvPr>
        </p:nvSpPr>
        <p:spPr>
          <a:xfrm>
            <a:off x="86233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4" name="Rectangle 773">
            <a:extLst>
              <a:ext uri="{FF2B5EF4-FFF2-40B4-BE49-F238E27FC236}">
                <a16:creationId xmlns:a16="http://schemas.microsoft.com/office/drawing/2014/main" id="{F5EE5051-E442-4355-BFF9-AFE968A037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4"/>
            </p:custDataLst>
          </p:nvPr>
        </p:nvSpPr>
        <p:spPr>
          <a:xfrm>
            <a:off x="87122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5" name="Rectangle 774">
            <a:extLst>
              <a:ext uri="{FF2B5EF4-FFF2-40B4-BE49-F238E27FC236}">
                <a16:creationId xmlns:a16="http://schemas.microsoft.com/office/drawing/2014/main" id="{EEC2EB44-EF71-4674-9A2E-131E1736AC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5"/>
            </p:custDataLst>
          </p:nvPr>
        </p:nvSpPr>
        <p:spPr>
          <a:xfrm>
            <a:off x="88011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6" name="Rectangle 775">
            <a:extLst>
              <a:ext uri="{FF2B5EF4-FFF2-40B4-BE49-F238E27FC236}">
                <a16:creationId xmlns:a16="http://schemas.microsoft.com/office/drawing/2014/main" id="{FC030BD7-9980-4DF3-BBE9-A25A2C1B3A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6"/>
            </p:custDataLst>
          </p:nvPr>
        </p:nvSpPr>
        <p:spPr>
          <a:xfrm>
            <a:off x="88900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7" name="Rectangle 776">
            <a:extLst>
              <a:ext uri="{FF2B5EF4-FFF2-40B4-BE49-F238E27FC236}">
                <a16:creationId xmlns:a16="http://schemas.microsoft.com/office/drawing/2014/main" id="{563A408C-6391-43EC-B82E-F0A1FB45DA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7"/>
            </p:custDataLst>
          </p:nvPr>
        </p:nvSpPr>
        <p:spPr>
          <a:xfrm>
            <a:off x="89789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8" name="Rectangle 777">
            <a:extLst>
              <a:ext uri="{FF2B5EF4-FFF2-40B4-BE49-F238E27FC236}">
                <a16:creationId xmlns:a16="http://schemas.microsoft.com/office/drawing/2014/main" id="{3355E368-DF60-4340-9AC4-235C9585B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8"/>
            </p:custDataLst>
          </p:nvPr>
        </p:nvSpPr>
        <p:spPr>
          <a:xfrm>
            <a:off x="90678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9" name="Rectangle 778">
            <a:extLst>
              <a:ext uri="{FF2B5EF4-FFF2-40B4-BE49-F238E27FC236}">
                <a16:creationId xmlns:a16="http://schemas.microsoft.com/office/drawing/2014/main" id="{E52E0E51-4F7F-4022-B60B-C65D80A7C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9"/>
            </p:custDataLst>
          </p:nvPr>
        </p:nvSpPr>
        <p:spPr>
          <a:xfrm>
            <a:off x="91567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0" name="Rectangle 779">
            <a:extLst>
              <a:ext uri="{FF2B5EF4-FFF2-40B4-BE49-F238E27FC236}">
                <a16:creationId xmlns:a16="http://schemas.microsoft.com/office/drawing/2014/main" id="{9404BFD5-F2A4-417A-9BB7-E6CB5DF72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0"/>
            </p:custDataLst>
          </p:nvPr>
        </p:nvSpPr>
        <p:spPr>
          <a:xfrm>
            <a:off x="92456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1" name="Rectangle 780">
            <a:extLst>
              <a:ext uri="{FF2B5EF4-FFF2-40B4-BE49-F238E27FC236}">
                <a16:creationId xmlns:a16="http://schemas.microsoft.com/office/drawing/2014/main" id="{EEBA0C88-86F3-4A8D-BF11-745D47680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1"/>
            </p:custDataLst>
          </p:nvPr>
        </p:nvSpPr>
        <p:spPr>
          <a:xfrm>
            <a:off x="93345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2" name="Rectangle 781">
            <a:extLst>
              <a:ext uri="{FF2B5EF4-FFF2-40B4-BE49-F238E27FC236}">
                <a16:creationId xmlns:a16="http://schemas.microsoft.com/office/drawing/2014/main" id="{AA3D10DA-6F59-4925-B217-D4F4B9498A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2"/>
            </p:custDataLst>
          </p:nvPr>
        </p:nvSpPr>
        <p:spPr>
          <a:xfrm>
            <a:off x="94234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3" name="Rectangle 782">
            <a:extLst>
              <a:ext uri="{FF2B5EF4-FFF2-40B4-BE49-F238E27FC236}">
                <a16:creationId xmlns:a16="http://schemas.microsoft.com/office/drawing/2014/main" id="{289FACD9-798E-4A70-ADF2-2F2A40B33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3"/>
            </p:custDataLst>
          </p:nvPr>
        </p:nvSpPr>
        <p:spPr>
          <a:xfrm>
            <a:off x="95123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4" name="Rectangle 783">
            <a:extLst>
              <a:ext uri="{FF2B5EF4-FFF2-40B4-BE49-F238E27FC236}">
                <a16:creationId xmlns:a16="http://schemas.microsoft.com/office/drawing/2014/main" id="{D1AD38E3-AE95-4772-987C-0FED33262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4"/>
            </p:custDataLst>
          </p:nvPr>
        </p:nvSpPr>
        <p:spPr>
          <a:xfrm>
            <a:off x="96012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5" name="Rectangle 784">
            <a:extLst>
              <a:ext uri="{FF2B5EF4-FFF2-40B4-BE49-F238E27FC236}">
                <a16:creationId xmlns:a16="http://schemas.microsoft.com/office/drawing/2014/main" id="{F6D733AD-6196-404D-A40B-57F5A2E88D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5"/>
            </p:custDataLst>
          </p:nvPr>
        </p:nvSpPr>
        <p:spPr>
          <a:xfrm>
            <a:off x="96901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6" name="Rectangle 785">
            <a:extLst>
              <a:ext uri="{FF2B5EF4-FFF2-40B4-BE49-F238E27FC236}">
                <a16:creationId xmlns:a16="http://schemas.microsoft.com/office/drawing/2014/main" id="{7ED45E17-2547-4D5F-952B-EE2EB331BF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6"/>
            </p:custDataLst>
          </p:nvPr>
        </p:nvSpPr>
        <p:spPr>
          <a:xfrm>
            <a:off x="97790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7" name="Rectangle 786">
            <a:extLst>
              <a:ext uri="{FF2B5EF4-FFF2-40B4-BE49-F238E27FC236}">
                <a16:creationId xmlns:a16="http://schemas.microsoft.com/office/drawing/2014/main" id="{4DD82903-5561-491E-8780-5C7D9C031E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7"/>
            </p:custDataLst>
          </p:nvPr>
        </p:nvSpPr>
        <p:spPr>
          <a:xfrm>
            <a:off x="98679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8" name="Rectangle 787">
            <a:extLst>
              <a:ext uri="{FF2B5EF4-FFF2-40B4-BE49-F238E27FC236}">
                <a16:creationId xmlns:a16="http://schemas.microsoft.com/office/drawing/2014/main" id="{EFA1E178-C25C-4D88-9471-AC1455FD77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8"/>
            </p:custDataLst>
          </p:nvPr>
        </p:nvSpPr>
        <p:spPr>
          <a:xfrm>
            <a:off x="99568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9" name="Rectangle 788">
            <a:extLst>
              <a:ext uri="{FF2B5EF4-FFF2-40B4-BE49-F238E27FC236}">
                <a16:creationId xmlns:a16="http://schemas.microsoft.com/office/drawing/2014/main" id="{248AC33D-FFF5-42FB-A94A-34DCFA730E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9"/>
            </p:custDataLst>
          </p:nvPr>
        </p:nvSpPr>
        <p:spPr>
          <a:xfrm>
            <a:off x="100457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0" name="Rectangle 789">
            <a:extLst>
              <a:ext uri="{FF2B5EF4-FFF2-40B4-BE49-F238E27FC236}">
                <a16:creationId xmlns:a16="http://schemas.microsoft.com/office/drawing/2014/main" id="{F325E661-6829-4D9E-8F6A-3DEEFB928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0"/>
            </p:custDataLst>
          </p:nvPr>
        </p:nvSpPr>
        <p:spPr>
          <a:xfrm>
            <a:off x="101346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1" name="Rectangle 790">
            <a:extLst>
              <a:ext uri="{FF2B5EF4-FFF2-40B4-BE49-F238E27FC236}">
                <a16:creationId xmlns:a16="http://schemas.microsoft.com/office/drawing/2014/main" id="{63189E7A-7A3E-4ECF-B331-8F25365D62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1"/>
            </p:custDataLst>
          </p:nvPr>
        </p:nvSpPr>
        <p:spPr>
          <a:xfrm>
            <a:off x="102235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2" name="Rectangle 791">
            <a:extLst>
              <a:ext uri="{FF2B5EF4-FFF2-40B4-BE49-F238E27FC236}">
                <a16:creationId xmlns:a16="http://schemas.microsoft.com/office/drawing/2014/main" id="{0E54E588-0F62-47E2-BF72-6D02D8941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2"/>
            </p:custDataLst>
          </p:nvPr>
        </p:nvSpPr>
        <p:spPr>
          <a:xfrm>
            <a:off x="103124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3" name="Rectangle 792">
            <a:extLst>
              <a:ext uri="{FF2B5EF4-FFF2-40B4-BE49-F238E27FC236}">
                <a16:creationId xmlns:a16="http://schemas.microsoft.com/office/drawing/2014/main" id="{6147F1F7-A148-4E75-8FA5-16916E4904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3"/>
            </p:custDataLst>
          </p:nvPr>
        </p:nvSpPr>
        <p:spPr>
          <a:xfrm>
            <a:off x="104013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4" name="Rectangle 793">
            <a:extLst>
              <a:ext uri="{FF2B5EF4-FFF2-40B4-BE49-F238E27FC236}">
                <a16:creationId xmlns:a16="http://schemas.microsoft.com/office/drawing/2014/main" id="{2831832D-8DEA-4029-9C3B-2527F93FB4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4"/>
            </p:custDataLst>
          </p:nvPr>
        </p:nvSpPr>
        <p:spPr>
          <a:xfrm>
            <a:off x="104902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5" name="Rectangle 794">
            <a:extLst>
              <a:ext uri="{FF2B5EF4-FFF2-40B4-BE49-F238E27FC236}">
                <a16:creationId xmlns:a16="http://schemas.microsoft.com/office/drawing/2014/main" id="{CD90454E-E517-457B-8BE5-81A8ADF477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5"/>
            </p:custDataLst>
          </p:nvPr>
        </p:nvSpPr>
        <p:spPr>
          <a:xfrm>
            <a:off x="105791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6" name="Rectangle 795">
            <a:extLst>
              <a:ext uri="{FF2B5EF4-FFF2-40B4-BE49-F238E27FC236}">
                <a16:creationId xmlns:a16="http://schemas.microsoft.com/office/drawing/2014/main" id="{E36282FF-09BA-463B-ACDF-481666C863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6"/>
            </p:custDataLst>
          </p:nvPr>
        </p:nvSpPr>
        <p:spPr>
          <a:xfrm>
            <a:off x="106680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7" name="Rectangle 796">
            <a:extLst>
              <a:ext uri="{FF2B5EF4-FFF2-40B4-BE49-F238E27FC236}">
                <a16:creationId xmlns:a16="http://schemas.microsoft.com/office/drawing/2014/main" id="{690954EB-16B0-4166-97A0-4E7666D525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7"/>
            </p:custDataLst>
          </p:nvPr>
        </p:nvSpPr>
        <p:spPr>
          <a:xfrm>
            <a:off x="107569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8" name="Rectangle 797">
            <a:extLst>
              <a:ext uri="{FF2B5EF4-FFF2-40B4-BE49-F238E27FC236}">
                <a16:creationId xmlns:a16="http://schemas.microsoft.com/office/drawing/2014/main" id="{82B31CBD-74CD-4C80-8520-DC5DAF32B2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8"/>
            </p:custDataLst>
          </p:nvPr>
        </p:nvSpPr>
        <p:spPr>
          <a:xfrm>
            <a:off x="81788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9" name="Rectangle 798">
            <a:extLst>
              <a:ext uri="{FF2B5EF4-FFF2-40B4-BE49-F238E27FC236}">
                <a16:creationId xmlns:a16="http://schemas.microsoft.com/office/drawing/2014/main" id="{50132D0D-B4EA-4DB0-BB25-92792B2017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9"/>
            </p:custDataLst>
          </p:nvPr>
        </p:nvSpPr>
        <p:spPr>
          <a:xfrm>
            <a:off x="82677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0" name="Rectangle 799">
            <a:extLst>
              <a:ext uri="{FF2B5EF4-FFF2-40B4-BE49-F238E27FC236}">
                <a16:creationId xmlns:a16="http://schemas.microsoft.com/office/drawing/2014/main" id="{FB6F4122-83CB-44F9-A2F9-85BA07149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0"/>
            </p:custDataLst>
          </p:nvPr>
        </p:nvSpPr>
        <p:spPr>
          <a:xfrm>
            <a:off x="83566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1" name="Rectangle 800">
            <a:extLst>
              <a:ext uri="{FF2B5EF4-FFF2-40B4-BE49-F238E27FC236}">
                <a16:creationId xmlns:a16="http://schemas.microsoft.com/office/drawing/2014/main" id="{EE0B3864-9EC6-4F84-B239-4208ED7FFF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1"/>
            </p:custDataLst>
          </p:nvPr>
        </p:nvSpPr>
        <p:spPr>
          <a:xfrm>
            <a:off x="84455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2" name="Rectangle 801">
            <a:extLst>
              <a:ext uri="{FF2B5EF4-FFF2-40B4-BE49-F238E27FC236}">
                <a16:creationId xmlns:a16="http://schemas.microsoft.com/office/drawing/2014/main" id="{C3C4EEAF-CECD-4113-A70F-DF0A9E786B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2"/>
            </p:custDataLst>
          </p:nvPr>
        </p:nvSpPr>
        <p:spPr>
          <a:xfrm>
            <a:off x="85344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3" name="Rectangle 802">
            <a:extLst>
              <a:ext uri="{FF2B5EF4-FFF2-40B4-BE49-F238E27FC236}">
                <a16:creationId xmlns:a16="http://schemas.microsoft.com/office/drawing/2014/main" id="{893DEE71-2FC5-4E73-B5F1-9D45277CDD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3"/>
            </p:custDataLst>
          </p:nvPr>
        </p:nvSpPr>
        <p:spPr>
          <a:xfrm>
            <a:off x="86233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4" name="Rectangle 803">
            <a:extLst>
              <a:ext uri="{FF2B5EF4-FFF2-40B4-BE49-F238E27FC236}">
                <a16:creationId xmlns:a16="http://schemas.microsoft.com/office/drawing/2014/main" id="{C31DDF80-8644-42B9-A7F7-57104DA752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4"/>
            </p:custDataLst>
          </p:nvPr>
        </p:nvSpPr>
        <p:spPr>
          <a:xfrm>
            <a:off x="87122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5" name="Rectangle 804">
            <a:extLst>
              <a:ext uri="{FF2B5EF4-FFF2-40B4-BE49-F238E27FC236}">
                <a16:creationId xmlns:a16="http://schemas.microsoft.com/office/drawing/2014/main" id="{F4585278-2B75-477D-8C12-0F820E171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5"/>
            </p:custDataLst>
          </p:nvPr>
        </p:nvSpPr>
        <p:spPr>
          <a:xfrm>
            <a:off x="88011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6" name="Rectangle 805">
            <a:extLst>
              <a:ext uri="{FF2B5EF4-FFF2-40B4-BE49-F238E27FC236}">
                <a16:creationId xmlns:a16="http://schemas.microsoft.com/office/drawing/2014/main" id="{9B16A180-5C6C-43FD-81C7-98FEFB41F3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6"/>
            </p:custDataLst>
          </p:nvPr>
        </p:nvSpPr>
        <p:spPr>
          <a:xfrm>
            <a:off x="88900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7" name="Rectangle 806">
            <a:extLst>
              <a:ext uri="{FF2B5EF4-FFF2-40B4-BE49-F238E27FC236}">
                <a16:creationId xmlns:a16="http://schemas.microsoft.com/office/drawing/2014/main" id="{01B4359F-053B-42C1-BC51-E9334ECA7F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7"/>
            </p:custDataLst>
          </p:nvPr>
        </p:nvSpPr>
        <p:spPr>
          <a:xfrm>
            <a:off x="89789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8" name="Rectangle 807">
            <a:extLst>
              <a:ext uri="{FF2B5EF4-FFF2-40B4-BE49-F238E27FC236}">
                <a16:creationId xmlns:a16="http://schemas.microsoft.com/office/drawing/2014/main" id="{C7598DF6-A1E6-4EC1-A93E-B5E874FFC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8"/>
            </p:custDataLst>
          </p:nvPr>
        </p:nvSpPr>
        <p:spPr>
          <a:xfrm>
            <a:off x="90678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9" name="Rectangle 808">
            <a:extLst>
              <a:ext uri="{FF2B5EF4-FFF2-40B4-BE49-F238E27FC236}">
                <a16:creationId xmlns:a16="http://schemas.microsoft.com/office/drawing/2014/main" id="{427C0ECD-9F10-48A0-BA23-F07706116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9"/>
            </p:custDataLst>
          </p:nvPr>
        </p:nvSpPr>
        <p:spPr>
          <a:xfrm>
            <a:off x="91567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0" name="Rectangle 809">
            <a:extLst>
              <a:ext uri="{FF2B5EF4-FFF2-40B4-BE49-F238E27FC236}">
                <a16:creationId xmlns:a16="http://schemas.microsoft.com/office/drawing/2014/main" id="{FEB6CE5C-FB7E-4EFA-BC7D-B5D65BFDB2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0"/>
            </p:custDataLst>
          </p:nvPr>
        </p:nvSpPr>
        <p:spPr>
          <a:xfrm>
            <a:off x="92456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1" name="Rectangle 810">
            <a:extLst>
              <a:ext uri="{FF2B5EF4-FFF2-40B4-BE49-F238E27FC236}">
                <a16:creationId xmlns:a16="http://schemas.microsoft.com/office/drawing/2014/main" id="{39697EB3-660C-41A9-8168-78EBAD1D71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1"/>
            </p:custDataLst>
          </p:nvPr>
        </p:nvSpPr>
        <p:spPr>
          <a:xfrm>
            <a:off x="93345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2" name="Rectangle 811">
            <a:extLst>
              <a:ext uri="{FF2B5EF4-FFF2-40B4-BE49-F238E27FC236}">
                <a16:creationId xmlns:a16="http://schemas.microsoft.com/office/drawing/2014/main" id="{249893D1-4F67-4896-B291-015482DBF8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2"/>
            </p:custDataLst>
          </p:nvPr>
        </p:nvSpPr>
        <p:spPr>
          <a:xfrm>
            <a:off x="94234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3" name="Rectangle 812">
            <a:extLst>
              <a:ext uri="{FF2B5EF4-FFF2-40B4-BE49-F238E27FC236}">
                <a16:creationId xmlns:a16="http://schemas.microsoft.com/office/drawing/2014/main" id="{138D2491-27C7-410D-BCD2-24CE2C0FA1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3"/>
            </p:custDataLst>
          </p:nvPr>
        </p:nvSpPr>
        <p:spPr>
          <a:xfrm>
            <a:off x="95123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4" name="Rectangle 813">
            <a:extLst>
              <a:ext uri="{FF2B5EF4-FFF2-40B4-BE49-F238E27FC236}">
                <a16:creationId xmlns:a16="http://schemas.microsoft.com/office/drawing/2014/main" id="{00352783-546F-4247-A829-C94EE0817C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4"/>
            </p:custDataLst>
          </p:nvPr>
        </p:nvSpPr>
        <p:spPr>
          <a:xfrm>
            <a:off x="96012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5" name="Rectangle 814">
            <a:extLst>
              <a:ext uri="{FF2B5EF4-FFF2-40B4-BE49-F238E27FC236}">
                <a16:creationId xmlns:a16="http://schemas.microsoft.com/office/drawing/2014/main" id="{21057D95-D917-4BB7-A829-F91AEA1FEA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5"/>
            </p:custDataLst>
          </p:nvPr>
        </p:nvSpPr>
        <p:spPr>
          <a:xfrm>
            <a:off x="96901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6" name="Rectangle 815">
            <a:extLst>
              <a:ext uri="{FF2B5EF4-FFF2-40B4-BE49-F238E27FC236}">
                <a16:creationId xmlns:a16="http://schemas.microsoft.com/office/drawing/2014/main" id="{910EA20A-7C41-4144-83CA-96634B573D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6"/>
            </p:custDataLst>
          </p:nvPr>
        </p:nvSpPr>
        <p:spPr>
          <a:xfrm>
            <a:off x="97790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7" name="Rectangle 816">
            <a:extLst>
              <a:ext uri="{FF2B5EF4-FFF2-40B4-BE49-F238E27FC236}">
                <a16:creationId xmlns:a16="http://schemas.microsoft.com/office/drawing/2014/main" id="{8C40663F-07A3-421E-967D-C61D91D43E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7"/>
            </p:custDataLst>
          </p:nvPr>
        </p:nvSpPr>
        <p:spPr>
          <a:xfrm>
            <a:off x="98679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8" name="Rectangle 817">
            <a:extLst>
              <a:ext uri="{FF2B5EF4-FFF2-40B4-BE49-F238E27FC236}">
                <a16:creationId xmlns:a16="http://schemas.microsoft.com/office/drawing/2014/main" id="{11E52021-2E4F-4CBB-8CC2-726B5FCBAC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8"/>
            </p:custDataLst>
          </p:nvPr>
        </p:nvSpPr>
        <p:spPr>
          <a:xfrm>
            <a:off x="99568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9" name="Rectangle 818">
            <a:extLst>
              <a:ext uri="{FF2B5EF4-FFF2-40B4-BE49-F238E27FC236}">
                <a16:creationId xmlns:a16="http://schemas.microsoft.com/office/drawing/2014/main" id="{4C0CAD60-9030-4926-A74D-AE41C0BE59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9"/>
            </p:custDataLst>
          </p:nvPr>
        </p:nvSpPr>
        <p:spPr>
          <a:xfrm>
            <a:off x="100457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0" name="Rectangle 819">
            <a:extLst>
              <a:ext uri="{FF2B5EF4-FFF2-40B4-BE49-F238E27FC236}">
                <a16:creationId xmlns:a16="http://schemas.microsoft.com/office/drawing/2014/main" id="{01D8F3F2-C26C-4183-A946-E0193A84A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0"/>
            </p:custDataLst>
          </p:nvPr>
        </p:nvSpPr>
        <p:spPr>
          <a:xfrm>
            <a:off x="101346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1" name="Rectangle 820">
            <a:extLst>
              <a:ext uri="{FF2B5EF4-FFF2-40B4-BE49-F238E27FC236}">
                <a16:creationId xmlns:a16="http://schemas.microsoft.com/office/drawing/2014/main" id="{7499F2B9-33FF-4868-BFFE-32E94D28AC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1"/>
            </p:custDataLst>
          </p:nvPr>
        </p:nvSpPr>
        <p:spPr>
          <a:xfrm>
            <a:off x="102235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2" name="Rectangle 821">
            <a:extLst>
              <a:ext uri="{FF2B5EF4-FFF2-40B4-BE49-F238E27FC236}">
                <a16:creationId xmlns:a16="http://schemas.microsoft.com/office/drawing/2014/main" id="{B66112F8-2C9E-48EC-BEC3-87D2B05A11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2"/>
            </p:custDataLst>
          </p:nvPr>
        </p:nvSpPr>
        <p:spPr>
          <a:xfrm>
            <a:off x="103124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3" name="Rectangle 822">
            <a:extLst>
              <a:ext uri="{FF2B5EF4-FFF2-40B4-BE49-F238E27FC236}">
                <a16:creationId xmlns:a16="http://schemas.microsoft.com/office/drawing/2014/main" id="{133A86FC-EC38-447E-9F97-C16DBB158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3"/>
            </p:custDataLst>
          </p:nvPr>
        </p:nvSpPr>
        <p:spPr>
          <a:xfrm>
            <a:off x="104013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4" name="Rectangle 823">
            <a:extLst>
              <a:ext uri="{FF2B5EF4-FFF2-40B4-BE49-F238E27FC236}">
                <a16:creationId xmlns:a16="http://schemas.microsoft.com/office/drawing/2014/main" id="{CD57605D-A96C-4B09-B08F-BFE8C34E38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4"/>
            </p:custDataLst>
          </p:nvPr>
        </p:nvSpPr>
        <p:spPr>
          <a:xfrm>
            <a:off x="104902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5" name="Rectangle 824">
            <a:extLst>
              <a:ext uri="{FF2B5EF4-FFF2-40B4-BE49-F238E27FC236}">
                <a16:creationId xmlns:a16="http://schemas.microsoft.com/office/drawing/2014/main" id="{42C529DB-130C-494A-96A7-D1845788A6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5"/>
            </p:custDataLst>
          </p:nvPr>
        </p:nvSpPr>
        <p:spPr>
          <a:xfrm>
            <a:off x="105791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6" name="Rectangle 825">
            <a:extLst>
              <a:ext uri="{FF2B5EF4-FFF2-40B4-BE49-F238E27FC236}">
                <a16:creationId xmlns:a16="http://schemas.microsoft.com/office/drawing/2014/main" id="{C8749715-498C-4926-BA31-5E4AA65A3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6"/>
            </p:custDataLst>
          </p:nvPr>
        </p:nvSpPr>
        <p:spPr>
          <a:xfrm>
            <a:off x="106680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7" name="Rectangle 826">
            <a:extLst>
              <a:ext uri="{FF2B5EF4-FFF2-40B4-BE49-F238E27FC236}">
                <a16:creationId xmlns:a16="http://schemas.microsoft.com/office/drawing/2014/main" id="{30A77559-CF1F-450E-A91D-5D45FFFFCE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7"/>
            </p:custDataLst>
          </p:nvPr>
        </p:nvSpPr>
        <p:spPr>
          <a:xfrm>
            <a:off x="81788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8" name="Rectangle 827">
            <a:extLst>
              <a:ext uri="{FF2B5EF4-FFF2-40B4-BE49-F238E27FC236}">
                <a16:creationId xmlns:a16="http://schemas.microsoft.com/office/drawing/2014/main" id="{58F6B094-188F-4F5F-8F26-551AA76FD6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8"/>
            </p:custDataLst>
          </p:nvPr>
        </p:nvSpPr>
        <p:spPr>
          <a:xfrm>
            <a:off x="82677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9" name="Rectangle 828">
            <a:extLst>
              <a:ext uri="{FF2B5EF4-FFF2-40B4-BE49-F238E27FC236}">
                <a16:creationId xmlns:a16="http://schemas.microsoft.com/office/drawing/2014/main" id="{AD550F46-23E9-412E-BBAF-0A15327C5B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9"/>
            </p:custDataLst>
          </p:nvPr>
        </p:nvSpPr>
        <p:spPr>
          <a:xfrm>
            <a:off x="83566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0" name="Rectangle 829">
            <a:extLst>
              <a:ext uri="{FF2B5EF4-FFF2-40B4-BE49-F238E27FC236}">
                <a16:creationId xmlns:a16="http://schemas.microsoft.com/office/drawing/2014/main" id="{EF5AFF87-318F-4FD1-8580-FAFBA33401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0"/>
            </p:custDataLst>
          </p:nvPr>
        </p:nvSpPr>
        <p:spPr>
          <a:xfrm>
            <a:off x="84455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1" name="Rectangle 830">
            <a:extLst>
              <a:ext uri="{FF2B5EF4-FFF2-40B4-BE49-F238E27FC236}">
                <a16:creationId xmlns:a16="http://schemas.microsoft.com/office/drawing/2014/main" id="{2CBBE95A-C2C6-466B-BD70-0D349EC50D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1"/>
            </p:custDataLst>
          </p:nvPr>
        </p:nvSpPr>
        <p:spPr>
          <a:xfrm>
            <a:off x="85344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2" name="Rectangle 831">
            <a:extLst>
              <a:ext uri="{FF2B5EF4-FFF2-40B4-BE49-F238E27FC236}">
                <a16:creationId xmlns:a16="http://schemas.microsoft.com/office/drawing/2014/main" id="{7B277208-69AA-405A-A278-A2EC8ACF2B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2"/>
            </p:custDataLst>
          </p:nvPr>
        </p:nvSpPr>
        <p:spPr>
          <a:xfrm>
            <a:off x="86233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3" name="Rectangle 832">
            <a:extLst>
              <a:ext uri="{FF2B5EF4-FFF2-40B4-BE49-F238E27FC236}">
                <a16:creationId xmlns:a16="http://schemas.microsoft.com/office/drawing/2014/main" id="{52DEF4C4-8ECA-4FDD-B862-FC7D56D8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3"/>
            </p:custDataLst>
          </p:nvPr>
        </p:nvSpPr>
        <p:spPr>
          <a:xfrm>
            <a:off x="87122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4" name="Rectangle 833">
            <a:extLst>
              <a:ext uri="{FF2B5EF4-FFF2-40B4-BE49-F238E27FC236}">
                <a16:creationId xmlns:a16="http://schemas.microsoft.com/office/drawing/2014/main" id="{E946BF91-4586-4968-8748-F5D354FDBC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4"/>
            </p:custDataLst>
          </p:nvPr>
        </p:nvSpPr>
        <p:spPr>
          <a:xfrm>
            <a:off x="88011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5" name="Rectangle 834">
            <a:extLst>
              <a:ext uri="{FF2B5EF4-FFF2-40B4-BE49-F238E27FC236}">
                <a16:creationId xmlns:a16="http://schemas.microsoft.com/office/drawing/2014/main" id="{8C97E971-3663-4509-976D-4457B4F75E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5"/>
            </p:custDataLst>
          </p:nvPr>
        </p:nvSpPr>
        <p:spPr>
          <a:xfrm>
            <a:off x="88900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6" name="Rectangle 835">
            <a:extLst>
              <a:ext uri="{FF2B5EF4-FFF2-40B4-BE49-F238E27FC236}">
                <a16:creationId xmlns:a16="http://schemas.microsoft.com/office/drawing/2014/main" id="{EA706BBC-F141-4080-B02F-E4ED2028D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6"/>
            </p:custDataLst>
          </p:nvPr>
        </p:nvSpPr>
        <p:spPr>
          <a:xfrm>
            <a:off x="89789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7" name="Rectangle 836">
            <a:extLst>
              <a:ext uri="{FF2B5EF4-FFF2-40B4-BE49-F238E27FC236}">
                <a16:creationId xmlns:a16="http://schemas.microsoft.com/office/drawing/2014/main" id="{56F832A0-CF79-4D3C-A19F-F28E117F35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7"/>
            </p:custDataLst>
          </p:nvPr>
        </p:nvSpPr>
        <p:spPr>
          <a:xfrm>
            <a:off x="90678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8" name="Rectangle 837">
            <a:extLst>
              <a:ext uri="{FF2B5EF4-FFF2-40B4-BE49-F238E27FC236}">
                <a16:creationId xmlns:a16="http://schemas.microsoft.com/office/drawing/2014/main" id="{86E535A1-F719-48DB-8730-A16B02F1BB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8"/>
            </p:custDataLst>
          </p:nvPr>
        </p:nvSpPr>
        <p:spPr>
          <a:xfrm>
            <a:off x="91567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9" name="Rectangle 838">
            <a:extLst>
              <a:ext uri="{FF2B5EF4-FFF2-40B4-BE49-F238E27FC236}">
                <a16:creationId xmlns:a16="http://schemas.microsoft.com/office/drawing/2014/main" id="{5DAB4C52-8A1C-4399-BC2D-3FC4AC184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9"/>
            </p:custDataLst>
          </p:nvPr>
        </p:nvSpPr>
        <p:spPr>
          <a:xfrm>
            <a:off x="92456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0" name="Rectangle 839">
            <a:extLst>
              <a:ext uri="{FF2B5EF4-FFF2-40B4-BE49-F238E27FC236}">
                <a16:creationId xmlns:a16="http://schemas.microsoft.com/office/drawing/2014/main" id="{6A7B521F-47A8-4DB0-9519-7699372BA1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0"/>
            </p:custDataLst>
          </p:nvPr>
        </p:nvSpPr>
        <p:spPr>
          <a:xfrm>
            <a:off x="93345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1" name="Rectangle 840">
            <a:extLst>
              <a:ext uri="{FF2B5EF4-FFF2-40B4-BE49-F238E27FC236}">
                <a16:creationId xmlns:a16="http://schemas.microsoft.com/office/drawing/2014/main" id="{4294EADA-2D02-417A-81F6-E415E03732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1"/>
            </p:custDataLst>
          </p:nvPr>
        </p:nvSpPr>
        <p:spPr>
          <a:xfrm>
            <a:off x="94234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2" name="Rectangle 841">
            <a:extLst>
              <a:ext uri="{FF2B5EF4-FFF2-40B4-BE49-F238E27FC236}">
                <a16:creationId xmlns:a16="http://schemas.microsoft.com/office/drawing/2014/main" id="{F4207DD1-F73E-4586-AF42-D5D94A3EC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2"/>
            </p:custDataLst>
          </p:nvPr>
        </p:nvSpPr>
        <p:spPr>
          <a:xfrm>
            <a:off x="95123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3" name="Rectangle 842">
            <a:extLst>
              <a:ext uri="{FF2B5EF4-FFF2-40B4-BE49-F238E27FC236}">
                <a16:creationId xmlns:a16="http://schemas.microsoft.com/office/drawing/2014/main" id="{A7B22D0C-1DEC-4826-87A7-2339F2C2A7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3"/>
            </p:custDataLst>
          </p:nvPr>
        </p:nvSpPr>
        <p:spPr>
          <a:xfrm>
            <a:off x="96012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4" name="Rectangle 843">
            <a:extLst>
              <a:ext uri="{FF2B5EF4-FFF2-40B4-BE49-F238E27FC236}">
                <a16:creationId xmlns:a16="http://schemas.microsoft.com/office/drawing/2014/main" id="{96859C64-627E-4AF5-B882-C18E9D5D92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4"/>
            </p:custDataLst>
          </p:nvPr>
        </p:nvSpPr>
        <p:spPr>
          <a:xfrm>
            <a:off x="96901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5" name="Rectangle 844">
            <a:extLst>
              <a:ext uri="{FF2B5EF4-FFF2-40B4-BE49-F238E27FC236}">
                <a16:creationId xmlns:a16="http://schemas.microsoft.com/office/drawing/2014/main" id="{952E99A2-8A14-4683-8931-4C5FA175CA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5"/>
            </p:custDataLst>
          </p:nvPr>
        </p:nvSpPr>
        <p:spPr>
          <a:xfrm>
            <a:off x="97790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6" name="Rectangle 845">
            <a:extLst>
              <a:ext uri="{FF2B5EF4-FFF2-40B4-BE49-F238E27FC236}">
                <a16:creationId xmlns:a16="http://schemas.microsoft.com/office/drawing/2014/main" id="{F8BF126E-6A9E-4CE6-B028-AC2C595765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6"/>
            </p:custDataLst>
          </p:nvPr>
        </p:nvSpPr>
        <p:spPr>
          <a:xfrm>
            <a:off x="98679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7" name="Rectangle 846">
            <a:extLst>
              <a:ext uri="{FF2B5EF4-FFF2-40B4-BE49-F238E27FC236}">
                <a16:creationId xmlns:a16="http://schemas.microsoft.com/office/drawing/2014/main" id="{AC4FD9C5-EEC0-4B3C-A1E7-2F2910DE9B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7"/>
            </p:custDataLst>
          </p:nvPr>
        </p:nvSpPr>
        <p:spPr>
          <a:xfrm>
            <a:off x="99568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8" name="Rectangle 847">
            <a:extLst>
              <a:ext uri="{FF2B5EF4-FFF2-40B4-BE49-F238E27FC236}">
                <a16:creationId xmlns:a16="http://schemas.microsoft.com/office/drawing/2014/main" id="{6A839567-5126-41A2-A89A-6612C371C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8"/>
            </p:custDataLst>
          </p:nvPr>
        </p:nvSpPr>
        <p:spPr>
          <a:xfrm>
            <a:off x="100457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9" name="Rectangle 848">
            <a:extLst>
              <a:ext uri="{FF2B5EF4-FFF2-40B4-BE49-F238E27FC236}">
                <a16:creationId xmlns:a16="http://schemas.microsoft.com/office/drawing/2014/main" id="{D80B17CD-B2BB-4355-BEAE-6D136403A7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9"/>
            </p:custDataLst>
          </p:nvPr>
        </p:nvSpPr>
        <p:spPr>
          <a:xfrm>
            <a:off x="101346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0" name="Rectangle 849">
            <a:extLst>
              <a:ext uri="{FF2B5EF4-FFF2-40B4-BE49-F238E27FC236}">
                <a16:creationId xmlns:a16="http://schemas.microsoft.com/office/drawing/2014/main" id="{C9D50E63-7EB9-4917-95DB-0D24BF165B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0"/>
            </p:custDataLst>
          </p:nvPr>
        </p:nvSpPr>
        <p:spPr>
          <a:xfrm>
            <a:off x="102235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1" name="Rectangle 850">
            <a:extLst>
              <a:ext uri="{FF2B5EF4-FFF2-40B4-BE49-F238E27FC236}">
                <a16:creationId xmlns:a16="http://schemas.microsoft.com/office/drawing/2014/main" id="{0D8E4EF9-0598-4470-8E48-D407F6195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1"/>
            </p:custDataLst>
          </p:nvPr>
        </p:nvSpPr>
        <p:spPr>
          <a:xfrm>
            <a:off x="103124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2" name="Rectangle 851">
            <a:extLst>
              <a:ext uri="{FF2B5EF4-FFF2-40B4-BE49-F238E27FC236}">
                <a16:creationId xmlns:a16="http://schemas.microsoft.com/office/drawing/2014/main" id="{BB60E202-304A-47A0-91E8-24FA55DBE4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2"/>
            </p:custDataLst>
          </p:nvPr>
        </p:nvSpPr>
        <p:spPr>
          <a:xfrm>
            <a:off x="104013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3" name="Rectangle 852">
            <a:extLst>
              <a:ext uri="{FF2B5EF4-FFF2-40B4-BE49-F238E27FC236}">
                <a16:creationId xmlns:a16="http://schemas.microsoft.com/office/drawing/2014/main" id="{5468EF79-C843-41AC-9A06-32651254D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3"/>
            </p:custDataLst>
          </p:nvPr>
        </p:nvSpPr>
        <p:spPr>
          <a:xfrm>
            <a:off x="104902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4" name="Rectangle 853">
            <a:extLst>
              <a:ext uri="{FF2B5EF4-FFF2-40B4-BE49-F238E27FC236}">
                <a16:creationId xmlns:a16="http://schemas.microsoft.com/office/drawing/2014/main" id="{B6FF3428-015E-4C5D-A05B-8514A0B542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4"/>
            </p:custDataLst>
          </p:nvPr>
        </p:nvSpPr>
        <p:spPr>
          <a:xfrm>
            <a:off x="105791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5" name="Rectangle 854">
            <a:extLst>
              <a:ext uri="{FF2B5EF4-FFF2-40B4-BE49-F238E27FC236}">
                <a16:creationId xmlns:a16="http://schemas.microsoft.com/office/drawing/2014/main" id="{CE6528B6-FBCF-41FF-B491-8DD443A2AD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5"/>
            </p:custDataLst>
          </p:nvPr>
        </p:nvSpPr>
        <p:spPr>
          <a:xfrm>
            <a:off x="106680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6" name="Rectangle 855">
            <a:extLst>
              <a:ext uri="{FF2B5EF4-FFF2-40B4-BE49-F238E27FC236}">
                <a16:creationId xmlns:a16="http://schemas.microsoft.com/office/drawing/2014/main" id="{1310020C-28F4-424D-9C60-E55885FAD1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6"/>
            </p:custDataLst>
          </p:nvPr>
        </p:nvSpPr>
        <p:spPr>
          <a:xfrm>
            <a:off x="107569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93472139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07C833-CA67-AEF9-AC71-EA7DBCC5D2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9700B42B-D802-E7D6-798B-6BCBE01D380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92DA879-AAD1-304D-CEAF-4ACA26A250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EFDE3E-7BEA-6604-BB5C-A5F9E9AB45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Lecture 3 Computer Systems Fundamentals</a:t>
            </a: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8DA9CFB2-3B2A-9F47-52EA-663C64DFBCC2}"/>
              </a:ext>
            </a:extLst>
          </p:cNvPr>
          <p:cNvSpPr txBox="1">
            <a:spLocks noChangeArrowheads="1"/>
          </p:cNvSpPr>
          <p:nvPr/>
        </p:nvSpPr>
        <p:spPr>
          <a:xfrm>
            <a:off x="3474441" y="150585"/>
            <a:ext cx="4834939" cy="88655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>
                <a:solidFill>
                  <a:schemeClr val="bg1"/>
                </a:solidFill>
              </a:rPr>
              <a:t>References</a:t>
            </a:r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2135FCB7-9408-4329-48BC-B481D8B56B3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46515" y="1568347"/>
            <a:ext cx="10898969" cy="25545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000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[1]  J. G. Brookshear and D. </a:t>
            </a:r>
            <a:r>
              <a:rPr kumimoji="0" lang="en-US" altLang="en-US" sz="2000" b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Brylow</a:t>
            </a:r>
            <a:r>
              <a:rPr kumimoji="0" lang="en-US" altLang="en-US" sz="2000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, Computer Science: An Overview, 13th ed. Boston, MA, USA: Pearson, 2019.</a:t>
            </a:r>
          </a:p>
          <a:p>
            <a:pPr lvl="0" eaLnBrk="0" fontAlgn="base" hangingPunct="0">
              <a:lnSpc>
                <a:spcPct val="100000"/>
              </a:lnSpc>
              <a:spcAft>
                <a:spcPct val="0"/>
              </a:spcAft>
            </a:pPr>
            <a:r>
              <a:rPr kumimoji="0" lang="en-US" altLang="en-US" sz="2000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[2] G. M. Schneider and J. L. </a:t>
            </a:r>
            <a:r>
              <a:rPr kumimoji="0" lang="en-US" altLang="en-US" sz="2000" b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Gersting</a:t>
            </a:r>
            <a:r>
              <a:rPr kumimoji="0" lang="en-US" altLang="en-US" sz="2000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, Invitation to Computer Science, 8th ed. Boston, MA, USA: Cengage, 2018.</a:t>
            </a:r>
            <a:br>
              <a:rPr kumimoji="0" lang="en-US" altLang="en-US" sz="2000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</a:br>
            <a:r>
              <a:rPr lang="en-GB" sz="2000" b="1"/>
              <a:t>[3]</a:t>
            </a:r>
            <a:r>
              <a:rPr lang="en-GB" sz="2000"/>
              <a:t> </a:t>
            </a:r>
            <a:r>
              <a:rPr lang="en-GB" sz="2000" b="1" dirty="0"/>
              <a:t>Cisco Networking Academy, </a:t>
            </a:r>
            <a:r>
              <a:rPr lang="en-GB" sz="2000" b="1" i="1" dirty="0"/>
              <a:t>Official website</a:t>
            </a:r>
            <a:r>
              <a:rPr lang="en-GB" sz="2000" b="1" dirty="0"/>
              <a:t>. </a:t>
            </a:r>
            <a:r>
              <a:rPr lang="en-GB" sz="2000" b="1" dirty="0" err="1"/>
              <a:t>NetAcad</a:t>
            </a:r>
            <a:r>
              <a:rPr lang="en-GB" sz="2000" b="1" dirty="0"/>
              <a:t>. [Online]. Available: https://www.netacad.com/. Accessed: 09 sept. 2025.</a:t>
            </a:r>
            <a:br>
              <a:rPr kumimoji="0" lang="en-US" altLang="en-US" sz="2000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</a:b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733903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40439" cy="365125"/>
          </a:xfr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.DIMENSIONS" val="29"/>
  <p:tag name="VEVOX.INSTRUCTIONS.V2" val="133202553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SLIDE" val="join_instructions_title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.TEXT" val="join_instructions_text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.CHECKERBOARD" val="x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0)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0)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0)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0)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0)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0)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0)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0)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0)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0)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0)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0)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0)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0)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0)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0)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0)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0)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0)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0)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0)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0)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0)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0)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0)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0)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0)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0)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0)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0)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)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)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)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)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)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)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)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)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)"/>
</p:tagLst>
</file>

<file path=ppt/tags/tag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)"/>
</p:tagLst>
</file>

<file path=ppt/tags/tag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)"/>
</p:tagLst>
</file>

<file path=ppt/tags/tag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)"/>
</p:tagLst>
</file>

<file path=ppt/tags/tag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)"/>
</p:tagLst>
</file>

<file path=ppt/tags/tag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)"/>
</p:tagLst>
</file>

<file path=ppt/tags/tag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)"/>
</p:tagLst>
</file>

<file path=ppt/tags/tag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)"/>
</p:tagLst>
</file>

<file path=ppt/tags/tag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)"/>
</p:tagLst>
</file>

<file path=ppt/tags/tag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)"/>
</p:tagLst>
</file>

<file path=ppt/tags/tag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)"/>
</p:tagLst>
</file>

<file path=ppt/tags/tag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)"/>
</p:tagLst>
</file>

<file path=ppt/tags/tag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)"/>
</p:tagLst>
</file>

<file path=ppt/tags/tag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)"/>
</p:tagLst>
</file>

<file path=ppt/tags/tag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)"/>
</p:tagLst>
</file>

<file path=ppt/tags/tag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)"/>
</p:tagLst>
</file>

<file path=ppt/tags/tag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)"/>
</p:tagLst>
</file>

<file path=ppt/tags/tag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)"/>
</p:tagLst>
</file>

<file path=ppt/tags/tag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)"/>
</p:tagLst>
</file>

<file path=ppt/tags/tag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)"/>
</p:tagLst>
</file>

<file path=ppt/tags/tag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)"/>
</p:tagLst>
</file>

<file path=ppt/tags/tag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)"/>
</p:tagLst>
</file>

<file path=ppt/tags/tag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)"/>
</p:tagLst>
</file>

<file path=ppt/tags/tag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)"/>
</p:tagLst>
</file>

<file path=ppt/tags/tag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)"/>
</p:tagLst>
</file>

<file path=ppt/tags/tag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)"/>
</p:tagLst>
</file>

<file path=ppt/tags/tag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)"/>
</p:tagLst>
</file>

<file path=ppt/tags/tag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)"/>
</p:tagLst>
</file>

<file path=ppt/tags/tag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)"/>
</p:tagLst>
</file>

<file path=ppt/tags/tag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)"/>
</p:tagLst>
</file>

<file path=ppt/tags/tag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)"/>
</p:tagLst>
</file>

<file path=ppt/tags/tag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)"/>
</p:tagLst>
</file>

<file path=ppt/tags/tag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)"/>
</p:tagLst>
</file>

<file path=ppt/tags/tag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)"/>
</p:tagLst>
</file>

<file path=ppt/tags/tag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)"/>
</p:tagLst>
</file>

<file path=ppt/tags/tag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)"/>
</p:tagLst>
</file>

<file path=ppt/tags/tag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)"/>
</p:tagLst>
</file>

<file path=ppt/tags/tag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)"/>
</p:tagLst>
</file>

<file path=ppt/tags/tag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)"/>
</p:tagLst>
</file>

<file path=ppt/tags/tag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)"/>
</p:tagLst>
</file>

<file path=ppt/tags/tag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)"/>
</p:tagLst>
</file>

<file path=ppt/tags/tag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)"/>
</p:tagLst>
</file>

<file path=ppt/tags/tag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)"/>
</p:tagLst>
</file>

<file path=ppt/tags/tag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)"/>
</p:tagLst>
</file>

<file path=ppt/tags/tag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)"/>
</p:tagLst>
</file>

<file path=ppt/tags/tag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)"/>
</p:tagLst>
</file>

<file path=ppt/tags/tag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)"/>
</p:tagLst>
</file>

<file path=ppt/tags/tag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)"/>
</p:tagLst>
</file>

<file path=ppt/tags/tag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)"/>
</p:tagLst>
</file>

<file path=ppt/tags/tag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)"/>
</p:tagLst>
</file>

<file path=ppt/tags/tag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)"/>
</p:tagLst>
</file>

<file path=ppt/tags/tag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)"/>
</p:tagLst>
</file>

<file path=ppt/tags/tag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3)"/>
</p:tagLst>
</file>

<file path=ppt/tags/tag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3)"/>
</p:tagLst>
</file>

<file path=ppt/tags/tag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3)"/>
</p:tagLst>
</file>

<file path=ppt/tags/tag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3)"/>
</p:tagLst>
</file>

<file path=ppt/tags/tag1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3)"/>
</p:tagLst>
</file>

<file path=ppt/tags/tag1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3)"/>
</p:tagLst>
</file>

<file path=ppt/tags/tag1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3)"/>
</p:tagLst>
</file>

<file path=ppt/tags/tag1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3)"/>
</p:tagLst>
</file>

<file path=ppt/tags/tag1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3)"/>
</p:tagLst>
</file>

<file path=ppt/tags/tag1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3)"/>
</p:tagLst>
</file>

<file path=ppt/tags/tag1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3)"/>
</p:tagLst>
</file>

<file path=ppt/tags/tag1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3)"/>
</p:tagLst>
</file>

<file path=ppt/tags/tag1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3)"/>
</p:tagLst>
</file>

<file path=ppt/tags/tag1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3)"/>
</p:tagLst>
</file>

<file path=ppt/tags/tag1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3)"/>
</p:tagLst>
</file>

<file path=ppt/tags/tag1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3)"/>
</p:tagLst>
</file>

<file path=ppt/tags/tag1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3)"/>
</p:tagLst>
</file>

<file path=ppt/tags/tag1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3)"/>
</p:tagLst>
</file>

<file path=ppt/tags/tag1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3)"/>
</p:tagLst>
</file>

<file path=ppt/tags/tag1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3)"/>
</p:tagLst>
</file>

<file path=ppt/tags/tag1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3)"/>
</p:tagLst>
</file>

<file path=ppt/tags/tag1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3)"/>
</p:tagLst>
</file>

<file path=ppt/tags/tag1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3)"/>
</p:tagLst>
</file>

<file path=ppt/tags/tag1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3)"/>
</p:tagLst>
</file>

<file path=ppt/tags/tag1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3)"/>
</p:tagLst>
</file>

<file path=ppt/tags/tag1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3)"/>
</p:tagLst>
</file>

<file path=ppt/tags/tag1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3)"/>
</p:tagLst>
</file>

<file path=ppt/tags/tag1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3)"/>
</p:tagLst>
</file>

<file path=ppt/tags/tag1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3)"/>
</p:tagLst>
</file>

<file path=ppt/tags/tag1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3)"/>
</p:tagLst>
</file>

<file path=ppt/tags/tag1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4)"/>
</p:tagLst>
</file>

<file path=ppt/tags/tag1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4)"/>
</p:tagLst>
</file>

<file path=ppt/tags/tag1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4)"/>
</p:tagLst>
</file>

<file path=ppt/tags/tag1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4)"/>
</p:tagLst>
</file>

<file path=ppt/tags/tag1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4)"/>
</p:tagLst>
</file>

<file path=ppt/tags/tag1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4)"/>
</p:tagLst>
</file>

<file path=ppt/tags/tag1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4)"/>
</p:tagLst>
</file>

<file path=ppt/tags/tag1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4)"/>
</p:tagLst>
</file>

<file path=ppt/tags/tag1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4)"/>
</p:tagLst>
</file>

<file path=ppt/tags/tag1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4)"/>
</p:tagLst>
</file>

<file path=ppt/tags/tag1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4)"/>
</p:tagLst>
</file>

<file path=ppt/tags/tag1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4)"/>
</p:tagLst>
</file>

<file path=ppt/tags/tag1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4)"/>
</p:tagLst>
</file>

<file path=ppt/tags/tag1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4)"/>
</p:tagLst>
</file>

<file path=ppt/tags/tag1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4)"/>
</p:tagLst>
</file>

<file path=ppt/tags/tag1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4)"/>
</p:tagLst>
</file>

<file path=ppt/tags/tag1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4)"/>
</p:tagLst>
</file>

<file path=ppt/tags/tag1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4)"/>
</p:tagLst>
</file>

<file path=ppt/tags/tag1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4)"/>
</p:tagLst>
</file>

<file path=ppt/tags/tag1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4)"/>
</p:tagLst>
</file>

<file path=ppt/tags/tag1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4)"/>
</p:tagLst>
</file>

<file path=ppt/tags/tag1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4)"/>
</p:tagLst>
</file>

<file path=ppt/tags/tag1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4)"/>
</p:tagLst>
</file>

<file path=ppt/tags/tag1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4)"/>
</p:tagLst>
</file>

<file path=ppt/tags/tag1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4)"/>
</p:tagLst>
</file>

<file path=ppt/tags/tag1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4)"/>
</p:tagLst>
</file>

<file path=ppt/tags/tag1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4)"/>
</p:tagLst>
</file>

<file path=ppt/tags/tag1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4)"/>
</p:tagLst>
</file>

<file path=ppt/tags/tag1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4)"/>
</p:tagLst>
</file>

<file path=ppt/tags/tag1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4)"/>
</p:tagLst>
</file>

<file path=ppt/tags/tag1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5)"/>
</p:tagLst>
</file>

<file path=ppt/tags/tag1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5)"/>
</p:tagLst>
</file>

<file path=ppt/tags/tag1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5)"/>
</p:tagLst>
</file>

<file path=ppt/tags/tag1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5)"/>
</p:tagLst>
</file>

<file path=ppt/tags/tag1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5)"/>
</p:tagLst>
</file>

<file path=ppt/tags/tag1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5)"/>
</p:tagLst>
</file>

<file path=ppt/tags/tag1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5)"/>
</p:tagLst>
</file>

<file path=ppt/tags/tag1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5)"/>
</p:tagLst>
</file>

<file path=ppt/tags/tag1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5)"/>
</p:tagLst>
</file>

<file path=ppt/tags/tag1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5)"/>
</p:tagLst>
</file>

<file path=ppt/tags/tag1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5)"/>
</p:tagLst>
</file>

<file path=ppt/tags/tag1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5)"/>
</p:tagLst>
</file>

<file path=ppt/tags/tag1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5)"/>
</p:tagLst>
</file>

<file path=ppt/tags/tag1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5)"/>
</p:tagLst>
</file>

<file path=ppt/tags/tag1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5)"/>
</p:tagLst>
</file>

<file path=ppt/tags/tag1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5)"/>
</p:tagLst>
</file>

<file path=ppt/tags/tag1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5)"/>
</p:tagLst>
</file>

<file path=ppt/tags/tag1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5)"/>
</p:tagLst>
</file>

<file path=ppt/tags/tag1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5)"/>
</p:tagLst>
</file>

<file path=ppt/tags/tag1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5)"/>
</p:tagLst>
</file>

<file path=ppt/tags/tag1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5)"/>
</p:tagLst>
</file>

<file path=ppt/tags/tag1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5)"/>
</p:tagLst>
</file>

<file path=ppt/tags/tag1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5)"/>
</p:tagLst>
</file>

<file path=ppt/tags/tag1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5)"/>
</p:tagLst>
</file>

<file path=ppt/tags/tag1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5)"/>
</p:tagLst>
</file>

<file path=ppt/tags/tag1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5)"/>
</p:tagLst>
</file>

<file path=ppt/tags/tag1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5)"/>
</p:tagLst>
</file>

<file path=ppt/tags/tag1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5)"/>
</p:tagLst>
</file>

<file path=ppt/tags/tag1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5)"/>
</p:tagLst>
</file>

<file path=ppt/tags/tag1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5)"/>
</p:tagLst>
</file>

<file path=ppt/tags/tag1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6)"/>
</p:tagLst>
</file>

<file path=ppt/tags/tag1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6)"/>
</p:tagLst>
</file>

<file path=ppt/tags/tag1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6)"/>
</p:tagLst>
</file>

<file path=ppt/tags/tag1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6)"/>
</p:tagLst>
</file>

<file path=ppt/tags/tag1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6)"/>
</p:tagLst>
</file>

<file path=ppt/tags/tag1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6)"/>
</p:tagLst>
</file>

<file path=ppt/tags/tag1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6)"/>
</p:tagLst>
</file>

<file path=ppt/tags/tag1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6)"/>
</p:tagLst>
</file>

<file path=ppt/tags/tag1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6)"/>
</p:tagLst>
</file>

<file path=ppt/tags/tag1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6)"/>
</p:tagLst>
</file>

<file path=ppt/tags/tag1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6)"/>
</p:tagLst>
</file>

<file path=ppt/tags/tag1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6)"/>
</p:tagLst>
</file>

<file path=ppt/tags/tag1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6)"/>
</p:tagLst>
</file>

<file path=ppt/tags/tag1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6)"/>
</p:tagLst>
</file>

<file path=ppt/tags/tag2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6)"/>
</p:tagLst>
</file>

<file path=ppt/tags/tag2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6)"/>
</p:tagLst>
</file>

<file path=ppt/tags/tag2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6)"/>
</p:tagLst>
</file>

<file path=ppt/tags/tag2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6)"/>
</p:tagLst>
</file>

<file path=ppt/tags/tag2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6)"/>
</p:tagLst>
</file>

<file path=ppt/tags/tag2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6)"/>
</p:tagLst>
</file>

<file path=ppt/tags/tag2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6)"/>
</p:tagLst>
</file>

<file path=ppt/tags/tag2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6)"/>
</p:tagLst>
</file>

<file path=ppt/tags/tag2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6)"/>
</p:tagLst>
</file>

<file path=ppt/tags/tag2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6)"/>
</p:tagLst>
</file>

<file path=ppt/tags/tag2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6)"/>
</p:tagLst>
</file>

<file path=ppt/tags/tag2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6)"/>
</p:tagLst>
</file>

<file path=ppt/tags/tag2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6)"/>
</p:tagLst>
</file>

<file path=ppt/tags/tag2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6)"/>
</p:tagLst>
</file>

<file path=ppt/tags/tag2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6)"/>
</p:tagLst>
</file>

<file path=ppt/tags/tag2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6)"/>
</p:tagLst>
</file>

<file path=ppt/tags/tag2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7)"/>
</p:tagLst>
</file>

<file path=ppt/tags/tag2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7)"/>
</p:tagLst>
</file>

<file path=ppt/tags/tag2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7)"/>
</p:tagLst>
</file>

<file path=ppt/tags/tag2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7)"/>
</p:tagLst>
</file>

<file path=ppt/tags/tag2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7)"/>
</p:tagLst>
</file>

<file path=ppt/tags/tag2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7)"/>
</p:tagLst>
</file>

<file path=ppt/tags/tag2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7)"/>
</p:tagLst>
</file>

<file path=ppt/tags/tag2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7)"/>
</p:tagLst>
</file>

<file path=ppt/tags/tag2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7)"/>
</p:tagLst>
</file>

<file path=ppt/tags/tag2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7)"/>
</p:tagLst>
</file>

<file path=ppt/tags/tag2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7)"/>
</p:tagLst>
</file>

<file path=ppt/tags/tag2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7)"/>
</p:tagLst>
</file>

<file path=ppt/tags/tag2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7)"/>
</p:tagLst>
</file>

<file path=ppt/tags/tag2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7)"/>
</p:tagLst>
</file>

<file path=ppt/tags/tag2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7)"/>
</p:tagLst>
</file>

<file path=ppt/tags/tag2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7)"/>
</p:tagLst>
</file>

<file path=ppt/tags/tag2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7)"/>
</p:tagLst>
</file>

<file path=ppt/tags/tag2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7)"/>
</p:tagLst>
</file>

<file path=ppt/tags/tag2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7)"/>
</p:tagLst>
</file>

<file path=ppt/tags/tag2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7)"/>
</p:tagLst>
</file>

<file path=ppt/tags/tag2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7)"/>
</p:tagLst>
</file>

<file path=ppt/tags/tag2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7)"/>
</p:tagLst>
</file>

<file path=ppt/tags/tag2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8)"/>
</p:tagLst>
</file>

<file path=ppt/tags/tag2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8)"/>
</p:tagLst>
</file>

<file path=ppt/tags/tag2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8)"/>
</p:tagLst>
</file>

<file path=ppt/tags/tag2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8)"/>
</p:tagLst>
</file>

<file path=ppt/tags/tag2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8)"/>
</p:tagLst>
</file>

<file path=ppt/tags/tag2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8)"/>
</p:tagLst>
</file>

<file path=ppt/tags/tag2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8)"/>
</p:tagLst>
</file>

<file path=ppt/tags/tag2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8)"/>
</p:tagLst>
</file>

<file path=ppt/tags/tag2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8)"/>
</p:tagLst>
</file>

<file path=ppt/tags/tag2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8)"/>
</p:tagLst>
</file>

<file path=ppt/tags/tag2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8)"/>
</p:tagLst>
</file>

<file path=ppt/tags/tag2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8)"/>
</p:tagLst>
</file>

<file path=ppt/tags/tag2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8)"/>
</p:tagLst>
</file>

<file path=ppt/tags/tag2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8)"/>
</p:tagLst>
</file>

<file path=ppt/tags/tag2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8)"/>
</p:tagLst>
</file>

<file path=ppt/tags/tag2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8)"/>
</p:tagLst>
</file>

<file path=ppt/tags/tag2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8)"/>
</p:tagLst>
</file>

<file path=ppt/tags/tag2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8)"/>
</p:tagLst>
</file>

<file path=ppt/tags/tag2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8)"/>
</p:tagLst>
</file>

<file path=ppt/tags/tag2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8)"/>
</p:tagLst>
</file>

<file path=ppt/tags/tag2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8)"/>
</p:tagLst>
</file>

<file path=ppt/tags/tag2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8)"/>
</p:tagLst>
</file>

<file path=ppt/tags/tag2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8)"/>
</p:tagLst>
</file>

<file path=ppt/tags/tag2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8)"/>
</p:tagLst>
</file>

<file path=ppt/tags/tag2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8)"/>
</p:tagLst>
</file>

<file path=ppt/tags/tag2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8)"/>
</p:tagLst>
</file>

<file path=ppt/tags/tag2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8)"/>
</p:tagLst>
</file>

<file path=ppt/tags/tag2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8)"/>
</p:tagLst>
</file>

<file path=ppt/tags/tag2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8)"/>
</p:tagLst>
</file>

<file path=ppt/tags/tag2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9)"/>
</p:tagLst>
</file>

<file path=ppt/tags/tag2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9)"/>
</p:tagLst>
</file>

<file path=ppt/tags/tag2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9)"/>
</p:tagLst>
</file>

<file path=ppt/tags/tag2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9)"/>
</p:tagLst>
</file>

<file path=ppt/tags/tag2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9)"/>
</p:tagLst>
</file>

<file path=ppt/tags/tag2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9)"/>
</p:tagLst>
</file>

<file path=ppt/tags/tag2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9)"/>
</p:tagLst>
</file>

<file path=ppt/tags/tag2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9)"/>
</p:tagLst>
</file>

<file path=ppt/tags/tag2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9)"/>
</p:tagLst>
</file>

<file path=ppt/tags/tag2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9)"/>
</p:tagLst>
</file>

<file path=ppt/tags/tag2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9)"/>
</p:tagLst>
</file>

<file path=ppt/tags/tag2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9)"/>
</p:tagLst>
</file>

<file path=ppt/tags/tag2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9)"/>
</p:tagLst>
</file>

<file path=ppt/tags/tag2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9)"/>
</p:tagLst>
</file>

<file path=ppt/tags/tag2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9)"/>
</p:tagLst>
</file>

<file path=ppt/tags/tag2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9)"/>
</p:tagLst>
</file>

<file path=ppt/tags/tag2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9)"/>
</p:tagLst>
</file>

<file path=ppt/tags/tag2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9)"/>
</p:tagLst>
</file>

<file path=ppt/tags/tag2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9)"/>
</p:tagLst>
</file>

<file path=ppt/tags/tag2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9)"/>
</p:tagLst>
</file>

<file path=ppt/tags/tag2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9)"/>
</p:tagLst>
</file>

<file path=ppt/tags/tag2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9)"/>
</p:tagLst>
</file>

<file path=ppt/tags/tag2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9)"/>
</p:tagLst>
</file>

<file path=ppt/tags/tag2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9)"/>
</p:tagLst>
</file>

<file path=ppt/tags/tag2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9)"/>
</p:tagLst>
</file>

<file path=ppt/tags/tag2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9)"/>
</p:tagLst>
</file>

<file path=ppt/tags/tag2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9)"/>
</p:tagLst>
</file>

<file path=ppt/tags/tag2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9)"/>
</p:tagLst>
</file>

<file path=ppt/tags/tag2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9)"/>
</p:tagLst>
</file>

<file path=ppt/tags/tag2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9)"/>
</p:tagLst>
</file>

<file path=ppt/tags/tag2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0)"/>
</p:tagLst>
</file>

<file path=ppt/tags/tag2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0)"/>
</p:tagLst>
</file>

<file path=ppt/tags/tag2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0)"/>
</p:tagLst>
</file>

<file path=ppt/tags/tag3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0)"/>
</p:tagLst>
</file>

<file path=ppt/tags/tag3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0)"/>
</p:tagLst>
</file>

<file path=ppt/tags/tag3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0)"/>
</p:tagLst>
</file>

<file path=ppt/tags/tag3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0)"/>
</p:tagLst>
</file>

<file path=ppt/tags/tag3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0)"/>
</p:tagLst>
</file>

<file path=ppt/tags/tag3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0)"/>
</p:tagLst>
</file>

<file path=ppt/tags/tag3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0)"/>
</p:tagLst>
</file>

<file path=ppt/tags/tag3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0)"/>
</p:tagLst>
</file>

<file path=ppt/tags/tag3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0)"/>
</p:tagLst>
</file>

<file path=ppt/tags/tag3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0)"/>
</p:tagLst>
</file>

<file path=ppt/tags/tag3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0)"/>
</p:tagLst>
</file>

<file path=ppt/tags/tag3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0)"/>
</p:tagLst>
</file>

<file path=ppt/tags/tag3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0)"/>
</p:tagLst>
</file>

<file path=ppt/tags/tag3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0)"/>
</p:tagLst>
</file>

<file path=ppt/tags/tag3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0)"/>
</p:tagLst>
</file>

<file path=ppt/tags/tag3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0)"/>
</p:tagLst>
</file>

<file path=ppt/tags/tag3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0)"/>
</p:tagLst>
</file>

<file path=ppt/tags/tag3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0)"/>
</p:tagLst>
</file>

<file path=ppt/tags/tag3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0)"/>
</p:tagLst>
</file>

<file path=ppt/tags/tag3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0)"/>
</p:tagLst>
</file>

<file path=ppt/tags/tag3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0)"/>
</p:tagLst>
</file>

<file path=ppt/tags/tag3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0)"/>
</p:tagLst>
</file>

<file path=ppt/tags/tag3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0)"/>
</p:tagLst>
</file>

<file path=ppt/tags/tag3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0)"/>
</p:tagLst>
</file>

<file path=ppt/tags/tag3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0)"/>
</p:tagLst>
</file>

<file path=ppt/tags/tag3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0)"/>
</p:tagLst>
</file>

<file path=ppt/tags/tag3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0)"/>
</p:tagLst>
</file>

<file path=ppt/tags/tag3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1)"/>
</p:tagLst>
</file>

<file path=ppt/tags/tag3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1)"/>
</p:tagLst>
</file>

<file path=ppt/tags/tag3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1)"/>
</p:tagLst>
</file>

<file path=ppt/tags/tag3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1)"/>
</p:tagLst>
</file>

<file path=ppt/tags/tag3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1)"/>
</p:tagLst>
</file>

<file path=ppt/tags/tag3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1)"/>
</p:tagLst>
</file>

<file path=ppt/tags/tag3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1)"/>
</p:tagLst>
</file>

<file path=ppt/tags/tag3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1)"/>
</p:tagLst>
</file>

<file path=ppt/tags/tag3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1)"/>
</p:tagLst>
</file>

<file path=ppt/tags/tag3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1)"/>
</p:tagLst>
</file>

<file path=ppt/tags/tag3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1)"/>
</p:tagLst>
</file>

<file path=ppt/tags/tag3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1)"/>
</p:tagLst>
</file>

<file path=ppt/tags/tag3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1)"/>
</p:tagLst>
</file>

<file path=ppt/tags/tag3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1)"/>
</p:tagLst>
</file>

<file path=ppt/tags/tag3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1)"/>
</p:tagLst>
</file>

<file path=ppt/tags/tag3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1)"/>
</p:tagLst>
</file>

<file path=ppt/tags/tag3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1)"/>
</p:tagLst>
</file>

<file path=ppt/tags/tag3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1)"/>
</p:tagLst>
</file>

<file path=ppt/tags/tag3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1)"/>
</p:tagLst>
</file>

<file path=ppt/tags/tag3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1)"/>
</p:tagLst>
</file>

<file path=ppt/tags/tag3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1)"/>
</p:tagLst>
</file>

<file path=ppt/tags/tag3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1)"/>
</p:tagLst>
</file>

<file path=ppt/tags/tag3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1)"/>
</p:tagLst>
</file>

<file path=ppt/tags/tag3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1)"/>
</p:tagLst>
</file>

<file path=ppt/tags/tag3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1)"/>
</p:tagLst>
</file>

<file path=ppt/tags/tag3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1)"/>
</p:tagLst>
</file>

<file path=ppt/tags/tag3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1)"/>
</p:tagLst>
</file>

<file path=ppt/tags/tag3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1)"/>
</p:tagLst>
</file>

<file path=ppt/tags/tag3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1)"/>
</p:tagLst>
</file>

<file path=ppt/tags/tag3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2)"/>
</p:tagLst>
</file>

<file path=ppt/tags/tag3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2)"/>
</p:tagLst>
</file>

<file path=ppt/tags/tag3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2)"/>
</p:tagLst>
</file>

<file path=ppt/tags/tag3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2)"/>
</p:tagLst>
</file>

<file path=ppt/tags/tag3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2)"/>
</p:tagLst>
</file>

<file path=ppt/tags/tag3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2)"/>
</p:tagLst>
</file>

<file path=ppt/tags/tag3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2)"/>
</p:tagLst>
</file>

<file path=ppt/tags/tag3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2)"/>
</p:tagLst>
</file>

<file path=ppt/tags/tag3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2)"/>
</p:tagLst>
</file>

<file path=ppt/tags/tag3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2)"/>
</p:tagLst>
</file>

<file path=ppt/tags/tag3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2)"/>
</p:tagLst>
</file>

<file path=ppt/tags/tag3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2)"/>
</p:tagLst>
</file>

<file path=ppt/tags/tag3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2)"/>
</p:tagLst>
</file>

<file path=ppt/tags/tag3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2)"/>
</p:tagLst>
</file>

<file path=ppt/tags/tag3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2)"/>
</p:tagLst>
</file>

<file path=ppt/tags/tag3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2)"/>
</p:tagLst>
</file>

<file path=ppt/tags/tag3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2)"/>
</p:tagLst>
</file>

<file path=ppt/tags/tag3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2)"/>
</p:tagLst>
</file>

<file path=ppt/tags/tag3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2)"/>
</p:tagLst>
</file>

<file path=ppt/tags/tag3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2)"/>
</p:tagLst>
</file>

<file path=ppt/tags/tag3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2)"/>
</p:tagLst>
</file>

<file path=ppt/tags/tag3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2)"/>
</p:tagLst>
</file>

<file path=ppt/tags/tag3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2)"/>
</p:tagLst>
</file>

<file path=ppt/tags/tag3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2)"/>
</p:tagLst>
</file>

<file path=ppt/tags/tag3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2)"/>
</p:tagLst>
</file>

<file path=ppt/tags/tag3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2)"/>
</p:tagLst>
</file>

<file path=ppt/tags/tag3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2)"/>
</p:tagLst>
</file>

<file path=ppt/tags/tag3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2)"/>
</p:tagLst>
</file>

<file path=ppt/tags/tag3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2)"/>
</p:tagLst>
</file>

<file path=ppt/tags/tag3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2)"/>
</p:tagLst>
</file>

<file path=ppt/tags/tag3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3)"/>
</p:tagLst>
</file>

<file path=ppt/tags/tag3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3)"/>
</p:tagLst>
</file>

<file path=ppt/tags/tag3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3)"/>
</p:tagLst>
</file>

<file path=ppt/tags/tag3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3)"/>
</p:tagLst>
</file>

<file path=ppt/tags/tag3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3)"/>
</p:tagLst>
</file>

<file path=ppt/tags/tag3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3)"/>
</p:tagLst>
</file>

<file path=ppt/tags/tag3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3)"/>
</p:tagLst>
</file>

<file path=ppt/tags/tag3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3)"/>
</p:tagLst>
</file>

<file path=ppt/tags/tag3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3)"/>
</p:tagLst>
</file>

<file path=ppt/tags/tag3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3)"/>
</p:tagLst>
</file>

<file path=ppt/tags/tag3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3)"/>
</p:tagLst>
</file>

<file path=ppt/tags/tag3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3)"/>
</p:tagLst>
</file>

<file path=ppt/tags/tag3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3)"/>
</p:tagLst>
</file>

<file path=ppt/tags/tag3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3)"/>
</p:tagLst>
</file>

<file path=ppt/tags/tag4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3)"/>
</p:tagLst>
</file>

<file path=ppt/tags/tag4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3)"/>
</p:tagLst>
</file>

<file path=ppt/tags/tag4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3)"/>
</p:tagLst>
</file>

<file path=ppt/tags/tag4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3)"/>
</p:tagLst>
</file>

<file path=ppt/tags/tag4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3)"/>
</p:tagLst>
</file>

<file path=ppt/tags/tag4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3)"/>
</p:tagLst>
</file>

<file path=ppt/tags/tag4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3)"/>
</p:tagLst>
</file>

<file path=ppt/tags/tag4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3)"/>
</p:tagLst>
</file>

<file path=ppt/tags/tag4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3)"/>
</p:tagLst>
</file>

<file path=ppt/tags/tag4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3)"/>
</p:tagLst>
</file>

<file path=ppt/tags/tag4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3)"/>
</p:tagLst>
</file>

<file path=ppt/tags/tag4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3)"/>
</p:tagLst>
</file>

<file path=ppt/tags/tag4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3)"/>
</p:tagLst>
</file>

<file path=ppt/tags/tag4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3)"/>
</p:tagLst>
</file>

<file path=ppt/tags/tag4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3)"/>
</p:tagLst>
</file>

<file path=ppt/tags/tag4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3)"/>
</p:tagLst>
</file>

<file path=ppt/tags/tag4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4)"/>
</p:tagLst>
</file>

<file path=ppt/tags/tag4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4)"/>
</p:tagLst>
</file>

<file path=ppt/tags/tag4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4)"/>
</p:tagLst>
</file>

<file path=ppt/tags/tag4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4)"/>
</p:tagLst>
</file>

<file path=ppt/tags/tag4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4)"/>
</p:tagLst>
</file>

<file path=ppt/tags/tag4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4)"/>
</p:tagLst>
</file>

<file path=ppt/tags/tag4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4)"/>
</p:tagLst>
</file>

<file path=ppt/tags/tag4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4)"/>
</p:tagLst>
</file>

<file path=ppt/tags/tag4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4)"/>
</p:tagLst>
</file>

<file path=ppt/tags/tag4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4)"/>
</p:tagLst>
</file>

<file path=ppt/tags/tag4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4)"/>
</p:tagLst>
</file>

<file path=ppt/tags/tag4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4)"/>
</p:tagLst>
</file>

<file path=ppt/tags/tag4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4)"/>
</p:tagLst>
</file>

<file path=ppt/tags/tag4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4)"/>
</p:tagLst>
</file>

<file path=ppt/tags/tag4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4)"/>
</p:tagLst>
</file>

<file path=ppt/tags/tag4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4)"/>
</p:tagLst>
</file>

<file path=ppt/tags/tag4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4)"/>
</p:tagLst>
</file>

<file path=ppt/tags/tag4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4)"/>
</p:tagLst>
</file>

<file path=ppt/tags/tag4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4)"/>
</p:tagLst>
</file>

<file path=ppt/tags/tag4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4)"/>
</p:tagLst>
</file>

<file path=ppt/tags/tag4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4)"/>
</p:tagLst>
</file>

<file path=ppt/tags/tag4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4)"/>
</p:tagLst>
</file>

<file path=ppt/tags/tag4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4)"/>
</p:tagLst>
</file>

<file path=ppt/tags/tag4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4)"/>
</p:tagLst>
</file>

<file path=ppt/tags/tag4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4)"/>
</p:tagLst>
</file>

<file path=ppt/tags/tag4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4)"/>
</p:tagLst>
</file>

<file path=ppt/tags/tag4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4)"/>
</p:tagLst>
</file>

<file path=ppt/tags/tag4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4)"/>
</p:tagLst>
</file>

<file path=ppt/tags/tag4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4)"/>
</p:tagLst>
</file>

<file path=ppt/tags/tag4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4)"/>
</p:tagLst>
</file>

<file path=ppt/tags/tag4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5)"/>
</p:tagLst>
</file>

<file path=ppt/tags/tag4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5)"/>
</p:tagLst>
</file>

<file path=ppt/tags/tag4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5)"/>
</p:tagLst>
</file>

<file path=ppt/tags/tag4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5)"/>
</p:tagLst>
</file>

<file path=ppt/tags/tag4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5)"/>
</p:tagLst>
</file>

<file path=ppt/tags/tag4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5)"/>
</p:tagLst>
</file>

<file path=ppt/tags/tag4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5)"/>
</p:tagLst>
</file>

<file path=ppt/tags/tag4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5)"/>
</p:tagLst>
</file>

<file path=ppt/tags/tag4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5)"/>
</p:tagLst>
</file>

<file path=ppt/tags/tag4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5)"/>
</p:tagLst>
</file>

<file path=ppt/tags/tag4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5)"/>
</p:tagLst>
</file>

<file path=ppt/tags/tag4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5)"/>
</p:tagLst>
</file>

<file path=ppt/tags/tag4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5)"/>
</p:tagLst>
</file>

<file path=ppt/tags/tag4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5)"/>
</p:tagLst>
</file>

<file path=ppt/tags/tag4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5)"/>
</p:tagLst>
</file>

<file path=ppt/tags/tag4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5)"/>
</p:tagLst>
</file>

<file path=ppt/tags/tag4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5)"/>
</p:tagLst>
</file>

<file path=ppt/tags/tag4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5)"/>
</p:tagLst>
</file>

<file path=ppt/tags/tag4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5)"/>
</p:tagLst>
</file>

<file path=ppt/tags/tag4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5)"/>
</p:tagLst>
</file>

<file path=ppt/tags/tag4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5)"/>
</p:tagLst>
</file>

<file path=ppt/tags/tag4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5)"/>
</p:tagLst>
</file>

<file path=ppt/tags/tag4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5)"/>
</p:tagLst>
</file>

<file path=ppt/tags/tag4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5)"/>
</p:tagLst>
</file>

<file path=ppt/tags/tag4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5)"/>
</p:tagLst>
</file>

<file path=ppt/tags/tag4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5)"/>
</p:tagLst>
</file>

<file path=ppt/tags/tag4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5)"/>
</p:tagLst>
</file>

<file path=ppt/tags/tag4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5)"/>
</p:tagLst>
</file>

<file path=ppt/tags/tag4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5)"/>
</p:tagLst>
</file>

<file path=ppt/tags/tag4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6)"/>
</p:tagLst>
</file>

<file path=ppt/tags/tag4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6)"/>
</p:tagLst>
</file>

<file path=ppt/tags/tag4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6)"/>
</p:tagLst>
</file>

<file path=ppt/tags/tag4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6)"/>
</p:tagLst>
</file>

<file path=ppt/tags/tag4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6)"/>
</p:tagLst>
</file>

<file path=ppt/tags/tag4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6)"/>
</p:tagLst>
</file>

<file path=ppt/tags/tag4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6)"/>
</p:tagLst>
</file>

<file path=ppt/tags/tag4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6)"/>
</p:tagLst>
</file>

<file path=ppt/tags/tag4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6)"/>
</p:tagLst>
</file>

<file path=ppt/tags/tag4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6)"/>
</p:tagLst>
</file>

<file path=ppt/tags/tag4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6)"/>
</p:tagLst>
</file>

<file path=ppt/tags/tag4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6)"/>
</p:tagLst>
</file>

<file path=ppt/tags/tag4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6)"/>
</p:tagLst>
</file>

<file path=ppt/tags/tag4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6)"/>
</p:tagLst>
</file>

<file path=ppt/tags/tag4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6)"/>
</p:tagLst>
</file>

<file path=ppt/tags/tag4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6)"/>
</p:tagLst>
</file>

<file path=ppt/tags/tag4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6)"/>
</p:tagLst>
</file>

<file path=ppt/tags/tag4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6)"/>
</p:tagLst>
</file>

<file path=ppt/tags/tag4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6)"/>
</p:tagLst>
</file>

<file path=ppt/tags/tag4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6)"/>
</p:tagLst>
</file>

<file path=ppt/tags/tag4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6)"/>
</p:tagLst>
</file>

<file path=ppt/tags/tag4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6)"/>
</p:tagLst>
</file>

<file path=ppt/tags/tag4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6)"/>
</p:tagLst>
</file>

<file path=ppt/tags/tag4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6)"/>
</p:tagLst>
</file>

<file path=ppt/tags/tag4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6)"/>
</p:tagLst>
</file>

<file path=ppt/tags/tag5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6)"/>
</p:tagLst>
</file>

<file path=ppt/tags/tag5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6)"/>
</p:tagLst>
</file>

<file path=ppt/tags/tag5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6)"/>
</p:tagLst>
</file>

<file path=ppt/tags/tag5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6)"/>
</p:tagLst>
</file>

<file path=ppt/tags/tag5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6)"/>
</p:tagLst>
</file>

<file path=ppt/tags/tag5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7)"/>
</p:tagLst>
</file>

<file path=ppt/tags/tag5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7)"/>
</p:tagLst>
</file>

<file path=ppt/tags/tag5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7)"/>
</p:tagLst>
</file>

<file path=ppt/tags/tag5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7)"/>
</p:tagLst>
</file>

<file path=ppt/tags/tag5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7)"/>
</p:tagLst>
</file>

<file path=ppt/tags/tag5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7)"/>
</p:tagLst>
</file>

<file path=ppt/tags/tag5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7)"/>
</p:tagLst>
</file>

<file path=ppt/tags/tag5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7)"/>
</p:tagLst>
</file>

<file path=ppt/tags/tag5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7)"/>
</p:tagLst>
</file>

<file path=ppt/tags/tag5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7)"/>
</p:tagLst>
</file>

<file path=ppt/tags/tag5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7)"/>
</p:tagLst>
</file>

<file path=ppt/tags/tag5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7)"/>
</p:tagLst>
</file>

<file path=ppt/tags/tag5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7)"/>
</p:tagLst>
</file>

<file path=ppt/tags/tag5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7)"/>
</p:tagLst>
</file>

<file path=ppt/tags/tag5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7)"/>
</p:tagLst>
</file>

<file path=ppt/tags/tag5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7)"/>
</p:tagLst>
</file>

<file path=ppt/tags/tag5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7)"/>
</p:tagLst>
</file>

<file path=ppt/tags/tag5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7)"/>
</p:tagLst>
</file>

<file path=ppt/tags/tag5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7)"/>
</p:tagLst>
</file>

<file path=ppt/tags/tag5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7)"/>
</p:tagLst>
</file>

<file path=ppt/tags/tag5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7)"/>
</p:tagLst>
</file>

<file path=ppt/tags/tag5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7)"/>
</p:tagLst>
</file>

<file path=ppt/tags/tag5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7)"/>
</p:tagLst>
</file>

<file path=ppt/tags/tag5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7)"/>
</p:tagLst>
</file>

<file path=ppt/tags/tag5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7)"/>
</p:tagLst>
</file>

<file path=ppt/tags/tag5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7)"/>
</p:tagLst>
</file>

<file path=ppt/tags/tag5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7)"/>
</p:tagLst>
</file>

<file path=ppt/tags/tag5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7)"/>
</p:tagLst>
</file>

<file path=ppt/tags/tag5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7)"/>
</p:tagLst>
</file>

<file path=ppt/tags/tag5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7)"/>
</p:tagLst>
</file>

<file path=ppt/tags/tag5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8)"/>
</p:tagLst>
</file>

<file path=ppt/tags/tag5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8)"/>
</p:tagLst>
</file>

<file path=ppt/tags/tag5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8)"/>
</p:tagLst>
</file>

<file path=ppt/tags/tag5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8)"/>
</p:tagLst>
</file>

<file path=ppt/tags/tag5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8)"/>
</p:tagLst>
</file>

<file path=ppt/tags/tag5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8)"/>
</p:tagLst>
</file>

<file path=ppt/tags/tag5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8)"/>
</p:tagLst>
</file>

<file path=ppt/tags/tag5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8)"/>
</p:tagLst>
</file>

<file path=ppt/tags/tag5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8)"/>
</p:tagLst>
</file>

<file path=ppt/tags/tag5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8)"/>
</p:tagLst>
</file>

<file path=ppt/tags/tag5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8)"/>
</p:tagLst>
</file>

<file path=ppt/tags/tag5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8)"/>
</p:tagLst>
</file>

<file path=ppt/tags/tag5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8)"/>
</p:tagLst>
</file>

<file path=ppt/tags/tag5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8)"/>
</p:tagLst>
</file>

<file path=ppt/tags/tag5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8)"/>
</p:tagLst>
</file>

<file path=ppt/tags/tag5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8)"/>
</p:tagLst>
</file>

<file path=ppt/tags/tag5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8)"/>
</p:tagLst>
</file>

<file path=ppt/tags/tag5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8)"/>
</p:tagLst>
</file>

<file path=ppt/tags/tag5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8)"/>
</p:tagLst>
</file>

<file path=ppt/tags/tag5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8)"/>
</p:tagLst>
</file>

<file path=ppt/tags/tag5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8)"/>
</p:tagLst>
</file>

<file path=ppt/tags/tag5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8)"/>
</p:tagLst>
</file>

<file path=ppt/tags/tag5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8)"/>
</p:tagLst>
</file>

<file path=ppt/tags/tag5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8)"/>
</p:tagLst>
</file>

<file path=ppt/tags/tag5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8)"/>
</p:tagLst>
</file>

<file path=ppt/tags/tag5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8)"/>
</p:tagLst>
</file>

<file path=ppt/tags/tag5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8)"/>
</p:tagLst>
</file>

<file path=ppt/tags/tag5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8)"/>
</p:tagLst>
</file>

<file path=ppt/tags/tag5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8)"/>
</p:tagLst>
</file>

<file path=ppt/tags/tag5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8)"/>
</p:tagLst>
</file>

<file path=ppt/tags/tag5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9)"/>
</p:tagLst>
</file>

<file path=ppt/tags/tag5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9)"/>
</p:tagLst>
</file>

<file path=ppt/tags/tag5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9)"/>
</p:tagLst>
</file>

<file path=ppt/tags/tag5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9)"/>
</p:tagLst>
</file>

<file path=ppt/tags/tag5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9)"/>
</p:tagLst>
</file>

<file path=ppt/tags/tag5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9)"/>
</p:tagLst>
</file>

<file path=ppt/tags/tag5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9)"/>
</p:tagLst>
</file>

<file path=ppt/tags/tag5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9)"/>
</p:tagLst>
</file>

<file path=ppt/tags/tag5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9)"/>
</p:tagLst>
</file>

<file path=ppt/tags/tag5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9)"/>
</p:tagLst>
</file>

<file path=ppt/tags/tag5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9)"/>
</p:tagLst>
</file>

<file path=ppt/tags/tag5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9)"/>
</p:tagLst>
</file>

<file path=ppt/tags/tag5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9)"/>
</p:tagLst>
</file>

<file path=ppt/tags/tag5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9)"/>
</p:tagLst>
</file>

<file path=ppt/tags/tag5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9)"/>
</p:tagLst>
</file>

<file path=ppt/tags/tag5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9)"/>
</p:tagLst>
</file>

<file path=ppt/tags/tag5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9)"/>
</p:tagLst>
</file>

<file path=ppt/tags/tag5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9)"/>
</p:tagLst>
</file>

<file path=ppt/tags/tag5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9)"/>
</p:tagLst>
</file>

<file path=ppt/tags/tag5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9)"/>
</p:tagLst>
</file>

<file path=ppt/tags/tag5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9)"/>
</p:tagLst>
</file>

<file path=ppt/tags/tag5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9)"/>
</p:tagLst>
</file>

<file path=ppt/tags/tag5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9)"/>
</p:tagLst>
</file>

<file path=ppt/tags/tag5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9)"/>
</p:tagLst>
</file>

<file path=ppt/tags/tag5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9)"/>
</p:tagLst>
</file>

<file path=ppt/tags/tag5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9)"/>
</p:tagLst>
</file>

<file path=ppt/tags/tag5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9)"/>
</p:tagLst>
</file>

<file path=ppt/tags/tag5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9)"/>
</p:tagLst>
</file>

<file path=ppt/tags/tag5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9)"/>
</p:tagLst>
</file>

<file path=ppt/tags/tag5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0)"/>
</p:tagLst>
</file>

<file path=ppt/tags/tag5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0)"/>
</p:tagLst>
</file>

<file path=ppt/tags/tag5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0)"/>
</p:tagLst>
</file>

<file path=ppt/tags/tag5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0)"/>
</p:tagLst>
</file>

<file path=ppt/tags/tag5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0)"/>
</p:tagLst>
</file>

<file path=ppt/tags/tag5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0)"/>
</p:tagLst>
</file>

<file path=ppt/tags/tag6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0)"/>
</p:tagLst>
</file>

<file path=ppt/tags/tag6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0)"/>
</p:tagLst>
</file>

<file path=ppt/tags/tag6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0)"/>
</p:tagLst>
</file>

<file path=ppt/tags/tag6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0)"/>
</p:tagLst>
</file>

<file path=ppt/tags/tag6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0)"/>
</p:tagLst>
</file>

<file path=ppt/tags/tag6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0)"/>
</p:tagLst>
</file>

<file path=ppt/tags/tag6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0)"/>
</p:tagLst>
</file>

<file path=ppt/tags/tag6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0)"/>
</p:tagLst>
</file>

<file path=ppt/tags/tag6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0)"/>
</p:tagLst>
</file>

<file path=ppt/tags/tag6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0)"/>
</p:tagLst>
</file>

<file path=ppt/tags/tag6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0)"/>
</p:tagLst>
</file>

<file path=ppt/tags/tag6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0)"/>
</p:tagLst>
</file>

<file path=ppt/tags/tag6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0)"/>
</p:tagLst>
</file>

<file path=ppt/tags/tag6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0)"/>
</p:tagLst>
</file>

<file path=ppt/tags/tag6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0)"/>
</p:tagLst>
</file>

<file path=ppt/tags/tag6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0)"/>
</p:tagLst>
</file>

<file path=ppt/tags/tag6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0)"/>
</p:tagLst>
</file>

<file path=ppt/tags/tag6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0)"/>
</p:tagLst>
</file>

<file path=ppt/tags/tag6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0)"/>
</p:tagLst>
</file>

<file path=ppt/tags/tag6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0)"/>
</p:tagLst>
</file>

<file path=ppt/tags/tag6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1)"/>
</p:tagLst>
</file>

<file path=ppt/tags/tag6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1)"/>
</p:tagLst>
</file>

<file path=ppt/tags/tag6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1)"/>
</p:tagLst>
</file>

<file path=ppt/tags/tag6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1)"/>
</p:tagLst>
</file>

<file path=ppt/tags/tag6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1)"/>
</p:tagLst>
</file>

<file path=ppt/tags/tag6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1)"/>
</p:tagLst>
</file>

<file path=ppt/tags/tag6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1)"/>
</p:tagLst>
</file>

<file path=ppt/tags/tag6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1)"/>
</p:tagLst>
</file>

<file path=ppt/tags/tag6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1)"/>
</p:tagLst>
</file>

<file path=ppt/tags/tag6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1)"/>
</p:tagLst>
</file>

<file path=ppt/tags/tag6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1)"/>
</p:tagLst>
</file>

<file path=ppt/tags/tag6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1)"/>
</p:tagLst>
</file>

<file path=ppt/tags/tag6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1)"/>
</p:tagLst>
</file>

<file path=ppt/tags/tag6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1)"/>
</p:tagLst>
</file>

<file path=ppt/tags/tag6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1)"/>
</p:tagLst>
</file>

<file path=ppt/tags/tag6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1)"/>
</p:tagLst>
</file>

<file path=ppt/tags/tag6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1)"/>
</p:tagLst>
</file>

<file path=ppt/tags/tag6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1)"/>
</p:tagLst>
</file>

<file path=ppt/tags/tag6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1)"/>
</p:tagLst>
</file>

<file path=ppt/tags/tag6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1)"/>
</p:tagLst>
</file>

<file path=ppt/tags/tag6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1)"/>
</p:tagLst>
</file>

<file path=ppt/tags/tag6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1)"/>
</p:tagLst>
</file>

<file path=ppt/tags/tag6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1)"/>
</p:tagLst>
</file>

<file path=ppt/tags/tag6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1)"/>
</p:tagLst>
</file>

<file path=ppt/tags/tag6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1)"/>
</p:tagLst>
</file>

<file path=ppt/tags/tag6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1)"/>
</p:tagLst>
</file>

<file path=ppt/tags/tag6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1)"/>
</p:tagLst>
</file>

<file path=ppt/tags/tag6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1)"/>
</p:tagLst>
</file>

<file path=ppt/tags/tag6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1)"/>
</p:tagLst>
</file>

<file path=ppt/tags/tag6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1)"/>
</p:tagLst>
</file>

<file path=ppt/tags/tag6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2)"/>
</p:tagLst>
</file>

<file path=ppt/tags/tag6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2)"/>
</p:tagLst>
</file>

<file path=ppt/tags/tag6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2)"/>
</p:tagLst>
</file>

<file path=ppt/tags/tag6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2)"/>
</p:tagLst>
</file>

<file path=ppt/tags/tag6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2)"/>
</p:tagLst>
</file>

<file path=ppt/tags/tag6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2)"/>
</p:tagLst>
</file>

<file path=ppt/tags/tag6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2)"/>
</p:tagLst>
</file>

<file path=ppt/tags/tag6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2)"/>
</p:tagLst>
</file>

<file path=ppt/tags/tag6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2)"/>
</p:tagLst>
</file>

<file path=ppt/tags/tag6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2)"/>
</p:tagLst>
</file>

<file path=ppt/tags/tag6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2)"/>
</p:tagLst>
</file>

<file path=ppt/tags/tag6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2)"/>
</p:tagLst>
</file>

<file path=ppt/tags/tag6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2)"/>
</p:tagLst>
</file>

<file path=ppt/tags/tag6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2)"/>
</p:tagLst>
</file>

<file path=ppt/tags/tag6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2)"/>
</p:tagLst>
</file>

<file path=ppt/tags/tag6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2)"/>
</p:tagLst>
</file>

<file path=ppt/tags/tag6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2)"/>
</p:tagLst>
</file>

<file path=ppt/tags/tag6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2)"/>
</p:tagLst>
</file>

<file path=ppt/tags/tag6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2)"/>
</p:tagLst>
</file>

<file path=ppt/tags/tag6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2)"/>
</p:tagLst>
</file>

<file path=ppt/tags/tag6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2)"/>
</p:tagLst>
</file>

<file path=ppt/tags/tag6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2)"/>
</p:tagLst>
</file>

<file path=ppt/tags/tag6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2)"/>
</p:tagLst>
</file>

<file path=ppt/tags/tag6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2)"/>
</p:tagLst>
</file>

<file path=ppt/tags/tag6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2)"/>
</p:tagLst>
</file>

<file path=ppt/tags/tag6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2)"/>
</p:tagLst>
</file>

<file path=ppt/tags/tag6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2)"/>
</p:tagLst>
</file>

<file path=ppt/tags/tag6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2)"/>
</p:tagLst>
</file>

<file path=ppt/tags/tag6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2)"/>
</p:tagLst>
</file>

<file path=ppt/tags/tag6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2)"/>
</p:tagLst>
</file>

<file path=ppt/tags/tag6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3)"/>
</p:tagLst>
</file>

<file path=ppt/tags/tag6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3)"/>
</p:tagLst>
</file>

<file path=ppt/tags/tag6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3)"/>
</p:tagLst>
</file>

<file path=ppt/tags/tag6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3)"/>
</p:tagLst>
</file>

<file path=ppt/tags/tag6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3)"/>
</p:tagLst>
</file>

<file path=ppt/tags/tag6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3)"/>
</p:tagLst>
</file>

<file path=ppt/tags/tag6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3)"/>
</p:tagLst>
</file>

<file path=ppt/tags/tag6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3)"/>
</p:tagLst>
</file>

<file path=ppt/tags/tag6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3)"/>
</p:tagLst>
</file>

<file path=ppt/tags/tag6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3)"/>
</p:tagLst>
</file>

<file path=ppt/tags/tag6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3)"/>
</p:tagLst>
</file>

<file path=ppt/tags/tag6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3)"/>
</p:tagLst>
</file>

<file path=ppt/tags/tag6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3)"/>
</p:tagLst>
</file>

<file path=ppt/tags/tag6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3)"/>
</p:tagLst>
</file>

<file path=ppt/tags/tag6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3)"/>
</p:tagLst>
</file>

<file path=ppt/tags/tag6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3)"/>
</p:tagLst>
</file>

<file path=ppt/tags/tag6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3)"/>
</p:tagLst>
</file>

<file path=ppt/tags/tag6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3)"/>
</p:tagLst>
</file>

<file path=ppt/tags/tag6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3)"/>
</p:tagLst>
</file>

<file path=ppt/tags/tag6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3)"/>
</p:tagLst>
</file>

<file path=ppt/tags/tag7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3)"/>
</p:tagLst>
</file>

<file path=ppt/tags/tag7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3)"/>
</p:tagLst>
</file>

<file path=ppt/tags/tag7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3)"/>
</p:tagLst>
</file>

<file path=ppt/tags/tag7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3)"/>
</p:tagLst>
</file>

<file path=ppt/tags/tag7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3)"/>
</p:tagLst>
</file>

<file path=ppt/tags/tag7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3)"/>
</p:tagLst>
</file>

<file path=ppt/tags/tag7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3)"/>
</p:tagLst>
</file>

<file path=ppt/tags/tag7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3)"/>
</p:tagLst>
</file>

<file path=ppt/tags/tag7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3)"/>
</p:tagLst>
</file>

<file path=ppt/tags/tag7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3)"/>
</p:tagLst>
</file>

<file path=ppt/tags/tag7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4)"/>
</p:tagLst>
</file>

<file path=ppt/tags/tag7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4)"/>
</p:tagLst>
</file>

<file path=ppt/tags/tag7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4)"/>
</p:tagLst>
</file>

<file path=ppt/tags/tag7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4)"/>
</p:tagLst>
</file>

<file path=ppt/tags/tag7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4)"/>
</p:tagLst>
</file>

<file path=ppt/tags/tag7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4)"/>
</p:tagLst>
</file>

<file path=ppt/tags/tag7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4)"/>
</p:tagLst>
</file>

<file path=ppt/tags/tag7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4)"/>
</p:tagLst>
</file>

<file path=ppt/tags/tag7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4)"/>
</p:tagLst>
</file>

<file path=ppt/tags/tag7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4)"/>
</p:tagLst>
</file>

<file path=ppt/tags/tag7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4)"/>
</p:tagLst>
</file>

<file path=ppt/tags/tag7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4)"/>
</p:tagLst>
</file>

<file path=ppt/tags/tag7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4)"/>
</p:tagLst>
</file>

<file path=ppt/tags/tag7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4)"/>
</p:tagLst>
</file>

<file path=ppt/tags/tag7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4)"/>
</p:tagLst>
</file>

<file path=ppt/tags/tag7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4)"/>
</p:tagLst>
</file>

<file path=ppt/tags/tag7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4)"/>
</p:tagLst>
</file>

<file path=ppt/tags/tag7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4)"/>
</p:tagLst>
</file>

<file path=ppt/tags/tag7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4)"/>
</p:tagLst>
</file>

<file path=ppt/tags/tag7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4)"/>
</p:tagLst>
</file>

<file path=ppt/tags/tag7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4)"/>
</p:tagLst>
</file>

<file path=ppt/tags/tag7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4)"/>
</p:tagLst>
</file>

<file path=ppt/tags/tag7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4)"/>
</p:tagLst>
</file>

<file path=ppt/tags/tag7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4)"/>
</p:tagLst>
</file>

<file path=ppt/tags/tag7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4)"/>
</p:tagLst>
</file>

<file path=ppt/tags/tag7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4)"/>
</p:tagLst>
</file>

<file path=ppt/tags/tag7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4)"/>
</p:tagLst>
</file>

<file path=ppt/tags/tag7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4)"/>
</p:tagLst>
</file>

<file path=ppt/tags/tag7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4)"/>
</p:tagLst>
</file>

<file path=ppt/tags/tag7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4)"/>
</p:tagLst>
</file>

<file path=ppt/tags/tag7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5)"/>
</p:tagLst>
</file>

<file path=ppt/tags/tag7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5)"/>
</p:tagLst>
</file>

<file path=ppt/tags/tag7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5)"/>
</p:tagLst>
</file>

<file path=ppt/tags/tag7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5)"/>
</p:tagLst>
</file>

<file path=ppt/tags/tag7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5)"/>
</p:tagLst>
</file>

<file path=ppt/tags/tag7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5)"/>
</p:tagLst>
</file>

<file path=ppt/tags/tag7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5)"/>
</p:tagLst>
</file>

<file path=ppt/tags/tag7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5)"/>
</p:tagLst>
</file>

<file path=ppt/tags/tag7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5)"/>
</p:tagLst>
</file>

<file path=ppt/tags/tag7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5)"/>
</p:tagLst>
</file>

<file path=ppt/tags/tag7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5)"/>
</p:tagLst>
</file>

<file path=ppt/tags/tag7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5)"/>
</p:tagLst>
</file>

<file path=ppt/tags/tag7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5)"/>
</p:tagLst>
</file>

<file path=ppt/tags/tag7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5)"/>
</p:tagLst>
</file>

<file path=ppt/tags/tag7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5)"/>
</p:tagLst>
</file>

<file path=ppt/tags/tag7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5)"/>
</p:tagLst>
</file>

<file path=ppt/tags/tag7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5)"/>
</p:tagLst>
</file>

<file path=ppt/tags/tag7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5)"/>
</p:tagLst>
</file>

<file path=ppt/tags/tag7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5)"/>
</p:tagLst>
</file>

<file path=ppt/tags/tag7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5)"/>
</p:tagLst>
</file>

<file path=ppt/tags/tag7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5)"/>
</p:tagLst>
</file>

<file path=ppt/tags/tag7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5)"/>
</p:tagLst>
</file>

<file path=ppt/tags/tag7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5)"/>
</p:tagLst>
</file>

<file path=ppt/tags/tag7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5)"/>
</p:tagLst>
</file>

<file path=ppt/tags/tag7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5)"/>
</p:tagLst>
</file>

<file path=ppt/tags/tag7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5)"/>
</p:tagLst>
</file>

<file path=ppt/tags/tag7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5)"/>
</p:tagLst>
</file>

<file path=ppt/tags/tag7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5)"/>
</p:tagLst>
</file>

<file path=ppt/tags/tag7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6)"/>
</p:tagLst>
</file>

<file path=ppt/tags/tag7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6)"/>
</p:tagLst>
</file>

<file path=ppt/tags/tag7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6)"/>
</p:tagLst>
</file>

<file path=ppt/tags/tag7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6)"/>
</p:tagLst>
</file>

<file path=ppt/tags/tag7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6)"/>
</p:tagLst>
</file>

<file path=ppt/tags/tag7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6)"/>
</p:tagLst>
</file>

<file path=ppt/tags/tag7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6)"/>
</p:tagLst>
</file>

<file path=ppt/tags/tag7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6)"/>
</p:tagLst>
</file>

<file path=ppt/tags/tag7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6)"/>
</p:tagLst>
</file>

<file path=ppt/tags/tag7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6)"/>
</p:tagLst>
</file>

<file path=ppt/tags/tag7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6)"/>
</p:tagLst>
</file>

<file path=ppt/tags/tag7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6)"/>
</p:tagLst>
</file>

<file path=ppt/tags/tag7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6)"/>
</p:tagLst>
</file>

<file path=ppt/tags/tag7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6)"/>
</p:tagLst>
</file>

<file path=ppt/tags/tag7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6)"/>
</p:tagLst>
</file>

<file path=ppt/tags/tag7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6)"/>
</p:tagLst>
</file>

<file path=ppt/tags/tag7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6)"/>
</p:tagLst>
</file>

<file path=ppt/tags/tag7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6)"/>
</p:tagLst>
</file>

<file path=ppt/tags/tag7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6)"/>
</p:tagLst>
</file>

<file path=ppt/tags/tag7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6)"/>
</p:tagLst>
</file>

<file path=ppt/tags/tag7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6)"/>
</p:tagLst>
</file>

<file path=ppt/tags/tag7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6)"/>
</p:tagLst>
</file>

<file path=ppt/tags/tag7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6)"/>
</p:tagLst>
</file>

<file path=ppt/tags/tag7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6)"/>
</p:tagLst>
</file>

<file path=ppt/tags/tag7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6)"/>
</p:tagLst>
</file>

<file path=ppt/tags/tag7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6)"/>
</p:tagLst>
</file>

<file path=ppt/tags/tag7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6)"/>
</p:tagLst>
</file>

<file path=ppt/tags/tag7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6)"/>
</p:tagLst>
</file>

<file path=ppt/tags/tag7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6)"/>
</p:tagLst>
</file>

<file path=ppt/tags/tag7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6)"/>
</p:tagLst>
</file>

<file path=ppt/tags/tag7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7)"/>
</p:tagLst>
</file>

<file path=ppt/tags/tag7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7)"/>
</p:tagLst>
</file>

<file path=ppt/tags/tag8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7)"/>
</p:tagLst>
</file>

<file path=ppt/tags/tag8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7)"/>
</p:tagLst>
</file>

<file path=ppt/tags/tag8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7)"/>
</p:tagLst>
</file>

<file path=ppt/tags/tag8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7)"/>
</p:tagLst>
</file>

<file path=ppt/tags/tag8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7)"/>
</p:tagLst>
</file>

<file path=ppt/tags/tag8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7)"/>
</p:tagLst>
</file>

<file path=ppt/tags/tag8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7)"/>
</p:tagLst>
</file>

<file path=ppt/tags/tag8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7)"/>
</p:tagLst>
</file>

<file path=ppt/tags/tag8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7)"/>
</p:tagLst>
</file>

<file path=ppt/tags/tag8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7)"/>
</p:tagLst>
</file>

<file path=ppt/tags/tag8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7)"/>
</p:tagLst>
</file>

<file path=ppt/tags/tag8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7)"/>
</p:tagLst>
</file>

<file path=ppt/tags/tag8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7)"/>
</p:tagLst>
</file>

<file path=ppt/tags/tag8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7)"/>
</p:tagLst>
</file>

<file path=ppt/tags/tag8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7)"/>
</p:tagLst>
</file>

<file path=ppt/tags/tag8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7)"/>
</p:tagLst>
</file>

<file path=ppt/tags/tag8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7)"/>
</p:tagLst>
</file>

<file path=ppt/tags/tag8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7)"/>
</p:tagLst>
</file>

<file path=ppt/tags/tag8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7)"/>
</p:tagLst>
</file>

<file path=ppt/tags/tag8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7)"/>
</p:tagLst>
</file>

<file path=ppt/tags/tag8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7)"/>
</p:tagLst>
</file>

<file path=ppt/tags/tag8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7)"/>
</p:tagLst>
</file>

<file path=ppt/tags/tag8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7)"/>
</p:tagLst>
</file>

<file path=ppt/tags/tag8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7)"/>
</p:tagLst>
</file>

<file path=ppt/tags/tag8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7)"/>
</p:tagLst>
</file>

<file path=ppt/tags/tag8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7)"/>
</p:tagLst>
</file>

<file path=ppt/tags/tag8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7)"/>
</p:tagLst>
</file>

<file path=ppt/tags/tag8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8)"/>
</p:tagLst>
</file>

<file path=ppt/tags/tag8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8)"/>
</p:tagLst>
</file>

<file path=ppt/tags/tag8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8)"/>
</p:tagLst>
</file>

<file path=ppt/tags/tag8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8)"/>
</p:tagLst>
</file>

<file path=ppt/tags/tag8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8)"/>
</p:tagLst>
</file>

<file path=ppt/tags/tag8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8)"/>
</p:tagLst>
</file>

<file path=ppt/tags/tag8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8)"/>
</p:tagLst>
</file>

<file path=ppt/tags/tag8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8)"/>
</p:tagLst>
</file>

<file path=ppt/tags/tag8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8)"/>
</p:tagLst>
</file>

<file path=ppt/tags/tag8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8)"/>
</p:tagLst>
</file>

<file path=ppt/tags/tag8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8)"/>
</p:tagLst>
</file>

<file path=ppt/tags/tag8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8)"/>
</p:tagLst>
</file>

<file path=ppt/tags/tag8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8)"/>
</p:tagLst>
</file>

<file path=ppt/tags/tag8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8)"/>
</p:tagLst>
</file>

<file path=ppt/tags/tag8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8)"/>
</p:tagLst>
</file>

<file path=ppt/tags/tag8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8)"/>
</p:tagLst>
</file>

<file path=ppt/tags/tag8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8)"/>
</p:tagLst>
</file>

<file path=ppt/tags/tag8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8)"/>
</p:tagLst>
</file>

<file path=ppt/tags/tag8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8)"/>
</p:tagLst>
</file>

<file path=ppt/tags/tag8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8)"/>
</p:tagLst>
</file>

<file path=ppt/tags/tag8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8)"/>
</p:tagLst>
</file>

<file path=ppt/tags/tag8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8)"/>
</p:tagLst>
</file>

<file path=ppt/tags/tag8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8)"/>
</p:tagLst>
</file>

<file path=ppt/tags/tag8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8)"/>
</p:tagLst>
</file>

<file path=ppt/tags/tag8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8)"/>
</p:tagLst>
</file>

<file path=ppt/tags/tag8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8)"/>
</p:tagLst>
</file>

<file path=ppt/tags/tag8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8)"/>
</p:tagLst>
</file>

<file path=ppt/tags/tag8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8)"/>
</p:tagLst>
</file>

<file path=ppt/tags/tag8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8)"/>
</p:tagLst>
</file>

<file path=ppt/tags/tag8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8)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70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D467FC63-0E81-466E-89B7-86AC5D1D004D}">
  <we:reference id="3e0fcce7-415c-4081-926c-b4e449c650e4" version="1.1.0.2" store="EXCatalog" storeType="EXCatalog"/>
  <we:alternateReferences>
    <we:reference id="WA200004709" version="1.1.0.2" store="en-US" storeType="OMEX"/>
  </we:alternateReferences>
  <we:properties>
    <we:property name="Office.AutoShowTaskpaneWithDocument" value="true"/>
  </we:properties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1320</Words>
  <Application>Microsoft Office PowerPoint</Application>
  <PresentationFormat>Widescreen</PresentationFormat>
  <Paragraphs>186</Paragraphs>
  <Slides>34</Slides>
  <Notes>21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3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4" baseType="lpstr">
      <vt:lpstr>-apple-system</vt:lpstr>
      <vt:lpstr>Söhne</vt:lpstr>
      <vt:lpstr>Arial</vt:lpstr>
      <vt:lpstr>Calibri</vt:lpstr>
      <vt:lpstr>Calibri Light</vt:lpstr>
      <vt:lpstr>Times New Roman</vt:lpstr>
      <vt:lpstr>UWTSD 200_Title Page</vt:lpstr>
      <vt:lpstr>UWTSD 200_Title Page 2</vt:lpstr>
      <vt:lpstr>UWTSD 200_Text 4</vt:lpstr>
      <vt:lpstr>Flash Movie</vt:lpstr>
      <vt:lpstr>PowerPoint Presentation</vt:lpstr>
      <vt:lpstr>Content</vt:lpstr>
      <vt:lpstr>CPU</vt:lpstr>
      <vt:lpstr>Arithmetic and Logic Unit</vt:lpstr>
      <vt:lpstr>Arithmetic and Logic Unit</vt:lpstr>
      <vt:lpstr>Control Unit</vt:lpstr>
      <vt:lpstr>Registers</vt:lpstr>
      <vt:lpstr>Registers</vt:lpstr>
      <vt:lpstr>CPU</vt:lpstr>
      <vt:lpstr>Registers</vt:lpstr>
      <vt:lpstr>Special-Purpose Registers</vt:lpstr>
      <vt:lpstr>Special-Purpose Registers</vt:lpstr>
      <vt:lpstr>Special-Purpose Registers</vt:lpstr>
      <vt:lpstr>Special Purpose register</vt:lpstr>
      <vt:lpstr>General Purpose Registers</vt:lpstr>
      <vt:lpstr>Timing and Control Unit (TCU) </vt:lpstr>
      <vt:lpstr>I/O control</vt:lpstr>
      <vt:lpstr>The Fetch-Execute Cycle</vt:lpstr>
      <vt:lpstr>The Fetch-Execute Cycle</vt:lpstr>
      <vt:lpstr>Interrupt</vt:lpstr>
      <vt:lpstr>Interrupt</vt:lpstr>
      <vt:lpstr>Interrupt</vt:lpstr>
      <vt:lpstr>Interrupt</vt:lpstr>
      <vt:lpstr>Interrupt</vt:lpstr>
      <vt:lpstr>PowerPoint Presentation</vt:lpstr>
      <vt:lpstr>Main Types of architecture</vt:lpstr>
      <vt:lpstr>Von Neumann Architecture </vt:lpstr>
      <vt:lpstr>Von Neumann Architecture </vt:lpstr>
      <vt:lpstr>Flow of Information </vt:lpstr>
      <vt:lpstr>Harvard Architecture </vt:lpstr>
      <vt:lpstr>Harvard Architecture</vt:lpstr>
      <vt:lpstr>Join the Vevox session </vt:lpstr>
      <vt:lpstr>[1]  J. G. Brookshear and D. Brylow, Computer Science: An Overview, 13th ed. Boston, MA, USA: Pearson, 2019. [2] G. M. Schneider and J. L. Gersting, Invitation to Computer Science, 8th ed. Boston, MA, USA: Cengage, 2018. [3] Cisco Networking Academy, Official website. NetAcad. [Online]. Available: https://www.netacad.com/. Accessed: 09 sept. 2025.  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126</cp:revision>
  <dcterms:created xsi:type="dcterms:W3CDTF">2021-03-09T15:35:42Z</dcterms:created>
  <dcterms:modified xsi:type="dcterms:W3CDTF">2025-11-27T15:51:32Z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