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44"/>
  </p:notesMasterIdLst>
  <p:sldIdLst>
    <p:sldId id="256" r:id="rId5"/>
    <p:sldId id="260" r:id="rId6"/>
    <p:sldId id="259" r:id="rId7"/>
    <p:sldId id="278" r:id="rId8"/>
    <p:sldId id="280" r:id="rId9"/>
    <p:sldId id="281" r:id="rId10"/>
    <p:sldId id="282" r:id="rId11"/>
    <p:sldId id="283" r:id="rId12"/>
    <p:sldId id="279" r:id="rId13"/>
    <p:sldId id="284" r:id="rId14"/>
    <p:sldId id="285" r:id="rId15"/>
    <p:sldId id="286" r:id="rId16"/>
    <p:sldId id="314" r:id="rId17"/>
    <p:sldId id="315" r:id="rId18"/>
    <p:sldId id="316" r:id="rId19"/>
    <p:sldId id="317" r:id="rId20"/>
    <p:sldId id="318" r:id="rId21"/>
    <p:sldId id="319" r:id="rId22"/>
    <p:sldId id="287" r:id="rId23"/>
    <p:sldId id="289" r:id="rId24"/>
    <p:sldId id="297" r:id="rId25"/>
    <p:sldId id="321" r:id="rId26"/>
    <p:sldId id="298" r:id="rId27"/>
    <p:sldId id="299" r:id="rId28"/>
    <p:sldId id="323" r:id="rId29"/>
    <p:sldId id="300" r:id="rId30"/>
    <p:sldId id="301" r:id="rId31"/>
    <p:sldId id="302" r:id="rId32"/>
    <p:sldId id="322" r:id="rId33"/>
    <p:sldId id="324" r:id="rId34"/>
    <p:sldId id="307" r:id="rId35"/>
    <p:sldId id="308" r:id="rId36"/>
    <p:sldId id="309" r:id="rId37"/>
    <p:sldId id="310" r:id="rId38"/>
    <p:sldId id="311" r:id="rId39"/>
    <p:sldId id="331" r:id="rId40"/>
    <p:sldId id="313" r:id="rId41"/>
    <p:sldId id="320" r:id="rId42"/>
    <p:sldId id="31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Layouts" id="{687C4ACC-695A-42DD-8A18-124B506377F8}">
          <p14:sldIdLst>
            <p14:sldId id="256"/>
            <p14:sldId id="260"/>
            <p14:sldId id="259"/>
            <p14:sldId id="278"/>
            <p14:sldId id="280"/>
            <p14:sldId id="281"/>
            <p14:sldId id="282"/>
            <p14:sldId id="283"/>
            <p14:sldId id="279"/>
            <p14:sldId id="284"/>
            <p14:sldId id="285"/>
            <p14:sldId id="286"/>
            <p14:sldId id="314"/>
            <p14:sldId id="315"/>
            <p14:sldId id="316"/>
            <p14:sldId id="317"/>
            <p14:sldId id="318"/>
            <p14:sldId id="319"/>
            <p14:sldId id="287"/>
            <p14:sldId id="289"/>
            <p14:sldId id="297"/>
            <p14:sldId id="321"/>
            <p14:sldId id="298"/>
            <p14:sldId id="299"/>
            <p14:sldId id="323"/>
            <p14:sldId id="300"/>
            <p14:sldId id="301"/>
            <p14:sldId id="302"/>
            <p14:sldId id="322"/>
            <p14:sldId id="324"/>
            <p14:sldId id="307"/>
            <p14:sldId id="308"/>
            <p14:sldId id="309"/>
            <p14:sldId id="310"/>
            <p14:sldId id="311"/>
            <p14:sldId id="331"/>
            <p14:sldId id="313"/>
            <p14:sldId id="320"/>
            <p14:sldId id="31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C92"/>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05F602-0769-102F-BF76-026D077E7E25}" v="2" dt="2026-08-10T14:32:59.8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879" autoAdjust="0"/>
    <p:restoredTop sz="86408" autoAdjust="0"/>
  </p:normalViewPr>
  <p:slideViewPr>
    <p:cSldViewPr snapToGrid="0">
      <p:cViewPr>
        <p:scale>
          <a:sx n="78" d="100"/>
          <a:sy n="78" d="100"/>
        </p:scale>
        <p:origin x="210" y="57"/>
      </p:cViewPr>
      <p:guideLst>
        <p:guide orient="horz" pos="2160"/>
        <p:guide pos="3840"/>
      </p:guideLst>
    </p:cSldViewPr>
  </p:slideViewPr>
  <p:outlineViewPr>
    <p:cViewPr>
      <p:scale>
        <a:sx n="33" d="100"/>
        <a:sy n="33" d="100"/>
      </p:scale>
      <p:origin x="0" y="-14151"/>
    </p:cViewPr>
  </p:outlineViewPr>
  <p:notesTextViewPr>
    <p:cViewPr>
      <p:scale>
        <a:sx n="1" d="1"/>
        <a:sy n="1" d="1"/>
      </p:scale>
      <p:origin x="0" y="0"/>
    </p:cViewPr>
  </p:notesTextViewPr>
  <p:notesViewPr>
    <p:cSldViewPr snapToGrid="0">
      <p:cViewPr varScale="1">
        <p:scale>
          <a:sx n="69" d="100"/>
          <a:sy n="69" d="100"/>
        </p:scale>
        <p:origin x="2568" y="2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6">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8">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0C445E1-F409-439F-9F44-3AB5E56578F7}" type="doc">
      <dgm:prSet loTypeId="urn:microsoft.com/office/officeart/2005/8/layout/process1" loCatId="process" qsTypeId="urn:microsoft.com/office/officeart/2005/8/quickstyle/simple1#5" qsCatId="simple" csTypeId="urn:microsoft.com/office/officeart/2005/8/colors/accent1_2#5" csCatId="accent1" phldr="1"/>
      <dgm:spPr/>
      <dgm:t>
        <a:bodyPr/>
        <a:lstStyle/>
        <a:p>
          <a:endParaRPr lang="en-GB"/>
        </a:p>
      </dgm:t>
    </dgm:pt>
    <dgm:pt modelId="{0712891E-44A4-4437-A65B-D80CCD298784}">
      <dgm:prSet phldrT="[Text]" phldr="0"/>
      <dgm:spPr/>
      <dgm:t>
        <a:bodyPr/>
        <a:lstStyle/>
        <a:p>
          <a:r>
            <a:rPr lang="en-GB"/>
            <a:t>Find information</a:t>
          </a:r>
        </a:p>
      </dgm:t>
    </dgm:pt>
    <dgm:pt modelId="{36233B42-8D85-4B82-968E-E63A02B6E289}" type="parTrans" cxnId="{C2CA174B-62EF-4B7E-AEE2-99CE5BA044B8}">
      <dgm:prSet/>
      <dgm:spPr/>
      <dgm:t>
        <a:bodyPr/>
        <a:lstStyle/>
        <a:p>
          <a:endParaRPr lang="en-GB"/>
        </a:p>
      </dgm:t>
    </dgm:pt>
    <dgm:pt modelId="{81242682-9B3F-453B-A146-2864039ADCFA}" type="sibTrans" cxnId="{C2CA174B-62EF-4B7E-AEE2-99CE5BA044B8}">
      <dgm:prSet/>
      <dgm:spPr/>
      <dgm:t>
        <a:bodyPr/>
        <a:lstStyle/>
        <a:p>
          <a:endParaRPr lang="en-GB"/>
        </a:p>
      </dgm:t>
    </dgm:pt>
    <dgm:pt modelId="{6B1A6D26-2F7C-4039-BEAB-31100770AFA8}">
      <dgm:prSet phldrT="[Text]" phldr="0"/>
      <dgm:spPr/>
      <dgm:t>
        <a:bodyPr/>
        <a:lstStyle/>
        <a:p>
          <a:r>
            <a:rPr lang="en-GB"/>
            <a:t>Judge Information</a:t>
          </a:r>
        </a:p>
      </dgm:t>
    </dgm:pt>
    <dgm:pt modelId="{0B373357-CB4F-4203-85B7-A8BADC26A866}" type="parTrans" cxnId="{86DA183C-2B39-4BC0-BE21-973EC8B22014}">
      <dgm:prSet/>
      <dgm:spPr/>
      <dgm:t>
        <a:bodyPr/>
        <a:lstStyle/>
        <a:p>
          <a:endParaRPr lang="en-GB"/>
        </a:p>
      </dgm:t>
    </dgm:pt>
    <dgm:pt modelId="{89DABAD1-3F97-455A-A02D-CE1C9B1A25D2}" type="sibTrans" cxnId="{86DA183C-2B39-4BC0-BE21-973EC8B22014}">
      <dgm:prSet/>
      <dgm:spPr/>
      <dgm:t>
        <a:bodyPr/>
        <a:lstStyle/>
        <a:p>
          <a:endParaRPr lang="en-GB"/>
        </a:p>
      </dgm:t>
    </dgm:pt>
    <dgm:pt modelId="{B357D42C-57A0-4B82-B60D-60090D8DEDA8}">
      <dgm:prSet phldrT="[Text]" phldr="0"/>
      <dgm:spPr/>
      <dgm:t>
        <a:bodyPr/>
        <a:lstStyle/>
        <a:p>
          <a:r>
            <a:rPr lang="en-GB"/>
            <a:t>Write and think</a:t>
          </a:r>
        </a:p>
      </dgm:t>
    </dgm:pt>
    <dgm:pt modelId="{3F7F4D7A-015A-4CF8-979E-7BAE68BC4E01}" type="parTrans" cxnId="{152E2C13-4F8A-4263-97BA-EBFE5DE03E4F}">
      <dgm:prSet/>
      <dgm:spPr/>
      <dgm:t>
        <a:bodyPr/>
        <a:lstStyle/>
        <a:p>
          <a:endParaRPr lang="en-GB"/>
        </a:p>
      </dgm:t>
    </dgm:pt>
    <dgm:pt modelId="{D5BCADC4-9B0B-47E7-841D-E01A801B9AB8}" type="sibTrans" cxnId="{152E2C13-4F8A-4263-97BA-EBFE5DE03E4F}">
      <dgm:prSet/>
      <dgm:spPr/>
      <dgm:t>
        <a:bodyPr/>
        <a:lstStyle/>
        <a:p>
          <a:endParaRPr lang="en-GB"/>
        </a:p>
      </dgm:t>
    </dgm:pt>
    <dgm:pt modelId="{2FAF980C-7188-41F1-A723-D4DA4546200A}">
      <dgm:prSet phldrT="[Text]" phldr="0"/>
      <dgm:spPr/>
      <dgm:t>
        <a:bodyPr/>
        <a:lstStyle/>
        <a:p>
          <a:r>
            <a:rPr lang="en-GB"/>
            <a:t>Make decisions</a:t>
          </a:r>
        </a:p>
      </dgm:t>
    </dgm:pt>
    <dgm:pt modelId="{E2047D06-4C8A-452F-A4E0-3780023E2EC6}" type="parTrans" cxnId="{F5BBD3CA-0A1C-4BC0-9B8C-060A728F9C2A}">
      <dgm:prSet/>
      <dgm:spPr/>
      <dgm:t>
        <a:bodyPr/>
        <a:lstStyle/>
        <a:p>
          <a:endParaRPr lang="en-GB"/>
        </a:p>
      </dgm:t>
    </dgm:pt>
    <dgm:pt modelId="{B040042C-F15F-497D-98EF-A09A06A38D42}" type="sibTrans" cxnId="{F5BBD3CA-0A1C-4BC0-9B8C-060A728F9C2A}">
      <dgm:prSet/>
      <dgm:spPr/>
      <dgm:t>
        <a:bodyPr/>
        <a:lstStyle/>
        <a:p>
          <a:endParaRPr lang="en-GB"/>
        </a:p>
      </dgm:t>
    </dgm:pt>
    <dgm:pt modelId="{B13E8C00-FCC2-4C93-B4B8-A1627DFB61ED}" type="pres">
      <dgm:prSet presAssocID="{10C445E1-F409-439F-9F44-3AB5E56578F7}" presName="Name0" presStyleCnt="0">
        <dgm:presLayoutVars>
          <dgm:dir/>
          <dgm:resizeHandles val="exact"/>
        </dgm:presLayoutVars>
      </dgm:prSet>
      <dgm:spPr/>
    </dgm:pt>
    <dgm:pt modelId="{55846758-ADB5-4286-A787-DA63C6E34854}" type="pres">
      <dgm:prSet presAssocID="{0712891E-44A4-4437-A65B-D80CCD298784}" presName="node" presStyleLbl="node1" presStyleIdx="0" presStyleCnt="4">
        <dgm:presLayoutVars>
          <dgm:bulletEnabled val="1"/>
        </dgm:presLayoutVars>
      </dgm:prSet>
      <dgm:spPr/>
    </dgm:pt>
    <dgm:pt modelId="{34191F9A-3A4F-4C55-8FAE-0E1673D7809C}" type="pres">
      <dgm:prSet presAssocID="{81242682-9B3F-453B-A146-2864039ADCFA}" presName="sibTrans" presStyleLbl="sibTrans2D1" presStyleIdx="0" presStyleCnt="3"/>
      <dgm:spPr/>
    </dgm:pt>
    <dgm:pt modelId="{B33C4977-CFA1-43B3-9C75-B9AD8C4288F1}" type="pres">
      <dgm:prSet presAssocID="{81242682-9B3F-453B-A146-2864039ADCFA}" presName="connectorText" presStyleLbl="sibTrans2D1" presStyleIdx="0" presStyleCnt="3"/>
      <dgm:spPr/>
    </dgm:pt>
    <dgm:pt modelId="{7E38C7C9-3ECF-4CE6-9283-B2AA52C68F1A}" type="pres">
      <dgm:prSet presAssocID="{6B1A6D26-2F7C-4039-BEAB-31100770AFA8}" presName="node" presStyleLbl="node1" presStyleIdx="1" presStyleCnt="4">
        <dgm:presLayoutVars>
          <dgm:bulletEnabled val="1"/>
        </dgm:presLayoutVars>
      </dgm:prSet>
      <dgm:spPr/>
    </dgm:pt>
    <dgm:pt modelId="{F49D92DF-2569-497E-B46F-8FFA3B734035}" type="pres">
      <dgm:prSet presAssocID="{89DABAD1-3F97-455A-A02D-CE1C9B1A25D2}" presName="sibTrans" presStyleLbl="sibTrans2D1" presStyleIdx="1" presStyleCnt="3"/>
      <dgm:spPr/>
    </dgm:pt>
    <dgm:pt modelId="{40FB8966-A712-4296-A4F4-338022261CF5}" type="pres">
      <dgm:prSet presAssocID="{89DABAD1-3F97-455A-A02D-CE1C9B1A25D2}" presName="connectorText" presStyleLbl="sibTrans2D1" presStyleIdx="1" presStyleCnt="3"/>
      <dgm:spPr/>
    </dgm:pt>
    <dgm:pt modelId="{C36F177C-10DE-44A3-96EB-1763458E9F3E}" type="pres">
      <dgm:prSet presAssocID="{B357D42C-57A0-4B82-B60D-60090D8DEDA8}" presName="node" presStyleLbl="node1" presStyleIdx="2" presStyleCnt="4">
        <dgm:presLayoutVars>
          <dgm:bulletEnabled val="1"/>
        </dgm:presLayoutVars>
      </dgm:prSet>
      <dgm:spPr/>
    </dgm:pt>
    <dgm:pt modelId="{C404ADFF-5582-47CC-9926-BD955ACD4665}" type="pres">
      <dgm:prSet presAssocID="{D5BCADC4-9B0B-47E7-841D-E01A801B9AB8}" presName="sibTrans" presStyleLbl="sibTrans2D1" presStyleIdx="2" presStyleCnt="3"/>
      <dgm:spPr/>
    </dgm:pt>
    <dgm:pt modelId="{EC5E82FF-F4B9-4BBC-AC52-64B5C158AFC6}" type="pres">
      <dgm:prSet presAssocID="{D5BCADC4-9B0B-47E7-841D-E01A801B9AB8}" presName="connectorText" presStyleLbl="sibTrans2D1" presStyleIdx="2" presStyleCnt="3"/>
      <dgm:spPr/>
    </dgm:pt>
    <dgm:pt modelId="{5B687575-6272-4F59-8871-2C4CA13BF3DC}" type="pres">
      <dgm:prSet presAssocID="{2FAF980C-7188-41F1-A723-D4DA4546200A}" presName="node" presStyleLbl="node1" presStyleIdx="3" presStyleCnt="4">
        <dgm:presLayoutVars>
          <dgm:bulletEnabled val="1"/>
        </dgm:presLayoutVars>
      </dgm:prSet>
      <dgm:spPr/>
    </dgm:pt>
  </dgm:ptLst>
  <dgm:cxnLst>
    <dgm:cxn modelId="{152E2C13-4F8A-4263-97BA-EBFE5DE03E4F}" srcId="{10C445E1-F409-439F-9F44-3AB5E56578F7}" destId="{B357D42C-57A0-4B82-B60D-60090D8DEDA8}" srcOrd="2" destOrd="0" parTransId="{3F7F4D7A-015A-4CF8-979E-7BAE68BC4E01}" sibTransId="{D5BCADC4-9B0B-47E7-841D-E01A801B9AB8}"/>
    <dgm:cxn modelId="{6664DD30-D902-484D-BF8F-CBD886D4B366}" type="presOf" srcId="{89DABAD1-3F97-455A-A02D-CE1C9B1A25D2}" destId="{F49D92DF-2569-497E-B46F-8FFA3B734035}" srcOrd="0" destOrd="0" presId="urn:microsoft.com/office/officeart/2005/8/layout/process1"/>
    <dgm:cxn modelId="{86DA183C-2B39-4BC0-BE21-973EC8B22014}" srcId="{10C445E1-F409-439F-9F44-3AB5E56578F7}" destId="{6B1A6D26-2F7C-4039-BEAB-31100770AFA8}" srcOrd="1" destOrd="0" parTransId="{0B373357-CB4F-4203-85B7-A8BADC26A866}" sibTransId="{89DABAD1-3F97-455A-A02D-CE1C9B1A25D2}"/>
    <dgm:cxn modelId="{90EACB3C-F5C0-47E8-9188-93F33C97DC36}" type="presOf" srcId="{B357D42C-57A0-4B82-B60D-60090D8DEDA8}" destId="{C36F177C-10DE-44A3-96EB-1763458E9F3E}" srcOrd="0" destOrd="0" presId="urn:microsoft.com/office/officeart/2005/8/layout/process1"/>
    <dgm:cxn modelId="{2F5D695E-12B2-470F-BF92-D0185314E6FE}" type="presOf" srcId="{D5BCADC4-9B0B-47E7-841D-E01A801B9AB8}" destId="{C404ADFF-5582-47CC-9926-BD955ACD4665}" srcOrd="0" destOrd="0" presId="urn:microsoft.com/office/officeart/2005/8/layout/process1"/>
    <dgm:cxn modelId="{C2CA174B-62EF-4B7E-AEE2-99CE5BA044B8}" srcId="{10C445E1-F409-439F-9F44-3AB5E56578F7}" destId="{0712891E-44A4-4437-A65B-D80CCD298784}" srcOrd="0" destOrd="0" parTransId="{36233B42-8D85-4B82-968E-E63A02B6E289}" sibTransId="{81242682-9B3F-453B-A146-2864039ADCFA}"/>
    <dgm:cxn modelId="{84E9D86F-8403-4F24-BF4A-6BB643487974}" type="presOf" srcId="{2FAF980C-7188-41F1-A723-D4DA4546200A}" destId="{5B687575-6272-4F59-8871-2C4CA13BF3DC}" srcOrd="0" destOrd="0" presId="urn:microsoft.com/office/officeart/2005/8/layout/process1"/>
    <dgm:cxn modelId="{E3D22B77-CF98-4F4E-862E-064CE6ACC831}" type="presOf" srcId="{89DABAD1-3F97-455A-A02D-CE1C9B1A25D2}" destId="{40FB8966-A712-4296-A4F4-338022261CF5}" srcOrd="1" destOrd="0" presId="urn:microsoft.com/office/officeart/2005/8/layout/process1"/>
    <dgm:cxn modelId="{A22B7D7A-D4A9-4FF5-86EC-3F0C4B992BE2}" type="presOf" srcId="{0712891E-44A4-4437-A65B-D80CCD298784}" destId="{55846758-ADB5-4286-A787-DA63C6E34854}" srcOrd="0" destOrd="0" presId="urn:microsoft.com/office/officeart/2005/8/layout/process1"/>
    <dgm:cxn modelId="{CA7E6499-9732-4361-A10E-FC3218F10C4F}" type="presOf" srcId="{D5BCADC4-9B0B-47E7-841D-E01A801B9AB8}" destId="{EC5E82FF-F4B9-4BBC-AC52-64B5C158AFC6}" srcOrd="1" destOrd="0" presId="urn:microsoft.com/office/officeart/2005/8/layout/process1"/>
    <dgm:cxn modelId="{0AA140AC-1BA4-49BB-8179-927F74726331}" type="presOf" srcId="{81242682-9B3F-453B-A146-2864039ADCFA}" destId="{34191F9A-3A4F-4C55-8FAE-0E1673D7809C}" srcOrd="0" destOrd="0" presId="urn:microsoft.com/office/officeart/2005/8/layout/process1"/>
    <dgm:cxn modelId="{F5BBD3CA-0A1C-4BC0-9B8C-060A728F9C2A}" srcId="{10C445E1-F409-439F-9F44-3AB5E56578F7}" destId="{2FAF980C-7188-41F1-A723-D4DA4546200A}" srcOrd="3" destOrd="0" parTransId="{E2047D06-4C8A-452F-A4E0-3780023E2EC6}" sibTransId="{B040042C-F15F-497D-98EF-A09A06A38D42}"/>
    <dgm:cxn modelId="{D3D7D0D7-63C1-43ED-9481-8796BA40C743}" type="presOf" srcId="{6B1A6D26-2F7C-4039-BEAB-31100770AFA8}" destId="{7E38C7C9-3ECF-4CE6-9283-B2AA52C68F1A}" srcOrd="0" destOrd="0" presId="urn:microsoft.com/office/officeart/2005/8/layout/process1"/>
    <dgm:cxn modelId="{1D5A7BDC-6FFC-4D0E-BBB9-B069B0D0C0FC}" type="presOf" srcId="{81242682-9B3F-453B-A146-2864039ADCFA}" destId="{B33C4977-CFA1-43B3-9C75-B9AD8C4288F1}" srcOrd="1" destOrd="0" presId="urn:microsoft.com/office/officeart/2005/8/layout/process1"/>
    <dgm:cxn modelId="{35BD40FD-9BEB-4E98-8BD9-EBF4A12EF363}" type="presOf" srcId="{10C445E1-F409-439F-9F44-3AB5E56578F7}" destId="{B13E8C00-FCC2-4C93-B4B8-A1627DFB61ED}" srcOrd="0" destOrd="0" presId="urn:microsoft.com/office/officeart/2005/8/layout/process1"/>
    <dgm:cxn modelId="{760845AC-C814-422D-80F2-DFB5A7551973}" type="presParOf" srcId="{B13E8C00-FCC2-4C93-B4B8-A1627DFB61ED}" destId="{55846758-ADB5-4286-A787-DA63C6E34854}" srcOrd="0" destOrd="0" presId="urn:microsoft.com/office/officeart/2005/8/layout/process1"/>
    <dgm:cxn modelId="{BC04F9DA-2311-4DEE-AF87-52A575C595DB}" type="presParOf" srcId="{B13E8C00-FCC2-4C93-B4B8-A1627DFB61ED}" destId="{34191F9A-3A4F-4C55-8FAE-0E1673D7809C}" srcOrd="1" destOrd="0" presId="urn:microsoft.com/office/officeart/2005/8/layout/process1"/>
    <dgm:cxn modelId="{42194DE7-1F6C-48C7-ADAD-C0A447746B9B}" type="presParOf" srcId="{34191F9A-3A4F-4C55-8FAE-0E1673D7809C}" destId="{B33C4977-CFA1-43B3-9C75-B9AD8C4288F1}" srcOrd="0" destOrd="0" presId="urn:microsoft.com/office/officeart/2005/8/layout/process1"/>
    <dgm:cxn modelId="{5F049228-BE31-4D01-914D-56185681030A}" type="presParOf" srcId="{B13E8C00-FCC2-4C93-B4B8-A1627DFB61ED}" destId="{7E38C7C9-3ECF-4CE6-9283-B2AA52C68F1A}" srcOrd="2" destOrd="0" presId="urn:microsoft.com/office/officeart/2005/8/layout/process1"/>
    <dgm:cxn modelId="{2B3A9C32-AF54-4BCB-8AC2-C9F03BCDAD0A}" type="presParOf" srcId="{B13E8C00-FCC2-4C93-B4B8-A1627DFB61ED}" destId="{F49D92DF-2569-497E-B46F-8FFA3B734035}" srcOrd="3" destOrd="0" presId="urn:microsoft.com/office/officeart/2005/8/layout/process1"/>
    <dgm:cxn modelId="{96968812-8614-4961-B0CC-7EABC32B6DFE}" type="presParOf" srcId="{F49D92DF-2569-497E-B46F-8FFA3B734035}" destId="{40FB8966-A712-4296-A4F4-338022261CF5}" srcOrd="0" destOrd="0" presId="urn:microsoft.com/office/officeart/2005/8/layout/process1"/>
    <dgm:cxn modelId="{ABBE5E05-2AC2-4BBF-8035-9077E5C48142}" type="presParOf" srcId="{B13E8C00-FCC2-4C93-B4B8-A1627DFB61ED}" destId="{C36F177C-10DE-44A3-96EB-1763458E9F3E}" srcOrd="4" destOrd="0" presId="urn:microsoft.com/office/officeart/2005/8/layout/process1"/>
    <dgm:cxn modelId="{90FA9397-04E7-4D0A-9366-6124349BD632}" type="presParOf" srcId="{B13E8C00-FCC2-4C93-B4B8-A1627DFB61ED}" destId="{C404ADFF-5582-47CC-9926-BD955ACD4665}" srcOrd="5" destOrd="0" presId="urn:microsoft.com/office/officeart/2005/8/layout/process1"/>
    <dgm:cxn modelId="{40942C57-06F2-47AB-B217-18D726BB320E}" type="presParOf" srcId="{C404ADFF-5582-47CC-9926-BD955ACD4665}" destId="{EC5E82FF-F4B9-4BBC-AC52-64B5C158AFC6}" srcOrd="0" destOrd="0" presId="urn:microsoft.com/office/officeart/2005/8/layout/process1"/>
    <dgm:cxn modelId="{CE3DF3AB-9BE3-49A8-AE72-1172EB4064CE}" type="presParOf" srcId="{B13E8C00-FCC2-4C93-B4B8-A1627DFB61ED}" destId="{5B687575-6272-4F59-8871-2C4CA13BF3DC}"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8B73D2-4570-492E-AC99-6FD83B571D94}" type="doc">
      <dgm:prSet loTypeId="urn:microsoft.com/office/officeart/2011/layout/HexagonRadial" loCatId="officeonline" qsTypeId="urn:microsoft.com/office/officeart/2005/8/quickstyle/simple1#6" qsCatId="simple" csTypeId="urn:microsoft.com/office/officeart/2005/8/colors/accent1_2#6" csCatId="accent1" phldr="1"/>
      <dgm:spPr/>
      <dgm:t>
        <a:bodyPr/>
        <a:lstStyle/>
        <a:p>
          <a:endParaRPr lang="en-GB"/>
        </a:p>
      </dgm:t>
    </dgm:pt>
    <dgm:pt modelId="{804DF010-72B4-4344-8861-2E186928346D}">
      <dgm:prSet phldrT="[Text]" phldr="0"/>
      <dgm:spPr/>
      <dgm:t>
        <a:bodyPr/>
        <a:lstStyle/>
        <a:p>
          <a:r>
            <a:rPr lang="en-GB"/>
            <a:t>Learning</a:t>
          </a:r>
        </a:p>
      </dgm:t>
    </dgm:pt>
    <dgm:pt modelId="{0B8A017A-BA74-431F-A496-6EBF504BBCD2}" type="parTrans" cxnId="{A245E4D5-AE68-4A58-9980-712826BF8C31}">
      <dgm:prSet/>
      <dgm:spPr/>
      <dgm:t>
        <a:bodyPr/>
        <a:lstStyle/>
        <a:p>
          <a:endParaRPr lang="en-GB"/>
        </a:p>
      </dgm:t>
    </dgm:pt>
    <dgm:pt modelId="{244A6D87-C56A-46DE-B01C-676D57E57E50}" type="sibTrans" cxnId="{A245E4D5-AE68-4A58-9980-712826BF8C31}">
      <dgm:prSet/>
      <dgm:spPr/>
      <dgm:t>
        <a:bodyPr/>
        <a:lstStyle/>
        <a:p>
          <a:endParaRPr lang="en-GB"/>
        </a:p>
      </dgm:t>
    </dgm:pt>
    <dgm:pt modelId="{0692BA54-63A7-463D-A84B-ED09914DCB0E}">
      <dgm:prSet phldrT="[Text]" phldr="0"/>
      <dgm:spPr/>
      <dgm:t>
        <a:bodyPr/>
        <a:lstStyle/>
        <a:p>
          <a:r>
            <a:rPr lang="en-GB"/>
            <a:t>Working in pairs</a:t>
          </a:r>
        </a:p>
      </dgm:t>
    </dgm:pt>
    <dgm:pt modelId="{205426C6-99DB-40A3-BFAF-6E74959033E0}" type="parTrans" cxnId="{F0FD9AE9-8076-4689-B915-1E729C88EF18}">
      <dgm:prSet/>
      <dgm:spPr/>
      <dgm:t>
        <a:bodyPr/>
        <a:lstStyle/>
        <a:p>
          <a:endParaRPr lang="en-GB"/>
        </a:p>
      </dgm:t>
    </dgm:pt>
    <dgm:pt modelId="{172061E6-3C69-406B-9879-81DAB02C93FF}" type="sibTrans" cxnId="{F0FD9AE9-8076-4689-B915-1E729C88EF18}">
      <dgm:prSet/>
      <dgm:spPr/>
      <dgm:t>
        <a:bodyPr/>
        <a:lstStyle/>
        <a:p>
          <a:endParaRPr lang="en-GB"/>
        </a:p>
      </dgm:t>
    </dgm:pt>
    <dgm:pt modelId="{6D5380C8-E719-494B-9BD9-AF38BB60BE28}">
      <dgm:prSet phldrT="[Text]" phldr="0"/>
      <dgm:spPr/>
      <dgm:t>
        <a:bodyPr/>
        <a:lstStyle/>
        <a:p>
          <a:r>
            <a:rPr lang="en-GB"/>
            <a:t>Working in small groups</a:t>
          </a:r>
        </a:p>
      </dgm:t>
    </dgm:pt>
    <dgm:pt modelId="{E3AB8ACD-FE19-4BB6-B055-3F546CB88519}" type="parTrans" cxnId="{B21A055C-A5EA-4CEB-B011-00791DCEE3C9}">
      <dgm:prSet/>
      <dgm:spPr/>
      <dgm:t>
        <a:bodyPr/>
        <a:lstStyle/>
        <a:p>
          <a:endParaRPr lang="en-GB"/>
        </a:p>
      </dgm:t>
    </dgm:pt>
    <dgm:pt modelId="{D6D67299-FBD6-4BC0-BADD-781B3DAA52B7}" type="sibTrans" cxnId="{B21A055C-A5EA-4CEB-B011-00791DCEE3C9}">
      <dgm:prSet/>
      <dgm:spPr/>
      <dgm:t>
        <a:bodyPr/>
        <a:lstStyle/>
        <a:p>
          <a:endParaRPr lang="en-GB"/>
        </a:p>
      </dgm:t>
    </dgm:pt>
    <dgm:pt modelId="{C20023D2-A5C8-4182-A9A0-EA62CEF49BC9}">
      <dgm:prSet phldrT="[Text]" phldr="0"/>
      <dgm:spPr/>
      <dgm:t>
        <a:bodyPr/>
        <a:lstStyle/>
        <a:p>
          <a:r>
            <a:rPr lang="en-GB"/>
            <a:t>Reading</a:t>
          </a:r>
        </a:p>
      </dgm:t>
    </dgm:pt>
    <dgm:pt modelId="{6B943DC3-C1B8-4856-918B-FDB0552F8CE6}" type="parTrans" cxnId="{DE5E3564-175D-4253-8A5E-EDCA6ADFA414}">
      <dgm:prSet/>
      <dgm:spPr/>
      <dgm:t>
        <a:bodyPr/>
        <a:lstStyle/>
        <a:p>
          <a:endParaRPr lang="en-GB"/>
        </a:p>
      </dgm:t>
    </dgm:pt>
    <dgm:pt modelId="{BDBCEE99-EFBB-49CA-8FD4-C033C05DDF6F}" type="sibTrans" cxnId="{DE5E3564-175D-4253-8A5E-EDCA6ADFA414}">
      <dgm:prSet/>
      <dgm:spPr/>
      <dgm:t>
        <a:bodyPr/>
        <a:lstStyle/>
        <a:p>
          <a:endParaRPr lang="en-GB"/>
        </a:p>
      </dgm:t>
    </dgm:pt>
    <dgm:pt modelId="{7D4E7323-0395-496E-ADDC-EB1DFAA30C44}">
      <dgm:prSet phldrT="[Text]" phldr="0"/>
      <dgm:spPr/>
      <dgm:t>
        <a:bodyPr/>
        <a:lstStyle/>
        <a:p>
          <a:r>
            <a:rPr lang="en-GB"/>
            <a:t>Writing</a:t>
          </a:r>
        </a:p>
      </dgm:t>
    </dgm:pt>
    <dgm:pt modelId="{F5552A79-A119-42DB-9458-17521CF7D0B9}" type="parTrans" cxnId="{B993FFBC-7BB3-4B5F-9D33-54BD20F7C556}">
      <dgm:prSet/>
      <dgm:spPr/>
      <dgm:t>
        <a:bodyPr/>
        <a:lstStyle/>
        <a:p>
          <a:endParaRPr lang="en-GB"/>
        </a:p>
      </dgm:t>
    </dgm:pt>
    <dgm:pt modelId="{8C39E8AF-10AC-49B9-8741-5473A6A68D24}" type="sibTrans" cxnId="{B993FFBC-7BB3-4B5F-9D33-54BD20F7C556}">
      <dgm:prSet/>
      <dgm:spPr/>
      <dgm:t>
        <a:bodyPr/>
        <a:lstStyle/>
        <a:p>
          <a:endParaRPr lang="en-GB"/>
        </a:p>
      </dgm:t>
    </dgm:pt>
    <dgm:pt modelId="{6A08ACC8-C0FB-49BB-9EA9-653FBC150D7F}">
      <dgm:prSet phldrT="[Text]" phldr="0"/>
      <dgm:spPr/>
      <dgm:t>
        <a:bodyPr/>
        <a:lstStyle/>
        <a:p>
          <a:r>
            <a:rPr lang="en-GB"/>
            <a:t>Business examples</a:t>
          </a:r>
        </a:p>
      </dgm:t>
    </dgm:pt>
    <dgm:pt modelId="{1DEC156C-BBA5-4A58-9ACC-8C98F33FF85E}" type="parTrans" cxnId="{CE9078C9-BAC7-4A7E-9956-E66C38B11905}">
      <dgm:prSet/>
      <dgm:spPr/>
      <dgm:t>
        <a:bodyPr/>
        <a:lstStyle/>
        <a:p>
          <a:endParaRPr lang="en-GB"/>
        </a:p>
      </dgm:t>
    </dgm:pt>
    <dgm:pt modelId="{3956016B-4190-40D2-81C3-E9988F8EC7B8}" type="sibTrans" cxnId="{CE9078C9-BAC7-4A7E-9956-E66C38B11905}">
      <dgm:prSet/>
      <dgm:spPr/>
      <dgm:t>
        <a:bodyPr/>
        <a:lstStyle/>
        <a:p>
          <a:endParaRPr lang="en-GB"/>
        </a:p>
      </dgm:t>
    </dgm:pt>
    <dgm:pt modelId="{88B13761-6DB1-4040-B53D-C49A9D697E7A}">
      <dgm:prSet phldrT="[Text]" phldr="0"/>
      <dgm:spPr/>
      <dgm:t>
        <a:bodyPr/>
        <a:lstStyle/>
        <a:p>
          <a:r>
            <a:rPr lang="en-GB"/>
            <a:t>Tasks</a:t>
          </a:r>
        </a:p>
      </dgm:t>
    </dgm:pt>
    <dgm:pt modelId="{A93E5E7C-1B67-4284-8C53-1C3949128F26}" type="parTrans" cxnId="{A1385136-0972-4D9C-8D18-E778C185DE1E}">
      <dgm:prSet/>
      <dgm:spPr/>
      <dgm:t>
        <a:bodyPr/>
        <a:lstStyle/>
        <a:p>
          <a:endParaRPr lang="en-GB"/>
        </a:p>
      </dgm:t>
    </dgm:pt>
    <dgm:pt modelId="{95D5DFD4-B6B7-4A39-A0B8-7CBC900FF9FB}" type="sibTrans" cxnId="{A1385136-0972-4D9C-8D18-E778C185DE1E}">
      <dgm:prSet/>
      <dgm:spPr/>
      <dgm:t>
        <a:bodyPr/>
        <a:lstStyle/>
        <a:p>
          <a:endParaRPr lang="en-GB"/>
        </a:p>
      </dgm:t>
    </dgm:pt>
    <dgm:pt modelId="{B7FA4472-6B10-47DA-A32D-F27B2D4F3D24}" type="pres">
      <dgm:prSet presAssocID="{E48B73D2-4570-492E-AC99-6FD83B571D94}" presName="Name0" presStyleCnt="0">
        <dgm:presLayoutVars>
          <dgm:chMax val="1"/>
          <dgm:chPref val="1"/>
          <dgm:dir/>
          <dgm:animOne val="branch"/>
          <dgm:animLvl val="lvl"/>
        </dgm:presLayoutVars>
      </dgm:prSet>
      <dgm:spPr/>
    </dgm:pt>
    <dgm:pt modelId="{96E00134-E0CB-4CA5-8727-F7BF77167471}" type="pres">
      <dgm:prSet presAssocID="{804DF010-72B4-4344-8861-2E186928346D}" presName="Parent" presStyleLbl="node0" presStyleIdx="0" presStyleCnt="1">
        <dgm:presLayoutVars>
          <dgm:chMax val="6"/>
          <dgm:chPref val="6"/>
        </dgm:presLayoutVars>
      </dgm:prSet>
      <dgm:spPr/>
    </dgm:pt>
    <dgm:pt modelId="{E4818B62-ECE8-4447-908D-6B2DF991ED8F}" type="pres">
      <dgm:prSet presAssocID="{0692BA54-63A7-463D-A84B-ED09914DCB0E}" presName="Accent1" presStyleCnt="0"/>
      <dgm:spPr/>
    </dgm:pt>
    <dgm:pt modelId="{0B2E54F2-3B67-4A97-9441-6794281C13F6}" type="pres">
      <dgm:prSet presAssocID="{0692BA54-63A7-463D-A84B-ED09914DCB0E}" presName="Accent" presStyleLbl="bgShp" presStyleIdx="0" presStyleCnt="6"/>
      <dgm:spPr/>
    </dgm:pt>
    <dgm:pt modelId="{154D7494-6424-4F6F-BE20-CE958AEEA9EF}" type="pres">
      <dgm:prSet presAssocID="{0692BA54-63A7-463D-A84B-ED09914DCB0E}" presName="Child1" presStyleLbl="node1" presStyleIdx="0" presStyleCnt="6">
        <dgm:presLayoutVars>
          <dgm:chMax val="0"/>
          <dgm:chPref val="0"/>
          <dgm:bulletEnabled val="1"/>
        </dgm:presLayoutVars>
      </dgm:prSet>
      <dgm:spPr/>
    </dgm:pt>
    <dgm:pt modelId="{CCD787E1-0A21-479F-B228-568F447200B1}" type="pres">
      <dgm:prSet presAssocID="{6D5380C8-E719-494B-9BD9-AF38BB60BE28}" presName="Accent2" presStyleCnt="0"/>
      <dgm:spPr/>
    </dgm:pt>
    <dgm:pt modelId="{88C93F6B-0092-4302-BCF6-7F7AC53E394E}" type="pres">
      <dgm:prSet presAssocID="{6D5380C8-E719-494B-9BD9-AF38BB60BE28}" presName="Accent" presStyleLbl="bgShp" presStyleIdx="1" presStyleCnt="6"/>
      <dgm:spPr/>
    </dgm:pt>
    <dgm:pt modelId="{3195DE24-4B1E-403B-86D3-FD99A5193A77}" type="pres">
      <dgm:prSet presAssocID="{6D5380C8-E719-494B-9BD9-AF38BB60BE28}" presName="Child2" presStyleLbl="node1" presStyleIdx="1" presStyleCnt="6">
        <dgm:presLayoutVars>
          <dgm:chMax val="0"/>
          <dgm:chPref val="0"/>
          <dgm:bulletEnabled val="1"/>
        </dgm:presLayoutVars>
      </dgm:prSet>
      <dgm:spPr/>
    </dgm:pt>
    <dgm:pt modelId="{E76507A6-B1DD-4FAA-B5A5-8E4FC97ADBAC}" type="pres">
      <dgm:prSet presAssocID="{C20023D2-A5C8-4182-A9A0-EA62CEF49BC9}" presName="Accent3" presStyleCnt="0"/>
      <dgm:spPr/>
    </dgm:pt>
    <dgm:pt modelId="{F47A424F-DD98-4606-B13A-0D33DF72B0FE}" type="pres">
      <dgm:prSet presAssocID="{C20023D2-A5C8-4182-A9A0-EA62CEF49BC9}" presName="Accent" presStyleLbl="bgShp" presStyleIdx="2" presStyleCnt="6"/>
      <dgm:spPr/>
    </dgm:pt>
    <dgm:pt modelId="{C2770181-D3A2-4356-BC1C-1FCC886872B1}" type="pres">
      <dgm:prSet presAssocID="{C20023D2-A5C8-4182-A9A0-EA62CEF49BC9}" presName="Child3" presStyleLbl="node1" presStyleIdx="2" presStyleCnt="6">
        <dgm:presLayoutVars>
          <dgm:chMax val="0"/>
          <dgm:chPref val="0"/>
          <dgm:bulletEnabled val="1"/>
        </dgm:presLayoutVars>
      </dgm:prSet>
      <dgm:spPr/>
    </dgm:pt>
    <dgm:pt modelId="{9577247A-B784-4997-9049-351600F57E85}" type="pres">
      <dgm:prSet presAssocID="{7D4E7323-0395-496E-ADDC-EB1DFAA30C44}" presName="Accent4" presStyleCnt="0"/>
      <dgm:spPr/>
    </dgm:pt>
    <dgm:pt modelId="{61D23B0B-DF77-4943-8232-988265F6DE7F}" type="pres">
      <dgm:prSet presAssocID="{7D4E7323-0395-496E-ADDC-EB1DFAA30C44}" presName="Accent" presStyleLbl="bgShp" presStyleIdx="3" presStyleCnt="6"/>
      <dgm:spPr/>
    </dgm:pt>
    <dgm:pt modelId="{3B8927B5-8E29-40E8-9CC6-8793325536AD}" type="pres">
      <dgm:prSet presAssocID="{7D4E7323-0395-496E-ADDC-EB1DFAA30C44}" presName="Child4" presStyleLbl="node1" presStyleIdx="3" presStyleCnt="6">
        <dgm:presLayoutVars>
          <dgm:chMax val="0"/>
          <dgm:chPref val="0"/>
          <dgm:bulletEnabled val="1"/>
        </dgm:presLayoutVars>
      </dgm:prSet>
      <dgm:spPr/>
    </dgm:pt>
    <dgm:pt modelId="{F7536451-A7C5-448A-B874-9EA5C7FC3BEB}" type="pres">
      <dgm:prSet presAssocID="{6A08ACC8-C0FB-49BB-9EA9-653FBC150D7F}" presName="Accent5" presStyleCnt="0"/>
      <dgm:spPr/>
    </dgm:pt>
    <dgm:pt modelId="{384B31AF-7363-49EC-A864-DFF46ED5837B}" type="pres">
      <dgm:prSet presAssocID="{6A08ACC8-C0FB-49BB-9EA9-653FBC150D7F}" presName="Accent" presStyleLbl="bgShp" presStyleIdx="4" presStyleCnt="6"/>
      <dgm:spPr/>
    </dgm:pt>
    <dgm:pt modelId="{6191D6E9-5764-4B48-91BE-6330A5C790B5}" type="pres">
      <dgm:prSet presAssocID="{6A08ACC8-C0FB-49BB-9EA9-653FBC150D7F}" presName="Child5" presStyleLbl="node1" presStyleIdx="4" presStyleCnt="6">
        <dgm:presLayoutVars>
          <dgm:chMax val="0"/>
          <dgm:chPref val="0"/>
          <dgm:bulletEnabled val="1"/>
        </dgm:presLayoutVars>
      </dgm:prSet>
      <dgm:spPr/>
    </dgm:pt>
    <dgm:pt modelId="{C08FC9A7-214D-4FA4-8254-4D88C5111285}" type="pres">
      <dgm:prSet presAssocID="{88B13761-6DB1-4040-B53D-C49A9D697E7A}" presName="Accent6" presStyleCnt="0"/>
      <dgm:spPr/>
    </dgm:pt>
    <dgm:pt modelId="{9B2708AD-C05B-4DFB-9A64-F7ECDD979155}" type="pres">
      <dgm:prSet presAssocID="{88B13761-6DB1-4040-B53D-C49A9D697E7A}" presName="Accent" presStyleLbl="bgShp" presStyleIdx="5" presStyleCnt="6"/>
      <dgm:spPr/>
    </dgm:pt>
    <dgm:pt modelId="{AE516344-5EE5-436C-8061-07A3D1C07168}" type="pres">
      <dgm:prSet presAssocID="{88B13761-6DB1-4040-B53D-C49A9D697E7A}" presName="Child6" presStyleLbl="node1" presStyleIdx="5" presStyleCnt="6">
        <dgm:presLayoutVars>
          <dgm:chMax val="0"/>
          <dgm:chPref val="0"/>
          <dgm:bulletEnabled val="1"/>
        </dgm:presLayoutVars>
      </dgm:prSet>
      <dgm:spPr/>
    </dgm:pt>
  </dgm:ptLst>
  <dgm:cxnLst>
    <dgm:cxn modelId="{71E46827-D197-472A-AD5C-2AEEACE81991}" type="presOf" srcId="{C20023D2-A5C8-4182-A9A0-EA62CEF49BC9}" destId="{C2770181-D3A2-4356-BC1C-1FCC886872B1}" srcOrd="0" destOrd="0" presId="urn:microsoft.com/office/officeart/2011/layout/HexagonRadial"/>
    <dgm:cxn modelId="{C810BE2A-B9CB-405B-8724-52167F0F15E4}" type="presOf" srcId="{88B13761-6DB1-4040-B53D-C49A9D697E7A}" destId="{AE516344-5EE5-436C-8061-07A3D1C07168}" srcOrd="0" destOrd="0" presId="urn:microsoft.com/office/officeart/2011/layout/HexagonRadial"/>
    <dgm:cxn modelId="{A1385136-0972-4D9C-8D18-E778C185DE1E}" srcId="{804DF010-72B4-4344-8861-2E186928346D}" destId="{88B13761-6DB1-4040-B53D-C49A9D697E7A}" srcOrd="5" destOrd="0" parTransId="{A93E5E7C-1B67-4284-8C53-1C3949128F26}" sibTransId="{95D5DFD4-B6B7-4A39-A0B8-7CBC900FF9FB}"/>
    <dgm:cxn modelId="{B21A055C-A5EA-4CEB-B011-00791DCEE3C9}" srcId="{804DF010-72B4-4344-8861-2E186928346D}" destId="{6D5380C8-E719-494B-9BD9-AF38BB60BE28}" srcOrd="1" destOrd="0" parTransId="{E3AB8ACD-FE19-4BB6-B055-3F546CB88519}" sibTransId="{D6D67299-FBD6-4BC0-BADD-781B3DAA52B7}"/>
    <dgm:cxn modelId="{DE5E3564-175D-4253-8A5E-EDCA6ADFA414}" srcId="{804DF010-72B4-4344-8861-2E186928346D}" destId="{C20023D2-A5C8-4182-A9A0-EA62CEF49BC9}" srcOrd="2" destOrd="0" parTransId="{6B943DC3-C1B8-4856-918B-FDB0552F8CE6}" sibTransId="{BDBCEE99-EFBB-49CA-8FD4-C033C05DDF6F}"/>
    <dgm:cxn modelId="{B3F2AC4E-BDFC-4A5F-A288-C2AAF65C2929}" type="presOf" srcId="{6A08ACC8-C0FB-49BB-9EA9-653FBC150D7F}" destId="{6191D6E9-5764-4B48-91BE-6330A5C790B5}" srcOrd="0" destOrd="0" presId="urn:microsoft.com/office/officeart/2011/layout/HexagonRadial"/>
    <dgm:cxn modelId="{30782470-4643-4462-B666-3DC13B1DA8D0}" type="presOf" srcId="{7D4E7323-0395-496E-ADDC-EB1DFAA30C44}" destId="{3B8927B5-8E29-40E8-9CC6-8793325536AD}" srcOrd="0" destOrd="0" presId="urn:microsoft.com/office/officeart/2011/layout/HexagonRadial"/>
    <dgm:cxn modelId="{32AA4174-795A-4C5F-90A2-D2067A55C177}" type="presOf" srcId="{0692BA54-63A7-463D-A84B-ED09914DCB0E}" destId="{154D7494-6424-4F6F-BE20-CE958AEEA9EF}" srcOrd="0" destOrd="0" presId="urn:microsoft.com/office/officeart/2011/layout/HexagonRadial"/>
    <dgm:cxn modelId="{04DD2CB5-1358-4477-9F71-0B4AFFCED667}" type="presOf" srcId="{6D5380C8-E719-494B-9BD9-AF38BB60BE28}" destId="{3195DE24-4B1E-403B-86D3-FD99A5193A77}" srcOrd="0" destOrd="0" presId="urn:microsoft.com/office/officeart/2011/layout/HexagonRadial"/>
    <dgm:cxn modelId="{B993FFBC-7BB3-4B5F-9D33-54BD20F7C556}" srcId="{804DF010-72B4-4344-8861-2E186928346D}" destId="{7D4E7323-0395-496E-ADDC-EB1DFAA30C44}" srcOrd="3" destOrd="0" parTransId="{F5552A79-A119-42DB-9458-17521CF7D0B9}" sibTransId="{8C39E8AF-10AC-49B9-8741-5473A6A68D24}"/>
    <dgm:cxn modelId="{CE9078C9-BAC7-4A7E-9956-E66C38B11905}" srcId="{804DF010-72B4-4344-8861-2E186928346D}" destId="{6A08ACC8-C0FB-49BB-9EA9-653FBC150D7F}" srcOrd="4" destOrd="0" parTransId="{1DEC156C-BBA5-4A58-9ACC-8C98F33FF85E}" sibTransId="{3956016B-4190-40D2-81C3-E9988F8EC7B8}"/>
    <dgm:cxn modelId="{A245E4D5-AE68-4A58-9980-712826BF8C31}" srcId="{E48B73D2-4570-492E-AC99-6FD83B571D94}" destId="{804DF010-72B4-4344-8861-2E186928346D}" srcOrd="0" destOrd="0" parTransId="{0B8A017A-BA74-431F-A496-6EBF504BBCD2}" sibTransId="{244A6D87-C56A-46DE-B01C-676D57E57E50}"/>
    <dgm:cxn modelId="{E60676DB-11DC-4ADC-8606-FE4C7A9425BF}" type="presOf" srcId="{E48B73D2-4570-492E-AC99-6FD83B571D94}" destId="{B7FA4472-6B10-47DA-A32D-F27B2D4F3D24}" srcOrd="0" destOrd="0" presId="urn:microsoft.com/office/officeart/2011/layout/HexagonRadial"/>
    <dgm:cxn modelId="{F0FD9AE9-8076-4689-B915-1E729C88EF18}" srcId="{804DF010-72B4-4344-8861-2E186928346D}" destId="{0692BA54-63A7-463D-A84B-ED09914DCB0E}" srcOrd="0" destOrd="0" parTransId="{205426C6-99DB-40A3-BFAF-6E74959033E0}" sibTransId="{172061E6-3C69-406B-9879-81DAB02C93FF}"/>
    <dgm:cxn modelId="{39D9F9FE-1184-40CE-AF84-8F4016CE9B95}" type="presOf" srcId="{804DF010-72B4-4344-8861-2E186928346D}" destId="{96E00134-E0CB-4CA5-8727-F7BF77167471}" srcOrd="0" destOrd="0" presId="urn:microsoft.com/office/officeart/2011/layout/HexagonRadial"/>
    <dgm:cxn modelId="{36B63362-04B2-46F3-8636-E60945700E6E}" type="presParOf" srcId="{B7FA4472-6B10-47DA-A32D-F27B2D4F3D24}" destId="{96E00134-E0CB-4CA5-8727-F7BF77167471}" srcOrd="0" destOrd="0" presId="urn:microsoft.com/office/officeart/2011/layout/HexagonRadial"/>
    <dgm:cxn modelId="{3570A3C0-5372-4C7D-83CA-AA19553F8280}" type="presParOf" srcId="{B7FA4472-6B10-47DA-A32D-F27B2D4F3D24}" destId="{E4818B62-ECE8-4447-908D-6B2DF991ED8F}" srcOrd="1" destOrd="0" presId="urn:microsoft.com/office/officeart/2011/layout/HexagonRadial"/>
    <dgm:cxn modelId="{B9FF991B-CCDC-4953-9AC4-19A5B033A76A}" type="presParOf" srcId="{E4818B62-ECE8-4447-908D-6B2DF991ED8F}" destId="{0B2E54F2-3B67-4A97-9441-6794281C13F6}" srcOrd="0" destOrd="0" presId="urn:microsoft.com/office/officeart/2011/layout/HexagonRadial"/>
    <dgm:cxn modelId="{9BCE7F54-4319-4BE6-9741-B2CEBF8DE0B3}" type="presParOf" srcId="{B7FA4472-6B10-47DA-A32D-F27B2D4F3D24}" destId="{154D7494-6424-4F6F-BE20-CE958AEEA9EF}" srcOrd="2" destOrd="0" presId="urn:microsoft.com/office/officeart/2011/layout/HexagonRadial"/>
    <dgm:cxn modelId="{AD79E048-F00A-4739-8BF8-06F02D696690}" type="presParOf" srcId="{B7FA4472-6B10-47DA-A32D-F27B2D4F3D24}" destId="{CCD787E1-0A21-479F-B228-568F447200B1}" srcOrd="3" destOrd="0" presId="urn:microsoft.com/office/officeart/2011/layout/HexagonRadial"/>
    <dgm:cxn modelId="{4F057299-4E2B-432B-9972-1E0242779E86}" type="presParOf" srcId="{CCD787E1-0A21-479F-B228-568F447200B1}" destId="{88C93F6B-0092-4302-BCF6-7F7AC53E394E}" srcOrd="0" destOrd="0" presId="urn:microsoft.com/office/officeart/2011/layout/HexagonRadial"/>
    <dgm:cxn modelId="{E504D07A-538B-43E9-86BA-95E8F467974A}" type="presParOf" srcId="{B7FA4472-6B10-47DA-A32D-F27B2D4F3D24}" destId="{3195DE24-4B1E-403B-86D3-FD99A5193A77}" srcOrd="4" destOrd="0" presId="urn:microsoft.com/office/officeart/2011/layout/HexagonRadial"/>
    <dgm:cxn modelId="{E2F76130-22D8-4377-ABCA-8D8C9A7ED538}" type="presParOf" srcId="{B7FA4472-6B10-47DA-A32D-F27B2D4F3D24}" destId="{E76507A6-B1DD-4FAA-B5A5-8E4FC97ADBAC}" srcOrd="5" destOrd="0" presId="urn:microsoft.com/office/officeart/2011/layout/HexagonRadial"/>
    <dgm:cxn modelId="{67405FF8-AC37-4839-B815-88C5CB96DE81}" type="presParOf" srcId="{E76507A6-B1DD-4FAA-B5A5-8E4FC97ADBAC}" destId="{F47A424F-DD98-4606-B13A-0D33DF72B0FE}" srcOrd="0" destOrd="0" presId="urn:microsoft.com/office/officeart/2011/layout/HexagonRadial"/>
    <dgm:cxn modelId="{549662FD-583A-427D-A27B-FCC74C5D0F48}" type="presParOf" srcId="{B7FA4472-6B10-47DA-A32D-F27B2D4F3D24}" destId="{C2770181-D3A2-4356-BC1C-1FCC886872B1}" srcOrd="6" destOrd="0" presId="urn:microsoft.com/office/officeart/2011/layout/HexagonRadial"/>
    <dgm:cxn modelId="{31689501-42E6-4C07-B44F-2241609372C2}" type="presParOf" srcId="{B7FA4472-6B10-47DA-A32D-F27B2D4F3D24}" destId="{9577247A-B784-4997-9049-351600F57E85}" srcOrd="7" destOrd="0" presId="urn:microsoft.com/office/officeart/2011/layout/HexagonRadial"/>
    <dgm:cxn modelId="{83642939-DA86-45F8-940A-570DA0283708}" type="presParOf" srcId="{9577247A-B784-4997-9049-351600F57E85}" destId="{61D23B0B-DF77-4943-8232-988265F6DE7F}" srcOrd="0" destOrd="0" presId="urn:microsoft.com/office/officeart/2011/layout/HexagonRadial"/>
    <dgm:cxn modelId="{FC9C288F-16B1-4E2A-BE06-36D260E34C2B}" type="presParOf" srcId="{B7FA4472-6B10-47DA-A32D-F27B2D4F3D24}" destId="{3B8927B5-8E29-40E8-9CC6-8793325536AD}" srcOrd="8" destOrd="0" presId="urn:microsoft.com/office/officeart/2011/layout/HexagonRadial"/>
    <dgm:cxn modelId="{5F40337E-FD6D-4B25-B600-3F8AB953818D}" type="presParOf" srcId="{B7FA4472-6B10-47DA-A32D-F27B2D4F3D24}" destId="{F7536451-A7C5-448A-B874-9EA5C7FC3BEB}" srcOrd="9" destOrd="0" presId="urn:microsoft.com/office/officeart/2011/layout/HexagonRadial"/>
    <dgm:cxn modelId="{FC2E353E-4B08-4592-8DE7-4AD0B2FF7610}" type="presParOf" srcId="{F7536451-A7C5-448A-B874-9EA5C7FC3BEB}" destId="{384B31AF-7363-49EC-A864-DFF46ED5837B}" srcOrd="0" destOrd="0" presId="urn:microsoft.com/office/officeart/2011/layout/HexagonRadial"/>
    <dgm:cxn modelId="{3881C776-5FEC-48EF-A41B-C4E968B97DAF}" type="presParOf" srcId="{B7FA4472-6B10-47DA-A32D-F27B2D4F3D24}" destId="{6191D6E9-5764-4B48-91BE-6330A5C790B5}" srcOrd="10" destOrd="0" presId="urn:microsoft.com/office/officeart/2011/layout/HexagonRadial"/>
    <dgm:cxn modelId="{A3EE2E14-585D-47B1-A46C-94790A2DF509}" type="presParOf" srcId="{B7FA4472-6B10-47DA-A32D-F27B2D4F3D24}" destId="{C08FC9A7-214D-4FA4-8254-4D88C5111285}" srcOrd="11" destOrd="0" presId="urn:microsoft.com/office/officeart/2011/layout/HexagonRadial"/>
    <dgm:cxn modelId="{C0AA9579-AC99-4B2A-A805-57339008A792}" type="presParOf" srcId="{C08FC9A7-214D-4FA4-8254-4D88C5111285}" destId="{9B2708AD-C05B-4DFB-9A64-F7ECDD979155}" srcOrd="0" destOrd="0" presId="urn:microsoft.com/office/officeart/2011/layout/HexagonRadial"/>
    <dgm:cxn modelId="{66450651-B414-4F08-8F70-F851DC98EE59}" type="presParOf" srcId="{B7FA4472-6B10-47DA-A32D-F27B2D4F3D24}" destId="{AE516344-5EE5-436C-8061-07A3D1C07168}"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F6DCAB-BE7F-496A-9546-DFA225D8321F}" type="doc">
      <dgm:prSet loTypeId="urn:microsoft.com/office/officeart/2005/8/layout/list1" loCatId="list" qsTypeId="urn:microsoft.com/office/officeart/2005/8/quickstyle/simple1#7" qsCatId="simple" csTypeId="urn:microsoft.com/office/officeart/2005/8/colors/accent1_2#7" csCatId="accent1" phldr="1"/>
      <dgm:spPr/>
      <dgm:t>
        <a:bodyPr/>
        <a:lstStyle/>
        <a:p>
          <a:endParaRPr lang="en-GB"/>
        </a:p>
      </dgm:t>
    </dgm:pt>
    <dgm:pt modelId="{69AE2A19-D2C8-40C0-9932-123EFA587713}">
      <dgm:prSet phldrT="[Text]"/>
      <dgm:spPr/>
      <dgm:t>
        <a:bodyPr/>
        <a:lstStyle/>
        <a:p>
          <a:pPr>
            <a:buNone/>
          </a:pPr>
          <a:r>
            <a:rPr lang="en-GB" b="0" i="0"/>
            <a:t>What it means to study business at Level 4 </a:t>
          </a:r>
          <a:endParaRPr lang="en-GB"/>
        </a:p>
      </dgm:t>
    </dgm:pt>
    <dgm:pt modelId="{4E3B7DD2-F4C3-42AC-BE5A-F480468E2A8A}" type="parTrans" cxnId="{0C581FAF-7B88-4916-8E9C-550A7E022BC8}">
      <dgm:prSet/>
      <dgm:spPr/>
      <dgm:t>
        <a:bodyPr/>
        <a:lstStyle/>
        <a:p>
          <a:endParaRPr lang="en-GB"/>
        </a:p>
      </dgm:t>
    </dgm:pt>
    <dgm:pt modelId="{58369097-7B5A-440B-A6D1-AF1F3C9BB4BA}" type="sibTrans" cxnId="{0C581FAF-7B88-4916-8E9C-550A7E022BC8}">
      <dgm:prSet/>
      <dgm:spPr/>
      <dgm:t>
        <a:bodyPr/>
        <a:lstStyle/>
        <a:p>
          <a:endParaRPr lang="en-GB"/>
        </a:p>
      </dgm:t>
    </dgm:pt>
    <dgm:pt modelId="{9CE888BA-DB5D-4693-A554-D5E17D3F5398}">
      <dgm:prSet phldrT="[Text]"/>
      <dgm:spPr/>
      <dgm:t>
        <a:bodyPr/>
        <a:lstStyle/>
        <a:p>
          <a:pPr>
            <a:buNone/>
          </a:pPr>
          <a:r>
            <a:rPr lang="en-GB" b="0" i="0"/>
            <a:t>Key questions and decision-making</a:t>
          </a:r>
          <a:endParaRPr lang="en-GB"/>
        </a:p>
      </dgm:t>
    </dgm:pt>
    <dgm:pt modelId="{EFE77CD2-60DA-4248-BD8F-CBFF3922AFA4}" type="parTrans" cxnId="{DA6B1C0A-5480-489B-8BDC-75F9D096D16C}">
      <dgm:prSet/>
      <dgm:spPr/>
      <dgm:t>
        <a:bodyPr/>
        <a:lstStyle/>
        <a:p>
          <a:endParaRPr lang="en-GB"/>
        </a:p>
      </dgm:t>
    </dgm:pt>
    <dgm:pt modelId="{5C1A57D6-314A-4AE8-9E27-6C9D930CF341}" type="sibTrans" cxnId="{DA6B1C0A-5480-489B-8BDC-75F9D096D16C}">
      <dgm:prSet/>
      <dgm:spPr/>
      <dgm:t>
        <a:bodyPr/>
        <a:lstStyle/>
        <a:p>
          <a:endParaRPr lang="en-GB"/>
        </a:p>
      </dgm:t>
    </dgm:pt>
    <dgm:pt modelId="{274B5D62-E251-4951-96E1-837A8390223F}">
      <dgm:prSet phldrT="[Text]"/>
      <dgm:spPr/>
      <dgm:t>
        <a:bodyPr/>
        <a:lstStyle/>
        <a:p>
          <a:pPr>
            <a:buNone/>
          </a:pPr>
          <a:r>
            <a:rPr lang="en-GB" b="0" i="0"/>
            <a:t>Key expectations </a:t>
          </a:r>
          <a:endParaRPr lang="en-GB"/>
        </a:p>
      </dgm:t>
    </dgm:pt>
    <dgm:pt modelId="{EB2F3AAF-33DE-464E-8556-E5EF18ECE8D3}" type="parTrans" cxnId="{675C5A99-DC73-4A19-8AB5-61C6809661F4}">
      <dgm:prSet/>
      <dgm:spPr/>
      <dgm:t>
        <a:bodyPr/>
        <a:lstStyle/>
        <a:p>
          <a:endParaRPr lang="en-GB"/>
        </a:p>
      </dgm:t>
    </dgm:pt>
    <dgm:pt modelId="{24F7C373-F02C-481E-B013-2047C50EC073}" type="sibTrans" cxnId="{675C5A99-DC73-4A19-8AB5-61C6809661F4}">
      <dgm:prSet/>
      <dgm:spPr/>
      <dgm:t>
        <a:bodyPr/>
        <a:lstStyle/>
        <a:p>
          <a:endParaRPr lang="en-GB"/>
        </a:p>
      </dgm:t>
    </dgm:pt>
    <dgm:pt modelId="{9CF64F5B-328C-49B9-AF3A-EB96BC66833D}" type="pres">
      <dgm:prSet presAssocID="{D8F6DCAB-BE7F-496A-9546-DFA225D8321F}" presName="linear" presStyleCnt="0">
        <dgm:presLayoutVars>
          <dgm:dir/>
          <dgm:animLvl val="lvl"/>
          <dgm:resizeHandles val="exact"/>
        </dgm:presLayoutVars>
      </dgm:prSet>
      <dgm:spPr/>
    </dgm:pt>
    <dgm:pt modelId="{9D7286C2-2F42-4AE0-8BBC-C828BCD40EDB}" type="pres">
      <dgm:prSet presAssocID="{69AE2A19-D2C8-40C0-9932-123EFA587713}" presName="parentLin" presStyleCnt="0"/>
      <dgm:spPr/>
    </dgm:pt>
    <dgm:pt modelId="{F96A8B0E-CAB9-4529-8834-FD26A05C75EA}" type="pres">
      <dgm:prSet presAssocID="{69AE2A19-D2C8-40C0-9932-123EFA587713}" presName="parentLeftMargin" presStyleLbl="node1" presStyleIdx="0" presStyleCnt="3"/>
      <dgm:spPr/>
    </dgm:pt>
    <dgm:pt modelId="{0AAA05E8-EAA7-42C7-B01E-736BA16263B5}" type="pres">
      <dgm:prSet presAssocID="{69AE2A19-D2C8-40C0-9932-123EFA587713}" presName="parentText" presStyleLbl="node1" presStyleIdx="0" presStyleCnt="3">
        <dgm:presLayoutVars>
          <dgm:chMax val="0"/>
          <dgm:bulletEnabled val="1"/>
        </dgm:presLayoutVars>
      </dgm:prSet>
      <dgm:spPr/>
    </dgm:pt>
    <dgm:pt modelId="{AED77076-26A8-4E9B-90DC-412563489ABE}" type="pres">
      <dgm:prSet presAssocID="{69AE2A19-D2C8-40C0-9932-123EFA587713}" presName="negativeSpace" presStyleCnt="0"/>
      <dgm:spPr/>
    </dgm:pt>
    <dgm:pt modelId="{BB515874-186E-46AA-AFFD-E73F1E2CB3B8}" type="pres">
      <dgm:prSet presAssocID="{69AE2A19-D2C8-40C0-9932-123EFA587713}" presName="childText" presStyleLbl="conFgAcc1" presStyleIdx="0" presStyleCnt="3">
        <dgm:presLayoutVars>
          <dgm:bulletEnabled val="1"/>
        </dgm:presLayoutVars>
      </dgm:prSet>
      <dgm:spPr/>
    </dgm:pt>
    <dgm:pt modelId="{5F982381-9E8C-4FDC-8420-DAF804DDEAE0}" type="pres">
      <dgm:prSet presAssocID="{58369097-7B5A-440B-A6D1-AF1F3C9BB4BA}" presName="spaceBetweenRectangles" presStyleCnt="0"/>
      <dgm:spPr/>
    </dgm:pt>
    <dgm:pt modelId="{0DA2B9D6-1268-4575-9DE6-88EC175D161C}" type="pres">
      <dgm:prSet presAssocID="{9CE888BA-DB5D-4693-A554-D5E17D3F5398}" presName="parentLin" presStyleCnt="0"/>
      <dgm:spPr/>
    </dgm:pt>
    <dgm:pt modelId="{E06AEBA4-2995-4101-9561-5E102A4C9507}" type="pres">
      <dgm:prSet presAssocID="{9CE888BA-DB5D-4693-A554-D5E17D3F5398}" presName="parentLeftMargin" presStyleLbl="node1" presStyleIdx="0" presStyleCnt="3"/>
      <dgm:spPr/>
    </dgm:pt>
    <dgm:pt modelId="{2038E0B5-790A-47B5-AC0C-1EE891D6F8B0}" type="pres">
      <dgm:prSet presAssocID="{9CE888BA-DB5D-4693-A554-D5E17D3F5398}" presName="parentText" presStyleLbl="node1" presStyleIdx="1" presStyleCnt="3">
        <dgm:presLayoutVars>
          <dgm:chMax val="0"/>
          <dgm:bulletEnabled val="1"/>
        </dgm:presLayoutVars>
      </dgm:prSet>
      <dgm:spPr/>
    </dgm:pt>
    <dgm:pt modelId="{B5FAA7C8-32F7-4045-9D2F-8DDFF4FEE79D}" type="pres">
      <dgm:prSet presAssocID="{9CE888BA-DB5D-4693-A554-D5E17D3F5398}" presName="negativeSpace" presStyleCnt="0"/>
      <dgm:spPr/>
    </dgm:pt>
    <dgm:pt modelId="{717F7E87-911E-4D05-AC10-070E82D10981}" type="pres">
      <dgm:prSet presAssocID="{9CE888BA-DB5D-4693-A554-D5E17D3F5398}" presName="childText" presStyleLbl="conFgAcc1" presStyleIdx="1" presStyleCnt="3">
        <dgm:presLayoutVars>
          <dgm:bulletEnabled val="1"/>
        </dgm:presLayoutVars>
      </dgm:prSet>
      <dgm:spPr/>
    </dgm:pt>
    <dgm:pt modelId="{3267A02D-0753-4537-8236-FE61E01585A7}" type="pres">
      <dgm:prSet presAssocID="{5C1A57D6-314A-4AE8-9E27-6C9D930CF341}" presName="spaceBetweenRectangles" presStyleCnt="0"/>
      <dgm:spPr/>
    </dgm:pt>
    <dgm:pt modelId="{C0156812-9DBD-4210-A799-F31415033C40}" type="pres">
      <dgm:prSet presAssocID="{274B5D62-E251-4951-96E1-837A8390223F}" presName="parentLin" presStyleCnt="0"/>
      <dgm:spPr/>
    </dgm:pt>
    <dgm:pt modelId="{86C44ECA-B585-4FAD-8590-66C92349D75B}" type="pres">
      <dgm:prSet presAssocID="{274B5D62-E251-4951-96E1-837A8390223F}" presName="parentLeftMargin" presStyleLbl="node1" presStyleIdx="1" presStyleCnt="3"/>
      <dgm:spPr/>
    </dgm:pt>
    <dgm:pt modelId="{027802AF-CB1E-4210-8B39-EC56887D9844}" type="pres">
      <dgm:prSet presAssocID="{274B5D62-E251-4951-96E1-837A8390223F}" presName="parentText" presStyleLbl="node1" presStyleIdx="2" presStyleCnt="3">
        <dgm:presLayoutVars>
          <dgm:chMax val="0"/>
          <dgm:bulletEnabled val="1"/>
        </dgm:presLayoutVars>
      </dgm:prSet>
      <dgm:spPr/>
    </dgm:pt>
    <dgm:pt modelId="{0D90ACB9-98E8-445A-9ADA-F859D43DD2D9}" type="pres">
      <dgm:prSet presAssocID="{274B5D62-E251-4951-96E1-837A8390223F}" presName="negativeSpace" presStyleCnt="0"/>
      <dgm:spPr/>
    </dgm:pt>
    <dgm:pt modelId="{9FFAFA9F-752B-4C29-8996-D070CC919FCB}" type="pres">
      <dgm:prSet presAssocID="{274B5D62-E251-4951-96E1-837A8390223F}" presName="childText" presStyleLbl="conFgAcc1" presStyleIdx="2" presStyleCnt="3">
        <dgm:presLayoutVars>
          <dgm:bulletEnabled val="1"/>
        </dgm:presLayoutVars>
      </dgm:prSet>
      <dgm:spPr/>
    </dgm:pt>
  </dgm:ptLst>
  <dgm:cxnLst>
    <dgm:cxn modelId="{DA6B1C0A-5480-489B-8BDC-75F9D096D16C}" srcId="{D8F6DCAB-BE7F-496A-9546-DFA225D8321F}" destId="{9CE888BA-DB5D-4693-A554-D5E17D3F5398}" srcOrd="1" destOrd="0" parTransId="{EFE77CD2-60DA-4248-BD8F-CBFF3922AFA4}" sibTransId="{5C1A57D6-314A-4AE8-9E27-6C9D930CF341}"/>
    <dgm:cxn modelId="{6F4D0E5D-327E-4B0B-ACFA-066CBCBD2278}" type="presOf" srcId="{274B5D62-E251-4951-96E1-837A8390223F}" destId="{86C44ECA-B585-4FAD-8590-66C92349D75B}" srcOrd="0" destOrd="0" presId="urn:microsoft.com/office/officeart/2005/8/layout/list1"/>
    <dgm:cxn modelId="{08C8DF54-52AB-42F1-A71D-1A5273E7159A}" type="presOf" srcId="{274B5D62-E251-4951-96E1-837A8390223F}" destId="{027802AF-CB1E-4210-8B39-EC56887D9844}" srcOrd="1" destOrd="0" presId="urn:microsoft.com/office/officeart/2005/8/layout/list1"/>
    <dgm:cxn modelId="{3E278F94-0CC3-40E9-99D3-A2FBB27BAD35}" type="presOf" srcId="{9CE888BA-DB5D-4693-A554-D5E17D3F5398}" destId="{E06AEBA4-2995-4101-9561-5E102A4C9507}" srcOrd="0" destOrd="0" presId="urn:microsoft.com/office/officeart/2005/8/layout/list1"/>
    <dgm:cxn modelId="{675C5A99-DC73-4A19-8AB5-61C6809661F4}" srcId="{D8F6DCAB-BE7F-496A-9546-DFA225D8321F}" destId="{274B5D62-E251-4951-96E1-837A8390223F}" srcOrd="2" destOrd="0" parTransId="{EB2F3AAF-33DE-464E-8556-E5EF18ECE8D3}" sibTransId="{24F7C373-F02C-481E-B013-2047C50EC073}"/>
    <dgm:cxn modelId="{0C581FAF-7B88-4916-8E9C-550A7E022BC8}" srcId="{D8F6DCAB-BE7F-496A-9546-DFA225D8321F}" destId="{69AE2A19-D2C8-40C0-9932-123EFA587713}" srcOrd="0" destOrd="0" parTransId="{4E3B7DD2-F4C3-42AC-BE5A-F480468E2A8A}" sibTransId="{58369097-7B5A-440B-A6D1-AF1F3C9BB4BA}"/>
    <dgm:cxn modelId="{36CCE1B0-7FD5-47AD-8555-4B63114AFA55}" type="presOf" srcId="{69AE2A19-D2C8-40C0-9932-123EFA587713}" destId="{F96A8B0E-CAB9-4529-8834-FD26A05C75EA}" srcOrd="0" destOrd="0" presId="urn:microsoft.com/office/officeart/2005/8/layout/list1"/>
    <dgm:cxn modelId="{9D9EF4B0-0402-4657-A172-0BF4402AFAB1}" type="presOf" srcId="{9CE888BA-DB5D-4693-A554-D5E17D3F5398}" destId="{2038E0B5-790A-47B5-AC0C-1EE891D6F8B0}" srcOrd="1" destOrd="0" presId="urn:microsoft.com/office/officeart/2005/8/layout/list1"/>
    <dgm:cxn modelId="{E0E892CC-CB91-4A31-BEB6-7D74802E5668}" type="presOf" srcId="{69AE2A19-D2C8-40C0-9932-123EFA587713}" destId="{0AAA05E8-EAA7-42C7-B01E-736BA16263B5}" srcOrd="1" destOrd="0" presId="urn:microsoft.com/office/officeart/2005/8/layout/list1"/>
    <dgm:cxn modelId="{DC7F43CF-8AE3-4D7A-86E3-6FF9661E3886}" type="presOf" srcId="{D8F6DCAB-BE7F-496A-9546-DFA225D8321F}" destId="{9CF64F5B-328C-49B9-AF3A-EB96BC66833D}" srcOrd="0" destOrd="0" presId="urn:microsoft.com/office/officeart/2005/8/layout/list1"/>
    <dgm:cxn modelId="{3D5DDE31-094E-49C5-A03F-D52F52BDC058}" type="presParOf" srcId="{9CF64F5B-328C-49B9-AF3A-EB96BC66833D}" destId="{9D7286C2-2F42-4AE0-8BBC-C828BCD40EDB}" srcOrd="0" destOrd="0" presId="urn:microsoft.com/office/officeart/2005/8/layout/list1"/>
    <dgm:cxn modelId="{0121557C-FF73-4C78-9D89-4ACED46ECF34}" type="presParOf" srcId="{9D7286C2-2F42-4AE0-8BBC-C828BCD40EDB}" destId="{F96A8B0E-CAB9-4529-8834-FD26A05C75EA}" srcOrd="0" destOrd="0" presId="urn:microsoft.com/office/officeart/2005/8/layout/list1"/>
    <dgm:cxn modelId="{A5335253-9D34-4E41-8346-B95871D7E87B}" type="presParOf" srcId="{9D7286C2-2F42-4AE0-8BBC-C828BCD40EDB}" destId="{0AAA05E8-EAA7-42C7-B01E-736BA16263B5}" srcOrd="1" destOrd="0" presId="urn:microsoft.com/office/officeart/2005/8/layout/list1"/>
    <dgm:cxn modelId="{C68BEDC1-9168-46FE-B8DB-13C70D1806E7}" type="presParOf" srcId="{9CF64F5B-328C-49B9-AF3A-EB96BC66833D}" destId="{AED77076-26A8-4E9B-90DC-412563489ABE}" srcOrd="1" destOrd="0" presId="urn:microsoft.com/office/officeart/2005/8/layout/list1"/>
    <dgm:cxn modelId="{0D9113CF-6061-41E9-B986-638EFD48CE2E}" type="presParOf" srcId="{9CF64F5B-328C-49B9-AF3A-EB96BC66833D}" destId="{BB515874-186E-46AA-AFFD-E73F1E2CB3B8}" srcOrd="2" destOrd="0" presId="urn:microsoft.com/office/officeart/2005/8/layout/list1"/>
    <dgm:cxn modelId="{0B69024A-945D-4B0C-BF77-71447129E03A}" type="presParOf" srcId="{9CF64F5B-328C-49B9-AF3A-EB96BC66833D}" destId="{5F982381-9E8C-4FDC-8420-DAF804DDEAE0}" srcOrd="3" destOrd="0" presId="urn:microsoft.com/office/officeart/2005/8/layout/list1"/>
    <dgm:cxn modelId="{216D1073-484C-4026-9E8A-C7A1091EC379}" type="presParOf" srcId="{9CF64F5B-328C-49B9-AF3A-EB96BC66833D}" destId="{0DA2B9D6-1268-4575-9DE6-88EC175D161C}" srcOrd="4" destOrd="0" presId="urn:microsoft.com/office/officeart/2005/8/layout/list1"/>
    <dgm:cxn modelId="{6BE9072C-D56E-459D-87E0-DAD5C980D6E9}" type="presParOf" srcId="{0DA2B9D6-1268-4575-9DE6-88EC175D161C}" destId="{E06AEBA4-2995-4101-9561-5E102A4C9507}" srcOrd="0" destOrd="0" presId="urn:microsoft.com/office/officeart/2005/8/layout/list1"/>
    <dgm:cxn modelId="{49408B8B-9589-47C7-9B9D-278DF77D6A97}" type="presParOf" srcId="{0DA2B9D6-1268-4575-9DE6-88EC175D161C}" destId="{2038E0B5-790A-47B5-AC0C-1EE891D6F8B0}" srcOrd="1" destOrd="0" presId="urn:microsoft.com/office/officeart/2005/8/layout/list1"/>
    <dgm:cxn modelId="{EBA48247-39EF-4C70-84AD-12FF72C9F68E}" type="presParOf" srcId="{9CF64F5B-328C-49B9-AF3A-EB96BC66833D}" destId="{B5FAA7C8-32F7-4045-9D2F-8DDFF4FEE79D}" srcOrd="5" destOrd="0" presId="urn:microsoft.com/office/officeart/2005/8/layout/list1"/>
    <dgm:cxn modelId="{AB7BB96A-F2FB-4E53-AA42-514E07533CDF}" type="presParOf" srcId="{9CF64F5B-328C-49B9-AF3A-EB96BC66833D}" destId="{717F7E87-911E-4D05-AC10-070E82D10981}" srcOrd="6" destOrd="0" presId="urn:microsoft.com/office/officeart/2005/8/layout/list1"/>
    <dgm:cxn modelId="{17B0B678-A972-412A-A1A0-11841925C009}" type="presParOf" srcId="{9CF64F5B-328C-49B9-AF3A-EB96BC66833D}" destId="{3267A02D-0753-4537-8236-FE61E01585A7}" srcOrd="7" destOrd="0" presId="urn:microsoft.com/office/officeart/2005/8/layout/list1"/>
    <dgm:cxn modelId="{BFE49A93-E1E9-4BBA-BA2D-9B562AB71522}" type="presParOf" srcId="{9CF64F5B-328C-49B9-AF3A-EB96BC66833D}" destId="{C0156812-9DBD-4210-A799-F31415033C40}" srcOrd="8" destOrd="0" presId="urn:microsoft.com/office/officeart/2005/8/layout/list1"/>
    <dgm:cxn modelId="{884AAE10-B7C9-4D82-AB32-5DEC592CB56E}" type="presParOf" srcId="{C0156812-9DBD-4210-A799-F31415033C40}" destId="{86C44ECA-B585-4FAD-8590-66C92349D75B}" srcOrd="0" destOrd="0" presId="urn:microsoft.com/office/officeart/2005/8/layout/list1"/>
    <dgm:cxn modelId="{4F31F070-9C70-4E8D-A2F8-B23C8BB9DF58}" type="presParOf" srcId="{C0156812-9DBD-4210-A799-F31415033C40}" destId="{027802AF-CB1E-4210-8B39-EC56887D9844}" srcOrd="1" destOrd="0" presId="urn:microsoft.com/office/officeart/2005/8/layout/list1"/>
    <dgm:cxn modelId="{0EE8A9E2-C11A-44E3-B855-F98F50AC8C5E}" type="presParOf" srcId="{9CF64F5B-328C-49B9-AF3A-EB96BC66833D}" destId="{0D90ACB9-98E8-445A-9ADA-F859D43DD2D9}" srcOrd="9" destOrd="0" presId="urn:microsoft.com/office/officeart/2005/8/layout/list1"/>
    <dgm:cxn modelId="{9997A4C8-57C1-4651-96F4-637E31B61932}" type="presParOf" srcId="{9CF64F5B-328C-49B9-AF3A-EB96BC66833D}" destId="{9FFAFA9F-752B-4C29-8996-D070CC919FCB}"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394A270-B781-489B-A156-625F333E8503}" type="doc">
      <dgm:prSet loTypeId="urn:microsoft.com/office/officeart/2005/8/layout/lProcess3" loCatId="process" qsTypeId="urn:microsoft.com/office/officeart/2005/8/quickstyle/simple1#8" qsCatId="simple" csTypeId="urn:microsoft.com/office/officeart/2005/8/colors/accent1_2#8" csCatId="accent1" phldr="1"/>
      <dgm:spPr/>
      <dgm:t>
        <a:bodyPr/>
        <a:lstStyle/>
        <a:p>
          <a:endParaRPr lang="en-GB"/>
        </a:p>
      </dgm:t>
    </dgm:pt>
    <dgm:pt modelId="{C0716BF1-5458-40FD-BFBD-FEBE4FA29176}">
      <dgm:prSet phldrT="[Text]" phldr="0"/>
      <dgm:spPr/>
      <dgm:t>
        <a:bodyPr/>
        <a:lstStyle/>
        <a:p>
          <a:r>
            <a:rPr lang="en-GB"/>
            <a:t>Reading</a:t>
          </a:r>
        </a:p>
      </dgm:t>
    </dgm:pt>
    <dgm:pt modelId="{24992DFF-2AAF-4B5C-B77D-2B12AC46A406}" type="parTrans" cxnId="{F6EBB673-B2FD-4720-A4A3-60875EB25271}">
      <dgm:prSet/>
      <dgm:spPr/>
      <dgm:t>
        <a:bodyPr/>
        <a:lstStyle/>
        <a:p>
          <a:endParaRPr lang="en-GB"/>
        </a:p>
      </dgm:t>
    </dgm:pt>
    <dgm:pt modelId="{E9A1433B-63C4-4A48-A1F1-271F8D730467}" type="sibTrans" cxnId="{F6EBB673-B2FD-4720-A4A3-60875EB25271}">
      <dgm:prSet/>
      <dgm:spPr/>
      <dgm:t>
        <a:bodyPr/>
        <a:lstStyle/>
        <a:p>
          <a:endParaRPr lang="en-GB"/>
        </a:p>
      </dgm:t>
    </dgm:pt>
    <dgm:pt modelId="{0DB2A319-341F-479C-86BE-B8FB34B68337}">
      <dgm:prSet phldrT="[Text]" phldr="0"/>
      <dgm:spPr/>
      <dgm:t>
        <a:bodyPr/>
        <a:lstStyle/>
        <a:p>
          <a:r>
            <a:rPr lang="en-GB"/>
            <a:t>Information</a:t>
          </a:r>
        </a:p>
      </dgm:t>
    </dgm:pt>
    <dgm:pt modelId="{58D6E2F6-2DB4-4007-A377-5F5E7000D553}" type="parTrans" cxnId="{F3225C76-D9AD-4D2C-A640-D51017F0C2BA}">
      <dgm:prSet/>
      <dgm:spPr/>
      <dgm:t>
        <a:bodyPr/>
        <a:lstStyle/>
        <a:p>
          <a:endParaRPr lang="en-GB"/>
        </a:p>
      </dgm:t>
    </dgm:pt>
    <dgm:pt modelId="{28384820-2278-411D-8D4C-838512BAF428}" type="sibTrans" cxnId="{F3225C76-D9AD-4D2C-A640-D51017F0C2BA}">
      <dgm:prSet/>
      <dgm:spPr/>
      <dgm:t>
        <a:bodyPr/>
        <a:lstStyle/>
        <a:p>
          <a:endParaRPr lang="en-GB"/>
        </a:p>
      </dgm:t>
    </dgm:pt>
    <dgm:pt modelId="{10B8374C-B796-47B5-9209-71D0578398B4}">
      <dgm:prSet phldrT="[Text]" phldr="0"/>
      <dgm:spPr/>
      <dgm:t>
        <a:bodyPr/>
        <a:lstStyle/>
        <a:p>
          <a:r>
            <a:rPr lang="en-GB"/>
            <a:t>Note-making</a:t>
          </a:r>
        </a:p>
      </dgm:t>
    </dgm:pt>
    <dgm:pt modelId="{0D4B7DCE-2442-4D73-8D76-B7B83B548119}" type="parTrans" cxnId="{B65D914C-4384-44A1-A97C-3AD0250958B0}">
      <dgm:prSet/>
      <dgm:spPr/>
      <dgm:t>
        <a:bodyPr/>
        <a:lstStyle/>
        <a:p>
          <a:endParaRPr lang="en-GB"/>
        </a:p>
      </dgm:t>
    </dgm:pt>
    <dgm:pt modelId="{6C4FF2ED-BA38-403C-AE8A-7B5F379AEC7C}" type="sibTrans" cxnId="{B65D914C-4384-44A1-A97C-3AD0250958B0}">
      <dgm:prSet/>
      <dgm:spPr/>
      <dgm:t>
        <a:bodyPr/>
        <a:lstStyle/>
        <a:p>
          <a:endParaRPr lang="en-GB"/>
        </a:p>
      </dgm:t>
    </dgm:pt>
    <dgm:pt modelId="{CA76154C-382A-4FA1-8AC2-56ABF17EEAD7}">
      <dgm:prSet phldrT="[Text]" phldr="0"/>
      <dgm:spPr/>
      <dgm:t>
        <a:bodyPr/>
        <a:lstStyle/>
        <a:p>
          <a:r>
            <a:rPr lang="en-GB"/>
            <a:t>Clearer Thinking</a:t>
          </a:r>
        </a:p>
      </dgm:t>
    </dgm:pt>
    <dgm:pt modelId="{B58AF711-E4F2-4FF8-ACC4-E5A360DCC60C}" type="parTrans" cxnId="{667EA968-EBBE-47A3-A63B-5B7702FAD787}">
      <dgm:prSet/>
      <dgm:spPr/>
      <dgm:t>
        <a:bodyPr/>
        <a:lstStyle/>
        <a:p>
          <a:endParaRPr lang="en-GB"/>
        </a:p>
      </dgm:t>
    </dgm:pt>
    <dgm:pt modelId="{8FD5EA09-C459-4600-A373-B420DD5D4494}" type="sibTrans" cxnId="{667EA968-EBBE-47A3-A63B-5B7702FAD787}">
      <dgm:prSet/>
      <dgm:spPr/>
      <dgm:t>
        <a:bodyPr/>
        <a:lstStyle/>
        <a:p>
          <a:endParaRPr lang="en-GB"/>
        </a:p>
      </dgm:t>
    </dgm:pt>
    <dgm:pt modelId="{E60CE32F-FFE3-44E8-A2E0-37DF9246055B}">
      <dgm:prSet phldrT="[Text]" phldr="0"/>
      <dgm:spPr/>
      <dgm:t>
        <a:bodyPr/>
        <a:lstStyle/>
        <a:p>
          <a:r>
            <a:rPr lang="en-GB"/>
            <a:t>Analysis</a:t>
          </a:r>
        </a:p>
      </dgm:t>
    </dgm:pt>
    <dgm:pt modelId="{7BD6F501-5A8D-4587-9D2A-E69ECF0FE205}" type="parTrans" cxnId="{B7016CDE-3010-465B-A245-E85EEBD6B2E4}">
      <dgm:prSet/>
      <dgm:spPr/>
      <dgm:t>
        <a:bodyPr/>
        <a:lstStyle/>
        <a:p>
          <a:endParaRPr lang="en-GB"/>
        </a:p>
      </dgm:t>
    </dgm:pt>
    <dgm:pt modelId="{F58CBFA4-8B9B-4230-865E-5B4FC355EEC9}" type="sibTrans" cxnId="{B7016CDE-3010-465B-A245-E85EEBD6B2E4}">
      <dgm:prSet/>
      <dgm:spPr/>
      <dgm:t>
        <a:bodyPr/>
        <a:lstStyle/>
        <a:p>
          <a:endParaRPr lang="en-GB"/>
        </a:p>
      </dgm:t>
    </dgm:pt>
    <dgm:pt modelId="{78BA7431-5CDD-4079-B642-74B2A29C033F}">
      <dgm:prSet phldrT="[Text]" phldr="0"/>
      <dgm:spPr/>
      <dgm:t>
        <a:bodyPr/>
        <a:lstStyle/>
        <a:p>
          <a:r>
            <a:rPr lang="en-GB"/>
            <a:t>Better Choices</a:t>
          </a:r>
        </a:p>
      </dgm:t>
    </dgm:pt>
    <dgm:pt modelId="{CC620FCC-FBF2-4C77-A3F0-A31554EBD964}" type="parTrans" cxnId="{6A9BD428-77A6-4D95-81B6-9355CC8AE908}">
      <dgm:prSet/>
      <dgm:spPr/>
      <dgm:t>
        <a:bodyPr/>
        <a:lstStyle/>
        <a:p>
          <a:endParaRPr lang="en-GB"/>
        </a:p>
      </dgm:t>
    </dgm:pt>
    <dgm:pt modelId="{E1729D78-49CB-43BD-B32E-968BB161E21F}" type="sibTrans" cxnId="{6A9BD428-77A6-4D95-81B6-9355CC8AE908}">
      <dgm:prSet/>
      <dgm:spPr/>
      <dgm:t>
        <a:bodyPr/>
        <a:lstStyle/>
        <a:p>
          <a:endParaRPr lang="en-GB"/>
        </a:p>
      </dgm:t>
    </dgm:pt>
    <dgm:pt modelId="{0BFB00EE-049B-451F-BD25-B965ADC5F770}" type="pres">
      <dgm:prSet presAssocID="{8394A270-B781-489B-A156-625F333E8503}" presName="Name0" presStyleCnt="0">
        <dgm:presLayoutVars>
          <dgm:chPref val="3"/>
          <dgm:dir/>
          <dgm:animLvl val="lvl"/>
          <dgm:resizeHandles/>
        </dgm:presLayoutVars>
      </dgm:prSet>
      <dgm:spPr/>
    </dgm:pt>
    <dgm:pt modelId="{88EABD95-52FF-4323-9BB0-6A850CD51EA9}" type="pres">
      <dgm:prSet presAssocID="{C0716BF1-5458-40FD-BFBD-FEBE4FA29176}" presName="horFlow" presStyleCnt="0"/>
      <dgm:spPr/>
    </dgm:pt>
    <dgm:pt modelId="{EA94C17C-8EAC-4991-8779-EE688A2350A5}" type="pres">
      <dgm:prSet presAssocID="{C0716BF1-5458-40FD-BFBD-FEBE4FA29176}" presName="bigChev" presStyleLbl="node1" presStyleIdx="0" presStyleCnt="3"/>
      <dgm:spPr/>
    </dgm:pt>
    <dgm:pt modelId="{6923BB33-F2C8-4958-B976-9EF560DFF71D}" type="pres">
      <dgm:prSet presAssocID="{58D6E2F6-2DB4-4007-A377-5F5E7000D553}" presName="parTrans" presStyleCnt="0"/>
      <dgm:spPr/>
    </dgm:pt>
    <dgm:pt modelId="{1E4A8BBF-37B7-4500-B36F-6872494F0AB1}" type="pres">
      <dgm:prSet presAssocID="{0DB2A319-341F-479C-86BE-B8FB34B68337}" presName="node" presStyleLbl="alignAccFollowNode1" presStyleIdx="0" presStyleCnt="3">
        <dgm:presLayoutVars>
          <dgm:bulletEnabled val="1"/>
        </dgm:presLayoutVars>
      </dgm:prSet>
      <dgm:spPr/>
    </dgm:pt>
    <dgm:pt modelId="{89EB4CFD-6F32-4690-9441-B094DE5C7497}" type="pres">
      <dgm:prSet presAssocID="{C0716BF1-5458-40FD-BFBD-FEBE4FA29176}" presName="vSp" presStyleCnt="0"/>
      <dgm:spPr/>
    </dgm:pt>
    <dgm:pt modelId="{8407FCBC-F7AE-47D6-8D94-589590B7B96A}" type="pres">
      <dgm:prSet presAssocID="{10B8374C-B796-47B5-9209-71D0578398B4}" presName="horFlow" presStyleCnt="0"/>
      <dgm:spPr/>
    </dgm:pt>
    <dgm:pt modelId="{8E8B2229-D174-415C-AB66-A0199DF91C27}" type="pres">
      <dgm:prSet presAssocID="{10B8374C-B796-47B5-9209-71D0578398B4}" presName="bigChev" presStyleLbl="node1" presStyleIdx="1" presStyleCnt="3"/>
      <dgm:spPr/>
    </dgm:pt>
    <dgm:pt modelId="{DAB8CA6E-51DB-4270-82E3-EA6DDC843C81}" type="pres">
      <dgm:prSet presAssocID="{B58AF711-E4F2-4FF8-ACC4-E5A360DCC60C}" presName="parTrans" presStyleCnt="0"/>
      <dgm:spPr/>
    </dgm:pt>
    <dgm:pt modelId="{86B74D42-038E-44B5-B464-E164E264860D}" type="pres">
      <dgm:prSet presAssocID="{CA76154C-382A-4FA1-8AC2-56ABF17EEAD7}" presName="node" presStyleLbl="alignAccFollowNode1" presStyleIdx="1" presStyleCnt="3">
        <dgm:presLayoutVars>
          <dgm:bulletEnabled val="1"/>
        </dgm:presLayoutVars>
      </dgm:prSet>
      <dgm:spPr/>
    </dgm:pt>
    <dgm:pt modelId="{7B7788A2-C87A-4A2D-AA90-D4607B3595B9}" type="pres">
      <dgm:prSet presAssocID="{10B8374C-B796-47B5-9209-71D0578398B4}" presName="vSp" presStyleCnt="0"/>
      <dgm:spPr/>
    </dgm:pt>
    <dgm:pt modelId="{90C00AB5-F3C8-46A6-9A0F-75C675A938DA}" type="pres">
      <dgm:prSet presAssocID="{E60CE32F-FFE3-44E8-A2E0-37DF9246055B}" presName="horFlow" presStyleCnt="0"/>
      <dgm:spPr/>
    </dgm:pt>
    <dgm:pt modelId="{04095FF4-6F84-4A19-886D-FCFAD5BDAC30}" type="pres">
      <dgm:prSet presAssocID="{E60CE32F-FFE3-44E8-A2E0-37DF9246055B}" presName="bigChev" presStyleLbl="node1" presStyleIdx="2" presStyleCnt="3"/>
      <dgm:spPr/>
    </dgm:pt>
    <dgm:pt modelId="{A2DDFD48-48AB-4FD3-98E0-A64770B799AB}" type="pres">
      <dgm:prSet presAssocID="{CC620FCC-FBF2-4C77-A3F0-A31554EBD964}" presName="parTrans" presStyleCnt="0"/>
      <dgm:spPr/>
    </dgm:pt>
    <dgm:pt modelId="{4ABB7ECF-200B-4749-8FEA-898C3BC8A95F}" type="pres">
      <dgm:prSet presAssocID="{78BA7431-5CDD-4079-B642-74B2A29C033F}" presName="node" presStyleLbl="alignAccFollowNode1" presStyleIdx="2" presStyleCnt="3">
        <dgm:presLayoutVars>
          <dgm:bulletEnabled val="1"/>
        </dgm:presLayoutVars>
      </dgm:prSet>
      <dgm:spPr/>
    </dgm:pt>
  </dgm:ptLst>
  <dgm:cxnLst>
    <dgm:cxn modelId="{93145506-2CA2-4A84-8284-50D0470E13A7}" type="presOf" srcId="{10B8374C-B796-47B5-9209-71D0578398B4}" destId="{8E8B2229-D174-415C-AB66-A0199DF91C27}" srcOrd="0" destOrd="0" presId="urn:microsoft.com/office/officeart/2005/8/layout/lProcess3"/>
    <dgm:cxn modelId="{6A9BD428-77A6-4D95-81B6-9355CC8AE908}" srcId="{E60CE32F-FFE3-44E8-A2E0-37DF9246055B}" destId="{78BA7431-5CDD-4079-B642-74B2A29C033F}" srcOrd="0" destOrd="0" parTransId="{CC620FCC-FBF2-4C77-A3F0-A31554EBD964}" sibTransId="{E1729D78-49CB-43BD-B32E-968BB161E21F}"/>
    <dgm:cxn modelId="{29A17F36-5258-4F1F-A618-3159513BF375}" type="presOf" srcId="{8394A270-B781-489B-A156-625F333E8503}" destId="{0BFB00EE-049B-451F-BD25-B965ADC5F770}" srcOrd="0" destOrd="0" presId="urn:microsoft.com/office/officeart/2005/8/layout/lProcess3"/>
    <dgm:cxn modelId="{5E7CBE3C-2C58-49ED-B0F9-5B2746C6AB58}" type="presOf" srcId="{78BA7431-5CDD-4079-B642-74B2A29C033F}" destId="{4ABB7ECF-200B-4749-8FEA-898C3BC8A95F}" srcOrd="0" destOrd="0" presId="urn:microsoft.com/office/officeart/2005/8/layout/lProcess3"/>
    <dgm:cxn modelId="{8F4DD662-7920-45C5-B391-5968F85C3207}" type="presOf" srcId="{E60CE32F-FFE3-44E8-A2E0-37DF9246055B}" destId="{04095FF4-6F84-4A19-886D-FCFAD5BDAC30}" srcOrd="0" destOrd="0" presId="urn:microsoft.com/office/officeart/2005/8/layout/lProcess3"/>
    <dgm:cxn modelId="{667EA968-EBBE-47A3-A63B-5B7702FAD787}" srcId="{10B8374C-B796-47B5-9209-71D0578398B4}" destId="{CA76154C-382A-4FA1-8AC2-56ABF17EEAD7}" srcOrd="0" destOrd="0" parTransId="{B58AF711-E4F2-4FF8-ACC4-E5A360DCC60C}" sibTransId="{8FD5EA09-C459-4600-A373-B420DD5D4494}"/>
    <dgm:cxn modelId="{B65D914C-4384-44A1-A97C-3AD0250958B0}" srcId="{8394A270-B781-489B-A156-625F333E8503}" destId="{10B8374C-B796-47B5-9209-71D0578398B4}" srcOrd="1" destOrd="0" parTransId="{0D4B7DCE-2442-4D73-8D76-B7B83B548119}" sibTransId="{6C4FF2ED-BA38-403C-AE8A-7B5F379AEC7C}"/>
    <dgm:cxn modelId="{F6EBB673-B2FD-4720-A4A3-60875EB25271}" srcId="{8394A270-B781-489B-A156-625F333E8503}" destId="{C0716BF1-5458-40FD-BFBD-FEBE4FA29176}" srcOrd="0" destOrd="0" parTransId="{24992DFF-2AAF-4B5C-B77D-2B12AC46A406}" sibTransId="{E9A1433B-63C4-4A48-A1F1-271F8D730467}"/>
    <dgm:cxn modelId="{F3225C76-D9AD-4D2C-A640-D51017F0C2BA}" srcId="{C0716BF1-5458-40FD-BFBD-FEBE4FA29176}" destId="{0DB2A319-341F-479C-86BE-B8FB34B68337}" srcOrd="0" destOrd="0" parTransId="{58D6E2F6-2DB4-4007-A377-5F5E7000D553}" sibTransId="{28384820-2278-411D-8D4C-838512BAF428}"/>
    <dgm:cxn modelId="{4252A779-D0C6-4394-ADE4-66661259A1A3}" type="presOf" srcId="{C0716BF1-5458-40FD-BFBD-FEBE4FA29176}" destId="{EA94C17C-8EAC-4991-8779-EE688A2350A5}" srcOrd="0" destOrd="0" presId="urn:microsoft.com/office/officeart/2005/8/layout/lProcess3"/>
    <dgm:cxn modelId="{7FB74ED5-7664-49BD-B8A2-1F4DB1969CE1}" type="presOf" srcId="{0DB2A319-341F-479C-86BE-B8FB34B68337}" destId="{1E4A8BBF-37B7-4500-B36F-6872494F0AB1}" srcOrd="0" destOrd="0" presId="urn:microsoft.com/office/officeart/2005/8/layout/lProcess3"/>
    <dgm:cxn modelId="{246271DA-28EF-4D71-91EF-0850A530BA0D}" type="presOf" srcId="{CA76154C-382A-4FA1-8AC2-56ABF17EEAD7}" destId="{86B74D42-038E-44B5-B464-E164E264860D}" srcOrd="0" destOrd="0" presId="urn:microsoft.com/office/officeart/2005/8/layout/lProcess3"/>
    <dgm:cxn modelId="{B7016CDE-3010-465B-A245-E85EEBD6B2E4}" srcId="{8394A270-B781-489B-A156-625F333E8503}" destId="{E60CE32F-FFE3-44E8-A2E0-37DF9246055B}" srcOrd="2" destOrd="0" parTransId="{7BD6F501-5A8D-4587-9D2A-E69ECF0FE205}" sibTransId="{F58CBFA4-8B9B-4230-865E-5B4FC355EEC9}"/>
    <dgm:cxn modelId="{15ABDF8B-7851-43AB-ACDE-DA29580CACD8}" type="presParOf" srcId="{0BFB00EE-049B-451F-BD25-B965ADC5F770}" destId="{88EABD95-52FF-4323-9BB0-6A850CD51EA9}" srcOrd="0" destOrd="0" presId="urn:microsoft.com/office/officeart/2005/8/layout/lProcess3"/>
    <dgm:cxn modelId="{7D7F04EF-FD68-4A3B-B32A-B8567ABEB097}" type="presParOf" srcId="{88EABD95-52FF-4323-9BB0-6A850CD51EA9}" destId="{EA94C17C-8EAC-4991-8779-EE688A2350A5}" srcOrd="0" destOrd="0" presId="urn:microsoft.com/office/officeart/2005/8/layout/lProcess3"/>
    <dgm:cxn modelId="{E94EBD4A-8FC4-467D-B92C-0F069EF00A1E}" type="presParOf" srcId="{88EABD95-52FF-4323-9BB0-6A850CD51EA9}" destId="{6923BB33-F2C8-4958-B976-9EF560DFF71D}" srcOrd="1" destOrd="0" presId="urn:microsoft.com/office/officeart/2005/8/layout/lProcess3"/>
    <dgm:cxn modelId="{9C76DE55-A2A5-415A-8013-A83A5888F9B2}" type="presParOf" srcId="{88EABD95-52FF-4323-9BB0-6A850CD51EA9}" destId="{1E4A8BBF-37B7-4500-B36F-6872494F0AB1}" srcOrd="2" destOrd="0" presId="urn:microsoft.com/office/officeart/2005/8/layout/lProcess3"/>
    <dgm:cxn modelId="{DBC31D7F-17C7-4C3A-B7B9-CEAC00D5676D}" type="presParOf" srcId="{0BFB00EE-049B-451F-BD25-B965ADC5F770}" destId="{89EB4CFD-6F32-4690-9441-B094DE5C7497}" srcOrd="1" destOrd="0" presId="urn:microsoft.com/office/officeart/2005/8/layout/lProcess3"/>
    <dgm:cxn modelId="{F35A9941-ABB5-4A4C-BACD-EA7C5B9A3B4F}" type="presParOf" srcId="{0BFB00EE-049B-451F-BD25-B965ADC5F770}" destId="{8407FCBC-F7AE-47D6-8D94-589590B7B96A}" srcOrd="2" destOrd="0" presId="urn:microsoft.com/office/officeart/2005/8/layout/lProcess3"/>
    <dgm:cxn modelId="{269F435C-232F-4228-8742-E9204A872C15}" type="presParOf" srcId="{8407FCBC-F7AE-47D6-8D94-589590B7B96A}" destId="{8E8B2229-D174-415C-AB66-A0199DF91C27}" srcOrd="0" destOrd="0" presId="urn:microsoft.com/office/officeart/2005/8/layout/lProcess3"/>
    <dgm:cxn modelId="{B852DA56-2E14-4B96-B933-958D0AB980B5}" type="presParOf" srcId="{8407FCBC-F7AE-47D6-8D94-589590B7B96A}" destId="{DAB8CA6E-51DB-4270-82E3-EA6DDC843C81}" srcOrd="1" destOrd="0" presId="urn:microsoft.com/office/officeart/2005/8/layout/lProcess3"/>
    <dgm:cxn modelId="{D86FDBC3-B15D-4323-9B04-0FDFF9BDC43E}" type="presParOf" srcId="{8407FCBC-F7AE-47D6-8D94-589590B7B96A}" destId="{86B74D42-038E-44B5-B464-E164E264860D}" srcOrd="2" destOrd="0" presId="urn:microsoft.com/office/officeart/2005/8/layout/lProcess3"/>
    <dgm:cxn modelId="{37505870-C9A7-4CA2-806A-89FDC2908D53}" type="presParOf" srcId="{0BFB00EE-049B-451F-BD25-B965ADC5F770}" destId="{7B7788A2-C87A-4A2D-AA90-D4607B3595B9}" srcOrd="3" destOrd="0" presId="urn:microsoft.com/office/officeart/2005/8/layout/lProcess3"/>
    <dgm:cxn modelId="{003E7A26-ED22-4503-820F-949A41E21C3D}" type="presParOf" srcId="{0BFB00EE-049B-451F-BD25-B965ADC5F770}" destId="{90C00AB5-F3C8-46A6-9A0F-75C675A938DA}" srcOrd="4" destOrd="0" presId="urn:microsoft.com/office/officeart/2005/8/layout/lProcess3"/>
    <dgm:cxn modelId="{AC56E7ED-0D3C-4617-9B40-4A16ACC064F2}" type="presParOf" srcId="{90C00AB5-F3C8-46A6-9A0F-75C675A938DA}" destId="{04095FF4-6F84-4A19-886D-FCFAD5BDAC30}" srcOrd="0" destOrd="0" presId="urn:microsoft.com/office/officeart/2005/8/layout/lProcess3"/>
    <dgm:cxn modelId="{97DE8CDB-76DE-4DDD-B3CD-DCF4C6842A18}" type="presParOf" srcId="{90C00AB5-F3C8-46A6-9A0F-75C675A938DA}" destId="{A2DDFD48-48AB-4FD3-98E0-A64770B799AB}" srcOrd="1" destOrd="0" presId="urn:microsoft.com/office/officeart/2005/8/layout/lProcess3"/>
    <dgm:cxn modelId="{05280D70-FC94-406D-ABF6-EB7B165CAD9A}" type="presParOf" srcId="{90C00AB5-F3C8-46A6-9A0F-75C675A938DA}" destId="{4ABB7ECF-200B-4749-8FEA-898C3BC8A95F}"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846758-ADB5-4286-A787-DA63C6E34854}">
      <dsp:nvSpPr>
        <dsp:cNvPr id="0" name=""/>
        <dsp:cNvSpPr/>
      </dsp:nvSpPr>
      <dsp:spPr>
        <a:xfrm>
          <a:off x="4494" y="1586187"/>
          <a:ext cx="1964939" cy="117896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Find information</a:t>
          </a:r>
        </a:p>
      </dsp:txBody>
      <dsp:txXfrm>
        <a:off x="39025" y="1620718"/>
        <a:ext cx="1895877" cy="1109901"/>
      </dsp:txXfrm>
    </dsp:sp>
    <dsp:sp modelId="{34191F9A-3A4F-4C55-8FAE-0E1673D7809C}">
      <dsp:nvSpPr>
        <dsp:cNvPr id="0" name=""/>
        <dsp:cNvSpPr/>
      </dsp:nvSpPr>
      <dsp:spPr>
        <a:xfrm>
          <a:off x="2165927" y="1932016"/>
          <a:ext cx="416567" cy="48730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2165927" y="2029477"/>
        <a:ext cx="291597" cy="292383"/>
      </dsp:txXfrm>
    </dsp:sp>
    <dsp:sp modelId="{7E38C7C9-3ECF-4CE6-9283-B2AA52C68F1A}">
      <dsp:nvSpPr>
        <dsp:cNvPr id="0" name=""/>
        <dsp:cNvSpPr/>
      </dsp:nvSpPr>
      <dsp:spPr>
        <a:xfrm>
          <a:off x="2755409" y="1586187"/>
          <a:ext cx="1964939" cy="117896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Judge Information</a:t>
          </a:r>
        </a:p>
      </dsp:txBody>
      <dsp:txXfrm>
        <a:off x="2789940" y="1620718"/>
        <a:ext cx="1895877" cy="1109901"/>
      </dsp:txXfrm>
    </dsp:sp>
    <dsp:sp modelId="{F49D92DF-2569-497E-B46F-8FFA3B734035}">
      <dsp:nvSpPr>
        <dsp:cNvPr id="0" name=""/>
        <dsp:cNvSpPr/>
      </dsp:nvSpPr>
      <dsp:spPr>
        <a:xfrm>
          <a:off x="4916843" y="1932016"/>
          <a:ext cx="416567" cy="48730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4916843" y="2029477"/>
        <a:ext cx="291597" cy="292383"/>
      </dsp:txXfrm>
    </dsp:sp>
    <dsp:sp modelId="{C36F177C-10DE-44A3-96EB-1763458E9F3E}">
      <dsp:nvSpPr>
        <dsp:cNvPr id="0" name=""/>
        <dsp:cNvSpPr/>
      </dsp:nvSpPr>
      <dsp:spPr>
        <a:xfrm>
          <a:off x="5506325" y="1586187"/>
          <a:ext cx="1964939" cy="117896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Write and think</a:t>
          </a:r>
        </a:p>
      </dsp:txBody>
      <dsp:txXfrm>
        <a:off x="5540856" y="1620718"/>
        <a:ext cx="1895877" cy="1109901"/>
      </dsp:txXfrm>
    </dsp:sp>
    <dsp:sp modelId="{C404ADFF-5582-47CC-9926-BD955ACD4665}">
      <dsp:nvSpPr>
        <dsp:cNvPr id="0" name=""/>
        <dsp:cNvSpPr/>
      </dsp:nvSpPr>
      <dsp:spPr>
        <a:xfrm>
          <a:off x="7667759" y="1932016"/>
          <a:ext cx="416567" cy="48730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7667759" y="2029477"/>
        <a:ext cx="291597" cy="292383"/>
      </dsp:txXfrm>
    </dsp:sp>
    <dsp:sp modelId="{5B687575-6272-4F59-8871-2C4CA13BF3DC}">
      <dsp:nvSpPr>
        <dsp:cNvPr id="0" name=""/>
        <dsp:cNvSpPr/>
      </dsp:nvSpPr>
      <dsp:spPr>
        <a:xfrm>
          <a:off x="8257241" y="1586187"/>
          <a:ext cx="1964939" cy="117896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Make decisions</a:t>
          </a:r>
        </a:p>
      </dsp:txBody>
      <dsp:txXfrm>
        <a:off x="8291772" y="1620718"/>
        <a:ext cx="1895877" cy="11099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E00134-E0CB-4CA5-8727-F7BF77167471}">
      <dsp:nvSpPr>
        <dsp:cNvPr id="0" name=""/>
        <dsp:cNvSpPr/>
      </dsp:nvSpPr>
      <dsp:spPr>
        <a:xfrm>
          <a:off x="4221021" y="1403741"/>
          <a:ext cx="1784216" cy="1543419"/>
        </a:xfrm>
        <a:prstGeom prst="hexagon">
          <a:avLst>
            <a:gd name="adj" fmla="val 2857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Learning</a:t>
          </a:r>
        </a:p>
      </dsp:txBody>
      <dsp:txXfrm>
        <a:off x="4516691" y="1659507"/>
        <a:ext cx="1192876" cy="1031887"/>
      </dsp:txXfrm>
    </dsp:sp>
    <dsp:sp modelId="{88C93F6B-0092-4302-BCF6-7F7AC53E394E}">
      <dsp:nvSpPr>
        <dsp:cNvPr id="0" name=""/>
        <dsp:cNvSpPr/>
      </dsp:nvSpPr>
      <dsp:spPr>
        <a:xfrm>
          <a:off x="5338284" y="665319"/>
          <a:ext cx="673179" cy="5800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4D7494-6424-4F6F-BE20-CE958AEEA9EF}">
      <dsp:nvSpPr>
        <dsp:cNvPr id="0" name=""/>
        <dsp:cNvSpPr/>
      </dsp:nvSpPr>
      <dsp:spPr>
        <a:xfrm>
          <a:off x="4385373" y="0"/>
          <a:ext cx="1462152" cy="1264933"/>
        </a:xfrm>
        <a:prstGeom prst="hexagon">
          <a:avLst>
            <a:gd name="adj" fmla="val 2857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Working in pairs</a:t>
          </a:r>
        </a:p>
      </dsp:txBody>
      <dsp:txXfrm>
        <a:off x="4627683" y="209626"/>
        <a:ext cx="977532" cy="845681"/>
      </dsp:txXfrm>
    </dsp:sp>
    <dsp:sp modelId="{F47A424F-DD98-4606-B13A-0D33DF72B0FE}">
      <dsp:nvSpPr>
        <dsp:cNvPr id="0" name=""/>
        <dsp:cNvSpPr/>
      </dsp:nvSpPr>
      <dsp:spPr>
        <a:xfrm>
          <a:off x="6123937" y="1749673"/>
          <a:ext cx="673179" cy="5800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95DE24-4B1E-403B-86D3-FD99A5193A77}">
      <dsp:nvSpPr>
        <dsp:cNvPr id="0" name=""/>
        <dsp:cNvSpPr/>
      </dsp:nvSpPr>
      <dsp:spPr>
        <a:xfrm>
          <a:off x="5726337" y="778019"/>
          <a:ext cx="1462152" cy="1264933"/>
        </a:xfrm>
        <a:prstGeom prst="hexagon">
          <a:avLst>
            <a:gd name="adj" fmla="val 2857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Working in small groups</a:t>
          </a:r>
        </a:p>
      </dsp:txBody>
      <dsp:txXfrm>
        <a:off x="5968647" y="987645"/>
        <a:ext cx="977532" cy="845681"/>
      </dsp:txXfrm>
    </dsp:sp>
    <dsp:sp modelId="{61D23B0B-DF77-4943-8232-988265F6DE7F}">
      <dsp:nvSpPr>
        <dsp:cNvPr id="0" name=""/>
        <dsp:cNvSpPr/>
      </dsp:nvSpPr>
      <dsp:spPr>
        <a:xfrm>
          <a:off x="5578171" y="2973704"/>
          <a:ext cx="673179" cy="5800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770181-D3A2-4356-BC1C-1FCC886872B1}">
      <dsp:nvSpPr>
        <dsp:cNvPr id="0" name=""/>
        <dsp:cNvSpPr/>
      </dsp:nvSpPr>
      <dsp:spPr>
        <a:xfrm>
          <a:off x="5726337" y="2307514"/>
          <a:ext cx="1462152" cy="1264933"/>
        </a:xfrm>
        <a:prstGeom prst="hexagon">
          <a:avLst>
            <a:gd name="adj" fmla="val 2857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Reading</a:t>
          </a:r>
        </a:p>
      </dsp:txBody>
      <dsp:txXfrm>
        <a:off x="5968647" y="2517140"/>
        <a:ext cx="977532" cy="845681"/>
      </dsp:txXfrm>
    </dsp:sp>
    <dsp:sp modelId="{384B31AF-7363-49EC-A864-DFF46ED5837B}">
      <dsp:nvSpPr>
        <dsp:cNvPr id="0" name=""/>
        <dsp:cNvSpPr/>
      </dsp:nvSpPr>
      <dsp:spPr>
        <a:xfrm>
          <a:off x="4224341" y="3100763"/>
          <a:ext cx="673179" cy="5800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8927B5-8E29-40E8-9CC6-8793325536AD}">
      <dsp:nvSpPr>
        <dsp:cNvPr id="0" name=""/>
        <dsp:cNvSpPr/>
      </dsp:nvSpPr>
      <dsp:spPr>
        <a:xfrm>
          <a:off x="4385373" y="3086404"/>
          <a:ext cx="1462152" cy="1264933"/>
        </a:xfrm>
        <a:prstGeom prst="hexagon">
          <a:avLst>
            <a:gd name="adj" fmla="val 2857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Writing</a:t>
          </a:r>
        </a:p>
      </dsp:txBody>
      <dsp:txXfrm>
        <a:off x="4627683" y="3296030"/>
        <a:ext cx="977532" cy="845681"/>
      </dsp:txXfrm>
    </dsp:sp>
    <dsp:sp modelId="{9B2708AD-C05B-4DFB-9A64-F7ECDD979155}">
      <dsp:nvSpPr>
        <dsp:cNvPr id="0" name=""/>
        <dsp:cNvSpPr/>
      </dsp:nvSpPr>
      <dsp:spPr>
        <a:xfrm>
          <a:off x="3425823" y="2016845"/>
          <a:ext cx="673179" cy="5800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91D6E9-5764-4B48-91BE-6330A5C790B5}">
      <dsp:nvSpPr>
        <dsp:cNvPr id="0" name=""/>
        <dsp:cNvSpPr/>
      </dsp:nvSpPr>
      <dsp:spPr>
        <a:xfrm>
          <a:off x="3038184" y="2308384"/>
          <a:ext cx="1462152" cy="1264933"/>
        </a:xfrm>
        <a:prstGeom prst="hexagon">
          <a:avLst>
            <a:gd name="adj" fmla="val 2857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Business examples</a:t>
          </a:r>
        </a:p>
      </dsp:txBody>
      <dsp:txXfrm>
        <a:off x="3280494" y="2518010"/>
        <a:ext cx="977532" cy="845681"/>
      </dsp:txXfrm>
    </dsp:sp>
    <dsp:sp modelId="{AE516344-5EE5-436C-8061-07A3D1C07168}">
      <dsp:nvSpPr>
        <dsp:cNvPr id="0" name=""/>
        <dsp:cNvSpPr/>
      </dsp:nvSpPr>
      <dsp:spPr>
        <a:xfrm>
          <a:off x="3038184" y="776278"/>
          <a:ext cx="1462152" cy="1264933"/>
        </a:xfrm>
        <a:prstGeom prst="hexagon">
          <a:avLst>
            <a:gd name="adj" fmla="val 28570"/>
            <a:gd name="vf" fmla="val 11547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Tasks</a:t>
          </a:r>
        </a:p>
      </dsp:txBody>
      <dsp:txXfrm>
        <a:off x="3280494" y="985904"/>
        <a:ext cx="977532" cy="8456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515874-186E-46AA-AFFD-E73F1E2CB3B8}">
      <dsp:nvSpPr>
        <dsp:cNvPr id="0" name=""/>
        <dsp:cNvSpPr/>
      </dsp:nvSpPr>
      <dsp:spPr>
        <a:xfrm>
          <a:off x="0" y="810008"/>
          <a:ext cx="10226675" cy="6804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AAA05E8-EAA7-42C7-B01E-736BA16263B5}">
      <dsp:nvSpPr>
        <dsp:cNvPr id="0" name=""/>
        <dsp:cNvSpPr/>
      </dsp:nvSpPr>
      <dsp:spPr>
        <a:xfrm>
          <a:off x="511333" y="411488"/>
          <a:ext cx="7158672" cy="7970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1200150">
            <a:lnSpc>
              <a:spcPct val="90000"/>
            </a:lnSpc>
            <a:spcBef>
              <a:spcPct val="0"/>
            </a:spcBef>
            <a:spcAft>
              <a:spcPct val="35000"/>
            </a:spcAft>
            <a:buNone/>
          </a:pPr>
          <a:r>
            <a:rPr lang="en-GB" sz="2700" b="0" i="0" kern="1200"/>
            <a:t>What it means to study business at Level 4 </a:t>
          </a:r>
          <a:endParaRPr lang="en-GB" sz="2700" kern="1200"/>
        </a:p>
      </dsp:txBody>
      <dsp:txXfrm>
        <a:off x="550241" y="450396"/>
        <a:ext cx="7080856" cy="719224"/>
      </dsp:txXfrm>
    </dsp:sp>
    <dsp:sp modelId="{717F7E87-911E-4D05-AC10-070E82D10981}">
      <dsp:nvSpPr>
        <dsp:cNvPr id="0" name=""/>
        <dsp:cNvSpPr/>
      </dsp:nvSpPr>
      <dsp:spPr>
        <a:xfrm>
          <a:off x="0" y="2034729"/>
          <a:ext cx="10226675" cy="6804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038E0B5-790A-47B5-AC0C-1EE891D6F8B0}">
      <dsp:nvSpPr>
        <dsp:cNvPr id="0" name=""/>
        <dsp:cNvSpPr/>
      </dsp:nvSpPr>
      <dsp:spPr>
        <a:xfrm>
          <a:off x="511333" y="1636208"/>
          <a:ext cx="7158672" cy="7970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1200150">
            <a:lnSpc>
              <a:spcPct val="90000"/>
            </a:lnSpc>
            <a:spcBef>
              <a:spcPct val="0"/>
            </a:spcBef>
            <a:spcAft>
              <a:spcPct val="35000"/>
            </a:spcAft>
            <a:buNone/>
          </a:pPr>
          <a:r>
            <a:rPr lang="en-GB" sz="2700" b="0" i="0" kern="1200"/>
            <a:t>Key questions and decision-making</a:t>
          </a:r>
          <a:endParaRPr lang="en-GB" sz="2700" kern="1200"/>
        </a:p>
      </dsp:txBody>
      <dsp:txXfrm>
        <a:off x="550241" y="1675116"/>
        <a:ext cx="7080856" cy="719224"/>
      </dsp:txXfrm>
    </dsp:sp>
    <dsp:sp modelId="{9FFAFA9F-752B-4C29-8996-D070CC919FCB}">
      <dsp:nvSpPr>
        <dsp:cNvPr id="0" name=""/>
        <dsp:cNvSpPr/>
      </dsp:nvSpPr>
      <dsp:spPr>
        <a:xfrm>
          <a:off x="0" y="3259449"/>
          <a:ext cx="10226675" cy="6804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27802AF-CB1E-4210-8B39-EC56887D9844}">
      <dsp:nvSpPr>
        <dsp:cNvPr id="0" name=""/>
        <dsp:cNvSpPr/>
      </dsp:nvSpPr>
      <dsp:spPr>
        <a:xfrm>
          <a:off x="511333" y="2860928"/>
          <a:ext cx="7158672" cy="7970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1200150">
            <a:lnSpc>
              <a:spcPct val="90000"/>
            </a:lnSpc>
            <a:spcBef>
              <a:spcPct val="0"/>
            </a:spcBef>
            <a:spcAft>
              <a:spcPct val="35000"/>
            </a:spcAft>
            <a:buNone/>
          </a:pPr>
          <a:r>
            <a:rPr lang="en-GB" sz="2700" b="0" i="0" kern="1200"/>
            <a:t>Key expectations </a:t>
          </a:r>
          <a:endParaRPr lang="en-GB" sz="2700" kern="1200"/>
        </a:p>
      </dsp:txBody>
      <dsp:txXfrm>
        <a:off x="550241" y="2899836"/>
        <a:ext cx="7080856" cy="71922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94C17C-8EAC-4991-8779-EE688A2350A5}">
      <dsp:nvSpPr>
        <dsp:cNvPr id="0" name=""/>
        <dsp:cNvSpPr/>
      </dsp:nvSpPr>
      <dsp:spPr>
        <a:xfrm>
          <a:off x="1487" y="217147"/>
          <a:ext cx="2985550" cy="1194220"/>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24130" rIns="0" bIns="24130" numCol="1" spcCol="1270" anchor="ctr" anchorCtr="0">
          <a:noAutofit/>
        </a:bodyPr>
        <a:lstStyle/>
        <a:p>
          <a:pPr marL="0" lvl="0" indent="0" algn="ctr" defTabSz="1689100">
            <a:lnSpc>
              <a:spcPct val="90000"/>
            </a:lnSpc>
            <a:spcBef>
              <a:spcPct val="0"/>
            </a:spcBef>
            <a:spcAft>
              <a:spcPct val="35000"/>
            </a:spcAft>
            <a:buNone/>
          </a:pPr>
          <a:r>
            <a:rPr lang="en-GB" sz="3800" kern="1200"/>
            <a:t>Reading</a:t>
          </a:r>
        </a:p>
      </dsp:txBody>
      <dsp:txXfrm>
        <a:off x="598597" y="217147"/>
        <a:ext cx="1791330" cy="1194220"/>
      </dsp:txXfrm>
    </dsp:sp>
    <dsp:sp modelId="{1E4A8BBF-37B7-4500-B36F-6872494F0AB1}">
      <dsp:nvSpPr>
        <dsp:cNvPr id="0" name=""/>
        <dsp:cNvSpPr/>
      </dsp:nvSpPr>
      <dsp:spPr>
        <a:xfrm>
          <a:off x="2598917" y="318656"/>
          <a:ext cx="2478007" cy="991202"/>
        </a:xfrm>
        <a:prstGeom prst="chevron">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13970" rIns="0" bIns="13970" numCol="1" spcCol="1270" anchor="ctr" anchorCtr="0">
          <a:noAutofit/>
        </a:bodyPr>
        <a:lstStyle/>
        <a:p>
          <a:pPr marL="0" lvl="0" indent="0" algn="ctr" defTabSz="977900">
            <a:lnSpc>
              <a:spcPct val="90000"/>
            </a:lnSpc>
            <a:spcBef>
              <a:spcPct val="0"/>
            </a:spcBef>
            <a:spcAft>
              <a:spcPct val="35000"/>
            </a:spcAft>
            <a:buNone/>
          </a:pPr>
          <a:r>
            <a:rPr lang="en-GB" sz="2200" kern="1200"/>
            <a:t>Information</a:t>
          </a:r>
        </a:p>
      </dsp:txBody>
      <dsp:txXfrm>
        <a:off x="3094518" y="318656"/>
        <a:ext cx="1486805" cy="991202"/>
      </dsp:txXfrm>
    </dsp:sp>
    <dsp:sp modelId="{8E8B2229-D174-415C-AB66-A0199DF91C27}">
      <dsp:nvSpPr>
        <dsp:cNvPr id="0" name=""/>
        <dsp:cNvSpPr/>
      </dsp:nvSpPr>
      <dsp:spPr>
        <a:xfrm>
          <a:off x="1487" y="1578558"/>
          <a:ext cx="2985550" cy="1194220"/>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24130" rIns="0" bIns="24130" numCol="1" spcCol="1270" anchor="ctr" anchorCtr="0">
          <a:noAutofit/>
        </a:bodyPr>
        <a:lstStyle/>
        <a:p>
          <a:pPr marL="0" lvl="0" indent="0" algn="ctr" defTabSz="1689100">
            <a:lnSpc>
              <a:spcPct val="90000"/>
            </a:lnSpc>
            <a:spcBef>
              <a:spcPct val="0"/>
            </a:spcBef>
            <a:spcAft>
              <a:spcPct val="35000"/>
            </a:spcAft>
            <a:buNone/>
          </a:pPr>
          <a:r>
            <a:rPr lang="en-GB" sz="3800" kern="1200"/>
            <a:t>Note-making</a:t>
          </a:r>
        </a:p>
      </dsp:txBody>
      <dsp:txXfrm>
        <a:off x="598597" y="1578558"/>
        <a:ext cx="1791330" cy="1194220"/>
      </dsp:txXfrm>
    </dsp:sp>
    <dsp:sp modelId="{86B74D42-038E-44B5-B464-E164E264860D}">
      <dsp:nvSpPr>
        <dsp:cNvPr id="0" name=""/>
        <dsp:cNvSpPr/>
      </dsp:nvSpPr>
      <dsp:spPr>
        <a:xfrm>
          <a:off x="2598917" y="1680067"/>
          <a:ext cx="2478007" cy="991202"/>
        </a:xfrm>
        <a:prstGeom prst="chevron">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13970" rIns="0" bIns="13970" numCol="1" spcCol="1270" anchor="ctr" anchorCtr="0">
          <a:noAutofit/>
        </a:bodyPr>
        <a:lstStyle/>
        <a:p>
          <a:pPr marL="0" lvl="0" indent="0" algn="ctr" defTabSz="977900">
            <a:lnSpc>
              <a:spcPct val="90000"/>
            </a:lnSpc>
            <a:spcBef>
              <a:spcPct val="0"/>
            </a:spcBef>
            <a:spcAft>
              <a:spcPct val="35000"/>
            </a:spcAft>
            <a:buNone/>
          </a:pPr>
          <a:r>
            <a:rPr lang="en-GB" sz="2200" kern="1200"/>
            <a:t>Clearer Thinking</a:t>
          </a:r>
        </a:p>
      </dsp:txBody>
      <dsp:txXfrm>
        <a:off x="3094518" y="1680067"/>
        <a:ext cx="1486805" cy="991202"/>
      </dsp:txXfrm>
    </dsp:sp>
    <dsp:sp modelId="{04095FF4-6F84-4A19-886D-FCFAD5BDAC30}">
      <dsp:nvSpPr>
        <dsp:cNvPr id="0" name=""/>
        <dsp:cNvSpPr/>
      </dsp:nvSpPr>
      <dsp:spPr>
        <a:xfrm>
          <a:off x="1487" y="2939970"/>
          <a:ext cx="2985550" cy="1194220"/>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24130" rIns="0" bIns="24130" numCol="1" spcCol="1270" anchor="ctr" anchorCtr="0">
          <a:noAutofit/>
        </a:bodyPr>
        <a:lstStyle/>
        <a:p>
          <a:pPr marL="0" lvl="0" indent="0" algn="ctr" defTabSz="1689100">
            <a:lnSpc>
              <a:spcPct val="90000"/>
            </a:lnSpc>
            <a:spcBef>
              <a:spcPct val="0"/>
            </a:spcBef>
            <a:spcAft>
              <a:spcPct val="35000"/>
            </a:spcAft>
            <a:buNone/>
          </a:pPr>
          <a:r>
            <a:rPr lang="en-GB" sz="3800" kern="1200"/>
            <a:t>Analysis</a:t>
          </a:r>
        </a:p>
      </dsp:txBody>
      <dsp:txXfrm>
        <a:off x="598597" y="2939970"/>
        <a:ext cx="1791330" cy="1194220"/>
      </dsp:txXfrm>
    </dsp:sp>
    <dsp:sp modelId="{4ABB7ECF-200B-4749-8FEA-898C3BC8A95F}">
      <dsp:nvSpPr>
        <dsp:cNvPr id="0" name=""/>
        <dsp:cNvSpPr/>
      </dsp:nvSpPr>
      <dsp:spPr>
        <a:xfrm>
          <a:off x="2598917" y="3041478"/>
          <a:ext cx="2478007" cy="991202"/>
        </a:xfrm>
        <a:prstGeom prst="chevron">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13970" rIns="0" bIns="13970" numCol="1" spcCol="1270" anchor="ctr" anchorCtr="0">
          <a:noAutofit/>
        </a:bodyPr>
        <a:lstStyle/>
        <a:p>
          <a:pPr marL="0" lvl="0" indent="0" algn="ctr" defTabSz="977900">
            <a:lnSpc>
              <a:spcPct val="90000"/>
            </a:lnSpc>
            <a:spcBef>
              <a:spcPct val="0"/>
            </a:spcBef>
            <a:spcAft>
              <a:spcPct val="35000"/>
            </a:spcAft>
            <a:buNone/>
          </a:pPr>
          <a:r>
            <a:rPr lang="en-GB" sz="2200" kern="1200"/>
            <a:t>Better Choices</a:t>
          </a:r>
        </a:p>
      </dsp:txBody>
      <dsp:txXfrm>
        <a:off x="3094518" y="3041478"/>
        <a:ext cx="1486805" cy="991202"/>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0CD0E1-BAE0-499A-A1B4-6E4B5A061BAE}" type="datetimeFigureOut">
              <a:rPr lang="en-GB" smtClean="0"/>
              <a:t>10/08/2026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697777-AA71-4FEA-8726-D9F7C99D48EE}" type="slidenum">
              <a:rPr lang="en-GB" smtClean="0"/>
              <a:t>‹#›</a:t>
            </a:fld>
            <a:endParaRPr lang="en-GB"/>
          </a:p>
        </p:txBody>
      </p:sp>
    </p:spTree>
    <p:extLst>
      <p:ext uri="{BB962C8B-B14F-4D97-AF65-F5344CB8AC3E}">
        <p14:creationId xmlns:p14="http://schemas.microsoft.com/office/powerpoint/2010/main" val="729963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1</a:t>
            </a:fld>
            <a:endParaRPr lang="en-GB"/>
          </a:p>
        </p:txBody>
      </p:sp>
    </p:spTree>
    <p:extLst>
      <p:ext uri="{BB962C8B-B14F-4D97-AF65-F5344CB8AC3E}">
        <p14:creationId xmlns:p14="http://schemas.microsoft.com/office/powerpoint/2010/main" val="1052963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2</a:t>
            </a:fld>
            <a:endParaRPr lang="en-GB"/>
          </a:p>
        </p:txBody>
      </p:sp>
    </p:spTree>
    <p:extLst>
      <p:ext uri="{BB962C8B-B14F-4D97-AF65-F5344CB8AC3E}">
        <p14:creationId xmlns:p14="http://schemas.microsoft.com/office/powerpoint/2010/main" val="1097560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3</a:t>
            </a:fld>
            <a:endParaRPr lang="en-GB"/>
          </a:p>
        </p:txBody>
      </p:sp>
    </p:spTree>
    <p:extLst>
      <p:ext uri="{BB962C8B-B14F-4D97-AF65-F5344CB8AC3E}">
        <p14:creationId xmlns:p14="http://schemas.microsoft.com/office/powerpoint/2010/main" val="2461358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4</a:t>
            </a:fld>
            <a:endParaRPr lang="en-GB"/>
          </a:p>
        </p:txBody>
      </p:sp>
    </p:spTree>
    <p:extLst>
      <p:ext uri="{BB962C8B-B14F-4D97-AF65-F5344CB8AC3E}">
        <p14:creationId xmlns:p14="http://schemas.microsoft.com/office/powerpoint/2010/main" val="286561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5</a:t>
            </a:fld>
            <a:endParaRPr lang="en-GB"/>
          </a:p>
        </p:txBody>
      </p:sp>
    </p:spTree>
    <p:extLst>
      <p:ext uri="{BB962C8B-B14F-4D97-AF65-F5344CB8AC3E}">
        <p14:creationId xmlns:p14="http://schemas.microsoft.com/office/powerpoint/2010/main" val="34262236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6</a:t>
            </a:fld>
            <a:endParaRPr lang="en-GB"/>
          </a:p>
        </p:txBody>
      </p:sp>
    </p:spTree>
    <p:extLst>
      <p:ext uri="{BB962C8B-B14F-4D97-AF65-F5344CB8AC3E}">
        <p14:creationId xmlns:p14="http://schemas.microsoft.com/office/powerpoint/2010/main" val="5034419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7</a:t>
            </a:fld>
            <a:endParaRPr lang="en-GB"/>
          </a:p>
        </p:txBody>
      </p:sp>
    </p:spTree>
    <p:extLst>
      <p:ext uri="{BB962C8B-B14F-4D97-AF65-F5344CB8AC3E}">
        <p14:creationId xmlns:p14="http://schemas.microsoft.com/office/powerpoint/2010/main" val="15811432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8</a:t>
            </a:fld>
            <a:endParaRPr lang="en-GB"/>
          </a:p>
        </p:txBody>
      </p:sp>
    </p:spTree>
    <p:extLst>
      <p:ext uri="{BB962C8B-B14F-4D97-AF65-F5344CB8AC3E}">
        <p14:creationId xmlns:p14="http://schemas.microsoft.com/office/powerpoint/2010/main" val="36968789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9</a:t>
            </a:fld>
            <a:endParaRPr lang="en-GB"/>
          </a:p>
        </p:txBody>
      </p:sp>
    </p:spTree>
    <p:extLst>
      <p:ext uri="{BB962C8B-B14F-4D97-AF65-F5344CB8AC3E}">
        <p14:creationId xmlns:p14="http://schemas.microsoft.com/office/powerpoint/2010/main" val="1964970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10</a:t>
            </a:fld>
            <a:endParaRPr lang="en-GB"/>
          </a:p>
        </p:txBody>
      </p:sp>
    </p:spTree>
    <p:extLst>
      <p:ext uri="{BB962C8B-B14F-4D97-AF65-F5344CB8AC3E}">
        <p14:creationId xmlns:p14="http://schemas.microsoft.com/office/powerpoint/2010/main" val="3046477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11</a:t>
            </a:fld>
            <a:endParaRPr lang="en-GB"/>
          </a:p>
        </p:txBody>
      </p:sp>
    </p:spTree>
    <p:extLst>
      <p:ext uri="{BB962C8B-B14F-4D97-AF65-F5344CB8AC3E}">
        <p14:creationId xmlns:p14="http://schemas.microsoft.com/office/powerpoint/2010/main" val="2598143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26697777-AA71-4FEA-8726-D9F7C99D48EE}" type="slidenum">
              <a:rPr lang="en-GB" smtClean="0"/>
              <a:t>12</a:t>
            </a:fld>
            <a:endParaRPr lang="en-GB"/>
          </a:p>
        </p:txBody>
      </p:sp>
    </p:spTree>
    <p:extLst>
      <p:ext uri="{BB962C8B-B14F-4D97-AF65-F5344CB8AC3E}">
        <p14:creationId xmlns:p14="http://schemas.microsoft.com/office/powerpoint/2010/main" val="605435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13</a:t>
            </a:fld>
            <a:endParaRPr lang="en-GB"/>
          </a:p>
        </p:txBody>
      </p:sp>
    </p:spTree>
    <p:extLst>
      <p:ext uri="{BB962C8B-B14F-4D97-AF65-F5344CB8AC3E}">
        <p14:creationId xmlns:p14="http://schemas.microsoft.com/office/powerpoint/2010/main" val="33065734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14</a:t>
            </a:fld>
            <a:endParaRPr lang="en-GB"/>
          </a:p>
        </p:txBody>
      </p:sp>
    </p:spTree>
    <p:extLst>
      <p:ext uri="{BB962C8B-B14F-4D97-AF65-F5344CB8AC3E}">
        <p14:creationId xmlns:p14="http://schemas.microsoft.com/office/powerpoint/2010/main" val="21226384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15</a:t>
            </a:fld>
            <a:endParaRPr lang="en-GB"/>
          </a:p>
        </p:txBody>
      </p:sp>
    </p:spTree>
    <p:extLst>
      <p:ext uri="{BB962C8B-B14F-4D97-AF65-F5344CB8AC3E}">
        <p14:creationId xmlns:p14="http://schemas.microsoft.com/office/powerpoint/2010/main" val="16899499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16</a:t>
            </a:fld>
            <a:endParaRPr lang="en-GB"/>
          </a:p>
        </p:txBody>
      </p:sp>
    </p:spTree>
    <p:extLst>
      <p:ext uri="{BB962C8B-B14F-4D97-AF65-F5344CB8AC3E}">
        <p14:creationId xmlns:p14="http://schemas.microsoft.com/office/powerpoint/2010/main" val="1488172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17</a:t>
            </a:fld>
            <a:endParaRPr lang="en-GB"/>
          </a:p>
        </p:txBody>
      </p:sp>
    </p:spTree>
    <p:extLst>
      <p:ext uri="{BB962C8B-B14F-4D97-AF65-F5344CB8AC3E}">
        <p14:creationId xmlns:p14="http://schemas.microsoft.com/office/powerpoint/2010/main" val="35811406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18</a:t>
            </a:fld>
            <a:endParaRPr lang="en-GB"/>
          </a:p>
        </p:txBody>
      </p:sp>
    </p:spTree>
    <p:extLst>
      <p:ext uri="{BB962C8B-B14F-4D97-AF65-F5344CB8AC3E}">
        <p14:creationId xmlns:p14="http://schemas.microsoft.com/office/powerpoint/2010/main" val="27071741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19</a:t>
            </a:fld>
            <a:endParaRPr lang="en-GB"/>
          </a:p>
        </p:txBody>
      </p:sp>
    </p:spTree>
    <p:extLst>
      <p:ext uri="{BB962C8B-B14F-4D97-AF65-F5344CB8AC3E}">
        <p14:creationId xmlns:p14="http://schemas.microsoft.com/office/powerpoint/2010/main" val="24032900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20</a:t>
            </a:fld>
            <a:endParaRPr lang="en-GB"/>
          </a:p>
        </p:txBody>
      </p:sp>
    </p:spTree>
    <p:extLst>
      <p:ext uri="{BB962C8B-B14F-4D97-AF65-F5344CB8AC3E}">
        <p14:creationId xmlns:p14="http://schemas.microsoft.com/office/powerpoint/2010/main" val="38560272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06A0-6BE1-0DC6-7E43-A79B21738B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9BEBD4-A2DC-7DA6-6AC2-590BCE2A85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83B9C1-4D8A-95F1-8F4A-58F7F67CF43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a:extLst>
              <a:ext uri="{FF2B5EF4-FFF2-40B4-BE49-F238E27FC236}">
                <a16:creationId xmlns:a16="http://schemas.microsoft.com/office/drawing/2014/main" id="{0BE9757B-E427-D0BA-82F4-17FD96AEF4C6}"/>
              </a:ext>
            </a:extLst>
          </p:cNvPr>
          <p:cNvSpPr>
            <a:spLocks noGrp="1"/>
          </p:cNvSpPr>
          <p:nvPr>
            <p:ph type="sldNum" sz="quarter" idx="5"/>
          </p:nvPr>
        </p:nvSpPr>
        <p:spPr/>
        <p:txBody>
          <a:bodyPr/>
          <a:lstStyle/>
          <a:p>
            <a:fld id="{26697777-AA71-4FEA-8726-D9F7C99D48EE}" type="slidenum">
              <a:rPr lang="en-GB" smtClean="0"/>
              <a:t>21</a:t>
            </a:fld>
            <a:endParaRPr lang="en-GB"/>
          </a:p>
        </p:txBody>
      </p:sp>
    </p:spTree>
    <p:extLst>
      <p:ext uri="{BB962C8B-B14F-4D97-AF65-F5344CB8AC3E}">
        <p14:creationId xmlns:p14="http://schemas.microsoft.com/office/powerpoint/2010/main" val="17930841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1A8F0-2AC3-455A-F3EA-1BCE684D56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109BC6-22C6-7C1A-DA0C-4F3F3BC12A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ACAEB3-59ED-84F2-7276-CCD64C8B739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a:extLst>
              <a:ext uri="{FF2B5EF4-FFF2-40B4-BE49-F238E27FC236}">
                <a16:creationId xmlns:a16="http://schemas.microsoft.com/office/drawing/2014/main" id="{D9B79769-05C8-61CF-8745-A6F3C07DDAF3}"/>
              </a:ext>
            </a:extLst>
          </p:cNvPr>
          <p:cNvSpPr>
            <a:spLocks noGrp="1"/>
          </p:cNvSpPr>
          <p:nvPr>
            <p:ph type="sldNum" sz="quarter" idx="5"/>
          </p:nvPr>
        </p:nvSpPr>
        <p:spPr/>
        <p:txBody>
          <a:bodyPr/>
          <a:lstStyle/>
          <a:p>
            <a:fld id="{26697777-AA71-4FEA-8726-D9F7C99D48EE}" type="slidenum">
              <a:rPr lang="en-GB" smtClean="0"/>
              <a:t>22</a:t>
            </a:fld>
            <a:endParaRPr lang="en-GB"/>
          </a:p>
        </p:txBody>
      </p:sp>
    </p:spTree>
    <p:extLst>
      <p:ext uri="{BB962C8B-B14F-4D97-AF65-F5344CB8AC3E}">
        <p14:creationId xmlns:p14="http://schemas.microsoft.com/office/powerpoint/2010/main" val="33384303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23</a:t>
            </a:fld>
            <a:endParaRPr lang="en-GB"/>
          </a:p>
        </p:txBody>
      </p:sp>
    </p:spTree>
    <p:extLst>
      <p:ext uri="{BB962C8B-B14F-4D97-AF65-F5344CB8AC3E}">
        <p14:creationId xmlns:p14="http://schemas.microsoft.com/office/powerpoint/2010/main" val="11123141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24</a:t>
            </a:fld>
            <a:endParaRPr lang="en-GB"/>
          </a:p>
        </p:txBody>
      </p:sp>
    </p:spTree>
    <p:extLst>
      <p:ext uri="{BB962C8B-B14F-4D97-AF65-F5344CB8AC3E}">
        <p14:creationId xmlns:p14="http://schemas.microsoft.com/office/powerpoint/2010/main" val="4743721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327FA-FCCB-6401-AC9F-83FC119CE0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6F5C1D-F561-98FB-9682-E31BA6F211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38397C-F486-C00C-86AD-AC6E947163A5}"/>
              </a:ext>
            </a:extLst>
          </p:cNvPr>
          <p:cNvSpPr>
            <a:spLocks noGrp="1"/>
          </p:cNvSpPr>
          <p:nvPr>
            <p:ph type="body" idx="1"/>
          </p:nvPr>
        </p:nvSpPr>
        <p:spPr/>
        <p:txBody>
          <a:bodyPr/>
          <a:lstStyle/>
          <a:p>
            <a:pPr fontAlgn="t"/>
            <a:br>
              <a:rPr lang="en-GB" sz="1200" b="0" i="0" kern="1200" dirty="0">
                <a:effectLst/>
                <a:cs typeface="+mn-lt"/>
              </a:rPr>
            </a:br>
            <a:r>
              <a:rPr lang="en-GB"/>
              <a:t>you are going to develop one of your ideas in more detail and then exchange it with another pair. First, look back at all the possible reasons you brainstormed. Choose the reason that you think is the strongest or most likely. Do not try to discuss every idea — follow just this one idea.</a:t>
            </a:r>
          </a:p>
          <a:p>
            <a:r>
              <a:rPr lang="en-GB"/>
              <a:t>Talk with your partner about why you chose it, what information the café would need, where that information could come from, and what the café might decide to do. Also think about which academic skill would help, such as comparing information, finding evidence, or identifying the main point. Be ready to explain how that skill could help the café make a better business decision.</a:t>
            </a:r>
          </a:p>
          <a:p>
            <a:r>
              <a:rPr lang="en-GB"/>
              <a:t>After two minutes, join another pair. The first pair will explain their idea while the second pair listens and asks one useful question. Then you will swap. At the end, briefly notice what was similar, what was different, and whether the other pair gave you a new idea.</a:t>
            </a:r>
          </a:p>
          <a:p>
            <a:endParaRPr lang="en-GB" dirty="0">
              <a:cs typeface="+mn-lt"/>
            </a:endParaRPr>
          </a:p>
        </p:txBody>
      </p:sp>
      <p:sp>
        <p:nvSpPr>
          <p:cNvPr id="4" name="Slide Number Placeholder 3">
            <a:extLst>
              <a:ext uri="{FF2B5EF4-FFF2-40B4-BE49-F238E27FC236}">
                <a16:creationId xmlns:a16="http://schemas.microsoft.com/office/drawing/2014/main" id="{909FE051-CE46-145F-D240-4ADED8F49008}"/>
              </a:ext>
            </a:extLst>
          </p:cNvPr>
          <p:cNvSpPr>
            <a:spLocks noGrp="1"/>
          </p:cNvSpPr>
          <p:nvPr>
            <p:ph type="sldNum" sz="quarter" idx="5"/>
          </p:nvPr>
        </p:nvSpPr>
        <p:spPr/>
        <p:txBody>
          <a:bodyPr/>
          <a:lstStyle/>
          <a:p>
            <a:fld id="{26697777-AA71-4FEA-8726-D9F7C99D48EE}" type="slidenum">
              <a:rPr lang="en-GB" smtClean="0"/>
              <a:t>25</a:t>
            </a:fld>
            <a:endParaRPr lang="en-GB"/>
          </a:p>
        </p:txBody>
      </p:sp>
    </p:spTree>
    <p:extLst>
      <p:ext uri="{BB962C8B-B14F-4D97-AF65-F5344CB8AC3E}">
        <p14:creationId xmlns:p14="http://schemas.microsoft.com/office/powerpoint/2010/main" val="37951617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26</a:t>
            </a:fld>
            <a:endParaRPr lang="en-GB"/>
          </a:p>
        </p:txBody>
      </p:sp>
    </p:spTree>
    <p:extLst>
      <p:ext uri="{BB962C8B-B14F-4D97-AF65-F5344CB8AC3E}">
        <p14:creationId xmlns:p14="http://schemas.microsoft.com/office/powerpoint/2010/main" val="35780573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27</a:t>
            </a:fld>
            <a:endParaRPr lang="en-GB"/>
          </a:p>
        </p:txBody>
      </p:sp>
    </p:spTree>
    <p:extLst>
      <p:ext uri="{BB962C8B-B14F-4D97-AF65-F5344CB8AC3E}">
        <p14:creationId xmlns:p14="http://schemas.microsoft.com/office/powerpoint/2010/main" val="32455714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28</a:t>
            </a:fld>
            <a:endParaRPr lang="en-GB"/>
          </a:p>
        </p:txBody>
      </p:sp>
    </p:spTree>
    <p:extLst>
      <p:ext uri="{BB962C8B-B14F-4D97-AF65-F5344CB8AC3E}">
        <p14:creationId xmlns:p14="http://schemas.microsoft.com/office/powerpoint/2010/main" val="14198827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29</a:t>
            </a:fld>
            <a:endParaRPr lang="en-GB"/>
          </a:p>
        </p:txBody>
      </p:sp>
    </p:spTree>
    <p:extLst>
      <p:ext uri="{BB962C8B-B14F-4D97-AF65-F5344CB8AC3E}">
        <p14:creationId xmlns:p14="http://schemas.microsoft.com/office/powerpoint/2010/main" val="35630978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Before we finish, take a few minutes to think about today’s class. You do not need to share your answers unless you want to. First, think about something you already knew before today, perhaps from work, home or everyday life. Next, write one new thing you now understand about studying business at university. Finally, write one thing you feel more confident about after today’s class. Your answers can be short, but try to be specific</a:t>
            </a:r>
            <a:endParaRPr lang="en-US"/>
          </a:p>
          <a:p>
            <a:r>
              <a:rPr lang="en-GB"/>
              <a:t>We’ll post them onto Moodle.</a:t>
            </a:r>
          </a:p>
          <a:p>
            <a:r>
              <a:rPr lang="en-GB"/>
              <a:t>Only you and I can see your post — nobody else in the class can see it.</a:t>
            </a:r>
          </a:p>
          <a:p>
            <a:r>
              <a:rPr lang="en-GB"/>
              <a:t>This is not marked. This is just for you to see your own progress</a:t>
            </a:r>
          </a:p>
        </p:txBody>
      </p:sp>
      <p:sp>
        <p:nvSpPr>
          <p:cNvPr id="4" name="Slide Number Placeholder 3"/>
          <p:cNvSpPr>
            <a:spLocks noGrp="1"/>
          </p:cNvSpPr>
          <p:nvPr>
            <p:ph type="sldNum" sz="quarter" idx="5"/>
          </p:nvPr>
        </p:nvSpPr>
        <p:spPr/>
        <p:txBody>
          <a:bodyPr/>
          <a:lstStyle/>
          <a:p>
            <a:fld id="{26697777-AA71-4FEA-8726-D9F7C99D48EE}" type="slidenum">
              <a:rPr lang="en-GB" smtClean="0"/>
              <a:t>30</a:t>
            </a:fld>
            <a:endParaRPr lang="en-GB"/>
          </a:p>
        </p:txBody>
      </p:sp>
    </p:spTree>
    <p:extLst>
      <p:ext uri="{BB962C8B-B14F-4D97-AF65-F5344CB8AC3E}">
        <p14:creationId xmlns:p14="http://schemas.microsoft.com/office/powerpoint/2010/main" val="1517769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31</a:t>
            </a:fld>
            <a:endParaRPr lang="en-GB"/>
          </a:p>
        </p:txBody>
      </p:sp>
    </p:spTree>
    <p:extLst>
      <p:ext uri="{BB962C8B-B14F-4D97-AF65-F5344CB8AC3E}">
        <p14:creationId xmlns:p14="http://schemas.microsoft.com/office/powerpoint/2010/main" val="40086827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32</a:t>
            </a:fld>
            <a:endParaRPr lang="en-GB"/>
          </a:p>
        </p:txBody>
      </p:sp>
    </p:spTree>
    <p:extLst>
      <p:ext uri="{BB962C8B-B14F-4D97-AF65-F5344CB8AC3E}">
        <p14:creationId xmlns:p14="http://schemas.microsoft.com/office/powerpoint/2010/main" val="14683052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33</a:t>
            </a:fld>
            <a:endParaRPr lang="en-GB"/>
          </a:p>
        </p:txBody>
      </p:sp>
    </p:spTree>
    <p:extLst>
      <p:ext uri="{BB962C8B-B14F-4D97-AF65-F5344CB8AC3E}">
        <p14:creationId xmlns:p14="http://schemas.microsoft.com/office/powerpoint/2010/main" val="41060226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34</a:t>
            </a:fld>
            <a:endParaRPr lang="en-GB"/>
          </a:p>
        </p:txBody>
      </p:sp>
    </p:spTree>
    <p:extLst>
      <p:ext uri="{BB962C8B-B14F-4D97-AF65-F5344CB8AC3E}">
        <p14:creationId xmlns:p14="http://schemas.microsoft.com/office/powerpoint/2010/main" val="31199478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35</a:t>
            </a:fld>
            <a:endParaRPr lang="en-GB"/>
          </a:p>
        </p:txBody>
      </p:sp>
    </p:spTree>
    <p:extLst>
      <p:ext uri="{BB962C8B-B14F-4D97-AF65-F5344CB8AC3E}">
        <p14:creationId xmlns:p14="http://schemas.microsoft.com/office/powerpoint/2010/main" val="12449455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36</a:t>
            </a:fld>
            <a:endParaRPr lang="en-GB"/>
          </a:p>
        </p:txBody>
      </p:sp>
    </p:spTree>
    <p:extLst>
      <p:ext uri="{BB962C8B-B14F-4D97-AF65-F5344CB8AC3E}">
        <p14:creationId xmlns:p14="http://schemas.microsoft.com/office/powerpoint/2010/main" val="7543736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37</a:t>
            </a:fld>
            <a:endParaRPr lang="en-GB"/>
          </a:p>
        </p:txBody>
      </p:sp>
    </p:spTree>
    <p:extLst>
      <p:ext uri="{BB962C8B-B14F-4D97-AF65-F5344CB8AC3E}">
        <p14:creationId xmlns:p14="http://schemas.microsoft.com/office/powerpoint/2010/main" val="17651691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38</a:t>
            </a:fld>
            <a:endParaRPr lang="en-GB"/>
          </a:p>
        </p:txBody>
      </p:sp>
    </p:spTree>
    <p:extLst>
      <p:ext uri="{BB962C8B-B14F-4D97-AF65-F5344CB8AC3E}">
        <p14:creationId xmlns:p14="http://schemas.microsoft.com/office/powerpoint/2010/main" val="27310032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36</a:t>
            </a:fld>
            <a:endParaRPr lang="en-GB"/>
          </a:p>
        </p:txBody>
      </p:sp>
    </p:spTree>
    <p:extLst>
      <p:ext uri="{BB962C8B-B14F-4D97-AF65-F5344CB8AC3E}">
        <p14:creationId xmlns:p14="http://schemas.microsoft.com/office/powerpoint/2010/main" val="259885996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D43A675-0C55-D89B-F1AC-EDDD31EAA74E}"/>
              </a:ext>
              <a:ext uri="{C183D7F6-B498-43B3-948B-1728B52AA6E4}">
                <adec:decorative xmlns:adec="http://schemas.microsoft.com/office/drawing/2017/decorative" val="1"/>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a:xfrm>
            <a:off x="-1" y="0"/>
            <a:ext cx="6862714" cy="6858000"/>
          </a:xfrm>
          <a:prstGeom prst="rect">
            <a:avLst/>
          </a:prstGeom>
        </p:spPr>
      </p:pic>
      <p:pic>
        <p:nvPicPr>
          <p:cNvPr id="9" name="Picture 8" descr="UWTSD logo.&#10;">
            <a:extLst>
              <a:ext uri="{FF2B5EF4-FFF2-40B4-BE49-F238E27FC236}">
                <a16:creationId xmlns:a16="http://schemas.microsoft.com/office/drawing/2014/main" id="{A2ECE847-C5DA-31A9-3BA9-95864901A73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52450" y="493335"/>
            <a:ext cx="1675851" cy="640140"/>
          </a:xfrm>
          <a:prstGeom prst="rect">
            <a:avLst/>
          </a:prstGeom>
        </p:spPr>
      </p:pic>
      <p:sp>
        <p:nvSpPr>
          <p:cNvPr id="2" name="Title 1">
            <a:extLst>
              <a:ext uri="{FF2B5EF4-FFF2-40B4-BE49-F238E27FC236}">
                <a16:creationId xmlns:a16="http://schemas.microsoft.com/office/drawing/2014/main" id="{5CE1B8DB-EBBC-F507-0C56-3B00D1948DFB}"/>
              </a:ext>
            </a:extLst>
          </p:cNvPr>
          <p:cNvSpPr>
            <a:spLocks noGrp="1"/>
          </p:cNvSpPr>
          <p:nvPr>
            <p:ph type="ctrTitle"/>
          </p:nvPr>
        </p:nvSpPr>
        <p:spPr>
          <a:xfrm>
            <a:off x="552451" y="2027237"/>
            <a:ext cx="6000750" cy="2306637"/>
          </a:xfrm>
        </p:spPr>
        <p:txBody>
          <a:bodyPr anchor="b">
            <a:noAutofit/>
          </a:bodyPr>
          <a:lstStyle>
            <a:lvl1pPr algn="l">
              <a:defRPr sz="480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A5FC0295-C5D0-D004-18F4-143A9D9516A2}"/>
              </a:ext>
            </a:extLst>
          </p:cNvPr>
          <p:cNvSpPr>
            <a:spLocks noGrp="1"/>
          </p:cNvSpPr>
          <p:nvPr>
            <p:ph type="subTitle" idx="1"/>
          </p:nvPr>
        </p:nvSpPr>
        <p:spPr>
          <a:xfrm>
            <a:off x="552451" y="4506913"/>
            <a:ext cx="6000750" cy="1655762"/>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11" name="Picture Placeholder 10">
            <a:extLst>
              <a:ext uri="{FF2B5EF4-FFF2-40B4-BE49-F238E27FC236}">
                <a16:creationId xmlns:a16="http://schemas.microsoft.com/office/drawing/2014/main" id="{84E2A0F4-D381-E71C-B473-624257C2DE8E}"/>
              </a:ext>
            </a:extLst>
          </p:cNvPr>
          <p:cNvSpPr>
            <a:spLocks noGrp="1"/>
          </p:cNvSpPr>
          <p:nvPr>
            <p:ph type="pic" sz="quarter" idx="10"/>
          </p:nvPr>
        </p:nvSpPr>
        <p:spPr>
          <a:xfrm>
            <a:off x="6862713" y="0"/>
            <a:ext cx="5329287" cy="6858000"/>
          </a:xfrm>
        </p:spPr>
        <p:txBody>
          <a:bodyPr/>
          <a:lstStyle/>
          <a:p>
            <a:endParaRPr lang="en-GB"/>
          </a:p>
        </p:txBody>
      </p:sp>
    </p:spTree>
    <p:extLst>
      <p:ext uri="{BB962C8B-B14F-4D97-AF65-F5344CB8AC3E}">
        <p14:creationId xmlns:p14="http://schemas.microsoft.com/office/powerpoint/2010/main" val="2931762581"/>
      </p:ext>
    </p:extLst>
  </p:cSld>
  <p:clrMapOvr>
    <a:masterClrMapping/>
  </p:clrMapOvr>
  <p:extLst>
    <p:ext uri="{DCECCB84-F9BA-43D5-87BE-67443E8EF086}">
      <p15:sldGuideLst xmlns:p15="http://schemas.microsoft.com/office/powerpoint/2012/main">
        <p15:guide id="1" orient="horz" pos="2183"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divi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74892C2-DE7A-7F11-3FFA-9DE8E6EF8893}"/>
              </a:ext>
              <a:ext uri="{C183D7F6-B498-43B3-948B-1728B52AA6E4}">
                <adec:decorative xmlns:adec="http://schemas.microsoft.com/office/drawing/2017/decorative" val="1"/>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a:xfrm>
            <a:off x="-1" y="1488440"/>
            <a:ext cx="12191999" cy="3881120"/>
          </a:xfrm>
          <a:prstGeom prst="rect">
            <a:avLst/>
          </a:prstGeom>
        </p:spPr>
      </p:pic>
      <p:sp>
        <p:nvSpPr>
          <p:cNvPr id="2" name="Title 1">
            <a:extLst>
              <a:ext uri="{FF2B5EF4-FFF2-40B4-BE49-F238E27FC236}">
                <a16:creationId xmlns:a16="http://schemas.microsoft.com/office/drawing/2014/main" id="{ABB205ED-3519-915D-3530-D78E731740E7}"/>
              </a:ext>
            </a:extLst>
          </p:cNvPr>
          <p:cNvSpPr>
            <a:spLocks noGrp="1"/>
          </p:cNvSpPr>
          <p:nvPr>
            <p:ph type="title"/>
          </p:nvPr>
        </p:nvSpPr>
        <p:spPr>
          <a:xfrm>
            <a:off x="1128712" y="1835135"/>
            <a:ext cx="10225088" cy="1928993"/>
          </a:xfrm>
        </p:spPr>
        <p:txBody>
          <a:bodyPr anchor="b">
            <a:normAutofit/>
          </a:bodyPr>
          <a:lstStyle>
            <a:lvl1pPr>
              <a:defRPr sz="48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FC64CA0-3FD3-6273-865A-64775B9F2BBA}"/>
              </a:ext>
            </a:extLst>
          </p:cNvPr>
          <p:cNvSpPr>
            <a:spLocks noGrp="1"/>
          </p:cNvSpPr>
          <p:nvPr>
            <p:ph type="body" idx="1"/>
          </p:nvPr>
        </p:nvSpPr>
        <p:spPr>
          <a:xfrm>
            <a:off x="1128712" y="3956247"/>
            <a:ext cx="10225088" cy="946677"/>
          </a:xfrm>
        </p:spPr>
        <p:txBody>
          <a:bodyPr/>
          <a:lstStyle>
            <a:lvl1pPr marL="0" indent="0">
              <a:buNone/>
              <a:defRPr sz="2400" b="1">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CC6F0D-E5E4-DC19-CB40-715098C6FEFC}"/>
              </a:ext>
            </a:extLst>
          </p:cNvPr>
          <p:cNvSpPr>
            <a:spLocks noGrp="1"/>
          </p:cNvSpPr>
          <p:nvPr>
            <p:ph type="dt" sz="half" idx="10"/>
          </p:nvPr>
        </p:nvSpPr>
        <p:spPr/>
        <p:txBody>
          <a:bodyPr/>
          <a:lstStyle/>
          <a:p>
            <a:fld id="{30EB0EF4-AB50-41F8-9673-8AFD186DF8D7}" type="datetime1">
              <a:rPr lang="en-GB" smtClean="0"/>
              <a:t>10/08/2026</a:t>
            </a:fld>
            <a:endParaRPr lang="en-GB"/>
          </a:p>
        </p:txBody>
      </p:sp>
      <p:sp>
        <p:nvSpPr>
          <p:cNvPr id="5" name="Footer Placeholder 4">
            <a:extLst>
              <a:ext uri="{FF2B5EF4-FFF2-40B4-BE49-F238E27FC236}">
                <a16:creationId xmlns:a16="http://schemas.microsoft.com/office/drawing/2014/main" id="{E899F172-3A65-6F45-30E6-9C59CD6854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21194D-0642-D8B3-F117-4BFAB6BAB8F1}"/>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45058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B5652-1BFC-67CB-A991-38213EAC65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C9672A-FB89-B22D-E7D9-FBB671D18B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914A97-6F25-7E30-CBB8-6802757506B7}"/>
              </a:ext>
            </a:extLst>
          </p:cNvPr>
          <p:cNvSpPr>
            <a:spLocks noGrp="1"/>
          </p:cNvSpPr>
          <p:nvPr>
            <p:ph type="dt" sz="half" idx="10"/>
          </p:nvPr>
        </p:nvSpPr>
        <p:spPr/>
        <p:txBody>
          <a:bodyPr/>
          <a:lstStyle/>
          <a:p>
            <a:fld id="{1BBBEBD8-4EAA-4030-9C01-F6EC13ABE2FD}" type="datetime1">
              <a:rPr lang="en-GB" smtClean="0"/>
              <a:t>10/08/2026</a:t>
            </a:fld>
            <a:endParaRPr lang="en-GB"/>
          </a:p>
        </p:txBody>
      </p:sp>
      <p:sp>
        <p:nvSpPr>
          <p:cNvPr id="5" name="Footer Placeholder 4">
            <a:extLst>
              <a:ext uri="{FF2B5EF4-FFF2-40B4-BE49-F238E27FC236}">
                <a16:creationId xmlns:a16="http://schemas.microsoft.com/office/drawing/2014/main" id="{BB49404D-9DF4-5AEF-40E0-B3108B50A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2FA95F-DBAF-A43C-0669-EE74B2AB22DA}"/>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9821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and two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1825625"/>
            <a:ext cx="479009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74778" y="1825625"/>
            <a:ext cx="507902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10/08/2026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536252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Activity: 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B890952-AF4B-555C-8832-E257D3E59F53}"/>
              </a:ext>
              <a:ext uri="{C183D7F6-B498-43B3-948B-1728B52AA6E4}">
                <adec:decorative xmlns:adec="http://schemas.microsoft.com/office/drawing/2017/decorative" val="1"/>
              </a:ext>
            </a:extLst>
          </p:cNvPr>
          <p:cNvPicPr>
            <a:picLocks noChangeAspect="1"/>
          </p:cNvPicPr>
          <p:nvPr userDrawn="1"/>
        </p:nvPicPr>
        <p:blipFill>
          <a:blip r:embed="rId2">
            <a:alphaModFix/>
          </a:blip>
          <a:stretch>
            <a:fillRect/>
          </a:stretch>
        </p:blipFill>
        <p:spPr>
          <a:xfrm>
            <a:off x="0" y="0"/>
            <a:ext cx="12191999" cy="1690688"/>
          </a:xfrm>
          <a:prstGeom prst="rect">
            <a:avLst/>
          </a:prstGeom>
        </p:spPr>
      </p:pic>
      <p:sp>
        <p:nvSpPr>
          <p:cNvPr id="2" name="Title 1">
            <a:extLst>
              <a:ext uri="{FF2B5EF4-FFF2-40B4-BE49-F238E27FC236}">
                <a16:creationId xmlns:a16="http://schemas.microsoft.com/office/drawing/2014/main" id="{8A0EF50C-B99E-4E2C-5F80-9F815392B2C1}"/>
              </a:ext>
            </a:extLst>
          </p:cNvPr>
          <p:cNvSpPr>
            <a:spLocks noGrp="1"/>
          </p:cNvSpPr>
          <p:nvPr>
            <p:ph type="title"/>
          </p:nvPr>
        </p:nvSpPr>
        <p:spPr>
          <a:xfrm>
            <a:off x="1127125" y="365125"/>
            <a:ext cx="10226673" cy="1325563"/>
          </a:xfrm>
        </p:spPr>
        <p:txBody>
          <a:bodyPr/>
          <a:lstStyle>
            <a:lvl1pPr>
              <a:defRPr>
                <a:solidFill>
                  <a:schemeClr val="bg1"/>
                </a:solidFill>
              </a:defRPr>
            </a:lvl1pPr>
          </a:lstStyle>
          <a:p>
            <a:r>
              <a:rPr lang="en-US"/>
              <a:t>Click to edit Master title style</a:t>
            </a:r>
            <a:endParaRPr lang="en-GB"/>
          </a:p>
        </p:txBody>
      </p:sp>
      <p:sp>
        <p:nvSpPr>
          <p:cNvPr id="9" name="Content Placeholder 2">
            <a:extLst>
              <a:ext uri="{FF2B5EF4-FFF2-40B4-BE49-F238E27FC236}">
                <a16:creationId xmlns:a16="http://schemas.microsoft.com/office/drawing/2014/main" id="{1E59FFBC-0485-7258-3109-B1A997C3F529}"/>
              </a:ext>
            </a:extLst>
          </p:cNvPr>
          <p:cNvSpPr>
            <a:spLocks noGrp="1"/>
          </p:cNvSpPr>
          <p:nvPr>
            <p:ph idx="1"/>
          </p:nvPr>
        </p:nvSpPr>
        <p:spPr>
          <a:xfrm>
            <a:off x="1127124" y="2012231"/>
            <a:ext cx="10226676"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Date Placeholder 2">
            <a:extLst>
              <a:ext uri="{FF2B5EF4-FFF2-40B4-BE49-F238E27FC236}">
                <a16:creationId xmlns:a16="http://schemas.microsoft.com/office/drawing/2014/main" id="{1A40E309-F6EB-6B9A-5D1D-A34342B8EF8F}"/>
              </a:ext>
            </a:extLst>
          </p:cNvPr>
          <p:cNvSpPr>
            <a:spLocks noGrp="1"/>
          </p:cNvSpPr>
          <p:nvPr>
            <p:ph type="dt" sz="half" idx="10"/>
          </p:nvPr>
        </p:nvSpPr>
        <p:spPr/>
        <p:txBody>
          <a:bodyPr/>
          <a:lstStyle/>
          <a:p>
            <a:fld id="{684EAFC6-8F75-43C1-9FB0-D2FAD5848B9E}" type="datetime1">
              <a:rPr lang="en-GB" smtClean="0"/>
              <a:t>10/08/2026</a:t>
            </a:fld>
            <a:endParaRPr lang="en-GB"/>
          </a:p>
        </p:txBody>
      </p:sp>
      <p:sp>
        <p:nvSpPr>
          <p:cNvPr id="4" name="Footer Placeholder 3">
            <a:extLst>
              <a:ext uri="{FF2B5EF4-FFF2-40B4-BE49-F238E27FC236}">
                <a16:creationId xmlns:a16="http://schemas.microsoft.com/office/drawing/2014/main" id="{804E9E97-1A33-BE38-8D30-4ECCB4519F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16D2659-EBE7-518F-61E3-E45C5C85DAFB}"/>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4" name="Graphic 13">
            <a:extLst>
              <a:ext uri="{FF2B5EF4-FFF2-40B4-BE49-F238E27FC236}">
                <a16:creationId xmlns:a16="http://schemas.microsoft.com/office/drawing/2014/main" id="{8A9DD6E2-22FA-830E-6587-3C15BA4D5E88}"/>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3427539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Obj" preserve="1">
  <p:cSld name="Activity: Title and two column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AA337E1-F4AA-BDCD-6BC1-AD264FCE605D}"/>
              </a:ext>
              <a:ext uri="{C183D7F6-B498-43B3-948B-1728B52AA6E4}">
                <adec:decorative xmlns:adec="http://schemas.microsoft.com/office/drawing/2017/decorative" val="1"/>
              </a:ext>
            </a:extLst>
          </p:cNvPr>
          <p:cNvPicPr>
            <a:picLocks noChangeAspect="1"/>
          </p:cNvPicPr>
          <p:nvPr userDrawn="1"/>
        </p:nvPicPr>
        <p:blipFill>
          <a:blip r:embed="rId2">
            <a:alphaModFix/>
          </a:blip>
          <a:stretch>
            <a:fillRect/>
          </a:stretch>
        </p:blipFill>
        <p:spPr>
          <a:xfrm>
            <a:off x="0" y="0"/>
            <a:ext cx="12191999" cy="1690688"/>
          </a:xfrm>
          <a:prstGeom prst="rect">
            <a:avLst/>
          </a:prstGeom>
        </p:spPr>
      </p:pic>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2012231"/>
            <a:ext cx="4825268"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39610" y="2012231"/>
            <a:ext cx="5114190"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10/08/2026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0" name="Graphic 9">
            <a:extLst>
              <a:ext uri="{FF2B5EF4-FFF2-40B4-BE49-F238E27FC236}">
                <a16:creationId xmlns:a16="http://schemas.microsoft.com/office/drawing/2014/main" id="{1ABF5992-EDD8-ACF9-42C3-979AD5FFC560}"/>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4194180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B50CF-9D72-6E0B-725C-0536765E1D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CCE2898-9729-08B8-DA00-4F98754F97B6}"/>
              </a:ext>
            </a:extLst>
          </p:cNvPr>
          <p:cNvSpPr>
            <a:spLocks noGrp="1"/>
          </p:cNvSpPr>
          <p:nvPr>
            <p:ph type="dt" sz="half" idx="10"/>
          </p:nvPr>
        </p:nvSpPr>
        <p:spPr/>
        <p:txBody>
          <a:bodyPr/>
          <a:lstStyle/>
          <a:p>
            <a:fld id="{684EAFC6-8F75-43C1-9FB0-D2FAD5848B9E}" type="datetime1">
              <a:rPr lang="en-GB" smtClean="0"/>
              <a:t>10/08/2026</a:t>
            </a:fld>
            <a:endParaRPr lang="en-GB"/>
          </a:p>
        </p:txBody>
      </p:sp>
      <p:sp>
        <p:nvSpPr>
          <p:cNvPr id="4" name="Footer Placeholder 3">
            <a:extLst>
              <a:ext uri="{FF2B5EF4-FFF2-40B4-BE49-F238E27FC236}">
                <a16:creationId xmlns:a16="http://schemas.microsoft.com/office/drawing/2014/main" id="{39EF75C2-5F9F-D316-3EC7-2358CDCF0E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68FBED-252A-7CB8-694A-EB7876038D3B}"/>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3792496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Video full screen">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78E97AE-48C5-C901-058B-652F570758C8}"/>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6" name="Content Placeholder 5">
            <a:extLst>
              <a:ext uri="{FF2B5EF4-FFF2-40B4-BE49-F238E27FC236}">
                <a16:creationId xmlns:a16="http://schemas.microsoft.com/office/drawing/2014/main" id="{03FE5407-63D6-2F09-21F5-F6DFBDB07CA5}"/>
              </a:ext>
            </a:extLst>
          </p:cNvPr>
          <p:cNvSpPr>
            <a:spLocks noGrp="1"/>
          </p:cNvSpPr>
          <p:nvPr>
            <p:ph sz="quarter" idx="13"/>
          </p:nvPr>
        </p:nvSpPr>
        <p:spPr>
          <a:xfrm>
            <a:off x="0" y="0"/>
            <a:ext cx="12192000" cy="685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Date Placeholder 1">
            <a:extLst>
              <a:ext uri="{FF2B5EF4-FFF2-40B4-BE49-F238E27FC236}">
                <a16:creationId xmlns:a16="http://schemas.microsoft.com/office/drawing/2014/main" id="{C6F28D2F-7541-4FDD-4D54-1D2994D87BEE}"/>
              </a:ext>
            </a:extLst>
          </p:cNvPr>
          <p:cNvSpPr>
            <a:spLocks noGrp="1"/>
          </p:cNvSpPr>
          <p:nvPr>
            <p:ph type="dt" sz="half" idx="10"/>
          </p:nvPr>
        </p:nvSpPr>
        <p:spPr/>
        <p:txBody>
          <a:bodyPr/>
          <a:lstStyle/>
          <a:p>
            <a:fld id="{9FD93A5E-0BB6-4C5D-9645-848C0A017328}" type="datetime1">
              <a:rPr lang="en-GB" smtClean="0"/>
              <a:t>10/08/2026</a:t>
            </a:fld>
            <a:endParaRPr lang="en-GB"/>
          </a:p>
        </p:txBody>
      </p:sp>
      <p:sp>
        <p:nvSpPr>
          <p:cNvPr id="3" name="Footer Placeholder 2">
            <a:extLst>
              <a:ext uri="{FF2B5EF4-FFF2-40B4-BE49-F238E27FC236}">
                <a16:creationId xmlns:a16="http://schemas.microsoft.com/office/drawing/2014/main" id="{99055F64-8256-2E85-7451-791447C2A9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A72610-C6F9-9D57-4F12-2DF13E7327E5}"/>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24065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E84D31E3-5C6D-8737-08BC-3EFF2F53C1C7}"/>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C00C75D-9DDB-B3FF-39D5-215040F97197}"/>
              </a:ext>
            </a:extLst>
          </p:cNvPr>
          <p:cNvSpPr>
            <a:spLocks noGrp="1"/>
          </p:cNvSpPr>
          <p:nvPr>
            <p:ph type="dt" sz="half" idx="10"/>
          </p:nvPr>
        </p:nvSpPr>
        <p:spPr/>
        <p:txBody>
          <a:bodyPr/>
          <a:lstStyle/>
          <a:p>
            <a:fld id="{EB603BE0-0E39-4D64-8491-6B5986B7C52C}" type="datetime1">
              <a:rPr lang="en-GB" smtClean="0"/>
              <a:t>10/08/2026</a:t>
            </a:fld>
            <a:endParaRPr lang="en-GB"/>
          </a:p>
        </p:txBody>
      </p:sp>
      <p:sp>
        <p:nvSpPr>
          <p:cNvPr id="4" name="Footer Placeholder 3">
            <a:extLst>
              <a:ext uri="{FF2B5EF4-FFF2-40B4-BE49-F238E27FC236}">
                <a16:creationId xmlns:a16="http://schemas.microsoft.com/office/drawing/2014/main" id="{C5F17838-ABB1-4A47-780A-75AE7CD9F17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52192A-0D3D-D817-0AD9-51DF0B1ED343}"/>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2789789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595FB0-2150-3601-A209-3D5F866050F1}"/>
              </a:ext>
            </a:extLst>
          </p:cNvPr>
          <p:cNvSpPr>
            <a:spLocks noGrp="1"/>
          </p:cNvSpPr>
          <p:nvPr>
            <p:ph type="title"/>
          </p:nvPr>
        </p:nvSpPr>
        <p:spPr>
          <a:xfrm>
            <a:off x="1127125" y="365125"/>
            <a:ext cx="10226674"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86D24C-9BA1-873E-C433-F2452246623A}"/>
              </a:ext>
            </a:extLst>
          </p:cNvPr>
          <p:cNvSpPr>
            <a:spLocks noGrp="1"/>
          </p:cNvSpPr>
          <p:nvPr>
            <p:ph type="body" idx="1"/>
          </p:nvPr>
        </p:nvSpPr>
        <p:spPr>
          <a:xfrm>
            <a:off x="1127124" y="1825625"/>
            <a:ext cx="10226676"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F3332-F0A0-4041-FC29-7850DC9CB39A}"/>
              </a:ext>
            </a:extLst>
          </p:cNvPr>
          <p:cNvSpPr>
            <a:spLocks noGrp="1"/>
          </p:cNvSpPr>
          <p:nvPr>
            <p:ph type="dt" sz="half" idx="2"/>
          </p:nvPr>
        </p:nvSpPr>
        <p:spPr>
          <a:xfrm>
            <a:off x="1127124" y="6356350"/>
            <a:ext cx="2454276"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84EAFC6-8F75-43C1-9FB0-D2FAD5848B9E}" type="datetime1">
              <a:rPr lang="en-GB" smtClean="0"/>
              <a:t>10/08/2026</a:t>
            </a:fld>
            <a:endParaRPr lang="en-GB"/>
          </a:p>
        </p:txBody>
      </p:sp>
      <p:sp>
        <p:nvSpPr>
          <p:cNvPr id="5" name="Footer Placeholder 4">
            <a:extLst>
              <a:ext uri="{FF2B5EF4-FFF2-40B4-BE49-F238E27FC236}">
                <a16:creationId xmlns:a16="http://schemas.microsoft.com/office/drawing/2014/main" id="{33035386-B596-81A5-C02E-E270EE108683}"/>
              </a:ext>
            </a:extLst>
          </p:cNvPr>
          <p:cNvSpPr>
            <a:spLocks noGrp="1"/>
          </p:cNvSpPr>
          <p:nvPr>
            <p:ph type="ftr" sz="quarter" idx="3"/>
          </p:nvPr>
        </p:nvSpPr>
        <p:spPr>
          <a:xfrm>
            <a:off x="4471986" y="6356350"/>
            <a:ext cx="3681414"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F9EC161-64BD-32D6-667D-622AE248EC64}"/>
              </a:ext>
            </a:extLst>
          </p:cNvPr>
          <p:cNvSpPr>
            <a:spLocks noGrp="1"/>
          </p:cNvSpPr>
          <p:nvPr>
            <p:ph type="sldNum" sz="quarter" idx="4"/>
          </p:nvPr>
        </p:nvSpPr>
        <p:spPr>
          <a:xfrm>
            <a:off x="8899524" y="6356350"/>
            <a:ext cx="2454276"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22EA46-A50A-4B74-807A-1D180152ACDE}" type="slidenum">
              <a:rPr lang="en-GB" smtClean="0"/>
              <a:t>‹#›</a:t>
            </a:fld>
            <a:endParaRPr lang="en-GB"/>
          </a:p>
        </p:txBody>
      </p:sp>
      <p:pic>
        <p:nvPicPr>
          <p:cNvPr id="10" name="Picture 9">
            <a:extLst>
              <a:ext uri="{FF2B5EF4-FFF2-40B4-BE49-F238E27FC236}">
                <a16:creationId xmlns:a16="http://schemas.microsoft.com/office/drawing/2014/main" id="{28AA2A39-BC86-4D9D-F7DB-14F384BEDCDE}"/>
              </a:ext>
              <a:ext uri="{C183D7F6-B498-43B3-948B-1728B52AA6E4}">
                <adec:decorative xmlns:adec="http://schemas.microsoft.com/office/drawing/2017/decorative" val="1"/>
              </a:ext>
            </a:extLst>
          </p:cNvPr>
          <p:cNvPicPr>
            <a:picLocks noChangeAspect="1"/>
          </p:cNvPicPr>
          <p:nvPr userDrawn="1"/>
        </p:nvPicPr>
        <p:blipFill>
          <a:blip r:embed="rId11" cstate="email">
            <a:extLst>
              <a:ext uri="{28A0092B-C50C-407E-A947-70E740481C1C}">
                <a14:useLocalDpi xmlns:a14="http://schemas.microsoft.com/office/drawing/2010/main"/>
              </a:ext>
            </a:extLst>
          </a:blip>
          <a:srcRect/>
          <a:stretch>
            <a:fillRect/>
          </a:stretch>
        </p:blipFill>
        <p:spPr>
          <a:xfrm>
            <a:off x="0" y="0"/>
            <a:ext cx="838201" cy="6858000"/>
          </a:xfrm>
          <a:prstGeom prst="rect">
            <a:avLst/>
          </a:prstGeom>
        </p:spPr>
      </p:pic>
    </p:spTree>
    <p:extLst>
      <p:ext uri="{BB962C8B-B14F-4D97-AF65-F5344CB8AC3E}">
        <p14:creationId xmlns:p14="http://schemas.microsoft.com/office/powerpoint/2010/main" val="1899850025"/>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8" r:id="rId5"/>
    <p:sldLayoutId id="2147483659" r:id="rId6"/>
    <p:sldLayoutId id="2147483657" r:id="rId7"/>
    <p:sldLayoutId id="2147483655" r:id="rId8"/>
    <p:sldLayoutId id="2147483656" r:id="rId9"/>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10" userDrawn="1">
          <p15:clr>
            <a:srgbClr val="F26B43"/>
          </p15:clr>
        </p15:guide>
        <p15:guide id="4" pos="7151" userDrawn="1">
          <p15:clr>
            <a:srgbClr val="F26B43"/>
          </p15:clr>
        </p15:guide>
        <p15:guide id="5" orient="horz" pos="3997" userDrawn="1">
          <p15:clr>
            <a:srgbClr val="F26B43"/>
          </p15:clr>
        </p15:guide>
        <p15:guide id="6" orient="horz" pos="21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4.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2.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B9F78-0982-4FBD-922E-2215BD2EB92B}"/>
              </a:ext>
            </a:extLst>
          </p:cNvPr>
          <p:cNvSpPr>
            <a:spLocks noGrp="1"/>
          </p:cNvSpPr>
          <p:nvPr>
            <p:ph type="ctrTitle"/>
          </p:nvPr>
        </p:nvSpPr>
        <p:spPr>
          <a:xfrm>
            <a:off x="552451" y="2027237"/>
            <a:ext cx="6000750" cy="2306637"/>
          </a:xfrm>
        </p:spPr>
        <p:txBody>
          <a:bodyPr anchor="b">
            <a:normAutofit/>
          </a:bodyPr>
          <a:lstStyle/>
          <a:p>
            <a:r>
              <a:rPr lang="en-GB"/>
              <a:t>Welcome to Academic Skills!</a:t>
            </a:r>
          </a:p>
        </p:txBody>
      </p:sp>
      <p:sp>
        <p:nvSpPr>
          <p:cNvPr id="6" name="Subtitle 5">
            <a:extLst>
              <a:ext uri="{FF2B5EF4-FFF2-40B4-BE49-F238E27FC236}">
                <a16:creationId xmlns:a16="http://schemas.microsoft.com/office/drawing/2014/main" id="{C12DD013-7C7A-405E-A888-913F7CC7847B}"/>
              </a:ext>
            </a:extLst>
          </p:cNvPr>
          <p:cNvSpPr>
            <a:spLocks noGrp="1"/>
          </p:cNvSpPr>
          <p:nvPr>
            <p:ph type="subTitle" idx="1"/>
          </p:nvPr>
        </p:nvSpPr>
        <p:spPr>
          <a:xfrm>
            <a:off x="552451" y="4506913"/>
            <a:ext cx="6000750" cy="1655762"/>
          </a:xfrm>
        </p:spPr>
        <p:txBody>
          <a:bodyPr vert="horz" lIns="91440" tIns="45720" rIns="91440" bIns="45720" rtlCol="0" anchor="t">
            <a:normAutofit/>
          </a:bodyPr>
          <a:lstStyle/>
          <a:p>
            <a:r>
              <a:rPr lang="en-GB">
                <a:latin typeface="Aptos"/>
                <a:ea typeface="Calibri"/>
                <a:cs typeface="Calibri"/>
              </a:rPr>
              <a:t>LCLM4001 Academic Skills</a:t>
            </a:r>
          </a:p>
          <a:p>
            <a:r>
              <a:rPr lang="en-GB">
                <a:latin typeface="Aptos"/>
                <a:ea typeface="Calibri"/>
                <a:cs typeface="Calibri"/>
              </a:rPr>
              <a:t>Week 1</a:t>
            </a:r>
          </a:p>
        </p:txBody>
      </p:sp>
      <p:pic>
        <p:nvPicPr>
          <p:cNvPr id="4" name="Picture Placeholder 3" descr="Aerial view of a grey and orange umbrella">
            <a:extLst>
              <a:ext uri="{FF2B5EF4-FFF2-40B4-BE49-F238E27FC236}">
                <a16:creationId xmlns:a16="http://schemas.microsoft.com/office/drawing/2014/main" id="{BC20C668-3ED1-6AD6-151E-BA1F5B24FC9B}"/>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39731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632DC-3CE4-74FC-8581-6C29208BCCFA}"/>
              </a:ext>
            </a:extLst>
          </p:cNvPr>
          <p:cNvSpPr>
            <a:spLocks noGrp="1"/>
          </p:cNvSpPr>
          <p:nvPr>
            <p:ph type="title"/>
          </p:nvPr>
        </p:nvSpPr>
        <p:spPr>
          <a:xfrm>
            <a:off x="1127125" y="365125"/>
            <a:ext cx="10226674" cy="1325563"/>
          </a:xfrm>
        </p:spPr>
        <p:txBody>
          <a:bodyPr>
            <a:normAutofit/>
          </a:bodyPr>
          <a:lstStyle/>
          <a:p>
            <a:r>
              <a:rPr lang="en-GB"/>
              <a:t>Welcome to the module!</a:t>
            </a:r>
          </a:p>
        </p:txBody>
      </p:sp>
      <p:sp>
        <p:nvSpPr>
          <p:cNvPr id="3" name="Rectangle 2">
            <a:extLst>
              <a:ext uri="{FF2B5EF4-FFF2-40B4-BE49-F238E27FC236}">
                <a16:creationId xmlns:a16="http://schemas.microsoft.com/office/drawing/2014/main" id="{1918613D-92BC-2C9D-A299-C9E0B35291CB}"/>
              </a:ext>
            </a:extLst>
          </p:cNvPr>
          <p:cNvSpPr/>
          <p:nvPr/>
        </p:nvSpPr>
        <p:spPr>
          <a:xfrm>
            <a:off x="1193161" y="2895773"/>
            <a:ext cx="3100543" cy="1754326"/>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GB" sz="5400" dirty="0">
                <a:ln w="0"/>
                <a:effectLst>
                  <a:outerShdw blurRad="38100" dist="19050" dir="2700000" algn="tl" rotWithShape="0">
                    <a:schemeClr val="dk1">
                      <a:alpha val="40000"/>
                    </a:schemeClr>
                  </a:outerShdw>
                </a:effectLst>
              </a:rPr>
              <a:t>For your studies</a:t>
            </a:r>
          </a:p>
        </p:txBody>
      </p:sp>
      <p:sp>
        <p:nvSpPr>
          <p:cNvPr id="4" name="Rectangle 3">
            <a:extLst>
              <a:ext uri="{FF2B5EF4-FFF2-40B4-BE49-F238E27FC236}">
                <a16:creationId xmlns:a16="http://schemas.microsoft.com/office/drawing/2014/main" id="{E939858B-52F6-8D4A-7345-611D15D733A1}"/>
              </a:ext>
            </a:extLst>
          </p:cNvPr>
          <p:cNvSpPr/>
          <p:nvPr/>
        </p:nvSpPr>
        <p:spPr>
          <a:xfrm>
            <a:off x="7601447" y="2808309"/>
            <a:ext cx="3213455" cy="2585323"/>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r>
              <a:rPr lang="en-GB" sz="5400" dirty="0">
                <a:ln w="0"/>
                <a:effectLst>
                  <a:outerShdw blurRad="38100" dist="19050" dir="2700000" algn="tl" rotWithShape="0">
                    <a:schemeClr val="dk1">
                      <a:alpha val="40000"/>
                    </a:schemeClr>
                  </a:outerShdw>
                </a:effectLst>
              </a:rPr>
              <a:t>And your future work</a:t>
            </a:r>
          </a:p>
        </p:txBody>
      </p:sp>
    </p:spTree>
    <p:extLst>
      <p:ext uri="{BB962C8B-B14F-4D97-AF65-F5344CB8AC3E}">
        <p14:creationId xmlns:p14="http://schemas.microsoft.com/office/powerpoint/2010/main" val="909247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AB14D-82DD-A895-573A-D8173227A7DF}"/>
              </a:ext>
            </a:extLst>
          </p:cNvPr>
          <p:cNvSpPr>
            <a:spLocks noGrp="1"/>
          </p:cNvSpPr>
          <p:nvPr>
            <p:ph type="title"/>
          </p:nvPr>
        </p:nvSpPr>
        <p:spPr/>
        <p:txBody>
          <a:bodyPr/>
          <a:lstStyle/>
          <a:p>
            <a:r>
              <a:rPr lang="en-GB"/>
              <a:t>What is this module about?</a:t>
            </a:r>
            <a:endParaRPr lang="en-US"/>
          </a:p>
        </p:txBody>
      </p:sp>
      <p:graphicFrame>
        <p:nvGraphicFramePr>
          <p:cNvPr id="4" name="Content Placeholder 3" descr="Four dark blue boxes in a row with arrows between them, labeled: ‘Find information,’ ‘Judge information,’ ‘Write and think,’ and ‘Make decisions">
            <a:extLst>
              <a:ext uri="{FF2B5EF4-FFF2-40B4-BE49-F238E27FC236}">
                <a16:creationId xmlns:a16="http://schemas.microsoft.com/office/drawing/2014/main" id="{B3DFBF26-93E0-7379-A863-A5020F8B244B}"/>
              </a:ext>
            </a:extLst>
          </p:cNvPr>
          <p:cNvGraphicFramePr>
            <a:graphicFrameLocks noGrp="1"/>
          </p:cNvGraphicFramePr>
          <p:nvPr>
            <p:ph idx="1"/>
            <p:extLst>
              <p:ext uri="{D42A27DB-BD31-4B8C-83A1-F6EECF244321}">
                <p14:modId xmlns:p14="http://schemas.microsoft.com/office/powerpoint/2010/main" val="1278597883"/>
              </p:ext>
            </p:extLst>
          </p:nvPr>
        </p:nvGraphicFramePr>
        <p:xfrm>
          <a:off x="1127125" y="1825625"/>
          <a:ext cx="10226675"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245130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53A5C-5BE9-EEF4-B4A0-C9582CE41FD3}"/>
              </a:ext>
            </a:extLst>
          </p:cNvPr>
          <p:cNvSpPr>
            <a:spLocks noGrp="1"/>
          </p:cNvSpPr>
          <p:nvPr>
            <p:ph type="title"/>
          </p:nvPr>
        </p:nvSpPr>
        <p:spPr/>
        <p:txBody>
          <a:bodyPr/>
          <a:lstStyle/>
          <a:p>
            <a:r>
              <a:rPr lang="en-GB"/>
              <a:t>What to Expect in Higher Education</a:t>
            </a:r>
          </a:p>
        </p:txBody>
      </p:sp>
      <p:sp>
        <p:nvSpPr>
          <p:cNvPr id="3" name="Content Placeholder 2">
            <a:extLst>
              <a:ext uri="{FF2B5EF4-FFF2-40B4-BE49-F238E27FC236}">
                <a16:creationId xmlns:a16="http://schemas.microsoft.com/office/drawing/2014/main" id="{29E851F3-DF1D-668B-708B-C87E7FFFC139}"/>
              </a:ext>
            </a:extLst>
          </p:cNvPr>
          <p:cNvSpPr>
            <a:spLocks noGrp="1"/>
          </p:cNvSpPr>
          <p:nvPr>
            <p:ph idx="1"/>
          </p:nvPr>
        </p:nvSpPr>
        <p:spPr/>
        <p:txBody>
          <a:bodyPr/>
          <a:lstStyle/>
          <a:p>
            <a:pPr fontAlgn="t"/>
            <a:r>
              <a:rPr lang="en-GB"/>
              <a:t>Clear weekly structure</a:t>
            </a:r>
          </a:p>
          <a:p>
            <a:pPr fontAlgn="t"/>
            <a:r>
              <a:rPr lang="en-GB"/>
              <a:t>Lots of practice and support</a:t>
            </a:r>
          </a:p>
          <a:p>
            <a:pPr fontAlgn="t"/>
            <a:r>
              <a:rPr lang="en-GB"/>
              <a:t>Opportunities to ask questions</a:t>
            </a:r>
          </a:p>
          <a:p>
            <a:pPr fontAlgn="t"/>
            <a:r>
              <a:rPr lang="en-GB"/>
              <a:t>Time to work with classmates</a:t>
            </a:r>
          </a:p>
          <a:p>
            <a:pPr fontAlgn="t"/>
            <a:r>
              <a:rPr lang="en-GB"/>
              <a:t>Feedback to help you improve</a:t>
            </a:r>
          </a:p>
        </p:txBody>
      </p:sp>
    </p:spTree>
    <p:extLst>
      <p:ext uri="{BB962C8B-B14F-4D97-AF65-F5344CB8AC3E}">
        <p14:creationId xmlns:p14="http://schemas.microsoft.com/office/powerpoint/2010/main" val="539562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44017-31D1-1CB6-8EBA-402C46A7C6C8}"/>
              </a:ext>
            </a:extLst>
          </p:cNvPr>
          <p:cNvSpPr>
            <a:spLocks noGrp="1"/>
          </p:cNvSpPr>
          <p:nvPr>
            <p:ph type="title"/>
          </p:nvPr>
        </p:nvSpPr>
        <p:spPr/>
        <p:txBody>
          <a:bodyPr/>
          <a:lstStyle/>
          <a:p>
            <a:r>
              <a:rPr lang="en-GB"/>
              <a:t>How we learn in this module</a:t>
            </a:r>
          </a:p>
        </p:txBody>
      </p:sp>
      <p:graphicFrame>
        <p:nvGraphicFramePr>
          <p:cNvPr id="5" name="Content Placeholder 4" descr="Seven connected hexagons around a central hexagon labeled ‘Learning,’ with surrounding hexagons labeled: ‘Working in pairs,’ ‘Working in small groups,’ ‘Reading,’ ‘Writing,’ ‘Business examples,’ and ‘Tasks">
            <a:extLst>
              <a:ext uri="{FF2B5EF4-FFF2-40B4-BE49-F238E27FC236}">
                <a16:creationId xmlns:a16="http://schemas.microsoft.com/office/drawing/2014/main" id="{B4A67527-302B-4BDA-6C6D-0102350C28B2}"/>
              </a:ext>
            </a:extLst>
          </p:cNvPr>
          <p:cNvGraphicFramePr>
            <a:graphicFrameLocks noGrp="1"/>
          </p:cNvGraphicFramePr>
          <p:nvPr>
            <p:ph idx="1"/>
            <p:extLst>
              <p:ext uri="{D42A27DB-BD31-4B8C-83A1-F6EECF244321}">
                <p14:modId xmlns:p14="http://schemas.microsoft.com/office/powerpoint/2010/main" val="2840659294"/>
              </p:ext>
            </p:extLst>
          </p:nvPr>
        </p:nvGraphicFramePr>
        <p:xfrm>
          <a:off x="1127125" y="1825625"/>
          <a:ext cx="10226675"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10740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79409-A310-2AA2-8568-C2259AE7B8B8}"/>
              </a:ext>
            </a:extLst>
          </p:cNvPr>
          <p:cNvSpPr>
            <a:spLocks noGrp="1"/>
          </p:cNvSpPr>
          <p:nvPr>
            <p:ph type="title"/>
          </p:nvPr>
        </p:nvSpPr>
        <p:spPr/>
        <p:txBody>
          <a:bodyPr/>
          <a:lstStyle/>
          <a:p>
            <a:r>
              <a:rPr lang="en-GB"/>
              <a:t>What today is about</a:t>
            </a:r>
          </a:p>
        </p:txBody>
      </p:sp>
      <p:graphicFrame>
        <p:nvGraphicFramePr>
          <p:cNvPr id="4" name="Content Placeholder 3" descr="Three horizontal blue labels reading: ‘What it means to study business at Level 4,’ ‘Key questions and decision‑making,’ and ‘Key expectations.">
            <a:extLst>
              <a:ext uri="{FF2B5EF4-FFF2-40B4-BE49-F238E27FC236}">
                <a16:creationId xmlns:a16="http://schemas.microsoft.com/office/drawing/2014/main" id="{390ADC26-13ED-AC5B-714E-E40959143BEF}"/>
              </a:ext>
            </a:extLst>
          </p:cNvPr>
          <p:cNvGraphicFramePr>
            <a:graphicFrameLocks noGrp="1"/>
          </p:cNvGraphicFramePr>
          <p:nvPr>
            <p:ph idx="1"/>
            <p:extLst>
              <p:ext uri="{D42A27DB-BD31-4B8C-83A1-F6EECF244321}">
                <p14:modId xmlns:p14="http://schemas.microsoft.com/office/powerpoint/2010/main" val="1996955534"/>
              </p:ext>
            </p:extLst>
          </p:nvPr>
        </p:nvGraphicFramePr>
        <p:xfrm>
          <a:off x="1127125" y="1825625"/>
          <a:ext cx="10226675"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42807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0252A-4C50-2DD2-B575-932B9D8F354A}"/>
              </a:ext>
            </a:extLst>
          </p:cNvPr>
          <p:cNvSpPr>
            <a:spLocks noGrp="1"/>
          </p:cNvSpPr>
          <p:nvPr>
            <p:ph type="ctrTitle"/>
          </p:nvPr>
        </p:nvSpPr>
        <p:spPr>
          <a:xfrm>
            <a:off x="552451" y="2027237"/>
            <a:ext cx="6000750" cy="2306637"/>
          </a:xfrm>
        </p:spPr>
        <p:txBody>
          <a:bodyPr anchor="b">
            <a:normAutofit/>
          </a:bodyPr>
          <a:lstStyle/>
          <a:p>
            <a:r>
              <a:rPr lang="en-GB"/>
              <a:t>Business decisions in Everyday Life</a:t>
            </a:r>
          </a:p>
        </p:txBody>
      </p:sp>
      <p:sp>
        <p:nvSpPr>
          <p:cNvPr id="9" name="Subtitle 2">
            <a:extLst>
              <a:ext uri="{FF2B5EF4-FFF2-40B4-BE49-F238E27FC236}">
                <a16:creationId xmlns:a16="http://schemas.microsoft.com/office/drawing/2014/main" id="{32C10ABD-430F-3B18-E0A7-4BC4E571DED9}"/>
              </a:ext>
            </a:extLst>
          </p:cNvPr>
          <p:cNvSpPr>
            <a:spLocks noGrp="1"/>
          </p:cNvSpPr>
          <p:nvPr>
            <p:ph type="subTitle" idx="1"/>
          </p:nvPr>
        </p:nvSpPr>
        <p:spPr>
          <a:xfrm>
            <a:off x="552451" y="4506913"/>
            <a:ext cx="6000750" cy="1655762"/>
          </a:xfrm>
        </p:spPr>
        <p:txBody>
          <a:bodyPr/>
          <a:lstStyle/>
          <a:p>
            <a:endParaRPr lang="en-US"/>
          </a:p>
        </p:txBody>
      </p:sp>
      <p:pic>
        <p:nvPicPr>
          <p:cNvPr id="5" name="Picture 4" descr="Digital numbers art">
            <a:extLst>
              <a:ext uri="{FF2B5EF4-FFF2-40B4-BE49-F238E27FC236}">
                <a16:creationId xmlns:a16="http://schemas.microsoft.com/office/drawing/2014/main" id="{5690D19B-9116-A8F2-13CF-C0F5A36ED95D}"/>
              </a:ext>
            </a:extLst>
          </p:cNvPr>
          <p:cNvPicPr>
            <a:picLocks noChangeAspect="1"/>
          </p:cNvPicPr>
          <p:nvPr/>
        </p:nvPicPr>
        <p:blipFill>
          <a:blip r:embed="rId3" cstate="email">
            <a:extLst>
              <a:ext uri="{28A0092B-C50C-407E-A947-70E740481C1C}">
                <a14:useLocalDpi xmlns:a14="http://schemas.microsoft.com/office/drawing/2010/main"/>
              </a:ext>
            </a:extLst>
          </a:blip>
          <a:srcRect b="-1"/>
          <a:stretch>
            <a:fillRect/>
          </a:stretch>
        </p:blipFill>
        <p:spPr>
          <a:xfrm>
            <a:off x="6862713" y="10"/>
            <a:ext cx="5329287" cy="6857990"/>
          </a:xfrm>
          <a:prstGeom prst="rect">
            <a:avLst/>
          </a:prstGeom>
          <a:noFill/>
        </p:spPr>
      </p:pic>
    </p:spTree>
    <p:extLst>
      <p:ext uri="{BB962C8B-B14F-4D97-AF65-F5344CB8AC3E}">
        <p14:creationId xmlns:p14="http://schemas.microsoft.com/office/powerpoint/2010/main" val="1674774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98AC-945F-7EE0-CF93-0CEB6F5F50E9}"/>
              </a:ext>
            </a:extLst>
          </p:cNvPr>
          <p:cNvSpPr>
            <a:spLocks noGrp="1"/>
          </p:cNvSpPr>
          <p:nvPr>
            <p:ph type="title"/>
          </p:nvPr>
        </p:nvSpPr>
        <p:spPr/>
        <p:txBody>
          <a:bodyPr/>
          <a:lstStyle/>
          <a:p>
            <a:r>
              <a:rPr lang="en-GB"/>
              <a:t>Quick Introductions</a:t>
            </a:r>
          </a:p>
        </p:txBody>
      </p:sp>
      <p:sp>
        <p:nvSpPr>
          <p:cNvPr id="4" name="Content Placeholder 3">
            <a:extLst>
              <a:ext uri="{FF2B5EF4-FFF2-40B4-BE49-F238E27FC236}">
                <a16:creationId xmlns:a16="http://schemas.microsoft.com/office/drawing/2014/main" id="{E0D1A269-07F0-34BF-6FEC-715DB488EB04}"/>
              </a:ext>
            </a:extLst>
          </p:cNvPr>
          <p:cNvSpPr>
            <a:spLocks noGrp="1"/>
          </p:cNvSpPr>
          <p:nvPr>
            <p:ph sz="half" idx="1"/>
          </p:nvPr>
        </p:nvSpPr>
        <p:spPr/>
        <p:txBody>
          <a:bodyPr/>
          <a:lstStyle/>
          <a:p>
            <a:pPr marL="0" indent="0">
              <a:buNone/>
            </a:pPr>
            <a:r>
              <a:rPr lang="en-GB"/>
              <a:t>Talk to the person next to you:</a:t>
            </a:r>
          </a:p>
          <a:p>
            <a:endParaRPr lang="en-GB"/>
          </a:p>
          <a:p>
            <a:r>
              <a:rPr lang="en-GB"/>
              <a:t>Your name</a:t>
            </a:r>
          </a:p>
          <a:p>
            <a:r>
              <a:rPr lang="en-GB"/>
              <a:t>One simple thing (work / family / hobbies / why you chose this course)</a:t>
            </a:r>
          </a:p>
        </p:txBody>
      </p:sp>
      <p:sp>
        <p:nvSpPr>
          <p:cNvPr id="5" name="Content Placeholder 4">
            <a:extLst>
              <a:ext uri="{FF2B5EF4-FFF2-40B4-BE49-F238E27FC236}">
                <a16:creationId xmlns:a16="http://schemas.microsoft.com/office/drawing/2014/main" id="{B6D70898-1A1C-E81B-D411-058DECCEF715}"/>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3830353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3E4A1-15D8-7434-88BC-6E3B5EE1013A}"/>
              </a:ext>
            </a:extLst>
          </p:cNvPr>
          <p:cNvSpPr>
            <a:spLocks noGrp="1"/>
          </p:cNvSpPr>
          <p:nvPr>
            <p:ph type="title"/>
          </p:nvPr>
        </p:nvSpPr>
        <p:spPr/>
        <p:txBody>
          <a:bodyPr/>
          <a:lstStyle/>
          <a:p>
            <a:r>
              <a:rPr lang="en-GB" dirty="0"/>
              <a:t>Your business decisions</a:t>
            </a:r>
          </a:p>
        </p:txBody>
      </p:sp>
      <p:sp>
        <p:nvSpPr>
          <p:cNvPr id="3" name="Content Placeholder 2">
            <a:extLst>
              <a:ext uri="{FF2B5EF4-FFF2-40B4-BE49-F238E27FC236}">
                <a16:creationId xmlns:a16="http://schemas.microsoft.com/office/drawing/2014/main" id="{E60030E8-4D13-9941-987E-DF3B6466593B}"/>
              </a:ext>
            </a:extLst>
          </p:cNvPr>
          <p:cNvSpPr>
            <a:spLocks noGrp="1"/>
          </p:cNvSpPr>
          <p:nvPr>
            <p:ph sz="half" idx="1"/>
          </p:nvPr>
        </p:nvSpPr>
        <p:spPr>
          <a:xfrm>
            <a:off x="770238" y="2012231"/>
            <a:ext cx="5182154" cy="4782048"/>
          </a:xfrm>
        </p:spPr>
        <p:txBody>
          <a:bodyPr vert="horz" lIns="91440" tIns="45720" rIns="91440" bIns="45720" rtlCol="0" anchor="t">
            <a:normAutofit fontScale="85000" lnSpcReduction="10000"/>
          </a:bodyPr>
          <a:lstStyle/>
          <a:p>
            <a:pPr marL="0" indent="0">
              <a:buNone/>
            </a:pPr>
            <a:r>
              <a:rPr lang="en-GB"/>
              <a:t>Think about the last few days:</a:t>
            </a:r>
          </a:p>
          <a:p>
            <a:endParaRPr lang="en-GB"/>
          </a:p>
          <a:p>
            <a:r>
              <a:rPr lang="en-GB"/>
              <a:t>Did you decide what to buy?</a:t>
            </a:r>
          </a:p>
          <a:p>
            <a:r>
              <a:rPr lang="en-GB"/>
              <a:t>Did you choose how to spend your time?</a:t>
            </a:r>
          </a:p>
          <a:p>
            <a:r>
              <a:rPr lang="en-GB"/>
              <a:t>Did you choose which service to use (shop, café, website)?</a:t>
            </a:r>
          </a:p>
          <a:p>
            <a:r>
              <a:rPr lang="en-GB"/>
              <a:t>Did you make a work or family decision?</a:t>
            </a:r>
          </a:p>
          <a:p>
            <a:endParaRPr lang="en-GB"/>
          </a:p>
          <a:p>
            <a:pPr marL="0" indent="0">
              <a:buNone/>
            </a:pPr>
            <a:r>
              <a:rPr lang="en-GB"/>
              <a:t>Just think quietly for a moment.</a:t>
            </a:r>
          </a:p>
        </p:txBody>
      </p:sp>
      <p:sp>
        <p:nvSpPr>
          <p:cNvPr id="5" name="Content Placeholder 4">
            <a:extLst>
              <a:ext uri="{FF2B5EF4-FFF2-40B4-BE49-F238E27FC236}">
                <a16:creationId xmlns:a16="http://schemas.microsoft.com/office/drawing/2014/main" id="{01E54E3C-4E5A-CE01-C130-3F6F027A0949}"/>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1794844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FD827-7939-72A8-3A47-3B48920A9C3B}"/>
              </a:ext>
            </a:extLst>
          </p:cNvPr>
          <p:cNvSpPr>
            <a:spLocks noGrp="1"/>
          </p:cNvSpPr>
          <p:nvPr>
            <p:ph type="title"/>
          </p:nvPr>
        </p:nvSpPr>
        <p:spPr/>
        <p:txBody>
          <a:bodyPr/>
          <a:lstStyle/>
          <a:p>
            <a:r>
              <a:rPr lang="en-GB"/>
              <a:t>Your decision: Pair Discussion</a:t>
            </a:r>
          </a:p>
        </p:txBody>
      </p:sp>
      <p:sp>
        <p:nvSpPr>
          <p:cNvPr id="3" name="Content Placeholder 2">
            <a:extLst>
              <a:ext uri="{FF2B5EF4-FFF2-40B4-BE49-F238E27FC236}">
                <a16:creationId xmlns:a16="http://schemas.microsoft.com/office/drawing/2014/main" id="{1A2D05FD-3C70-0E65-3AF5-CE7332A5CD22}"/>
              </a:ext>
            </a:extLst>
          </p:cNvPr>
          <p:cNvSpPr>
            <a:spLocks noGrp="1"/>
          </p:cNvSpPr>
          <p:nvPr>
            <p:ph sz="half" idx="1"/>
          </p:nvPr>
        </p:nvSpPr>
        <p:spPr/>
        <p:txBody>
          <a:bodyPr/>
          <a:lstStyle/>
          <a:p>
            <a:pPr marL="0" indent="0">
              <a:buNone/>
            </a:pPr>
            <a:r>
              <a:rPr lang="en-GB"/>
              <a:t>Share one small decision you made recently.</a:t>
            </a:r>
          </a:p>
          <a:p>
            <a:r>
              <a:rPr lang="en-GB"/>
              <a:t>What information did you use?</a:t>
            </a:r>
          </a:p>
          <a:p>
            <a:r>
              <a:rPr lang="en-GB"/>
              <a:t>Did you compare options?</a:t>
            </a:r>
          </a:p>
        </p:txBody>
      </p:sp>
      <p:sp>
        <p:nvSpPr>
          <p:cNvPr id="6" name="Content Placeholder 5">
            <a:extLst>
              <a:ext uri="{FF2B5EF4-FFF2-40B4-BE49-F238E27FC236}">
                <a16:creationId xmlns:a16="http://schemas.microsoft.com/office/drawing/2014/main" id="{40DA47DD-BE7D-49BE-B145-1990CA450D60}"/>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1617831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43635-50DA-92FC-4A4E-BCBFF3EC1AFF}"/>
              </a:ext>
            </a:extLst>
          </p:cNvPr>
          <p:cNvSpPr>
            <a:spLocks noGrp="1"/>
          </p:cNvSpPr>
          <p:nvPr>
            <p:ph type="title"/>
          </p:nvPr>
        </p:nvSpPr>
        <p:spPr/>
        <p:txBody>
          <a:bodyPr/>
          <a:lstStyle/>
          <a:p>
            <a:r>
              <a:rPr lang="en-GB"/>
              <a:t>Thinking about decision making</a:t>
            </a:r>
          </a:p>
        </p:txBody>
      </p:sp>
      <p:sp>
        <p:nvSpPr>
          <p:cNvPr id="3" name="Content Placeholder 2">
            <a:extLst>
              <a:ext uri="{FF2B5EF4-FFF2-40B4-BE49-F238E27FC236}">
                <a16:creationId xmlns:a16="http://schemas.microsoft.com/office/drawing/2014/main" id="{DD009847-D3D2-35F5-41AB-3DCEF4224136}"/>
              </a:ext>
            </a:extLst>
          </p:cNvPr>
          <p:cNvSpPr>
            <a:spLocks noGrp="1"/>
          </p:cNvSpPr>
          <p:nvPr>
            <p:ph sz="half" idx="1"/>
          </p:nvPr>
        </p:nvSpPr>
        <p:spPr/>
        <p:txBody>
          <a:bodyPr>
            <a:normAutofit fontScale="92500" lnSpcReduction="20000"/>
          </a:bodyPr>
          <a:lstStyle/>
          <a:p>
            <a:pPr marL="0" indent="0">
              <a:buNone/>
            </a:pPr>
            <a:r>
              <a:rPr lang="en-GB"/>
              <a:t>In groups of 4:</a:t>
            </a:r>
          </a:p>
          <a:p>
            <a:endParaRPr lang="en-GB"/>
          </a:p>
          <a:p>
            <a:r>
              <a:rPr lang="en-GB"/>
              <a:t>What kinds of decisions did you talk about?</a:t>
            </a:r>
          </a:p>
          <a:p>
            <a:r>
              <a:rPr lang="en-GB"/>
              <a:t>What information did people use?</a:t>
            </a:r>
          </a:p>
          <a:p>
            <a:r>
              <a:rPr lang="en-GB"/>
              <a:t>Which decisions were work‑related?</a:t>
            </a:r>
          </a:p>
          <a:p>
            <a:r>
              <a:rPr lang="en-GB"/>
              <a:t>Which were personal or family‑related?</a:t>
            </a:r>
          </a:p>
        </p:txBody>
      </p:sp>
      <p:sp>
        <p:nvSpPr>
          <p:cNvPr id="6" name="Content Placeholder 5">
            <a:extLst>
              <a:ext uri="{FF2B5EF4-FFF2-40B4-BE49-F238E27FC236}">
                <a16:creationId xmlns:a16="http://schemas.microsoft.com/office/drawing/2014/main" id="{C4CB8405-5012-97B1-5704-3CDD78CAFF46}"/>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36817594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952E0-5E95-129E-9E0A-C91827C2F275}"/>
              </a:ext>
            </a:extLst>
          </p:cNvPr>
          <p:cNvSpPr>
            <a:spLocks noGrp="1"/>
          </p:cNvSpPr>
          <p:nvPr>
            <p:ph type="title"/>
          </p:nvPr>
        </p:nvSpPr>
        <p:spPr/>
        <p:txBody>
          <a:bodyPr/>
          <a:lstStyle/>
          <a:p>
            <a:r>
              <a:rPr lang="en-GB" dirty="0"/>
              <a:t>Your </a:t>
            </a:r>
            <a:r>
              <a:rPr lang="en-GB" i="1" dirty="0"/>
              <a:t>business </a:t>
            </a:r>
            <a:r>
              <a:rPr lang="en-GB" dirty="0"/>
              <a:t>decisions  </a:t>
            </a:r>
          </a:p>
        </p:txBody>
      </p:sp>
      <p:pic>
        <p:nvPicPr>
          <p:cNvPr id="5" name="Content Placeholder 4" descr="People and arrows">
            <a:extLst>
              <a:ext uri="{FF2B5EF4-FFF2-40B4-BE49-F238E27FC236}">
                <a16:creationId xmlns:a16="http://schemas.microsoft.com/office/drawing/2014/main" id="{5BA1F193-E3EE-6F99-386B-096C6975B7B9}"/>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2083122" y="1825625"/>
            <a:ext cx="8314681" cy="4351338"/>
          </a:xfrm>
        </p:spPr>
      </p:pic>
    </p:spTree>
    <p:extLst>
      <p:ext uri="{BB962C8B-B14F-4D97-AF65-F5344CB8AC3E}">
        <p14:creationId xmlns:p14="http://schemas.microsoft.com/office/powerpoint/2010/main" val="24775769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990F2-5641-156D-D4DC-DD98DD3B43EF}"/>
              </a:ext>
            </a:extLst>
          </p:cNvPr>
          <p:cNvSpPr>
            <a:spLocks noGrp="1"/>
          </p:cNvSpPr>
          <p:nvPr>
            <p:ph type="ctrTitle"/>
          </p:nvPr>
        </p:nvSpPr>
        <p:spPr>
          <a:xfrm>
            <a:off x="552451" y="2027237"/>
            <a:ext cx="6000750" cy="2306637"/>
          </a:xfrm>
        </p:spPr>
        <p:txBody>
          <a:bodyPr anchor="b">
            <a:normAutofit/>
          </a:bodyPr>
          <a:lstStyle/>
          <a:p>
            <a:r>
              <a:rPr lang="en-GB"/>
              <a:t>What is business at university?</a:t>
            </a:r>
          </a:p>
        </p:txBody>
      </p:sp>
      <p:sp>
        <p:nvSpPr>
          <p:cNvPr id="10" name="Subtitle 2">
            <a:extLst>
              <a:ext uri="{FF2B5EF4-FFF2-40B4-BE49-F238E27FC236}">
                <a16:creationId xmlns:a16="http://schemas.microsoft.com/office/drawing/2014/main" id="{7CB3EECD-7BC5-0F8D-4605-FC8CC3666FD9}"/>
              </a:ext>
            </a:extLst>
          </p:cNvPr>
          <p:cNvSpPr>
            <a:spLocks noGrp="1"/>
          </p:cNvSpPr>
          <p:nvPr>
            <p:ph type="subTitle" idx="1"/>
          </p:nvPr>
        </p:nvSpPr>
        <p:spPr>
          <a:xfrm>
            <a:off x="552451" y="4506913"/>
            <a:ext cx="6000750" cy="1655762"/>
          </a:xfrm>
        </p:spPr>
        <p:txBody>
          <a:bodyPr/>
          <a:lstStyle/>
          <a:p>
            <a:endParaRPr lang="en-US"/>
          </a:p>
        </p:txBody>
      </p:sp>
      <p:pic>
        <p:nvPicPr>
          <p:cNvPr id="5" name="Picture 4" descr="Metallic spheres connected in mesh">
            <a:extLst>
              <a:ext uri="{FF2B5EF4-FFF2-40B4-BE49-F238E27FC236}">
                <a16:creationId xmlns:a16="http://schemas.microsoft.com/office/drawing/2014/main" id="{3522230A-9761-4948-B234-EDBBC140D292}"/>
              </a:ext>
            </a:extLst>
          </p:cNvPr>
          <p:cNvPicPr>
            <a:picLocks noChangeAspect="1"/>
          </p:cNvPicPr>
          <p:nvPr/>
        </p:nvPicPr>
        <p:blipFill>
          <a:blip r:embed="rId3" cstate="email">
            <a:extLst>
              <a:ext uri="{28A0092B-C50C-407E-A947-70E740481C1C}">
                <a14:useLocalDpi xmlns:a14="http://schemas.microsoft.com/office/drawing/2010/main"/>
              </a:ext>
            </a:extLst>
          </a:blip>
          <a:srcRect b="-1"/>
          <a:stretch>
            <a:fillRect/>
          </a:stretch>
        </p:blipFill>
        <p:spPr>
          <a:xfrm>
            <a:off x="6862713" y="10"/>
            <a:ext cx="5329287" cy="6857990"/>
          </a:xfrm>
          <a:prstGeom prst="rect">
            <a:avLst/>
          </a:prstGeom>
          <a:noFill/>
        </p:spPr>
      </p:pic>
    </p:spTree>
    <p:extLst>
      <p:ext uri="{BB962C8B-B14F-4D97-AF65-F5344CB8AC3E}">
        <p14:creationId xmlns:p14="http://schemas.microsoft.com/office/powerpoint/2010/main" val="1688373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36939-1F32-42BE-ED83-C1474CC73A3B}"/>
              </a:ext>
            </a:extLst>
          </p:cNvPr>
          <p:cNvSpPr>
            <a:spLocks noGrp="1"/>
          </p:cNvSpPr>
          <p:nvPr>
            <p:ph type="title"/>
          </p:nvPr>
        </p:nvSpPr>
        <p:spPr/>
        <p:txBody>
          <a:bodyPr/>
          <a:lstStyle/>
          <a:p>
            <a:r>
              <a:rPr lang="en-GB"/>
              <a:t>What is business?</a:t>
            </a:r>
          </a:p>
        </p:txBody>
      </p:sp>
      <p:sp>
        <p:nvSpPr>
          <p:cNvPr id="6" name="Rectangle 5">
            <a:extLst>
              <a:ext uri="{FF2B5EF4-FFF2-40B4-BE49-F238E27FC236}">
                <a16:creationId xmlns:a16="http://schemas.microsoft.com/office/drawing/2014/main" id="{6689A745-C0D1-210E-FCAA-074DDC9090E4}"/>
              </a:ext>
            </a:extLst>
          </p:cNvPr>
          <p:cNvSpPr/>
          <p:nvPr/>
        </p:nvSpPr>
        <p:spPr>
          <a:xfrm>
            <a:off x="1486506" y="2227864"/>
            <a:ext cx="3801112" cy="2585323"/>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GB" sz="5400" dirty="0">
                <a:ln w="0"/>
                <a:effectLst>
                  <a:outerShdw blurRad="38100" dist="19050" dir="2700000" algn="tl" rotWithShape="0">
                    <a:schemeClr val="dk1">
                      <a:alpha val="40000"/>
                    </a:schemeClr>
                  </a:outerShdw>
                </a:effectLst>
              </a:rPr>
              <a:t>Business = Making Decisions </a:t>
            </a:r>
          </a:p>
        </p:txBody>
      </p:sp>
      <p:sp>
        <p:nvSpPr>
          <p:cNvPr id="4" name="Content Placeholder 3">
            <a:extLst>
              <a:ext uri="{FF2B5EF4-FFF2-40B4-BE49-F238E27FC236}">
                <a16:creationId xmlns:a16="http://schemas.microsoft.com/office/drawing/2014/main" id="{3ABB47C5-AAFE-F933-6D36-A9E66B90AB7F}"/>
              </a:ext>
            </a:extLst>
          </p:cNvPr>
          <p:cNvSpPr>
            <a:spLocks noGrp="1"/>
          </p:cNvSpPr>
          <p:nvPr>
            <p:ph sz="half" idx="2"/>
          </p:nvPr>
        </p:nvSpPr>
        <p:spPr/>
        <p:txBody>
          <a:bodyPr>
            <a:normAutofit/>
          </a:bodyPr>
          <a:lstStyle/>
          <a:p>
            <a:pPr marL="0" indent="0" fontAlgn="t">
              <a:buNone/>
            </a:pPr>
            <a:r>
              <a:rPr lang="en-GB"/>
              <a:t>Businesses make decisions about:</a:t>
            </a:r>
          </a:p>
          <a:p>
            <a:pPr lvl="1" fontAlgn="t"/>
            <a:r>
              <a:rPr lang="en-GB"/>
              <a:t>customers</a:t>
            </a:r>
          </a:p>
          <a:p>
            <a:pPr lvl="1" fontAlgn="t"/>
            <a:r>
              <a:rPr lang="en-GB"/>
              <a:t>money and costs</a:t>
            </a:r>
          </a:p>
          <a:p>
            <a:pPr lvl="1" fontAlgn="t"/>
            <a:r>
              <a:rPr lang="en-GB"/>
              <a:t>people and staff</a:t>
            </a:r>
          </a:p>
          <a:p>
            <a:pPr lvl="1" fontAlgn="t"/>
            <a:r>
              <a:rPr lang="en-GB"/>
              <a:t>products and services</a:t>
            </a:r>
          </a:p>
          <a:p>
            <a:pPr lvl="1" fontAlgn="t"/>
            <a:r>
              <a:rPr lang="en-GB"/>
              <a:t>growth and improvement</a:t>
            </a:r>
          </a:p>
          <a:p>
            <a:pPr lvl="1" fontAlgn="t"/>
            <a:r>
              <a:rPr lang="en-GB"/>
              <a:t>ethics and fairness</a:t>
            </a:r>
          </a:p>
          <a:p>
            <a:endParaRPr lang="en-GB"/>
          </a:p>
        </p:txBody>
      </p:sp>
    </p:spTree>
    <p:extLst>
      <p:ext uri="{BB962C8B-B14F-4D97-AF65-F5344CB8AC3E}">
        <p14:creationId xmlns:p14="http://schemas.microsoft.com/office/powerpoint/2010/main" val="35400739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F42E6-0AB2-B319-7302-7835E4FE0971}"/>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GB"/>
              <a:t>How Academic Skills Help Business Decisions</a:t>
            </a:r>
          </a:p>
        </p:txBody>
      </p:sp>
      <p:sp>
        <p:nvSpPr>
          <p:cNvPr id="5" name="Rectangle 4">
            <a:extLst>
              <a:ext uri="{FF2B5EF4-FFF2-40B4-BE49-F238E27FC236}">
                <a16:creationId xmlns:a16="http://schemas.microsoft.com/office/drawing/2014/main" id="{10214F6C-3C87-3FD8-22A7-7C0025B43E3C}"/>
              </a:ext>
              <a:ext uri="{C183D7F6-B498-43B3-948B-1728B52AA6E4}">
                <adec:decorative xmlns:adec="http://schemas.microsoft.com/office/drawing/2017/decorative" val="0"/>
              </a:ext>
            </a:extLst>
          </p:cNvPr>
          <p:cNvSpPr/>
          <p:nvPr/>
        </p:nvSpPr>
        <p:spPr>
          <a:xfrm>
            <a:off x="1005073" y="2124496"/>
            <a:ext cx="4703963" cy="3416320"/>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GB" sz="5400" dirty="0">
                <a:ln w="0"/>
                <a:effectLst>
                  <a:outerShdw blurRad="38100" dist="19050" dir="2700000" algn="tl" rotWithShape="0">
                    <a:schemeClr val="dk1">
                      <a:alpha val="40000"/>
                    </a:schemeClr>
                  </a:outerShdw>
                </a:effectLst>
              </a:rPr>
              <a:t>Academic skills = business thinking skills</a:t>
            </a:r>
          </a:p>
        </p:txBody>
      </p:sp>
      <p:sp>
        <p:nvSpPr>
          <p:cNvPr id="4" name="Content Placeholder 3">
            <a:extLst>
              <a:ext uri="{FF2B5EF4-FFF2-40B4-BE49-F238E27FC236}">
                <a16:creationId xmlns:a16="http://schemas.microsoft.com/office/drawing/2014/main" id="{D2FB27E6-6364-3157-45A9-453AEEEF28C9}"/>
              </a:ext>
              <a:ext uri="{C183D7F6-B498-43B3-948B-1728B52AA6E4}">
                <adec:decorative xmlns:adec="http://schemas.microsoft.com/office/drawing/2017/decorative" val="0"/>
              </a:ext>
            </a:extLst>
          </p:cNvPr>
          <p:cNvSpPr>
            <a:spLocks noGrp="1"/>
          </p:cNvSpPr>
          <p:nvPr>
            <p:ph sz="half" idx="2"/>
          </p:nvPr>
        </p:nvSpPr>
        <p:spPr/>
        <p:txBody>
          <a:bodyPr>
            <a:normAutofit lnSpcReduction="10000"/>
          </a:bodyPr>
          <a:lstStyle/>
          <a:p>
            <a:r>
              <a:rPr lang="en-GB"/>
              <a:t>Reading → finding reliable information</a:t>
            </a:r>
          </a:p>
          <a:p>
            <a:r>
              <a:rPr lang="en-GB"/>
              <a:t>Note‑making → comparing options clearly</a:t>
            </a:r>
          </a:p>
          <a:p>
            <a:r>
              <a:rPr lang="en-GB"/>
              <a:t>Analysis → choosing the best solution</a:t>
            </a:r>
          </a:p>
          <a:p>
            <a:r>
              <a:rPr lang="en-GB"/>
              <a:t>Writing → explaining decisions in a professional way</a:t>
            </a:r>
          </a:p>
        </p:txBody>
      </p:sp>
    </p:spTree>
    <p:extLst>
      <p:ext uri="{BB962C8B-B14F-4D97-AF65-F5344CB8AC3E}">
        <p14:creationId xmlns:p14="http://schemas.microsoft.com/office/powerpoint/2010/main" val="40933304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6F618-B35F-1771-55E2-722FA012B4FC}"/>
              </a:ext>
            </a:extLst>
          </p:cNvPr>
          <p:cNvSpPr>
            <a:spLocks noGrp="1"/>
          </p:cNvSpPr>
          <p:nvPr>
            <p:ph type="title"/>
          </p:nvPr>
        </p:nvSpPr>
        <p:spPr/>
        <p:txBody>
          <a:bodyPr/>
          <a:lstStyle/>
          <a:p>
            <a:r>
              <a:rPr lang="en-GB"/>
              <a:t>Let’s consider: Customer Numbers Drop</a:t>
            </a:r>
          </a:p>
        </p:txBody>
      </p:sp>
      <p:sp>
        <p:nvSpPr>
          <p:cNvPr id="3" name="Content Placeholder 2">
            <a:extLst>
              <a:ext uri="{FF2B5EF4-FFF2-40B4-BE49-F238E27FC236}">
                <a16:creationId xmlns:a16="http://schemas.microsoft.com/office/drawing/2014/main" id="{4AC978B0-E4C2-57D2-8410-A5B75C161B10}"/>
              </a:ext>
            </a:extLst>
          </p:cNvPr>
          <p:cNvSpPr>
            <a:spLocks noGrp="1"/>
          </p:cNvSpPr>
          <p:nvPr>
            <p:ph sz="half" idx="1"/>
          </p:nvPr>
        </p:nvSpPr>
        <p:spPr/>
        <p:txBody>
          <a:bodyPr>
            <a:normAutofit fontScale="85000" lnSpcReduction="10000"/>
          </a:bodyPr>
          <a:lstStyle/>
          <a:p>
            <a:pPr marL="0" indent="0">
              <a:buNone/>
            </a:pPr>
            <a:r>
              <a:rPr lang="en-GB" sz="3800"/>
              <a:t>A café notices that lunchtime customer numbers have dropped by 15% in the last month.</a:t>
            </a:r>
          </a:p>
          <a:p>
            <a:endParaRPr lang="en-GB"/>
          </a:p>
        </p:txBody>
      </p:sp>
      <p:sp>
        <p:nvSpPr>
          <p:cNvPr id="4" name="Content Placeholder 3">
            <a:extLst>
              <a:ext uri="{FF2B5EF4-FFF2-40B4-BE49-F238E27FC236}">
                <a16:creationId xmlns:a16="http://schemas.microsoft.com/office/drawing/2014/main" id="{D78716A4-6ABB-FDDC-7A7D-900177ADC77D}"/>
              </a:ext>
            </a:extLst>
          </p:cNvPr>
          <p:cNvSpPr>
            <a:spLocks noGrp="1"/>
          </p:cNvSpPr>
          <p:nvPr>
            <p:ph sz="half" idx="2"/>
          </p:nvPr>
        </p:nvSpPr>
        <p:spPr/>
        <p:txBody>
          <a:bodyPr>
            <a:normAutofit fontScale="85000" lnSpcReduction="10000"/>
          </a:bodyPr>
          <a:lstStyle/>
          <a:p>
            <a:pPr marL="0" indent="0">
              <a:buNone/>
            </a:pPr>
            <a:r>
              <a:rPr lang="en-GB"/>
              <a:t>Academic skills that help:</a:t>
            </a:r>
          </a:p>
          <a:p>
            <a:r>
              <a:rPr lang="en-GB"/>
              <a:t>Reading data: understanding the customer numbers clearly</a:t>
            </a:r>
          </a:p>
          <a:p>
            <a:r>
              <a:rPr lang="en-GB"/>
              <a:t>Note‑making: writing down busy vs quiet times</a:t>
            </a:r>
          </a:p>
          <a:p>
            <a:r>
              <a:rPr lang="en-GB"/>
              <a:t>Analysis: comparing this month to last month</a:t>
            </a:r>
          </a:p>
          <a:p>
            <a:r>
              <a:rPr lang="en-GB"/>
              <a:t>Evaluating information: checking if the data comes from a reliable source (till system, not guesswork)</a:t>
            </a:r>
          </a:p>
        </p:txBody>
      </p:sp>
      <p:pic>
        <p:nvPicPr>
          <p:cNvPr id="6" name="Picture 5">
            <a:extLst>
              <a:ext uri="{FF2B5EF4-FFF2-40B4-BE49-F238E27FC236}">
                <a16:creationId xmlns:a16="http://schemas.microsoft.com/office/drawing/2014/main" id="{F6351E01-3062-85DE-1DF8-1F1F70917C4E}"/>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9091" y="3795312"/>
            <a:ext cx="3774882" cy="2516588"/>
          </a:xfrm>
          <a:prstGeom prst="rect">
            <a:avLst/>
          </a:prstGeom>
        </p:spPr>
      </p:pic>
    </p:spTree>
    <p:extLst>
      <p:ext uri="{BB962C8B-B14F-4D97-AF65-F5344CB8AC3E}">
        <p14:creationId xmlns:p14="http://schemas.microsoft.com/office/powerpoint/2010/main" val="934473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F5BD0-FC8D-86B6-F013-E96074AB5626}"/>
              </a:ext>
            </a:extLst>
          </p:cNvPr>
          <p:cNvSpPr>
            <a:spLocks noGrp="1"/>
          </p:cNvSpPr>
          <p:nvPr>
            <p:ph type="title"/>
          </p:nvPr>
        </p:nvSpPr>
        <p:spPr/>
        <p:txBody>
          <a:bodyPr/>
          <a:lstStyle/>
          <a:p>
            <a:r>
              <a:rPr lang="en-GB"/>
              <a:t>Let’s consider: Slow service complaints </a:t>
            </a:r>
          </a:p>
        </p:txBody>
      </p:sp>
      <p:sp>
        <p:nvSpPr>
          <p:cNvPr id="3" name="Content Placeholder 2">
            <a:extLst>
              <a:ext uri="{FF2B5EF4-FFF2-40B4-BE49-F238E27FC236}">
                <a16:creationId xmlns:a16="http://schemas.microsoft.com/office/drawing/2014/main" id="{D3057E0E-4B77-9B89-09BB-452F6C696F2E}"/>
              </a:ext>
            </a:extLst>
          </p:cNvPr>
          <p:cNvSpPr>
            <a:spLocks noGrp="1"/>
          </p:cNvSpPr>
          <p:nvPr>
            <p:ph sz="half" idx="1"/>
          </p:nvPr>
        </p:nvSpPr>
        <p:spPr/>
        <p:txBody>
          <a:bodyPr>
            <a:normAutofit fontScale="85000" lnSpcReduction="10000"/>
          </a:bodyPr>
          <a:lstStyle/>
          <a:p>
            <a:pPr marL="0" indent="0">
              <a:buNone/>
            </a:pPr>
            <a:r>
              <a:rPr lang="en-GB" sz="3800"/>
              <a:t>A shop receives 10 customer complaints about slow service in one week.</a:t>
            </a:r>
          </a:p>
          <a:p>
            <a:endParaRPr lang="en-GB"/>
          </a:p>
          <a:p>
            <a:endParaRPr lang="en-GB"/>
          </a:p>
        </p:txBody>
      </p:sp>
      <p:sp>
        <p:nvSpPr>
          <p:cNvPr id="4" name="Content Placeholder 3">
            <a:extLst>
              <a:ext uri="{FF2B5EF4-FFF2-40B4-BE49-F238E27FC236}">
                <a16:creationId xmlns:a16="http://schemas.microsoft.com/office/drawing/2014/main" id="{B7B4ECCD-C1C7-3C9E-2768-4C7683727502}"/>
              </a:ext>
            </a:extLst>
          </p:cNvPr>
          <p:cNvSpPr>
            <a:spLocks noGrp="1"/>
          </p:cNvSpPr>
          <p:nvPr>
            <p:ph sz="half" idx="2"/>
          </p:nvPr>
        </p:nvSpPr>
        <p:spPr/>
        <p:txBody>
          <a:bodyPr>
            <a:normAutofit fontScale="85000" lnSpcReduction="10000"/>
          </a:bodyPr>
          <a:lstStyle/>
          <a:p>
            <a:pPr marL="0" indent="0">
              <a:buNone/>
            </a:pPr>
            <a:r>
              <a:rPr lang="en-GB"/>
              <a:t>Academic skills that help:</a:t>
            </a:r>
          </a:p>
          <a:p>
            <a:r>
              <a:rPr lang="en-GB"/>
              <a:t>Reading written complaints: finding the main issue</a:t>
            </a:r>
          </a:p>
          <a:p>
            <a:r>
              <a:rPr lang="en-GB"/>
              <a:t>Summarising: explaining the common problem in 1–2 sentences</a:t>
            </a:r>
          </a:p>
          <a:p>
            <a:r>
              <a:rPr lang="en-GB"/>
              <a:t>Identifying evidence: spotting patterns (e.g., complaints happen at peak times)</a:t>
            </a:r>
          </a:p>
          <a:p>
            <a:r>
              <a:rPr lang="en-GB"/>
              <a:t>Writing: preparing a clear explanation for the manager</a:t>
            </a:r>
          </a:p>
          <a:p>
            <a:endParaRPr lang="en-GB"/>
          </a:p>
        </p:txBody>
      </p:sp>
      <p:pic>
        <p:nvPicPr>
          <p:cNvPr id="6" name="Picture 5">
            <a:extLst>
              <a:ext uri="{FF2B5EF4-FFF2-40B4-BE49-F238E27FC236}">
                <a16:creationId xmlns:a16="http://schemas.microsoft.com/office/drawing/2014/main" id="{56C3ECCB-9804-416E-15A9-23CBE306AFC3}"/>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2663" y="3660140"/>
            <a:ext cx="3978611" cy="2651760"/>
          </a:xfrm>
          <a:prstGeom prst="rect">
            <a:avLst/>
          </a:prstGeom>
        </p:spPr>
      </p:pic>
    </p:spTree>
    <p:extLst>
      <p:ext uri="{BB962C8B-B14F-4D97-AF65-F5344CB8AC3E}">
        <p14:creationId xmlns:p14="http://schemas.microsoft.com/office/powerpoint/2010/main" val="13840665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391B9-6E67-D74A-0F50-FECFB66CD8C9}"/>
              </a:ext>
            </a:extLst>
          </p:cNvPr>
          <p:cNvSpPr>
            <a:spLocks noGrp="1"/>
          </p:cNvSpPr>
          <p:nvPr>
            <p:ph type="title"/>
          </p:nvPr>
        </p:nvSpPr>
        <p:spPr>
          <a:xfrm>
            <a:off x="1127125" y="365125"/>
            <a:ext cx="10226674" cy="1325563"/>
          </a:xfrm>
        </p:spPr>
        <p:txBody>
          <a:bodyPr anchor="ctr">
            <a:normAutofit/>
          </a:bodyPr>
          <a:lstStyle/>
          <a:p>
            <a:r>
              <a:rPr lang="en-GB"/>
              <a:t>Try it out</a:t>
            </a:r>
          </a:p>
        </p:txBody>
      </p:sp>
      <p:sp>
        <p:nvSpPr>
          <p:cNvPr id="3" name="Content Placeholder 2">
            <a:extLst>
              <a:ext uri="{FF2B5EF4-FFF2-40B4-BE49-F238E27FC236}">
                <a16:creationId xmlns:a16="http://schemas.microsoft.com/office/drawing/2014/main" id="{737CA496-28BB-9E48-797B-319AD09C71A6}"/>
              </a:ext>
            </a:extLst>
          </p:cNvPr>
          <p:cNvSpPr>
            <a:spLocks noGrp="1"/>
          </p:cNvSpPr>
          <p:nvPr>
            <p:ph sz="half" idx="1"/>
          </p:nvPr>
        </p:nvSpPr>
        <p:spPr>
          <a:xfrm>
            <a:off x="1127124" y="2012231"/>
            <a:ext cx="4825268" cy="4164732"/>
          </a:xfrm>
        </p:spPr>
        <p:txBody>
          <a:bodyPr>
            <a:normAutofit/>
          </a:bodyPr>
          <a:lstStyle/>
          <a:p>
            <a:pPr marL="0" indent="0">
              <a:buNone/>
            </a:pPr>
            <a:r>
              <a:rPr lang="en-GB"/>
              <a:t>In pairs:</a:t>
            </a:r>
          </a:p>
          <a:p>
            <a:endParaRPr lang="en-GB"/>
          </a:p>
          <a:p>
            <a:r>
              <a:rPr lang="en-GB"/>
              <a:t>Read the cards</a:t>
            </a:r>
          </a:p>
          <a:p>
            <a:r>
              <a:rPr lang="en-GB"/>
              <a:t>Match each business decision with an academic skill</a:t>
            </a:r>
          </a:p>
          <a:p>
            <a:r>
              <a:rPr lang="en-GB"/>
              <a:t>Discuss why</a:t>
            </a:r>
          </a:p>
        </p:txBody>
      </p:sp>
      <p:pic>
        <p:nvPicPr>
          <p:cNvPr id="6" name="Content Placeholder 5" descr="Boardroom with solid fill">
            <a:extLst>
              <a:ext uri="{FF2B5EF4-FFF2-40B4-BE49-F238E27FC236}">
                <a16:creationId xmlns:a16="http://schemas.microsoft.com/office/drawing/2014/main" id="{B3AFB0DF-1956-CFDD-A75B-DA595D195E45}"/>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7563776" y="1413861"/>
            <a:ext cx="2466591" cy="2466591"/>
          </a:xfrm>
        </p:spPr>
      </p:pic>
    </p:spTree>
    <p:extLst>
      <p:ext uri="{BB962C8B-B14F-4D97-AF65-F5344CB8AC3E}">
        <p14:creationId xmlns:p14="http://schemas.microsoft.com/office/powerpoint/2010/main" val="3195671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FFB99-4BFD-61CF-7A7D-B65AAAE99206}"/>
              </a:ext>
            </a:extLst>
          </p:cNvPr>
          <p:cNvSpPr>
            <a:spLocks noGrp="1"/>
          </p:cNvSpPr>
          <p:nvPr>
            <p:ph type="ctrTitle"/>
          </p:nvPr>
        </p:nvSpPr>
        <p:spPr>
          <a:xfrm>
            <a:off x="552451" y="2027237"/>
            <a:ext cx="6000750" cy="2306637"/>
          </a:xfrm>
        </p:spPr>
        <p:txBody>
          <a:bodyPr anchor="b">
            <a:normAutofit/>
          </a:bodyPr>
          <a:lstStyle/>
          <a:p>
            <a:r>
              <a:rPr lang="en-GB"/>
              <a:t>Expectations at Higher Education</a:t>
            </a:r>
          </a:p>
        </p:txBody>
      </p:sp>
      <p:sp>
        <p:nvSpPr>
          <p:cNvPr id="9" name="Subtitle 2">
            <a:extLst>
              <a:ext uri="{FF2B5EF4-FFF2-40B4-BE49-F238E27FC236}">
                <a16:creationId xmlns:a16="http://schemas.microsoft.com/office/drawing/2014/main" id="{7843CB36-2B72-5B25-69CB-8D894E6DAAC8}"/>
              </a:ext>
            </a:extLst>
          </p:cNvPr>
          <p:cNvSpPr>
            <a:spLocks noGrp="1"/>
          </p:cNvSpPr>
          <p:nvPr>
            <p:ph type="subTitle" idx="1"/>
          </p:nvPr>
        </p:nvSpPr>
        <p:spPr>
          <a:xfrm>
            <a:off x="552451" y="4506913"/>
            <a:ext cx="6000750" cy="1655762"/>
          </a:xfrm>
        </p:spPr>
        <p:txBody>
          <a:bodyPr/>
          <a:lstStyle/>
          <a:p>
            <a:endParaRPr lang="en-US"/>
          </a:p>
        </p:txBody>
      </p:sp>
      <p:pic>
        <p:nvPicPr>
          <p:cNvPr id="5" name="Video 4" descr="Graduates Throwing Hats">
            <a:extLst>
              <a:ext uri="{FF2B5EF4-FFF2-40B4-BE49-F238E27FC236}">
                <a16:creationId xmlns:a16="http://schemas.microsoft.com/office/drawing/2014/main" id="{F8AAD6DC-E042-1B82-F9A0-CB0ED73E5D38}"/>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l="31700" r="24463" b="-1"/>
          <a:stretch>
            <a:fillRect/>
          </a:stretch>
        </p:blipFill>
        <p:spPr>
          <a:xfrm>
            <a:off x="6862713" y="10"/>
            <a:ext cx="5329287" cy="6857990"/>
          </a:xfrm>
          <a:prstGeom prst="rect">
            <a:avLst/>
          </a:prstGeom>
          <a:noFill/>
        </p:spPr>
      </p:pic>
    </p:spTree>
    <p:extLst>
      <p:ext uri="{BB962C8B-B14F-4D97-AF65-F5344CB8AC3E}">
        <p14:creationId xmlns:p14="http://schemas.microsoft.com/office/powerpoint/2010/main" val="391244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20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8233491-9462-1ABA-7B4E-BEDFBBAB599B}"/>
              </a:ext>
            </a:extLst>
          </p:cNvPr>
          <p:cNvSpPr>
            <a:spLocks noGrp="1"/>
          </p:cNvSpPr>
          <p:nvPr>
            <p:ph type="title"/>
          </p:nvPr>
        </p:nvSpPr>
        <p:spPr/>
        <p:txBody>
          <a:bodyPr/>
          <a:lstStyle/>
          <a:p>
            <a:r>
              <a:rPr lang="en-GB"/>
              <a:t>Myth vs reality</a:t>
            </a:r>
          </a:p>
        </p:txBody>
      </p:sp>
      <p:sp>
        <p:nvSpPr>
          <p:cNvPr id="5" name="Content Placeholder 4">
            <a:extLst>
              <a:ext uri="{FF2B5EF4-FFF2-40B4-BE49-F238E27FC236}">
                <a16:creationId xmlns:a16="http://schemas.microsoft.com/office/drawing/2014/main" id="{7CDA8A37-6AB2-F406-2B15-250A675CA494}"/>
              </a:ext>
            </a:extLst>
          </p:cNvPr>
          <p:cNvSpPr>
            <a:spLocks noGrp="1"/>
          </p:cNvSpPr>
          <p:nvPr>
            <p:ph sz="half" idx="1"/>
          </p:nvPr>
        </p:nvSpPr>
        <p:spPr/>
        <p:txBody>
          <a:bodyPr vert="horz" lIns="91440" tIns="45720" rIns="91440" bIns="45720" rtlCol="0" anchor="t">
            <a:normAutofit fontScale="77500" lnSpcReduction="20000"/>
          </a:bodyPr>
          <a:lstStyle/>
          <a:p>
            <a:pPr marL="0" indent="0">
              <a:buNone/>
            </a:pPr>
            <a:r>
              <a:rPr lang="en-GB"/>
              <a:t>In your group (4-5 people):</a:t>
            </a:r>
          </a:p>
          <a:p>
            <a:endParaRPr lang="en-GB"/>
          </a:p>
          <a:p>
            <a:r>
              <a:rPr lang="en-GB"/>
              <a:t>Read each statement</a:t>
            </a:r>
          </a:p>
          <a:p>
            <a:r>
              <a:rPr lang="en-GB"/>
              <a:t>Decide if it is an HE expectation or a myth</a:t>
            </a:r>
          </a:p>
          <a:p>
            <a:r>
              <a:rPr lang="en-GB"/>
              <a:t>Talk about why you chose that category</a:t>
            </a:r>
          </a:p>
          <a:p>
            <a:r>
              <a:rPr lang="en-GB" dirty="0"/>
              <a:t>Don’t worry about being correct. This is just a conversation</a:t>
            </a:r>
          </a:p>
          <a:p>
            <a:r>
              <a:rPr lang="en-GB"/>
              <a:t>We will go through a few examples together afterwards</a:t>
            </a:r>
          </a:p>
        </p:txBody>
      </p:sp>
      <p:sp>
        <p:nvSpPr>
          <p:cNvPr id="3" name="Content Placeholder 2">
            <a:extLst>
              <a:ext uri="{FF2B5EF4-FFF2-40B4-BE49-F238E27FC236}">
                <a16:creationId xmlns:a16="http://schemas.microsoft.com/office/drawing/2014/main" id="{E230BEFA-00AA-41DD-BF9B-77344B73B906}"/>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11838993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51FA15-0A93-5DC1-3075-5F87CC7A7A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8E2CE0-C86E-B0A6-BADB-A5FBAA00EC9A}"/>
              </a:ext>
            </a:extLst>
          </p:cNvPr>
          <p:cNvSpPr>
            <a:spLocks noGrp="1"/>
          </p:cNvSpPr>
          <p:nvPr>
            <p:ph type="title"/>
          </p:nvPr>
        </p:nvSpPr>
        <p:spPr/>
        <p:txBody>
          <a:bodyPr/>
          <a:lstStyle/>
          <a:p>
            <a:r>
              <a:rPr lang="en-GB" dirty="0"/>
              <a:t>Myth vs Reality</a:t>
            </a:r>
          </a:p>
        </p:txBody>
      </p:sp>
      <p:sp>
        <p:nvSpPr>
          <p:cNvPr id="3" name="Content Placeholder 2">
            <a:extLst>
              <a:ext uri="{FF2B5EF4-FFF2-40B4-BE49-F238E27FC236}">
                <a16:creationId xmlns:a16="http://schemas.microsoft.com/office/drawing/2014/main" id="{2BDF1924-D42D-5054-6E4A-61D72E935EFB}"/>
              </a:ext>
            </a:extLst>
          </p:cNvPr>
          <p:cNvSpPr>
            <a:spLocks noGrp="1"/>
          </p:cNvSpPr>
          <p:nvPr>
            <p:ph idx="1"/>
          </p:nvPr>
        </p:nvSpPr>
        <p:spPr>
          <a:xfrm>
            <a:off x="1127123" y="1825625"/>
            <a:ext cx="10563695" cy="4894294"/>
          </a:xfrm>
        </p:spPr>
        <p:txBody>
          <a:bodyPr vert="horz" lIns="91440" tIns="45720" rIns="91440" bIns="45720" rtlCol="0" anchor="t">
            <a:normAutofit/>
          </a:bodyPr>
          <a:lstStyle/>
          <a:p>
            <a:endParaRPr lang="en-GB" dirty="0"/>
          </a:p>
        </p:txBody>
      </p:sp>
      <p:sp>
        <p:nvSpPr>
          <p:cNvPr id="5" name="TextBox 4">
            <a:extLst>
              <a:ext uri="{FF2B5EF4-FFF2-40B4-BE49-F238E27FC236}">
                <a16:creationId xmlns:a16="http://schemas.microsoft.com/office/drawing/2014/main" id="{2F845663-60E0-D549-86CF-159345FC3004}"/>
              </a:ext>
            </a:extLst>
          </p:cNvPr>
          <p:cNvSpPr txBox="1"/>
          <p:nvPr/>
        </p:nvSpPr>
        <p:spPr>
          <a:xfrm>
            <a:off x="6351705" y="42959"/>
            <a:ext cx="4449262" cy="1862048"/>
          </a:xfrm>
          <a:prstGeom prst="rect">
            <a:avLst/>
          </a:prstGeom>
          <a:noFill/>
        </p:spPr>
        <p:txBody>
          <a:bodyPr wrap="square" rtlCol="0">
            <a:spAutoFit/>
          </a:bodyPr>
          <a:lstStyle/>
          <a:p>
            <a:r>
              <a:rPr lang="en-GB" sz="11500" dirty="0">
                <a:solidFill>
                  <a:srgbClr val="FF0000"/>
                </a:solidFill>
              </a:rPr>
              <a:t>Myths!</a:t>
            </a:r>
          </a:p>
        </p:txBody>
      </p:sp>
    </p:spTree>
    <p:extLst>
      <p:ext uri="{BB962C8B-B14F-4D97-AF65-F5344CB8AC3E}">
        <p14:creationId xmlns:p14="http://schemas.microsoft.com/office/powerpoint/2010/main" val="3909270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nodePh="1">
                                  <p:stCondLst>
                                    <p:cond delay="0"/>
                                  </p:stCondLst>
                                  <p:endCondLst>
                                    <p:cond evt="begin" delay="0">
                                      <p:tn val="23"/>
                                    </p:cond>
                                  </p:end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95EA7-BB0F-72A0-F67A-44E875A38C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4C99CC-0F0F-5591-8B26-C7EBDB5AB255}"/>
              </a:ext>
            </a:extLst>
          </p:cNvPr>
          <p:cNvSpPr>
            <a:spLocks noGrp="1"/>
          </p:cNvSpPr>
          <p:nvPr>
            <p:ph type="title"/>
          </p:nvPr>
        </p:nvSpPr>
        <p:spPr/>
        <p:txBody>
          <a:bodyPr/>
          <a:lstStyle/>
          <a:p>
            <a:r>
              <a:rPr lang="en-GB" dirty="0"/>
              <a:t>Myth vs Reality</a:t>
            </a:r>
          </a:p>
        </p:txBody>
      </p:sp>
      <p:sp>
        <p:nvSpPr>
          <p:cNvPr id="3" name="Content Placeholder 2">
            <a:extLst>
              <a:ext uri="{FF2B5EF4-FFF2-40B4-BE49-F238E27FC236}">
                <a16:creationId xmlns:a16="http://schemas.microsoft.com/office/drawing/2014/main" id="{A607B9CD-EF9C-3832-27C9-85DA7D46F1E0}"/>
              </a:ext>
            </a:extLst>
          </p:cNvPr>
          <p:cNvSpPr>
            <a:spLocks noGrp="1"/>
          </p:cNvSpPr>
          <p:nvPr>
            <p:ph idx="1"/>
          </p:nvPr>
        </p:nvSpPr>
        <p:spPr>
          <a:xfrm>
            <a:off x="1127123" y="1825625"/>
            <a:ext cx="10563695" cy="4894294"/>
          </a:xfrm>
        </p:spPr>
        <p:txBody>
          <a:bodyPr vert="horz" lIns="91440" tIns="45720" rIns="91440" bIns="45720" rtlCol="0" anchor="t">
            <a:normAutofit/>
          </a:bodyPr>
          <a:lstStyle/>
          <a:p>
            <a:endParaRPr lang="en-GB" dirty="0"/>
          </a:p>
        </p:txBody>
      </p:sp>
      <p:sp>
        <p:nvSpPr>
          <p:cNvPr id="5" name="TextBox 4">
            <a:extLst>
              <a:ext uri="{FF2B5EF4-FFF2-40B4-BE49-F238E27FC236}">
                <a16:creationId xmlns:a16="http://schemas.microsoft.com/office/drawing/2014/main" id="{1BCB7020-9910-8E3F-6A87-3DC766DFA9D4}"/>
              </a:ext>
            </a:extLst>
          </p:cNvPr>
          <p:cNvSpPr txBox="1"/>
          <p:nvPr/>
        </p:nvSpPr>
        <p:spPr>
          <a:xfrm>
            <a:off x="5553905" y="-36423"/>
            <a:ext cx="7309063" cy="1862048"/>
          </a:xfrm>
          <a:prstGeom prst="rect">
            <a:avLst/>
          </a:prstGeom>
          <a:noFill/>
        </p:spPr>
        <p:txBody>
          <a:bodyPr wrap="square" rtlCol="0">
            <a:spAutoFit/>
          </a:bodyPr>
          <a:lstStyle/>
          <a:p>
            <a:r>
              <a:rPr lang="en-GB" sz="11500" dirty="0">
                <a:solidFill>
                  <a:srgbClr val="00B050"/>
                </a:solidFill>
              </a:rPr>
              <a:t>Realities!</a:t>
            </a:r>
          </a:p>
        </p:txBody>
      </p:sp>
    </p:spTree>
    <p:extLst>
      <p:ext uri="{BB962C8B-B14F-4D97-AF65-F5344CB8AC3E}">
        <p14:creationId xmlns:p14="http://schemas.microsoft.com/office/powerpoint/2010/main" val="1339934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nodePh="1">
                                  <p:stCondLst>
                                    <p:cond delay="0"/>
                                  </p:stCondLst>
                                  <p:endCondLst>
                                    <p:cond evt="begin" delay="0">
                                      <p:tn val="23"/>
                                    </p:cond>
                                  </p:end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0801F-4C02-252E-3C66-A89F4EDE2C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118C21-40FE-7B3B-3FB5-8B5D647BD490}"/>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E0270DC0-5127-B06B-99C7-CB5675E785E1}"/>
              </a:ext>
            </a:extLst>
          </p:cNvPr>
          <p:cNvSpPr>
            <a:spLocks noGrp="1"/>
          </p:cNvSpPr>
          <p:nvPr>
            <p:ph type="body" idx="1"/>
          </p:nvPr>
        </p:nvSpPr>
        <p:spPr/>
        <p:txBody>
          <a:bodyPr/>
          <a:lstStyle/>
          <a:p>
            <a:r>
              <a:rPr lang="en-GB"/>
              <a:t>See you in 15 minutes </a:t>
            </a:r>
            <a:r>
              <a:rPr lang="en-GB">
                <a:sym typeface="Wingdings" panose="05000000000000000000" pitchFamily="2" charset="2"/>
              </a:rPr>
              <a:t></a:t>
            </a:r>
            <a:endParaRPr lang="en-GB"/>
          </a:p>
        </p:txBody>
      </p:sp>
    </p:spTree>
    <p:extLst>
      <p:ext uri="{BB962C8B-B14F-4D97-AF65-F5344CB8AC3E}">
        <p14:creationId xmlns:p14="http://schemas.microsoft.com/office/powerpoint/2010/main" val="3524679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C62BB76-3841-DB59-AE86-535721DC8F2C}"/>
              </a:ext>
            </a:extLst>
          </p:cNvPr>
          <p:cNvSpPr>
            <a:spLocks noGrp="1"/>
          </p:cNvSpPr>
          <p:nvPr>
            <p:ph type="title"/>
          </p:nvPr>
        </p:nvSpPr>
        <p:spPr/>
        <p:txBody>
          <a:bodyPr/>
          <a:lstStyle/>
          <a:p>
            <a:r>
              <a:rPr lang="en-GB"/>
              <a:t>Thinking Like a Business Student</a:t>
            </a:r>
          </a:p>
        </p:txBody>
      </p:sp>
      <p:sp>
        <p:nvSpPr>
          <p:cNvPr id="5" name="Content Placeholder 4">
            <a:extLst>
              <a:ext uri="{FF2B5EF4-FFF2-40B4-BE49-F238E27FC236}">
                <a16:creationId xmlns:a16="http://schemas.microsoft.com/office/drawing/2014/main" id="{E31DB60F-76ED-74A7-4BDC-E418A50B5BCC}"/>
              </a:ext>
            </a:extLst>
          </p:cNvPr>
          <p:cNvSpPr>
            <a:spLocks noGrp="1"/>
          </p:cNvSpPr>
          <p:nvPr>
            <p:ph sz="half" idx="1"/>
          </p:nvPr>
        </p:nvSpPr>
        <p:spPr/>
        <p:txBody>
          <a:bodyPr>
            <a:normAutofit fontScale="77500" lnSpcReduction="20000"/>
          </a:bodyPr>
          <a:lstStyle/>
          <a:p>
            <a:pPr marL="0" indent="0">
              <a:buNone/>
            </a:pPr>
            <a:r>
              <a:rPr lang="en-GB"/>
              <a:t>Scenario:</a:t>
            </a:r>
          </a:p>
          <a:p>
            <a:r>
              <a:rPr lang="en-GB"/>
              <a:t>A small café notices that lunchtime sales have dropped in the last 2 weeks.</a:t>
            </a:r>
          </a:p>
        </p:txBody>
      </p:sp>
      <p:sp>
        <p:nvSpPr>
          <p:cNvPr id="6" name="Content Placeholder 5">
            <a:extLst>
              <a:ext uri="{FF2B5EF4-FFF2-40B4-BE49-F238E27FC236}">
                <a16:creationId xmlns:a16="http://schemas.microsoft.com/office/drawing/2014/main" id="{A0B5DEE7-84A6-681E-EED5-B99A8B1588B8}"/>
              </a:ext>
            </a:extLst>
          </p:cNvPr>
          <p:cNvSpPr>
            <a:spLocks noGrp="1"/>
          </p:cNvSpPr>
          <p:nvPr>
            <p:ph sz="half" idx="2"/>
          </p:nvPr>
        </p:nvSpPr>
        <p:spPr/>
        <p:txBody>
          <a:bodyPr>
            <a:normAutofit fontScale="77500" lnSpcReduction="20000"/>
          </a:bodyPr>
          <a:lstStyle/>
          <a:p>
            <a:pPr marL="0" indent="0">
              <a:buNone/>
            </a:pPr>
            <a:r>
              <a:rPr lang="en-GB"/>
              <a:t>You will work together to make bullet‑point notes about:</a:t>
            </a:r>
          </a:p>
          <a:p>
            <a:endParaRPr lang="en-GB"/>
          </a:p>
          <a:p>
            <a:r>
              <a:rPr lang="en-GB"/>
              <a:t>Decisions the café needs to make (think: prices, products, customer service)</a:t>
            </a:r>
          </a:p>
          <a:p>
            <a:r>
              <a:rPr lang="en-GB"/>
              <a:t>Information the café needs (think: customer numbers, complaints, busy times)</a:t>
            </a:r>
          </a:p>
          <a:p>
            <a:r>
              <a:rPr lang="en-GB"/>
              <a:t>Academic skills that help make these decision (think: reading, note‑taking, comparing options)</a:t>
            </a:r>
          </a:p>
        </p:txBody>
      </p:sp>
    </p:spTree>
    <p:extLst>
      <p:ext uri="{BB962C8B-B14F-4D97-AF65-F5344CB8AC3E}">
        <p14:creationId xmlns:p14="http://schemas.microsoft.com/office/powerpoint/2010/main" val="8748941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AE91B-6846-EF7F-8846-F1EC0FCF40A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3ED2681-E1AE-0B5A-FC9C-57B9C35201C4}"/>
              </a:ext>
            </a:extLst>
          </p:cNvPr>
          <p:cNvSpPr>
            <a:spLocks noGrp="1"/>
          </p:cNvSpPr>
          <p:nvPr>
            <p:ph type="title"/>
          </p:nvPr>
        </p:nvSpPr>
        <p:spPr/>
        <p:txBody>
          <a:bodyPr/>
          <a:lstStyle/>
          <a:p>
            <a:r>
              <a:rPr lang="en-GB" dirty="0"/>
              <a:t>Thinking Like a Business Student: </a:t>
            </a:r>
            <a:r>
              <a:rPr lang="en-GB">
                <a:ea typeface="+mj-lt"/>
                <a:cs typeface="+mj-lt"/>
              </a:rPr>
              <a:t>Share Your</a:t>
            </a:r>
            <a:r>
              <a:rPr lang="en-GB" dirty="0">
                <a:ea typeface="+mj-lt"/>
                <a:cs typeface="+mj-lt"/>
              </a:rPr>
              <a:t> Strongest Idea</a:t>
            </a:r>
            <a:endParaRPr lang="en-GB" dirty="0"/>
          </a:p>
        </p:txBody>
      </p:sp>
      <p:sp>
        <p:nvSpPr>
          <p:cNvPr id="5" name="Content Placeholder 4">
            <a:extLst>
              <a:ext uri="{FF2B5EF4-FFF2-40B4-BE49-F238E27FC236}">
                <a16:creationId xmlns:a16="http://schemas.microsoft.com/office/drawing/2014/main" id="{79DEB1A2-A30E-F967-32BF-CD290AF76408}"/>
              </a:ext>
            </a:extLst>
          </p:cNvPr>
          <p:cNvSpPr>
            <a:spLocks noGrp="1"/>
          </p:cNvSpPr>
          <p:nvPr>
            <p:ph sz="half" idx="1"/>
          </p:nvPr>
        </p:nvSpPr>
        <p:spPr>
          <a:xfrm>
            <a:off x="172531" y="1878252"/>
            <a:ext cx="5938960" cy="4909983"/>
          </a:xfrm>
        </p:spPr>
        <p:style>
          <a:lnRef idx="2">
            <a:schemeClr val="dk1"/>
          </a:lnRef>
          <a:fillRef idx="1">
            <a:schemeClr val="lt1"/>
          </a:fillRef>
          <a:effectRef idx="0">
            <a:schemeClr val="dk1"/>
          </a:effectRef>
          <a:fontRef idx="minor">
            <a:schemeClr val="dk1"/>
          </a:fontRef>
        </p:style>
        <p:txBody>
          <a:bodyPr vert="horz" lIns="91440" tIns="45720" rIns="91440" bIns="45720" rtlCol="0" anchor="t">
            <a:noAutofit/>
          </a:bodyPr>
          <a:lstStyle/>
          <a:p>
            <a:pPr>
              <a:buNone/>
            </a:pPr>
            <a:r>
              <a:rPr lang="en-GB" sz="2400" b="1"/>
              <a:t>1. Choose and prepare: 5 minutes</a:t>
            </a:r>
            <a:endParaRPr lang="en-US" sz="2400"/>
          </a:p>
          <a:p>
            <a:pPr>
              <a:buNone/>
            </a:pPr>
            <a:r>
              <a:rPr lang="en-GB" sz="2400" dirty="0">
                <a:ea typeface="+mn-lt"/>
                <a:cs typeface="+mn-lt"/>
              </a:rPr>
              <a:t>With your partner, look</a:t>
            </a:r>
            <a:r>
              <a:rPr lang="en-GB" sz="2400">
                <a:ea typeface="+mn-lt"/>
                <a:cs typeface="+mn-lt"/>
              </a:rPr>
              <a:t> at the reasons you brainstormed. Choose the reason you think is </a:t>
            </a:r>
            <a:r>
              <a:rPr lang="en-GB" sz="2400" b="1" dirty="0">
                <a:ea typeface="+mn-lt"/>
                <a:cs typeface="+mn-lt"/>
              </a:rPr>
              <a:t>strongest or most likely</a:t>
            </a:r>
            <a:r>
              <a:rPr lang="en-GB" sz="2400" dirty="0">
                <a:ea typeface="+mn-lt"/>
                <a:cs typeface="+mn-lt"/>
              </a:rPr>
              <a:t>. Discuss:</a:t>
            </a:r>
          </a:p>
          <a:p>
            <a:pPr>
              <a:buFont typeface="Arial"/>
              <a:buChar char="•"/>
            </a:pPr>
            <a:r>
              <a:rPr lang="en-GB" sz="2400">
                <a:ea typeface="+mn-lt"/>
                <a:cs typeface="+mn-lt"/>
              </a:rPr>
              <a:t>What information would the café need to check the idea? </a:t>
            </a:r>
            <a:endParaRPr lang="en-GB" sz="2400"/>
          </a:p>
          <a:p>
            <a:pPr>
              <a:buFont typeface="Arial"/>
              <a:buChar char="•"/>
            </a:pPr>
            <a:r>
              <a:rPr lang="en-GB" sz="2400">
                <a:ea typeface="+mn-lt"/>
                <a:cs typeface="+mn-lt"/>
              </a:rPr>
              <a:t>Where could the café find this information? </a:t>
            </a:r>
          </a:p>
          <a:p>
            <a:pPr>
              <a:buFont typeface="Arial"/>
              <a:buChar char="•"/>
            </a:pPr>
            <a:r>
              <a:rPr lang="en-GB" sz="2400">
                <a:ea typeface="+mn-lt"/>
                <a:cs typeface="+mn-lt"/>
              </a:rPr>
              <a:t>What might the café decide to do? </a:t>
            </a:r>
          </a:p>
          <a:p>
            <a:pPr>
              <a:buFont typeface="Arial"/>
              <a:buChar char="•"/>
            </a:pPr>
            <a:r>
              <a:rPr lang="en-GB" sz="2400">
                <a:ea typeface="+mn-lt"/>
                <a:cs typeface="+mn-lt"/>
              </a:rPr>
              <a:t>Which academic skill would help? </a:t>
            </a:r>
          </a:p>
          <a:p>
            <a:pPr>
              <a:buFont typeface="Arial"/>
              <a:buChar char="•"/>
            </a:pPr>
            <a:r>
              <a:rPr lang="en-GB" sz="2400">
                <a:ea typeface="+mn-lt"/>
                <a:cs typeface="+mn-lt"/>
              </a:rPr>
              <a:t>How would this skill support a better business decision? </a:t>
            </a:r>
            <a:endParaRPr lang="en-GB" sz="2400"/>
          </a:p>
          <a:p>
            <a:pPr>
              <a:buNone/>
            </a:pPr>
            <a:endParaRPr lang="en-GB" sz="2800" b="1" dirty="0"/>
          </a:p>
        </p:txBody>
      </p:sp>
      <p:sp>
        <p:nvSpPr>
          <p:cNvPr id="8" name="TextBox 7">
            <a:extLst>
              <a:ext uri="{FF2B5EF4-FFF2-40B4-BE49-F238E27FC236}">
                <a16:creationId xmlns:a16="http://schemas.microsoft.com/office/drawing/2014/main" id="{F27CDBAF-A9CE-B912-EF3F-A004B9EFDFE9}"/>
              </a:ext>
            </a:extLst>
          </p:cNvPr>
          <p:cNvSpPr txBox="1"/>
          <p:nvPr/>
        </p:nvSpPr>
        <p:spPr>
          <a:xfrm>
            <a:off x="6489562" y="1875692"/>
            <a:ext cx="5392614" cy="4893647"/>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t>2. Exchange ideas: 10 minutes</a:t>
            </a:r>
            <a:endParaRPr lang="en-US" sz="2400"/>
          </a:p>
          <a:p>
            <a:r>
              <a:rPr lang="en-US" sz="2400">
                <a:ea typeface="+mn-lt"/>
                <a:cs typeface="+mn-lt"/>
              </a:rPr>
              <a:t>Join another pair.</a:t>
            </a:r>
            <a:endParaRPr lang="en-US" sz="2400"/>
          </a:p>
          <a:p>
            <a:pPr marL="285750" indent="-285750">
              <a:buFont typeface="Arial"/>
              <a:buChar char="•"/>
            </a:pPr>
            <a:r>
              <a:rPr lang="en-US" sz="2400" b="1">
                <a:ea typeface="+mn-lt"/>
                <a:cs typeface="+mn-lt"/>
              </a:rPr>
              <a:t>Pair 1:</a:t>
            </a:r>
            <a:r>
              <a:rPr lang="en-US" sz="2400">
                <a:ea typeface="+mn-lt"/>
                <a:cs typeface="+mn-lt"/>
              </a:rPr>
              <a:t> Explain your idea and thinking. </a:t>
            </a:r>
            <a:endParaRPr lang="en-US" sz="2400"/>
          </a:p>
          <a:p>
            <a:pPr marL="285750" indent="-285750">
              <a:buFont typeface="Arial"/>
              <a:buChar char="•"/>
            </a:pPr>
            <a:r>
              <a:rPr lang="en-US" sz="2400" b="1">
                <a:ea typeface="+mn-lt"/>
                <a:cs typeface="+mn-lt"/>
              </a:rPr>
              <a:t>Pair 2:</a:t>
            </a:r>
            <a:r>
              <a:rPr lang="en-US" sz="2400">
                <a:ea typeface="+mn-lt"/>
                <a:cs typeface="+mn-lt"/>
              </a:rPr>
              <a:t> Listen and ask one useful question. </a:t>
            </a:r>
            <a:endParaRPr lang="en-US" sz="2400"/>
          </a:p>
          <a:p>
            <a:pPr marL="285750" indent="-285750">
              <a:buFont typeface="Arial"/>
              <a:buChar char="•"/>
            </a:pPr>
            <a:r>
              <a:rPr lang="en-US" sz="2400" b="1">
                <a:ea typeface="+mn-lt"/>
                <a:cs typeface="+mn-lt"/>
              </a:rPr>
              <a:t>Swap roles.</a:t>
            </a:r>
            <a:r>
              <a:rPr lang="en-US" sz="2400" dirty="0">
                <a:ea typeface="+mn-lt"/>
                <a:cs typeface="+mn-lt"/>
              </a:rPr>
              <a:t> </a:t>
            </a:r>
            <a:endParaRPr lang="en-US" sz="2400"/>
          </a:p>
          <a:p>
            <a:r>
              <a:rPr lang="en-US" sz="2400">
                <a:ea typeface="+mn-lt"/>
                <a:cs typeface="+mn-lt"/>
              </a:rPr>
              <a:t>As a group, notice (5 minutes):</a:t>
            </a:r>
            <a:endParaRPr lang="en-US" sz="2400"/>
          </a:p>
          <a:p>
            <a:pPr marL="285750" indent="-285750">
              <a:buFont typeface="Arial"/>
              <a:buChar char="•"/>
            </a:pPr>
            <a:r>
              <a:rPr lang="en-US" sz="2400">
                <a:ea typeface="+mn-lt"/>
                <a:cs typeface="+mn-lt"/>
              </a:rPr>
              <a:t>What was similar? </a:t>
            </a:r>
            <a:endParaRPr lang="en-US" sz="2400"/>
          </a:p>
          <a:p>
            <a:pPr marL="285750" indent="-285750">
              <a:buFont typeface="Arial"/>
              <a:buChar char="•"/>
            </a:pPr>
            <a:r>
              <a:rPr lang="en-US" sz="2400">
                <a:ea typeface="+mn-lt"/>
                <a:cs typeface="+mn-lt"/>
              </a:rPr>
              <a:t>What was different? </a:t>
            </a:r>
            <a:endParaRPr lang="en-US" sz="2400"/>
          </a:p>
          <a:p>
            <a:pPr marL="285750" indent="-285750">
              <a:buFont typeface="Arial"/>
              <a:buChar char="•"/>
            </a:pPr>
            <a:r>
              <a:rPr lang="en-US" sz="2400">
                <a:ea typeface="+mn-lt"/>
                <a:cs typeface="+mn-lt"/>
              </a:rPr>
              <a:t>Did the other pair give you a new idea or make you rethink anything? </a:t>
            </a:r>
            <a:endParaRPr lang="en-US" sz="2400"/>
          </a:p>
          <a:p>
            <a:r>
              <a:rPr lang="en-US" sz="2400" b="1">
                <a:ea typeface="+mn-lt"/>
                <a:cs typeface="+mn-lt"/>
              </a:rPr>
              <a:t>You are sharing one developed idea, not your whole list.</a:t>
            </a:r>
            <a:endParaRPr lang="en-US" sz="2400"/>
          </a:p>
        </p:txBody>
      </p:sp>
    </p:spTree>
    <p:extLst>
      <p:ext uri="{BB962C8B-B14F-4D97-AF65-F5344CB8AC3E}">
        <p14:creationId xmlns:p14="http://schemas.microsoft.com/office/powerpoint/2010/main" val="2846918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433CC-0920-F6C3-D513-EDA6547A9F2E}"/>
              </a:ext>
            </a:extLst>
          </p:cNvPr>
          <p:cNvSpPr>
            <a:spLocks noGrp="1"/>
          </p:cNvSpPr>
          <p:nvPr>
            <p:ph type="ctrTitle"/>
          </p:nvPr>
        </p:nvSpPr>
        <p:spPr>
          <a:xfrm>
            <a:off x="552451" y="2027237"/>
            <a:ext cx="6000750" cy="2306637"/>
          </a:xfrm>
        </p:spPr>
        <p:txBody>
          <a:bodyPr anchor="b">
            <a:normAutofit/>
          </a:bodyPr>
          <a:lstStyle/>
          <a:p>
            <a:r>
              <a:rPr lang="en-GB" dirty="0"/>
              <a:t>Thinking like a </a:t>
            </a:r>
            <a:r>
              <a:rPr lang="en-GB"/>
              <a:t>business student   </a:t>
            </a:r>
            <a:endParaRPr lang="en-GB" dirty="0"/>
          </a:p>
        </p:txBody>
      </p:sp>
      <p:sp>
        <p:nvSpPr>
          <p:cNvPr id="3" name="Content Placeholder 2">
            <a:extLst>
              <a:ext uri="{FF2B5EF4-FFF2-40B4-BE49-F238E27FC236}">
                <a16:creationId xmlns:a16="http://schemas.microsoft.com/office/drawing/2014/main" id="{B54D7CAA-9DB2-B8F2-6F8F-FB0E7DA8FC00}"/>
              </a:ext>
            </a:extLst>
          </p:cNvPr>
          <p:cNvSpPr>
            <a:spLocks noGrp="1"/>
          </p:cNvSpPr>
          <p:nvPr>
            <p:ph type="subTitle" idx="1"/>
          </p:nvPr>
        </p:nvSpPr>
        <p:spPr>
          <a:xfrm>
            <a:off x="552451" y="4506913"/>
            <a:ext cx="6000750" cy="1655762"/>
          </a:xfrm>
        </p:spPr>
        <p:txBody>
          <a:bodyPr>
            <a:normAutofit/>
          </a:bodyPr>
          <a:lstStyle/>
          <a:p>
            <a:r>
              <a:rPr lang="en-GB" sz="2000"/>
              <a:t>Being a business student is not about knowing everything.</a:t>
            </a:r>
          </a:p>
          <a:p>
            <a:r>
              <a:rPr lang="en-GB" sz="2000"/>
              <a:t>It’s about thinking clearly, asking questions, and using information to make good decisions.</a:t>
            </a:r>
          </a:p>
        </p:txBody>
      </p:sp>
      <p:pic>
        <p:nvPicPr>
          <p:cNvPr id="7" name="Content Placeholder 6" descr="Books and mortarboard illustration">
            <a:extLst>
              <a:ext uri="{FF2B5EF4-FFF2-40B4-BE49-F238E27FC236}">
                <a16:creationId xmlns:a16="http://schemas.microsoft.com/office/drawing/2014/main" id="{FD96B5EF-9153-5A9D-2533-637263ED2D88}"/>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b="-1"/>
          <a:stretch>
            <a:fillRect/>
          </a:stretch>
        </p:blipFill>
        <p:spPr>
          <a:xfrm>
            <a:off x="6862713" y="10"/>
            <a:ext cx="5329287" cy="6857990"/>
          </a:xfrm>
          <a:noFill/>
        </p:spPr>
      </p:pic>
    </p:spTree>
    <p:extLst>
      <p:ext uri="{BB962C8B-B14F-4D97-AF65-F5344CB8AC3E}">
        <p14:creationId xmlns:p14="http://schemas.microsoft.com/office/powerpoint/2010/main" val="22075195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42023-1232-5836-8EA5-24E518FA2254}"/>
              </a:ext>
            </a:extLst>
          </p:cNvPr>
          <p:cNvSpPr>
            <a:spLocks noGrp="1"/>
          </p:cNvSpPr>
          <p:nvPr>
            <p:ph type="ctrTitle"/>
          </p:nvPr>
        </p:nvSpPr>
        <p:spPr>
          <a:xfrm>
            <a:off x="552451" y="2027237"/>
            <a:ext cx="6000750" cy="2306637"/>
          </a:xfrm>
        </p:spPr>
        <p:txBody>
          <a:bodyPr anchor="b">
            <a:normAutofit/>
          </a:bodyPr>
          <a:lstStyle/>
          <a:p>
            <a:r>
              <a:rPr lang="en-GB"/>
              <a:t>Reflection Time!</a:t>
            </a:r>
          </a:p>
        </p:txBody>
      </p:sp>
      <p:sp>
        <p:nvSpPr>
          <p:cNvPr id="9" name="Subtitle 2">
            <a:extLst>
              <a:ext uri="{FF2B5EF4-FFF2-40B4-BE49-F238E27FC236}">
                <a16:creationId xmlns:a16="http://schemas.microsoft.com/office/drawing/2014/main" id="{86AD20FF-FF47-69A9-189A-AF735EA487DF}"/>
              </a:ext>
            </a:extLst>
          </p:cNvPr>
          <p:cNvSpPr>
            <a:spLocks noGrp="1"/>
          </p:cNvSpPr>
          <p:nvPr>
            <p:ph type="subTitle" idx="1"/>
          </p:nvPr>
        </p:nvSpPr>
        <p:spPr>
          <a:xfrm>
            <a:off x="552451" y="4506913"/>
            <a:ext cx="6000750" cy="1655762"/>
          </a:xfrm>
        </p:spPr>
        <p:txBody>
          <a:bodyPr/>
          <a:lstStyle/>
          <a:p>
            <a:endParaRPr lang="en-US"/>
          </a:p>
        </p:txBody>
      </p:sp>
      <p:pic>
        <p:nvPicPr>
          <p:cNvPr id="4" name="Picture 3" descr="A white sphere with black lines&#10;&#10;">
            <a:extLst>
              <a:ext uri="{FF2B5EF4-FFF2-40B4-BE49-F238E27FC236}">
                <a16:creationId xmlns:a16="http://schemas.microsoft.com/office/drawing/2014/main" id="{70AE220E-53C0-8924-CBE2-B1E40DA7649C}"/>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6862713" y="10"/>
            <a:ext cx="5329287" cy="6857990"/>
          </a:xfrm>
          <a:prstGeom prst="rect">
            <a:avLst/>
          </a:prstGeom>
          <a:noFill/>
        </p:spPr>
      </p:pic>
    </p:spTree>
    <p:extLst>
      <p:ext uri="{BB962C8B-B14F-4D97-AF65-F5344CB8AC3E}">
        <p14:creationId xmlns:p14="http://schemas.microsoft.com/office/powerpoint/2010/main" val="22823054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BF06A-038D-443E-5D80-A478C2C08135}"/>
              </a:ext>
            </a:extLst>
          </p:cNvPr>
          <p:cNvSpPr>
            <a:spLocks noGrp="1"/>
          </p:cNvSpPr>
          <p:nvPr>
            <p:ph type="title"/>
          </p:nvPr>
        </p:nvSpPr>
        <p:spPr/>
        <p:txBody>
          <a:bodyPr/>
          <a:lstStyle/>
          <a:p>
            <a:r>
              <a:rPr lang="en-GB"/>
              <a:t>What is Moodle?</a:t>
            </a:r>
          </a:p>
        </p:txBody>
      </p:sp>
      <p:sp>
        <p:nvSpPr>
          <p:cNvPr id="3" name="Content Placeholder 2">
            <a:extLst>
              <a:ext uri="{FF2B5EF4-FFF2-40B4-BE49-F238E27FC236}">
                <a16:creationId xmlns:a16="http://schemas.microsoft.com/office/drawing/2014/main" id="{C22D3D4A-F65F-72CA-2F1C-0B120035CE8A}"/>
              </a:ext>
            </a:extLst>
          </p:cNvPr>
          <p:cNvSpPr>
            <a:spLocks noGrp="1"/>
          </p:cNvSpPr>
          <p:nvPr>
            <p:ph idx="1"/>
          </p:nvPr>
        </p:nvSpPr>
        <p:spPr/>
        <p:txBody>
          <a:bodyPr>
            <a:normAutofit fontScale="92500" lnSpcReduction="10000"/>
          </a:bodyPr>
          <a:lstStyle/>
          <a:p>
            <a:r>
              <a:rPr lang="en-GB"/>
              <a:t>Moodle is our online learning space — it’s where your module information lives.</a:t>
            </a:r>
          </a:p>
          <a:p>
            <a:r>
              <a:rPr lang="en-GB"/>
              <a:t>You will find everything for this class on Moodle: weekly materials, activities, and announcements.</a:t>
            </a:r>
          </a:p>
          <a:p>
            <a:r>
              <a:rPr lang="en-GB"/>
              <a:t>You will submit your assignments on Moodle when the time comes.</a:t>
            </a:r>
          </a:p>
          <a:p>
            <a:r>
              <a:rPr lang="en-GB"/>
              <a:t>Only you and your tutor can see your private posts in the reflection forum.</a:t>
            </a:r>
          </a:p>
          <a:p>
            <a:r>
              <a:rPr lang="en-GB"/>
              <a:t>You can log in from your phone, laptop, or a university computer.</a:t>
            </a:r>
          </a:p>
        </p:txBody>
      </p:sp>
    </p:spTree>
    <p:extLst>
      <p:ext uri="{BB962C8B-B14F-4D97-AF65-F5344CB8AC3E}">
        <p14:creationId xmlns:p14="http://schemas.microsoft.com/office/powerpoint/2010/main" val="9901495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61343-296B-8A67-DF27-16FF7CEFE87B}"/>
              </a:ext>
            </a:extLst>
          </p:cNvPr>
          <p:cNvSpPr>
            <a:spLocks noGrp="1"/>
          </p:cNvSpPr>
          <p:nvPr>
            <p:ph type="title"/>
          </p:nvPr>
        </p:nvSpPr>
        <p:spPr/>
        <p:txBody>
          <a:bodyPr/>
          <a:lstStyle/>
          <a:p>
            <a:r>
              <a:rPr lang="en-GB"/>
              <a:t>Let’s give it a go</a:t>
            </a:r>
          </a:p>
        </p:txBody>
      </p:sp>
      <p:pic>
        <p:nvPicPr>
          <p:cNvPr id="6" name="Content Placeholder 5" descr="A qr code with a few squares&#10;&#10;AI-generated content may be incorrect.">
            <a:extLst>
              <a:ext uri="{FF2B5EF4-FFF2-40B4-BE49-F238E27FC236}">
                <a16:creationId xmlns:a16="http://schemas.microsoft.com/office/drawing/2014/main" id="{9ADDE785-0DCF-AF80-59EB-B5BC8987ED7A}"/>
              </a:ext>
            </a:extLst>
          </p:cNvPr>
          <p:cNvPicPr>
            <a:picLocks noGrp="1" noChangeAspect="1"/>
          </p:cNvPicPr>
          <p:nvPr>
            <p:ph sz="half" idx="1"/>
          </p:nvPr>
        </p:nvPicPr>
        <p:blipFill>
          <a:blip r:embed="rId3" cstate="email">
            <a:extLst>
              <a:ext uri="{28A0092B-C50C-407E-A947-70E740481C1C}">
                <a14:useLocalDpi xmlns:a14="http://schemas.microsoft.com/office/drawing/2010/main"/>
              </a:ext>
            </a:extLst>
          </a:blip>
          <a:stretch>
            <a:fillRect/>
          </a:stretch>
        </p:blipFill>
        <p:spPr>
          <a:xfrm>
            <a:off x="1346504" y="1825625"/>
            <a:ext cx="4351338" cy="4351338"/>
          </a:xfrm>
          <a:prstGeom prst="rect">
            <a:avLst/>
          </a:prstGeom>
        </p:spPr>
      </p:pic>
      <p:sp>
        <p:nvSpPr>
          <p:cNvPr id="5" name="Content Placeholder 4">
            <a:extLst>
              <a:ext uri="{FF2B5EF4-FFF2-40B4-BE49-F238E27FC236}">
                <a16:creationId xmlns:a16="http://schemas.microsoft.com/office/drawing/2014/main" id="{2DE52120-F9D4-3F07-033A-2F4895F1F471}"/>
              </a:ext>
            </a:extLst>
          </p:cNvPr>
          <p:cNvSpPr>
            <a:spLocks noGrp="1"/>
          </p:cNvSpPr>
          <p:nvPr>
            <p:ph sz="half" idx="2"/>
          </p:nvPr>
        </p:nvSpPr>
        <p:spPr/>
        <p:txBody>
          <a:bodyPr/>
          <a:lstStyle/>
          <a:p>
            <a:r>
              <a:rPr lang="en-GB" dirty="0"/>
              <a:t>Google: </a:t>
            </a:r>
            <a:r>
              <a:rPr lang="en-GB" b="1" dirty="0"/>
              <a:t>UWTSD Moodle</a:t>
            </a:r>
          </a:p>
          <a:p>
            <a:r>
              <a:rPr lang="en-GB" dirty="0"/>
              <a:t>Go to Moodle from your </a:t>
            </a:r>
            <a:r>
              <a:rPr lang="en-GB" b="1" dirty="0"/>
              <a:t>UWTSD HWB app</a:t>
            </a:r>
          </a:p>
        </p:txBody>
      </p:sp>
    </p:spTree>
    <p:extLst>
      <p:ext uri="{BB962C8B-B14F-4D97-AF65-F5344CB8AC3E}">
        <p14:creationId xmlns:p14="http://schemas.microsoft.com/office/powerpoint/2010/main" val="13306058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9FD7C-86E4-2D60-BC12-D0C299D9495B}"/>
              </a:ext>
            </a:extLst>
          </p:cNvPr>
          <p:cNvSpPr>
            <a:spLocks noGrp="1"/>
          </p:cNvSpPr>
          <p:nvPr>
            <p:ph type="title"/>
          </p:nvPr>
        </p:nvSpPr>
        <p:spPr/>
        <p:txBody>
          <a:bodyPr/>
          <a:lstStyle/>
          <a:p>
            <a:r>
              <a:rPr lang="en-GB"/>
              <a:t>Reflection</a:t>
            </a:r>
          </a:p>
        </p:txBody>
      </p:sp>
      <p:sp>
        <p:nvSpPr>
          <p:cNvPr id="3" name="Content Placeholder 2">
            <a:extLst>
              <a:ext uri="{FF2B5EF4-FFF2-40B4-BE49-F238E27FC236}">
                <a16:creationId xmlns:a16="http://schemas.microsoft.com/office/drawing/2014/main" id="{87B6CF72-8396-FF0D-EDF6-39A9EF1F9CD9}"/>
              </a:ext>
            </a:extLst>
          </p:cNvPr>
          <p:cNvSpPr>
            <a:spLocks noGrp="1"/>
          </p:cNvSpPr>
          <p:nvPr>
            <p:ph sz="half" idx="1"/>
          </p:nvPr>
        </p:nvSpPr>
        <p:spPr>
          <a:xfrm>
            <a:off x="179773" y="2012231"/>
            <a:ext cx="5882456" cy="4707056"/>
          </a:xfrm>
        </p:spPr>
        <p:txBody>
          <a:bodyPr vert="horz" lIns="91440" tIns="45720" rIns="91440" bIns="45720" rtlCol="0" anchor="t">
            <a:noAutofit/>
          </a:bodyPr>
          <a:lstStyle/>
          <a:p>
            <a:pPr marL="0" indent="0">
              <a:buNone/>
            </a:pPr>
            <a:r>
              <a:rPr lang="en-GB" sz="2800" b="1"/>
              <a:t>Please answer these three questions:</a:t>
            </a:r>
          </a:p>
          <a:p>
            <a:pPr marL="514350" indent="-514350">
              <a:buAutoNum type="arabicPeriod"/>
            </a:pPr>
            <a:r>
              <a:rPr lang="en-GB" sz="2800">
                <a:ea typeface="+mn-lt"/>
                <a:cs typeface="+mn-lt"/>
              </a:rPr>
              <a:t>What did you already know before today’s class? </a:t>
            </a:r>
            <a:endParaRPr lang="en-GB" sz="2800" dirty="0"/>
          </a:p>
          <a:p>
            <a:pPr marL="514350" indent="-514350">
              <a:buAutoNum type="arabicPeriod"/>
            </a:pPr>
            <a:r>
              <a:rPr lang="en-GB" sz="2800">
                <a:ea typeface="+mn-lt"/>
                <a:cs typeface="+mn-lt"/>
              </a:rPr>
              <a:t>What is one new thing you understand about studying business at university? </a:t>
            </a:r>
            <a:endParaRPr lang="en-GB" sz="2800" dirty="0"/>
          </a:p>
          <a:p>
            <a:pPr marL="514350" indent="-514350">
              <a:buAutoNum type="arabicPeriod"/>
            </a:pPr>
            <a:r>
              <a:rPr lang="en-GB" sz="2800">
                <a:ea typeface="+mn-lt"/>
                <a:cs typeface="+mn-lt"/>
              </a:rPr>
              <a:t>What do you feel more confident about after today’s class?</a:t>
            </a:r>
            <a:endParaRPr lang="en-GB" sz="2800" dirty="0"/>
          </a:p>
          <a:p>
            <a:pPr marL="514350" indent="-514350">
              <a:buAutoNum type="arabicPeriod"/>
            </a:pPr>
            <a:endParaRPr lang="en-GB" sz="2800" dirty="0"/>
          </a:p>
        </p:txBody>
      </p:sp>
      <p:sp>
        <p:nvSpPr>
          <p:cNvPr id="4" name="Content Placeholder 3">
            <a:extLst>
              <a:ext uri="{FF2B5EF4-FFF2-40B4-BE49-F238E27FC236}">
                <a16:creationId xmlns:a16="http://schemas.microsoft.com/office/drawing/2014/main" id="{28BF3E61-5A12-8DF8-6253-CD9336D9DCA8}"/>
              </a:ext>
            </a:extLst>
          </p:cNvPr>
          <p:cNvSpPr>
            <a:spLocks noGrp="1"/>
          </p:cNvSpPr>
          <p:nvPr>
            <p:ph sz="half" idx="2"/>
          </p:nvPr>
        </p:nvSpPr>
        <p:spPr>
          <a:xfrm>
            <a:off x="6521069" y="1847474"/>
            <a:ext cx="5498623" cy="4707055"/>
          </a:xfrm>
        </p:spPr>
        <p:txBody>
          <a:bodyPr vert="horz" lIns="91440" tIns="45720" rIns="91440" bIns="45720" rtlCol="0" anchor="t">
            <a:noAutofit/>
          </a:bodyPr>
          <a:lstStyle/>
          <a:p>
            <a:r>
              <a:rPr lang="en-GB" sz="2000"/>
              <a:t>Write 1-2 short sentences to answer each. Use simple English.</a:t>
            </a:r>
            <a:endParaRPr lang="en-GB" sz="2000" dirty="0"/>
          </a:p>
          <a:p>
            <a:r>
              <a:rPr lang="en-GB" sz="2000"/>
              <a:t>You will post your answers on Moodle in the “Reflection Space – Individual”. Only you and the tutor can see your post.</a:t>
            </a:r>
            <a:endParaRPr lang="en-GB" sz="2000" dirty="0"/>
          </a:p>
          <a:p>
            <a:r>
              <a:rPr lang="en-GB" sz="2000" b="1" dirty="0"/>
              <a:t>This is not marked, but will be read by your tutor.</a:t>
            </a:r>
          </a:p>
          <a:p>
            <a:r>
              <a:rPr lang="en-GB" sz="2000"/>
              <a:t>You do not need to share with the class.</a:t>
            </a:r>
            <a:endParaRPr lang="en-GB" sz="2000" dirty="0"/>
          </a:p>
          <a:p>
            <a:r>
              <a:rPr lang="en-GB" sz="2000" dirty="0"/>
              <a:t>Please do not use AI or </a:t>
            </a:r>
            <a:r>
              <a:rPr lang="en-GB" sz="2000"/>
              <a:t>Translation to</a:t>
            </a:r>
            <a:r>
              <a:rPr lang="en-GB" sz="2000" dirty="0"/>
              <a:t> write your reflection sentences!</a:t>
            </a:r>
          </a:p>
          <a:p>
            <a:endParaRPr lang="en-GB" dirty="0"/>
          </a:p>
        </p:txBody>
      </p:sp>
    </p:spTree>
    <p:extLst>
      <p:ext uri="{BB962C8B-B14F-4D97-AF65-F5344CB8AC3E}">
        <p14:creationId xmlns:p14="http://schemas.microsoft.com/office/powerpoint/2010/main" val="34715656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ED97A-B5F6-944F-6F2C-63584486C6EC}"/>
              </a:ext>
            </a:extLst>
          </p:cNvPr>
          <p:cNvSpPr>
            <a:spLocks noGrp="1"/>
          </p:cNvSpPr>
          <p:nvPr>
            <p:ph type="ctrTitle"/>
          </p:nvPr>
        </p:nvSpPr>
        <p:spPr>
          <a:xfrm>
            <a:off x="552451" y="2027237"/>
            <a:ext cx="6000750" cy="2306637"/>
          </a:xfrm>
        </p:spPr>
        <p:txBody>
          <a:bodyPr anchor="b">
            <a:normAutofit/>
          </a:bodyPr>
          <a:lstStyle/>
          <a:p>
            <a:r>
              <a:rPr lang="en-GB"/>
              <a:t>Recap</a:t>
            </a:r>
          </a:p>
        </p:txBody>
      </p:sp>
      <p:sp>
        <p:nvSpPr>
          <p:cNvPr id="10" name="Subtitle 2">
            <a:extLst>
              <a:ext uri="{FF2B5EF4-FFF2-40B4-BE49-F238E27FC236}">
                <a16:creationId xmlns:a16="http://schemas.microsoft.com/office/drawing/2014/main" id="{F1046F79-46CB-BA38-0F81-90B093F1277F}"/>
              </a:ext>
            </a:extLst>
          </p:cNvPr>
          <p:cNvSpPr>
            <a:spLocks noGrp="1"/>
          </p:cNvSpPr>
          <p:nvPr>
            <p:ph type="subTitle" idx="1"/>
          </p:nvPr>
        </p:nvSpPr>
        <p:spPr>
          <a:xfrm>
            <a:off x="552451" y="4506913"/>
            <a:ext cx="6000750" cy="1655762"/>
          </a:xfrm>
        </p:spPr>
        <p:txBody>
          <a:bodyPr/>
          <a:lstStyle/>
          <a:p>
            <a:endParaRPr lang="en-US"/>
          </a:p>
        </p:txBody>
      </p:sp>
      <p:pic>
        <p:nvPicPr>
          <p:cNvPr id="5" name="Picture 4" descr="Spiral shell pattern">
            <a:extLst>
              <a:ext uri="{FF2B5EF4-FFF2-40B4-BE49-F238E27FC236}">
                <a16:creationId xmlns:a16="http://schemas.microsoft.com/office/drawing/2014/main" id="{114E4C26-54CF-F060-9C42-C220ED57E8F8}"/>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6862713" y="10"/>
            <a:ext cx="5329287" cy="6857990"/>
          </a:xfrm>
          <a:prstGeom prst="rect">
            <a:avLst/>
          </a:prstGeom>
          <a:noFill/>
        </p:spPr>
      </p:pic>
    </p:spTree>
    <p:extLst>
      <p:ext uri="{BB962C8B-B14F-4D97-AF65-F5344CB8AC3E}">
        <p14:creationId xmlns:p14="http://schemas.microsoft.com/office/powerpoint/2010/main" val="9942612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DA865-FF4F-95F4-4FB1-BA94CFC58BA2}"/>
              </a:ext>
            </a:extLst>
          </p:cNvPr>
          <p:cNvSpPr>
            <a:spLocks noGrp="1"/>
          </p:cNvSpPr>
          <p:nvPr>
            <p:ph type="title"/>
          </p:nvPr>
        </p:nvSpPr>
        <p:spPr/>
        <p:txBody>
          <a:bodyPr/>
          <a:lstStyle/>
          <a:p>
            <a:r>
              <a:rPr lang="en-GB"/>
              <a:t>Today we learned…</a:t>
            </a:r>
          </a:p>
        </p:txBody>
      </p:sp>
      <p:sp>
        <p:nvSpPr>
          <p:cNvPr id="3" name="Content Placeholder 2">
            <a:extLst>
              <a:ext uri="{FF2B5EF4-FFF2-40B4-BE49-F238E27FC236}">
                <a16:creationId xmlns:a16="http://schemas.microsoft.com/office/drawing/2014/main" id="{4D46F9F0-4E29-5C84-2C0A-359DC06DC0FC}"/>
              </a:ext>
            </a:extLst>
          </p:cNvPr>
          <p:cNvSpPr>
            <a:spLocks noGrp="1"/>
          </p:cNvSpPr>
          <p:nvPr>
            <p:ph sz="half" idx="1"/>
          </p:nvPr>
        </p:nvSpPr>
        <p:spPr/>
        <p:txBody>
          <a:bodyPr>
            <a:normAutofit fontScale="92500" lnSpcReduction="10000"/>
          </a:bodyPr>
          <a:lstStyle/>
          <a:p>
            <a:r>
              <a:rPr lang="en-GB"/>
              <a:t>Business is about making decisions</a:t>
            </a:r>
          </a:p>
          <a:p>
            <a:r>
              <a:rPr lang="en-GB"/>
              <a:t>Decisions need information</a:t>
            </a:r>
          </a:p>
          <a:p>
            <a:r>
              <a:rPr lang="en-GB"/>
              <a:t>Academic skills help us understand and use information</a:t>
            </a:r>
          </a:p>
          <a:p>
            <a:endParaRPr lang="en-GB"/>
          </a:p>
          <a:p>
            <a:r>
              <a:rPr lang="en-GB"/>
              <a:t>You already use these skills in everyday life</a:t>
            </a:r>
          </a:p>
        </p:txBody>
      </p:sp>
      <p:graphicFrame>
        <p:nvGraphicFramePr>
          <p:cNvPr id="5" name="Content Placeholder 4" descr="Three blue arrow shapes labeled ‘Reading,’ ‘Note‑making,’ and ‘Analysis,’ each pointing to grey arrows labeled ‘Information,’ ‘Clearer Thinking,’ and ‘Better Choices">
            <a:extLst>
              <a:ext uri="{FF2B5EF4-FFF2-40B4-BE49-F238E27FC236}">
                <a16:creationId xmlns:a16="http://schemas.microsoft.com/office/drawing/2014/main" id="{839A3DAE-8818-C7FA-0A6E-21C98551DF88}"/>
              </a:ext>
            </a:extLst>
          </p:cNvPr>
          <p:cNvGraphicFramePr>
            <a:graphicFrameLocks noGrp="1"/>
          </p:cNvGraphicFramePr>
          <p:nvPr>
            <p:ph sz="half" idx="2"/>
            <p:extLst>
              <p:ext uri="{D42A27DB-BD31-4B8C-83A1-F6EECF244321}">
                <p14:modId xmlns:p14="http://schemas.microsoft.com/office/powerpoint/2010/main" val="1497614563"/>
              </p:ext>
            </p:extLst>
          </p:nvPr>
        </p:nvGraphicFramePr>
        <p:xfrm>
          <a:off x="6275388" y="1825625"/>
          <a:ext cx="5078412"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666085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BBA2D-1737-498F-57B8-0B5975B4E4D6}"/>
              </a:ext>
            </a:extLst>
          </p:cNvPr>
          <p:cNvSpPr>
            <a:spLocks noGrp="1"/>
          </p:cNvSpPr>
          <p:nvPr>
            <p:ph type="title"/>
          </p:nvPr>
        </p:nvSpPr>
        <p:spPr/>
        <p:txBody>
          <a:bodyPr/>
          <a:lstStyle/>
          <a:p>
            <a:r>
              <a:rPr lang="en-GB"/>
              <a:t>You Belong Here</a:t>
            </a:r>
          </a:p>
        </p:txBody>
      </p:sp>
      <p:sp>
        <p:nvSpPr>
          <p:cNvPr id="3" name="Content Placeholder 2">
            <a:extLst>
              <a:ext uri="{FF2B5EF4-FFF2-40B4-BE49-F238E27FC236}">
                <a16:creationId xmlns:a16="http://schemas.microsoft.com/office/drawing/2014/main" id="{A5B12160-7519-F983-2856-D92ED5BB4324}"/>
              </a:ext>
            </a:extLst>
          </p:cNvPr>
          <p:cNvSpPr>
            <a:spLocks noGrp="1"/>
          </p:cNvSpPr>
          <p:nvPr>
            <p:ph idx="1"/>
          </p:nvPr>
        </p:nvSpPr>
        <p:spPr/>
        <p:txBody>
          <a:bodyPr>
            <a:normAutofit fontScale="92500" lnSpcReduction="10000"/>
          </a:bodyPr>
          <a:lstStyle/>
          <a:p>
            <a:r>
              <a:rPr lang="en-GB"/>
              <a:t>University is not about perfection.</a:t>
            </a:r>
          </a:p>
          <a:p>
            <a:r>
              <a:rPr lang="en-GB"/>
              <a:t>It is about:</a:t>
            </a:r>
          </a:p>
          <a:p>
            <a:pPr lvl="1"/>
            <a:r>
              <a:rPr lang="en-GB"/>
              <a:t>practising new skills</a:t>
            </a:r>
          </a:p>
          <a:p>
            <a:pPr lvl="1"/>
            <a:r>
              <a:rPr lang="en-GB"/>
              <a:t>asking questions</a:t>
            </a:r>
          </a:p>
          <a:p>
            <a:pPr lvl="1"/>
            <a:r>
              <a:rPr lang="en-GB"/>
              <a:t>learning from mistakes</a:t>
            </a:r>
          </a:p>
          <a:p>
            <a:pPr lvl="1"/>
            <a:r>
              <a:rPr lang="en-GB"/>
              <a:t>getting support when you need it</a:t>
            </a:r>
          </a:p>
          <a:p>
            <a:endParaRPr lang="en-GB"/>
          </a:p>
          <a:p>
            <a:r>
              <a:rPr lang="en-GB"/>
              <a:t>You belong here.</a:t>
            </a:r>
          </a:p>
          <a:p>
            <a:r>
              <a:rPr lang="en-GB"/>
              <a:t>You are already doing the thinking we need in business and in higher education.</a:t>
            </a:r>
          </a:p>
        </p:txBody>
      </p:sp>
    </p:spTree>
    <p:extLst>
      <p:ext uri="{BB962C8B-B14F-4D97-AF65-F5344CB8AC3E}">
        <p14:creationId xmlns:p14="http://schemas.microsoft.com/office/powerpoint/2010/main" val="685501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A45D6-7562-EAFE-D01E-AD8407393871}"/>
              </a:ext>
            </a:extLst>
          </p:cNvPr>
          <p:cNvSpPr>
            <a:spLocks noGrp="1"/>
          </p:cNvSpPr>
          <p:nvPr>
            <p:ph type="title"/>
          </p:nvPr>
        </p:nvSpPr>
        <p:spPr>
          <a:xfrm>
            <a:off x="1127125" y="-1325563"/>
            <a:ext cx="10226674" cy="1325563"/>
          </a:xfrm>
        </p:spPr>
        <p:txBody>
          <a:bodyPr vert="horz" lIns="91440" tIns="45720" rIns="91440" bIns="45720" rtlCol="0" anchor="b">
            <a:normAutofit/>
          </a:bodyPr>
          <a:lstStyle/>
          <a:p>
            <a:r>
              <a:rPr lang="en-GB"/>
              <a:t>Checking Together</a:t>
            </a:r>
          </a:p>
        </p:txBody>
      </p:sp>
      <p:pic>
        <p:nvPicPr>
          <p:cNvPr id="5" name="Content Placeholder 4" descr="Several hands raised and ready to answer a question">
            <a:extLst>
              <a:ext uri="{FF2B5EF4-FFF2-40B4-BE49-F238E27FC236}">
                <a16:creationId xmlns:a16="http://schemas.microsoft.com/office/drawing/2014/main" id="{30426585-1302-D670-C8A7-1A27651C1E8B}"/>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2980938" y="1825625"/>
            <a:ext cx="6519049" cy="4351338"/>
          </a:xfrm>
        </p:spPr>
      </p:pic>
    </p:spTree>
    <p:extLst>
      <p:ext uri="{BB962C8B-B14F-4D97-AF65-F5344CB8AC3E}">
        <p14:creationId xmlns:p14="http://schemas.microsoft.com/office/powerpoint/2010/main" val="24109412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583D5-3D9A-190E-1427-C3EA6A70A5C8}"/>
              </a:ext>
            </a:extLst>
          </p:cNvPr>
          <p:cNvSpPr>
            <a:spLocks noGrp="1"/>
          </p:cNvSpPr>
          <p:nvPr>
            <p:ph type="title"/>
          </p:nvPr>
        </p:nvSpPr>
        <p:spPr>
          <a:xfrm>
            <a:off x="1127125" y="-1325563"/>
            <a:ext cx="10226674" cy="1325563"/>
          </a:xfrm>
        </p:spPr>
        <p:txBody>
          <a:bodyPr vert="horz" lIns="91440" tIns="45720" rIns="91440" bIns="45720" rtlCol="0" anchor="b">
            <a:normAutofit/>
          </a:bodyPr>
          <a:lstStyle/>
          <a:p>
            <a:r>
              <a:rPr lang="en-GB"/>
              <a:t>Share a word about how you feel</a:t>
            </a:r>
          </a:p>
        </p:txBody>
      </p:sp>
      <p:pic>
        <p:nvPicPr>
          <p:cNvPr id="5" name="Content Placeholder 4" descr="Top view of a wooden block with the number one written on it and the block is on a yellow surface">
            <a:extLst>
              <a:ext uri="{FF2B5EF4-FFF2-40B4-BE49-F238E27FC236}">
                <a16:creationId xmlns:a16="http://schemas.microsoft.com/office/drawing/2014/main" id="{6D46CD6A-3647-5DCF-530C-2516F3A1C2E7}"/>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2981179" y="1825625"/>
            <a:ext cx="6518567" cy="4351338"/>
          </a:xfrm>
        </p:spPr>
      </p:pic>
    </p:spTree>
    <p:extLst>
      <p:ext uri="{BB962C8B-B14F-4D97-AF65-F5344CB8AC3E}">
        <p14:creationId xmlns:p14="http://schemas.microsoft.com/office/powerpoint/2010/main" val="183307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E9438FC-AA49-9329-5704-D01456B6F505}"/>
              </a:ext>
            </a:extLst>
          </p:cNvPr>
          <p:cNvSpPr>
            <a:spLocks noGrp="1"/>
          </p:cNvSpPr>
          <p:nvPr>
            <p:ph type="title"/>
          </p:nvPr>
        </p:nvSpPr>
        <p:spPr/>
        <p:txBody>
          <a:bodyPr/>
          <a:lstStyle/>
          <a:p>
            <a:r>
              <a:rPr lang="en-GB"/>
              <a:t>Homework for Week 2</a:t>
            </a:r>
          </a:p>
        </p:txBody>
      </p:sp>
      <p:sp>
        <p:nvSpPr>
          <p:cNvPr id="5" name="Content Placeholder 4">
            <a:extLst>
              <a:ext uri="{FF2B5EF4-FFF2-40B4-BE49-F238E27FC236}">
                <a16:creationId xmlns:a16="http://schemas.microsoft.com/office/drawing/2014/main" id="{150EDD3A-2BA1-2E05-5CB7-2738EB319B56}"/>
              </a:ext>
            </a:extLst>
          </p:cNvPr>
          <p:cNvSpPr>
            <a:spLocks noGrp="1"/>
          </p:cNvSpPr>
          <p:nvPr>
            <p:ph sz="half" idx="1"/>
          </p:nvPr>
        </p:nvSpPr>
        <p:spPr>
          <a:xfrm>
            <a:off x="108461" y="2018504"/>
            <a:ext cx="2940093" cy="4151594"/>
          </a:xfrm>
        </p:spPr>
        <p:style>
          <a:lnRef idx="2">
            <a:schemeClr val="dk1"/>
          </a:lnRef>
          <a:fillRef idx="1">
            <a:schemeClr val="lt1"/>
          </a:fillRef>
          <a:effectRef idx="0">
            <a:schemeClr val="dk1"/>
          </a:effectRef>
          <a:fontRef idx="minor">
            <a:schemeClr val="dk1"/>
          </a:fontRef>
        </p:style>
        <p:txBody>
          <a:bodyPr vert="horz" lIns="91440" tIns="45720" rIns="91440" bIns="45720" rtlCol="0" anchor="t">
            <a:noAutofit/>
          </a:bodyPr>
          <a:lstStyle/>
          <a:p>
            <a:r>
              <a:rPr lang="en-GB" sz="2000"/>
              <a:t>Complete: </a:t>
            </a:r>
          </a:p>
          <a:p>
            <a:pPr marL="0" indent="0">
              <a:buNone/>
            </a:pPr>
            <a:r>
              <a:rPr lang="en-GB" sz="2000" b="1">
                <a:ea typeface="+mn-lt"/>
                <a:cs typeface="+mn-lt"/>
              </a:rPr>
              <a:t>Online Resource List training </a:t>
            </a:r>
          </a:p>
          <a:p>
            <a:pPr marL="0" indent="0">
              <a:buNone/>
            </a:pPr>
            <a:r>
              <a:rPr lang="en-GB" sz="2000">
                <a:ea typeface="+mn-lt"/>
                <a:cs typeface="+mn-lt"/>
              </a:rPr>
              <a:t>This session will help you make the most of online resource lists. The sections on the left of the screen will help you navigate your way around them and explain how you can integrate them into your work plan.</a:t>
            </a:r>
            <a:endParaRPr lang="en-GB" sz="2000"/>
          </a:p>
        </p:txBody>
      </p:sp>
      <p:sp>
        <p:nvSpPr>
          <p:cNvPr id="10" name="Content Placeholder 9">
            <a:extLst>
              <a:ext uri="{FF2B5EF4-FFF2-40B4-BE49-F238E27FC236}">
                <a16:creationId xmlns:a16="http://schemas.microsoft.com/office/drawing/2014/main" id="{5EAB015E-3F8A-95C4-8BA0-0F888636029B}"/>
              </a:ext>
            </a:extLst>
          </p:cNvPr>
          <p:cNvSpPr>
            <a:spLocks noGrp="1"/>
          </p:cNvSpPr>
          <p:nvPr>
            <p:ph sz="half" idx="2"/>
          </p:nvPr>
        </p:nvSpPr>
        <p:spPr>
          <a:xfrm>
            <a:off x="6239610" y="1833744"/>
            <a:ext cx="5642784" cy="4748244"/>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Autofit/>
          </a:bodyPr>
          <a:lstStyle/>
          <a:p>
            <a:pPr marL="0" indent="0">
              <a:buNone/>
            </a:pPr>
            <a:r>
              <a:rPr lang="en-GB" sz="1800" dirty="0"/>
              <a:t>Online Resource List </a:t>
            </a:r>
            <a:r>
              <a:rPr lang="en-GB" sz="1800"/>
              <a:t>training:</a:t>
            </a:r>
            <a:endParaRPr lang="en-US" sz="1800"/>
          </a:p>
          <a:p>
            <a:pPr marL="0" indent="0">
              <a:buNone/>
            </a:pPr>
            <a:r>
              <a:rPr lang="en-GB" sz="1800"/>
              <a:t>Open</a:t>
            </a:r>
            <a:r>
              <a:rPr lang="en-GB" sz="1800" dirty="0"/>
              <a:t> Moodle</a:t>
            </a:r>
          </a:p>
          <a:p>
            <a:r>
              <a:rPr lang="en-GB" sz="1800"/>
              <a:t>Go to this module (Academic Skills)</a:t>
            </a:r>
            <a:endParaRPr lang="en-GB" sz="1800" dirty="0"/>
          </a:p>
          <a:p>
            <a:r>
              <a:rPr lang="en-GB" sz="1800"/>
              <a:t>Click Week 1</a:t>
            </a:r>
            <a:endParaRPr lang="en-GB" sz="1800" dirty="0"/>
          </a:p>
          <a:p>
            <a:r>
              <a:rPr lang="en-GB" sz="1800"/>
              <a:t>Go to "Your Tasks"</a:t>
            </a:r>
            <a:endParaRPr lang="en-GB" sz="1800" dirty="0"/>
          </a:p>
          <a:p>
            <a:r>
              <a:rPr lang="en-GB" sz="1800"/>
              <a:t>Click the link: Task 1: Online Resource List training </a:t>
            </a:r>
            <a:endParaRPr lang="en-GB" sz="1800" dirty="0"/>
          </a:p>
          <a:p>
            <a:r>
              <a:rPr lang="en-GB" sz="1800"/>
              <a:t>Click 'Enrol'</a:t>
            </a:r>
            <a:endParaRPr lang="en-GB" sz="1800" dirty="0"/>
          </a:p>
          <a:p>
            <a:r>
              <a:rPr lang="en-GB" sz="1800"/>
              <a:t>Start the online lesson!</a:t>
            </a:r>
            <a:endParaRPr lang="en-GB" sz="1800" dirty="0"/>
          </a:p>
          <a:p>
            <a:pPr marL="0" indent="0">
              <a:buNone/>
            </a:pPr>
            <a:r>
              <a:rPr lang="en-GB" sz="1800"/>
              <a:t>Week 1 Quiz:</a:t>
            </a:r>
            <a:endParaRPr lang="en-GB" sz="1800" dirty="0"/>
          </a:p>
          <a:p>
            <a:pPr marL="0" indent="0">
              <a:buNone/>
            </a:pPr>
            <a:r>
              <a:rPr lang="en-GB" sz="1800"/>
              <a:t>Open Moodle</a:t>
            </a:r>
            <a:endParaRPr lang="en-GB" sz="1800" dirty="0"/>
          </a:p>
          <a:p>
            <a:pPr>
              <a:buFont typeface="Arial"/>
              <a:buChar char="•"/>
            </a:pPr>
            <a:r>
              <a:rPr lang="en-GB" sz="1800"/>
              <a:t>Go to this module (Academic Skills)</a:t>
            </a:r>
            <a:endParaRPr lang="en-US" sz="1800"/>
          </a:p>
          <a:p>
            <a:pPr>
              <a:buFont typeface="Arial"/>
              <a:buChar char="•"/>
            </a:pPr>
            <a:r>
              <a:rPr lang="en-GB" sz="1800"/>
              <a:t>Click Week 1</a:t>
            </a:r>
            <a:endParaRPr lang="en-US" sz="1800"/>
          </a:p>
          <a:p>
            <a:pPr>
              <a:buFont typeface="Arial"/>
              <a:buChar char="•"/>
            </a:pPr>
            <a:r>
              <a:rPr lang="en-GB" sz="1800"/>
              <a:t>Go to "Your Tasks"</a:t>
            </a:r>
            <a:endParaRPr lang="en-GB" sz="1800" dirty="0"/>
          </a:p>
          <a:p>
            <a:pPr>
              <a:buFont typeface="Arial"/>
              <a:buChar char="•"/>
            </a:pPr>
            <a:endParaRPr lang="en-GB" sz="3100" dirty="0"/>
          </a:p>
          <a:p>
            <a:pPr marL="0" indent="0">
              <a:buNone/>
            </a:pPr>
            <a:endParaRPr lang="en-GB" dirty="0"/>
          </a:p>
          <a:p>
            <a:pPr marL="0" indent="0">
              <a:buNone/>
            </a:pPr>
            <a:endParaRPr lang="en-GB" dirty="0"/>
          </a:p>
          <a:p>
            <a:endParaRPr lang="en-GB"/>
          </a:p>
        </p:txBody>
      </p:sp>
      <p:pic>
        <p:nvPicPr>
          <p:cNvPr id="13" name="Picture 12">
            <a:extLst>
              <a:ext uri="{FF2B5EF4-FFF2-40B4-BE49-F238E27FC236}">
                <a16:creationId xmlns:a16="http://schemas.microsoft.com/office/drawing/2014/main" id="{AD36D022-4FAE-989D-5602-81C0A86A4E24}"/>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96741" y="3225"/>
            <a:ext cx="2024564" cy="1698390"/>
          </a:xfrm>
          <a:prstGeom prst="rect">
            <a:avLst/>
          </a:prstGeom>
        </p:spPr>
      </p:pic>
      <p:sp>
        <p:nvSpPr>
          <p:cNvPr id="3" name="Content Placeholder 4">
            <a:extLst>
              <a:ext uri="{FF2B5EF4-FFF2-40B4-BE49-F238E27FC236}">
                <a16:creationId xmlns:a16="http://schemas.microsoft.com/office/drawing/2014/main" id="{ED72D5ED-1A69-6956-E8AE-4EBFD7B1FCE8}"/>
              </a:ext>
            </a:extLst>
          </p:cNvPr>
          <p:cNvSpPr txBox="1">
            <a:spLocks/>
          </p:cNvSpPr>
          <p:nvPr/>
        </p:nvSpPr>
        <p:spPr>
          <a:xfrm>
            <a:off x="3157834" y="2013012"/>
            <a:ext cx="2940093" cy="4158459"/>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a:t>Complete: </a:t>
            </a:r>
          </a:p>
          <a:p>
            <a:pPr marL="0" indent="0">
              <a:buNone/>
            </a:pPr>
            <a:r>
              <a:rPr lang="en-GB" sz="2000" b="1">
                <a:ea typeface="+mn-lt"/>
                <a:cs typeface="+mn-lt"/>
              </a:rPr>
              <a:t>Week 1 Quiz</a:t>
            </a:r>
            <a:endParaRPr lang="en-GB" sz="2000"/>
          </a:p>
          <a:p>
            <a:pPr marL="0" indent="0">
              <a:buNone/>
            </a:pPr>
            <a:r>
              <a:rPr lang="en-GB" sz="2000" dirty="0">
                <a:ea typeface="+mn-lt"/>
                <a:cs typeface="+mn-lt"/>
              </a:rPr>
              <a:t>This short quiz will help you review the key concepts of the lesson. It does not count towards your </a:t>
            </a:r>
            <a:r>
              <a:rPr lang="en-GB" sz="2000">
                <a:ea typeface="+mn-lt"/>
                <a:cs typeface="+mn-lt"/>
              </a:rPr>
              <a:t>grade and is for review purposes only</a:t>
            </a:r>
            <a:endParaRPr lang="en-GB" sz="2000"/>
          </a:p>
        </p:txBody>
      </p:sp>
    </p:spTree>
    <p:extLst>
      <p:ext uri="{BB962C8B-B14F-4D97-AF65-F5344CB8AC3E}">
        <p14:creationId xmlns:p14="http://schemas.microsoft.com/office/powerpoint/2010/main" val="30541836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76F34-9330-8419-8F9D-DC6E5A7D45C0}"/>
              </a:ext>
            </a:extLst>
          </p:cNvPr>
          <p:cNvSpPr>
            <a:spLocks noGrp="1"/>
          </p:cNvSpPr>
          <p:nvPr>
            <p:ph type="ctrTitle"/>
          </p:nvPr>
        </p:nvSpPr>
        <p:spPr>
          <a:xfrm>
            <a:off x="552451" y="2027237"/>
            <a:ext cx="6000750" cy="2306637"/>
          </a:xfrm>
        </p:spPr>
        <p:txBody>
          <a:bodyPr anchor="b">
            <a:normAutofit/>
          </a:bodyPr>
          <a:lstStyle/>
          <a:p>
            <a:r>
              <a:rPr lang="en-GB"/>
              <a:t>Next Week: Communication &amp; Assessments</a:t>
            </a:r>
          </a:p>
        </p:txBody>
      </p:sp>
      <p:sp>
        <p:nvSpPr>
          <p:cNvPr id="3" name="Content Placeholder 2">
            <a:extLst>
              <a:ext uri="{FF2B5EF4-FFF2-40B4-BE49-F238E27FC236}">
                <a16:creationId xmlns:a16="http://schemas.microsoft.com/office/drawing/2014/main" id="{2F889B02-D4D3-210C-E8D1-9CF06100C800}"/>
              </a:ext>
            </a:extLst>
          </p:cNvPr>
          <p:cNvSpPr>
            <a:spLocks noGrp="1"/>
          </p:cNvSpPr>
          <p:nvPr>
            <p:ph type="subTitle" idx="1"/>
          </p:nvPr>
        </p:nvSpPr>
        <p:spPr>
          <a:xfrm>
            <a:off x="552451" y="4506913"/>
            <a:ext cx="6000750" cy="1655762"/>
          </a:xfrm>
        </p:spPr>
        <p:txBody>
          <a:bodyPr>
            <a:normAutofit/>
          </a:bodyPr>
          <a:lstStyle/>
          <a:p>
            <a:r>
              <a:rPr lang="en-GB" sz="1900"/>
              <a:t>Next Week:</a:t>
            </a:r>
          </a:p>
          <a:p>
            <a:pPr lvl="1" algn="l"/>
            <a:r>
              <a:rPr lang="en-GB" sz="1900">
                <a:solidFill>
                  <a:schemeClr val="bg1"/>
                </a:solidFill>
              </a:rPr>
              <a:t>Understanding your assessments</a:t>
            </a:r>
          </a:p>
          <a:p>
            <a:pPr lvl="1" algn="l"/>
            <a:r>
              <a:rPr lang="en-GB" sz="1900">
                <a:solidFill>
                  <a:schemeClr val="bg1"/>
                </a:solidFill>
              </a:rPr>
              <a:t>Reading assignment instructions</a:t>
            </a:r>
          </a:p>
          <a:p>
            <a:pPr lvl="1" algn="l"/>
            <a:r>
              <a:rPr lang="en-GB" sz="1900">
                <a:solidFill>
                  <a:schemeClr val="bg1"/>
                </a:solidFill>
              </a:rPr>
              <a:t>What marking criteria really mean</a:t>
            </a:r>
          </a:p>
          <a:p>
            <a:pPr lvl="1" algn="l"/>
            <a:r>
              <a:rPr lang="en-GB" sz="1900">
                <a:solidFill>
                  <a:schemeClr val="bg1"/>
                </a:solidFill>
              </a:rPr>
              <a:t>First steps in academic communication</a:t>
            </a:r>
          </a:p>
        </p:txBody>
      </p:sp>
      <p:pic>
        <p:nvPicPr>
          <p:cNvPr id="6" name="Content Placeholder 5" descr="Hourglass and a calendar">
            <a:extLst>
              <a:ext uri="{FF2B5EF4-FFF2-40B4-BE49-F238E27FC236}">
                <a16:creationId xmlns:a16="http://schemas.microsoft.com/office/drawing/2014/main" id="{9951AA0F-CAB5-6755-E6BF-7BDDF41C676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a:xfrm>
            <a:off x="6862713" y="10"/>
            <a:ext cx="5329287" cy="6857990"/>
          </a:xfrm>
          <a:noFill/>
        </p:spPr>
      </p:pic>
    </p:spTree>
    <p:extLst>
      <p:ext uri="{BB962C8B-B14F-4D97-AF65-F5344CB8AC3E}">
        <p14:creationId xmlns:p14="http://schemas.microsoft.com/office/powerpoint/2010/main" val="19311527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D716C-39FE-9B21-69E2-23FF6E047B19}"/>
              </a:ext>
            </a:extLst>
          </p:cNvPr>
          <p:cNvSpPr>
            <a:spLocks noGrp="1"/>
          </p:cNvSpPr>
          <p:nvPr>
            <p:ph type="title"/>
          </p:nvPr>
        </p:nvSpPr>
        <p:spPr/>
        <p:txBody>
          <a:bodyPr/>
          <a:lstStyle/>
          <a:p>
            <a:r>
              <a:rPr lang="en-GB"/>
              <a:t>Library Support: Online Reading Lists</a:t>
            </a:r>
          </a:p>
        </p:txBody>
      </p:sp>
      <p:sp>
        <p:nvSpPr>
          <p:cNvPr id="3" name="Content Placeholder 2">
            <a:extLst>
              <a:ext uri="{FF2B5EF4-FFF2-40B4-BE49-F238E27FC236}">
                <a16:creationId xmlns:a16="http://schemas.microsoft.com/office/drawing/2014/main" id="{A0F46651-8F31-1750-921C-66E0FBE9AC8C}"/>
              </a:ext>
            </a:extLst>
          </p:cNvPr>
          <p:cNvSpPr>
            <a:spLocks noGrp="1"/>
          </p:cNvSpPr>
          <p:nvPr>
            <p:ph sz="half" idx="1"/>
          </p:nvPr>
        </p:nvSpPr>
        <p:spPr/>
        <p:txBody>
          <a:bodyPr>
            <a:normAutofit lnSpcReduction="10000"/>
          </a:bodyPr>
          <a:lstStyle/>
          <a:p>
            <a:pPr marL="0" indent="0">
              <a:buNone/>
            </a:pPr>
            <a:r>
              <a:rPr lang="en-GB" dirty="0"/>
              <a:t>Online Resource Lists show you:</a:t>
            </a:r>
          </a:p>
          <a:p>
            <a:r>
              <a:rPr lang="en-GB" dirty="0"/>
              <a:t>your essential reading</a:t>
            </a:r>
          </a:p>
          <a:p>
            <a:r>
              <a:rPr lang="en-GB" dirty="0"/>
              <a:t>extra videos and websites</a:t>
            </a:r>
          </a:p>
          <a:p>
            <a:r>
              <a:rPr lang="en-GB" dirty="0"/>
              <a:t>reading chosen by your tutors</a:t>
            </a:r>
          </a:p>
          <a:p>
            <a:r>
              <a:rPr lang="en-GB" dirty="0"/>
              <a:t>materials to help you study each week</a:t>
            </a:r>
          </a:p>
        </p:txBody>
      </p:sp>
      <p:sp>
        <p:nvSpPr>
          <p:cNvPr id="4" name="Content Placeholder 3">
            <a:extLst>
              <a:ext uri="{FF2B5EF4-FFF2-40B4-BE49-F238E27FC236}">
                <a16:creationId xmlns:a16="http://schemas.microsoft.com/office/drawing/2014/main" id="{E9EE8C92-4A1C-7FEF-086E-0FFAE142A5C8}"/>
              </a:ext>
            </a:extLst>
          </p:cNvPr>
          <p:cNvSpPr>
            <a:spLocks noGrp="1"/>
          </p:cNvSpPr>
          <p:nvPr>
            <p:ph sz="half" idx="2"/>
          </p:nvPr>
        </p:nvSpPr>
        <p:spPr/>
        <p:txBody>
          <a:bodyPr>
            <a:normAutofit lnSpcReduction="10000"/>
          </a:bodyPr>
          <a:lstStyle/>
          <a:p>
            <a:pPr marL="0" indent="0">
              <a:buNone/>
            </a:pPr>
            <a:r>
              <a:rPr lang="en-GB"/>
              <a:t>Open Moodle</a:t>
            </a:r>
          </a:p>
          <a:p>
            <a:r>
              <a:rPr lang="en-GB"/>
              <a:t>Go to this module (Academic Skills)</a:t>
            </a:r>
          </a:p>
          <a:p>
            <a:r>
              <a:rPr lang="en-GB"/>
              <a:t>Click Week 1</a:t>
            </a:r>
          </a:p>
          <a:p>
            <a:r>
              <a:rPr lang="en-GB"/>
              <a:t>Select Online Resource List training</a:t>
            </a:r>
          </a:p>
        </p:txBody>
      </p:sp>
    </p:spTree>
    <p:extLst>
      <p:ext uri="{BB962C8B-B14F-4D97-AF65-F5344CB8AC3E}">
        <p14:creationId xmlns:p14="http://schemas.microsoft.com/office/powerpoint/2010/main" val="764848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766FD-4EE1-78AF-A7F0-5EBC8AD15D7D}"/>
              </a:ext>
            </a:extLst>
          </p:cNvPr>
          <p:cNvSpPr>
            <a:spLocks noGrp="1"/>
          </p:cNvSpPr>
          <p:nvPr>
            <p:ph type="title"/>
          </p:nvPr>
        </p:nvSpPr>
        <p:spPr/>
        <p:txBody>
          <a:bodyPr/>
          <a:lstStyle/>
          <a:p>
            <a:r>
              <a:rPr lang="en-GB"/>
              <a:t>Digital Skills Support</a:t>
            </a:r>
            <a:br>
              <a:rPr lang="en-GB"/>
            </a:br>
            <a:endParaRPr lang="en-GB"/>
          </a:p>
        </p:txBody>
      </p:sp>
      <p:sp>
        <p:nvSpPr>
          <p:cNvPr id="3" name="Content Placeholder 2">
            <a:extLst>
              <a:ext uri="{FF2B5EF4-FFF2-40B4-BE49-F238E27FC236}">
                <a16:creationId xmlns:a16="http://schemas.microsoft.com/office/drawing/2014/main" id="{F206A32F-EB39-4643-1B4C-45F26950DCB7}"/>
              </a:ext>
            </a:extLst>
          </p:cNvPr>
          <p:cNvSpPr>
            <a:spLocks noGrp="1"/>
          </p:cNvSpPr>
          <p:nvPr>
            <p:ph idx="1"/>
          </p:nvPr>
        </p:nvSpPr>
        <p:spPr/>
        <p:txBody>
          <a:bodyPr>
            <a:normAutofit lnSpcReduction="10000"/>
          </a:bodyPr>
          <a:lstStyle/>
          <a:p>
            <a:r>
              <a:rPr lang="en-GB"/>
              <a:t>Feeling unsure about technology is normal.</a:t>
            </a:r>
          </a:p>
          <a:p>
            <a:r>
              <a:rPr lang="en-GB"/>
              <a:t>The HWB and Assessment Teams can help you with:</a:t>
            </a:r>
          </a:p>
          <a:p>
            <a:pPr lvl="1"/>
            <a:r>
              <a:rPr lang="en-GB"/>
              <a:t>Moodle</a:t>
            </a:r>
          </a:p>
          <a:p>
            <a:pPr lvl="1"/>
            <a:r>
              <a:rPr lang="en-GB"/>
              <a:t>Teams</a:t>
            </a:r>
          </a:p>
          <a:p>
            <a:pPr lvl="1"/>
            <a:r>
              <a:rPr lang="en-GB"/>
              <a:t>OneDrive</a:t>
            </a:r>
          </a:p>
          <a:p>
            <a:pPr lvl="1"/>
            <a:r>
              <a:rPr lang="en-GB"/>
              <a:t>PowerPoint</a:t>
            </a:r>
          </a:p>
          <a:p>
            <a:pPr lvl="1"/>
            <a:r>
              <a:rPr lang="en-GB"/>
              <a:t>Using your laptop or phone for study</a:t>
            </a:r>
          </a:p>
          <a:p>
            <a:endParaRPr lang="en-GB"/>
          </a:p>
          <a:p>
            <a:r>
              <a:rPr lang="en-GB"/>
              <a:t>We will go slowly, step by step.</a:t>
            </a:r>
          </a:p>
        </p:txBody>
      </p:sp>
    </p:spTree>
    <p:extLst>
      <p:ext uri="{BB962C8B-B14F-4D97-AF65-F5344CB8AC3E}">
        <p14:creationId xmlns:p14="http://schemas.microsoft.com/office/powerpoint/2010/main" val="4283143173"/>
      </p:ext>
    </p:extLst>
  </p:cSld>
  <p:clrMapOvr>
    <a:masterClrMapping/>
  </p:clrMapOvr>
</p:sld>
</file>

<file path=ppt/theme/theme1.xml><?xml version="1.0" encoding="utf-8"?>
<a:theme xmlns:a="http://schemas.openxmlformats.org/drawingml/2006/main" name="Office Theme">
  <a:themeElements>
    <a:clrScheme name="UWTDS">
      <a:dk1>
        <a:sysClr val="windowText" lastClr="000000"/>
      </a:dk1>
      <a:lt1>
        <a:sysClr val="window" lastClr="FFFFFF"/>
      </a:lt1>
      <a:dk2>
        <a:srgbClr val="44546A"/>
      </a:dk2>
      <a:lt2>
        <a:srgbClr val="E7E6E6"/>
      </a:lt2>
      <a:accent1>
        <a:srgbClr val="003E5B"/>
      </a:accent1>
      <a:accent2>
        <a:srgbClr val="00BFD9"/>
      </a:accent2>
      <a:accent3>
        <a:srgbClr val="DB2461"/>
      </a:accent3>
      <a:accent4>
        <a:srgbClr val="00B5B0"/>
      </a:accent4>
      <a:accent5>
        <a:srgbClr val="FEBE10"/>
      </a:accent5>
      <a:accent6>
        <a:srgbClr val="AFD24A"/>
      </a:accent6>
      <a:hlink>
        <a:srgbClr val="0563C1"/>
      </a:hlink>
      <a:folHlink>
        <a:srgbClr val="954F72"/>
      </a:folHlink>
    </a:clrScheme>
    <a:fontScheme name="IICL modules">
      <a:majorFont>
        <a:latin typeface="Aptos ExtraBold"/>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51F859B94CFC845B087B0DB7D051B15" ma:contentTypeVersion="11" ma:contentTypeDescription="Create a new document." ma:contentTypeScope="" ma:versionID="b682a174f304e2d9a092434e3733bd87">
  <xsd:schema xmlns:xsd="http://www.w3.org/2001/XMLSchema" xmlns:xs="http://www.w3.org/2001/XMLSchema" xmlns:p="http://schemas.microsoft.com/office/2006/metadata/properties" xmlns:ns2="20412d98-6c36-457e-a543-06e3d82144c9" xmlns:ns3="826e5e0b-69f2-41be-b336-f8a1ad71dd1e" targetNamespace="http://schemas.microsoft.com/office/2006/metadata/properties" ma:root="true" ma:fieldsID="ef014b9327c5b0be5c8d7e8aeddd47a1" ns2:_="" ns3:_="">
    <xsd:import namespace="20412d98-6c36-457e-a543-06e3d82144c9"/>
    <xsd:import namespace="826e5e0b-69f2-41be-b336-f8a1ad71dd1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412d98-6c36-457e-a543-06e3d82144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26e5e0b-69f2-41be-b336-f8a1ad71dd1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829dfa-1299-43d7-abeb-0146064b29fb}" ma:internalName="TaxCatchAll" ma:showField="CatchAllData" ma:web="826e5e0b-69f2-41be-b336-f8a1ad71dd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0412d98-6c36-457e-a543-06e3d82144c9">
      <Terms xmlns="http://schemas.microsoft.com/office/infopath/2007/PartnerControls"/>
    </lcf76f155ced4ddcb4097134ff3c332f>
    <TaxCatchAll xmlns="826e5e0b-69f2-41be-b336-f8a1ad71dd1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91D4430-C2A3-4E00-A8C8-B47C0D2715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0412d98-6c36-457e-a543-06e3d82144c9"/>
    <ds:schemaRef ds:uri="826e5e0b-69f2-41be-b336-f8a1ad71dd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3798FF6-DD91-49DA-A1A1-988BC8CAA240}">
  <ds:schemaRefs>
    <ds:schemaRef ds:uri="http://purl.org/dc/dcmitype/"/>
    <ds:schemaRef ds:uri="http://schemas.microsoft.com/office/2006/documentManagement/types"/>
    <ds:schemaRef ds:uri="http://purl.org/dc/terms/"/>
    <ds:schemaRef ds:uri="http://www.w3.org/XML/1998/namespace"/>
    <ds:schemaRef ds:uri="http://schemas.openxmlformats.org/package/2006/metadata/core-properties"/>
    <ds:schemaRef ds:uri="http://schemas.microsoft.com/office/infopath/2007/PartnerControls"/>
    <ds:schemaRef ds:uri="826e5e0b-69f2-41be-b336-f8a1ad71dd1e"/>
    <ds:schemaRef ds:uri="20412d98-6c36-457e-a543-06e3d82144c9"/>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E7B2449A-37CE-4EA2-8C48-3C7002A5FDD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1130</Words>
  <Application>Microsoft Office PowerPoint</Application>
  <PresentationFormat>Widescreen</PresentationFormat>
  <Paragraphs>231</Paragraphs>
  <Slides>39</Slides>
  <Notes>39</Notes>
  <HiddenSlides>0</HiddenSlides>
  <MMClips>1</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Welcome to Academic Skills!</vt:lpstr>
      <vt:lpstr>Welcome to the module!</vt:lpstr>
      <vt:lpstr>What is this module about?</vt:lpstr>
      <vt:lpstr>What to Expect in Higher Education</vt:lpstr>
      <vt:lpstr>How we learn in this module</vt:lpstr>
      <vt:lpstr>What today is about</vt:lpstr>
      <vt:lpstr>Business decisions in Everyday Life</vt:lpstr>
      <vt:lpstr>Quick Introductions</vt:lpstr>
      <vt:lpstr>Your business decisions</vt:lpstr>
      <vt:lpstr>Your decision: Pair Discussion</vt:lpstr>
      <vt:lpstr>Thinking about decision making</vt:lpstr>
      <vt:lpstr>Your business decisions  </vt:lpstr>
      <vt:lpstr>What is business at university?</vt:lpstr>
      <vt:lpstr>What is business?</vt:lpstr>
      <vt:lpstr>How Academic Skills Help Business Decisions</vt:lpstr>
      <vt:lpstr>Let’s consider: Customer Numbers Drop</vt:lpstr>
      <vt:lpstr>Let’s consider: Slow service complaints </vt:lpstr>
      <vt:lpstr>Try it out</vt:lpstr>
      <vt:lpstr>Expectations at Higher Education</vt:lpstr>
      <vt:lpstr>Myth vs reality</vt:lpstr>
      <vt:lpstr>Myth vs Reality</vt:lpstr>
      <vt:lpstr>Myth vs Reality</vt:lpstr>
      <vt:lpstr>Break time!</vt:lpstr>
      <vt:lpstr>Thinking Like a Business Student</vt:lpstr>
      <vt:lpstr>Thinking Like a Business Student: Share Your Strongest Idea</vt:lpstr>
      <vt:lpstr>Thinking like a business student   </vt:lpstr>
      <vt:lpstr>Reflection Time!</vt:lpstr>
      <vt:lpstr>What is Moodle?</vt:lpstr>
      <vt:lpstr>Let’s give it a go</vt:lpstr>
      <vt:lpstr>Reflection</vt:lpstr>
      <vt:lpstr>Recap</vt:lpstr>
      <vt:lpstr>Today we learned…</vt:lpstr>
      <vt:lpstr>You Belong Here</vt:lpstr>
      <vt:lpstr>Checking Together</vt:lpstr>
      <vt:lpstr>Share a word about how you feel</vt:lpstr>
      <vt:lpstr>Homework for Week 2</vt:lpstr>
      <vt:lpstr>Next Week: Communication &amp; Assessments</vt:lpstr>
      <vt:lpstr>Library Support: Online Reading Lists</vt:lpstr>
      <vt:lpstr>Digital Skills Support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Alice De Angeli</dc:creator>
  <cp:lastModifiedBy>Errietta Bissa</cp:lastModifiedBy>
  <cp:revision>33</cp:revision>
  <dcterms:created xsi:type="dcterms:W3CDTF">2026-02-06T13:25:12Z</dcterms:created>
  <dcterms:modified xsi:type="dcterms:W3CDTF">2026-08-10T14:45:52Z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0x010100451F859B94CFC845B087B0DB7D051B15</vt:lpwstr>
  </property>
  <property fmtid="{D5CDD505-2E9C-101B-9397-08002B2CF9AE}" pid="3" name="MediaServiceImageTags">
    <vt:lpwstr/>
  </property>
</Properties>
</file>