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61" r:id="rId5"/>
    <p:sldId id="262" r:id="rId6"/>
    <p:sldId id="263" r:id="rId7"/>
    <p:sldId id="264" r:id="rId8"/>
    <p:sldId id="265" r:id="rId9"/>
    <p:sldId id="266" r:id="rId10"/>
    <p:sldId id="267" r:id="rId11"/>
    <p:sldId id="268" r:id="rId12"/>
    <p:sldId id="269" r:id="rId13"/>
    <p:sldId id="270" r:id="rId14"/>
    <p:sldId id="271" r:id="rId15"/>
    <p:sldId id="259" r:id="rId16"/>
    <p:sldId id="260"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1AC79F7-0BCA-C5FE-9B91-C17FD22A8C3F}" v="6358" dt="2026-01-09T19:06:28.636"/>
    <p1510:client id="{B9019939-4B3F-B303-B8DC-3B6D2FC059C7}" v="703" dt="2026-01-09T19:43:12.6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Marklove (2305123)" userId="S::2305123@student.uwtsd.ac.uk::d9561dff-a384-402a-8337-5b382939d696" providerId="AD" clId="Web-{51AC79F7-0BCA-C5FE-9B91-C17FD22A8C3F}"/>
    <pc:docChg chg="addSld delSld modSld sldOrd addMainMaster delMainMaster">
      <pc:chgData name="Ryan Marklove (2305123)" userId="S::2305123@student.uwtsd.ac.uk::d9561dff-a384-402a-8337-5b382939d696" providerId="AD" clId="Web-{51AC79F7-0BCA-C5FE-9B91-C17FD22A8C3F}" dt="2026-01-09T19:06:28.621" v="3605" actId="20577"/>
      <pc:docMkLst>
        <pc:docMk/>
      </pc:docMkLst>
      <pc:sldChg chg="addSp delSp modSp mod setBg modClrScheme delDesignElem chgLayout">
        <pc:chgData name="Ryan Marklove (2305123)" userId="S::2305123@student.uwtsd.ac.uk::d9561dff-a384-402a-8337-5b382939d696" providerId="AD" clId="Web-{51AC79F7-0BCA-C5FE-9B91-C17FD22A8C3F}" dt="2026-01-07T11:09:17.938" v="32"/>
        <pc:sldMkLst>
          <pc:docMk/>
          <pc:sldMk cId="109857222" sldId="256"/>
        </pc:sldMkLst>
        <pc:spChg chg="mod ord">
          <ac:chgData name="Ryan Marklove (2305123)" userId="S::2305123@student.uwtsd.ac.uk::d9561dff-a384-402a-8337-5b382939d696" providerId="AD" clId="Web-{51AC79F7-0BCA-C5FE-9B91-C17FD22A8C3F}" dt="2026-01-07T11:09:17.938" v="32"/>
          <ac:spMkLst>
            <pc:docMk/>
            <pc:sldMk cId="109857222" sldId="256"/>
            <ac:spMk id="2" creationId="{00000000-0000-0000-0000-000000000000}"/>
          </ac:spMkLst>
        </pc:spChg>
        <pc:spChg chg="mod ord">
          <ac:chgData name="Ryan Marklove (2305123)" userId="S::2305123@student.uwtsd.ac.uk::d9561dff-a384-402a-8337-5b382939d696" providerId="AD" clId="Web-{51AC79F7-0BCA-C5FE-9B91-C17FD22A8C3F}" dt="2026-01-07T11:09:17.938" v="32"/>
          <ac:spMkLst>
            <pc:docMk/>
            <pc:sldMk cId="109857222" sldId="256"/>
            <ac:spMk id="3" creationId="{00000000-0000-0000-0000-000000000000}"/>
          </ac:spMkLst>
        </pc:spChg>
        <pc:spChg chg="add del">
          <ac:chgData name="Ryan Marklove (2305123)" userId="S::2305123@student.uwtsd.ac.uk::d9561dff-a384-402a-8337-5b382939d696" providerId="AD" clId="Web-{51AC79F7-0BCA-C5FE-9B91-C17FD22A8C3F}" dt="2026-01-07T11:09:17.938" v="32"/>
          <ac:spMkLst>
            <pc:docMk/>
            <pc:sldMk cId="109857222" sldId="256"/>
            <ac:spMk id="9" creationId="{0DBF1ABE-8590-450D-BB49-BDDCCF3EEA9E}"/>
          </ac:spMkLst>
        </pc:spChg>
        <pc:spChg chg="add del">
          <ac:chgData name="Ryan Marklove (2305123)" userId="S::2305123@student.uwtsd.ac.uk::d9561dff-a384-402a-8337-5b382939d696" providerId="AD" clId="Web-{51AC79F7-0BCA-C5FE-9B91-C17FD22A8C3F}" dt="2026-01-07T11:09:17.938" v="32"/>
          <ac:spMkLst>
            <pc:docMk/>
            <pc:sldMk cId="109857222" sldId="256"/>
            <ac:spMk id="11" creationId="{96CB0275-66F1-4491-93B8-121D0C7176BF}"/>
          </ac:spMkLst>
        </pc:spChg>
        <pc:spChg chg="add del">
          <ac:chgData name="Ryan Marklove (2305123)" userId="S::2305123@student.uwtsd.ac.uk::d9561dff-a384-402a-8337-5b382939d696" providerId="AD" clId="Web-{51AC79F7-0BCA-C5FE-9B91-C17FD22A8C3F}" dt="2026-01-07T11:09:17.938" v="32"/>
          <ac:spMkLst>
            <pc:docMk/>
            <pc:sldMk cId="109857222" sldId="256"/>
            <ac:spMk id="13" creationId="{18D32C3D-8F76-4E99-BE56-0836CC38CC84}"/>
          </ac:spMkLst>
        </pc:spChg>
        <pc:spChg chg="add del">
          <ac:chgData name="Ryan Marklove (2305123)" userId="S::2305123@student.uwtsd.ac.uk::d9561dff-a384-402a-8337-5b382939d696" providerId="AD" clId="Web-{51AC79F7-0BCA-C5FE-9B91-C17FD22A8C3F}" dt="2026-01-07T11:09:17.938" v="32"/>
          <ac:spMkLst>
            <pc:docMk/>
            <pc:sldMk cId="109857222" sldId="256"/>
            <ac:spMk id="15" creationId="{70766076-46F5-42D5-A773-2B3BEF2B8B74}"/>
          </ac:spMkLst>
        </pc:spChg>
        <pc:picChg chg="add">
          <ac:chgData name="Ryan Marklove (2305123)" userId="S::2305123@student.uwtsd.ac.uk::d9561dff-a384-402a-8337-5b382939d696" providerId="AD" clId="Web-{51AC79F7-0BCA-C5FE-9B91-C17FD22A8C3F}" dt="2026-01-07T11:07:57.562" v="28"/>
          <ac:picMkLst>
            <pc:docMk/>
            <pc:sldMk cId="109857222" sldId="256"/>
            <ac:picMk id="4" creationId="{93F966CC-A57B-864D-58BF-2D2FF28D8A67}"/>
          </ac:picMkLst>
        </pc:picChg>
      </pc:sldChg>
      <pc:sldChg chg="addSp modSp new addAnim modAnim">
        <pc:chgData name="Ryan Marklove (2305123)" userId="S::2305123@student.uwtsd.ac.uk::d9561dff-a384-402a-8337-5b382939d696" providerId="AD" clId="Web-{51AC79F7-0BCA-C5FE-9B91-C17FD22A8C3F}" dt="2026-01-07T11:19:46.624" v="349" actId="20577"/>
        <pc:sldMkLst>
          <pc:docMk/>
          <pc:sldMk cId="3326124429" sldId="257"/>
        </pc:sldMkLst>
        <pc:spChg chg="mod">
          <ac:chgData name="Ryan Marklove (2305123)" userId="S::2305123@student.uwtsd.ac.uk::d9561dff-a384-402a-8337-5b382939d696" providerId="AD" clId="Web-{51AC79F7-0BCA-C5FE-9B91-C17FD22A8C3F}" dt="2026-01-07T11:12:57.584" v="118" actId="20577"/>
          <ac:spMkLst>
            <pc:docMk/>
            <pc:sldMk cId="3326124429" sldId="257"/>
            <ac:spMk id="2" creationId="{2C0EB0F0-FDC1-7B08-D00D-C53C9C27F192}"/>
          </ac:spMkLst>
        </pc:spChg>
        <pc:spChg chg="mod">
          <ac:chgData name="Ryan Marklove (2305123)" userId="S::2305123@student.uwtsd.ac.uk::d9561dff-a384-402a-8337-5b382939d696" providerId="AD" clId="Web-{51AC79F7-0BCA-C5FE-9B91-C17FD22A8C3F}" dt="2026-01-07T11:19:46.624" v="349" actId="20577"/>
          <ac:spMkLst>
            <pc:docMk/>
            <pc:sldMk cId="3326124429" sldId="257"/>
            <ac:spMk id="3" creationId="{7E715D03-006B-0C55-1A56-529B1905C5AC}"/>
          </ac:spMkLst>
        </pc:spChg>
        <pc:spChg chg="add mod">
          <ac:chgData name="Ryan Marklove (2305123)" userId="S::2305123@student.uwtsd.ac.uk::d9561dff-a384-402a-8337-5b382939d696" providerId="AD" clId="Web-{51AC79F7-0BCA-C5FE-9B91-C17FD22A8C3F}" dt="2026-01-07T11:17:20.713" v="337" actId="1076"/>
          <ac:spMkLst>
            <pc:docMk/>
            <pc:sldMk cId="3326124429" sldId="257"/>
            <ac:spMk id="4" creationId="{44212CFB-2B51-654E-A05E-28DEB298A51A}"/>
          </ac:spMkLst>
        </pc:spChg>
      </pc:sldChg>
      <pc:sldChg chg="addSp delSp modSp new addAnim delAnim modAnim">
        <pc:chgData name="Ryan Marklove (2305123)" userId="S::2305123@student.uwtsd.ac.uk::d9561dff-a384-402a-8337-5b382939d696" providerId="AD" clId="Web-{51AC79F7-0BCA-C5FE-9B91-C17FD22A8C3F}" dt="2026-01-09T18:18:02.242" v="3030"/>
        <pc:sldMkLst>
          <pc:docMk/>
          <pc:sldMk cId="455670046" sldId="258"/>
        </pc:sldMkLst>
        <pc:spChg chg="add mod">
          <ac:chgData name="Ryan Marklove (2305123)" userId="S::2305123@student.uwtsd.ac.uk::d9561dff-a384-402a-8337-5b382939d696" providerId="AD" clId="Web-{51AC79F7-0BCA-C5FE-9B91-C17FD22A8C3F}" dt="2026-01-07T12:21:55.104" v="758" actId="20577"/>
          <ac:spMkLst>
            <pc:docMk/>
            <pc:sldMk cId="455670046" sldId="258"/>
            <ac:spMk id="2" creationId="{0F29EC26-83BD-5B09-AC3D-CCF7C7F4B163}"/>
          </ac:spMkLst>
        </pc:spChg>
        <pc:spChg chg="add del mod">
          <ac:chgData name="Ryan Marklove (2305123)" userId="S::2305123@student.uwtsd.ac.uk::d9561dff-a384-402a-8337-5b382939d696" providerId="AD" clId="Web-{51AC79F7-0BCA-C5FE-9B91-C17FD22A8C3F}" dt="2026-01-07T12:22:03.933" v="759" actId="1076"/>
          <ac:spMkLst>
            <pc:docMk/>
            <pc:sldMk cId="455670046" sldId="258"/>
            <ac:spMk id="3" creationId="{239010A0-22DF-9B7A-FAE7-2827608B9BD9}"/>
          </ac:spMkLst>
        </pc:spChg>
        <pc:spChg chg="add mod">
          <ac:chgData name="Ryan Marklove (2305123)" userId="S::2305123@student.uwtsd.ac.uk::d9561dff-a384-402a-8337-5b382939d696" providerId="AD" clId="Web-{51AC79F7-0BCA-C5FE-9B91-C17FD22A8C3F}" dt="2026-01-07T12:30:24.925" v="883" actId="20577"/>
          <ac:spMkLst>
            <pc:docMk/>
            <pc:sldMk cId="455670046" sldId="258"/>
            <ac:spMk id="4" creationId="{8AB2D3E2-0B65-2680-2BD5-E2D91D03288F}"/>
          </ac:spMkLst>
        </pc:spChg>
        <pc:spChg chg="add mod">
          <ac:chgData name="Ryan Marklove (2305123)" userId="S::2305123@student.uwtsd.ac.uk::d9561dff-a384-402a-8337-5b382939d696" providerId="AD" clId="Web-{51AC79F7-0BCA-C5FE-9B91-C17FD22A8C3F}" dt="2026-01-07T12:18:57.211" v="705" actId="1076"/>
          <ac:spMkLst>
            <pc:docMk/>
            <pc:sldMk cId="455670046" sldId="258"/>
            <ac:spMk id="6" creationId="{38E03845-E350-AF28-95BF-DC312BBB8301}"/>
          </ac:spMkLst>
        </pc:spChg>
        <pc:spChg chg="add mod">
          <ac:chgData name="Ryan Marklove (2305123)" userId="S::2305123@student.uwtsd.ac.uk::d9561dff-a384-402a-8337-5b382939d696" providerId="AD" clId="Web-{51AC79F7-0BCA-C5FE-9B91-C17FD22A8C3F}" dt="2026-01-07T12:23:08.152" v="785" actId="1076"/>
          <ac:spMkLst>
            <pc:docMk/>
            <pc:sldMk cId="455670046" sldId="258"/>
            <ac:spMk id="7" creationId="{C2001C76-FCB7-7E18-20AF-017207E446AD}"/>
          </ac:spMkLst>
        </pc:spChg>
        <pc:spChg chg="add mod">
          <ac:chgData name="Ryan Marklove (2305123)" userId="S::2305123@student.uwtsd.ac.uk::d9561dff-a384-402a-8337-5b382939d696" providerId="AD" clId="Web-{51AC79F7-0BCA-C5FE-9B91-C17FD22A8C3F}" dt="2026-01-07T12:34:36.105" v="1076" actId="20577"/>
          <ac:spMkLst>
            <pc:docMk/>
            <pc:sldMk cId="455670046" sldId="258"/>
            <ac:spMk id="8" creationId="{EA8C8EDD-86CA-AB27-E63E-88F351A26EC4}"/>
          </ac:spMkLst>
        </pc:spChg>
        <pc:picChg chg="add mod">
          <ac:chgData name="Ryan Marklove (2305123)" userId="S::2305123@student.uwtsd.ac.uk::d9561dff-a384-402a-8337-5b382939d696" providerId="AD" clId="Web-{51AC79F7-0BCA-C5FE-9B91-C17FD22A8C3F}" dt="2026-01-07T12:18:07.866" v="694" actId="14100"/>
          <ac:picMkLst>
            <pc:docMk/>
            <pc:sldMk cId="455670046" sldId="258"/>
            <ac:picMk id="5" creationId="{52A5AFA1-BC71-06DB-EEAF-91D186FC80B7}"/>
          </ac:picMkLst>
        </pc:picChg>
      </pc:sldChg>
      <pc:sldChg chg="addSp modSp new ord">
        <pc:chgData name="Ryan Marklove (2305123)" userId="S::2305123@student.uwtsd.ac.uk::d9561dff-a384-402a-8337-5b382939d696" providerId="AD" clId="Web-{51AC79F7-0BCA-C5FE-9B91-C17FD22A8C3F}" dt="2026-01-08T22:37:33.409" v="2626" actId="20577"/>
        <pc:sldMkLst>
          <pc:docMk/>
          <pc:sldMk cId="2456711233" sldId="259"/>
        </pc:sldMkLst>
        <pc:spChg chg="add mod">
          <ac:chgData name="Ryan Marklove (2305123)" userId="S::2305123@student.uwtsd.ac.uk::d9561dff-a384-402a-8337-5b382939d696" providerId="AD" clId="Web-{51AC79F7-0BCA-C5FE-9B91-C17FD22A8C3F}" dt="2026-01-07T12:14:51.157" v="611" actId="1076"/>
          <ac:spMkLst>
            <pc:docMk/>
            <pc:sldMk cId="2456711233" sldId="259"/>
            <ac:spMk id="2" creationId="{49B0CBC8-DD38-0539-A11A-CCA8CE822887}"/>
          </ac:spMkLst>
        </pc:spChg>
        <pc:spChg chg="add mod">
          <ac:chgData name="Ryan Marklove (2305123)" userId="S::2305123@student.uwtsd.ac.uk::d9561dff-a384-402a-8337-5b382939d696" providerId="AD" clId="Web-{51AC79F7-0BCA-C5FE-9B91-C17FD22A8C3F}" dt="2026-01-08T22:37:33.409" v="2626" actId="20577"/>
          <ac:spMkLst>
            <pc:docMk/>
            <pc:sldMk cId="2456711233" sldId="259"/>
            <ac:spMk id="3" creationId="{C7A64D5A-57A7-0474-D349-F3FA77FC8772}"/>
          </ac:spMkLst>
        </pc:spChg>
      </pc:sldChg>
      <pc:sldChg chg="addSp modSp new">
        <pc:chgData name="Ryan Marklove (2305123)" userId="S::2305123@student.uwtsd.ac.uk::d9561dff-a384-402a-8337-5b382939d696" providerId="AD" clId="Web-{51AC79F7-0BCA-C5FE-9B91-C17FD22A8C3F}" dt="2026-01-09T18:25:27.827" v="3067" actId="20577"/>
        <pc:sldMkLst>
          <pc:docMk/>
          <pc:sldMk cId="3265207541" sldId="260"/>
        </pc:sldMkLst>
        <pc:spChg chg="add mod">
          <ac:chgData name="Ryan Marklove (2305123)" userId="S::2305123@student.uwtsd.ac.uk::d9561dff-a384-402a-8337-5b382939d696" providerId="AD" clId="Web-{51AC79F7-0BCA-C5FE-9B91-C17FD22A8C3F}" dt="2026-01-07T12:15:56.331" v="662" actId="1076"/>
          <ac:spMkLst>
            <pc:docMk/>
            <pc:sldMk cId="3265207541" sldId="260"/>
            <ac:spMk id="2" creationId="{E12168F4-388F-00C1-E26C-C2018F89E5C7}"/>
          </ac:spMkLst>
        </pc:spChg>
        <pc:spChg chg="add mod">
          <ac:chgData name="Ryan Marklove (2305123)" userId="S::2305123@student.uwtsd.ac.uk::d9561dff-a384-402a-8337-5b382939d696" providerId="AD" clId="Web-{51AC79F7-0BCA-C5FE-9B91-C17FD22A8C3F}" dt="2026-01-09T18:25:27.827" v="3067" actId="20577"/>
          <ac:spMkLst>
            <pc:docMk/>
            <pc:sldMk cId="3265207541" sldId="260"/>
            <ac:spMk id="3" creationId="{726FCB9E-08E2-A7EF-7FD0-CF424E6482FE}"/>
          </ac:spMkLst>
        </pc:spChg>
      </pc:sldChg>
      <pc:sldChg chg="addSp delSp modSp new addAnim delAnim">
        <pc:chgData name="Ryan Marklove (2305123)" userId="S::2305123@student.uwtsd.ac.uk::d9561dff-a384-402a-8337-5b382939d696" providerId="AD" clId="Web-{51AC79F7-0BCA-C5FE-9B91-C17FD22A8C3F}" dt="2026-01-09T18:17:58.086" v="3029"/>
        <pc:sldMkLst>
          <pc:docMk/>
          <pc:sldMk cId="2627240098" sldId="261"/>
        </pc:sldMkLst>
        <pc:spChg chg="add mod">
          <ac:chgData name="Ryan Marklove (2305123)" userId="S::2305123@student.uwtsd.ac.uk::d9561dff-a384-402a-8337-5b382939d696" providerId="AD" clId="Web-{51AC79F7-0BCA-C5FE-9B91-C17FD22A8C3F}" dt="2026-01-07T12:40:53.878" v="1234"/>
          <ac:spMkLst>
            <pc:docMk/>
            <pc:sldMk cId="2627240098" sldId="261"/>
            <ac:spMk id="5" creationId="{F83191D6-EF13-6D81-20C5-2858E89AF1D5}"/>
          </ac:spMkLst>
        </pc:spChg>
        <pc:spChg chg="add mod">
          <ac:chgData name="Ryan Marklove (2305123)" userId="S::2305123@student.uwtsd.ac.uk::d9561dff-a384-402a-8337-5b382939d696" providerId="AD" clId="Web-{51AC79F7-0BCA-C5FE-9B91-C17FD22A8C3F}" dt="2026-01-07T12:40:58.097" v="1236"/>
          <ac:spMkLst>
            <pc:docMk/>
            <pc:sldMk cId="2627240098" sldId="261"/>
            <ac:spMk id="6" creationId="{48AFE46E-21AE-119B-55A6-004F252BBDEA}"/>
          </ac:spMkLst>
        </pc:spChg>
        <pc:spChg chg="add mod">
          <ac:chgData name="Ryan Marklove (2305123)" userId="S::2305123@student.uwtsd.ac.uk::d9561dff-a384-402a-8337-5b382939d696" providerId="AD" clId="Web-{51AC79F7-0BCA-C5FE-9B91-C17FD22A8C3F}" dt="2026-01-07T12:40:41.206" v="1231"/>
          <ac:spMkLst>
            <pc:docMk/>
            <pc:sldMk cId="2627240098" sldId="261"/>
            <ac:spMk id="7" creationId="{8AD74D6E-D975-0BCC-010C-2D5F8286B086}"/>
          </ac:spMkLst>
        </pc:spChg>
        <pc:spChg chg="add mod">
          <ac:chgData name="Ryan Marklove (2305123)" userId="S::2305123@student.uwtsd.ac.uk::d9561dff-a384-402a-8337-5b382939d696" providerId="AD" clId="Web-{51AC79F7-0BCA-C5FE-9B91-C17FD22A8C3F}" dt="2026-01-07T12:40:56.065" v="1235"/>
          <ac:spMkLst>
            <pc:docMk/>
            <pc:sldMk cId="2627240098" sldId="261"/>
            <ac:spMk id="8" creationId="{B76ECB15-25D9-239F-5E66-D95862E71353}"/>
          </ac:spMkLst>
        </pc:spChg>
        <pc:spChg chg="add mod">
          <ac:chgData name="Ryan Marklove (2305123)" userId="S::2305123@student.uwtsd.ac.uk::d9561dff-a384-402a-8337-5b382939d696" providerId="AD" clId="Web-{51AC79F7-0BCA-C5FE-9B91-C17FD22A8C3F}" dt="2026-01-07T12:38:39.626" v="1158" actId="1076"/>
          <ac:spMkLst>
            <pc:docMk/>
            <pc:sldMk cId="2627240098" sldId="261"/>
            <ac:spMk id="9" creationId="{2FF8A5F8-0CC0-57DB-EB4C-76508D355B32}"/>
          </ac:spMkLst>
        </pc:spChg>
        <pc:spChg chg="add mod">
          <ac:chgData name="Ryan Marklove (2305123)" userId="S::2305123@student.uwtsd.ac.uk::d9561dff-a384-402a-8337-5b382939d696" providerId="AD" clId="Web-{51AC79F7-0BCA-C5FE-9B91-C17FD22A8C3F}" dt="2026-01-07T12:41:28.206" v="1243" actId="20577"/>
          <ac:spMkLst>
            <pc:docMk/>
            <pc:sldMk cId="2627240098" sldId="261"/>
            <ac:spMk id="10" creationId="{DE9BE6A2-3A0C-3987-03C8-21C5937D9102}"/>
          </ac:spMkLst>
        </pc:spChg>
        <pc:spChg chg="add mod">
          <ac:chgData name="Ryan Marklove (2305123)" userId="S::2305123@student.uwtsd.ac.uk::d9561dff-a384-402a-8337-5b382939d696" providerId="AD" clId="Web-{51AC79F7-0BCA-C5FE-9B91-C17FD22A8C3F}" dt="2026-01-07T12:46:44.788" v="1464" actId="20577"/>
          <ac:spMkLst>
            <pc:docMk/>
            <pc:sldMk cId="2627240098" sldId="261"/>
            <ac:spMk id="11" creationId="{B8226054-06A1-CF3F-398F-23E9E1B1CBA9}"/>
          </ac:spMkLst>
        </pc:spChg>
        <pc:spChg chg="add mod">
          <ac:chgData name="Ryan Marklove (2305123)" userId="S::2305123@student.uwtsd.ac.uk::d9561dff-a384-402a-8337-5b382939d696" providerId="AD" clId="Web-{51AC79F7-0BCA-C5FE-9B91-C17FD22A8C3F}" dt="2026-01-07T12:41:31.941" v="1251" actId="20577"/>
          <ac:spMkLst>
            <pc:docMk/>
            <pc:sldMk cId="2627240098" sldId="261"/>
            <ac:spMk id="12" creationId="{63367B3D-DBC3-EC2A-192A-30A1D3C11792}"/>
          </ac:spMkLst>
        </pc:spChg>
        <pc:spChg chg="add mod">
          <ac:chgData name="Ryan Marklove (2305123)" userId="S::2305123@student.uwtsd.ac.uk::d9561dff-a384-402a-8337-5b382939d696" providerId="AD" clId="Web-{51AC79F7-0BCA-C5FE-9B91-C17FD22A8C3F}" dt="2026-01-07T12:46:48.914" v="1465" actId="20577"/>
          <ac:spMkLst>
            <pc:docMk/>
            <pc:sldMk cId="2627240098" sldId="261"/>
            <ac:spMk id="13" creationId="{D1834FB8-1D27-1F69-D497-9D87334BDC59}"/>
          </ac:spMkLst>
        </pc:spChg>
        <pc:spChg chg="add mod">
          <ac:chgData name="Ryan Marklove (2305123)" userId="S::2305123@student.uwtsd.ac.uk::d9561dff-a384-402a-8337-5b382939d696" providerId="AD" clId="Web-{51AC79F7-0BCA-C5FE-9B91-C17FD22A8C3F}" dt="2026-01-07T12:42:58.991" v="1291" actId="20577"/>
          <ac:spMkLst>
            <pc:docMk/>
            <pc:sldMk cId="2627240098" sldId="261"/>
            <ac:spMk id="14" creationId="{B6EACB34-F531-3EF3-512D-1690C4067D6F}"/>
          </ac:spMkLst>
        </pc:spChg>
        <pc:spChg chg="add mod">
          <ac:chgData name="Ryan Marklove (2305123)" userId="S::2305123@student.uwtsd.ac.uk::d9561dff-a384-402a-8337-5b382939d696" providerId="AD" clId="Web-{51AC79F7-0BCA-C5FE-9B91-C17FD22A8C3F}" dt="2026-01-07T12:46:40.132" v="1463" actId="20577"/>
          <ac:spMkLst>
            <pc:docMk/>
            <pc:sldMk cId="2627240098" sldId="261"/>
            <ac:spMk id="16" creationId="{92CDE6AA-D22E-5F7F-6AE3-8A793367ED84}"/>
          </ac:spMkLst>
        </pc:spChg>
        <pc:spChg chg="add mod">
          <ac:chgData name="Ryan Marklove (2305123)" userId="S::2305123@student.uwtsd.ac.uk::d9561dff-a384-402a-8337-5b382939d696" providerId="AD" clId="Web-{51AC79F7-0BCA-C5FE-9B91-C17FD22A8C3F}" dt="2026-01-07T12:45:34.847" v="1388" actId="20577"/>
          <ac:spMkLst>
            <pc:docMk/>
            <pc:sldMk cId="2627240098" sldId="261"/>
            <ac:spMk id="17" creationId="{AEE762FC-44E6-CE46-0324-722B33B827E7}"/>
          </ac:spMkLst>
        </pc:spChg>
        <pc:spChg chg="add mod">
          <ac:chgData name="Ryan Marklove (2305123)" userId="S::2305123@student.uwtsd.ac.uk::d9561dff-a384-402a-8337-5b382939d696" providerId="AD" clId="Web-{51AC79F7-0BCA-C5FE-9B91-C17FD22A8C3F}" dt="2026-01-07T12:46:33.335" v="1461" actId="20577"/>
          <ac:spMkLst>
            <pc:docMk/>
            <pc:sldMk cId="2627240098" sldId="261"/>
            <ac:spMk id="18" creationId="{76339A11-D9D9-79EA-9C18-3794D3DEBED4}"/>
          </ac:spMkLst>
        </pc:spChg>
        <pc:spChg chg="add mod">
          <ac:chgData name="Ryan Marklove (2305123)" userId="S::2305123@student.uwtsd.ac.uk::d9561dff-a384-402a-8337-5b382939d696" providerId="AD" clId="Web-{51AC79F7-0BCA-C5FE-9B91-C17FD22A8C3F}" dt="2026-01-07T12:52:51.206" v="1707" actId="1076"/>
          <ac:spMkLst>
            <pc:docMk/>
            <pc:sldMk cId="2627240098" sldId="261"/>
            <ac:spMk id="19" creationId="{ADC5C8B1-3ACA-16DE-FF00-60E1CA2C4E60}"/>
          </ac:spMkLst>
        </pc:spChg>
        <pc:spChg chg="add mod">
          <ac:chgData name="Ryan Marklove (2305123)" userId="S::2305123@student.uwtsd.ac.uk::d9561dff-a384-402a-8337-5b382939d696" providerId="AD" clId="Web-{51AC79F7-0BCA-C5FE-9B91-C17FD22A8C3F}" dt="2026-01-07T12:52:44.519" v="1706" actId="14100"/>
          <ac:spMkLst>
            <pc:docMk/>
            <pc:sldMk cId="2627240098" sldId="261"/>
            <ac:spMk id="20" creationId="{FBC6D730-D78F-E653-6653-89C693C095F6}"/>
          </ac:spMkLst>
        </pc:spChg>
        <pc:spChg chg="add mod">
          <ac:chgData name="Ryan Marklove (2305123)" userId="S::2305123@student.uwtsd.ac.uk::d9561dff-a384-402a-8337-5b382939d696" providerId="AD" clId="Web-{51AC79F7-0BCA-C5FE-9B91-C17FD22A8C3F}" dt="2026-01-07T12:53:36.973" v="1721" actId="1076"/>
          <ac:spMkLst>
            <pc:docMk/>
            <pc:sldMk cId="2627240098" sldId="261"/>
            <ac:spMk id="21" creationId="{991C7A8C-80CF-2998-8113-543E6A59E616}"/>
          </ac:spMkLst>
        </pc:spChg>
        <pc:spChg chg="add mod">
          <ac:chgData name="Ryan Marklove (2305123)" userId="S::2305123@student.uwtsd.ac.uk::d9561dff-a384-402a-8337-5b382939d696" providerId="AD" clId="Web-{51AC79F7-0BCA-C5FE-9B91-C17FD22A8C3F}" dt="2026-01-07T12:53:47.333" v="1723" actId="1076"/>
          <ac:spMkLst>
            <pc:docMk/>
            <pc:sldMk cId="2627240098" sldId="261"/>
            <ac:spMk id="22" creationId="{B96EABC6-7A1F-9DEE-A88A-BB4C9B08267F}"/>
          </ac:spMkLst>
        </pc:spChg>
        <pc:spChg chg="add mod">
          <ac:chgData name="Ryan Marklove (2305123)" userId="S::2305123@student.uwtsd.ac.uk::d9561dff-a384-402a-8337-5b382939d696" providerId="AD" clId="Web-{51AC79F7-0BCA-C5FE-9B91-C17FD22A8C3F}" dt="2026-01-07T12:53:58.083" v="1727" actId="20577"/>
          <ac:spMkLst>
            <pc:docMk/>
            <pc:sldMk cId="2627240098" sldId="261"/>
            <ac:spMk id="23" creationId="{6987CDD6-20B5-42BF-8C8C-2C3BB48777C6}"/>
          </ac:spMkLst>
        </pc:spChg>
        <pc:spChg chg="add mod">
          <ac:chgData name="Ryan Marklove (2305123)" userId="S::2305123@student.uwtsd.ac.uk::d9561dff-a384-402a-8337-5b382939d696" providerId="AD" clId="Web-{51AC79F7-0BCA-C5FE-9B91-C17FD22A8C3F}" dt="2026-01-07T12:54:05.286" v="1729" actId="1076"/>
          <ac:spMkLst>
            <pc:docMk/>
            <pc:sldMk cId="2627240098" sldId="261"/>
            <ac:spMk id="24" creationId="{F7C70B92-863C-DD18-345F-63814B9CE52B}"/>
          </ac:spMkLst>
        </pc:spChg>
      </pc:sldChg>
      <pc:sldChg chg="addSp delSp modSp new addAnim delAnim modAnim">
        <pc:chgData name="Ryan Marklove (2305123)" userId="S::2305123@student.uwtsd.ac.uk::d9561dff-a384-402a-8337-5b382939d696" providerId="AD" clId="Web-{51AC79F7-0BCA-C5FE-9B91-C17FD22A8C3F}" dt="2026-01-09T18:17:53.664" v="3028"/>
        <pc:sldMkLst>
          <pc:docMk/>
          <pc:sldMk cId="2166919925" sldId="262"/>
        </pc:sldMkLst>
        <pc:spChg chg="add mod">
          <ac:chgData name="Ryan Marklove (2305123)" userId="S::2305123@student.uwtsd.ac.uk::d9561dff-a384-402a-8337-5b382939d696" providerId="AD" clId="Web-{51AC79F7-0BCA-C5FE-9B91-C17FD22A8C3F}" dt="2026-01-08T20:40:56.819" v="1814" actId="1076"/>
          <ac:spMkLst>
            <pc:docMk/>
            <pc:sldMk cId="2166919925" sldId="262"/>
            <ac:spMk id="2" creationId="{18902EC5-DB8F-42D4-990D-0C27DF2C39C2}"/>
          </ac:spMkLst>
        </pc:spChg>
        <pc:spChg chg="add mod">
          <ac:chgData name="Ryan Marklove (2305123)" userId="S::2305123@student.uwtsd.ac.uk::d9561dff-a384-402a-8337-5b382939d696" providerId="AD" clId="Web-{51AC79F7-0BCA-C5FE-9B91-C17FD22A8C3F}" dt="2026-01-08T20:42:01.603" v="1820"/>
          <ac:spMkLst>
            <pc:docMk/>
            <pc:sldMk cId="2166919925" sldId="262"/>
            <ac:spMk id="3" creationId="{BE8F110A-6553-6E9C-459F-F0FD0FF0B77E}"/>
          </ac:spMkLst>
        </pc:spChg>
        <pc:spChg chg="add mod">
          <ac:chgData name="Ryan Marklove (2305123)" userId="S::2305123@student.uwtsd.ac.uk::d9561dff-a384-402a-8337-5b382939d696" providerId="AD" clId="Web-{51AC79F7-0BCA-C5FE-9B91-C17FD22A8C3F}" dt="2026-01-08T20:42:03.947" v="1821"/>
          <ac:spMkLst>
            <pc:docMk/>
            <pc:sldMk cId="2166919925" sldId="262"/>
            <ac:spMk id="4" creationId="{34222234-DF94-0586-60DA-55F4B33E0F26}"/>
          </ac:spMkLst>
        </pc:spChg>
        <pc:spChg chg="add mod">
          <ac:chgData name="Ryan Marklove (2305123)" userId="S::2305123@student.uwtsd.ac.uk::d9561dff-a384-402a-8337-5b382939d696" providerId="AD" clId="Web-{51AC79F7-0BCA-C5FE-9B91-C17FD22A8C3F}" dt="2026-01-08T20:42:27.075" v="1828" actId="20577"/>
          <ac:spMkLst>
            <pc:docMk/>
            <pc:sldMk cId="2166919925" sldId="262"/>
            <ac:spMk id="6" creationId="{4AA33BCD-E8F3-4E86-96E0-027326FBB373}"/>
          </ac:spMkLst>
        </pc:spChg>
        <pc:spChg chg="add mod">
          <ac:chgData name="Ryan Marklove (2305123)" userId="S::2305123@student.uwtsd.ac.uk::d9561dff-a384-402a-8337-5b382939d696" providerId="AD" clId="Web-{51AC79F7-0BCA-C5FE-9B91-C17FD22A8C3F}" dt="2026-01-08T20:43:41.676" v="1864" actId="1076"/>
          <ac:spMkLst>
            <pc:docMk/>
            <pc:sldMk cId="2166919925" sldId="262"/>
            <ac:spMk id="8" creationId="{FD2BFDE6-6773-52EF-B5B0-FAC96EBCFDC4}"/>
          </ac:spMkLst>
        </pc:spChg>
        <pc:spChg chg="add mod">
          <ac:chgData name="Ryan Marklove (2305123)" userId="S::2305123@student.uwtsd.ac.uk::d9561dff-a384-402a-8337-5b382939d696" providerId="AD" clId="Web-{51AC79F7-0BCA-C5FE-9B91-C17FD22A8C3F}" dt="2026-01-08T20:44:08.975" v="1873" actId="20577"/>
          <ac:spMkLst>
            <pc:docMk/>
            <pc:sldMk cId="2166919925" sldId="262"/>
            <ac:spMk id="9" creationId="{1A527730-1D8E-2B56-762A-E74E144DB7DF}"/>
          </ac:spMkLst>
        </pc:spChg>
        <pc:spChg chg="add mod">
          <ac:chgData name="Ryan Marklove (2305123)" userId="S::2305123@student.uwtsd.ac.uk::d9561dff-a384-402a-8337-5b382939d696" providerId="AD" clId="Web-{51AC79F7-0BCA-C5FE-9B91-C17FD22A8C3F}" dt="2026-01-08T20:44:45.619" v="1912" actId="20577"/>
          <ac:spMkLst>
            <pc:docMk/>
            <pc:sldMk cId="2166919925" sldId="262"/>
            <ac:spMk id="10" creationId="{6A212B46-823C-8284-1D9C-F079BF3C13B9}"/>
          </ac:spMkLst>
        </pc:spChg>
        <pc:spChg chg="add mod">
          <ac:chgData name="Ryan Marklove (2305123)" userId="S::2305123@student.uwtsd.ac.uk::d9561dff-a384-402a-8337-5b382939d696" providerId="AD" clId="Web-{51AC79F7-0BCA-C5FE-9B91-C17FD22A8C3F}" dt="2026-01-08T20:45:33.247" v="1926" actId="14100"/>
          <ac:spMkLst>
            <pc:docMk/>
            <pc:sldMk cId="2166919925" sldId="262"/>
            <ac:spMk id="12" creationId="{7CF6DEB2-472B-747C-DF7D-9BE57A6D485A}"/>
          </ac:spMkLst>
        </pc:spChg>
        <pc:spChg chg="add mod">
          <ac:chgData name="Ryan Marklove (2305123)" userId="S::2305123@student.uwtsd.ac.uk::d9561dff-a384-402a-8337-5b382939d696" providerId="AD" clId="Web-{51AC79F7-0BCA-C5FE-9B91-C17FD22A8C3F}" dt="2026-01-08T20:45:49.029" v="1936" actId="20577"/>
          <ac:spMkLst>
            <pc:docMk/>
            <pc:sldMk cId="2166919925" sldId="262"/>
            <ac:spMk id="14" creationId="{19DBAD44-C14A-9348-67D1-682F2CF8A467}"/>
          </ac:spMkLst>
        </pc:spChg>
        <pc:spChg chg="add del">
          <ac:chgData name="Ryan Marklove (2305123)" userId="S::2305123@student.uwtsd.ac.uk::d9561dff-a384-402a-8337-5b382939d696" providerId="AD" clId="Web-{51AC79F7-0BCA-C5FE-9B91-C17FD22A8C3F}" dt="2026-01-08T20:46:45.438" v="1938"/>
          <ac:spMkLst>
            <pc:docMk/>
            <pc:sldMk cId="2166919925" sldId="262"/>
            <ac:spMk id="15" creationId="{5D10949E-AFAE-D91B-A0E4-89A3D224734B}"/>
          </ac:spMkLst>
        </pc:spChg>
        <pc:spChg chg="add mod">
          <ac:chgData name="Ryan Marklove (2305123)" userId="S::2305123@student.uwtsd.ac.uk::d9561dff-a384-402a-8337-5b382939d696" providerId="AD" clId="Web-{51AC79F7-0BCA-C5FE-9B91-C17FD22A8C3F}" dt="2026-01-08T20:47:36.987" v="1969" actId="1076"/>
          <ac:spMkLst>
            <pc:docMk/>
            <pc:sldMk cId="2166919925" sldId="262"/>
            <ac:spMk id="16" creationId="{B848B2B5-68EB-6700-E14B-CD9803BE459D}"/>
          </ac:spMkLst>
        </pc:spChg>
        <pc:spChg chg="add del">
          <ac:chgData name="Ryan Marklove (2305123)" userId="S::2305123@student.uwtsd.ac.uk::d9561dff-a384-402a-8337-5b382939d696" providerId="AD" clId="Web-{51AC79F7-0BCA-C5FE-9B91-C17FD22A8C3F}" dt="2026-01-08T20:51:56.901" v="1974"/>
          <ac:spMkLst>
            <pc:docMk/>
            <pc:sldMk cId="2166919925" sldId="262"/>
            <ac:spMk id="17" creationId="{60AC0EEE-05E9-81AE-4C29-7DEC06E80D9E}"/>
          </ac:spMkLst>
        </pc:spChg>
        <pc:spChg chg="add mod">
          <ac:chgData name="Ryan Marklove (2305123)" userId="S::2305123@student.uwtsd.ac.uk::d9561dff-a384-402a-8337-5b382939d696" providerId="AD" clId="Web-{51AC79F7-0BCA-C5FE-9B91-C17FD22A8C3F}" dt="2026-01-08T20:59:53.257" v="2174" actId="20577"/>
          <ac:spMkLst>
            <pc:docMk/>
            <pc:sldMk cId="2166919925" sldId="262"/>
            <ac:spMk id="18" creationId="{13832019-EB3A-3891-B81F-4EEF988C789F}"/>
          </ac:spMkLst>
        </pc:spChg>
      </pc:sldChg>
      <pc:sldChg chg="addSp delSp modSp new mod modClrScheme addAnim delAnim modAnim chgLayout">
        <pc:chgData name="Ryan Marklove (2305123)" userId="S::2305123@student.uwtsd.ac.uk::d9561dff-a384-402a-8337-5b382939d696" providerId="AD" clId="Web-{51AC79F7-0BCA-C5FE-9B91-C17FD22A8C3F}" dt="2026-01-08T22:03:00.089" v="2325" actId="1076"/>
        <pc:sldMkLst>
          <pc:docMk/>
          <pc:sldMk cId="3233385541" sldId="263"/>
        </pc:sldMkLst>
        <pc:spChg chg="add mod">
          <ac:chgData name="Ryan Marklove (2305123)" userId="S::2305123@student.uwtsd.ac.uk::d9561dff-a384-402a-8337-5b382939d696" providerId="AD" clId="Web-{51AC79F7-0BCA-C5FE-9B91-C17FD22A8C3F}" dt="2026-01-08T21:47:37.263" v="2193" actId="1076"/>
          <ac:spMkLst>
            <pc:docMk/>
            <pc:sldMk cId="3233385541" sldId="263"/>
            <ac:spMk id="2" creationId="{CC4BD2F3-D964-C3D1-0715-BCC29213124F}"/>
          </ac:spMkLst>
        </pc:spChg>
        <pc:spChg chg="add mod">
          <ac:chgData name="Ryan Marklove (2305123)" userId="S::2305123@student.uwtsd.ac.uk::d9561dff-a384-402a-8337-5b382939d696" providerId="AD" clId="Web-{51AC79F7-0BCA-C5FE-9B91-C17FD22A8C3F}" dt="2026-01-08T22:00:09.953" v="2303" actId="1076"/>
          <ac:spMkLst>
            <pc:docMk/>
            <pc:sldMk cId="3233385541" sldId="263"/>
            <ac:spMk id="3" creationId="{2D699D82-E842-4C54-BA87-87E55E24DD04}"/>
          </ac:spMkLst>
        </pc:spChg>
        <pc:spChg chg="add mod">
          <ac:chgData name="Ryan Marklove (2305123)" userId="S::2305123@student.uwtsd.ac.uk::d9561dff-a384-402a-8337-5b382939d696" providerId="AD" clId="Web-{51AC79F7-0BCA-C5FE-9B91-C17FD22A8C3F}" dt="2026-01-08T22:01:40.350" v="2310" actId="1076"/>
          <ac:spMkLst>
            <pc:docMk/>
            <pc:sldMk cId="3233385541" sldId="263"/>
            <ac:spMk id="4" creationId="{DD9CCB46-44BB-5BFA-E176-0C6882C2C0D3}"/>
          </ac:spMkLst>
        </pc:spChg>
        <pc:spChg chg="add del mod ord">
          <ac:chgData name="Ryan Marklove (2305123)" userId="S::2305123@student.uwtsd.ac.uk::d9561dff-a384-402a-8337-5b382939d696" providerId="AD" clId="Web-{51AC79F7-0BCA-C5FE-9B91-C17FD22A8C3F}" dt="2026-01-08T22:00:15.079" v="2304"/>
          <ac:spMkLst>
            <pc:docMk/>
            <pc:sldMk cId="3233385541" sldId="263"/>
            <ac:spMk id="7" creationId="{5932BBF9-9542-D865-FE71-F89A119B88AC}"/>
          </ac:spMkLst>
        </pc:spChg>
        <pc:spChg chg="add del mod ord">
          <ac:chgData name="Ryan Marklove (2305123)" userId="S::2305123@student.uwtsd.ac.uk::d9561dff-a384-402a-8337-5b382939d696" providerId="AD" clId="Web-{51AC79F7-0BCA-C5FE-9B91-C17FD22A8C3F}" dt="2026-01-08T22:00:18.126" v="2305"/>
          <ac:spMkLst>
            <pc:docMk/>
            <pc:sldMk cId="3233385541" sldId="263"/>
            <ac:spMk id="8" creationId="{A52D2E7B-8DA8-3FD8-8ABA-54A2C8F52639}"/>
          </ac:spMkLst>
        </pc:spChg>
        <pc:spChg chg="add mod ord">
          <ac:chgData name="Ryan Marklove (2305123)" userId="S::2305123@student.uwtsd.ac.uk::d9561dff-a384-402a-8337-5b382939d696" providerId="AD" clId="Web-{51AC79F7-0BCA-C5FE-9B91-C17FD22A8C3F}" dt="2026-01-08T21:59:44.982" v="2301"/>
          <ac:spMkLst>
            <pc:docMk/>
            <pc:sldMk cId="3233385541" sldId="263"/>
            <ac:spMk id="9" creationId="{08CE1056-6BF9-1D5B-C37A-286291005FCB}"/>
          </ac:spMkLst>
        </pc:spChg>
        <pc:spChg chg="add">
          <ac:chgData name="Ryan Marklove (2305123)" userId="S::2305123@student.uwtsd.ac.uk::d9561dff-a384-402a-8337-5b382939d696" providerId="AD" clId="Web-{51AC79F7-0BCA-C5FE-9B91-C17FD22A8C3F}" dt="2026-01-08T22:02:30.291" v="2311"/>
          <ac:spMkLst>
            <pc:docMk/>
            <pc:sldMk cId="3233385541" sldId="263"/>
            <ac:spMk id="10" creationId="{03F4CC81-A9B0-6FEF-D1F2-6FBC1C676033}"/>
          </ac:spMkLst>
        </pc:spChg>
        <pc:spChg chg="add">
          <ac:chgData name="Ryan Marklove (2305123)" userId="S::2305123@student.uwtsd.ac.uk::d9561dff-a384-402a-8337-5b382939d696" providerId="AD" clId="Web-{51AC79F7-0BCA-C5FE-9B91-C17FD22A8C3F}" dt="2026-01-08T22:02:41.869" v="2312"/>
          <ac:spMkLst>
            <pc:docMk/>
            <pc:sldMk cId="3233385541" sldId="263"/>
            <ac:spMk id="11" creationId="{F52C91C1-0EA5-14F8-A592-A188DF5739EE}"/>
          </ac:spMkLst>
        </pc:spChg>
        <pc:spChg chg="add mod">
          <ac:chgData name="Ryan Marklove (2305123)" userId="S::2305123@student.uwtsd.ac.uk::d9561dff-a384-402a-8337-5b382939d696" providerId="AD" clId="Web-{51AC79F7-0BCA-C5FE-9B91-C17FD22A8C3F}" dt="2026-01-08T22:03:00.089" v="2325" actId="1076"/>
          <ac:spMkLst>
            <pc:docMk/>
            <pc:sldMk cId="3233385541" sldId="263"/>
            <ac:spMk id="12" creationId="{F8AA5D78-AF92-A8BE-BAAC-2934B965C450}"/>
          </ac:spMkLst>
        </pc:spChg>
        <pc:picChg chg="add del mod">
          <ac:chgData name="Ryan Marklove (2305123)" userId="S::2305123@student.uwtsd.ac.uk::d9561dff-a384-402a-8337-5b382939d696" providerId="AD" clId="Web-{51AC79F7-0BCA-C5FE-9B91-C17FD22A8C3F}" dt="2026-01-08T21:57:50.033" v="2295"/>
          <ac:picMkLst>
            <pc:docMk/>
            <pc:sldMk cId="3233385541" sldId="263"/>
            <ac:picMk id="5" creationId="{B0351EB3-CA44-3E0F-AF69-A3C0262D6CAD}"/>
          </ac:picMkLst>
        </pc:picChg>
        <pc:picChg chg="add mod">
          <ac:chgData name="Ryan Marklove (2305123)" userId="S::2305123@student.uwtsd.ac.uk::d9561dff-a384-402a-8337-5b382939d696" providerId="AD" clId="Web-{51AC79F7-0BCA-C5FE-9B91-C17FD22A8C3F}" dt="2026-01-08T22:00:31.549" v="2309" actId="14100"/>
          <ac:picMkLst>
            <pc:docMk/>
            <pc:sldMk cId="3233385541" sldId="263"/>
            <ac:picMk id="6" creationId="{E1ADE876-28E1-A7BF-890A-D0F4C8C93EDB}"/>
          </ac:picMkLst>
        </pc:picChg>
      </pc:sldChg>
      <pc:sldChg chg="addSp delSp modSp new">
        <pc:chgData name="Ryan Marklove (2305123)" userId="S::2305123@student.uwtsd.ac.uk::d9561dff-a384-402a-8337-5b382939d696" providerId="AD" clId="Web-{51AC79F7-0BCA-C5FE-9B91-C17FD22A8C3F}" dt="2026-01-08T22:20:23.905" v="2556" actId="20577"/>
        <pc:sldMkLst>
          <pc:docMk/>
          <pc:sldMk cId="51706728" sldId="264"/>
        </pc:sldMkLst>
        <pc:spChg chg="del mod">
          <ac:chgData name="Ryan Marklove (2305123)" userId="S::2305123@student.uwtsd.ac.uk::d9561dff-a384-402a-8337-5b382939d696" providerId="AD" clId="Web-{51AC79F7-0BCA-C5FE-9B91-C17FD22A8C3F}" dt="2026-01-08T22:11:06.760" v="2348"/>
          <ac:spMkLst>
            <pc:docMk/>
            <pc:sldMk cId="51706728" sldId="264"/>
            <ac:spMk id="2" creationId="{5F1DD961-DCCB-82E6-48F0-8316461C1650}"/>
          </ac:spMkLst>
        </pc:spChg>
        <pc:spChg chg="mod">
          <ac:chgData name="Ryan Marklove (2305123)" userId="S::2305123@student.uwtsd.ac.uk::d9561dff-a384-402a-8337-5b382939d696" providerId="AD" clId="Web-{51AC79F7-0BCA-C5FE-9B91-C17FD22A8C3F}" dt="2026-01-08T22:11:57.771" v="2372" actId="1076"/>
          <ac:spMkLst>
            <pc:docMk/>
            <pc:sldMk cId="51706728" sldId="264"/>
            <ac:spMk id="3" creationId="{50CCBD64-CD15-E8AC-F7C5-B28282DA7BFB}"/>
          </ac:spMkLst>
        </pc:spChg>
        <pc:spChg chg="mod">
          <ac:chgData name="Ryan Marklove (2305123)" userId="S::2305123@student.uwtsd.ac.uk::d9561dff-a384-402a-8337-5b382939d696" providerId="AD" clId="Web-{51AC79F7-0BCA-C5FE-9B91-C17FD22A8C3F}" dt="2026-01-08T22:20:23.905" v="2556" actId="20577"/>
          <ac:spMkLst>
            <pc:docMk/>
            <pc:sldMk cId="51706728" sldId="264"/>
            <ac:spMk id="4" creationId="{C48698E9-B081-ED68-71CC-7FDC8494E5A0}"/>
          </ac:spMkLst>
        </pc:spChg>
        <pc:picChg chg="add mod ord">
          <ac:chgData name="Ryan Marklove (2305123)" userId="S::2305123@student.uwtsd.ac.uk::d9561dff-a384-402a-8337-5b382939d696" providerId="AD" clId="Web-{51AC79F7-0BCA-C5FE-9B91-C17FD22A8C3F}" dt="2026-01-08T22:11:28.358" v="2355" actId="1076"/>
          <ac:picMkLst>
            <pc:docMk/>
            <pc:sldMk cId="51706728" sldId="264"/>
            <ac:picMk id="5" creationId="{BAC31DD2-2F1B-F9C6-32FD-CD770D701A44}"/>
          </ac:picMkLst>
        </pc:picChg>
      </pc:sldChg>
      <pc:sldChg chg="new del">
        <pc:chgData name="Ryan Marklove (2305123)" userId="S::2305123@student.uwtsd.ac.uk::d9561dff-a384-402a-8337-5b382939d696" providerId="AD" clId="Web-{51AC79F7-0BCA-C5FE-9B91-C17FD22A8C3F}" dt="2026-01-08T22:04:26.218" v="2343"/>
        <pc:sldMkLst>
          <pc:docMk/>
          <pc:sldMk cId="2291377892" sldId="264"/>
        </pc:sldMkLst>
      </pc:sldChg>
      <pc:sldChg chg="new del">
        <pc:chgData name="Ryan Marklove (2305123)" userId="S::2305123@student.uwtsd.ac.uk::d9561dff-a384-402a-8337-5b382939d696" providerId="AD" clId="Web-{51AC79F7-0BCA-C5FE-9B91-C17FD22A8C3F}" dt="2026-01-08T22:20:46.922" v="2558"/>
        <pc:sldMkLst>
          <pc:docMk/>
          <pc:sldMk cId="928367524" sldId="265"/>
        </pc:sldMkLst>
      </pc:sldChg>
      <pc:sldChg chg="addSp delSp modSp new ord addAnim delAnim modAnim">
        <pc:chgData name="Ryan Marklove (2305123)" userId="S::2305123@student.uwtsd.ac.uk::d9561dff-a384-402a-8337-5b382939d696" providerId="AD" clId="Web-{51AC79F7-0BCA-C5FE-9B91-C17FD22A8C3F}" dt="2026-01-08T22:46:38.597" v="2995"/>
        <pc:sldMkLst>
          <pc:docMk/>
          <pc:sldMk cId="3967145334" sldId="265"/>
        </pc:sldMkLst>
        <pc:spChg chg="add mod">
          <ac:chgData name="Ryan Marklove (2305123)" userId="S::2305123@student.uwtsd.ac.uk::d9561dff-a384-402a-8337-5b382939d696" providerId="AD" clId="Web-{51AC79F7-0BCA-C5FE-9B91-C17FD22A8C3F}" dt="2026-01-08T22:25:00.056" v="2576" actId="20577"/>
          <ac:spMkLst>
            <pc:docMk/>
            <pc:sldMk cId="3967145334" sldId="265"/>
            <ac:spMk id="2" creationId="{577A85C2-E01C-3BD6-39A1-D3607A1C5D41}"/>
          </ac:spMkLst>
        </pc:spChg>
        <pc:spChg chg="add del">
          <ac:chgData name="Ryan Marklove (2305123)" userId="S::2305123@student.uwtsd.ac.uk::d9561dff-a384-402a-8337-5b382939d696" providerId="AD" clId="Web-{51AC79F7-0BCA-C5FE-9B91-C17FD22A8C3F}" dt="2026-01-08T22:33:24.923" v="2598"/>
          <ac:spMkLst>
            <pc:docMk/>
            <pc:sldMk cId="3967145334" sldId="265"/>
            <ac:spMk id="3" creationId="{D1481AD5-D468-25BC-D334-73C098D0DAE4}"/>
          </ac:spMkLst>
        </pc:spChg>
        <pc:spChg chg="add mod">
          <ac:chgData name="Ryan Marklove (2305123)" userId="S::2305123@student.uwtsd.ac.uk::d9561dff-a384-402a-8337-5b382939d696" providerId="AD" clId="Web-{51AC79F7-0BCA-C5FE-9B91-C17FD22A8C3F}" dt="2026-01-08T22:45:51.837" v="2976" actId="1076"/>
          <ac:spMkLst>
            <pc:docMk/>
            <pc:sldMk cId="3967145334" sldId="265"/>
            <ac:spMk id="11" creationId="{37AD11F1-14B2-D26D-E4A4-596DDE1BAEF0}"/>
          </ac:spMkLst>
        </pc:spChg>
        <pc:spChg chg="add del mod">
          <ac:chgData name="Ryan Marklove (2305123)" userId="S::2305123@student.uwtsd.ac.uk::d9561dff-a384-402a-8337-5b382939d696" providerId="AD" clId="Web-{51AC79F7-0BCA-C5FE-9B91-C17FD22A8C3F}" dt="2026-01-08T22:45:15.189" v="2975"/>
          <ac:spMkLst>
            <pc:docMk/>
            <pc:sldMk cId="3967145334" sldId="265"/>
            <ac:spMk id="12" creationId="{217F3327-21CC-B5D6-5AFE-44E678D0FD24}"/>
          </ac:spMkLst>
        </pc:spChg>
        <pc:spChg chg="add mod">
          <ac:chgData name="Ryan Marklove (2305123)" userId="S::2305123@student.uwtsd.ac.uk::d9561dff-a384-402a-8337-5b382939d696" providerId="AD" clId="Web-{51AC79F7-0BCA-C5FE-9B91-C17FD22A8C3F}" dt="2026-01-08T22:46:18.078" v="2990" actId="1076"/>
          <ac:spMkLst>
            <pc:docMk/>
            <pc:sldMk cId="3967145334" sldId="265"/>
            <ac:spMk id="13" creationId="{9DD0BA8E-2E72-E396-559B-F8C085F9FB02}"/>
          </ac:spMkLst>
        </pc:spChg>
        <pc:picChg chg="add del mod">
          <ac:chgData name="Ryan Marklove (2305123)" userId="S::2305123@student.uwtsd.ac.uk::d9561dff-a384-402a-8337-5b382939d696" providerId="AD" clId="Web-{51AC79F7-0BCA-C5FE-9B91-C17FD22A8C3F}" dt="2026-01-08T22:30:14.664" v="2582"/>
          <ac:picMkLst>
            <pc:docMk/>
            <pc:sldMk cId="3967145334" sldId="265"/>
            <ac:picMk id="4" creationId="{1E86E9EF-B5B3-C045-0C7F-92D933236E31}"/>
          </ac:picMkLst>
        </pc:picChg>
        <pc:picChg chg="add del mod">
          <ac:chgData name="Ryan Marklove (2305123)" userId="S::2305123@student.uwtsd.ac.uk::d9561dff-a384-402a-8337-5b382939d696" providerId="AD" clId="Web-{51AC79F7-0BCA-C5FE-9B91-C17FD22A8C3F}" dt="2026-01-08T22:30:45.904" v="2584"/>
          <ac:picMkLst>
            <pc:docMk/>
            <pc:sldMk cId="3967145334" sldId="265"/>
            <ac:picMk id="5" creationId="{4FD44CDA-7407-7422-A13A-C81F74982F44}"/>
          </ac:picMkLst>
        </pc:picChg>
        <pc:picChg chg="add del mod">
          <ac:chgData name="Ryan Marklove (2305123)" userId="S::2305123@student.uwtsd.ac.uk::d9561dff-a384-402a-8337-5b382939d696" providerId="AD" clId="Web-{51AC79F7-0BCA-C5FE-9B91-C17FD22A8C3F}" dt="2026-01-08T22:31:06.266" v="2586"/>
          <ac:picMkLst>
            <pc:docMk/>
            <pc:sldMk cId="3967145334" sldId="265"/>
            <ac:picMk id="6" creationId="{8E9C2FC6-73A0-A72F-047E-7A7CD708E93D}"/>
          </ac:picMkLst>
        </pc:picChg>
        <pc:picChg chg="add del mod">
          <ac:chgData name="Ryan Marklove (2305123)" userId="S::2305123@student.uwtsd.ac.uk::d9561dff-a384-402a-8337-5b382939d696" providerId="AD" clId="Web-{51AC79F7-0BCA-C5FE-9B91-C17FD22A8C3F}" dt="2026-01-08T22:31:20.112" v="2588"/>
          <ac:picMkLst>
            <pc:docMk/>
            <pc:sldMk cId="3967145334" sldId="265"/>
            <ac:picMk id="7" creationId="{0D735225-4003-B5B6-5AC0-DB8FA1797B30}"/>
          </ac:picMkLst>
        </pc:picChg>
        <pc:picChg chg="add del mod">
          <ac:chgData name="Ryan Marklove (2305123)" userId="S::2305123@student.uwtsd.ac.uk::d9561dff-a384-402a-8337-5b382939d696" providerId="AD" clId="Web-{51AC79F7-0BCA-C5FE-9B91-C17FD22A8C3F}" dt="2026-01-08T22:31:24.206" v="2590"/>
          <ac:picMkLst>
            <pc:docMk/>
            <pc:sldMk cId="3967145334" sldId="265"/>
            <ac:picMk id="8" creationId="{06A4B0DC-DBE0-2052-AD55-1F19ACF5D399}"/>
          </ac:picMkLst>
        </pc:picChg>
        <pc:picChg chg="add del mod">
          <ac:chgData name="Ryan Marklove (2305123)" userId="S::2305123@student.uwtsd.ac.uk::d9561dff-a384-402a-8337-5b382939d696" providerId="AD" clId="Web-{51AC79F7-0BCA-C5FE-9B91-C17FD22A8C3F}" dt="2026-01-08T22:32:22.229" v="2593"/>
          <ac:picMkLst>
            <pc:docMk/>
            <pc:sldMk cId="3967145334" sldId="265"/>
            <ac:picMk id="9" creationId="{253B615E-B327-5886-A449-4BFC9B05128A}"/>
          </ac:picMkLst>
        </pc:picChg>
        <pc:picChg chg="add del mod">
          <ac:chgData name="Ryan Marklove (2305123)" userId="S::2305123@student.uwtsd.ac.uk::d9561dff-a384-402a-8337-5b382939d696" providerId="AD" clId="Web-{51AC79F7-0BCA-C5FE-9B91-C17FD22A8C3F}" dt="2026-01-08T22:33:34.143" v="2599"/>
          <ac:picMkLst>
            <pc:docMk/>
            <pc:sldMk cId="3967145334" sldId="265"/>
            <ac:picMk id="10" creationId="{A2562FA3-BCC9-3FD0-EC75-7DC314E44035}"/>
          </ac:picMkLst>
        </pc:picChg>
      </pc:sldChg>
      <pc:sldChg chg="addSp modSp new mod setBg addAnim modAnim">
        <pc:chgData name="Ryan Marklove (2305123)" userId="S::2305123@student.uwtsd.ac.uk::d9561dff-a384-402a-8337-5b382939d696" providerId="AD" clId="Web-{51AC79F7-0BCA-C5FE-9B91-C17FD22A8C3F}" dt="2026-01-09T18:50:00.421" v="3238" actId="1076"/>
        <pc:sldMkLst>
          <pc:docMk/>
          <pc:sldMk cId="1789348622" sldId="266"/>
        </pc:sldMkLst>
        <pc:spChg chg="add mod">
          <ac:chgData name="Ryan Marklove (2305123)" userId="S::2305123@student.uwtsd.ac.uk::d9561dff-a384-402a-8337-5b382939d696" providerId="AD" clId="Web-{51AC79F7-0BCA-C5FE-9B91-C17FD22A8C3F}" dt="2026-01-09T18:50:00.421" v="3238" actId="1076"/>
          <ac:spMkLst>
            <pc:docMk/>
            <pc:sldMk cId="1789348622" sldId="266"/>
            <ac:spMk id="2" creationId="{D072514D-D659-C301-1008-E0C409A1131C}"/>
          </ac:spMkLst>
        </pc:spChg>
        <pc:spChg chg="add mod">
          <ac:chgData name="Ryan Marklove (2305123)" userId="S::2305123@student.uwtsd.ac.uk::d9561dff-a384-402a-8337-5b382939d696" providerId="AD" clId="Web-{51AC79F7-0BCA-C5FE-9B91-C17FD22A8C3F}" dt="2026-01-09T18:25:52.266" v="3089" actId="1076"/>
          <ac:spMkLst>
            <pc:docMk/>
            <pc:sldMk cId="1789348622" sldId="266"/>
            <ac:spMk id="4" creationId="{097A6149-9029-EEFC-5042-F0A1351EAD11}"/>
          </ac:spMkLst>
        </pc:spChg>
        <pc:spChg chg="add mod">
          <ac:chgData name="Ryan Marklove (2305123)" userId="S::2305123@student.uwtsd.ac.uk::d9561dff-a384-402a-8337-5b382939d696" providerId="AD" clId="Web-{51AC79F7-0BCA-C5FE-9B91-C17FD22A8C3F}" dt="2026-01-09T18:31:11.655" v="3206" actId="20577"/>
          <ac:spMkLst>
            <pc:docMk/>
            <pc:sldMk cId="1789348622" sldId="266"/>
            <ac:spMk id="5" creationId="{FCFA24C7-081B-DF89-B64C-2F0816CAE300}"/>
          </ac:spMkLst>
        </pc:spChg>
        <pc:spChg chg="add">
          <ac:chgData name="Ryan Marklove (2305123)" userId="S::2305123@student.uwtsd.ac.uk::d9561dff-a384-402a-8337-5b382939d696" providerId="AD" clId="Web-{51AC79F7-0BCA-C5FE-9B91-C17FD22A8C3F}" dt="2026-01-09T18:23:18.738" v="3038"/>
          <ac:spMkLst>
            <pc:docMk/>
            <pc:sldMk cId="1789348622" sldId="266"/>
            <ac:spMk id="14" creationId="{AB1564ED-F26F-451D-97D6-A6EC3E83FD55}"/>
          </ac:spMkLst>
        </pc:spChg>
        <pc:spChg chg="add">
          <ac:chgData name="Ryan Marklove (2305123)" userId="S::2305123@student.uwtsd.ac.uk::d9561dff-a384-402a-8337-5b382939d696" providerId="AD" clId="Web-{51AC79F7-0BCA-C5FE-9B91-C17FD22A8C3F}" dt="2026-01-09T18:23:18.738" v="3038"/>
          <ac:spMkLst>
            <pc:docMk/>
            <pc:sldMk cId="1789348622" sldId="266"/>
            <ac:spMk id="16" creationId="{0CA184B6-3482-4F43-87F0-BC765DCFD8A8}"/>
          </ac:spMkLst>
        </pc:spChg>
        <pc:spChg chg="add">
          <ac:chgData name="Ryan Marklove (2305123)" userId="S::2305123@student.uwtsd.ac.uk::d9561dff-a384-402a-8337-5b382939d696" providerId="AD" clId="Web-{51AC79F7-0BCA-C5FE-9B91-C17FD22A8C3F}" dt="2026-01-09T18:23:18.738" v="3038"/>
          <ac:spMkLst>
            <pc:docMk/>
            <pc:sldMk cId="1789348622" sldId="266"/>
            <ac:spMk id="18" creationId="{6C869923-8380-4244-9548-802C330638A0}"/>
          </ac:spMkLst>
        </pc:spChg>
        <pc:spChg chg="add">
          <ac:chgData name="Ryan Marklove (2305123)" userId="S::2305123@student.uwtsd.ac.uk::d9561dff-a384-402a-8337-5b382939d696" providerId="AD" clId="Web-{51AC79F7-0BCA-C5FE-9B91-C17FD22A8C3F}" dt="2026-01-09T18:23:18.738" v="3038"/>
          <ac:spMkLst>
            <pc:docMk/>
            <pc:sldMk cId="1789348622" sldId="266"/>
            <ac:spMk id="20" creationId="{C06255F2-BC67-4DDE-B34E-AC4BA21838CC}"/>
          </ac:spMkLst>
        </pc:spChg>
        <pc:spChg chg="add">
          <ac:chgData name="Ryan Marklove (2305123)" userId="S::2305123@student.uwtsd.ac.uk::d9561dff-a384-402a-8337-5b382939d696" providerId="AD" clId="Web-{51AC79F7-0BCA-C5FE-9B91-C17FD22A8C3F}" dt="2026-01-09T18:23:18.738" v="3038"/>
          <ac:spMkLst>
            <pc:docMk/>
            <pc:sldMk cId="1789348622" sldId="266"/>
            <ac:spMk id="22" creationId="{55169443-FCCD-4C0A-8C69-18CD3FA0968D}"/>
          </ac:spMkLst>
        </pc:spChg>
        <pc:spChg chg="add">
          <ac:chgData name="Ryan Marklove (2305123)" userId="S::2305123@student.uwtsd.ac.uk::d9561dff-a384-402a-8337-5b382939d696" providerId="AD" clId="Web-{51AC79F7-0BCA-C5FE-9B91-C17FD22A8C3F}" dt="2026-01-09T18:23:18.738" v="3038"/>
          <ac:spMkLst>
            <pc:docMk/>
            <pc:sldMk cId="1789348622" sldId="266"/>
            <ac:spMk id="24" creationId="{0DBF1ABE-8590-450D-BB49-BDDCCF3EEA9E}"/>
          </ac:spMkLst>
        </pc:spChg>
        <pc:spChg chg="add">
          <ac:chgData name="Ryan Marklove (2305123)" userId="S::2305123@student.uwtsd.ac.uk::d9561dff-a384-402a-8337-5b382939d696" providerId="AD" clId="Web-{51AC79F7-0BCA-C5FE-9B91-C17FD22A8C3F}" dt="2026-01-09T18:23:18.738" v="3038"/>
          <ac:spMkLst>
            <pc:docMk/>
            <pc:sldMk cId="1789348622" sldId="266"/>
            <ac:spMk id="26" creationId="{A896E309-9008-4FCF-B20E-4D66A8893375}"/>
          </ac:spMkLst>
        </pc:spChg>
        <pc:spChg chg="add">
          <ac:chgData name="Ryan Marklove (2305123)" userId="S::2305123@student.uwtsd.ac.uk::d9561dff-a384-402a-8337-5b382939d696" providerId="AD" clId="Web-{51AC79F7-0BCA-C5FE-9B91-C17FD22A8C3F}" dt="2026-01-09T18:23:18.738" v="3038"/>
          <ac:spMkLst>
            <pc:docMk/>
            <pc:sldMk cId="1789348622" sldId="266"/>
            <ac:spMk id="28" creationId="{866FB43D-65CC-47CA-8035-FF8F6B4D1868}"/>
          </ac:spMkLst>
        </pc:spChg>
        <pc:spChg chg="add">
          <ac:chgData name="Ryan Marklove (2305123)" userId="S::2305123@student.uwtsd.ac.uk::d9561dff-a384-402a-8337-5b382939d696" providerId="AD" clId="Web-{51AC79F7-0BCA-C5FE-9B91-C17FD22A8C3F}" dt="2026-01-09T18:23:18.738" v="3038"/>
          <ac:spMkLst>
            <pc:docMk/>
            <pc:sldMk cId="1789348622" sldId="266"/>
            <ac:spMk id="30" creationId="{E667A721-F18D-4002-9D70-BC20D791C0DC}"/>
          </ac:spMkLst>
        </pc:spChg>
        <pc:picChg chg="add mod">
          <ac:chgData name="Ryan Marklove (2305123)" userId="S::2305123@student.uwtsd.ac.uk::d9561dff-a384-402a-8337-5b382939d696" providerId="AD" clId="Web-{51AC79F7-0BCA-C5FE-9B91-C17FD22A8C3F}" dt="2026-01-09T18:23:50.913" v="3046" actId="1076"/>
          <ac:picMkLst>
            <pc:docMk/>
            <pc:sldMk cId="1789348622" sldId="266"/>
            <ac:picMk id="3" creationId="{F00397FF-7146-59F1-FE02-AD6EA46F4B11}"/>
          </ac:picMkLst>
        </pc:picChg>
      </pc:sldChg>
      <pc:sldChg chg="addSp modSp new mod setBg">
        <pc:chgData name="Ryan Marklove (2305123)" userId="S::2305123@student.uwtsd.ac.uk::d9561dff-a384-402a-8337-5b382939d696" providerId="AD" clId="Web-{51AC79F7-0BCA-C5FE-9B91-C17FD22A8C3F}" dt="2026-01-09T18:57:00.779" v="3342" actId="1076"/>
        <pc:sldMkLst>
          <pc:docMk/>
          <pc:sldMk cId="3410986075" sldId="267"/>
        </pc:sldMkLst>
        <pc:spChg chg="add mod">
          <ac:chgData name="Ryan Marklove (2305123)" userId="S::2305123@student.uwtsd.ac.uk::d9561dff-a384-402a-8337-5b382939d696" providerId="AD" clId="Web-{51AC79F7-0BCA-C5FE-9B91-C17FD22A8C3F}" dt="2026-01-09T18:56:00.855" v="3303" actId="1076"/>
          <ac:spMkLst>
            <pc:docMk/>
            <pc:sldMk cId="3410986075" sldId="267"/>
            <ac:spMk id="2" creationId="{D99FC783-3CAB-49D9-BDE1-7C529301B426}"/>
          </ac:spMkLst>
        </pc:spChg>
        <pc:spChg chg="add mod">
          <ac:chgData name="Ryan Marklove (2305123)" userId="S::2305123@student.uwtsd.ac.uk::d9561dff-a384-402a-8337-5b382939d696" providerId="AD" clId="Web-{51AC79F7-0BCA-C5FE-9B91-C17FD22A8C3F}" dt="2026-01-09T18:57:00.779" v="3342" actId="1076"/>
          <ac:spMkLst>
            <pc:docMk/>
            <pc:sldMk cId="3410986075" sldId="267"/>
            <ac:spMk id="3" creationId="{441A6C14-027A-FAC0-B65B-66EB514D10EB}"/>
          </ac:spMkLst>
        </pc:spChg>
        <pc:spChg chg="add">
          <ac:chgData name="Ryan Marklove (2305123)" userId="S::2305123@student.uwtsd.ac.uk::d9561dff-a384-402a-8337-5b382939d696" providerId="AD" clId="Web-{51AC79F7-0BCA-C5FE-9B91-C17FD22A8C3F}" dt="2026-01-09T18:51:27.683" v="3239"/>
          <ac:spMkLst>
            <pc:docMk/>
            <pc:sldMk cId="3410986075" sldId="267"/>
            <ac:spMk id="9" creationId="{9B0F7D69-D93C-4C38-A23D-76E000D691CD}"/>
          </ac:spMkLst>
        </pc:spChg>
        <pc:spChg chg="add">
          <ac:chgData name="Ryan Marklove (2305123)" userId="S::2305123@student.uwtsd.ac.uk::d9561dff-a384-402a-8337-5b382939d696" providerId="AD" clId="Web-{51AC79F7-0BCA-C5FE-9B91-C17FD22A8C3F}" dt="2026-01-09T18:51:27.683" v="3239"/>
          <ac:spMkLst>
            <pc:docMk/>
            <pc:sldMk cId="3410986075" sldId="267"/>
            <ac:spMk id="11" creationId="{8CD419D4-EA9D-42D9-BF62-B07F0B7B672B}"/>
          </ac:spMkLst>
        </pc:spChg>
        <pc:spChg chg="add">
          <ac:chgData name="Ryan Marklove (2305123)" userId="S::2305123@student.uwtsd.ac.uk::d9561dff-a384-402a-8337-5b382939d696" providerId="AD" clId="Web-{51AC79F7-0BCA-C5FE-9B91-C17FD22A8C3F}" dt="2026-01-09T18:51:27.683" v="3239"/>
          <ac:spMkLst>
            <pc:docMk/>
            <pc:sldMk cId="3410986075" sldId="267"/>
            <ac:spMk id="13" creationId="{1C6FEC9B-9608-4181-A9E5-A1B80E72021C}"/>
          </ac:spMkLst>
        </pc:spChg>
        <pc:spChg chg="add">
          <ac:chgData name="Ryan Marklove (2305123)" userId="S::2305123@student.uwtsd.ac.uk::d9561dff-a384-402a-8337-5b382939d696" providerId="AD" clId="Web-{51AC79F7-0BCA-C5FE-9B91-C17FD22A8C3F}" dt="2026-01-09T18:51:27.683" v="3239"/>
          <ac:spMkLst>
            <pc:docMk/>
            <pc:sldMk cId="3410986075" sldId="267"/>
            <ac:spMk id="15" creationId="{AB1564ED-F26F-451D-97D6-A6EC3E83FD55}"/>
          </ac:spMkLst>
        </pc:spChg>
        <pc:spChg chg="add">
          <ac:chgData name="Ryan Marklove (2305123)" userId="S::2305123@student.uwtsd.ac.uk::d9561dff-a384-402a-8337-5b382939d696" providerId="AD" clId="Web-{51AC79F7-0BCA-C5FE-9B91-C17FD22A8C3F}" dt="2026-01-09T18:51:27.683" v="3239"/>
          <ac:spMkLst>
            <pc:docMk/>
            <pc:sldMk cId="3410986075" sldId="267"/>
            <ac:spMk id="19" creationId="{6C869923-8380-4244-9548-802C330638A0}"/>
          </ac:spMkLst>
        </pc:spChg>
        <pc:spChg chg="add">
          <ac:chgData name="Ryan Marklove (2305123)" userId="S::2305123@student.uwtsd.ac.uk::d9561dff-a384-402a-8337-5b382939d696" providerId="AD" clId="Web-{51AC79F7-0BCA-C5FE-9B91-C17FD22A8C3F}" dt="2026-01-09T18:51:27.683" v="3239"/>
          <ac:spMkLst>
            <pc:docMk/>
            <pc:sldMk cId="3410986075" sldId="267"/>
            <ac:spMk id="21" creationId="{C06255F2-BC67-4DDE-B34E-AC4BA21838CC}"/>
          </ac:spMkLst>
        </pc:spChg>
        <pc:spChg chg="add">
          <ac:chgData name="Ryan Marklove (2305123)" userId="S::2305123@student.uwtsd.ac.uk::d9561dff-a384-402a-8337-5b382939d696" providerId="AD" clId="Web-{51AC79F7-0BCA-C5FE-9B91-C17FD22A8C3F}" dt="2026-01-09T18:51:27.683" v="3239"/>
          <ac:spMkLst>
            <pc:docMk/>
            <pc:sldMk cId="3410986075" sldId="267"/>
            <ac:spMk id="23" creationId="{55169443-FCCD-4C0A-8C69-18CD3FA0968D}"/>
          </ac:spMkLst>
        </pc:spChg>
        <pc:spChg chg="add">
          <ac:chgData name="Ryan Marklove (2305123)" userId="S::2305123@student.uwtsd.ac.uk::d9561dff-a384-402a-8337-5b382939d696" providerId="AD" clId="Web-{51AC79F7-0BCA-C5FE-9B91-C17FD22A8C3F}" dt="2026-01-09T18:51:27.683" v="3239"/>
          <ac:spMkLst>
            <pc:docMk/>
            <pc:sldMk cId="3410986075" sldId="267"/>
            <ac:spMk id="27" creationId="{96CB0275-66F1-4491-93B8-121D0C7176BF}"/>
          </ac:spMkLst>
        </pc:spChg>
        <pc:spChg chg="add">
          <ac:chgData name="Ryan Marklove (2305123)" userId="S::2305123@student.uwtsd.ac.uk::d9561dff-a384-402a-8337-5b382939d696" providerId="AD" clId="Web-{51AC79F7-0BCA-C5FE-9B91-C17FD22A8C3F}" dt="2026-01-09T18:51:27.683" v="3239"/>
          <ac:spMkLst>
            <pc:docMk/>
            <pc:sldMk cId="3410986075" sldId="267"/>
            <ac:spMk id="29" creationId="{18D32C3D-8F76-4E99-BE56-0836CC38CC84}"/>
          </ac:spMkLst>
        </pc:spChg>
      </pc:sldChg>
      <pc:sldChg chg="addSp modSp new addAnim">
        <pc:chgData name="Ryan Marklove (2305123)" userId="S::2305123@student.uwtsd.ac.uk::d9561dff-a384-402a-8337-5b382939d696" providerId="AD" clId="Web-{51AC79F7-0BCA-C5FE-9B91-C17FD22A8C3F}" dt="2026-01-09T19:06:28.621" v="3605" actId="20577"/>
        <pc:sldMkLst>
          <pc:docMk/>
          <pc:sldMk cId="3525771746" sldId="268"/>
        </pc:sldMkLst>
        <pc:spChg chg="add">
          <ac:chgData name="Ryan Marklove (2305123)" userId="S::2305123@student.uwtsd.ac.uk::d9561dff-a384-402a-8337-5b382939d696" providerId="AD" clId="Web-{51AC79F7-0BCA-C5FE-9B91-C17FD22A8C3F}" dt="2026-01-09T18:51:46.106" v="3241"/>
          <ac:spMkLst>
            <pc:docMk/>
            <pc:sldMk cId="3525771746" sldId="268"/>
            <ac:spMk id="2" creationId="{2F576608-CF1C-C5BA-AB84-BADCA6C7E321}"/>
          </ac:spMkLst>
        </pc:spChg>
        <pc:spChg chg="add mod">
          <ac:chgData name="Ryan Marklove (2305123)" userId="S::2305123@student.uwtsd.ac.uk::d9561dff-a384-402a-8337-5b382939d696" providerId="AD" clId="Web-{51AC79F7-0BCA-C5FE-9B91-C17FD22A8C3F}" dt="2026-01-09T18:54:58.164" v="3295" actId="1076"/>
          <ac:spMkLst>
            <pc:docMk/>
            <pc:sldMk cId="3525771746" sldId="268"/>
            <ac:spMk id="3" creationId="{D4C6D16F-8268-3EC0-D988-473C3C5E6A64}"/>
          </ac:spMkLst>
        </pc:spChg>
        <pc:spChg chg="add mod">
          <ac:chgData name="Ryan Marklove (2305123)" userId="S::2305123@student.uwtsd.ac.uk::d9561dff-a384-402a-8337-5b382939d696" providerId="AD" clId="Web-{51AC79F7-0BCA-C5FE-9B91-C17FD22A8C3F}" dt="2026-01-09T19:06:28.621" v="3605" actId="20577"/>
          <ac:spMkLst>
            <pc:docMk/>
            <pc:sldMk cId="3525771746" sldId="268"/>
            <ac:spMk id="4" creationId="{A95D0E37-2968-05CE-CA7A-0AA5D28F7E97}"/>
          </ac:spMkLst>
        </pc:spChg>
      </pc:sldChg>
      <pc:sldMasterChg chg="add addSldLayout">
        <pc:chgData name="Ryan Marklove (2305123)" userId="S::2305123@student.uwtsd.ac.uk::d9561dff-a384-402a-8337-5b382939d696" providerId="AD" clId="Web-{51AC79F7-0BCA-C5FE-9B91-C17FD22A8C3F}" dt="2026-01-07T11:07:57.562" v="28"/>
        <pc:sldMasterMkLst>
          <pc:docMk/>
          <pc:sldMasterMk cId="328804142" sldId="2147483734"/>
        </pc:sldMasterMkLst>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3861340475" sldId="2147483723"/>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1727605993" sldId="2147483724"/>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2793598915" sldId="2147483725"/>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509045418" sldId="2147483726"/>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2726861682" sldId="2147483727"/>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2008167774" sldId="2147483728"/>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32768404" sldId="2147483729"/>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1068256270" sldId="2147483730"/>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1250590311" sldId="2147483731"/>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2226127773" sldId="2147483732"/>
          </pc:sldLayoutMkLst>
        </pc:sldLayoutChg>
        <pc:sldLayoutChg chg="add">
          <pc:chgData name="Ryan Marklove (2305123)" userId="S::2305123@student.uwtsd.ac.uk::d9561dff-a384-402a-8337-5b382939d696" providerId="AD" clId="Web-{51AC79F7-0BCA-C5FE-9B91-C17FD22A8C3F}" dt="2026-01-07T11:07:57.562" v="28"/>
          <pc:sldLayoutMkLst>
            <pc:docMk/>
            <pc:sldMasterMk cId="328804142" sldId="2147483734"/>
            <pc:sldLayoutMk cId="719597911" sldId="2147483733"/>
          </pc:sldLayoutMkLst>
        </pc:sldLayoutChg>
      </pc:sldMasterChg>
    </pc:docChg>
  </pc:docChgLst>
  <pc:docChgLst>
    <pc:chgData name="Ryan Marklove (2305123)" userId="S::2305123@student.uwtsd.ac.uk::d9561dff-a384-402a-8337-5b382939d696" providerId="AD" clId="Web-{B9019939-4B3F-B303-B8DC-3B6D2FC059C7}"/>
    <pc:docChg chg="addSld modSld">
      <pc:chgData name="Ryan Marklove (2305123)" userId="S::2305123@student.uwtsd.ac.uk::d9561dff-a384-402a-8337-5b382939d696" providerId="AD" clId="Web-{B9019939-4B3F-B303-B8DC-3B6D2FC059C7}" dt="2026-01-09T19:43:12.602" v="419"/>
      <pc:docMkLst>
        <pc:docMk/>
      </pc:docMkLst>
      <pc:sldChg chg="modSp">
        <pc:chgData name="Ryan Marklove (2305123)" userId="S::2305123@student.uwtsd.ac.uk::d9561dff-a384-402a-8337-5b382939d696" providerId="AD" clId="Web-{B9019939-4B3F-B303-B8DC-3B6D2FC059C7}" dt="2026-01-09T19:27:13.444" v="176" actId="20577"/>
        <pc:sldMkLst>
          <pc:docMk/>
          <pc:sldMk cId="2456711233" sldId="259"/>
        </pc:sldMkLst>
        <pc:spChg chg="mod">
          <ac:chgData name="Ryan Marklove (2305123)" userId="S::2305123@student.uwtsd.ac.uk::d9561dff-a384-402a-8337-5b382939d696" providerId="AD" clId="Web-{B9019939-4B3F-B303-B8DC-3B6D2FC059C7}" dt="2026-01-09T19:27:13.444" v="176" actId="20577"/>
          <ac:spMkLst>
            <pc:docMk/>
            <pc:sldMk cId="2456711233" sldId="259"/>
            <ac:spMk id="3" creationId="{C7A64D5A-57A7-0474-D349-F3FA77FC8772}"/>
          </ac:spMkLst>
        </pc:spChg>
      </pc:sldChg>
      <pc:sldChg chg="modSp">
        <pc:chgData name="Ryan Marklove (2305123)" userId="S::2305123@student.uwtsd.ac.uk::d9561dff-a384-402a-8337-5b382939d696" providerId="AD" clId="Web-{B9019939-4B3F-B303-B8DC-3B6D2FC059C7}" dt="2026-01-09T19:26:58.147" v="171" actId="20577"/>
        <pc:sldMkLst>
          <pc:docMk/>
          <pc:sldMk cId="3265207541" sldId="260"/>
        </pc:sldMkLst>
        <pc:spChg chg="mod">
          <ac:chgData name="Ryan Marklove (2305123)" userId="S::2305123@student.uwtsd.ac.uk::d9561dff-a384-402a-8337-5b382939d696" providerId="AD" clId="Web-{B9019939-4B3F-B303-B8DC-3B6D2FC059C7}" dt="2026-01-09T19:26:58.147" v="171" actId="20577"/>
          <ac:spMkLst>
            <pc:docMk/>
            <pc:sldMk cId="3265207541" sldId="260"/>
            <ac:spMk id="3" creationId="{726FCB9E-08E2-A7EF-7FD0-CF424E6482FE}"/>
          </ac:spMkLst>
        </pc:spChg>
      </pc:sldChg>
      <pc:sldChg chg="addSp modSp addAnim modAnim">
        <pc:chgData name="Ryan Marklove (2305123)" userId="S::2305123@student.uwtsd.ac.uk::d9561dff-a384-402a-8337-5b382939d696" providerId="AD" clId="Web-{B9019939-4B3F-B303-B8DC-3B6D2FC059C7}" dt="2026-01-09T19:33:07.953" v="180"/>
        <pc:sldMkLst>
          <pc:docMk/>
          <pc:sldMk cId="3525771746" sldId="268"/>
        </pc:sldMkLst>
        <pc:spChg chg="mod">
          <ac:chgData name="Ryan Marklove (2305123)" userId="S::2305123@student.uwtsd.ac.uk::d9561dff-a384-402a-8337-5b382939d696" providerId="AD" clId="Web-{B9019939-4B3F-B303-B8DC-3B6D2FC059C7}" dt="2026-01-09T19:15:07.494" v="32" actId="1076"/>
          <ac:spMkLst>
            <pc:docMk/>
            <pc:sldMk cId="3525771746" sldId="268"/>
            <ac:spMk id="4" creationId="{A95D0E37-2968-05CE-CA7A-0AA5D28F7E97}"/>
          </ac:spMkLst>
        </pc:spChg>
        <pc:spChg chg="add mod">
          <ac:chgData name="Ryan Marklove (2305123)" userId="S::2305123@student.uwtsd.ac.uk::d9561dff-a384-402a-8337-5b382939d696" providerId="AD" clId="Web-{B9019939-4B3F-B303-B8DC-3B6D2FC059C7}" dt="2026-01-09T19:22:43.359" v="97" actId="1076"/>
          <ac:spMkLst>
            <pc:docMk/>
            <pc:sldMk cId="3525771746" sldId="268"/>
            <ac:spMk id="5" creationId="{B2166803-7AAB-4B2B-0503-8113F8F82E1C}"/>
          </ac:spMkLst>
        </pc:spChg>
      </pc:sldChg>
      <pc:sldChg chg="addSp delSp modSp new addAnim">
        <pc:chgData name="Ryan Marklove (2305123)" userId="S::2305123@student.uwtsd.ac.uk::d9561dff-a384-402a-8337-5b382939d696" providerId="AD" clId="Web-{B9019939-4B3F-B303-B8DC-3B6D2FC059C7}" dt="2026-01-09T19:41:11.208" v="374" actId="20577"/>
        <pc:sldMkLst>
          <pc:docMk/>
          <pc:sldMk cId="436719704" sldId="269"/>
        </pc:sldMkLst>
        <pc:spChg chg="add del">
          <ac:chgData name="Ryan Marklove (2305123)" userId="S::2305123@student.uwtsd.ac.uk::d9561dff-a384-402a-8337-5b382939d696" providerId="AD" clId="Web-{B9019939-4B3F-B303-B8DC-3B6D2FC059C7}" dt="2026-01-09T19:32:55.609" v="178"/>
          <ac:spMkLst>
            <pc:docMk/>
            <pc:sldMk cId="436719704" sldId="269"/>
            <ac:spMk id="2" creationId="{B8BABDA5-4243-6035-37E3-7EDE49303360}"/>
          </ac:spMkLst>
        </pc:spChg>
        <pc:spChg chg="add mod">
          <ac:chgData name="Ryan Marklove (2305123)" userId="S::2305123@student.uwtsd.ac.uk::d9561dff-a384-402a-8337-5b382939d696" providerId="AD" clId="Web-{B9019939-4B3F-B303-B8DC-3B6D2FC059C7}" dt="2026-01-09T19:41:11.208" v="374" actId="20577"/>
          <ac:spMkLst>
            <pc:docMk/>
            <pc:sldMk cId="436719704" sldId="269"/>
            <ac:spMk id="3" creationId="{603D1DA4-67B2-5520-3AC5-3FC1AC1F9D00}"/>
          </ac:spMkLst>
        </pc:spChg>
        <pc:spChg chg="add mod">
          <ac:chgData name="Ryan Marklove (2305123)" userId="S::2305123@student.uwtsd.ac.uk::d9561dff-a384-402a-8337-5b382939d696" providerId="AD" clId="Web-{B9019939-4B3F-B303-B8DC-3B6D2FC059C7}" dt="2026-01-09T19:36:09.159" v="236" actId="20577"/>
          <ac:spMkLst>
            <pc:docMk/>
            <pc:sldMk cId="436719704" sldId="269"/>
            <ac:spMk id="4" creationId="{865B8A9A-1D39-7C94-E9B4-0AF83A1D87D1}"/>
          </ac:spMkLst>
        </pc:spChg>
        <pc:spChg chg="add mod">
          <ac:chgData name="Ryan Marklove (2305123)" userId="S::2305123@student.uwtsd.ac.uk::d9561dff-a384-402a-8337-5b382939d696" providerId="AD" clId="Web-{B9019939-4B3F-B303-B8DC-3B6D2FC059C7}" dt="2026-01-09T19:37:13.222" v="257" actId="1076"/>
          <ac:spMkLst>
            <pc:docMk/>
            <pc:sldMk cId="436719704" sldId="269"/>
            <ac:spMk id="5" creationId="{CACA3910-A4EE-DD28-B1DD-26A13D8880CA}"/>
          </ac:spMkLst>
        </pc:spChg>
        <pc:spChg chg="add mod">
          <ac:chgData name="Ryan Marklove (2305123)" userId="S::2305123@student.uwtsd.ac.uk::d9561dff-a384-402a-8337-5b382939d696" providerId="AD" clId="Web-{B9019939-4B3F-B303-B8DC-3B6D2FC059C7}" dt="2026-01-09T19:38:04.660" v="293" actId="1076"/>
          <ac:spMkLst>
            <pc:docMk/>
            <pc:sldMk cId="436719704" sldId="269"/>
            <ac:spMk id="6" creationId="{87B242A5-F8D7-000F-0FEA-63EB3705B92C}"/>
          </ac:spMkLst>
        </pc:spChg>
        <pc:spChg chg="add mod">
          <ac:chgData name="Ryan Marklove (2305123)" userId="S::2305123@student.uwtsd.ac.uk::d9561dff-a384-402a-8337-5b382939d696" providerId="AD" clId="Web-{B9019939-4B3F-B303-B8DC-3B6D2FC059C7}" dt="2026-01-09T19:38:43.848" v="323" actId="14100"/>
          <ac:spMkLst>
            <pc:docMk/>
            <pc:sldMk cId="436719704" sldId="269"/>
            <ac:spMk id="7" creationId="{B5D732E1-DC1D-9EA4-C64D-E8A2BBA94C1B}"/>
          </ac:spMkLst>
        </pc:spChg>
        <pc:spChg chg="add mod">
          <ac:chgData name="Ryan Marklove (2305123)" userId="S::2305123@student.uwtsd.ac.uk::d9561dff-a384-402a-8337-5b382939d696" providerId="AD" clId="Web-{B9019939-4B3F-B303-B8DC-3B6D2FC059C7}" dt="2026-01-09T19:40:51.927" v="365" actId="14100"/>
          <ac:spMkLst>
            <pc:docMk/>
            <pc:sldMk cId="436719704" sldId="269"/>
            <ac:spMk id="8" creationId="{DEE5DA0A-5AC6-F918-F699-D05631A86975}"/>
          </ac:spMkLst>
        </pc:spChg>
      </pc:sldChg>
      <pc:sldChg chg="addSp delSp modSp new mod setBg">
        <pc:chgData name="Ryan Marklove (2305123)" userId="S::2305123@student.uwtsd.ac.uk::d9561dff-a384-402a-8337-5b382939d696" providerId="AD" clId="Web-{B9019939-4B3F-B303-B8DC-3B6D2FC059C7}" dt="2026-01-09T19:42:16.271" v="387"/>
        <pc:sldMkLst>
          <pc:docMk/>
          <pc:sldMk cId="1756620749" sldId="270"/>
        </pc:sldMkLst>
        <pc:spChg chg="add mod">
          <ac:chgData name="Ryan Marklove (2305123)" userId="S::2305123@student.uwtsd.ac.uk::d9561dff-a384-402a-8337-5b382939d696" providerId="AD" clId="Web-{B9019939-4B3F-B303-B8DC-3B6D2FC059C7}" dt="2026-01-09T19:42:16.271" v="387"/>
          <ac:spMkLst>
            <pc:docMk/>
            <pc:sldMk cId="1756620749" sldId="270"/>
            <ac:spMk id="2" creationId="{9BC21FA2-94AD-8A57-184D-9CB13C0E0835}"/>
          </ac:spMkLst>
        </pc:spChg>
        <pc:spChg chg="add del">
          <ac:chgData name="Ryan Marklove (2305123)" userId="S::2305123@student.uwtsd.ac.uk::d9561dff-a384-402a-8337-5b382939d696" providerId="AD" clId="Web-{B9019939-4B3F-B303-B8DC-3B6D2FC059C7}" dt="2026-01-09T19:42:05.115" v="382"/>
          <ac:spMkLst>
            <pc:docMk/>
            <pc:sldMk cId="1756620749" sldId="270"/>
            <ac:spMk id="8" creationId="{9B0F7D69-D93C-4C38-A23D-76E000D691CD}"/>
          </ac:spMkLst>
        </pc:spChg>
        <pc:spChg chg="add">
          <ac:chgData name="Ryan Marklove (2305123)" userId="S::2305123@student.uwtsd.ac.uk::d9561dff-a384-402a-8337-5b382939d696" providerId="AD" clId="Web-{B9019939-4B3F-B303-B8DC-3B6D2FC059C7}" dt="2026-01-09T19:42:16.271" v="387"/>
          <ac:spMkLst>
            <pc:docMk/>
            <pc:sldMk cId="1756620749" sldId="270"/>
            <ac:spMk id="9" creationId="{9B0F7D69-D93C-4C38-A23D-76E000D691CD}"/>
          </ac:spMkLst>
        </pc:spChg>
        <pc:spChg chg="add del">
          <ac:chgData name="Ryan Marklove (2305123)" userId="S::2305123@student.uwtsd.ac.uk::d9561dff-a384-402a-8337-5b382939d696" providerId="AD" clId="Web-{B9019939-4B3F-B303-B8DC-3B6D2FC059C7}" dt="2026-01-09T19:42:05.115" v="382"/>
          <ac:spMkLst>
            <pc:docMk/>
            <pc:sldMk cId="1756620749" sldId="270"/>
            <ac:spMk id="10" creationId="{8CD419D4-EA9D-42D9-BF62-B07F0B7B672B}"/>
          </ac:spMkLst>
        </pc:spChg>
        <pc:spChg chg="add">
          <ac:chgData name="Ryan Marklove (2305123)" userId="S::2305123@student.uwtsd.ac.uk::d9561dff-a384-402a-8337-5b382939d696" providerId="AD" clId="Web-{B9019939-4B3F-B303-B8DC-3B6D2FC059C7}" dt="2026-01-09T19:42:16.271" v="387"/>
          <ac:spMkLst>
            <pc:docMk/>
            <pc:sldMk cId="1756620749" sldId="270"/>
            <ac:spMk id="11" creationId="{8CD419D4-EA9D-42D9-BF62-B07F0B7B672B}"/>
          </ac:spMkLst>
        </pc:spChg>
        <pc:spChg chg="add">
          <ac:chgData name="Ryan Marklove (2305123)" userId="S::2305123@student.uwtsd.ac.uk::d9561dff-a384-402a-8337-5b382939d696" providerId="AD" clId="Web-{B9019939-4B3F-B303-B8DC-3B6D2FC059C7}" dt="2026-01-09T19:42:16.271" v="387"/>
          <ac:spMkLst>
            <pc:docMk/>
            <pc:sldMk cId="1756620749" sldId="270"/>
            <ac:spMk id="13" creationId="{1C6FEC9B-9608-4181-A9E5-A1B80E72021C}"/>
          </ac:spMkLst>
        </pc:spChg>
        <pc:spChg chg="add del">
          <ac:chgData name="Ryan Marklove (2305123)" userId="S::2305123@student.uwtsd.ac.uk::d9561dff-a384-402a-8337-5b382939d696" providerId="AD" clId="Web-{B9019939-4B3F-B303-B8DC-3B6D2FC059C7}" dt="2026-01-09T19:42:05.115" v="382"/>
          <ac:spMkLst>
            <pc:docMk/>
            <pc:sldMk cId="1756620749" sldId="270"/>
            <ac:spMk id="14" creationId="{AB1564ED-F26F-451D-97D6-A6EC3E83FD55}"/>
          </ac:spMkLst>
        </pc:spChg>
        <pc:spChg chg="add">
          <ac:chgData name="Ryan Marklove (2305123)" userId="S::2305123@student.uwtsd.ac.uk::d9561dff-a384-402a-8337-5b382939d696" providerId="AD" clId="Web-{B9019939-4B3F-B303-B8DC-3B6D2FC059C7}" dt="2026-01-09T19:42:16.271" v="387"/>
          <ac:spMkLst>
            <pc:docMk/>
            <pc:sldMk cId="1756620749" sldId="270"/>
            <ac:spMk id="15" creationId="{AB1564ED-F26F-451D-97D6-A6EC3E83FD55}"/>
          </ac:spMkLst>
        </pc:spChg>
        <pc:spChg chg="add del">
          <ac:chgData name="Ryan Marklove (2305123)" userId="S::2305123@student.uwtsd.ac.uk::d9561dff-a384-402a-8337-5b382939d696" providerId="AD" clId="Web-{B9019939-4B3F-B303-B8DC-3B6D2FC059C7}" dt="2026-01-09T19:42:05.115" v="382"/>
          <ac:spMkLst>
            <pc:docMk/>
            <pc:sldMk cId="1756620749" sldId="270"/>
            <ac:spMk id="16" creationId="{0CA184B6-3482-4F43-87F0-BC765DCFD8A8}"/>
          </ac:spMkLst>
        </pc:spChg>
        <pc:spChg chg="add">
          <ac:chgData name="Ryan Marklove (2305123)" userId="S::2305123@student.uwtsd.ac.uk::d9561dff-a384-402a-8337-5b382939d696" providerId="AD" clId="Web-{B9019939-4B3F-B303-B8DC-3B6D2FC059C7}" dt="2026-01-09T19:42:16.271" v="387"/>
          <ac:spMkLst>
            <pc:docMk/>
            <pc:sldMk cId="1756620749" sldId="270"/>
            <ac:spMk id="17" creationId="{0CA184B6-3482-4F43-87F0-BC765DCFD8A8}"/>
          </ac:spMkLst>
        </pc:spChg>
        <pc:spChg chg="add del">
          <ac:chgData name="Ryan Marklove (2305123)" userId="S::2305123@student.uwtsd.ac.uk::d9561dff-a384-402a-8337-5b382939d696" providerId="AD" clId="Web-{B9019939-4B3F-B303-B8DC-3B6D2FC059C7}" dt="2026-01-09T19:42:05.115" v="382"/>
          <ac:spMkLst>
            <pc:docMk/>
            <pc:sldMk cId="1756620749" sldId="270"/>
            <ac:spMk id="18" creationId="{6C869923-8380-4244-9548-802C330638A0}"/>
          </ac:spMkLst>
        </pc:spChg>
        <pc:spChg chg="add">
          <ac:chgData name="Ryan Marklove (2305123)" userId="S::2305123@student.uwtsd.ac.uk::d9561dff-a384-402a-8337-5b382939d696" providerId="AD" clId="Web-{B9019939-4B3F-B303-B8DC-3B6D2FC059C7}" dt="2026-01-09T19:42:16.271" v="387"/>
          <ac:spMkLst>
            <pc:docMk/>
            <pc:sldMk cId="1756620749" sldId="270"/>
            <ac:spMk id="19" creationId="{6C869923-8380-4244-9548-802C330638A0}"/>
          </ac:spMkLst>
        </pc:spChg>
        <pc:spChg chg="add del">
          <ac:chgData name="Ryan Marklove (2305123)" userId="S::2305123@student.uwtsd.ac.uk::d9561dff-a384-402a-8337-5b382939d696" providerId="AD" clId="Web-{B9019939-4B3F-B303-B8DC-3B6D2FC059C7}" dt="2026-01-09T19:42:05.115" v="382"/>
          <ac:spMkLst>
            <pc:docMk/>
            <pc:sldMk cId="1756620749" sldId="270"/>
            <ac:spMk id="20" creationId="{C06255F2-BC67-4DDE-B34E-AC4BA21838CC}"/>
          </ac:spMkLst>
        </pc:spChg>
        <pc:spChg chg="add">
          <ac:chgData name="Ryan Marklove (2305123)" userId="S::2305123@student.uwtsd.ac.uk::d9561dff-a384-402a-8337-5b382939d696" providerId="AD" clId="Web-{B9019939-4B3F-B303-B8DC-3B6D2FC059C7}" dt="2026-01-09T19:42:16.271" v="387"/>
          <ac:spMkLst>
            <pc:docMk/>
            <pc:sldMk cId="1756620749" sldId="270"/>
            <ac:spMk id="25" creationId="{0DBF1ABE-8590-450D-BB49-BDDCCF3EEA9E}"/>
          </ac:spMkLst>
        </pc:spChg>
        <pc:spChg chg="add del">
          <ac:chgData name="Ryan Marklove (2305123)" userId="S::2305123@student.uwtsd.ac.uk::d9561dff-a384-402a-8337-5b382939d696" providerId="AD" clId="Web-{B9019939-4B3F-B303-B8DC-3B6D2FC059C7}" dt="2026-01-09T19:42:05.115" v="382"/>
          <ac:spMkLst>
            <pc:docMk/>
            <pc:sldMk cId="1756620749" sldId="270"/>
            <ac:spMk id="26" creationId="{746D3498-BB0C-4BBC-957B-FC6466C8043A}"/>
          </ac:spMkLst>
        </pc:spChg>
        <pc:spChg chg="add">
          <ac:chgData name="Ryan Marklove (2305123)" userId="S::2305123@student.uwtsd.ac.uk::d9561dff-a384-402a-8337-5b382939d696" providerId="AD" clId="Web-{B9019939-4B3F-B303-B8DC-3B6D2FC059C7}" dt="2026-01-09T19:42:16.271" v="387"/>
          <ac:spMkLst>
            <pc:docMk/>
            <pc:sldMk cId="1756620749" sldId="270"/>
            <ac:spMk id="27" creationId="{391F8D69-709A-4575-A393-B4C26481AF3B}"/>
          </ac:spMkLst>
        </pc:spChg>
        <pc:spChg chg="add del">
          <ac:chgData name="Ryan Marklove (2305123)" userId="S::2305123@student.uwtsd.ac.uk::d9561dff-a384-402a-8337-5b382939d696" providerId="AD" clId="Web-{B9019939-4B3F-B303-B8DC-3B6D2FC059C7}" dt="2026-01-09T19:42:05.115" v="382"/>
          <ac:spMkLst>
            <pc:docMk/>
            <pc:sldMk cId="1756620749" sldId="270"/>
            <ac:spMk id="28" creationId="{7539A79B-DFBA-4781-B0DE-4044B072261B}"/>
          </ac:spMkLst>
        </pc:spChg>
        <pc:spChg chg="add del">
          <ac:chgData name="Ryan Marklove (2305123)" userId="S::2305123@student.uwtsd.ac.uk::d9561dff-a384-402a-8337-5b382939d696" providerId="AD" clId="Web-{B9019939-4B3F-B303-B8DC-3B6D2FC059C7}" dt="2026-01-09T19:42:05.115" v="382"/>
          <ac:spMkLst>
            <pc:docMk/>
            <pc:sldMk cId="1756620749" sldId="270"/>
            <ac:spMk id="30" creationId="{3D8EFB43-661E-4B15-BA65-39CC17EF7192}"/>
          </ac:spMkLst>
        </pc:spChg>
        <pc:spChg chg="add del">
          <ac:chgData name="Ryan Marklove (2305123)" userId="S::2305123@student.uwtsd.ac.uk::d9561dff-a384-402a-8337-5b382939d696" providerId="AD" clId="Web-{B9019939-4B3F-B303-B8DC-3B6D2FC059C7}" dt="2026-01-09T19:42:10.006" v="384"/>
          <ac:spMkLst>
            <pc:docMk/>
            <pc:sldMk cId="1756620749" sldId="270"/>
            <ac:spMk id="33" creationId="{8CD419D4-EA9D-42D9-BF62-B07F0B7B672B}"/>
          </ac:spMkLst>
        </pc:spChg>
        <pc:spChg chg="add del">
          <ac:chgData name="Ryan Marklove (2305123)" userId="S::2305123@student.uwtsd.ac.uk::d9561dff-a384-402a-8337-5b382939d696" providerId="AD" clId="Web-{B9019939-4B3F-B303-B8DC-3B6D2FC059C7}" dt="2026-01-09T19:42:10.006" v="384"/>
          <ac:spMkLst>
            <pc:docMk/>
            <pc:sldMk cId="1756620749" sldId="270"/>
            <ac:spMk id="34" creationId="{1C6FEC9B-9608-4181-A9E5-A1B80E72021C}"/>
          </ac:spMkLst>
        </pc:spChg>
        <pc:spChg chg="add del">
          <ac:chgData name="Ryan Marklove (2305123)" userId="S::2305123@student.uwtsd.ac.uk::d9561dff-a384-402a-8337-5b382939d696" providerId="AD" clId="Web-{B9019939-4B3F-B303-B8DC-3B6D2FC059C7}" dt="2026-01-09T19:42:10.006" v="384"/>
          <ac:spMkLst>
            <pc:docMk/>
            <pc:sldMk cId="1756620749" sldId="270"/>
            <ac:spMk id="36" creationId="{0CA184B6-3482-4F43-87F0-BC765DCFD8A8}"/>
          </ac:spMkLst>
        </pc:spChg>
        <pc:spChg chg="add del">
          <ac:chgData name="Ryan Marklove (2305123)" userId="S::2305123@student.uwtsd.ac.uk::d9561dff-a384-402a-8337-5b382939d696" providerId="AD" clId="Web-{B9019939-4B3F-B303-B8DC-3B6D2FC059C7}" dt="2026-01-09T19:42:10.006" v="384"/>
          <ac:spMkLst>
            <pc:docMk/>
            <pc:sldMk cId="1756620749" sldId="270"/>
            <ac:spMk id="37" creationId="{6C869923-8380-4244-9548-802C330638A0}"/>
          </ac:spMkLst>
        </pc:spChg>
        <pc:spChg chg="add del">
          <ac:chgData name="Ryan Marklove (2305123)" userId="S::2305123@student.uwtsd.ac.uk::d9561dff-a384-402a-8337-5b382939d696" providerId="AD" clId="Web-{B9019939-4B3F-B303-B8DC-3B6D2FC059C7}" dt="2026-01-09T19:42:10.006" v="384"/>
          <ac:spMkLst>
            <pc:docMk/>
            <pc:sldMk cId="1756620749" sldId="270"/>
            <ac:spMk id="38" creationId="{C06255F2-BC67-4DDE-B34E-AC4BA21838CC}"/>
          </ac:spMkLst>
        </pc:spChg>
        <pc:spChg chg="add del">
          <ac:chgData name="Ryan Marklove (2305123)" userId="S::2305123@student.uwtsd.ac.uk::d9561dff-a384-402a-8337-5b382939d696" providerId="AD" clId="Web-{B9019939-4B3F-B303-B8DC-3B6D2FC059C7}" dt="2026-01-09T19:42:10.006" v="384"/>
          <ac:spMkLst>
            <pc:docMk/>
            <pc:sldMk cId="1756620749" sldId="270"/>
            <ac:spMk id="39" creationId="{55169443-FCCD-4C0A-8C69-18CD3FA0968D}"/>
          </ac:spMkLst>
        </pc:spChg>
        <pc:spChg chg="add del">
          <ac:chgData name="Ryan Marklove (2305123)" userId="S::2305123@student.uwtsd.ac.uk::d9561dff-a384-402a-8337-5b382939d696" providerId="AD" clId="Web-{B9019939-4B3F-B303-B8DC-3B6D2FC059C7}" dt="2026-01-09T19:42:10.006" v="384"/>
          <ac:spMkLst>
            <pc:docMk/>
            <pc:sldMk cId="1756620749" sldId="270"/>
            <ac:spMk id="40" creationId="{0DBF1ABE-8590-450D-BB49-BDDCCF3EEA9E}"/>
          </ac:spMkLst>
        </pc:spChg>
        <pc:spChg chg="add del">
          <ac:chgData name="Ryan Marklove (2305123)" userId="S::2305123@student.uwtsd.ac.uk::d9561dff-a384-402a-8337-5b382939d696" providerId="AD" clId="Web-{B9019939-4B3F-B303-B8DC-3B6D2FC059C7}" dt="2026-01-09T19:42:10.006" v="384"/>
          <ac:spMkLst>
            <pc:docMk/>
            <pc:sldMk cId="1756620749" sldId="270"/>
            <ac:spMk id="41" creationId="{96CB0275-66F1-4491-93B8-121D0C7176BF}"/>
          </ac:spMkLst>
        </pc:spChg>
        <pc:spChg chg="add del">
          <ac:chgData name="Ryan Marklove (2305123)" userId="S::2305123@student.uwtsd.ac.uk::d9561dff-a384-402a-8337-5b382939d696" providerId="AD" clId="Web-{B9019939-4B3F-B303-B8DC-3B6D2FC059C7}" dt="2026-01-09T19:42:10.006" v="384"/>
          <ac:spMkLst>
            <pc:docMk/>
            <pc:sldMk cId="1756620749" sldId="270"/>
            <ac:spMk id="42" creationId="{18D32C3D-8F76-4E99-BE56-0836CC38CC84}"/>
          </ac:spMkLst>
        </pc:spChg>
        <pc:spChg chg="add del">
          <ac:chgData name="Ryan Marklove (2305123)" userId="S::2305123@student.uwtsd.ac.uk::d9561dff-a384-402a-8337-5b382939d696" providerId="AD" clId="Web-{B9019939-4B3F-B303-B8DC-3B6D2FC059C7}" dt="2026-01-09T19:42:16.240" v="386"/>
          <ac:spMkLst>
            <pc:docMk/>
            <pc:sldMk cId="1756620749" sldId="270"/>
            <ac:spMk id="46" creationId="{9B0F7D69-D93C-4C38-A23D-76E000D691CD}"/>
          </ac:spMkLst>
        </pc:spChg>
        <pc:spChg chg="add del">
          <ac:chgData name="Ryan Marklove (2305123)" userId="S::2305123@student.uwtsd.ac.uk::d9561dff-a384-402a-8337-5b382939d696" providerId="AD" clId="Web-{B9019939-4B3F-B303-B8DC-3B6D2FC059C7}" dt="2026-01-09T19:42:16.240" v="386"/>
          <ac:spMkLst>
            <pc:docMk/>
            <pc:sldMk cId="1756620749" sldId="270"/>
            <ac:spMk id="47" creationId="{8CD419D4-EA9D-42D9-BF62-B07F0B7B672B}"/>
          </ac:spMkLst>
        </pc:spChg>
        <pc:spChg chg="add del">
          <ac:chgData name="Ryan Marklove (2305123)" userId="S::2305123@student.uwtsd.ac.uk::d9561dff-a384-402a-8337-5b382939d696" providerId="AD" clId="Web-{B9019939-4B3F-B303-B8DC-3B6D2FC059C7}" dt="2026-01-09T19:42:16.240" v="386"/>
          <ac:spMkLst>
            <pc:docMk/>
            <pc:sldMk cId="1756620749" sldId="270"/>
            <ac:spMk id="48" creationId="{1C6FEC9B-9608-4181-A9E5-A1B80E72021C}"/>
          </ac:spMkLst>
        </pc:spChg>
        <pc:spChg chg="add del">
          <ac:chgData name="Ryan Marklove (2305123)" userId="S::2305123@student.uwtsd.ac.uk::d9561dff-a384-402a-8337-5b382939d696" providerId="AD" clId="Web-{B9019939-4B3F-B303-B8DC-3B6D2FC059C7}" dt="2026-01-09T19:42:16.240" v="386"/>
          <ac:spMkLst>
            <pc:docMk/>
            <pc:sldMk cId="1756620749" sldId="270"/>
            <ac:spMk id="50" creationId="{0CA184B6-3482-4F43-87F0-BC765DCFD8A8}"/>
          </ac:spMkLst>
        </pc:spChg>
        <pc:spChg chg="add del">
          <ac:chgData name="Ryan Marklove (2305123)" userId="S::2305123@student.uwtsd.ac.uk::d9561dff-a384-402a-8337-5b382939d696" providerId="AD" clId="Web-{B9019939-4B3F-B303-B8DC-3B6D2FC059C7}" dt="2026-01-09T19:42:16.240" v="386"/>
          <ac:spMkLst>
            <pc:docMk/>
            <pc:sldMk cId="1756620749" sldId="270"/>
            <ac:spMk id="51" creationId="{6C869923-8380-4244-9548-802C330638A0}"/>
          </ac:spMkLst>
        </pc:spChg>
        <pc:spChg chg="add del">
          <ac:chgData name="Ryan Marklove (2305123)" userId="S::2305123@student.uwtsd.ac.uk::d9561dff-a384-402a-8337-5b382939d696" providerId="AD" clId="Web-{B9019939-4B3F-B303-B8DC-3B6D2FC059C7}" dt="2026-01-09T19:42:16.240" v="386"/>
          <ac:spMkLst>
            <pc:docMk/>
            <pc:sldMk cId="1756620749" sldId="270"/>
            <ac:spMk id="52" creationId="{C06255F2-BC67-4DDE-B34E-AC4BA21838CC}"/>
          </ac:spMkLst>
        </pc:spChg>
        <pc:spChg chg="add del">
          <ac:chgData name="Ryan Marklove (2305123)" userId="S::2305123@student.uwtsd.ac.uk::d9561dff-a384-402a-8337-5b382939d696" providerId="AD" clId="Web-{B9019939-4B3F-B303-B8DC-3B6D2FC059C7}" dt="2026-01-09T19:42:16.240" v="386"/>
          <ac:spMkLst>
            <pc:docMk/>
            <pc:sldMk cId="1756620749" sldId="270"/>
            <ac:spMk id="53" creationId="{55169443-FCCD-4C0A-8C69-18CD3FA0968D}"/>
          </ac:spMkLst>
        </pc:spChg>
        <pc:spChg chg="add del">
          <ac:chgData name="Ryan Marklove (2305123)" userId="S::2305123@student.uwtsd.ac.uk::d9561dff-a384-402a-8337-5b382939d696" providerId="AD" clId="Web-{B9019939-4B3F-B303-B8DC-3B6D2FC059C7}" dt="2026-01-09T19:42:16.240" v="386"/>
          <ac:spMkLst>
            <pc:docMk/>
            <pc:sldMk cId="1756620749" sldId="270"/>
            <ac:spMk id="56" creationId="{746D3498-BB0C-4BBC-957B-FC6466C8043A}"/>
          </ac:spMkLst>
        </pc:spChg>
        <pc:spChg chg="add del">
          <ac:chgData name="Ryan Marklove (2305123)" userId="S::2305123@student.uwtsd.ac.uk::d9561dff-a384-402a-8337-5b382939d696" providerId="AD" clId="Web-{B9019939-4B3F-B303-B8DC-3B6D2FC059C7}" dt="2026-01-09T19:42:16.240" v="386"/>
          <ac:spMkLst>
            <pc:docMk/>
            <pc:sldMk cId="1756620749" sldId="270"/>
            <ac:spMk id="58" creationId="{3D8EFB43-661E-4B15-BA65-39CC17EF7192}"/>
          </ac:spMkLst>
        </pc:spChg>
        <pc:spChg chg="add">
          <ac:chgData name="Ryan Marklove (2305123)" userId="S::2305123@student.uwtsd.ac.uk::d9561dff-a384-402a-8337-5b382939d696" providerId="AD" clId="Web-{B9019939-4B3F-B303-B8DC-3B6D2FC059C7}" dt="2026-01-09T19:42:16.271" v="387"/>
          <ac:spMkLst>
            <pc:docMk/>
            <pc:sldMk cId="1756620749" sldId="270"/>
            <ac:spMk id="60" creationId="{195EA065-AC5D-431D-927E-87FF05884866}"/>
          </ac:spMkLst>
        </pc:spChg>
      </pc:sldChg>
      <pc:sldChg chg="addSp delSp modSp new mod setBg">
        <pc:chgData name="Ryan Marklove (2305123)" userId="S::2305123@student.uwtsd.ac.uk::d9561dff-a384-402a-8337-5b382939d696" providerId="AD" clId="Web-{B9019939-4B3F-B303-B8DC-3B6D2FC059C7}" dt="2026-01-09T19:43:12.602" v="419"/>
        <pc:sldMkLst>
          <pc:docMk/>
          <pc:sldMk cId="1925271956" sldId="271"/>
        </pc:sldMkLst>
        <pc:spChg chg="add del mod">
          <ac:chgData name="Ryan Marklove (2305123)" userId="S::2305123@student.uwtsd.ac.uk::d9561dff-a384-402a-8337-5b382939d696" providerId="AD" clId="Web-{B9019939-4B3F-B303-B8DC-3B6D2FC059C7}" dt="2026-01-09T19:43:12.602" v="419"/>
          <ac:spMkLst>
            <pc:docMk/>
            <pc:sldMk cId="1925271956" sldId="271"/>
            <ac:spMk id="2" creationId="{E501EC78-2041-74EA-AE4D-56DD51A9E421}"/>
          </ac:spMkLst>
        </pc:spChg>
        <pc:spChg chg="add del">
          <ac:chgData name="Ryan Marklove (2305123)" userId="S::2305123@student.uwtsd.ac.uk::d9561dff-a384-402a-8337-5b382939d696" providerId="AD" clId="Web-{B9019939-4B3F-B303-B8DC-3B6D2FC059C7}" dt="2026-01-09T19:43:12.571" v="418"/>
          <ac:spMkLst>
            <pc:docMk/>
            <pc:sldMk cId="1925271956" sldId="271"/>
            <ac:spMk id="10" creationId="{8181FC64-B306-4821-98E2-780662EFC486}"/>
          </ac:spMkLst>
        </pc:spChg>
        <pc:spChg chg="add del">
          <ac:chgData name="Ryan Marklove (2305123)" userId="S::2305123@student.uwtsd.ac.uk::d9561dff-a384-402a-8337-5b382939d696" providerId="AD" clId="Web-{B9019939-4B3F-B303-B8DC-3B6D2FC059C7}" dt="2026-01-09T19:43:12.571" v="418"/>
          <ac:spMkLst>
            <pc:docMk/>
            <pc:sldMk cId="1925271956" sldId="271"/>
            <ac:spMk id="12" creationId="{5871FC61-DD4E-47D4-81FD-8A7E7D12B371}"/>
          </ac:spMkLst>
        </pc:spChg>
        <pc:spChg chg="add del">
          <ac:chgData name="Ryan Marklove (2305123)" userId="S::2305123@student.uwtsd.ac.uk::d9561dff-a384-402a-8337-5b382939d696" providerId="AD" clId="Web-{B9019939-4B3F-B303-B8DC-3B6D2FC059C7}" dt="2026-01-09T19:43:12.571" v="418"/>
          <ac:spMkLst>
            <pc:docMk/>
            <pc:sldMk cId="1925271956" sldId="271"/>
            <ac:spMk id="14" creationId="{8B598134-D292-43E6-9C55-117198046913}"/>
          </ac:spMkLst>
        </pc:spChg>
        <pc:spChg chg="add del">
          <ac:chgData name="Ryan Marklove (2305123)" userId="S::2305123@student.uwtsd.ac.uk::d9561dff-a384-402a-8337-5b382939d696" providerId="AD" clId="Web-{B9019939-4B3F-B303-B8DC-3B6D2FC059C7}" dt="2026-01-09T19:43:12.571" v="418"/>
          <ac:spMkLst>
            <pc:docMk/>
            <pc:sldMk cId="1925271956" sldId="271"/>
            <ac:spMk id="16" creationId="{829A1E2C-5AC8-40FC-99E9-832069D39792}"/>
          </ac:spMkLst>
        </pc:spChg>
        <pc:spChg chg="add">
          <ac:chgData name="Ryan Marklove (2305123)" userId="S::2305123@student.uwtsd.ac.uk::d9561dff-a384-402a-8337-5b382939d696" providerId="AD" clId="Web-{B9019939-4B3F-B303-B8DC-3B6D2FC059C7}" dt="2026-01-09T19:43:12.602" v="419"/>
          <ac:spMkLst>
            <pc:docMk/>
            <pc:sldMk cId="1925271956" sldId="271"/>
            <ac:spMk id="19" creationId="{40ACA6C3-F2FA-4894-85C1-9FA6051045C5}"/>
          </ac:spMkLst>
        </pc:spChg>
        <pc:spChg chg="add">
          <ac:chgData name="Ryan Marklove (2305123)" userId="S::2305123@student.uwtsd.ac.uk::d9561dff-a384-402a-8337-5b382939d696" providerId="AD" clId="Web-{B9019939-4B3F-B303-B8DC-3B6D2FC059C7}" dt="2026-01-09T19:43:12.602" v="419"/>
          <ac:spMkLst>
            <pc:docMk/>
            <pc:sldMk cId="1925271956" sldId="271"/>
            <ac:spMk id="20" creationId="{76922BA5-6683-4195-97C3-F3D2A0BB16BD}"/>
          </ac:spMkLst>
        </pc:spChg>
        <pc:spChg chg="add">
          <ac:chgData name="Ryan Marklove (2305123)" userId="S::2305123@student.uwtsd.ac.uk::d9561dff-a384-402a-8337-5b382939d696" providerId="AD" clId="Web-{B9019939-4B3F-B303-B8DC-3B6D2FC059C7}" dt="2026-01-09T19:43:12.602" v="419"/>
          <ac:spMkLst>
            <pc:docMk/>
            <pc:sldMk cId="1925271956" sldId="271"/>
            <ac:spMk id="21" creationId="{E59169C9-0DBE-4B66-9C16-22A64324AA6C}"/>
          </ac:spMkLst>
        </pc:spChg>
        <pc:spChg chg="add">
          <ac:chgData name="Ryan Marklove (2305123)" userId="S::2305123@student.uwtsd.ac.uk::d9561dff-a384-402a-8337-5b382939d696" providerId="AD" clId="Web-{B9019939-4B3F-B303-B8DC-3B6D2FC059C7}" dt="2026-01-09T19:43:12.602" v="419"/>
          <ac:spMkLst>
            <pc:docMk/>
            <pc:sldMk cId="1925271956" sldId="271"/>
            <ac:spMk id="22" creationId="{F0457BB4-CED7-4065-8959-D6B51491BBAB}"/>
          </ac:spMkLst>
        </pc:spChg>
        <pc:graphicFrameChg chg="add">
          <ac:chgData name="Ryan Marklove (2305123)" userId="S::2305123@student.uwtsd.ac.uk::d9561dff-a384-402a-8337-5b382939d696" providerId="AD" clId="Web-{B9019939-4B3F-B303-B8DC-3B6D2FC059C7}" dt="2026-01-09T19:43:12.602" v="419"/>
          <ac:graphicFrameMkLst>
            <pc:docMk/>
            <pc:sldMk cId="1925271956" sldId="271"/>
            <ac:graphicFrameMk id="23" creationId="{1311289B-4D93-4F2C-59E4-98325E0C21B3}"/>
          </ac:graphicFrameMkLst>
        </pc:graphicFrameChg>
        <pc:picChg chg="add del">
          <ac:chgData name="Ryan Marklove (2305123)" userId="S::2305123@student.uwtsd.ac.uk::d9561dff-a384-402a-8337-5b382939d696" providerId="AD" clId="Web-{B9019939-4B3F-B303-B8DC-3B6D2FC059C7}" dt="2026-01-09T19:43:12.571" v="418"/>
          <ac:picMkLst>
            <pc:docMk/>
            <pc:sldMk cId="1925271956" sldId="271"/>
            <ac:picMk id="4" creationId="{AC087F56-8A45-396B-5356-7D1F752B9A3B}"/>
          </ac:picMkLst>
        </pc:picChg>
        <pc:cxnChg chg="add del">
          <ac:chgData name="Ryan Marklove (2305123)" userId="S::2305123@student.uwtsd.ac.uk::d9561dff-a384-402a-8337-5b382939d696" providerId="AD" clId="Web-{B9019939-4B3F-B303-B8DC-3B6D2FC059C7}" dt="2026-01-09T19:43:12.571" v="418"/>
          <ac:cxnSpMkLst>
            <pc:docMk/>
            <pc:sldMk cId="1925271956" sldId="271"/>
            <ac:cxnSpMk id="8" creationId="{430127AE-B29E-4FDF-99D2-A2F1E7003F74}"/>
          </ac:cxnSpMkLst>
        </pc:cxnChg>
        <pc:cxnChg chg="add">
          <ac:chgData name="Ryan Marklove (2305123)" userId="S::2305123@student.uwtsd.ac.uk::d9561dff-a384-402a-8337-5b382939d696" providerId="AD" clId="Web-{B9019939-4B3F-B303-B8DC-3B6D2FC059C7}" dt="2026-01-09T19:43:12.602" v="419"/>
          <ac:cxnSpMkLst>
            <pc:docMk/>
            <pc:sldMk cId="1925271956" sldId="271"/>
            <ac:cxnSpMk id="18" creationId="{430127AE-B29E-4FDF-99D2-A2F1E7003F74}"/>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F3A815-7618-4902-A580-553261D081E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EA1D49F7-6E69-495F-B6DC-97ECA1060359}">
      <dgm:prSet/>
      <dgm:spPr/>
      <dgm:t>
        <a:bodyPr/>
        <a:lstStyle/>
        <a:p>
          <a:r>
            <a:rPr lang="en-GB"/>
            <a:t>Thank you for listening!</a:t>
          </a:r>
          <a:endParaRPr lang="en-US"/>
        </a:p>
      </dgm:t>
    </dgm:pt>
    <dgm:pt modelId="{C57D3CC5-8310-49F0-AEF4-C415C38C69DF}" type="parTrans" cxnId="{C3A4EB9C-CEE5-4558-88BD-3C4CACCA2FA7}">
      <dgm:prSet/>
      <dgm:spPr/>
      <dgm:t>
        <a:bodyPr/>
        <a:lstStyle/>
        <a:p>
          <a:endParaRPr lang="en-US"/>
        </a:p>
      </dgm:t>
    </dgm:pt>
    <dgm:pt modelId="{E164AB19-40C5-493B-AAB2-82CF53BB9BCD}" type="sibTrans" cxnId="{C3A4EB9C-CEE5-4558-88BD-3C4CACCA2FA7}">
      <dgm:prSet/>
      <dgm:spPr/>
      <dgm:t>
        <a:bodyPr/>
        <a:lstStyle/>
        <a:p>
          <a:endParaRPr lang="en-US"/>
        </a:p>
      </dgm:t>
    </dgm:pt>
    <dgm:pt modelId="{ED7993D6-010E-4457-A013-F271B620BC27}">
      <dgm:prSet/>
      <dgm:spPr/>
      <dgm:t>
        <a:bodyPr/>
        <a:lstStyle/>
        <a:p>
          <a:r>
            <a:rPr lang="en-GB"/>
            <a:t>Any questions? </a:t>
          </a:r>
          <a:endParaRPr lang="en-US"/>
        </a:p>
      </dgm:t>
    </dgm:pt>
    <dgm:pt modelId="{19A625D1-C05C-4F4E-BBA1-77D303995CC8}" type="parTrans" cxnId="{D7E3535D-738B-488D-B691-B881CABA484C}">
      <dgm:prSet/>
      <dgm:spPr/>
      <dgm:t>
        <a:bodyPr/>
        <a:lstStyle/>
        <a:p>
          <a:endParaRPr lang="en-US"/>
        </a:p>
      </dgm:t>
    </dgm:pt>
    <dgm:pt modelId="{17C587D5-5D7A-4425-AFFA-13DFDA1AB0B4}" type="sibTrans" cxnId="{D7E3535D-738B-488D-B691-B881CABA484C}">
      <dgm:prSet/>
      <dgm:spPr/>
      <dgm:t>
        <a:bodyPr/>
        <a:lstStyle/>
        <a:p>
          <a:endParaRPr lang="en-US"/>
        </a:p>
      </dgm:t>
    </dgm:pt>
    <dgm:pt modelId="{E7B69EA7-E83A-4DC5-A2C2-52BE176EA28D}" type="pres">
      <dgm:prSet presAssocID="{9FF3A815-7618-4902-A580-553261D081E4}" presName="root" presStyleCnt="0">
        <dgm:presLayoutVars>
          <dgm:dir/>
          <dgm:resizeHandles val="exact"/>
        </dgm:presLayoutVars>
      </dgm:prSet>
      <dgm:spPr/>
    </dgm:pt>
    <dgm:pt modelId="{D888EC8A-9FBD-4C39-88EF-E9B7B33934A5}" type="pres">
      <dgm:prSet presAssocID="{EA1D49F7-6E69-495F-B6DC-97ECA1060359}" presName="compNode" presStyleCnt="0"/>
      <dgm:spPr/>
    </dgm:pt>
    <dgm:pt modelId="{B7E788BA-9831-48C3-A935-BC30F6661763}" type="pres">
      <dgm:prSet presAssocID="{EA1D49F7-6E69-495F-B6DC-97ECA106035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C16C71AA-5F2F-4A38-BAF3-2D39DA0669C7}" type="pres">
      <dgm:prSet presAssocID="{EA1D49F7-6E69-495F-B6DC-97ECA1060359}" presName="spaceRect" presStyleCnt="0"/>
      <dgm:spPr/>
    </dgm:pt>
    <dgm:pt modelId="{47A1B452-FA18-4688-85A1-272DCE14EE22}" type="pres">
      <dgm:prSet presAssocID="{EA1D49F7-6E69-495F-B6DC-97ECA1060359}" presName="textRect" presStyleLbl="revTx" presStyleIdx="0" presStyleCnt="2">
        <dgm:presLayoutVars>
          <dgm:chMax val="1"/>
          <dgm:chPref val="1"/>
        </dgm:presLayoutVars>
      </dgm:prSet>
      <dgm:spPr/>
    </dgm:pt>
    <dgm:pt modelId="{0141E53E-C08C-4B2A-A3E0-73591682B88A}" type="pres">
      <dgm:prSet presAssocID="{E164AB19-40C5-493B-AAB2-82CF53BB9BCD}" presName="sibTrans" presStyleCnt="0"/>
      <dgm:spPr/>
    </dgm:pt>
    <dgm:pt modelId="{C441E7E8-39D0-4795-B029-42DF6A7BF75E}" type="pres">
      <dgm:prSet presAssocID="{ED7993D6-010E-4457-A013-F271B620BC27}" presName="compNode" presStyleCnt="0"/>
      <dgm:spPr/>
    </dgm:pt>
    <dgm:pt modelId="{AA357DB4-1BFB-4867-AE35-68651EA58A98}" type="pres">
      <dgm:prSet presAssocID="{ED7993D6-010E-4457-A013-F271B620BC2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3246F32E-82A5-48D9-A1BB-686B6853E96C}" type="pres">
      <dgm:prSet presAssocID="{ED7993D6-010E-4457-A013-F271B620BC27}" presName="spaceRect" presStyleCnt="0"/>
      <dgm:spPr/>
    </dgm:pt>
    <dgm:pt modelId="{842A9069-F263-489C-A804-96E4EAACF962}" type="pres">
      <dgm:prSet presAssocID="{ED7993D6-010E-4457-A013-F271B620BC27}" presName="textRect" presStyleLbl="revTx" presStyleIdx="1" presStyleCnt="2">
        <dgm:presLayoutVars>
          <dgm:chMax val="1"/>
          <dgm:chPref val="1"/>
        </dgm:presLayoutVars>
      </dgm:prSet>
      <dgm:spPr/>
    </dgm:pt>
  </dgm:ptLst>
  <dgm:cxnLst>
    <dgm:cxn modelId="{D7E3535D-738B-488D-B691-B881CABA484C}" srcId="{9FF3A815-7618-4902-A580-553261D081E4}" destId="{ED7993D6-010E-4457-A013-F271B620BC27}" srcOrd="1" destOrd="0" parTransId="{19A625D1-C05C-4F4E-BBA1-77D303995CC8}" sibTransId="{17C587D5-5D7A-4425-AFFA-13DFDA1AB0B4}"/>
    <dgm:cxn modelId="{A6DAAD86-749E-44E8-B5F6-7BD7FFA035D8}" type="presOf" srcId="{9FF3A815-7618-4902-A580-553261D081E4}" destId="{E7B69EA7-E83A-4DC5-A2C2-52BE176EA28D}" srcOrd="0" destOrd="0" presId="urn:microsoft.com/office/officeart/2018/2/layout/IconLabelList"/>
    <dgm:cxn modelId="{C3A4EB9C-CEE5-4558-88BD-3C4CACCA2FA7}" srcId="{9FF3A815-7618-4902-A580-553261D081E4}" destId="{EA1D49F7-6E69-495F-B6DC-97ECA1060359}" srcOrd="0" destOrd="0" parTransId="{C57D3CC5-8310-49F0-AEF4-C415C38C69DF}" sibTransId="{E164AB19-40C5-493B-AAB2-82CF53BB9BCD}"/>
    <dgm:cxn modelId="{A2A129B2-ECAD-445F-9865-34E906E1A422}" type="presOf" srcId="{EA1D49F7-6E69-495F-B6DC-97ECA1060359}" destId="{47A1B452-FA18-4688-85A1-272DCE14EE22}" srcOrd="0" destOrd="0" presId="urn:microsoft.com/office/officeart/2018/2/layout/IconLabelList"/>
    <dgm:cxn modelId="{F5C9B5C0-28EC-42B7-8565-B8F5DD1A0C1D}" type="presOf" srcId="{ED7993D6-010E-4457-A013-F271B620BC27}" destId="{842A9069-F263-489C-A804-96E4EAACF962}" srcOrd="0" destOrd="0" presId="urn:microsoft.com/office/officeart/2018/2/layout/IconLabelList"/>
    <dgm:cxn modelId="{D8EEA72D-7018-4251-9986-8B1BB18F938D}" type="presParOf" srcId="{E7B69EA7-E83A-4DC5-A2C2-52BE176EA28D}" destId="{D888EC8A-9FBD-4C39-88EF-E9B7B33934A5}" srcOrd="0" destOrd="0" presId="urn:microsoft.com/office/officeart/2018/2/layout/IconLabelList"/>
    <dgm:cxn modelId="{32744C9D-DF48-4C36-9C62-93E1DF9D5749}" type="presParOf" srcId="{D888EC8A-9FBD-4C39-88EF-E9B7B33934A5}" destId="{B7E788BA-9831-48C3-A935-BC30F6661763}" srcOrd="0" destOrd="0" presId="urn:microsoft.com/office/officeart/2018/2/layout/IconLabelList"/>
    <dgm:cxn modelId="{E4C735A7-9249-4A15-AB38-FCCBD45A5D7B}" type="presParOf" srcId="{D888EC8A-9FBD-4C39-88EF-E9B7B33934A5}" destId="{C16C71AA-5F2F-4A38-BAF3-2D39DA0669C7}" srcOrd="1" destOrd="0" presId="urn:microsoft.com/office/officeart/2018/2/layout/IconLabelList"/>
    <dgm:cxn modelId="{8B97FC61-33CD-4CC6-BCE7-35A912A5D748}" type="presParOf" srcId="{D888EC8A-9FBD-4C39-88EF-E9B7B33934A5}" destId="{47A1B452-FA18-4688-85A1-272DCE14EE22}" srcOrd="2" destOrd="0" presId="urn:microsoft.com/office/officeart/2018/2/layout/IconLabelList"/>
    <dgm:cxn modelId="{FF8B6334-C3A6-4190-B85B-1F697C75EC22}" type="presParOf" srcId="{E7B69EA7-E83A-4DC5-A2C2-52BE176EA28D}" destId="{0141E53E-C08C-4B2A-A3E0-73591682B88A}" srcOrd="1" destOrd="0" presId="urn:microsoft.com/office/officeart/2018/2/layout/IconLabelList"/>
    <dgm:cxn modelId="{C1698912-8B1F-4A54-831B-956CD3C5C0C5}" type="presParOf" srcId="{E7B69EA7-E83A-4DC5-A2C2-52BE176EA28D}" destId="{C441E7E8-39D0-4795-B029-42DF6A7BF75E}" srcOrd="2" destOrd="0" presId="urn:microsoft.com/office/officeart/2018/2/layout/IconLabelList"/>
    <dgm:cxn modelId="{CC5317BA-B5CB-45BB-B5D0-74F2CFF6EEB1}" type="presParOf" srcId="{C441E7E8-39D0-4795-B029-42DF6A7BF75E}" destId="{AA357DB4-1BFB-4867-AE35-68651EA58A98}" srcOrd="0" destOrd="0" presId="urn:microsoft.com/office/officeart/2018/2/layout/IconLabelList"/>
    <dgm:cxn modelId="{0FD70983-0429-4AF7-8C57-04D21384B6E8}" type="presParOf" srcId="{C441E7E8-39D0-4795-B029-42DF6A7BF75E}" destId="{3246F32E-82A5-48D9-A1BB-686B6853E96C}" srcOrd="1" destOrd="0" presId="urn:microsoft.com/office/officeart/2018/2/layout/IconLabelList"/>
    <dgm:cxn modelId="{FE670C52-C470-4EF6-A1BC-0F1A1308F0D8}" type="presParOf" srcId="{C441E7E8-39D0-4795-B029-42DF6A7BF75E}" destId="{842A9069-F263-489C-A804-96E4EAACF96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E788BA-9831-48C3-A935-BC30F6661763}">
      <dsp:nvSpPr>
        <dsp:cNvPr id="0" name=""/>
        <dsp:cNvSpPr/>
      </dsp:nvSpPr>
      <dsp:spPr>
        <a:xfrm>
          <a:off x="1130612" y="161057"/>
          <a:ext cx="1802250" cy="1802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A1B452-FA18-4688-85A1-272DCE14EE22}">
      <dsp:nvSpPr>
        <dsp:cNvPr id="0" name=""/>
        <dsp:cNvSpPr/>
      </dsp:nvSpPr>
      <dsp:spPr>
        <a:xfrm>
          <a:off x="29237" y="2408563"/>
          <a:ext cx="400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Thank you for listening!</a:t>
          </a:r>
          <a:endParaRPr lang="en-US" sz="2700" kern="1200"/>
        </a:p>
      </dsp:txBody>
      <dsp:txXfrm>
        <a:off x="29237" y="2408563"/>
        <a:ext cx="4005000" cy="720000"/>
      </dsp:txXfrm>
    </dsp:sp>
    <dsp:sp modelId="{AA357DB4-1BFB-4867-AE35-68651EA58A98}">
      <dsp:nvSpPr>
        <dsp:cNvPr id="0" name=""/>
        <dsp:cNvSpPr/>
      </dsp:nvSpPr>
      <dsp:spPr>
        <a:xfrm>
          <a:off x="5836487" y="161057"/>
          <a:ext cx="1802250" cy="1802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2A9069-F263-489C-A804-96E4EAACF962}">
      <dsp:nvSpPr>
        <dsp:cNvPr id="0" name=""/>
        <dsp:cNvSpPr/>
      </dsp:nvSpPr>
      <dsp:spPr>
        <a:xfrm>
          <a:off x="4735112" y="2408563"/>
          <a:ext cx="400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Any questions? </a:t>
          </a:r>
          <a:endParaRPr lang="en-US" sz="2700" kern="1200"/>
        </a:p>
      </dsp:txBody>
      <dsp:txXfrm>
        <a:off x="4735112" y="2408563"/>
        <a:ext cx="4005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1/9/2026</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06825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1/9/2026</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250590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1/9/2026</a:t>
            </a:fld>
            <a:endParaRPr lang="en-US" dirty="0"/>
          </a:p>
        </p:txBody>
      </p:sp>
    </p:spTree>
    <p:extLst>
      <p:ext uri="{BB962C8B-B14F-4D97-AF65-F5344CB8AC3E}">
        <p14:creationId xmlns:p14="http://schemas.microsoft.com/office/powerpoint/2010/main" val="2226127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1/9/2026</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719597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1/9/2026</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61340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1/9/2026</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08167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1/9/2026</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727605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1/9/2026</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93598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1/9/2026</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509045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1/9/2026</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26861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1/9/2026</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8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1/9/2026</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804142"/>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23" r:id="rId5"/>
    <p:sldLayoutId id="2147483728" r:id="rId6"/>
    <p:sldLayoutId id="2147483724" r:id="rId7"/>
    <p:sldLayoutId id="2147483725" r:id="rId8"/>
    <p:sldLayoutId id="2147483726" r:id="rId9"/>
    <p:sldLayoutId id="2147483727" r:id="rId10"/>
    <p:sldLayoutId id="2147483729"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openxmlformats.org/officeDocument/2006/relationships/hyperlink" Target="https://www.ons.gov.uk/peoplepopulationandcommunity/crimeandjustice/bulletins/domesticabuseinenglandandwalesoverview/november2024" TargetMode="External"/><Relationship Id="rId3" Type="http://schemas.openxmlformats.org/officeDocument/2006/relationships/hyperlink" Target="https://hmicfrs.justiceinspectorates.gov.uk/publications/police-response-to-violence-against-women-and-girls/" TargetMode="External"/><Relationship Id="rId7" Type="http://schemas.openxmlformats.org/officeDocument/2006/relationships/hyperlink" Target="https://www.npcc.police.uk/SysSiteAssets/media/downloads/our-work/vawg/vawg-framework-for-delivery.pdf" TargetMode="External"/><Relationship Id="rId2" Type="http://schemas.openxmlformats.org/officeDocument/2006/relationships/hyperlink" Target="https://www.endviolenceagainstwomen.org.uk/explainer/" TargetMode="External"/><Relationship Id="rId1" Type="http://schemas.openxmlformats.org/officeDocument/2006/relationships/slideLayout" Target="../slideLayouts/slideLayout7.xml"/><Relationship Id="rId6" Type="http://schemas.openxmlformats.org/officeDocument/2006/relationships/hyperlink" Target="https://cdn.prgloo.com/media/034ed60aa6564c1fbdcfb03fd8e6a210.pdf" TargetMode="External"/><Relationship Id="rId5" Type="http://schemas.openxmlformats.org/officeDocument/2006/relationships/hyperlink" Target="https://www.nao.org.uk/wp-content/uploads/2025/01/tackling-violence-against-women-and-girls.pdf" TargetMode="External"/><Relationship Id="rId10" Type="http://schemas.openxmlformats.org/officeDocument/2006/relationships/hyperlink" Target="https://www.gov.uk/government/publications/operation-soteria-year-one-report/operation-soteria-bluestone-year-one-report-accessible-version" TargetMode="External"/><Relationship Id="rId4" Type="http://schemas.openxmlformats.org/officeDocument/2006/relationships/hyperlink" Target="https://www.gov.uk/government/statistics/crime-outcomes-in-england-and-wales-2023-to-2024/crime-outcomes-in-england-and-wales-2023-to-2024" TargetMode="External"/><Relationship Id="rId9" Type="http://schemas.openxmlformats.org/officeDocument/2006/relationships/hyperlink" Target="https://www.ons.gov.uk/peoplepopulationandcommunity/crimeandjustice/articles/sexualoffencesvictimcharacteristicsenglandandwales/yearendingmarch2025"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imkaan.org.uk/updates/2021/q2xwrctshgip74f7c6jmxqf2he02ah" TargetMode="External"/><Relationship Id="rId2" Type="http://schemas.openxmlformats.org/officeDocument/2006/relationships/hyperlink" Target="https://chriscampbelllaw.com/atlanta-personal-injury/restraining-orders-lawyer-atlanta/" TargetMode="External"/><Relationship Id="rId1" Type="http://schemas.openxmlformats.org/officeDocument/2006/relationships/slideLayout" Target="../slideLayouts/slideLayout7.xml"/><Relationship Id="rId4" Type="http://schemas.openxmlformats.org/officeDocument/2006/relationships/hyperlink" Target="https://www.tollers.co.uk/domestic-abuse-act-2021-becomes-la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6090045" y="1346200"/>
            <a:ext cx="5624118" cy="3284538"/>
          </a:xfrm>
        </p:spPr>
        <p:txBody>
          <a:bodyPr anchor="b">
            <a:normAutofit/>
          </a:bodyPr>
          <a:lstStyle/>
          <a:p>
            <a:pPr>
              <a:lnSpc>
                <a:spcPct val="110000"/>
              </a:lnSpc>
            </a:pPr>
            <a:r>
              <a:rPr lang="en-GB" sz="2600" dirty="0">
                <a:latin typeface="Calibri"/>
                <a:ea typeface="Calibri"/>
                <a:cs typeface="Calibri"/>
              </a:rPr>
              <a:t>How effective is the UK policing response to violence against women and girls, and what systemic reforms are needed to ensure consistent protection, justice, and prevention across all communities?</a:t>
            </a:r>
            <a:endParaRPr lang="en-US" sz="2600" dirty="0"/>
          </a:p>
        </p:txBody>
      </p:sp>
      <p:sp>
        <p:nvSpPr>
          <p:cNvPr id="3" name="Subtitle 2"/>
          <p:cNvSpPr>
            <a:spLocks noGrp="1"/>
          </p:cNvSpPr>
          <p:nvPr>
            <p:ph type="subTitle" idx="1"/>
          </p:nvPr>
        </p:nvSpPr>
        <p:spPr>
          <a:xfrm>
            <a:off x="6096369" y="4630738"/>
            <a:ext cx="5617794" cy="1150937"/>
          </a:xfrm>
        </p:spPr>
        <p:txBody>
          <a:bodyPr vert="horz" lIns="91440" tIns="45720" rIns="91440" bIns="45720" rtlCol="0" anchor="t">
            <a:normAutofit/>
          </a:bodyPr>
          <a:lstStyle/>
          <a:p>
            <a:pPr>
              <a:lnSpc>
                <a:spcPct val="120000"/>
              </a:lnSpc>
            </a:pPr>
            <a:r>
              <a:rPr lang="en-GB" sz="1500" dirty="0"/>
              <a:t>Ryan </a:t>
            </a:r>
            <a:r>
              <a:rPr lang="en-GB" sz="1500" dirty="0" err="1"/>
              <a:t>Marklove</a:t>
            </a:r>
          </a:p>
          <a:p>
            <a:pPr>
              <a:lnSpc>
                <a:spcPct val="120000"/>
              </a:lnSpc>
            </a:pPr>
            <a:r>
              <a:rPr lang="en-GB" sz="1500" dirty="0"/>
              <a:t>2305123</a:t>
            </a:r>
          </a:p>
          <a:p>
            <a:pPr>
              <a:lnSpc>
                <a:spcPct val="120000"/>
              </a:lnSpc>
            </a:pPr>
            <a:r>
              <a:rPr lang="en-GB" sz="1500" dirty="0"/>
              <a:t>BMPL6018</a:t>
            </a:r>
          </a:p>
        </p:txBody>
      </p:sp>
      <p:sp>
        <p:nvSpPr>
          <p:cNvPr id="11" name="Freeform: Shape 10">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14"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93F966CC-A57B-864D-58BF-2D2FF28D8A67}"/>
              </a:ext>
            </a:extLst>
          </p:cNvPr>
          <p:cNvPicPr>
            <a:picLocks noChangeAspect="1"/>
          </p:cNvPicPr>
          <p:nvPr/>
        </p:nvPicPr>
        <p:blipFill>
          <a:blip r:embed="rId2"/>
          <a:srcRect l="15939" r="18016" b="-3"/>
          <a:stretch>
            <a:fillRect/>
          </a:stretch>
        </p:blipFill>
        <p:spPr>
          <a:xfrm>
            <a:off x="153" y="10"/>
            <a:ext cx="5033023" cy="6857990"/>
          </a:xfrm>
          <a:custGeom>
            <a:avLst/>
            <a:gdLst/>
            <a:ahLst/>
            <a:cxnLst/>
            <a:rect l="l" t="t" r="r" b="b"/>
            <a:pathLst>
              <a:path w="4710787" h="6858000">
                <a:moveTo>
                  <a:pt x="0" y="0"/>
                </a:moveTo>
                <a:lnTo>
                  <a:pt x="1214365" y="0"/>
                </a:lnTo>
                <a:lnTo>
                  <a:pt x="1994531" y="0"/>
                </a:lnTo>
                <a:lnTo>
                  <a:pt x="3087764" y="0"/>
                </a:lnTo>
                <a:lnTo>
                  <a:pt x="3109888" y="14997"/>
                </a:lnTo>
                <a:cubicBezTo>
                  <a:pt x="4137051" y="754641"/>
                  <a:pt x="4710787" y="2093192"/>
                  <a:pt x="4710787" y="3621656"/>
                </a:cubicBezTo>
                <a:cubicBezTo>
                  <a:pt x="4710787" y="4969131"/>
                  <a:pt x="3782062" y="5602839"/>
                  <a:pt x="2836437" y="6374814"/>
                </a:cubicBezTo>
                <a:cubicBezTo>
                  <a:pt x="2664234" y="6515397"/>
                  <a:pt x="2493607" y="6653108"/>
                  <a:pt x="2319789" y="6780599"/>
                </a:cubicBezTo>
                <a:lnTo>
                  <a:pt x="2208033" y="6858000"/>
                </a:lnTo>
                <a:lnTo>
                  <a:pt x="1994531" y="6858000"/>
                </a:lnTo>
                <a:lnTo>
                  <a:pt x="1214365" y="6858000"/>
                </a:lnTo>
                <a:lnTo>
                  <a:pt x="0" y="6858000"/>
                </a:lnTo>
                <a:close/>
              </a:path>
            </a:pathLst>
          </a:custGeom>
        </p:spPr>
      </p:pic>
      <p:sp>
        <p:nvSpPr>
          <p:cNvPr id="15" name="Freeform: Shape 14">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EB0F0-FDC1-7B08-D00D-C53C9C27F192}"/>
              </a:ext>
            </a:extLst>
          </p:cNvPr>
          <p:cNvSpPr>
            <a:spLocks noGrp="1"/>
          </p:cNvSpPr>
          <p:nvPr>
            <p:ph type="title"/>
          </p:nvPr>
        </p:nvSpPr>
        <p:spPr/>
        <p:txBody>
          <a:bodyPr>
            <a:normAutofit/>
          </a:bodyPr>
          <a:lstStyle/>
          <a:p>
            <a:pPr algn="ctr"/>
            <a:r>
              <a:rPr lang="en-GB" sz="4000" i="1" u="sng" dirty="0">
                <a:ea typeface="Meiryo"/>
              </a:rPr>
              <a:t>Aims and Objectives</a:t>
            </a:r>
          </a:p>
        </p:txBody>
      </p:sp>
      <p:sp>
        <p:nvSpPr>
          <p:cNvPr id="3" name="Content Placeholder 2">
            <a:extLst>
              <a:ext uri="{FF2B5EF4-FFF2-40B4-BE49-F238E27FC236}">
                <a16:creationId xmlns:a16="http://schemas.microsoft.com/office/drawing/2014/main" id="{7E715D03-006B-0C55-1A56-529B1905C5AC}"/>
              </a:ext>
            </a:extLst>
          </p:cNvPr>
          <p:cNvSpPr>
            <a:spLocks noGrp="1"/>
          </p:cNvSpPr>
          <p:nvPr>
            <p:ph idx="1"/>
          </p:nvPr>
        </p:nvSpPr>
        <p:spPr>
          <a:xfrm>
            <a:off x="1920240" y="2099364"/>
            <a:ext cx="8591277" cy="1768916"/>
          </a:xfrm>
        </p:spPr>
        <p:txBody>
          <a:bodyPr vert="horz" lIns="109728" tIns="109728" rIns="109728" bIns="91440" rtlCol="0" anchor="t">
            <a:normAutofit/>
          </a:bodyPr>
          <a:lstStyle/>
          <a:p>
            <a:r>
              <a:rPr lang="en-GB" dirty="0">
                <a:ea typeface="Meiryo"/>
              </a:rPr>
              <a:t>To critically evaluate the effectiveness of the UK policing response towards violence against women and girls (VAWG). Also, to identify systematic reforms which are needed to improve the protection, justice and protection of victims. </a:t>
            </a:r>
          </a:p>
        </p:txBody>
      </p:sp>
      <p:sp>
        <p:nvSpPr>
          <p:cNvPr id="4" name="TextBox 3">
            <a:extLst>
              <a:ext uri="{FF2B5EF4-FFF2-40B4-BE49-F238E27FC236}">
                <a16:creationId xmlns:a16="http://schemas.microsoft.com/office/drawing/2014/main" id="{44212CFB-2B51-654E-A05E-28DEB298A51A}"/>
              </a:ext>
            </a:extLst>
          </p:cNvPr>
          <p:cNvSpPr txBox="1"/>
          <p:nvPr/>
        </p:nvSpPr>
        <p:spPr>
          <a:xfrm>
            <a:off x="1923586" y="4561657"/>
            <a:ext cx="923140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eiryo"/>
              </a:rPr>
              <a:t>Assess policing effectiveness using national data</a:t>
            </a:r>
          </a:p>
          <a:p>
            <a:pPr marL="285750" indent="-285750">
              <a:buFont typeface="Arial"/>
              <a:buChar char="•"/>
            </a:pPr>
            <a:r>
              <a:rPr lang="en-GB" dirty="0">
                <a:ea typeface="Meiryo"/>
              </a:rPr>
              <a:t>Identify key challenges and inconsistencies currently in place </a:t>
            </a:r>
          </a:p>
          <a:p>
            <a:pPr marL="285750" indent="-285750">
              <a:buFont typeface="Arial"/>
              <a:buChar char="•"/>
            </a:pPr>
            <a:r>
              <a:rPr lang="en-GB" dirty="0">
                <a:ea typeface="Meiryo"/>
              </a:rPr>
              <a:t>Examine the impacts on victim confidence and justice outcomes </a:t>
            </a:r>
          </a:p>
          <a:p>
            <a:pPr marL="285750" indent="-285750">
              <a:buFont typeface="Arial"/>
              <a:buChar char="•"/>
            </a:pPr>
            <a:r>
              <a:rPr lang="en-GB" dirty="0">
                <a:ea typeface="Meiryo"/>
              </a:rPr>
              <a:t>Propose evidence-based reforms needed in policing </a:t>
            </a:r>
          </a:p>
        </p:txBody>
      </p:sp>
    </p:spTree>
    <p:extLst>
      <p:ext uri="{BB962C8B-B14F-4D97-AF65-F5344CB8AC3E}">
        <p14:creationId xmlns:p14="http://schemas.microsoft.com/office/powerpoint/2010/main" val="3326124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29EC26-83BD-5B09-AC3D-CCF7C7F4B163}"/>
              </a:ext>
            </a:extLst>
          </p:cNvPr>
          <p:cNvSpPr txBox="1"/>
          <p:nvPr/>
        </p:nvSpPr>
        <p:spPr>
          <a:xfrm>
            <a:off x="206379" y="200822"/>
            <a:ext cx="680371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i="1" u="sng" dirty="0">
                <a:ea typeface="Meiryo"/>
              </a:rPr>
              <a:t>What is meant by VAWG - how can we judge effectiveness?</a:t>
            </a:r>
          </a:p>
        </p:txBody>
      </p:sp>
      <p:sp>
        <p:nvSpPr>
          <p:cNvPr id="3" name="TextBox 2">
            <a:extLst>
              <a:ext uri="{FF2B5EF4-FFF2-40B4-BE49-F238E27FC236}">
                <a16:creationId xmlns:a16="http://schemas.microsoft.com/office/drawing/2014/main" id="{239010A0-22DF-9B7A-FAE7-2827608B9BD9}"/>
              </a:ext>
            </a:extLst>
          </p:cNvPr>
          <p:cNvSpPr txBox="1"/>
          <p:nvPr/>
        </p:nvSpPr>
        <p:spPr>
          <a:xfrm>
            <a:off x="168010" y="1473149"/>
            <a:ext cx="745138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VAWG includes: </a:t>
            </a:r>
          </a:p>
          <a:p>
            <a:endParaRPr lang="en-GB" dirty="0">
              <a:ea typeface="Meiryo"/>
            </a:endParaRPr>
          </a:p>
          <a:p>
            <a:r>
              <a:rPr lang="en-GB" dirty="0">
                <a:ea typeface="Meiryo"/>
              </a:rPr>
              <a:t>Domestic abuse, sexual offences, stalking and harassment, 'honour based abuse, forced marriage, FGM, exploitation and online abuse. - End Violence Against Women (2022) </a:t>
            </a:r>
          </a:p>
        </p:txBody>
      </p:sp>
      <p:sp>
        <p:nvSpPr>
          <p:cNvPr id="4" name="TextBox 3">
            <a:extLst>
              <a:ext uri="{FF2B5EF4-FFF2-40B4-BE49-F238E27FC236}">
                <a16:creationId xmlns:a16="http://schemas.microsoft.com/office/drawing/2014/main" id="{8AB2D3E2-0B65-2680-2BD5-E2D91D03288F}"/>
              </a:ext>
            </a:extLst>
          </p:cNvPr>
          <p:cNvSpPr txBox="1"/>
          <p:nvPr/>
        </p:nvSpPr>
        <p:spPr>
          <a:xfrm>
            <a:off x="172321" y="3426957"/>
            <a:ext cx="657407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VAWG is now treated as a national threat in policing and has been aligned to a '4 p's approach': Pursue, Prevent, Protect, Prepare - NPCC (2024)</a:t>
            </a:r>
          </a:p>
        </p:txBody>
      </p:sp>
      <p:pic>
        <p:nvPicPr>
          <p:cNvPr id="5" name="Picture 4" descr="Our thoughts on the VAWG Strategy — Imkaan">
            <a:extLst>
              <a:ext uri="{FF2B5EF4-FFF2-40B4-BE49-F238E27FC236}">
                <a16:creationId xmlns:a16="http://schemas.microsoft.com/office/drawing/2014/main" id="{52A5AFA1-BC71-06DB-EEAF-91D186FC80B7}"/>
              </a:ext>
            </a:extLst>
          </p:cNvPr>
          <p:cNvPicPr>
            <a:picLocks noChangeAspect="1"/>
          </p:cNvPicPr>
          <p:nvPr/>
        </p:nvPicPr>
        <p:blipFill>
          <a:blip r:embed="rId2"/>
          <a:stretch>
            <a:fillRect/>
          </a:stretch>
        </p:blipFill>
        <p:spPr>
          <a:xfrm>
            <a:off x="7620000" y="2920999"/>
            <a:ext cx="5183910" cy="3486728"/>
          </a:xfrm>
          <a:prstGeom prst="rect">
            <a:avLst/>
          </a:prstGeom>
        </p:spPr>
      </p:pic>
      <p:sp>
        <p:nvSpPr>
          <p:cNvPr id="6" name="TextBox 5">
            <a:extLst>
              <a:ext uri="{FF2B5EF4-FFF2-40B4-BE49-F238E27FC236}">
                <a16:creationId xmlns:a16="http://schemas.microsoft.com/office/drawing/2014/main" id="{38E03845-E350-AF28-95BF-DC312BBB8301}"/>
              </a:ext>
            </a:extLst>
          </p:cNvPr>
          <p:cNvSpPr txBox="1"/>
          <p:nvPr/>
        </p:nvSpPr>
        <p:spPr>
          <a:xfrm>
            <a:off x="10302173" y="6483118"/>
            <a:ext cx="18915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eiryo"/>
              </a:rPr>
              <a:t>Imkaan</a:t>
            </a:r>
            <a:r>
              <a:rPr lang="en-GB" dirty="0">
                <a:ea typeface="Meiryo"/>
              </a:rPr>
              <a:t> (2021)</a:t>
            </a:r>
            <a:endParaRPr lang="en-GB" dirty="0"/>
          </a:p>
        </p:txBody>
      </p:sp>
      <p:sp>
        <p:nvSpPr>
          <p:cNvPr id="7" name="TextBox 6">
            <a:extLst>
              <a:ext uri="{FF2B5EF4-FFF2-40B4-BE49-F238E27FC236}">
                <a16:creationId xmlns:a16="http://schemas.microsoft.com/office/drawing/2014/main" id="{C2001C76-FCB7-7E18-20AF-017207E446AD}"/>
              </a:ext>
            </a:extLst>
          </p:cNvPr>
          <p:cNvSpPr txBox="1"/>
          <p:nvPr/>
        </p:nvSpPr>
        <p:spPr>
          <a:xfrm>
            <a:off x="1576564" y="4483087"/>
            <a:ext cx="43904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u="sng" dirty="0">
                <a:ea typeface="Meiryo"/>
              </a:rPr>
              <a:t>Effectiveness indicator example</a:t>
            </a:r>
          </a:p>
        </p:txBody>
      </p:sp>
      <p:sp>
        <p:nvSpPr>
          <p:cNvPr id="8" name="TextBox 7">
            <a:extLst>
              <a:ext uri="{FF2B5EF4-FFF2-40B4-BE49-F238E27FC236}">
                <a16:creationId xmlns:a16="http://schemas.microsoft.com/office/drawing/2014/main" id="{EA8C8EDD-86CA-AB27-E63E-88F351A26EC4}"/>
              </a:ext>
            </a:extLst>
          </p:cNvPr>
          <p:cNvSpPr txBox="1"/>
          <p:nvPr/>
        </p:nvSpPr>
        <p:spPr>
          <a:xfrm>
            <a:off x="168010" y="4858318"/>
            <a:ext cx="798052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eiryo"/>
              </a:rPr>
              <a:t>Pursue – Victim centred investigations, suspect focused case building, timely prosecutions</a:t>
            </a:r>
          </a:p>
          <a:p>
            <a:pPr marL="285750" indent="-285750">
              <a:buFont typeface="Arial"/>
              <a:buChar char="•"/>
            </a:pPr>
            <a:r>
              <a:rPr lang="en-GB" dirty="0">
                <a:ea typeface="Meiryo"/>
              </a:rPr>
              <a:t>Prevent – Early intervention, education, perpetrator management</a:t>
            </a:r>
          </a:p>
          <a:p>
            <a:pPr marL="285750" indent="-285750">
              <a:buFont typeface="Arial"/>
              <a:buChar char="•"/>
            </a:pPr>
            <a:r>
              <a:rPr lang="en-GB" dirty="0">
                <a:ea typeface="Meiryo"/>
              </a:rPr>
              <a:t>Protect– Rapid risk assessment, safeguarding, protective orders</a:t>
            </a:r>
          </a:p>
          <a:p>
            <a:pPr marL="285750" indent="-285750">
              <a:buFont typeface="Arial"/>
              <a:buChar char="•"/>
            </a:pPr>
            <a:r>
              <a:rPr lang="en-GB" dirty="0">
                <a:ea typeface="Meiryo"/>
              </a:rPr>
              <a:t>Prepare – Trauma informed practices, data quality, learning from reviews/ complaints</a:t>
            </a:r>
          </a:p>
        </p:txBody>
      </p:sp>
    </p:spTree>
    <p:extLst>
      <p:ext uri="{BB962C8B-B14F-4D97-AF65-F5344CB8AC3E}">
        <p14:creationId xmlns:p14="http://schemas.microsoft.com/office/powerpoint/2010/main" val="455670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barn(inVertical)">
                                      <p:cBhvr>
                                        <p:cTn id="27" dur="500"/>
                                        <p:tgtEl>
                                          <p:spTgt spid="8">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8">
                                            <p:txEl>
                                              <p:pRg st="1" end="1"/>
                                            </p:txEl>
                                          </p:spTgt>
                                        </p:tgtEl>
                                        <p:attrNameLst>
                                          <p:attrName>style.visibility</p:attrName>
                                        </p:attrNameLst>
                                      </p:cBhvr>
                                      <p:to>
                                        <p:strVal val="visible"/>
                                      </p:to>
                                    </p:set>
                                    <p:animEffect transition="in" filter="barn(inVertical)">
                                      <p:cBhvr>
                                        <p:cTn id="32" dur="500"/>
                                        <p:tgtEl>
                                          <p:spTgt spid="8">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8">
                                            <p:txEl>
                                              <p:pRg st="2" end="2"/>
                                            </p:txEl>
                                          </p:spTgt>
                                        </p:tgtEl>
                                        <p:attrNameLst>
                                          <p:attrName>style.visibility</p:attrName>
                                        </p:attrNameLst>
                                      </p:cBhvr>
                                      <p:to>
                                        <p:strVal val="visible"/>
                                      </p:to>
                                    </p:set>
                                    <p:animEffect transition="in" filter="barn(inVertical)">
                                      <p:cBhvr>
                                        <p:cTn id="37" dur="500"/>
                                        <p:tgtEl>
                                          <p:spTgt spid="8">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8">
                                            <p:txEl>
                                              <p:pRg st="3" end="3"/>
                                            </p:txEl>
                                          </p:spTgt>
                                        </p:tgtEl>
                                        <p:attrNameLst>
                                          <p:attrName>style.visibility</p:attrName>
                                        </p:attrNameLst>
                                      </p:cBhvr>
                                      <p:to>
                                        <p:strVal val="visible"/>
                                      </p:to>
                                    </p:set>
                                    <p:animEffect transition="in" filter="barn(inVertical)">
                                      <p:cBhvr>
                                        <p:cTn id="4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83191D6-EF13-6D81-20C5-2858E89AF1D5}"/>
              </a:ext>
            </a:extLst>
          </p:cNvPr>
          <p:cNvSpPr/>
          <p:nvPr/>
        </p:nvSpPr>
        <p:spPr>
          <a:xfrm>
            <a:off x="1309852" y="2867339"/>
            <a:ext cx="4377156" cy="185318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48AFE46E-21AE-119B-55A6-004F252BBDEA}"/>
              </a:ext>
            </a:extLst>
          </p:cNvPr>
          <p:cNvSpPr/>
          <p:nvPr/>
        </p:nvSpPr>
        <p:spPr>
          <a:xfrm>
            <a:off x="6382892" y="2867338"/>
            <a:ext cx="4377156" cy="185318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8AD74D6E-D975-0BCC-010C-2D5F8286B086}"/>
              </a:ext>
            </a:extLst>
          </p:cNvPr>
          <p:cNvSpPr/>
          <p:nvPr/>
        </p:nvSpPr>
        <p:spPr>
          <a:xfrm>
            <a:off x="1309851" y="790105"/>
            <a:ext cx="4377156" cy="185318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2800" dirty="0">
              <a:ea typeface="Meiryo"/>
            </a:endParaRPr>
          </a:p>
        </p:txBody>
      </p:sp>
      <p:sp>
        <p:nvSpPr>
          <p:cNvPr id="8" name="Rectangle: Rounded Corners 7">
            <a:extLst>
              <a:ext uri="{FF2B5EF4-FFF2-40B4-BE49-F238E27FC236}">
                <a16:creationId xmlns:a16="http://schemas.microsoft.com/office/drawing/2014/main" id="{B76ECB15-25D9-239F-5E66-D95862E71353}"/>
              </a:ext>
            </a:extLst>
          </p:cNvPr>
          <p:cNvSpPr/>
          <p:nvPr/>
        </p:nvSpPr>
        <p:spPr>
          <a:xfrm>
            <a:off x="6382891" y="790104"/>
            <a:ext cx="4377156" cy="185318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FF8A5F8-0CC0-57DB-EB4C-76508D355B32}"/>
              </a:ext>
            </a:extLst>
          </p:cNvPr>
          <p:cNvSpPr txBox="1"/>
          <p:nvPr/>
        </p:nvSpPr>
        <p:spPr>
          <a:xfrm>
            <a:off x="74242" y="-4882"/>
            <a:ext cx="561374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ea typeface="Meiryo"/>
              </a:rPr>
              <a:t>What is the scale of VAWG? </a:t>
            </a:r>
          </a:p>
        </p:txBody>
      </p:sp>
      <p:sp>
        <p:nvSpPr>
          <p:cNvPr id="10" name="TextBox 9">
            <a:extLst>
              <a:ext uri="{FF2B5EF4-FFF2-40B4-BE49-F238E27FC236}">
                <a16:creationId xmlns:a16="http://schemas.microsoft.com/office/drawing/2014/main" id="{DE9BE6A2-3A0C-3987-03C8-21C5937D9102}"/>
              </a:ext>
            </a:extLst>
          </p:cNvPr>
          <p:cNvSpPr txBox="1"/>
          <p:nvPr/>
        </p:nvSpPr>
        <p:spPr>
          <a:xfrm>
            <a:off x="1506646" y="931107"/>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eiryo"/>
              </a:rPr>
              <a:t>2.3m</a:t>
            </a:r>
          </a:p>
        </p:txBody>
      </p:sp>
      <p:sp>
        <p:nvSpPr>
          <p:cNvPr id="11" name="TextBox 10">
            <a:extLst>
              <a:ext uri="{FF2B5EF4-FFF2-40B4-BE49-F238E27FC236}">
                <a16:creationId xmlns:a16="http://schemas.microsoft.com/office/drawing/2014/main" id="{B8226054-06A1-CF3F-398F-23E9E1B1CBA9}"/>
              </a:ext>
            </a:extLst>
          </p:cNvPr>
          <p:cNvSpPr txBox="1"/>
          <p:nvPr/>
        </p:nvSpPr>
        <p:spPr>
          <a:xfrm>
            <a:off x="1503333" y="1510846"/>
            <a:ext cx="369308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eiryo"/>
              </a:rPr>
              <a:t>Adults experienced domestic abuse – YE March 2024</a:t>
            </a:r>
          </a:p>
        </p:txBody>
      </p:sp>
      <p:sp>
        <p:nvSpPr>
          <p:cNvPr id="12" name="TextBox 11">
            <a:extLst>
              <a:ext uri="{FF2B5EF4-FFF2-40B4-BE49-F238E27FC236}">
                <a16:creationId xmlns:a16="http://schemas.microsoft.com/office/drawing/2014/main" id="{63367B3D-DBC3-EC2A-192A-30A1D3C11792}"/>
              </a:ext>
            </a:extLst>
          </p:cNvPr>
          <p:cNvSpPr txBox="1"/>
          <p:nvPr/>
        </p:nvSpPr>
        <p:spPr>
          <a:xfrm>
            <a:off x="6642317" y="931106"/>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eiryo"/>
              </a:rPr>
              <a:t>1.6m</a:t>
            </a:r>
          </a:p>
        </p:txBody>
      </p:sp>
      <p:sp>
        <p:nvSpPr>
          <p:cNvPr id="13" name="TextBox 12">
            <a:extLst>
              <a:ext uri="{FF2B5EF4-FFF2-40B4-BE49-F238E27FC236}">
                <a16:creationId xmlns:a16="http://schemas.microsoft.com/office/drawing/2014/main" id="{D1834FB8-1D27-1F69-D497-9D87334BDC59}"/>
              </a:ext>
            </a:extLst>
          </p:cNvPr>
          <p:cNvSpPr txBox="1"/>
          <p:nvPr/>
        </p:nvSpPr>
        <p:spPr>
          <a:xfrm>
            <a:off x="6639003" y="1510845"/>
            <a:ext cx="369308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eiryo"/>
              </a:rPr>
              <a:t>Women experienced domestic abuse – YE March 2024</a:t>
            </a:r>
          </a:p>
        </p:txBody>
      </p:sp>
      <p:sp>
        <p:nvSpPr>
          <p:cNvPr id="14" name="TextBox 13">
            <a:extLst>
              <a:ext uri="{FF2B5EF4-FFF2-40B4-BE49-F238E27FC236}">
                <a16:creationId xmlns:a16="http://schemas.microsoft.com/office/drawing/2014/main" id="{B6EACB34-F531-3EF3-512D-1690C4067D6F}"/>
              </a:ext>
            </a:extLst>
          </p:cNvPr>
          <p:cNvSpPr txBox="1"/>
          <p:nvPr/>
        </p:nvSpPr>
        <p:spPr>
          <a:xfrm>
            <a:off x="1506646" y="2987462"/>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eiryo"/>
              </a:rPr>
              <a:t>739k</a:t>
            </a:r>
          </a:p>
        </p:txBody>
      </p:sp>
      <p:sp>
        <p:nvSpPr>
          <p:cNvPr id="16" name="TextBox 15">
            <a:extLst>
              <a:ext uri="{FF2B5EF4-FFF2-40B4-BE49-F238E27FC236}">
                <a16:creationId xmlns:a16="http://schemas.microsoft.com/office/drawing/2014/main" id="{92CDE6AA-D22E-5F7F-6AE3-8A793367ED84}"/>
              </a:ext>
            </a:extLst>
          </p:cNvPr>
          <p:cNvSpPr txBox="1"/>
          <p:nvPr/>
        </p:nvSpPr>
        <p:spPr>
          <a:xfrm>
            <a:off x="1503332" y="3567201"/>
            <a:ext cx="369308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eiryo"/>
              </a:rPr>
              <a:t>Females experienced sexual assault – YE March 2025</a:t>
            </a:r>
          </a:p>
        </p:txBody>
      </p:sp>
      <p:sp>
        <p:nvSpPr>
          <p:cNvPr id="17" name="TextBox 16">
            <a:extLst>
              <a:ext uri="{FF2B5EF4-FFF2-40B4-BE49-F238E27FC236}">
                <a16:creationId xmlns:a16="http://schemas.microsoft.com/office/drawing/2014/main" id="{AEE762FC-44E6-CE46-0324-722B33B827E7}"/>
              </a:ext>
            </a:extLst>
          </p:cNvPr>
          <p:cNvSpPr txBox="1"/>
          <p:nvPr/>
        </p:nvSpPr>
        <p:spPr>
          <a:xfrm>
            <a:off x="6642317" y="2987462"/>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eiryo"/>
              </a:rPr>
              <a:t>3.0%</a:t>
            </a:r>
          </a:p>
        </p:txBody>
      </p:sp>
      <p:sp>
        <p:nvSpPr>
          <p:cNvPr id="18" name="TextBox 17">
            <a:extLst>
              <a:ext uri="{FF2B5EF4-FFF2-40B4-BE49-F238E27FC236}">
                <a16:creationId xmlns:a16="http://schemas.microsoft.com/office/drawing/2014/main" id="{76339A11-D9D9-79EA-9C18-3794D3DEBED4}"/>
              </a:ext>
            </a:extLst>
          </p:cNvPr>
          <p:cNvSpPr txBox="1"/>
          <p:nvPr/>
        </p:nvSpPr>
        <p:spPr>
          <a:xfrm>
            <a:off x="6639002" y="3567201"/>
            <a:ext cx="369308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eiryo"/>
              </a:rPr>
              <a:t>Female sexual assault prevalence - YE March 2025</a:t>
            </a:r>
          </a:p>
        </p:txBody>
      </p:sp>
      <p:sp>
        <p:nvSpPr>
          <p:cNvPr id="19" name="TextBox 18">
            <a:extLst>
              <a:ext uri="{FF2B5EF4-FFF2-40B4-BE49-F238E27FC236}">
                <a16:creationId xmlns:a16="http://schemas.microsoft.com/office/drawing/2014/main" id="{ADC5C8B1-3ACA-16DE-FF00-60E1CA2C4E60}"/>
              </a:ext>
            </a:extLst>
          </p:cNvPr>
          <p:cNvSpPr txBox="1"/>
          <p:nvPr/>
        </p:nvSpPr>
        <p:spPr>
          <a:xfrm>
            <a:off x="2885244" y="4872266"/>
            <a:ext cx="654199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i="1" u="sng" dirty="0">
                <a:ea typeface="Meiryo"/>
              </a:rPr>
              <a:t>What Implications does this have for policing? </a:t>
            </a:r>
          </a:p>
        </p:txBody>
      </p:sp>
      <p:sp>
        <p:nvSpPr>
          <p:cNvPr id="20" name="TextBox 19">
            <a:extLst>
              <a:ext uri="{FF2B5EF4-FFF2-40B4-BE49-F238E27FC236}">
                <a16:creationId xmlns:a16="http://schemas.microsoft.com/office/drawing/2014/main" id="{FBC6D730-D78F-E653-6653-89C693C095F6}"/>
              </a:ext>
            </a:extLst>
          </p:cNvPr>
          <p:cNvSpPr txBox="1"/>
          <p:nvPr/>
        </p:nvSpPr>
        <p:spPr>
          <a:xfrm>
            <a:off x="94258" y="5502360"/>
            <a:ext cx="1193606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ea typeface="Meiryo"/>
              </a:rPr>
              <a:t>Demand is extremely high and included significant under reporting (especially for sexual violence and coercive control)</a:t>
            </a:r>
          </a:p>
          <a:p>
            <a:pPr marL="285750" indent="-285750">
              <a:buFont typeface="Arial"/>
              <a:buChar char="•"/>
            </a:pPr>
            <a:r>
              <a:rPr lang="en-GB" dirty="0">
                <a:ea typeface="Meiryo"/>
              </a:rPr>
              <a:t>Effectiveness can't be judges based on the volume of reports – the quality, safety outcomes and victim experiences measure effectiveness</a:t>
            </a:r>
          </a:p>
        </p:txBody>
      </p:sp>
      <p:sp>
        <p:nvSpPr>
          <p:cNvPr id="21" name="TextBox 20">
            <a:extLst>
              <a:ext uri="{FF2B5EF4-FFF2-40B4-BE49-F238E27FC236}">
                <a16:creationId xmlns:a16="http://schemas.microsoft.com/office/drawing/2014/main" id="{991C7A8C-80CF-2998-8113-543E6A59E616}"/>
              </a:ext>
            </a:extLst>
          </p:cNvPr>
          <p:cNvSpPr txBox="1"/>
          <p:nvPr/>
        </p:nvSpPr>
        <p:spPr>
          <a:xfrm>
            <a:off x="1324395" y="2270942"/>
            <a:ext cx="21733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ONS (2024)</a:t>
            </a:r>
            <a:endParaRPr lang="en-GB" dirty="0"/>
          </a:p>
        </p:txBody>
      </p:sp>
      <p:sp>
        <p:nvSpPr>
          <p:cNvPr id="22" name="TextBox 21">
            <a:extLst>
              <a:ext uri="{FF2B5EF4-FFF2-40B4-BE49-F238E27FC236}">
                <a16:creationId xmlns:a16="http://schemas.microsoft.com/office/drawing/2014/main" id="{B96EABC6-7A1F-9DEE-A88A-BB4C9B08267F}"/>
              </a:ext>
            </a:extLst>
          </p:cNvPr>
          <p:cNvSpPr txBox="1"/>
          <p:nvPr/>
        </p:nvSpPr>
        <p:spPr>
          <a:xfrm>
            <a:off x="6490306" y="2270942"/>
            <a:ext cx="21733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ONS (2024)</a:t>
            </a:r>
            <a:endParaRPr lang="en-GB" dirty="0"/>
          </a:p>
        </p:txBody>
      </p:sp>
      <p:sp>
        <p:nvSpPr>
          <p:cNvPr id="23" name="TextBox 22">
            <a:extLst>
              <a:ext uri="{FF2B5EF4-FFF2-40B4-BE49-F238E27FC236}">
                <a16:creationId xmlns:a16="http://schemas.microsoft.com/office/drawing/2014/main" id="{6987CDD6-20B5-42BF-8C8C-2C3BB48777C6}"/>
              </a:ext>
            </a:extLst>
          </p:cNvPr>
          <p:cNvSpPr txBox="1"/>
          <p:nvPr/>
        </p:nvSpPr>
        <p:spPr>
          <a:xfrm>
            <a:off x="1313189" y="4344029"/>
            <a:ext cx="21733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ONS (2025)</a:t>
            </a:r>
            <a:endParaRPr lang="en-GB" dirty="0"/>
          </a:p>
        </p:txBody>
      </p:sp>
      <p:sp>
        <p:nvSpPr>
          <p:cNvPr id="24" name="TextBox 23">
            <a:extLst>
              <a:ext uri="{FF2B5EF4-FFF2-40B4-BE49-F238E27FC236}">
                <a16:creationId xmlns:a16="http://schemas.microsoft.com/office/drawing/2014/main" id="{F7C70B92-863C-DD18-345F-63814B9CE52B}"/>
              </a:ext>
            </a:extLst>
          </p:cNvPr>
          <p:cNvSpPr txBox="1"/>
          <p:nvPr/>
        </p:nvSpPr>
        <p:spPr>
          <a:xfrm>
            <a:off x="6389453" y="4344029"/>
            <a:ext cx="21733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ONS (2025)</a:t>
            </a:r>
            <a:endParaRPr lang="en-GB" dirty="0"/>
          </a:p>
        </p:txBody>
      </p:sp>
    </p:spTree>
    <p:extLst>
      <p:ext uri="{BB962C8B-B14F-4D97-AF65-F5344CB8AC3E}">
        <p14:creationId xmlns:p14="http://schemas.microsoft.com/office/powerpoint/2010/main" val="262724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
                                        </p:tgtEl>
                                        <p:attrNameLst>
                                          <p:attrName>style.visibility</p:attrName>
                                        </p:attrNameLst>
                                      </p:cBhvr>
                                      <p:to>
                                        <p:strVal val="visible"/>
                                      </p:to>
                                    </p:set>
                                    <p:animEffect transition="in" filter="fade">
                                      <p:cBhvr>
                                        <p:cTn id="3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9" grpId="0"/>
      <p:bldP spid="2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8902EC5-DB8F-42D4-990D-0C27DF2C39C2}"/>
              </a:ext>
            </a:extLst>
          </p:cNvPr>
          <p:cNvSpPr txBox="1"/>
          <p:nvPr/>
        </p:nvSpPr>
        <p:spPr>
          <a:xfrm>
            <a:off x="99679" y="137692"/>
            <a:ext cx="467429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ea typeface="Meiryo"/>
              </a:rPr>
              <a:t>Justice Outcomes </a:t>
            </a:r>
          </a:p>
        </p:txBody>
      </p:sp>
      <p:sp>
        <p:nvSpPr>
          <p:cNvPr id="3" name="Rectangle: Rounded Corners 2">
            <a:extLst>
              <a:ext uri="{FF2B5EF4-FFF2-40B4-BE49-F238E27FC236}">
                <a16:creationId xmlns:a16="http://schemas.microsoft.com/office/drawing/2014/main" id="{BE8F110A-6553-6E9C-459F-F0FD0FF0B77E}"/>
              </a:ext>
            </a:extLst>
          </p:cNvPr>
          <p:cNvSpPr/>
          <p:nvPr/>
        </p:nvSpPr>
        <p:spPr>
          <a:xfrm>
            <a:off x="906817" y="1008066"/>
            <a:ext cx="4284280" cy="169411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4222234-DF94-0586-60DA-55F4B33E0F26}"/>
              </a:ext>
            </a:extLst>
          </p:cNvPr>
          <p:cNvSpPr/>
          <p:nvPr/>
        </p:nvSpPr>
        <p:spPr>
          <a:xfrm>
            <a:off x="6898433" y="1008065"/>
            <a:ext cx="4284280" cy="1694110"/>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AA33BCD-E8F3-4E86-96E0-027326FBB373}"/>
              </a:ext>
            </a:extLst>
          </p:cNvPr>
          <p:cNvSpPr txBox="1"/>
          <p:nvPr/>
        </p:nvSpPr>
        <p:spPr>
          <a:xfrm>
            <a:off x="1057797" y="1129436"/>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eiryo"/>
              </a:rPr>
              <a:t>2.6% </a:t>
            </a:r>
          </a:p>
        </p:txBody>
      </p:sp>
      <p:sp>
        <p:nvSpPr>
          <p:cNvPr id="8" name="TextBox 7">
            <a:extLst>
              <a:ext uri="{FF2B5EF4-FFF2-40B4-BE49-F238E27FC236}">
                <a16:creationId xmlns:a16="http://schemas.microsoft.com/office/drawing/2014/main" id="{FD2BFDE6-6773-52EF-B5B0-FAC96EBCFDC4}"/>
              </a:ext>
            </a:extLst>
          </p:cNvPr>
          <p:cNvSpPr txBox="1"/>
          <p:nvPr/>
        </p:nvSpPr>
        <p:spPr>
          <a:xfrm>
            <a:off x="1054484" y="1719613"/>
            <a:ext cx="414193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eiryo"/>
              </a:rPr>
              <a:t>Rape offences assigned a charge/ summons outcome – YE March 2024</a:t>
            </a:r>
          </a:p>
        </p:txBody>
      </p:sp>
      <p:sp>
        <p:nvSpPr>
          <p:cNvPr id="9" name="TextBox 8">
            <a:extLst>
              <a:ext uri="{FF2B5EF4-FFF2-40B4-BE49-F238E27FC236}">
                <a16:creationId xmlns:a16="http://schemas.microsoft.com/office/drawing/2014/main" id="{1A527730-1D8E-2B56-762A-E74E144DB7DF}"/>
              </a:ext>
            </a:extLst>
          </p:cNvPr>
          <p:cNvSpPr txBox="1"/>
          <p:nvPr/>
        </p:nvSpPr>
        <p:spPr>
          <a:xfrm>
            <a:off x="7049413" y="1139873"/>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eiryo"/>
              </a:rPr>
              <a:t>1,733</a:t>
            </a:r>
          </a:p>
        </p:txBody>
      </p:sp>
      <p:sp>
        <p:nvSpPr>
          <p:cNvPr id="10" name="TextBox 9">
            <a:extLst>
              <a:ext uri="{FF2B5EF4-FFF2-40B4-BE49-F238E27FC236}">
                <a16:creationId xmlns:a16="http://schemas.microsoft.com/office/drawing/2014/main" id="{6A212B46-823C-8284-1D9C-F079BF3C13B9}"/>
              </a:ext>
            </a:extLst>
          </p:cNvPr>
          <p:cNvSpPr txBox="1"/>
          <p:nvPr/>
        </p:nvSpPr>
        <p:spPr>
          <a:xfrm>
            <a:off x="7046099" y="1709175"/>
            <a:ext cx="4141938"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eiryo"/>
              </a:rPr>
              <a:t>Rape charges – YE March 2024</a:t>
            </a:r>
          </a:p>
        </p:txBody>
      </p:sp>
      <p:sp>
        <p:nvSpPr>
          <p:cNvPr id="12" name="TextBox 11">
            <a:extLst>
              <a:ext uri="{FF2B5EF4-FFF2-40B4-BE49-F238E27FC236}">
                <a16:creationId xmlns:a16="http://schemas.microsoft.com/office/drawing/2014/main" id="{7CF6DEB2-472B-747C-DF7D-9BE57A6D485A}"/>
              </a:ext>
            </a:extLst>
          </p:cNvPr>
          <p:cNvSpPr txBox="1"/>
          <p:nvPr/>
        </p:nvSpPr>
        <p:spPr>
          <a:xfrm>
            <a:off x="1052998" y="2323134"/>
            <a:ext cx="3039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Home Office (2024)</a:t>
            </a:r>
            <a:endParaRPr lang="en-GB" dirty="0"/>
          </a:p>
        </p:txBody>
      </p:sp>
      <p:sp>
        <p:nvSpPr>
          <p:cNvPr id="14" name="TextBox 13">
            <a:extLst>
              <a:ext uri="{FF2B5EF4-FFF2-40B4-BE49-F238E27FC236}">
                <a16:creationId xmlns:a16="http://schemas.microsoft.com/office/drawing/2014/main" id="{19DBAD44-C14A-9348-67D1-682F2CF8A467}"/>
              </a:ext>
            </a:extLst>
          </p:cNvPr>
          <p:cNvSpPr txBox="1"/>
          <p:nvPr/>
        </p:nvSpPr>
        <p:spPr>
          <a:xfrm>
            <a:off x="7050877" y="2318958"/>
            <a:ext cx="30397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Home Office (2024)</a:t>
            </a:r>
            <a:endParaRPr lang="en-GB" dirty="0"/>
          </a:p>
        </p:txBody>
      </p:sp>
      <p:sp>
        <p:nvSpPr>
          <p:cNvPr id="16" name="TextBox 15">
            <a:extLst>
              <a:ext uri="{FF2B5EF4-FFF2-40B4-BE49-F238E27FC236}">
                <a16:creationId xmlns:a16="http://schemas.microsoft.com/office/drawing/2014/main" id="{B848B2B5-68EB-6700-E14B-CD9803BE459D}"/>
              </a:ext>
            </a:extLst>
          </p:cNvPr>
          <p:cNvSpPr txBox="1"/>
          <p:nvPr/>
        </p:nvSpPr>
        <p:spPr>
          <a:xfrm>
            <a:off x="3556087" y="3197017"/>
            <a:ext cx="508139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u="sng" dirty="0">
                <a:ea typeface="Meiryo"/>
              </a:rPr>
              <a:t>What are the reasons for this? </a:t>
            </a:r>
          </a:p>
        </p:txBody>
      </p:sp>
      <p:sp>
        <p:nvSpPr>
          <p:cNvPr id="18" name="TextBox 17">
            <a:extLst>
              <a:ext uri="{FF2B5EF4-FFF2-40B4-BE49-F238E27FC236}">
                <a16:creationId xmlns:a16="http://schemas.microsoft.com/office/drawing/2014/main" id="{13832019-EB3A-3891-B81F-4EEF988C789F}"/>
              </a:ext>
            </a:extLst>
          </p:cNvPr>
          <p:cNvSpPr txBox="1"/>
          <p:nvPr/>
        </p:nvSpPr>
        <p:spPr>
          <a:xfrm>
            <a:off x="448028" y="3808249"/>
            <a:ext cx="1155075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dirty="0">
                <a:ea typeface="Meiryo"/>
              </a:rPr>
              <a:t>'33% of sexual offence cases were closed because the victim didn't support the police investigation'</a:t>
            </a:r>
            <a:endParaRPr lang="en-US"/>
          </a:p>
          <a:p>
            <a:pPr marL="285750" indent="-285750">
              <a:buFont typeface="Calibri"/>
              <a:buChar char="-"/>
            </a:pPr>
            <a:r>
              <a:rPr lang="en-GB" dirty="0">
                <a:ea typeface="Meiryo"/>
              </a:rPr>
              <a:t>'14.6% of sexual offence cases has no identified suspect'</a:t>
            </a:r>
          </a:p>
          <a:p>
            <a:pPr marL="285750" indent="-285750">
              <a:buFont typeface="Calibri"/>
              <a:buChar char="-"/>
            </a:pPr>
            <a:r>
              <a:rPr lang="en-GB" dirty="0">
                <a:ea typeface="Meiryo"/>
              </a:rPr>
              <a:t>'61.3% of sexual offence cases had evidential difficulties'</a:t>
            </a:r>
          </a:p>
          <a:p>
            <a:pPr marL="285750" indent="-285750">
              <a:buFont typeface="Calibri"/>
              <a:buChar char="-"/>
            </a:pPr>
            <a:r>
              <a:rPr lang="en-GB" dirty="0">
                <a:ea typeface="Meiryo"/>
              </a:rPr>
              <a:t>Sexual offence cases took longer to assign an outcome than any other type of offence – 42% of cases taking over '100 days to close' </a:t>
            </a:r>
          </a:p>
          <a:p>
            <a:endParaRPr lang="en-GB" dirty="0">
              <a:ea typeface="Meiryo"/>
            </a:endParaRPr>
          </a:p>
          <a:p>
            <a:pPr marL="285750" indent="-285750">
              <a:buFont typeface="Calibri"/>
              <a:buChar char="-"/>
            </a:pPr>
            <a:r>
              <a:rPr lang="en-GB" dirty="0">
                <a:ea typeface="Meiryo"/>
              </a:rPr>
              <a:t>YE March 2024, Home Office (2024)</a:t>
            </a:r>
          </a:p>
        </p:txBody>
      </p:sp>
    </p:spTree>
    <p:extLst>
      <p:ext uri="{BB962C8B-B14F-4D97-AF65-F5344CB8AC3E}">
        <p14:creationId xmlns:p14="http://schemas.microsoft.com/office/powerpoint/2010/main" val="2166919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8">
                                            <p:txEl>
                                              <p:pRg st="0" end="0"/>
                                            </p:txEl>
                                          </p:spTgt>
                                        </p:tgtEl>
                                        <p:attrNameLst>
                                          <p:attrName>style.visibility</p:attrName>
                                        </p:attrNameLst>
                                      </p:cBhvr>
                                      <p:to>
                                        <p:strVal val="visible"/>
                                      </p:to>
                                    </p:set>
                                    <p:animEffect transition="in" filter="fade">
                                      <p:cBhvr>
                                        <p:cTn id="21" dur="500"/>
                                        <p:tgtEl>
                                          <p:spTgt spid="18">
                                            <p:txEl>
                                              <p:pRg st="0" end="0"/>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8">
                                            <p:txEl>
                                              <p:pRg st="1" end="1"/>
                                            </p:txEl>
                                          </p:spTgt>
                                        </p:tgtEl>
                                        <p:attrNameLst>
                                          <p:attrName>style.visibility</p:attrName>
                                        </p:attrNameLst>
                                      </p:cBhvr>
                                      <p:to>
                                        <p:strVal val="visible"/>
                                      </p:to>
                                    </p:set>
                                    <p:animEffect transition="in" filter="fade">
                                      <p:cBhvr>
                                        <p:cTn id="26" dur="500"/>
                                        <p:tgtEl>
                                          <p:spTgt spid="18">
                                            <p:txEl>
                                              <p:pRg st="1" end="1"/>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18">
                                            <p:txEl>
                                              <p:pRg st="2" end="2"/>
                                            </p:txEl>
                                          </p:spTgt>
                                        </p:tgtEl>
                                        <p:attrNameLst>
                                          <p:attrName>style.visibility</p:attrName>
                                        </p:attrNameLst>
                                      </p:cBhvr>
                                      <p:to>
                                        <p:strVal val="visible"/>
                                      </p:to>
                                    </p:set>
                                    <p:animEffect transition="in" filter="fade">
                                      <p:cBhvr>
                                        <p:cTn id="31" dur="500"/>
                                        <p:tgtEl>
                                          <p:spTgt spid="18">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8">
                                            <p:txEl>
                                              <p:pRg st="3" end="3"/>
                                            </p:txEl>
                                          </p:spTgt>
                                        </p:tgtEl>
                                        <p:attrNameLst>
                                          <p:attrName>style.visibility</p:attrName>
                                        </p:attrNameLst>
                                      </p:cBhvr>
                                      <p:to>
                                        <p:strVal val="visible"/>
                                      </p:to>
                                    </p:set>
                                    <p:animEffect transition="in" filter="fade">
                                      <p:cBhvr>
                                        <p:cTn id="36" dur="500"/>
                                        <p:tgtEl>
                                          <p:spTgt spid="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6" grpId="0"/>
      <p:bldP spid="18"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8CE1056-6BF9-1D5B-C37A-286291005FCB}"/>
              </a:ext>
            </a:extLst>
          </p:cNvPr>
          <p:cNvSpPr>
            <a:spLocks noGrp="1"/>
          </p:cNvSpPr>
          <p:nvPr>
            <p:ph type="pic" idx="1"/>
          </p:nvPr>
        </p:nvSpPr>
        <p:spPr/>
      </p:sp>
      <p:sp>
        <p:nvSpPr>
          <p:cNvPr id="2" name="TextBox 1">
            <a:extLst>
              <a:ext uri="{FF2B5EF4-FFF2-40B4-BE49-F238E27FC236}">
                <a16:creationId xmlns:a16="http://schemas.microsoft.com/office/drawing/2014/main" id="{CC4BD2F3-D964-C3D1-0715-BCC29213124F}"/>
              </a:ext>
            </a:extLst>
          </p:cNvPr>
          <p:cNvSpPr txBox="1"/>
          <p:nvPr/>
        </p:nvSpPr>
        <p:spPr>
          <a:xfrm>
            <a:off x="139725" y="151086"/>
            <a:ext cx="795393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ea typeface="Meiryo"/>
              </a:rPr>
              <a:t>Is the response towards VAWG improving? </a:t>
            </a:r>
          </a:p>
        </p:txBody>
      </p:sp>
      <p:sp>
        <p:nvSpPr>
          <p:cNvPr id="3" name="TextBox 2">
            <a:extLst>
              <a:ext uri="{FF2B5EF4-FFF2-40B4-BE49-F238E27FC236}">
                <a16:creationId xmlns:a16="http://schemas.microsoft.com/office/drawing/2014/main" id="{2D699D82-E842-4C54-BA87-87E55E24DD04}"/>
              </a:ext>
            </a:extLst>
          </p:cNvPr>
          <p:cNvSpPr txBox="1"/>
          <p:nvPr/>
        </p:nvSpPr>
        <p:spPr>
          <a:xfrm>
            <a:off x="3142800" y="1360935"/>
            <a:ext cx="295447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ea typeface="Meiryo"/>
              </a:rPr>
              <a:t>YES!</a:t>
            </a:r>
            <a:endParaRPr lang="en-GB" sz="4000">
              <a:ea typeface="Meiryo"/>
            </a:endParaRPr>
          </a:p>
        </p:txBody>
      </p:sp>
      <p:sp>
        <p:nvSpPr>
          <p:cNvPr id="4" name="TextBox 3">
            <a:extLst>
              <a:ext uri="{FF2B5EF4-FFF2-40B4-BE49-F238E27FC236}">
                <a16:creationId xmlns:a16="http://schemas.microsoft.com/office/drawing/2014/main" id="{DD9CCB46-44BB-5BFA-E176-0C6882C2C0D3}"/>
              </a:ext>
            </a:extLst>
          </p:cNvPr>
          <p:cNvSpPr txBox="1"/>
          <p:nvPr/>
        </p:nvSpPr>
        <p:spPr>
          <a:xfrm>
            <a:off x="156805" y="2744333"/>
            <a:ext cx="795203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Domestic Abuse Act 2021</a:t>
            </a:r>
          </a:p>
          <a:p>
            <a:endParaRPr lang="en-GB" dirty="0">
              <a:ea typeface="Meiryo"/>
            </a:endParaRPr>
          </a:p>
          <a:p>
            <a:r>
              <a:rPr lang="en-GB" dirty="0">
                <a:ea typeface="Meiryo"/>
              </a:rPr>
              <a:t>Protective tools – Stalking protection orders (SPOs) </a:t>
            </a:r>
          </a:p>
          <a:p>
            <a:endParaRPr lang="en-GB" dirty="0">
              <a:ea typeface="Meiryo"/>
            </a:endParaRPr>
          </a:p>
          <a:p>
            <a:r>
              <a:rPr lang="en-GB" dirty="0">
                <a:ea typeface="Meiryo"/>
              </a:rPr>
              <a:t>National policing leadership: NPCC VAWG National Policing Statement + Delivery Framework (2024-2027) </a:t>
            </a:r>
          </a:p>
        </p:txBody>
      </p:sp>
      <p:pic>
        <p:nvPicPr>
          <p:cNvPr id="6" name="Picture 5" descr="DOMESTIC ABUSE ACT 2021 becomes law ...">
            <a:extLst>
              <a:ext uri="{FF2B5EF4-FFF2-40B4-BE49-F238E27FC236}">
                <a16:creationId xmlns:a16="http://schemas.microsoft.com/office/drawing/2014/main" id="{E1ADE876-28E1-A7BF-890A-D0F4C8C93EDB}"/>
              </a:ext>
            </a:extLst>
          </p:cNvPr>
          <p:cNvPicPr>
            <a:picLocks noChangeAspect="1"/>
          </p:cNvPicPr>
          <p:nvPr/>
        </p:nvPicPr>
        <p:blipFill>
          <a:blip r:embed="rId2"/>
          <a:stretch>
            <a:fillRect/>
          </a:stretch>
        </p:blipFill>
        <p:spPr>
          <a:xfrm>
            <a:off x="8110257" y="2081492"/>
            <a:ext cx="4084544" cy="2863103"/>
          </a:xfrm>
          <a:prstGeom prst="rect">
            <a:avLst/>
          </a:prstGeom>
        </p:spPr>
      </p:pic>
      <p:sp>
        <p:nvSpPr>
          <p:cNvPr id="10" name="TextBox 9">
            <a:extLst>
              <a:ext uri="{FF2B5EF4-FFF2-40B4-BE49-F238E27FC236}">
                <a16:creationId xmlns:a16="http://schemas.microsoft.com/office/drawing/2014/main" id="{03F4CC81-A9B0-6FEF-D1F2-6FBC1C676033}"/>
              </a:ext>
            </a:extLst>
          </p:cNvPr>
          <p:cNvSpPr txBox="1"/>
          <p:nvPr/>
        </p:nvSpPr>
        <p:spPr>
          <a:xfrm>
            <a:off x="9338610" y="590838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F52C91C1-0EA5-14F8-A592-A188DF5739EE}"/>
              </a:ext>
            </a:extLst>
          </p:cNvPr>
          <p:cNvSpPr txBox="1"/>
          <p:nvPr/>
        </p:nvSpPr>
        <p:spPr>
          <a:xfrm>
            <a:off x="8218537" y="5432355"/>
            <a:ext cx="3192208" cy="826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2" name="TextBox 11">
            <a:extLst>
              <a:ext uri="{FF2B5EF4-FFF2-40B4-BE49-F238E27FC236}">
                <a16:creationId xmlns:a16="http://schemas.microsoft.com/office/drawing/2014/main" id="{F8AA5D78-AF92-A8BE-BAAC-2934B965C450}"/>
              </a:ext>
            </a:extLst>
          </p:cNvPr>
          <p:cNvSpPr txBox="1"/>
          <p:nvPr/>
        </p:nvSpPr>
        <p:spPr>
          <a:xfrm>
            <a:off x="10508233" y="4933731"/>
            <a:ext cx="181683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eiryo"/>
              </a:rPr>
              <a:t>Nicholson (2021)</a:t>
            </a:r>
          </a:p>
        </p:txBody>
      </p:sp>
    </p:spTree>
    <p:extLst>
      <p:ext uri="{BB962C8B-B14F-4D97-AF65-F5344CB8AC3E}">
        <p14:creationId xmlns:p14="http://schemas.microsoft.com/office/powerpoint/2010/main" val="3233385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5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1+ Thousand British Armed Police ...">
            <a:extLst>
              <a:ext uri="{FF2B5EF4-FFF2-40B4-BE49-F238E27FC236}">
                <a16:creationId xmlns:a16="http://schemas.microsoft.com/office/drawing/2014/main" id="{BAC31DD2-2F1B-F9C6-32FD-CD770D701A44}"/>
              </a:ext>
            </a:extLst>
          </p:cNvPr>
          <p:cNvPicPr>
            <a:picLocks noGrp="1" noChangeAspect="1"/>
          </p:cNvPicPr>
          <p:nvPr>
            <p:ph type="pic" idx="1"/>
          </p:nvPr>
        </p:nvPicPr>
        <p:blipFill>
          <a:blip r:embed="rId2"/>
          <a:srcRect l="15196" r="15196"/>
          <a:stretch/>
        </p:blipFill>
        <p:spPr>
          <a:xfrm>
            <a:off x="6724489" y="1499345"/>
            <a:ext cx="5467348" cy="3657599"/>
          </a:xfrm>
          <a:prstGeom prst="rect">
            <a:avLst/>
          </a:prstGeom>
          <a:solidFill>
            <a:srgbClr val="EEEBE2">
              <a:lumMod val="90000"/>
            </a:srgbClr>
          </a:solidFill>
        </p:spPr>
      </p:pic>
      <p:sp>
        <p:nvSpPr>
          <p:cNvPr id="3" name="Title 2">
            <a:extLst>
              <a:ext uri="{FF2B5EF4-FFF2-40B4-BE49-F238E27FC236}">
                <a16:creationId xmlns:a16="http://schemas.microsoft.com/office/drawing/2014/main" id="{50CCBD64-CD15-E8AC-F7C5-B28282DA7BFB}"/>
              </a:ext>
            </a:extLst>
          </p:cNvPr>
          <p:cNvSpPr>
            <a:spLocks noGrp="1"/>
          </p:cNvSpPr>
          <p:nvPr>
            <p:ph type="title"/>
          </p:nvPr>
        </p:nvSpPr>
        <p:spPr>
          <a:xfrm>
            <a:off x="363429" y="439351"/>
            <a:ext cx="5113213" cy="1732747"/>
          </a:xfrm>
        </p:spPr>
        <p:txBody>
          <a:bodyPr/>
          <a:lstStyle/>
          <a:p>
            <a:r>
              <a:rPr lang="en-GB" dirty="0">
                <a:ea typeface="Meiryo"/>
              </a:rPr>
              <a:t>Operation Soteria Bluestone</a:t>
            </a:r>
            <a:endParaRPr lang="en-GB" dirty="0"/>
          </a:p>
        </p:txBody>
      </p:sp>
      <p:sp>
        <p:nvSpPr>
          <p:cNvPr id="4" name="Text Placeholder 3">
            <a:extLst>
              <a:ext uri="{FF2B5EF4-FFF2-40B4-BE49-F238E27FC236}">
                <a16:creationId xmlns:a16="http://schemas.microsoft.com/office/drawing/2014/main" id="{C48698E9-B081-ED68-71CC-7FDC8494E5A0}"/>
              </a:ext>
            </a:extLst>
          </p:cNvPr>
          <p:cNvSpPr>
            <a:spLocks noGrp="1"/>
          </p:cNvSpPr>
          <p:nvPr>
            <p:ph type="body" sz="half" idx="2"/>
          </p:nvPr>
        </p:nvSpPr>
        <p:spPr>
          <a:xfrm>
            <a:off x="363429" y="2159248"/>
            <a:ext cx="5457802" cy="4138458"/>
          </a:xfrm>
        </p:spPr>
        <p:txBody>
          <a:bodyPr vert="horz" lIns="109728" tIns="109728" rIns="109728" bIns="91440" rtlCol="0" anchor="t">
            <a:normAutofit/>
          </a:bodyPr>
          <a:lstStyle/>
          <a:p>
            <a:pPr marL="285750" indent="-285750">
              <a:buFont typeface="Wingdings" panose="020B0503020204020204" pitchFamily="34" charset="0"/>
              <a:buChar char="q"/>
            </a:pPr>
            <a:r>
              <a:rPr lang="en-GB" dirty="0">
                <a:ea typeface="Meiryo"/>
              </a:rPr>
              <a:t>Launched in June 2021</a:t>
            </a:r>
            <a:endParaRPr lang="en-US" dirty="0"/>
          </a:p>
          <a:p>
            <a:pPr marL="285750" indent="-285750">
              <a:buFont typeface="Wingdings" panose="020B0503020204020204" pitchFamily="34" charset="0"/>
              <a:buChar char="q"/>
            </a:pPr>
            <a:r>
              <a:rPr lang="en-GB" dirty="0">
                <a:ea typeface="Meiryo"/>
              </a:rPr>
              <a:t>Aim was to increase the amount of raper and serious sexual offence cases reaching charge </a:t>
            </a:r>
          </a:p>
          <a:p>
            <a:pPr marL="285750" indent="-285750">
              <a:buFont typeface="Wingdings" panose="020B0503020204020204" pitchFamily="34" charset="0"/>
              <a:buChar char="q"/>
            </a:pPr>
            <a:r>
              <a:rPr lang="en-GB" dirty="0">
                <a:ea typeface="Meiryo"/>
              </a:rPr>
              <a:t>Highlighted many key findings </a:t>
            </a:r>
          </a:p>
          <a:p>
            <a:pPr marL="285750" indent="-285750">
              <a:buFont typeface="Wingdings" panose="020B0503020204020204" pitchFamily="34" charset="0"/>
              <a:buChar char="q"/>
            </a:pPr>
            <a:r>
              <a:rPr lang="en-GB" dirty="0">
                <a:ea typeface="Meiryo"/>
              </a:rPr>
              <a:t>Highlighted key areas for </a:t>
            </a:r>
            <a:r>
              <a:rPr lang="en-GB" dirty="0" err="1">
                <a:ea typeface="Meiryo"/>
              </a:rPr>
              <a:t>improvment</a:t>
            </a:r>
          </a:p>
          <a:p>
            <a:pPr marL="285750" indent="-285750">
              <a:buFont typeface="Wingdings" panose="020B0503020204020204" pitchFamily="34" charset="0"/>
              <a:buChar char="q"/>
            </a:pPr>
            <a:r>
              <a:rPr lang="en-GB" dirty="0">
                <a:ea typeface="Meiryo"/>
              </a:rPr>
              <a:t>Led to the first National Operating Model (NOM) for the investigation of rape and serious sexual offences</a:t>
            </a:r>
          </a:p>
        </p:txBody>
      </p:sp>
    </p:spTree>
    <p:extLst>
      <p:ext uri="{BB962C8B-B14F-4D97-AF65-F5344CB8AC3E}">
        <p14:creationId xmlns:p14="http://schemas.microsoft.com/office/powerpoint/2010/main" val="51706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77A85C2-E01C-3BD6-39A1-D3607A1C5D41}"/>
              </a:ext>
            </a:extLst>
          </p:cNvPr>
          <p:cNvSpPr txBox="1"/>
          <p:nvPr/>
        </p:nvSpPr>
        <p:spPr>
          <a:xfrm>
            <a:off x="224014" y="252016"/>
            <a:ext cx="761649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dirty="0">
                <a:ea typeface="Meiryo"/>
              </a:rPr>
              <a:t>What do inspectors say? </a:t>
            </a:r>
          </a:p>
        </p:txBody>
      </p:sp>
      <p:sp>
        <p:nvSpPr>
          <p:cNvPr id="11" name="TextBox 10">
            <a:extLst>
              <a:ext uri="{FF2B5EF4-FFF2-40B4-BE49-F238E27FC236}">
                <a16:creationId xmlns:a16="http://schemas.microsoft.com/office/drawing/2014/main" id="{37AD11F1-14B2-D26D-E4A4-596DDE1BAEF0}"/>
              </a:ext>
            </a:extLst>
          </p:cNvPr>
          <p:cNvSpPr txBox="1"/>
          <p:nvPr/>
        </p:nvSpPr>
        <p:spPr>
          <a:xfrm>
            <a:off x="226809" y="968704"/>
            <a:ext cx="933861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HMICFRS Police Response to VAWG (2021) included: </a:t>
            </a:r>
            <a:endParaRPr lang="en-GB" dirty="0"/>
          </a:p>
          <a:p>
            <a:endParaRPr lang="en-GB" dirty="0">
              <a:ea typeface="Meiryo"/>
            </a:endParaRPr>
          </a:p>
          <a:p>
            <a:pPr marL="285750" indent="-285750">
              <a:buFont typeface="Wingdings"/>
              <a:buChar char="Ø"/>
            </a:pPr>
            <a:endParaRPr lang="en-GB" dirty="0">
              <a:ea typeface="Meiryo"/>
            </a:endParaRPr>
          </a:p>
          <a:p>
            <a:pPr marL="285750" indent="-285750">
              <a:buFont typeface="Wingdings"/>
              <a:buChar char="Ø"/>
            </a:pPr>
            <a:r>
              <a:rPr lang="en-GB" dirty="0">
                <a:ea typeface="Meiryo"/>
              </a:rPr>
              <a:t>Forces vary hugely in prioritisation, training, supervision and specialist capability</a:t>
            </a:r>
          </a:p>
          <a:p>
            <a:pPr marL="285750" indent="-285750">
              <a:buFont typeface="Wingdings"/>
              <a:buChar char="Ø"/>
            </a:pPr>
            <a:r>
              <a:rPr lang="en-GB" dirty="0">
                <a:ea typeface="Meiryo"/>
              </a:rPr>
              <a:t>Risk assessments and safeguarding are often treated as 'form filling' rather than the importance of what they are</a:t>
            </a:r>
          </a:p>
          <a:p>
            <a:pPr marL="285750" indent="-285750">
              <a:buFont typeface="Wingdings"/>
              <a:buChar char="Ø"/>
            </a:pPr>
            <a:r>
              <a:rPr lang="en-GB" dirty="0">
                <a:ea typeface="Meiryo"/>
              </a:rPr>
              <a:t>Investigation can be overly victim centred rather than suspect focused to build cases</a:t>
            </a:r>
          </a:p>
          <a:p>
            <a:pPr marL="285750" indent="-285750">
              <a:buFont typeface="Wingdings"/>
              <a:buChar char="Ø"/>
            </a:pPr>
            <a:r>
              <a:rPr lang="en-GB" dirty="0">
                <a:ea typeface="Meiryo"/>
              </a:rPr>
              <a:t>Data quality issues – inconsistencies in recording data and limitations in the ability to identify repeat offenders and their patterns</a:t>
            </a:r>
          </a:p>
          <a:p>
            <a:pPr marL="285750" indent="-285750">
              <a:buFont typeface="Wingdings"/>
              <a:buChar char="Ø"/>
            </a:pPr>
            <a:r>
              <a:rPr lang="en-GB" dirty="0">
                <a:ea typeface="Meiryo"/>
              </a:rPr>
              <a:t>The need for better use of protective orders, evidence led prosecutions and collaborations with other services </a:t>
            </a:r>
          </a:p>
        </p:txBody>
      </p:sp>
      <p:sp>
        <p:nvSpPr>
          <p:cNvPr id="13" name="TextBox 12">
            <a:extLst>
              <a:ext uri="{FF2B5EF4-FFF2-40B4-BE49-F238E27FC236}">
                <a16:creationId xmlns:a16="http://schemas.microsoft.com/office/drawing/2014/main" id="{9DD0BA8E-2E72-E396-559B-F8C085F9FB02}"/>
              </a:ext>
            </a:extLst>
          </p:cNvPr>
          <p:cNvSpPr txBox="1"/>
          <p:nvPr/>
        </p:nvSpPr>
        <p:spPr>
          <a:xfrm>
            <a:off x="3026991" y="5155208"/>
            <a:ext cx="612560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ea typeface="Meiryo"/>
              </a:rPr>
              <a:t>What do we learn from this? </a:t>
            </a:r>
          </a:p>
        </p:txBody>
      </p:sp>
    </p:spTree>
    <p:extLst>
      <p:ext uri="{BB962C8B-B14F-4D97-AF65-F5344CB8AC3E}">
        <p14:creationId xmlns:p14="http://schemas.microsoft.com/office/powerpoint/2010/main" val="3967145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2" name="Freeform: Shape 11">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9">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4" name="Rectangle 23">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D072514D-D659-C301-1008-E0C409A1131C}"/>
              </a:ext>
            </a:extLst>
          </p:cNvPr>
          <p:cNvSpPr txBox="1"/>
          <p:nvPr/>
        </p:nvSpPr>
        <p:spPr>
          <a:xfrm>
            <a:off x="5944368" y="191993"/>
            <a:ext cx="5803412" cy="1614863"/>
          </a:xfrm>
          <a:prstGeom prst="rect">
            <a:avLst/>
          </a:prstGeom>
        </p:spPr>
        <p:txBody>
          <a:bodyPr rot="0" spcFirstLastPara="0" vertOverflow="overflow" horzOverflow="overflow" vert="horz" lIns="109728" tIns="109728" rIns="109728" bIns="91440" numCol="1" spcCol="0" rtlCol="0" fromWordArt="0" anchor="b" anchorCtr="0" forceAA="0" compatLnSpc="1">
            <a:prstTxWarp prst="textNoShape">
              <a:avLst/>
            </a:prstTxWarp>
            <a:noAutofit/>
          </a:bodyPr>
          <a:lstStyle/>
          <a:p>
            <a:pPr>
              <a:lnSpc>
                <a:spcPct val="110000"/>
              </a:lnSpc>
              <a:spcBef>
                <a:spcPct val="0"/>
              </a:spcBef>
              <a:spcAft>
                <a:spcPts val="600"/>
              </a:spcAft>
            </a:pPr>
            <a:r>
              <a:rPr lang="en-US" sz="2800" b="1" u="sng" spc="150" dirty="0">
                <a:solidFill>
                  <a:schemeClr val="tx1">
                    <a:lumMod val="85000"/>
                    <a:lumOff val="15000"/>
                  </a:schemeClr>
                </a:solidFill>
                <a:latin typeface="+mj-lt"/>
                <a:ea typeface="+mj-ea"/>
                <a:cs typeface="+mj-cs"/>
              </a:rPr>
              <a:t>What gets in the way of consistent protection across communities?</a:t>
            </a:r>
            <a:endParaRPr lang="en-US" sz="2800" b="1" u="sng" spc="150">
              <a:solidFill>
                <a:schemeClr val="tx1">
                  <a:lumMod val="85000"/>
                  <a:lumOff val="15000"/>
                </a:schemeClr>
              </a:solidFill>
              <a:latin typeface="+mj-lt"/>
              <a:ea typeface="Meiryo"/>
              <a:cs typeface="+mj-cs"/>
            </a:endParaRPr>
          </a:p>
        </p:txBody>
      </p:sp>
      <p:sp>
        <p:nvSpPr>
          <p:cNvPr id="26" name="Freeform: Shape 25">
            <a:extLst>
              <a:ext uri="{FF2B5EF4-FFF2-40B4-BE49-F238E27FC236}">
                <a16:creationId xmlns:a16="http://schemas.microsoft.com/office/drawing/2014/main" id="{A896E309-9008-4FCF-B20E-4D66A8893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9129" y="1074738"/>
            <a:ext cx="4883079"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866FB43D-65CC-47CA-8035-FF8F6B4D1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837" y="850790"/>
            <a:ext cx="5363405" cy="513654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E667A721-F18D-4002-9D70-BC20D791C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993913"/>
            <a:ext cx="5101065" cy="488429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Restraining Orders – Chris Campbell Law ...">
            <a:extLst>
              <a:ext uri="{FF2B5EF4-FFF2-40B4-BE49-F238E27FC236}">
                <a16:creationId xmlns:a16="http://schemas.microsoft.com/office/drawing/2014/main" id="{F00397FF-7146-59F1-FE02-AD6EA46F4B11}"/>
              </a:ext>
            </a:extLst>
          </p:cNvPr>
          <p:cNvPicPr>
            <a:picLocks noChangeAspect="1"/>
          </p:cNvPicPr>
          <p:nvPr/>
        </p:nvPicPr>
        <p:blipFill>
          <a:blip r:embed="rId2"/>
          <a:srcRect l="20867" r="18500" b="-2"/>
          <a:stretch>
            <a:fillRect/>
          </a:stretch>
        </p:blipFill>
        <p:spPr>
          <a:xfrm>
            <a:off x="961465" y="1367611"/>
            <a:ext cx="4432693" cy="4094066"/>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4" name="TextBox 3">
            <a:extLst>
              <a:ext uri="{FF2B5EF4-FFF2-40B4-BE49-F238E27FC236}">
                <a16:creationId xmlns:a16="http://schemas.microsoft.com/office/drawing/2014/main" id="{097A6149-9029-EEFC-5042-F0A1351EAD11}"/>
              </a:ext>
            </a:extLst>
          </p:cNvPr>
          <p:cNvSpPr txBox="1"/>
          <p:nvPr/>
        </p:nvSpPr>
        <p:spPr>
          <a:xfrm>
            <a:off x="2357" y="621109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Chris Campbell Law Offices (2026)</a:t>
            </a:r>
            <a:endParaRPr lang="en-GB" dirty="0"/>
          </a:p>
        </p:txBody>
      </p:sp>
      <p:sp>
        <p:nvSpPr>
          <p:cNvPr id="5" name="TextBox 4">
            <a:extLst>
              <a:ext uri="{FF2B5EF4-FFF2-40B4-BE49-F238E27FC236}">
                <a16:creationId xmlns:a16="http://schemas.microsoft.com/office/drawing/2014/main" id="{FCFA24C7-081B-DF89-B64C-2F0816CAE300}"/>
              </a:ext>
            </a:extLst>
          </p:cNvPr>
          <p:cNvSpPr txBox="1"/>
          <p:nvPr/>
        </p:nvSpPr>
        <p:spPr>
          <a:xfrm>
            <a:off x="5838330" y="2475599"/>
            <a:ext cx="600639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dirty="0">
                <a:ea typeface="Meiryo"/>
              </a:rPr>
              <a:t>Under-reporting and fear of consequences </a:t>
            </a:r>
          </a:p>
          <a:p>
            <a:pPr marL="285750" indent="-285750">
              <a:buFont typeface="Wingdings"/>
              <a:buChar char="Ø"/>
            </a:pPr>
            <a:endParaRPr lang="en-GB" dirty="0">
              <a:ea typeface="Meiryo"/>
            </a:endParaRPr>
          </a:p>
          <a:p>
            <a:pPr marL="285750" indent="-285750">
              <a:buFont typeface="Wingdings"/>
              <a:buChar char="Ø"/>
            </a:pPr>
            <a:r>
              <a:rPr lang="en-GB" dirty="0">
                <a:ea typeface="Meiryo"/>
              </a:rPr>
              <a:t>Digital abuse increases barriers </a:t>
            </a:r>
          </a:p>
          <a:p>
            <a:pPr marL="285750" indent="-285750">
              <a:buFont typeface="Wingdings"/>
              <a:buChar char="Ø"/>
            </a:pPr>
            <a:endParaRPr lang="en-GB" dirty="0">
              <a:ea typeface="Meiryo"/>
            </a:endParaRPr>
          </a:p>
          <a:p>
            <a:pPr marL="285750" indent="-285750">
              <a:buFont typeface="Wingdings"/>
              <a:buChar char="Ø"/>
            </a:pPr>
            <a:r>
              <a:rPr lang="en-GB" dirty="0">
                <a:ea typeface="Meiryo"/>
              </a:rPr>
              <a:t>The ability to provide specialist support varies between areas</a:t>
            </a:r>
          </a:p>
          <a:p>
            <a:pPr marL="285750" indent="-285750">
              <a:buFont typeface="Wingdings"/>
              <a:buChar char="Ø"/>
            </a:pPr>
            <a:endParaRPr lang="en-GB" dirty="0">
              <a:ea typeface="Meiryo"/>
            </a:endParaRPr>
          </a:p>
          <a:p>
            <a:pPr marL="285750" indent="-285750">
              <a:buFont typeface="Wingdings"/>
              <a:buChar char="Ø"/>
            </a:pPr>
            <a:r>
              <a:rPr lang="en-GB" dirty="0">
                <a:ea typeface="Meiryo"/>
              </a:rPr>
              <a:t>Language access, disability access and cultural understanding</a:t>
            </a:r>
          </a:p>
        </p:txBody>
      </p:sp>
    </p:spTree>
    <p:extLst>
      <p:ext uri="{BB962C8B-B14F-4D97-AF65-F5344CB8AC3E}">
        <p14:creationId xmlns:p14="http://schemas.microsoft.com/office/powerpoint/2010/main" val="1789348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D99FC783-3CAB-49D9-BDE1-7C529301B426}"/>
              </a:ext>
            </a:extLst>
          </p:cNvPr>
          <p:cNvSpPr txBox="1"/>
          <p:nvPr/>
        </p:nvSpPr>
        <p:spPr>
          <a:xfrm>
            <a:off x="6683957" y="113553"/>
            <a:ext cx="5624118" cy="3284538"/>
          </a:xfrm>
          <a:prstGeom prst="rect">
            <a:avLst/>
          </a:prstGeom>
        </p:spPr>
        <p:txBody>
          <a:bodyPr rot="0" spcFirstLastPara="0" vertOverflow="overflow" horzOverflow="overflow" vert="horz" lIns="109728" tIns="109728" rIns="109728" bIns="91440" numCol="1" spcCol="0" rtlCol="0" fromWordArt="0" anchor="b" anchorCtr="0" forceAA="0" compatLnSpc="1">
            <a:prstTxWarp prst="textNoShape">
              <a:avLst/>
            </a:prstTxWarp>
            <a:normAutofit/>
          </a:bodyPr>
          <a:lstStyle/>
          <a:p>
            <a:pPr>
              <a:lnSpc>
                <a:spcPct val="110000"/>
              </a:lnSpc>
              <a:spcBef>
                <a:spcPct val="0"/>
              </a:spcBef>
              <a:spcAft>
                <a:spcPts val="600"/>
              </a:spcAft>
            </a:pPr>
            <a:r>
              <a:rPr lang="en-US" sz="4200" b="1" u="sng" spc="150">
                <a:solidFill>
                  <a:schemeClr val="tx1">
                    <a:lumMod val="85000"/>
                    <a:lumOff val="15000"/>
                  </a:schemeClr>
                </a:solidFill>
                <a:latin typeface="+mj-lt"/>
                <a:ea typeface="+mj-ea"/>
                <a:cs typeface="+mj-cs"/>
              </a:rPr>
              <a:t>Systematic reforms are needed, so what can be done?</a:t>
            </a:r>
          </a:p>
        </p:txBody>
      </p:sp>
      <p:sp>
        <p:nvSpPr>
          <p:cNvPr id="27" name="Freeform: Shape 26">
            <a:extLst>
              <a:ext uri="{FF2B5EF4-FFF2-40B4-BE49-F238E27FC236}">
                <a16:creationId xmlns:a16="http://schemas.microsoft.com/office/drawing/2014/main" id="{96CB0275-66F1-4491-93B8-121D0C7176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Shape 28">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6" name="Graphic 5" descr="Presentation with Checklist">
            <a:extLst>
              <a:ext uri="{FF2B5EF4-FFF2-40B4-BE49-F238E27FC236}">
                <a16:creationId xmlns:a16="http://schemas.microsoft.com/office/drawing/2014/main" id="{6F8370DB-E075-AA3D-32C9-C1A7E690B4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02571" y="1794394"/>
            <a:ext cx="3217333" cy="3217333"/>
          </a:xfrm>
          <a:prstGeom prst="rect">
            <a:avLst/>
          </a:prstGeom>
        </p:spPr>
      </p:pic>
      <p:sp>
        <p:nvSpPr>
          <p:cNvPr id="3" name="TextBox 2">
            <a:extLst>
              <a:ext uri="{FF2B5EF4-FFF2-40B4-BE49-F238E27FC236}">
                <a16:creationId xmlns:a16="http://schemas.microsoft.com/office/drawing/2014/main" id="{441A6C14-027A-FAC0-B65B-66EB514D10EB}"/>
              </a:ext>
            </a:extLst>
          </p:cNvPr>
          <p:cNvSpPr txBox="1"/>
          <p:nvPr/>
        </p:nvSpPr>
        <p:spPr>
          <a:xfrm>
            <a:off x="6533223" y="3783068"/>
            <a:ext cx="507345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eiryo"/>
              </a:rPr>
              <a:t>From case-to-case responses to consistent national standards</a:t>
            </a:r>
          </a:p>
        </p:txBody>
      </p:sp>
    </p:spTree>
    <p:extLst>
      <p:ext uri="{BB962C8B-B14F-4D97-AF65-F5344CB8AC3E}">
        <p14:creationId xmlns:p14="http://schemas.microsoft.com/office/powerpoint/2010/main" val="34109860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576608-CF1C-C5BA-AB84-BADCA6C7E321}"/>
              </a:ext>
            </a:extLst>
          </p:cNvPr>
          <p:cNvSpPr txBox="1"/>
          <p:nvPr/>
        </p:nvSpPr>
        <p:spPr>
          <a:xfrm>
            <a:off x="266017" y="168010"/>
            <a:ext cx="9394614" cy="19461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D4C6D16F-8268-3EC0-D988-473C3C5E6A64}"/>
              </a:ext>
            </a:extLst>
          </p:cNvPr>
          <p:cNvSpPr txBox="1"/>
          <p:nvPr/>
        </p:nvSpPr>
        <p:spPr>
          <a:xfrm>
            <a:off x="1966156" y="291250"/>
            <a:ext cx="826786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eiryo"/>
              </a:rPr>
              <a:t>System levers which are measurable and practical </a:t>
            </a:r>
          </a:p>
        </p:txBody>
      </p:sp>
      <p:sp>
        <p:nvSpPr>
          <p:cNvPr id="4" name="TextBox 3">
            <a:extLst>
              <a:ext uri="{FF2B5EF4-FFF2-40B4-BE49-F238E27FC236}">
                <a16:creationId xmlns:a16="http://schemas.microsoft.com/office/drawing/2014/main" id="{A95D0E37-2968-05CE-CA7A-0AA5D28F7E97}"/>
              </a:ext>
            </a:extLst>
          </p:cNvPr>
          <p:cNvSpPr txBox="1"/>
          <p:nvPr/>
        </p:nvSpPr>
        <p:spPr>
          <a:xfrm>
            <a:off x="1494020" y="1148151"/>
            <a:ext cx="920298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1) National minimum standards – risk assessment quality checks and consistent usage of protective powers </a:t>
            </a:r>
          </a:p>
          <a:p>
            <a:endParaRPr lang="en-GB" dirty="0">
              <a:ea typeface="Meiryo"/>
            </a:endParaRPr>
          </a:p>
          <a:p>
            <a:r>
              <a:rPr lang="en-GB" dirty="0">
                <a:ea typeface="Meiryo"/>
              </a:rPr>
              <a:t>2) Specialist capabilities available in all areas </a:t>
            </a:r>
          </a:p>
          <a:p>
            <a:endParaRPr lang="en-GB" dirty="0">
              <a:ea typeface="Meiryo"/>
            </a:endParaRPr>
          </a:p>
          <a:p>
            <a:r>
              <a:rPr lang="en-GB" dirty="0">
                <a:ea typeface="Meiryo"/>
              </a:rPr>
              <a:t>3) the capacity of digital investigation increased</a:t>
            </a:r>
          </a:p>
          <a:p>
            <a:endParaRPr lang="en-GB" dirty="0">
              <a:ea typeface="Meiryo"/>
            </a:endParaRPr>
          </a:p>
          <a:p>
            <a:r>
              <a:rPr lang="en-GB" dirty="0">
                <a:ea typeface="Meiryo"/>
              </a:rPr>
              <a:t>4) Victim support infrastructure – guaranteed access to Independent Dometic Abuse Advisors (IDVA) and Independent Sexual Violence Advisors (ISVA) as well as trauma informed communication standards</a:t>
            </a:r>
          </a:p>
          <a:p>
            <a:endParaRPr lang="en-GB" dirty="0">
              <a:ea typeface="Meiryo"/>
            </a:endParaRPr>
          </a:p>
          <a:p>
            <a:r>
              <a:rPr lang="en-GB" dirty="0">
                <a:ea typeface="Meiryo"/>
              </a:rPr>
              <a:t>5) Perpetrator focus and prevention – effective usage of Multi-Agency Public Protection Arrangement (MAPPA), serial offender identification and community prevention</a:t>
            </a:r>
          </a:p>
        </p:txBody>
      </p:sp>
      <p:sp>
        <p:nvSpPr>
          <p:cNvPr id="5" name="TextBox 4">
            <a:extLst>
              <a:ext uri="{FF2B5EF4-FFF2-40B4-BE49-F238E27FC236}">
                <a16:creationId xmlns:a16="http://schemas.microsoft.com/office/drawing/2014/main" id="{B2166803-7AAB-4B2B-0503-8113F8F82E1C}"/>
              </a:ext>
            </a:extLst>
          </p:cNvPr>
          <p:cNvSpPr txBox="1"/>
          <p:nvPr/>
        </p:nvSpPr>
        <p:spPr>
          <a:xfrm>
            <a:off x="-2565" y="6397670"/>
            <a:ext cx="679044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ea typeface="Meiryo"/>
              </a:rPr>
              <a:t>Based on – NPCC Framework for Delivery (2024-2027) + National Audit Office (2025) Tackling VAWG</a:t>
            </a:r>
          </a:p>
        </p:txBody>
      </p:sp>
    </p:spTree>
    <p:extLst>
      <p:ext uri="{BB962C8B-B14F-4D97-AF65-F5344CB8AC3E}">
        <p14:creationId xmlns:p14="http://schemas.microsoft.com/office/powerpoint/2010/main" val="352577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 calcmode="lin" valueType="num">
                                      <p:cBhvr additive="base">
                                        <p:cTn id="12"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 calcmode="lin" valueType="num">
                                      <p:cBhvr additive="base">
                                        <p:cTn id="18"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 calcmode="lin" valueType="num">
                                      <p:cBhvr additive="base">
                                        <p:cTn id="24"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4">
                                            <p:txEl>
                                              <p:pRg st="6" end="6"/>
                                            </p:txEl>
                                          </p:spTgt>
                                        </p:tgtEl>
                                        <p:attrNameLst>
                                          <p:attrName>style.visibility</p:attrName>
                                        </p:attrNameLst>
                                      </p:cBhvr>
                                      <p:to>
                                        <p:strVal val="visible"/>
                                      </p:to>
                                    </p:set>
                                    <p:anim calcmode="lin" valueType="num">
                                      <p:cBhvr additive="base">
                                        <p:cTn id="30"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4">
                                            <p:txEl>
                                              <p:pRg st="8" end="8"/>
                                            </p:txEl>
                                          </p:spTgt>
                                        </p:tgtEl>
                                        <p:attrNameLst>
                                          <p:attrName>style.visibility</p:attrName>
                                        </p:attrNameLst>
                                      </p:cBhvr>
                                      <p:to>
                                        <p:strVal val="visible"/>
                                      </p:to>
                                    </p:set>
                                    <p:anim calcmode="lin" valueType="num">
                                      <p:cBhvr additive="base">
                                        <p:cTn id="36"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3D1DA4-67B2-5520-3AC5-3FC1AC1F9D00}"/>
              </a:ext>
            </a:extLst>
          </p:cNvPr>
          <p:cNvSpPr txBox="1"/>
          <p:nvPr/>
        </p:nvSpPr>
        <p:spPr>
          <a:xfrm>
            <a:off x="1903271" y="398402"/>
            <a:ext cx="8390643"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ea typeface="Meiryo"/>
              </a:rPr>
              <a:t>What would an improvement look like?</a:t>
            </a:r>
          </a:p>
        </p:txBody>
      </p:sp>
      <p:sp>
        <p:nvSpPr>
          <p:cNvPr id="4" name="TextBox 3">
            <a:extLst>
              <a:ext uri="{FF2B5EF4-FFF2-40B4-BE49-F238E27FC236}">
                <a16:creationId xmlns:a16="http://schemas.microsoft.com/office/drawing/2014/main" id="{865B8A9A-1D39-7C94-E9B4-0AF83A1D87D1}"/>
              </a:ext>
            </a:extLst>
          </p:cNvPr>
          <p:cNvSpPr txBox="1"/>
          <p:nvPr/>
        </p:nvSpPr>
        <p:spPr>
          <a:xfrm>
            <a:off x="756121" y="2116204"/>
            <a:ext cx="39622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eiryo"/>
              </a:rPr>
              <a:t>A reduction in delays </a:t>
            </a:r>
          </a:p>
        </p:txBody>
      </p:sp>
      <p:sp>
        <p:nvSpPr>
          <p:cNvPr id="5" name="TextBox 4">
            <a:extLst>
              <a:ext uri="{FF2B5EF4-FFF2-40B4-BE49-F238E27FC236}">
                <a16:creationId xmlns:a16="http://schemas.microsoft.com/office/drawing/2014/main" id="{CACA3910-A4EE-DD28-B1DD-26A13D8880CA}"/>
              </a:ext>
            </a:extLst>
          </p:cNvPr>
          <p:cNvSpPr txBox="1"/>
          <p:nvPr/>
        </p:nvSpPr>
        <p:spPr>
          <a:xfrm>
            <a:off x="7818329" y="2113767"/>
            <a:ext cx="349684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eiryo"/>
              </a:rPr>
              <a:t>Improved protective action</a:t>
            </a:r>
          </a:p>
          <a:p>
            <a:pPr algn="ctr"/>
            <a:endParaRPr lang="en-GB"/>
          </a:p>
        </p:txBody>
      </p:sp>
      <p:sp>
        <p:nvSpPr>
          <p:cNvPr id="6" name="TextBox 5">
            <a:extLst>
              <a:ext uri="{FF2B5EF4-FFF2-40B4-BE49-F238E27FC236}">
                <a16:creationId xmlns:a16="http://schemas.microsoft.com/office/drawing/2014/main" id="{87B242A5-F8D7-000F-0FEA-63EB3705B92C}"/>
              </a:ext>
            </a:extLst>
          </p:cNvPr>
          <p:cNvSpPr txBox="1"/>
          <p:nvPr/>
        </p:nvSpPr>
        <p:spPr>
          <a:xfrm>
            <a:off x="4488493" y="3230671"/>
            <a:ext cx="321501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eiryo"/>
              </a:rPr>
              <a:t>Improved quality of investigations</a:t>
            </a:r>
          </a:p>
          <a:p>
            <a:pPr algn="ctr"/>
            <a:endParaRPr lang="en-GB" dirty="0">
              <a:ea typeface="Meiryo"/>
            </a:endParaRPr>
          </a:p>
        </p:txBody>
      </p:sp>
      <p:sp>
        <p:nvSpPr>
          <p:cNvPr id="7" name="TextBox 6">
            <a:extLst>
              <a:ext uri="{FF2B5EF4-FFF2-40B4-BE49-F238E27FC236}">
                <a16:creationId xmlns:a16="http://schemas.microsoft.com/office/drawing/2014/main" id="{B5D732E1-DC1D-9EA4-C64D-E8A2BBA94C1B}"/>
              </a:ext>
            </a:extLst>
          </p:cNvPr>
          <p:cNvSpPr txBox="1"/>
          <p:nvPr/>
        </p:nvSpPr>
        <p:spPr>
          <a:xfrm>
            <a:off x="751562" y="5172205"/>
            <a:ext cx="396657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ea typeface="Meiryo"/>
              </a:rPr>
              <a:t>Consistency in communities achieved </a:t>
            </a:r>
          </a:p>
          <a:p>
            <a:pPr algn="ctr"/>
            <a:endParaRPr lang="en-GB"/>
          </a:p>
        </p:txBody>
      </p:sp>
      <p:sp>
        <p:nvSpPr>
          <p:cNvPr id="8" name="TextBox 7">
            <a:extLst>
              <a:ext uri="{FF2B5EF4-FFF2-40B4-BE49-F238E27FC236}">
                <a16:creationId xmlns:a16="http://schemas.microsoft.com/office/drawing/2014/main" id="{DEE5DA0A-5AC6-F918-F699-D05631A86975}"/>
              </a:ext>
            </a:extLst>
          </p:cNvPr>
          <p:cNvSpPr txBox="1"/>
          <p:nvPr/>
        </p:nvSpPr>
        <p:spPr>
          <a:xfrm>
            <a:off x="7818329" y="5172205"/>
            <a:ext cx="422753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Meiryo"/>
                <a:ea typeface="Meiryo"/>
                <a:cs typeface="Meiryo"/>
              </a:rPr>
              <a:t>Publication of results/ outcomes to reassure the public and victims </a:t>
            </a:r>
            <a:r>
              <a:rPr sz="2400" dirty="0">
                <a:latin typeface="Meiryo"/>
                <a:ea typeface="Meiryo"/>
                <a:cs typeface="Meiryo"/>
              </a:rPr>
              <a:t>​</a:t>
            </a:r>
            <a:endParaRPr lang="en-GB" dirty="0"/>
          </a:p>
          <a:p>
            <a:pPr algn="ctr"/>
            <a:endParaRPr lang="en-GB"/>
          </a:p>
        </p:txBody>
      </p:sp>
    </p:spTree>
    <p:extLst>
      <p:ext uri="{BB962C8B-B14F-4D97-AF65-F5344CB8AC3E}">
        <p14:creationId xmlns:p14="http://schemas.microsoft.com/office/powerpoint/2010/main" val="436719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ox(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ox(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box(in)">
                                      <p:cBhvr>
                                        <p:cTn id="17" dur="2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box(in)">
                                      <p:cBhvr>
                                        <p:cTn id="22" dur="20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box(in)">
                                      <p:cBhvr>
                                        <p:cTn id="2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25" name="Rectangle 2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0" name="Freeform: Shape 32">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1" name="Freeform: Shape 34">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extBox 1">
            <a:extLst>
              <a:ext uri="{FF2B5EF4-FFF2-40B4-BE49-F238E27FC236}">
                <a16:creationId xmlns:a16="http://schemas.microsoft.com/office/drawing/2014/main" id="{9BC21FA2-94AD-8A57-184D-9CB13C0E0835}"/>
              </a:ext>
            </a:extLst>
          </p:cNvPr>
          <p:cNvSpPr txBox="1"/>
          <p:nvPr/>
        </p:nvSpPr>
        <p:spPr>
          <a:xfrm>
            <a:off x="1743607" y="3912041"/>
            <a:ext cx="8394306" cy="1396053"/>
          </a:xfrm>
          <a:prstGeom prst="rect">
            <a:avLst/>
          </a:prstGeom>
        </p:spPr>
        <p:txBody>
          <a:bodyPr rot="0" spcFirstLastPara="0" vertOverflow="overflow" horzOverflow="overflow" vert="horz" lIns="109728" tIns="109728" rIns="109728" bIns="91440" numCol="1" spcCol="0" rtlCol="0" fromWordArt="0" anchor="b" anchorCtr="0" forceAA="0" compatLnSpc="1">
            <a:prstTxWarp prst="textNoShape">
              <a:avLst/>
            </a:prstTxWarp>
            <a:normAutofit/>
          </a:bodyPr>
          <a:lstStyle/>
          <a:p>
            <a:pPr algn="ctr">
              <a:lnSpc>
                <a:spcPct val="120000"/>
              </a:lnSpc>
              <a:spcBef>
                <a:spcPct val="0"/>
              </a:spcBef>
              <a:spcAft>
                <a:spcPts val="600"/>
              </a:spcAft>
            </a:pPr>
            <a:r>
              <a:rPr lang="en-US" sz="5400" b="1" spc="150">
                <a:solidFill>
                  <a:schemeClr val="tx1">
                    <a:lumMod val="85000"/>
                    <a:lumOff val="15000"/>
                  </a:schemeClr>
                </a:solidFill>
                <a:latin typeface="+mj-lt"/>
                <a:ea typeface="+mj-ea"/>
                <a:cs typeface="+mj-cs"/>
              </a:rPr>
              <a:t>To Conclude</a:t>
            </a:r>
          </a:p>
        </p:txBody>
      </p:sp>
      <p:pic>
        <p:nvPicPr>
          <p:cNvPr id="6" name="Graphic 5" descr="Tick">
            <a:extLst>
              <a:ext uri="{FF2B5EF4-FFF2-40B4-BE49-F238E27FC236}">
                <a16:creationId xmlns:a16="http://schemas.microsoft.com/office/drawing/2014/main" id="{9F982060-A836-B6BE-DFAA-D06F6C7FACA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13319" y="821665"/>
            <a:ext cx="2946903" cy="2946903"/>
          </a:xfrm>
          <a:prstGeom prst="rect">
            <a:avLst/>
          </a:prstGeom>
        </p:spPr>
      </p:pic>
    </p:spTree>
    <p:extLst>
      <p:ext uri="{BB962C8B-B14F-4D97-AF65-F5344CB8AC3E}">
        <p14:creationId xmlns:p14="http://schemas.microsoft.com/office/powerpoint/2010/main" val="1756620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8">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Freeform: Shape 11">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13">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2" name="Freeform: Shape 15">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23" name="TextBox 1">
            <a:extLst>
              <a:ext uri="{FF2B5EF4-FFF2-40B4-BE49-F238E27FC236}">
                <a16:creationId xmlns:a16="http://schemas.microsoft.com/office/drawing/2014/main" id="{1311289B-4D93-4F2C-59E4-98325E0C21B3}"/>
              </a:ext>
            </a:extLst>
          </p:cNvPr>
          <p:cNvGraphicFramePr/>
          <p:nvPr>
            <p:extLst>
              <p:ext uri="{D42A27DB-BD31-4B8C-83A1-F6EECF244321}">
                <p14:modId xmlns:p14="http://schemas.microsoft.com/office/powerpoint/2010/main" val="2745767499"/>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5271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B0CBC8-DD38-0539-A11A-CCA8CE822887}"/>
              </a:ext>
            </a:extLst>
          </p:cNvPr>
          <p:cNvSpPr txBox="1"/>
          <p:nvPr/>
        </p:nvSpPr>
        <p:spPr>
          <a:xfrm>
            <a:off x="2742" y="1745"/>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References </a:t>
            </a:r>
            <a:endParaRPr lang="en-GB" dirty="0"/>
          </a:p>
        </p:txBody>
      </p:sp>
      <p:sp>
        <p:nvSpPr>
          <p:cNvPr id="3" name="TextBox 2">
            <a:extLst>
              <a:ext uri="{FF2B5EF4-FFF2-40B4-BE49-F238E27FC236}">
                <a16:creationId xmlns:a16="http://schemas.microsoft.com/office/drawing/2014/main" id="{C7A64D5A-57A7-0474-D349-F3FA77FC8772}"/>
              </a:ext>
            </a:extLst>
          </p:cNvPr>
          <p:cNvSpPr txBox="1"/>
          <p:nvPr/>
        </p:nvSpPr>
        <p:spPr>
          <a:xfrm>
            <a:off x="31565" y="393520"/>
            <a:ext cx="12124792"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rgbClr val="747F8B"/>
                </a:solidFill>
                <a:latin typeface="Roboto"/>
                <a:ea typeface="Roboto"/>
                <a:cs typeface="Roboto"/>
              </a:rPr>
              <a:t>End Violence Against Women (2022). </a:t>
            </a:r>
            <a:r>
              <a:rPr lang="en-GB" sz="1400" i="1" dirty="0">
                <a:solidFill>
                  <a:srgbClr val="747F8B"/>
                </a:solidFill>
                <a:latin typeface="Roboto"/>
                <a:ea typeface="Roboto"/>
                <a:cs typeface="Roboto"/>
              </a:rPr>
              <a:t>BREAKING DOWN VIOLENCE AGAINST WOMEN</a:t>
            </a:r>
            <a:r>
              <a:rPr lang="en-GB" sz="1400" dirty="0">
                <a:solidFill>
                  <a:srgbClr val="747F8B"/>
                </a:solidFill>
                <a:latin typeface="Roboto"/>
                <a:ea typeface="Roboto"/>
                <a:cs typeface="Roboto"/>
              </a:rPr>
              <a:t>. End Violence Against Women. Available at: </a:t>
            </a:r>
            <a:r>
              <a:rPr lang="en-GB" sz="1400" dirty="0">
                <a:solidFill>
                  <a:srgbClr val="747F8B"/>
                </a:solidFill>
                <a:latin typeface="Roboto"/>
                <a:ea typeface="Roboto"/>
                <a:cs typeface="Roboto"/>
                <a:hlinkClick r:id="rId2"/>
              </a:rPr>
              <a:t>https://www.endviolenceagainstwomen.org.uk/explainer/</a:t>
            </a:r>
            <a:r>
              <a:rPr lang="en-GB" sz="1400" dirty="0">
                <a:solidFill>
                  <a:srgbClr val="747F8B"/>
                </a:solidFill>
                <a:latin typeface="Roboto"/>
                <a:ea typeface="Roboto"/>
                <a:cs typeface="Roboto"/>
              </a:rPr>
              <a:t> accessed on: 7/1/26</a:t>
            </a: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HMICFRS (2021). </a:t>
            </a:r>
            <a:r>
              <a:rPr lang="en-GB" sz="1400" i="1" dirty="0">
                <a:solidFill>
                  <a:srgbClr val="747F8B"/>
                </a:solidFill>
                <a:latin typeface="Roboto"/>
                <a:ea typeface="Roboto"/>
                <a:cs typeface="Roboto"/>
              </a:rPr>
              <a:t>Police response to violence against women and girls - Final inspection report. </a:t>
            </a:r>
            <a:r>
              <a:rPr lang="en-GB" sz="1400" dirty="0">
                <a:solidFill>
                  <a:srgbClr val="747F8B"/>
                </a:solidFill>
                <a:latin typeface="Roboto"/>
                <a:ea typeface="Roboto"/>
                <a:cs typeface="Roboto"/>
              </a:rPr>
              <a:t>His Majesty’s Inspectorate of Constabulary and Fire &amp; Rescue Services. Available at: </a:t>
            </a:r>
            <a:r>
              <a:rPr lang="en-GB" sz="1400" dirty="0">
                <a:solidFill>
                  <a:srgbClr val="747F8B"/>
                </a:solidFill>
                <a:latin typeface="Roboto"/>
                <a:ea typeface="Roboto"/>
                <a:cs typeface="Roboto"/>
                <a:hlinkClick r:id="rId3"/>
              </a:rPr>
              <a:t>https://hmicfrs.justiceinspectorates.gov.uk/publications/police-response-to-violence-against-women-and-girls/</a:t>
            </a:r>
            <a:r>
              <a:rPr lang="en-GB" sz="1400" dirty="0">
                <a:solidFill>
                  <a:srgbClr val="747F8B"/>
                </a:solidFill>
                <a:latin typeface="Roboto"/>
                <a:ea typeface="Roboto"/>
                <a:cs typeface="Roboto"/>
              </a:rPr>
              <a:t> accessed on: 8/1/26</a:t>
            </a:r>
            <a:endParaRPr lang="en-GB" sz="1400">
              <a:ea typeface="Meiryo"/>
            </a:endParaRP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Home Office (2024). </a:t>
            </a:r>
            <a:r>
              <a:rPr lang="en-GB" sz="1400" i="1" dirty="0">
                <a:solidFill>
                  <a:srgbClr val="747F8B"/>
                </a:solidFill>
                <a:latin typeface="Roboto"/>
                <a:ea typeface="Roboto"/>
                <a:cs typeface="Roboto"/>
              </a:rPr>
              <a:t>Crime outcomes in England and Wales 2023 to 2024. </a:t>
            </a:r>
            <a:r>
              <a:rPr lang="en-GB" sz="1400" dirty="0">
                <a:solidFill>
                  <a:srgbClr val="747F8B"/>
                </a:solidFill>
                <a:latin typeface="Roboto"/>
                <a:ea typeface="Roboto"/>
                <a:cs typeface="Roboto"/>
              </a:rPr>
              <a:t>GOV.UK. Available at: </a:t>
            </a:r>
            <a:r>
              <a:rPr lang="en-GB" sz="1400" dirty="0">
                <a:solidFill>
                  <a:srgbClr val="747F8B"/>
                </a:solidFill>
                <a:latin typeface="Roboto"/>
                <a:ea typeface="Roboto"/>
                <a:cs typeface="Roboto"/>
                <a:hlinkClick r:id="rId4"/>
              </a:rPr>
              <a:t>https://www.gov.uk/government/statistics/crime-outcomes-in-england-and-wales-2023-to-2024/crime-outcomes-in-england-and-wales-2023-to-2024</a:t>
            </a:r>
            <a:r>
              <a:rPr lang="en-GB" sz="1400" dirty="0">
                <a:solidFill>
                  <a:srgbClr val="747F8B"/>
                </a:solidFill>
                <a:latin typeface="Roboto"/>
                <a:ea typeface="Roboto"/>
                <a:cs typeface="Roboto"/>
              </a:rPr>
              <a:t> accessed on: 8/1/26</a:t>
            </a:r>
            <a:endParaRPr lang="en-GB" sz="1400" dirty="0">
              <a:solidFill>
                <a:srgbClr val="000000"/>
              </a:solidFill>
              <a:latin typeface="Meiryo"/>
              <a:ea typeface="Meiryo"/>
              <a:cs typeface="Roboto"/>
            </a:endParaRP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National Audit Office (2025). </a:t>
            </a:r>
            <a:r>
              <a:rPr lang="en-GB" sz="1400" i="1" dirty="0">
                <a:solidFill>
                  <a:srgbClr val="747F8B"/>
                </a:solidFill>
                <a:latin typeface="Roboto"/>
                <a:ea typeface="Roboto"/>
                <a:cs typeface="Roboto"/>
              </a:rPr>
              <a:t>Tackling violence against women and girls Home Office REPORT</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5"/>
              </a:rPr>
              <a:t>https://www.nao.org.uk/wp-content/uploads/2025/01/tackling-violence-against-women-and-girls.pdf</a:t>
            </a:r>
            <a:r>
              <a:rPr lang="en-GB" sz="1400" dirty="0">
                <a:solidFill>
                  <a:srgbClr val="747F8B"/>
                </a:solidFill>
                <a:latin typeface="Roboto"/>
                <a:ea typeface="Roboto"/>
                <a:cs typeface="Roboto"/>
              </a:rPr>
              <a:t> accessed on: 9/1/26</a:t>
            </a:r>
            <a:endParaRPr lang="en-GB" sz="1400">
              <a:ea typeface="Meiryo"/>
            </a:endParaRP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National Police Chiefs Council (2024). </a:t>
            </a:r>
            <a:r>
              <a:rPr lang="en-GB" sz="1400" i="1" dirty="0">
                <a:solidFill>
                  <a:srgbClr val="747F8B"/>
                </a:solidFill>
                <a:latin typeface="Roboto"/>
                <a:ea typeface="Roboto"/>
                <a:cs typeface="Roboto"/>
              </a:rPr>
              <a:t>Violence Against Women and Girls (VAWG) National Policing Statement 2024</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6"/>
              </a:rPr>
              <a:t>https://cdn.prgloo.com/media/034ed60aa6564c1fbdcfb03fd8e6a210.pdf</a:t>
            </a:r>
            <a:r>
              <a:rPr lang="en-GB" sz="1400" dirty="0">
                <a:solidFill>
                  <a:srgbClr val="747F8B"/>
                </a:solidFill>
                <a:latin typeface="Roboto"/>
                <a:ea typeface="Roboto"/>
                <a:cs typeface="Roboto"/>
              </a:rPr>
              <a:t> accessed on: 7/1/26</a:t>
            </a:r>
          </a:p>
          <a:p>
            <a:pPr algn="ctr"/>
            <a:endParaRPr lang="en-GB" sz="1400" cap="all" dirty="0">
              <a:solidFill>
                <a:srgbClr val="2A3C4E"/>
              </a:solidFill>
              <a:latin typeface="Roboto"/>
              <a:ea typeface="Roboto"/>
              <a:cs typeface="Roboto"/>
            </a:endParaRPr>
          </a:p>
          <a:p>
            <a:r>
              <a:rPr lang="en-GB" sz="1400" dirty="0">
                <a:solidFill>
                  <a:srgbClr val="747F8B"/>
                </a:solidFill>
                <a:latin typeface="Roboto"/>
                <a:ea typeface="Roboto"/>
                <a:cs typeface="Roboto"/>
              </a:rPr>
              <a:t>NPCC (2024). </a:t>
            </a:r>
            <a:r>
              <a:rPr lang="en-GB" sz="1400" i="1" dirty="0">
                <a:solidFill>
                  <a:srgbClr val="747F8B"/>
                </a:solidFill>
                <a:latin typeface="Roboto"/>
                <a:ea typeface="Roboto"/>
                <a:cs typeface="Roboto"/>
              </a:rPr>
              <a:t>Policing Violence Against Women and Girls - The National Framework for Delivery</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7"/>
              </a:rPr>
              <a:t>https://www.npcc.police.uk/SysSiteAssets/media/downloads/our-work/vawg/vawg-framework-for-delivery.pdf</a:t>
            </a:r>
            <a:r>
              <a:rPr lang="en-GB" sz="1400" dirty="0">
                <a:solidFill>
                  <a:srgbClr val="747F8B"/>
                </a:solidFill>
                <a:latin typeface="Roboto"/>
                <a:ea typeface="Roboto"/>
                <a:cs typeface="Roboto"/>
              </a:rPr>
              <a:t> Accessed on: 9/1/26</a:t>
            </a:r>
            <a:endParaRPr lang="en-GB" sz="1400" dirty="0">
              <a:solidFill>
                <a:srgbClr val="000000"/>
              </a:solidFill>
              <a:latin typeface="Meiryo"/>
              <a:ea typeface="Meiryo"/>
              <a:cs typeface="Roboto"/>
            </a:endParaRP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Office for National Statistics (2024). </a:t>
            </a:r>
            <a:r>
              <a:rPr lang="en-GB" sz="1400" i="1" dirty="0">
                <a:solidFill>
                  <a:srgbClr val="747F8B"/>
                </a:solidFill>
                <a:latin typeface="Roboto"/>
                <a:ea typeface="Roboto"/>
                <a:cs typeface="Roboto"/>
              </a:rPr>
              <a:t>Domestic abuse in </a:t>
            </a:r>
            <a:r>
              <a:rPr lang="en-GB" sz="1400" i="1" err="1">
                <a:solidFill>
                  <a:srgbClr val="747F8B"/>
                </a:solidFill>
                <a:latin typeface="Roboto"/>
                <a:ea typeface="Roboto"/>
                <a:cs typeface="Roboto"/>
              </a:rPr>
              <a:t>england</a:t>
            </a:r>
            <a:r>
              <a:rPr lang="en-GB" sz="1400" i="1" dirty="0">
                <a:solidFill>
                  <a:srgbClr val="747F8B"/>
                </a:solidFill>
                <a:latin typeface="Roboto"/>
                <a:ea typeface="Roboto"/>
                <a:cs typeface="Roboto"/>
              </a:rPr>
              <a:t> and </a:t>
            </a:r>
            <a:r>
              <a:rPr lang="en-GB" sz="1400" i="1" err="1">
                <a:solidFill>
                  <a:srgbClr val="747F8B"/>
                </a:solidFill>
                <a:latin typeface="Roboto"/>
                <a:ea typeface="Roboto"/>
                <a:cs typeface="Roboto"/>
              </a:rPr>
              <a:t>wales</a:t>
            </a:r>
            <a:r>
              <a:rPr lang="en-GB" sz="1400" i="1" dirty="0">
                <a:solidFill>
                  <a:srgbClr val="747F8B"/>
                </a:solidFill>
                <a:latin typeface="Roboto"/>
                <a:ea typeface="Roboto"/>
                <a:cs typeface="Roboto"/>
              </a:rPr>
              <a:t> overview</a:t>
            </a:r>
            <a:r>
              <a:rPr lang="en-GB" sz="1400" dirty="0">
                <a:solidFill>
                  <a:srgbClr val="747F8B"/>
                </a:solidFill>
                <a:latin typeface="Roboto"/>
                <a:ea typeface="Roboto"/>
                <a:cs typeface="Roboto"/>
              </a:rPr>
              <a:t>. Office for National Statistics. Available at: </a:t>
            </a:r>
            <a:r>
              <a:rPr lang="en-GB" sz="1400" dirty="0">
                <a:solidFill>
                  <a:srgbClr val="747F8B"/>
                </a:solidFill>
                <a:latin typeface="Roboto"/>
                <a:ea typeface="Roboto"/>
                <a:cs typeface="Roboto"/>
                <a:hlinkClick r:id="rId8"/>
              </a:rPr>
              <a:t>https://www.ons.gov.uk/peoplepopulationandcommunity/crimeandjustice/bulletins/domesticabuseinenglandandwalesoverview/november2024</a:t>
            </a:r>
            <a:r>
              <a:rPr lang="en-GB" sz="1400" dirty="0">
                <a:solidFill>
                  <a:srgbClr val="747F8B"/>
                </a:solidFill>
                <a:latin typeface="Roboto"/>
                <a:ea typeface="Roboto"/>
                <a:cs typeface="Roboto"/>
              </a:rPr>
              <a:t> accessed on: 7/1/26</a:t>
            </a: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Office for National Statistics (2025). </a:t>
            </a:r>
            <a:r>
              <a:rPr lang="en-GB" sz="1400" i="1" dirty="0">
                <a:solidFill>
                  <a:srgbClr val="747F8B"/>
                </a:solidFill>
                <a:latin typeface="Roboto"/>
                <a:ea typeface="Roboto"/>
                <a:cs typeface="Roboto"/>
              </a:rPr>
              <a:t>Sexual offences victim characteristics, England and Wales</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9"/>
              </a:rPr>
              <a:t>https://www.ons.gov.uk/peoplepopulationandcommunity/crimeandjustice/articles/sexualoffencesvictimcharacteristicsenglandandwales/yearendingmarch2025</a:t>
            </a:r>
            <a:r>
              <a:rPr lang="en-GB" sz="1400" dirty="0">
                <a:solidFill>
                  <a:srgbClr val="747F8B"/>
                </a:solidFill>
                <a:latin typeface="Roboto"/>
                <a:ea typeface="Roboto"/>
                <a:cs typeface="Roboto"/>
              </a:rPr>
              <a:t> accessed on: 7/1/26</a:t>
            </a:r>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Stanko, B. (2022). </a:t>
            </a:r>
            <a:r>
              <a:rPr lang="en-GB" sz="1400" i="1" dirty="0">
                <a:solidFill>
                  <a:srgbClr val="747F8B"/>
                </a:solidFill>
                <a:latin typeface="Roboto"/>
                <a:ea typeface="Roboto"/>
                <a:cs typeface="Roboto"/>
              </a:rPr>
              <a:t>Operation Soteria Bluestone Year One Report (accessible version)</a:t>
            </a:r>
            <a:r>
              <a:rPr lang="en-GB" sz="1400" dirty="0">
                <a:solidFill>
                  <a:srgbClr val="747F8B"/>
                </a:solidFill>
                <a:latin typeface="Roboto"/>
                <a:ea typeface="Roboto"/>
                <a:cs typeface="Roboto"/>
              </a:rPr>
              <a:t>. GOV.UK. Available at: </a:t>
            </a:r>
            <a:r>
              <a:rPr lang="en-GB" sz="1400" dirty="0">
                <a:solidFill>
                  <a:srgbClr val="747F8B"/>
                </a:solidFill>
                <a:latin typeface="Roboto"/>
                <a:ea typeface="Roboto"/>
                <a:cs typeface="Roboto"/>
                <a:hlinkClick r:id="rId10"/>
              </a:rPr>
              <a:t>https://www.gov.uk/government/publications/operation-soteria-year-one-report/operation-soteria-bluestone-year-one-report-accessible-version</a:t>
            </a:r>
            <a:r>
              <a:rPr lang="en-GB" sz="1400" dirty="0">
                <a:solidFill>
                  <a:srgbClr val="747F8B"/>
                </a:solidFill>
                <a:latin typeface="Roboto"/>
                <a:ea typeface="Roboto"/>
                <a:cs typeface="Roboto"/>
              </a:rPr>
              <a:t> accessed on: 8/1/26</a:t>
            </a:r>
            <a:endParaRPr lang="en-GB" sz="1400">
              <a:ea typeface="Meiryo"/>
            </a:endParaRPr>
          </a:p>
        </p:txBody>
      </p:sp>
    </p:spTree>
    <p:extLst>
      <p:ext uri="{BB962C8B-B14F-4D97-AF65-F5344CB8AC3E}">
        <p14:creationId xmlns:p14="http://schemas.microsoft.com/office/powerpoint/2010/main" val="24567112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2168F4-388F-00C1-E26C-C2018F89E5C7}"/>
              </a:ext>
            </a:extLst>
          </p:cNvPr>
          <p:cNvSpPr txBox="1"/>
          <p:nvPr/>
        </p:nvSpPr>
        <p:spPr>
          <a:xfrm>
            <a:off x="2666" y="271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eiryo"/>
              </a:rPr>
              <a:t>Image references </a:t>
            </a:r>
            <a:endParaRPr lang="en-GB" dirty="0"/>
          </a:p>
        </p:txBody>
      </p:sp>
      <p:sp>
        <p:nvSpPr>
          <p:cNvPr id="3" name="TextBox 2">
            <a:extLst>
              <a:ext uri="{FF2B5EF4-FFF2-40B4-BE49-F238E27FC236}">
                <a16:creationId xmlns:a16="http://schemas.microsoft.com/office/drawing/2014/main" id="{726FCB9E-08E2-A7EF-7FD0-CF424E6482FE}"/>
              </a:ext>
            </a:extLst>
          </p:cNvPr>
          <p:cNvSpPr txBox="1"/>
          <p:nvPr/>
        </p:nvSpPr>
        <p:spPr>
          <a:xfrm>
            <a:off x="0" y="448029"/>
            <a:ext cx="12138793"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rgbClr val="747F8B"/>
                </a:solidFill>
                <a:latin typeface="Roboto"/>
                <a:ea typeface="Roboto"/>
                <a:cs typeface="Roboto"/>
              </a:rPr>
              <a:t>Chris Campbell Law Offices (2026). </a:t>
            </a:r>
            <a:r>
              <a:rPr lang="en-GB" sz="1400" i="1" dirty="0">
                <a:solidFill>
                  <a:srgbClr val="747F8B"/>
                </a:solidFill>
                <a:latin typeface="Roboto"/>
                <a:ea typeface="Roboto"/>
                <a:cs typeface="Roboto"/>
              </a:rPr>
              <a:t>Welcome To Zscaler Directory Authentication</a:t>
            </a:r>
            <a:r>
              <a:rPr lang="en-GB" sz="1400" dirty="0">
                <a:solidFill>
                  <a:srgbClr val="747F8B"/>
                </a:solidFill>
                <a:latin typeface="Roboto"/>
                <a:ea typeface="Roboto"/>
                <a:cs typeface="Roboto"/>
              </a:rPr>
              <a:t>. Chriscampbelllaw.com. Available at: </a:t>
            </a:r>
            <a:r>
              <a:rPr lang="en-GB" sz="1400" dirty="0">
                <a:solidFill>
                  <a:srgbClr val="747F8B"/>
                </a:solidFill>
                <a:latin typeface="Roboto"/>
                <a:ea typeface="Roboto"/>
                <a:cs typeface="Roboto"/>
                <a:hlinkClick r:id="rId2"/>
              </a:rPr>
              <a:t>https://chriscampbelllaw.com/atlanta-personal-injury/restraining-orders-lawyer-atlanta/</a:t>
            </a:r>
            <a:r>
              <a:rPr lang="en-GB" sz="1400" dirty="0">
                <a:solidFill>
                  <a:srgbClr val="747F8B"/>
                </a:solidFill>
                <a:latin typeface="Roboto"/>
                <a:ea typeface="Roboto"/>
                <a:cs typeface="Roboto"/>
              </a:rPr>
              <a:t> accessed on: 9/1/26</a:t>
            </a:r>
            <a:endParaRPr lang="en-US" sz="1400" dirty="0">
              <a:ea typeface="Meiryo"/>
            </a:endParaRPr>
          </a:p>
          <a:p>
            <a:endParaRPr lang="en-GB" sz="1400" dirty="0">
              <a:solidFill>
                <a:srgbClr val="747F8B"/>
              </a:solidFill>
              <a:latin typeface="Roboto"/>
              <a:ea typeface="Roboto"/>
              <a:cs typeface="Roboto"/>
            </a:endParaRPr>
          </a:p>
          <a:p>
            <a:r>
              <a:rPr lang="en-GB" sz="1400" dirty="0" err="1">
                <a:solidFill>
                  <a:srgbClr val="747F8B"/>
                </a:solidFill>
                <a:latin typeface="Roboto"/>
                <a:ea typeface="Roboto"/>
                <a:cs typeface="Roboto"/>
              </a:rPr>
              <a:t>Imkaan</a:t>
            </a:r>
            <a:r>
              <a:rPr lang="en-GB" sz="1400" dirty="0">
                <a:solidFill>
                  <a:srgbClr val="747F8B"/>
                </a:solidFill>
                <a:latin typeface="Roboto"/>
                <a:ea typeface="Roboto"/>
                <a:cs typeface="Roboto"/>
              </a:rPr>
              <a:t> (2021) </a:t>
            </a:r>
            <a:r>
              <a:rPr lang="en-GB" sz="1400" dirty="0" err="1">
                <a:solidFill>
                  <a:srgbClr val="747F8B"/>
                </a:solidFill>
                <a:latin typeface="Roboto"/>
                <a:ea typeface="Roboto"/>
                <a:cs typeface="Roboto"/>
              </a:rPr>
              <a:t>Imkaan</a:t>
            </a:r>
            <a:r>
              <a:rPr lang="en-GB" sz="1400" dirty="0">
                <a:solidFill>
                  <a:srgbClr val="747F8B"/>
                </a:solidFill>
                <a:latin typeface="Roboto"/>
                <a:ea typeface="Roboto"/>
                <a:cs typeface="Roboto"/>
              </a:rPr>
              <a:t>. Available at: </a:t>
            </a:r>
            <a:r>
              <a:rPr lang="en-GB" sz="1400" dirty="0">
                <a:solidFill>
                  <a:srgbClr val="747F8B"/>
                </a:solidFill>
                <a:latin typeface="Roboto"/>
                <a:ea typeface="Roboto"/>
                <a:cs typeface="Roboto"/>
                <a:hlinkClick r:id="rId3"/>
              </a:rPr>
              <a:t>https://www.imkaan.org.uk/updates/2021/q2xwrctshgip74f7c6jmxqf2he02ah</a:t>
            </a:r>
            <a:r>
              <a:rPr lang="en-GB" sz="1400" dirty="0">
                <a:solidFill>
                  <a:srgbClr val="747F8B"/>
                </a:solidFill>
                <a:latin typeface="Roboto"/>
                <a:ea typeface="Roboto"/>
                <a:cs typeface="Roboto"/>
              </a:rPr>
              <a:t> accessed on: 7/1/26</a:t>
            </a:r>
            <a:endParaRPr lang="en-GB"/>
          </a:p>
          <a:p>
            <a:endParaRPr lang="en-GB" sz="1400" dirty="0">
              <a:solidFill>
                <a:srgbClr val="747F8B"/>
              </a:solidFill>
              <a:latin typeface="Roboto"/>
              <a:ea typeface="Roboto"/>
              <a:cs typeface="Roboto"/>
            </a:endParaRPr>
          </a:p>
          <a:p>
            <a:r>
              <a:rPr lang="en-GB" sz="1400" dirty="0">
                <a:solidFill>
                  <a:srgbClr val="747F8B"/>
                </a:solidFill>
                <a:latin typeface="Roboto"/>
                <a:ea typeface="Roboto"/>
                <a:cs typeface="Roboto"/>
              </a:rPr>
              <a:t>Nicholson, K. (2021). </a:t>
            </a:r>
            <a:r>
              <a:rPr lang="en-GB" sz="1400" i="1" dirty="0">
                <a:solidFill>
                  <a:srgbClr val="747F8B"/>
                </a:solidFill>
                <a:latin typeface="Roboto"/>
                <a:ea typeface="Roboto"/>
                <a:cs typeface="Roboto"/>
              </a:rPr>
              <a:t>DOMESTIC ABUSE ACT 2021 becomes law</a:t>
            </a:r>
            <a:r>
              <a:rPr lang="en-GB" sz="1400" dirty="0">
                <a:solidFill>
                  <a:srgbClr val="747F8B"/>
                </a:solidFill>
                <a:latin typeface="Roboto"/>
                <a:ea typeface="Roboto"/>
                <a:cs typeface="Roboto"/>
              </a:rPr>
              <a:t>. Tollers Solicitors. Available at: </a:t>
            </a:r>
            <a:r>
              <a:rPr lang="en-GB" sz="1400" dirty="0">
                <a:solidFill>
                  <a:srgbClr val="747F8B"/>
                </a:solidFill>
                <a:latin typeface="Roboto"/>
                <a:ea typeface="Roboto"/>
                <a:cs typeface="Roboto"/>
                <a:hlinkClick r:id="rId4"/>
              </a:rPr>
              <a:t>https://www.tollers.co.uk/domestic-abuse-act-2021-becomes-law/</a:t>
            </a:r>
            <a:r>
              <a:rPr lang="en-GB" sz="1400" dirty="0">
                <a:solidFill>
                  <a:srgbClr val="747F8B"/>
                </a:solidFill>
                <a:latin typeface="Roboto"/>
                <a:ea typeface="Roboto"/>
                <a:cs typeface="Roboto"/>
              </a:rPr>
              <a:t> accessed on: 8/1/26</a:t>
            </a:r>
            <a:endParaRPr lang="en-GB" sz="1400" dirty="0">
              <a:ea typeface="Meiryo"/>
            </a:endParaRPr>
          </a:p>
        </p:txBody>
      </p:sp>
    </p:spTree>
    <p:extLst>
      <p:ext uri="{BB962C8B-B14F-4D97-AF65-F5344CB8AC3E}">
        <p14:creationId xmlns:p14="http://schemas.microsoft.com/office/powerpoint/2010/main" val="3265207541"/>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SketchLinesVTI</vt:lpstr>
      <vt:lpstr>How effective is the UK policing response to violence against women and girls, and what systemic reforms are needed to ensure consistent protection, justice, and prevention across all communities?</vt:lpstr>
      <vt:lpstr>Aims and Objectives</vt:lpstr>
      <vt:lpstr>PowerPoint Presentation</vt:lpstr>
      <vt:lpstr>PowerPoint Presentation</vt:lpstr>
      <vt:lpstr>PowerPoint Presentation</vt:lpstr>
      <vt:lpstr>PowerPoint Presentation</vt:lpstr>
      <vt:lpstr>Operation Soteria Bluestone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902</cp:revision>
  <dcterms:created xsi:type="dcterms:W3CDTF">2026-01-07T11:05:35Z</dcterms:created>
  <dcterms:modified xsi:type="dcterms:W3CDTF">2026-01-09T19:43:14Z</dcterms:modified>
</cp:coreProperties>
</file>