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0ED47D-DE87-43B0-B5D1-ABCA1E033CB8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87AD79-0C44-4533-89EB-211C1070EB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00046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1E711-BA29-4A77-B9B3-5140CF896A4C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86C3C-D438-41C9-BC3F-6032C1538C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03052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1E711-BA29-4A77-B9B3-5140CF896A4C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86C3C-D438-41C9-BC3F-6032C1538C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69617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1E711-BA29-4A77-B9B3-5140CF896A4C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86C3C-D438-41C9-BC3F-6032C1538C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3630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1E711-BA29-4A77-B9B3-5140CF896A4C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86C3C-D438-41C9-BC3F-6032C1538C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8116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1E711-BA29-4A77-B9B3-5140CF896A4C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86C3C-D438-41C9-BC3F-6032C1538C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7458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1E711-BA29-4A77-B9B3-5140CF896A4C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86C3C-D438-41C9-BC3F-6032C1538C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62864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1E711-BA29-4A77-B9B3-5140CF896A4C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86C3C-D438-41C9-BC3F-6032C1538C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14600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1E711-BA29-4A77-B9B3-5140CF896A4C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86C3C-D438-41C9-BC3F-6032C1538C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74047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1E711-BA29-4A77-B9B3-5140CF896A4C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86C3C-D438-41C9-BC3F-6032C1538C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6193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1E711-BA29-4A77-B9B3-5140CF896A4C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86C3C-D438-41C9-BC3F-6032C1538C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96736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1E711-BA29-4A77-B9B3-5140CF896A4C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86C3C-D438-41C9-BC3F-6032C1538C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51756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21E711-BA29-4A77-B9B3-5140CF896A4C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F86C3C-D438-41C9-BC3F-6032C1538C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4263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Foreign </a:t>
            </a:r>
            <a:r>
              <a:rPr lang="en-GB" dirty="0" err="1" smtClean="0"/>
              <a:t>Languages&amp;Cultural</a:t>
            </a:r>
            <a:r>
              <a:rPr lang="en-GB" dirty="0" smtClean="0"/>
              <a:t> Awareness(BMIH5003)</a:t>
            </a:r>
            <a:br>
              <a:rPr lang="en-GB" dirty="0" smtClean="0"/>
            </a:br>
            <a:r>
              <a:rPr lang="en-GB" dirty="0" err="1" smtClean="0"/>
              <a:t>Agne</a:t>
            </a:r>
            <a:r>
              <a:rPr lang="en-GB" dirty="0" smtClean="0"/>
              <a:t> </a:t>
            </a:r>
            <a:r>
              <a:rPr lang="en-GB" dirty="0" err="1" smtClean="0"/>
              <a:t>Venckute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Student name:2109197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1640" y="3933056"/>
            <a:ext cx="6624736" cy="2088232"/>
          </a:xfrm>
        </p:spPr>
        <p:txBody>
          <a:bodyPr/>
          <a:lstStyle/>
          <a:p>
            <a:r>
              <a:rPr lang="en-GB" b="1" dirty="0" err="1" smtClean="0"/>
              <a:t>Lecturer:Rodrigo</a:t>
            </a:r>
            <a:r>
              <a:rPr lang="en-GB" b="1" dirty="0" smtClean="0"/>
              <a:t> </a:t>
            </a:r>
            <a:r>
              <a:rPr lang="en-GB" b="1" dirty="0" err="1" smtClean="0"/>
              <a:t>Fernandes</a:t>
            </a:r>
            <a:r>
              <a:rPr lang="en-GB" b="1" dirty="0" smtClean="0"/>
              <a:t> Aguilera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3217160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Buying a ticket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lvl="0" indent="0"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dirty="0">
                <a:solidFill>
                  <a:srgbClr val="000000"/>
                </a:solidFill>
              </a:rPr>
              <a:t>Selena: 		Buenos días! Me gustaría reservar dos billetes de </a:t>
            </a:r>
            <a:r>
              <a:rPr lang="es-ES" dirty="0" err="1">
                <a:solidFill>
                  <a:srgbClr val="000000"/>
                </a:solidFill>
              </a:rPr>
              <a:t>avion</a:t>
            </a:r>
            <a:r>
              <a:rPr lang="es-ES" dirty="0">
                <a:solidFill>
                  <a:srgbClr val="000000"/>
                </a:solidFill>
              </a:rPr>
              <a:t> a Barcelona.</a:t>
            </a:r>
          </a:p>
          <a:p>
            <a:pPr marL="0" lvl="0" indent="0"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dirty="0">
                <a:solidFill>
                  <a:srgbClr val="000000"/>
                </a:solidFill>
              </a:rPr>
              <a:t>Recepcionista: 	Buenos días. Cuando te </a:t>
            </a:r>
            <a:r>
              <a:rPr lang="es-ES" dirty="0" err="1">
                <a:solidFill>
                  <a:srgbClr val="000000"/>
                </a:solidFill>
              </a:rPr>
              <a:t>gustaria</a:t>
            </a:r>
            <a:r>
              <a:rPr lang="es-ES" dirty="0">
                <a:solidFill>
                  <a:srgbClr val="000000"/>
                </a:solidFill>
              </a:rPr>
              <a:t> volar?</a:t>
            </a:r>
          </a:p>
          <a:p>
            <a:pPr marL="0" lvl="0" indent="0"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dirty="0">
                <a:solidFill>
                  <a:srgbClr val="000000"/>
                </a:solidFill>
              </a:rPr>
              <a:t>Selena: 		Nosotros </a:t>
            </a:r>
            <a:r>
              <a:rPr lang="es-ES" dirty="0" err="1">
                <a:solidFill>
                  <a:srgbClr val="000000"/>
                </a:solidFill>
              </a:rPr>
              <a:t>gustaria</a:t>
            </a:r>
            <a:r>
              <a:rPr lang="es-ES" dirty="0">
                <a:solidFill>
                  <a:srgbClr val="000000"/>
                </a:solidFill>
              </a:rPr>
              <a:t> volar </a:t>
            </a:r>
            <a:r>
              <a:rPr lang="es-ES" dirty="0" err="1">
                <a:solidFill>
                  <a:srgbClr val="000000"/>
                </a:solidFill>
              </a:rPr>
              <a:t>manana</a:t>
            </a:r>
            <a:r>
              <a:rPr lang="es-ES" dirty="0">
                <a:solidFill>
                  <a:srgbClr val="000000"/>
                </a:solidFill>
              </a:rPr>
              <a:t>.</a:t>
            </a:r>
          </a:p>
          <a:p>
            <a:pPr marL="0" lvl="0" indent="0"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dirty="0">
                <a:solidFill>
                  <a:srgbClr val="000000"/>
                </a:solidFill>
              </a:rPr>
              <a:t>Recepcionista: 	Lo siento pero para </a:t>
            </a:r>
            <a:r>
              <a:rPr lang="es-ES" dirty="0" err="1">
                <a:solidFill>
                  <a:srgbClr val="000000"/>
                </a:solidFill>
              </a:rPr>
              <a:t>manana</a:t>
            </a:r>
            <a:r>
              <a:rPr lang="es-ES" dirty="0">
                <a:solidFill>
                  <a:srgbClr val="000000"/>
                </a:solidFill>
              </a:rPr>
              <a:t> estamos completos.</a:t>
            </a:r>
            <a:endParaRPr lang="es-ES" b="1" i="1" dirty="0">
              <a:solidFill>
                <a:srgbClr val="FF0000"/>
              </a:solidFill>
            </a:endParaRPr>
          </a:p>
          <a:p>
            <a:pPr marL="0" lvl="0" indent="0"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kern="0" dirty="0">
                <a:solidFill>
                  <a:srgbClr val="000000"/>
                </a:solidFill>
              </a:rPr>
              <a:t>Selena</a:t>
            </a:r>
            <a:r>
              <a:rPr lang="es-ES" dirty="0">
                <a:solidFill>
                  <a:srgbClr val="000000"/>
                </a:solidFill>
              </a:rPr>
              <a:t>: 		</a:t>
            </a:r>
            <a:r>
              <a:rPr lang="es-ES" kern="0" dirty="0">
                <a:solidFill>
                  <a:srgbClr val="000000"/>
                </a:solidFill>
              </a:rPr>
              <a:t>Bien</a:t>
            </a:r>
            <a:r>
              <a:rPr lang="es-ES" dirty="0">
                <a:solidFill>
                  <a:srgbClr val="000000"/>
                </a:solidFill>
              </a:rPr>
              <a:t>.es posible ir en </a:t>
            </a:r>
            <a:r>
              <a:rPr lang="es-ES" dirty="0" err="1">
                <a:solidFill>
                  <a:srgbClr val="000000"/>
                </a:solidFill>
              </a:rPr>
              <a:t>tren?y</a:t>
            </a:r>
            <a:r>
              <a:rPr lang="es-ES" dirty="0">
                <a:solidFill>
                  <a:srgbClr val="000000"/>
                </a:solidFill>
              </a:rPr>
              <a:t> a que hora si es posible?</a:t>
            </a:r>
          </a:p>
          <a:p>
            <a:pPr marL="0" lvl="0" indent="0"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dirty="0">
                <a:solidFill>
                  <a:srgbClr val="000000"/>
                </a:solidFill>
              </a:rPr>
              <a:t>Recepcionista: 	Si </a:t>
            </a:r>
            <a:r>
              <a:rPr lang="es-ES" dirty="0" err="1">
                <a:solidFill>
                  <a:srgbClr val="000000"/>
                </a:solidFill>
              </a:rPr>
              <a:t>seguro.Tren</a:t>
            </a:r>
            <a:r>
              <a:rPr lang="es-ES" dirty="0">
                <a:solidFill>
                  <a:srgbClr val="000000"/>
                </a:solidFill>
              </a:rPr>
              <a:t> saliendo de la </a:t>
            </a:r>
            <a:r>
              <a:rPr lang="es-ES" dirty="0" err="1">
                <a:solidFill>
                  <a:srgbClr val="000000"/>
                </a:solidFill>
              </a:rPr>
              <a:t>estacion</a:t>
            </a:r>
            <a:r>
              <a:rPr lang="es-ES" dirty="0">
                <a:solidFill>
                  <a:srgbClr val="000000"/>
                </a:solidFill>
              </a:rPr>
              <a:t> a las 11am (once).en </a:t>
            </a:r>
            <a:r>
              <a:rPr lang="es-ES" dirty="0" smtClean="0">
                <a:solidFill>
                  <a:srgbClr val="000000"/>
                </a:solidFill>
              </a:rPr>
              <a:t>punto  hora del </a:t>
            </a:r>
            <a:r>
              <a:rPr lang="es-ES" dirty="0" err="1" smtClean="0">
                <a:solidFill>
                  <a:srgbClr val="000000"/>
                </a:solidFill>
              </a:rPr>
              <a:t>dia</a:t>
            </a:r>
            <a:r>
              <a:rPr lang="es-ES" dirty="0" smtClean="0">
                <a:solidFill>
                  <a:srgbClr val="000000"/>
                </a:solidFill>
              </a:rPr>
              <a:t>.</a:t>
            </a:r>
            <a:endParaRPr lang="es-ES" dirty="0">
              <a:solidFill>
                <a:srgbClr val="000000"/>
              </a:solidFill>
            </a:endParaRPr>
          </a:p>
          <a:p>
            <a:pPr marL="0" lvl="0" indent="0"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kern="0" dirty="0">
                <a:solidFill>
                  <a:srgbClr val="000000"/>
                </a:solidFill>
              </a:rPr>
              <a:t>Selena                       Muy Bien.</a:t>
            </a:r>
          </a:p>
          <a:p>
            <a:pPr marL="0" lvl="0" indent="0"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kern="0" dirty="0">
                <a:solidFill>
                  <a:srgbClr val="000000"/>
                </a:solidFill>
              </a:rPr>
              <a:t>Recepcionista:         Bien como te </a:t>
            </a:r>
            <a:r>
              <a:rPr lang="es-ES" kern="0" dirty="0" err="1">
                <a:solidFill>
                  <a:srgbClr val="000000"/>
                </a:solidFill>
              </a:rPr>
              <a:t>Iiamas</a:t>
            </a:r>
            <a:r>
              <a:rPr lang="es-ES" kern="0" dirty="0">
                <a:solidFill>
                  <a:srgbClr val="000000"/>
                </a:solidFill>
              </a:rPr>
              <a:t> por favor?</a:t>
            </a:r>
            <a:endParaRPr lang="es-ES" dirty="0">
              <a:solidFill>
                <a:srgbClr val="000000"/>
              </a:solidFill>
            </a:endParaRPr>
          </a:p>
          <a:p>
            <a:pPr marL="0" lvl="0" indent="0"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dirty="0">
                <a:solidFill>
                  <a:srgbClr val="000000"/>
                </a:solidFill>
              </a:rPr>
              <a:t>Selena: 		Me llama Selena </a:t>
            </a:r>
            <a:r>
              <a:rPr lang="es-ES" dirty="0" err="1">
                <a:solidFill>
                  <a:srgbClr val="000000"/>
                </a:solidFill>
              </a:rPr>
              <a:t>Gomez</a:t>
            </a:r>
            <a:r>
              <a:rPr lang="es-ES" dirty="0">
                <a:solidFill>
                  <a:srgbClr val="000000"/>
                </a:solidFill>
              </a:rPr>
              <a:t>  y el nombre de mi amigo es  Juan  Luis  </a:t>
            </a:r>
            <a:r>
              <a:rPr lang="es-ES" dirty="0" err="1">
                <a:solidFill>
                  <a:srgbClr val="000000"/>
                </a:solidFill>
              </a:rPr>
              <a:t>Rodriguez</a:t>
            </a:r>
            <a:r>
              <a:rPr lang="es-ES" dirty="0">
                <a:solidFill>
                  <a:srgbClr val="000000"/>
                </a:solidFill>
              </a:rPr>
              <a:t> Zapatero..</a:t>
            </a:r>
          </a:p>
          <a:p>
            <a:pPr marL="0" lvl="0" indent="0"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dirty="0">
                <a:solidFill>
                  <a:srgbClr val="000000"/>
                </a:solidFill>
              </a:rPr>
              <a:t>Recepcionista: 	Muy Bien. Señorita </a:t>
            </a:r>
            <a:r>
              <a:rPr lang="es-ES" dirty="0" err="1">
                <a:solidFill>
                  <a:srgbClr val="000000"/>
                </a:solidFill>
              </a:rPr>
              <a:t>Gomez</a:t>
            </a:r>
            <a:r>
              <a:rPr lang="es-ES" dirty="0">
                <a:solidFill>
                  <a:srgbClr val="000000"/>
                </a:solidFill>
              </a:rPr>
              <a:t>. Como le gustaría pagar?</a:t>
            </a:r>
          </a:p>
          <a:p>
            <a:pPr marL="0" lvl="0" indent="0"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dirty="0">
                <a:solidFill>
                  <a:srgbClr val="000000"/>
                </a:solidFill>
              </a:rPr>
              <a:t>Selena: 		Me gustaría pagar en  la </a:t>
            </a:r>
            <a:r>
              <a:rPr lang="es-ES" dirty="0" err="1">
                <a:solidFill>
                  <a:srgbClr val="000000"/>
                </a:solidFill>
              </a:rPr>
              <a:t>estacion</a:t>
            </a:r>
            <a:r>
              <a:rPr lang="es-ES" dirty="0">
                <a:solidFill>
                  <a:srgbClr val="000000"/>
                </a:solidFill>
              </a:rPr>
              <a:t> de tren. Cuánto cuesta la billetes?</a:t>
            </a:r>
          </a:p>
          <a:p>
            <a:pPr marL="0" lvl="0" indent="0"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dirty="0">
                <a:solidFill>
                  <a:srgbClr val="000000"/>
                </a:solidFill>
              </a:rPr>
              <a:t>Recepcionista: 	Tus billetes cuestan </a:t>
            </a:r>
            <a:r>
              <a:rPr lang="es-ES" kern="0" dirty="0">
                <a:solidFill>
                  <a:srgbClr val="000000"/>
                </a:solidFill>
              </a:rPr>
              <a:t>€80(ochenta)</a:t>
            </a:r>
            <a:r>
              <a:rPr lang="es-ES" dirty="0">
                <a:solidFill>
                  <a:srgbClr val="000000"/>
                </a:solidFill>
              </a:rPr>
              <a:t> cada uno. </a:t>
            </a:r>
            <a:endParaRPr lang="es-ES" b="1" i="1" u="sng" dirty="0">
              <a:solidFill>
                <a:srgbClr val="FF0000"/>
              </a:solidFill>
            </a:endParaRPr>
          </a:p>
          <a:p>
            <a:pPr marL="0" lvl="0" indent="0"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dirty="0">
                <a:solidFill>
                  <a:srgbClr val="000000"/>
                </a:solidFill>
              </a:rPr>
              <a:t>Selena: 		Vale, muy bien. Nos vemos y muchas gracias.</a:t>
            </a:r>
          </a:p>
          <a:p>
            <a:pPr marL="0" lvl="0" indent="0"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dirty="0">
                <a:solidFill>
                  <a:srgbClr val="000000"/>
                </a:solidFill>
              </a:rPr>
              <a:t>Recepcionista: 	De nada. Muchas gracias.</a:t>
            </a:r>
          </a:p>
          <a:p>
            <a:pPr marL="0" lvl="0" indent="0"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dirty="0">
                <a:solidFill>
                  <a:srgbClr val="000000"/>
                </a:solidFill>
              </a:rPr>
              <a:t>Selena: 		Adiós!</a:t>
            </a:r>
          </a:p>
          <a:p>
            <a:pPr marL="0" lvl="0" indent="0"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dirty="0">
                <a:solidFill>
                  <a:srgbClr val="000000"/>
                </a:solidFill>
              </a:rPr>
              <a:t>Recepcionista: 	Adiós!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13008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 lnSpcReduction="10000"/>
          </a:bodyPr>
          <a:lstStyle/>
          <a:p>
            <a:r>
              <a:rPr lang="en-GB" dirty="0" err="1" smtClean="0"/>
              <a:t>Que</a:t>
            </a:r>
            <a:r>
              <a:rPr lang="en-GB" dirty="0" smtClean="0"/>
              <a:t> le </a:t>
            </a:r>
            <a:r>
              <a:rPr lang="en-GB" dirty="0" err="1" smtClean="0"/>
              <a:t>gustaria</a:t>
            </a:r>
            <a:r>
              <a:rPr lang="en-GB" dirty="0" smtClean="0"/>
              <a:t> </a:t>
            </a:r>
            <a:r>
              <a:rPr lang="en-GB" dirty="0" err="1" smtClean="0"/>
              <a:t>reservar</a:t>
            </a:r>
            <a:r>
              <a:rPr lang="en-GB" dirty="0" smtClean="0"/>
              <a:t> al </a:t>
            </a:r>
            <a:r>
              <a:rPr lang="en-GB" dirty="0" err="1" smtClean="0"/>
              <a:t>cliente</a:t>
            </a:r>
            <a:r>
              <a:rPr lang="en-GB" dirty="0" smtClean="0"/>
              <a:t>?</a:t>
            </a:r>
          </a:p>
          <a:p>
            <a:r>
              <a:rPr lang="en-GB" b="1" dirty="0" err="1" smtClean="0"/>
              <a:t>Cliente</a:t>
            </a:r>
            <a:r>
              <a:rPr lang="en-GB" b="1" dirty="0" smtClean="0"/>
              <a:t> </a:t>
            </a:r>
            <a:r>
              <a:rPr lang="en-GB" b="1" dirty="0" err="1" smtClean="0"/>
              <a:t>quiere</a:t>
            </a:r>
            <a:r>
              <a:rPr lang="en-GB" b="1" dirty="0" smtClean="0"/>
              <a:t> </a:t>
            </a:r>
            <a:r>
              <a:rPr lang="en-GB" b="1" dirty="0" err="1" smtClean="0"/>
              <a:t>pedir</a:t>
            </a:r>
            <a:r>
              <a:rPr lang="en-GB" b="1" dirty="0" smtClean="0"/>
              <a:t> un </a:t>
            </a:r>
            <a:r>
              <a:rPr lang="en-GB" b="1" dirty="0" err="1" smtClean="0"/>
              <a:t>billete</a:t>
            </a:r>
            <a:r>
              <a:rPr lang="en-GB" b="1" dirty="0" smtClean="0"/>
              <a:t>(ticket)</a:t>
            </a:r>
            <a:endParaRPr lang="en-GB" b="1" dirty="0"/>
          </a:p>
          <a:p>
            <a:r>
              <a:rPr lang="en-GB" dirty="0" err="1" smtClean="0"/>
              <a:t>Cuantos</a:t>
            </a:r>
            <a:r>
              <a:rPr lang="en-GB" dirty="0" smtClean="0"/>
              <a:t> tickets le </a:t>
            </a:r>
            <a:r>
              <a:rPr lang="en-GB" dirty="0" err="1" smtClean="0"/>
              <a:t>gustaria</a:t>
            </a:r>
            <a:r>
              <a:rPr lang="en-GB" dirty="0" smtClean="0"/>
              <a:t> </a:t>
            </a:r>
            <a:r>
              <a:rPr lang="en-GB" dirty="0" err="1" smtClean="0"/>
              <a:t>reservar</a:t>
            </a:r>
            <a:r>
              <a:rPr lang="en-GB" dirty="0" smtClean="0"/>
              <a:t>?</a:t>
            </a:r>
          </a:p>
          <a:p>
            <a:r>
              <a:rPr lang="en-GB" b="1" dirty="0" err="1" smtClean="0"/>
              <a:t>Quiero</a:t>
            </a:r>
            <a:r>
              <a:rPr lang="en-GB" b="1" dirty="0" smtClean="0"/>
              <a:t> </a:t>
            </a:r>
            <a:r>
              <a:rPr lang="en-GB" b="1" dirty="0" err="1" smtClean="0"/>
              <a:t>pedir</a:t>
            </a:r>
            <a:r>
              <a:rPr lang="en-GB" b="1" dirty="0" smtClean="0"/>
              <a:t> dos </a:t>
            </a:r>
            <a:r>
              <a:rPr lang="en-GB" b="1" dirty="0" err="1" smtClean="0"/>
              <a:t>billetos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 smtClean="0"/>
              <a:t>A </a:t>
            </a:r>
            <a:r>
              <a:rPr lang="en-GB" dirty="0" err="1" smtClean="0"/>
              <a:t>que</a:t>
            </a:r>
            <a:r>
              <a:rPr lang="en-GB" dirty="0" smtClean="0"/>
              <a:t> </a:t>
            </a:r>
            <a:r>
              <a:rPr lang="en-GB" dirty="0" err="1" smtClean="0"/>
              <a:t>hora</a:t>
            </a:r>
            <a:r>
              <a:rPr lang="en-GB" dirty="0" smtClean="0"/>
              <a:t> </a:t>
            </a:r>
            <a:r>
              <a:rPr lang="en-GB" dirty="0" err="1" smtClean="0"/>
              <a:t>es</a:t>
            </a:r>
            <a:r>
              <a:rPr lang="en-GB" dirty="0" smtClean="0"/>
              <a:t> la </a:t>
            </a:r>
            <a:r>
              <a:rPr lang="en-GB" dirty="0" err="1" smtClean="0"/>
              <a:t>reservacion</a:t>
            </a:r>
            <a:r>
              <a:rPr lang="en-GB" dirty="0" smtClean="0"/>
              <a:t>?</a:t>
            </a:r>
          </a:p>
          <a:p>
            <a:r>
              <a:rPr lang="en-GB" b="1" dirty="0" smtClean="0"/>
              <a:t>La </a:t>
            </a:r>
            <a:r>
              <a:rPr lang="en-GB" b="1" dirty="0" err="1" smtClean="0"/>
              <a:t>reserva</a:t>
            </a:r>
            <a:r>
              <a:rPr lang="en-GB" b="1" dirty="0" smtClean="0"/>
              <a:t> </a:t>
            </a:r>
            <a:r>
              <a:rPr lang="en-GB" b="1" dirty="0" err="1" smtClean="0"/>
              <a:t>es</a:t>
            </a:r>
            <a:r>
              <a:rPr lang="en-GB" b="1" dirty="0" smtClean="0"/>
              <a:t> a </a:t>
            </a:r>
            <a:r>
              <a:rPr lang="en-GB" b="1" dirty="0" err="1" smtClean="0"/>
              <a:t>las</a:t>
            </a:r>
            <a:r>
              <a:rPr lang="en-GB" b="1" dirty="0" smtClean="0"/>
              <a:t> 11 en </a:t>
            </a:r>
            <a:r>
              <a:rPr lang="en-GB" b="1" dirty="0" err="1" smtClean="0"/>
              <a:t>punto</a:t>
            </a:r>
            <a:r>
              <a:rPr lang="en-GB" b="1" dirty="0" smtClean="0"/>
              <a:t> </a:t>
            </a:r>
            <a:r>
              <a:rPr lang="en-GB" b="1" dirty="0" err="1" smtClean="0"/>
              <a:t>durante</a:t>
            </a:r>
            <a:r>
              <a:rPr lang="en-GB" b="1" dirty="0" smtClean="0"/>
              <a:t> el dia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Donde</a:t>
            </a:r>
            <a:r>
              <a:rPr lang="en-GB" dirty="0" smtClean="0"/>
              <a:t> le </a:t>
            </a:r>
            <a:r>
              <a:rPr lang="en-GB" dirty="0" err="1" smtClean="0"/>
              <a:t>gustaria</a:t>
            </a:r>
            <a:r>
              <a:rPr lang="en-GB" dirty="0" smtClean="0"/>
              <a:t> </a:t>
            </a:r>
            <a:r>
              <a:rPr lang="en-GB" dirty="0" err="1" smtClean="0"/>
              <a:t>viajar</a:t>
            </a:r>
            <a:r>
              <a:rPr lang="en-GB" dirty="0" smtClean="0"/>
              <a:t> al </a:t>
            </a:r>
            <a:r>
              <a:rPr lang="en-GB" dirty="0" err="1" smtClean="0"/>
              <a:t>cliente</a:t>
            </a:r>
            <a:r>
              <a:rPr lang="en-GB" dirty="0" smtClean="0"/>
              <a:t>?</a:t>
            </a:r>
          </a:p>
          <a:p>
            <a:r>
              <a:rPr lang="en-GB" b="1" dirty="0" err="1" smtClean="0"/>
              <a:t>Cliente</a:t>
            </a:r>
            <a:r>
              <a:rPr lang="en-GB" b="1" dirty="0" smtClean="0"/>
              <a:t> </a:t>
            </a:r>
            <a:r>
              <a:rPr lang="en-GB" b="1" dirty="0" err="1" smtClean="0"/>
              <a:t>gustaria</a:t>
            </a:r>
            <a:r>
              <a:rPr lang="en-GB" b="1" dirty="0" smtClean="0"/>
              <a:t> </a:t>
            </a:r>
            <a:r>
              <a:rPr lang="en-GB" b="1" dirty="0" err="1" smtClean="0"/>
              <a:t>viajar</a:t>
            </a:r>
            <a:r>
              <a:rPr lang="en-GB" b="1" dirty="0" smtClean="0"/>
              <a:t> a Barcelona.</a:t>
            </a:r>
          </a:p>
          <a:p>
            <a:r>
              <a:rPr lang="en-GB" dirty="0" err="1" smtClean="0"/>
              <a:t>Cuanto</a:t>
            </a:r>
            <a:r>
              <a:rPr lang="en-GB" dirty="0" smtClean="0"/>
              <a:t> </a:t>
            </a:r>
            <a:r>
              <a:rPr lang="en-GB" dirty="0" err="1" smtClean="0"/>
              <a:t>cuestan</a:t>
            </a:r>
            <a:r>
              <a:rPr lang="en-GB" dirty="0" smtClean="0"/>
              <a:t> los tickets?</a:t>
            </a:r>
          </a:p>
          <a:p>
            <a:r>
              <a:rPr lang="en-GB" b="1" dirty="0" smtClean="0"/>
              <a:t>El </a:t>
            </a:r>
            <a:r>
              <a:rPr lang="en-GB" b="1" dirty="0" err="1" smtClean="0"/>
              <a:t>billete</a:t>
            </a:r>
            <a:r>
              <a:rPr lang="en-GB" b="1" dirty="0" smtClean="0"/>
              <a:t> cuesta  €80 </a:t>
            </a:r>
            <a:r>
              <a:rPr lang="en-GB" b="1" dirty="0" err="1" smtClean="0"/>
              <a:t>ochenta</a:t>
            </a:r>
            <a:r>
              <a:rPr lang="en-GB" b="1" dirty="0" smtClean="0"/>
              <a:t> euros</a:t>
            </a:r>
          </a:p>
          <a:p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8219995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875</TotalTime>
  <Words>80</Words>
  <Application>Microsoft Office PowerPoint</Application>
  <PresentationFormat>On-screen Show (4:3)</PresentationFormat>
  <Paragraphs>29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Foreign Languages&amp;Cultural Awareness(BMIH5003) Agne Venckute Student name:2109197</vt:lpstr>
      <vt:lpstr>Buying a ticket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Foreign Languages&amp;Cultural Awareness(BMIH5003) Agne Venckute Student name:2109197</dc:title>
  <dc:creator>Latitude E7250</dc:creator>
  <cp:lastModifiedBy>Latitude E7250</cp:lastModifiedBy>
  <cp:revision>12</cp:revision>
  <dcterms:created xsi:type="dcterms:W3CDTF">2022-11-25T09:46:07Z</dcterms:created>
  <dcterms:modified xsi:type="dcterms:W3CDTF">2022-12-05T14:34:05Z</dcterms:modified>
</cp:coreProperties>
</file>