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8" r:id="rId4"/>
    <p:sldId id="257" r:id="rId5"/>
    <p:sldId id="258" r:id="rId6"/>
    <p:sldId id="265" r:id="rId7"/>
    <p:sldId id="267" r:id="rId8"/>
    <p:sldId id="261" r:id="rId9"/>
    <p:sldId id="259" r:id="rId10"/>
    <p:sldId id="260" r:id="rId11"/>
    <p:sldId id="262" r:id="rId12"/>
    <p:sldId id="264"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822753A-5DFD-4DB3-B293-6E3EE7FC02E4}">
          <p14:sldIdLst>
            <p14:sldId id="256"/>
            <p14:sldId id="266"/>
            <p14:sldId id="268"/>
            <p14:sldId id="257"/>
            <p14:sldId id="258"/>
            <p14:sldId id="265"/>
            <p14:sldId id="267"/>
            <p14:sldId id="261"/>
            <p14:sldId id="259"/>
            <p14:sldId id="260"/>
            <p14:sldId id="262"/>
            <p14:sldId id="264"/>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7E37A4-DE63-442E-9CB9-05DF672D3AA2}" v="77" dt="2021-05-23T14:09:12.2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ni Davies" userId="25e9a7f1bde4dfe8" providerId="LiveId" clId="{EC7E37A4-DE63-442E-9CB9-05DF672D3AA2}"/>
    <pc:docChg chg="undo custSel addSld delSld modSld sldOrd modSection">
      <pc:chgData name="Toni Davies" userId="25e9a7f1bde4dfe8" providerId="LiveId" clId="{EC7E37A4-DE63-442E-9CB9-05DF672D3AA2}" dt="2021-05-23T15:11:11.864" v="8528" actId="2696"/>
      <pc:docMkLst>
        <pc:docMk/>
      </pc:docMkLst>
      <pc:sldChg chg="modSp">
        <pc:chgData name="Toni Davies" userId="25e9a7f1bde4dfe8" providerId="LiveId" clId="{EC7E37A4-DE63-442E-9CB9-05DF672D3AA2}" dt="2021-05-22T22:42:31.763" v="6190" actId="20577"/>
        <pc:sldMkLst>
          <pc:docMk/>
          <pc:sldMk cId="2684192104" sldId="256"/>
        </pc:sldMkLst>
        <pc:spChg chg="mod">
          <ac:chgData name="Toni Davies" userId="25e9a7f1bde4dfe8" providerId="LiveId" clId="{EC7E37A4-DE63-442E-9CB9-05DF672D3AA2}" dt="2021-05-22T22:42:31.763" v="6190" actId="20577"/>
          <ac:spMkLst>
            <pc:docMk/>
            <pc:sldMk cId="2684192104" sldId="256"/>
            <ac:spMk id="2" creationId="{F3230A86-921F-4E96-BE71-33458F7AFDF2}"/>
          </ac:spMkLst>
        </pc:spChg>
      </pc:sldChg>
      <pc:sldChg chg="modSp mod">
        <pc:chgData name="Toni Davies" userId="25e9a7f1bde4dfe8" providerId="LiveId" clId="{EC7E37A4-DE63-442E-9CB9-05DF672D3AA2}" dt="2021-05-23T13:02:43.837" v="6256" actId="20577"/>
        <pc:sldMkLst>
          <pc:docMk/>
          <pc:sldMk cId="2749585980" sldId="257"/>
        </pc:sldMkLst>
        <pc:spChg chg="mod">
          <ac:chgData name="Toni Davies" userId="25e9a7f1bde4dfe8" providerId="LiveId" clId="{EC7E37A4-DE63-442E-9CB9-05DF672D3AA2}" dt="2021-05-23T13:02:43.837" v="6256" actId="20577"/>
          <ac:spMkLst>
            <pc:docMk/>
            <pc:sldMk cId="2749585980" sldId="257"/>
            <ac:spMk id="7" creationId="{31A17EF3-10BA-40A5-A814-2B40484F2895}"/>
          </ac:spMkLst>
        </pc:spChg>
      </pc:sldChg>
      <pc:sldChg chg="modSp mod">
        <pc:chgData name="Toni Davies" userId="25e9a7f1bde4dfe8" providerId="LiveId" clId="{EC7E37A4-DE63-442E-9CB9-05DF672D3AA2}" dt="2021-05-23T13:03:20.763" v="6295" actId="20577"/>
        <pc:sldMkLst>
          <pc:docMk/>
          <pc:sldMk cId="2443424872" sldId="258"/>
        </pc:sldMkLst>
        <pc:spChg chg="mod">
          <ac:chgData name="Toni Davies" userId="25e9a7f1bde4dfe8" providerId="LiveId" clId="{EC7E37A4-DE63-442E-9CB9-05DF672D3AA2}" dt="2021-05-23T13:03:20.763" v="6295" actId="20577"/>
          <ac:spMkLst>
            <pc:docMk/>
            <pc:sldMk cId="2443424872" sldId="258"/>
            <ac:spMk id="3" creationId="{874F2346-DF33-4D5C-9326-D31EDE1FD70C}"/>
          </ac:spMkLst>
        </pc:spChg>
      </pc:sldChg>
      <pc:sldChg chg="modSp mod">
        <pc:chgData name="Toni Davies" userId="25e9a7f1bde4dfe8" providerId="LiveId" clId="{EC7E37A4-DE63-442E-9CB9-05DF672D3AA2}" dt="2021-05-22T22:13:55.371" v="4308" actId="20577"/>
        <pc:sldMkLst>
          <pc:docMk/>
          <pc:sldMk cId="3214196243" sldId="259"/>
        </pc:sldMkLst>
        <pc:spChg chg="mod">
          <ac:chgData name="Toni Davies" userId="25e9a7f1bde4dfe8" providerId="LiveId" clId="{EC7E37A4-DE63-442E-9CB9-05DF672D3AA2}" dt="2021-05-22T21:54:18.196" v="1726" actId="20577"/>
          <ac:spMkLst>
            <pc:docMk/>
            <pc:sldMk cId="3214196243" sldId="259"/>
            <ac:spMk id="4" creationId="{0282BCC2-FB77-4C14-ADFC-3F37BE339C87}"/>
          </ac:spMkLst>
        </pc:spChg>
        <pc:graphicFrameChg chg="modGraphic">
          <ac:chgData name="Toni Davies" userId="25e9a7f1bde4dfe8" providerId="LiveId" clId="{EC7E37A4-DE63-442E-9CB9-05DF672D3AA2}" dt="2021-05-22T22:13:55.371" v="4308" actId="20577"/>
          <ac:graphicFrameMkLst>
            <pc:docMk/>
            <pc:sldMk cId="3214196243" sldId="259"/>
            <ac:graphicFrameMk id="8" creationId="{D7BB1D0B-6AA5-4A64-8593-2B21976CED82}"/>
          </ac:graphicFrameMkLst>
        </pc:graphicFrameChg>
      </pc:sldChg>
      <pc:sldChg chg="modSp add mod">
        <pc:chgData name="Toni Davies" userId="25e9a7f1bde4dfe8" providerId="LiveId" clId="{EC7E37A4-DE63-442E-9CB9-05DF672D3AA2}" dt="2021-05-22T22:05:49.716" v="3838" actId="20577"/>
        <pc:sldMkLst>
          <pc:docMk/>
          <pc:sldMk cId="975654227" sldId="260"/>
        </pc:sldMkLst>
        <pc:spChg chg="mod">
          <ac:chgData name="Toni Davies" userId="25e9a7f1bde4dfe8" providerId="LiveId" clId="{EC7E37A4-DE63-442E-9CB9-05DF672D3AA2}" dt="2021-05-22T21:54:11.998" v="1725" actId="20577"/>
          <ac:spMkLst>
            <pc:docMk/>
            <pc:sldMk cId="975654227" sldId="260"/>
            <ac:spMk id="4" creationId="{0282BCC2-FB77-4C14-ADFC-3F37BE339C87}"/>
          </ac:spMkLst>
        </pc:spChg>
        <pc:graphicFrameChg chg="modGraphic">
          <ac:chgData name="Toni Davies" userId="25e9a7f1bde4dfe8" providerId="LiveId" clId="{EC7E37A4-DE63-442E-9CB9-05DF672D3AA2}" dt="2021-05-22T22:05:49.716" v="3838" actId="20577"/>
          <ac:graphicFrameMkLst>
            <pc:docMk/>
            <pc:sldMk cId="975654227" sldId="260"/>
            <ac:graphicFrameMk id="8" creationId="{D7BB1D0B-6AA5-4A64-8593-2B21976CED82}"/>
          </ac:graphicFrameMkLst>
        </pc:graphicFrameChg>
      </pc:sldChg>
      <pc:sldChg chg="modSp add mod">
        <pc:chgData name="Toni Davies" userId="25e9a7f1bde4dfe8" providerId="LiveId" clId="{EC7E37A4-DE63-442E-9CB9-05DF672D3AA2}" dt="2021-05-23T13:03:52.690" v="6301" actId="20577"/>
        <pc:sldMkLst>
          <pc:docMk/>
          <pc:sldMk cId="1545841690" sldId="261"/>
        </pc:sldMkLst>
        <pc:spChg chg="mod">
          <ac:chgData name="Toni Davies" userId="25e9a7f1bde4dfe8" providerId="LiveId" clId="{EC7E37A4-DE63-442E-9CB9-05DF672D3AA2}" dt="2021-05-23T13:03:52.690" v="6301" actId="20577"/>
          <ac:spMkLst>
            <pc:docMk/>
            <pc:sldMk cId="1545841690" sldId="261"/>
            <ac:spMk id="3" creationId="{874F2346-DF33-4D5C-9326-D31EDE1FD70C}"/>
          </ac:spMkLst>
        </pc:spChg>
        <pc:spChg chg="mod">
          <ac:chgData name="Toni Davies" userId="25e9a7f1bde4dfe8" providerId="LiveId" clId="{EC7E37A4-DE63-442E-9CB9-05DF672D3AA2}" dt="2021-05-22T22:06:40.500" v="3876" actId="20577"/>
          <ac:spMkLst>
            <pc:docMk/>
            <pc:sldMk cId="1545841690" sldId="261"/>
            <ac:spMk id="4" creationId="{0282BCC2-FB77-4C14-ADFC-3F37BE339C87}"/>
          </ac:spMkLst>
        </pc:spChg>
      </pc:sldChg>
      <pc:sldChg chg="addSp delSp modSp add mod ord">
        <pc:chgData name="Toni Davies" userId="25e9a7f1bde4dfe8" providerId="LiveId" clId="{EC7E37A4-DE63-442E-9CB9-05DF672D3AA2}" dt="2021-05-23T15:08:21.073" v="8277" actId="20577"/>
        <pc:sldMkLst>
          <pc:docMk/>
          <pc:sldMk cId="516150731" sldId="262"/>
        </pc:sldMkLst>
        <pc:spChg chg="mod">
          <ac:chgData name="Toni Davies" userId="25e9a7f1bde4dfe8" providerId="LiveId" clId="{EC7E37A4-DE63-442E-9CB9-05DF672D3AA2}" dt="2021-05-23T15:08:21.073" v="8277" actId="20577"/>
          <ac:spMkLst>
            <pc:docMk/>
            <pc:sldMk cId="516150731" sldId="262"/>
            <ac:spMk id="3" creationId="{874F2346-DF33-4D5C-9326-D31EDE1FD70C}"/>
          </ac:spMkLst>
        </pc:spChg>
        <pc:spChg chg="mod">
          <ac:chgData name="Toni Davies" userId="25e9a7f1bde4dfe8" providerId="LiveId" clId="{EC7E37A4-DE63-442E-9CB9-05DF672D3AA2}" dt="2021-05-22T22:16:30.649" v="4324" actId="20577"/>
          <ac:spMkLst>
            <pc:docMk/>
            <pc:sldMk cId="516150731" sldId="262"/>
            <ac:spMk id="4" creationId="{0282BCC2-FB77-4C14-ADFC-3F37BE339C87}"/>
          </ac:spMkLst>
        </pc:spChg>
        <pc:graphicFrameChg chg="add del mod modGraphic">
          <ac:chgData name="Toni Davies" userId="25e9a7f1bde4dfe8" providerId="LiveId" clId="{EC7E37A4-DE63-442E-9CB9-05DF672D3AA2}" dt="2021-05-22T22:25:10.002" v="5002" actId="478"/>
          <ac:graphicFrameMkLst>
            <pc:docMk/>
            <pc:sldMk cId="516150731" sldId="262"/>
            <ac:graphicFrameMk id="2" creationId="{D44DB5D9-6E63-4EF4-8FDF-F76243F3EE3B}"/>
          </ac:graphicFrameMkLst>
        </pc:graphicFrameChg>
      </pc:sldChg>
      <pc:sldChg chg="modSp add mod">
        <pc:chgData name="Toni Davies" userId="25e9a7f1bde4dfe8" providerId="LiveId" clId="{EC7E37A4-DE63-442E-9CB9-05DF672D3AA2}" dt="2021-05-23T14:39:14.037" v="8082" actId="403"/>
        <pc:sldMkLst>
          <pc:docMk/>
          <pc:sldMk cId="822161698" sldId="263"/>
        </pc:sldMkLst>
        <pc:spChg chg="mod">
          <ac:chgData name="Toni Davies" userId="25e9a7f1bde4dfe8" providerId="LiveId" clId="{EC7E37A4-DE63-442E-9CB9-05DF672D3AA2}" dt="2021-05-23T14:39:14.037" v="8082" actId="403"/>
          <ac:spMkLst>
            <pc:docMk/>
            <pc:sldMk cId="822161698" sldId="263"/>
            <ac:spMk id="3" creationId="{874F2346-DF33-4D5C-9326-D31EDE1FD70C}"/>
          </ac:spMkLst>
        </pc:spChg>
        <pc:spChg chg="mod">
          <ac:chgData name="Toni Davies" userId="25e9a7f1bde4dfe8" providerId="LiveId" clId="{EC7E37A4-DE63-442E-9CB9-05DF672D3AA2}" dt="2021-05-22T22:31:30.567" v="5501" actId="20577"/>
          <ac:spMkLst>
            <pc:docMk/>
            <pc:sldMk cId="822161698" sldId="263"/>
            <ac:spMk id="4" creationId="{0282BCC2-FB77-4C14-ADFC-3F37BE339C87}"/>
          </ac:spMkLst>
        </pc:spChg>
      </pc:sldChg>
      <pc:sldChg chg="addSp delSp modSp add mod">
        <pc:chgData name="Toni Davies" userId="25e9a7f1bde4dfe8" providerId="LiveId" clId="{EC7E37A4-DE63-442E-9CB9-05DF672D3AA2}" dt="2021-05-22T22:47:13.163" v="6251" actId="962"/>
        <pc:sldMkLst>
          <pc:docMk/>
          <pc:sldMk cId="809541837" sldId="264"/>
        </pc:sldMkLst>
        <pc:spChg chg="del mod">
          <ac:chgData name="Toni Davies" userId="25e9a7f1bde4dfe8" providerId="LiveId" clId="{EC7E37A4-DE63-442E-9CB9-05DF672D3AA2}" dt="2021-05-22T22:46:41.642" v="6248" actId="478"/>
          <ac:spMkLst>
            <pc:docMk/>
            <pc:sldMk cId="809541837" sldId="264"/>
            <ac:spMk id="3" creationId="{874F2346-DF33-4D5C-9326-D31EDE1FD70C}"/>
          </ac:spMkLst>
        </pc:spChg>
        <pc:spChg chg="del mod">
          <ac:chgData name="Toni Davies" userId="25e9a7f1bde4dfe8" providerId="LiveId" clId="{EC7E37A4-DE63-442E-9CB9-05DF672D3AA2}" dt="2021-05-22T22:46:37.702" v="6247" actId="478"/>
          <ac:spMkLst>
            <pc:docMk/>
            <pc:sldMk cId="809541837" sldId="264"/>
            <ac:spMk id="4" creationId="{0282BCC2-FB77-4C14-ADFC-3F37BE339C87}"/>
          </ac:spMkLst>
        </pc:spChg>
        <pc:picChg chg="add del">
          <ac:chgData name="Toni Davies" userId="25e9a7f1bde4dfe8" providerId="LiveId" clId="{EC7E37A4-DE63-442E-9CB9-05DF672D3AA2}" dt="2021-05-22T22:46:35.816" v="6246" actId="478"/>
          <ac:picMkLst>
            <pc:docMk/>
            <pc:sldMk cId="809541837" sldId="264"/>
            <ac:picMk id="5" creationId="{BB61EC7F-CF9F-4B36-9CE7-D5AA0EEC1EFE}"/>
          </ac:picMkLst>
        </pc:picChg>
        <pc:picChg chg="add mod">
          <ac:chgData name="Toni Davies" userId="25e9a7f1bde4dfe8" providerId="LiveId" clId="{EC7E37A4-DE63-442E-9CB9-05DF672D3AA2}" dt="2021-05-22T22:47:13.163" v="6251" actId="962"/>
          <ac:picMkLst>
            <pc:docMk/>
            <pc:sldMk cId="809541837" sldId="264"/>
            <ac:picMk id="6" creationId="{37A61728-2DA4-421C-B921-96EAAE0E0A1E}"/>
          </ac:picMkLst>
        </pc:picChg>
      </pc:sldChg>
      <pc:sldChg chg="modSp add mod">
        <pc:chgData name="Toni Davies" userId="25e9a7f1bde4dfe8" providerId="LiveId" clId="{EC7E37A4-DE63-442E-9CB9-05DF672D3AA2}" dt="2021-05-22T22:44:16.401" v="6237" actId="20577"/>
        <pc:sldMkLst>
          <pc:docMk/>
          <pc:sldMk cId="1388259106" sldId="265"/>
        </pc:sldMkLst>
        <pc:spChg chg="mod">
          <ac:chgData name="Toni Davies" userId="25e9a7f1bde4dfe8" providerId="LiveId" clId="{EC7E37A4-DE63-442E-9CB9-05DF672D3AA2}" dt="2021-05-22T22:44:16.401" v="6237" actId="20577"/>
          <ac:spMkLst>
            <pc:docMk/>
            <pc:sldMk cId="1388259106" sldId="265"/>
            <ac:spMk id="3" creationId="{874F2346-DF33-4D5C-9326-D31EDE1FD70C}"/>
          </ac:spMkLst>
        </pc:spChg>
        <pc:spChg chg="mod">
          <ac:chgData name="Toni Davies" userId="25e9a7f1bde4dfe8" providerId="LiveId" clId="{EC7E37A4-DE63-442E-9CB9-05DF672D3AA2}" dt="2021-05-22T22:35:32.135" v="5527" actId="6549"/>
          <ac:spMkLst>
            <pc:docMk/>
            <pc:sldMk cId="1388259106" sldId="265"/>
            <ac:spMk id="4" creationId="{0282BCC2-FB77-4C14-ADFC-3F37BE339C87}"/>
          </ac:spMkLst>
        </pc:spChg>
      </pc:sldChg>
      <pc:sldChg chg="addSp delSp modSp add mod modClrScheme delAnim modAnim delDesignElem chgLayout">
        <pc:chgData name="Toni Davies" userId="25e9a7f1bde4dfe8" providerId="LiveId" clId="{EC7E37A4-DE63-442E-9CB9-05DF672D3AA2}" dt="2021-05-23T13:27:11.885" v="6634" actId="14838"/>
        <pc:sldMkLst>
          <pc:docMk/>
          <pc:sldMk cId="1921869437" sldId="266"/>
        </pc:sldMkLst>
        <pc:spChg chg="del mod">
          <ac:chgData name="Toni Davies" userId="25e9a7f1bde4dfe8" providerId="LiveId" clId="{EC7E37A4-DE63-442E-9CB9-05DF672D3AA2}" dt="2021-05-23T13:24:25.783" v="6486" actId="478"/>
          <ac:spMkLst>
            <pc:docMk/>
            <pc:sldMk cId="1921869437" sldId="266"/>
            <ac:spMk id="2" creationId="{F3230A86-921F-4E96-BE71-33458F7AFDF2}"/>
          </ac:spMkLst>
        </pc:spChg>
        <pc:spChg chg="del mod">
          <ac:chgData name="Toni Davies" userId="25e9a7f1bde4dfe8" providerId="LiveId" clId="{EC7E37A4-DE63-442E-9CB9-05DF672D3AA2}" dt="2021-05-23T13:24:28.553" v="6487" actId="478"/>
          <ac:spMkLst>
            <pc:docMk/>
            <pc:sldMk cId="1921869437" sldId="266"/>
            <ac:spMk id="3" creationId="{28F6263C-807C-4970-9F1F-3785A1FC9E0C}"/>
          </ac:spMkLst>
        </pc:spChg>
        <pc:spChg chg="add mod ord">
          <ac:chgData name="Toni Davies" userId="25e9a7f1bde4dfe8" providerId="LiveId" clId="{EC7E37A4-DE63-442E-9CB9-05DF672D3AA2}" dt="2021-05-23T13:27:08.102" v="6633" actId="14838"/>
          <ac:spMkLst>
            <pc:docMk/>
            <pc:sldMk cId="1921869437" sldId="266"/>
            <ac:spMk id="4" creationId="{CC283688-EDB8-412F-8571-D90F69D16EEA}"/>
          </ac:spMkLst>
        </pc:spChg>
        <pc:spChg chg="add mod ord">
          <ac:chgData name="Toni Davies" userId="25e9a7f1bde4dfe8" providerId="LiveId" clId="{EC7E37A4-DE63-442E-9CB9-05DF672D3AA2}" dt="2021-05-23T13:25:24.144" v="6563" actId="2711"/>
          <ac:spMkLst>
            <pc:docMk/>
            <pc:sldMk cId="1921869437" sldId="266"/>
            <ac:spMk id="6" creationId="{A0D0473C-2BFD-42BF-96B4-A4B409540144}"/>
          </ac:spMkLst>
        </pc:spChg>
        <pc:spChg chg="add mod">
          <ac:chgData name="Toni Davies" userId="25e9a7f1bde4dfe8" providerId="LiveId" clId="{EC7E37A4-DE63-442E-9CB9-05DF672D3AA2}" dt="2021-05-23T13:27:11.885" v="6634" actId="14838"/>
          <ac:spMkLst>
            <pc:docMk/>
            <pc:sldMk cId="1921869437" sldId="266"/>
            <ac:spMk id="7" creationId="{8CD7E278-F078-4C21-B2BA-ACDD2C54B768}"/>
          </ac:spMkLst>
        </pc:spChg>
        <pc:spChg chg="add mod">
          <ac:chgData name="Toni Davies" userId="25e9a7f1bde4dfe8" providerId="LiveId" clId="{EC7E37A4-DE63-442E-9CB9-05DF672D3AA2}" dt="2021-05-23T13:26:41.474" v="6632" actId="2711"/>
          <ac:spMkLst>
            <pc:docMk/>
            <pc:sldMk cId="1921869437" sldId="266"/>
            <ac:spMk id="8" creationId="{FBED387C-E6C1-4C37-B3DF-9377D30AB2A1}"/>
          </ac:spMkLst>
        </pc:spChg>
        <pc:spChg chg="del">
          <ac:chgData name="Toni Davies" userId="25e9a7f1bde4dfe8" providerId="LiveId" clId="{EC7E37A4-DE63-442E-9CB9-05DF672D3AA2}" dt="2021-05-23T13:24:35.085" v="6488" actId="700"/>
          <ac:spMkLst>
            <pc:docMk/>
            <pc:sldMk cId="1921869437" sldId="266"/>
            <ac:spMk id="16" creationId="{87CC2527-562A-4F69-B487-4371E5B243E7}"/>
          </ac:spMkLst>
        </pc:spChg>
        <pc:cxnChg chg="del">
          <ac:chgData name="Toni Davies" userId="25e9a7f1bde4dfe8" providerId="LiveId" clId="{EC7E37A4-DE63-442E-9CB9-05DF672D3AA2}" dt="2021-05-23T13:24:35.085" v="6488" actId="700"/>
          <ac:cxnSpMkLst>
            <pc:docMk/>
            <pc:sldMk cId="1921869437" sldId="266"/>
            <ac:cxnSpMk id="18" creationId="{BCDAEC91-5BCE-4B55-9CC0-43EF94CB734B}"/>
          </ac:cxnSpMkLst>
        </pc:cxnChg>
      </pc:sldChg>
      <pc:sldChg chg="modSp add mod">
        <pc:chgData name="Toni Davies" userId="25e9a7f1bde4dfe8" providerId="LiveId" clId="{EC7E37A4-DE63-442E-9CB9-05DF672D3AA2}" dt="2021-05-23T14:34:07.302" v="8080" actId="20577"/>
        <pc:sldMkLst>
          <pc:docMk/>
          <pc:sldMk cId="124326625" sldId="267"/>
        </pc:sldMkLst>
        <pc:spChg chg="mod">
          <ac:chgData name="Toni Davies" userId="25e9a7f1bde4dfe8" providerId="LiveId" clId="{EC7E37A4-DE63-442E-9CB9-05DF672D3AA2}" dt="2021-05-23T14:34:07.302" v="8080" actId="20577"/>
          <ac:spMkLst>
            <pc:docMk/>
            <pc:sldMk cId="124326625" sldId="267"/>
            <ac:spMk id="3" creationId="{874F2346-DF33-4D5C-9326-D31EDE1FD70C}"/>
          </ac:spMkLst>
        </pc:spChg>
        <pc:spChg chg="mod">
          <ac:chgData name="Toni Davies" userId="25e9a7f1bde4dfe8" providerId="LiveId" clId="{EC7E37A4-DE63-442E-9CB9-05DF672D3AA2}" dt="2021-05-23T13:57:15.041" v="7671" actId="20577"/>
          <ac:spMkLst>
            <pc:docMk/>
            <pc:sldMk cId="124326625" sldId="267"/>
            <ac:spMk id="4" creationId="{0282BCC2-FB77-4C14-ADFC-3F37BE339C87}"/>
          </ac:spMkLst>
        </pc:spChg>
      </pc:sldChg>
      <pc:sldChg chg="addSp delSp modSp add mod">
        <pc:chgData name="Toni Davies" userId="25e9a7f1bde4dfe8" providerId="LiveId" clId="{EC7E37A4-DE63-442E-9CB9-05DF672D3AA2}" dt="2021-05-23T14:02:57.093" v="7826" actId="207"/>
        <pc:sldMkLst>
          <pc:docMk/>
          <pc:sldMk cId="2349493927" sldId="268"/>
        </pc:sldMkLst>
        <pc:spChg chg="add del mod">
          <ac:chgData name="Toni Davies" userId="25e9a7f1bde4dfe8" providerId="LiveId" clId="{EC7E37A4-DE63-442E-9CB9-05DF672D3AA2}" dt="2021-05-23T14:02:42.137" v="7823"/>
          <ac:spMkLst>
            <pc:docMk/>
            <pc:sldMk cId="2349493927" sldId="268"/>
            <ac:spMk id="3" creationId="{12561504-6A36-4C6F-98EB-A7C46EC5CFF5}"/>
          </ac:spMkLst>
        </pc:spChg>
        <pc:spChg chg="mod">
          <ac:chgData name="Toni Davies" userId="25e9a7f1bde4dfe8" providerId="LiveId" clId="{EC7E37A4-DE63-442E-9CB9-05DF672D3AA2}" dt="2021-05-23T14:01:55.203" v="7820" actId="20577"/>
          <ac:spMkLst>
            <pc:docMk/>
            <pc:sldMk cId="2349493927" sldId="268"/>
            <ac:spMk id="4" creationId="{CC283688-EDB8-412F-8571-D90F69D16EEA}"/>
          </ac:spMkLst>
        </pc:spChg>
        <pc:spChg chg="del mod">
          <ac:chgData name="Toni Davies" userId="25e9a7f1bde4dfe8" providerId="LiveId" clId="{EC7E37A4-DE63-442E-9CB9-05DF672D3AA2}" dt="2021-05-23T14:01:57.532" v="7821"/>
          <ac:spMkLst>
            <pc:docMk/>
            <pc:sldMk cId="2349493927" sldId="268"/>
            <ac:spMk id="6" creationId="{A0D0473C-2BFD-42BF-96B4-A4B409540144}"/>
          </ac:spMkLst>
        </pc:spChg>
        <pc:spChg chg="del mod">
          <ac:chgData name="Toni Davies" userId="25e9a7f1bde4dfe8" providerId="LiveId" clId="{EC7E37A4-DE63-442E-9CB9-05DF672D3AA2}" dt="2021-05-23T14:01:47.898" v="7802"/>
          <ac:spMkLst>
            <pc:docMk/>
            <pc:sldMk cId="2349493927" sldId="268"/>
            <ac:spMk id="7" creationId="{8CD7E278-F078-4C21-B2BA-ACDD2C54B768}"/>
          </ac:spMkLst>
        </pc:spChg>
        <pc:spChg chg="del mod">
          <ac:chgData name="Toni Davies" userId="25e9a7f1bde4dfe8" providerId="LiveId" clId="{EC7E37A4-DE63-442E-9CB9-05DF672D3AA2}" dt="2021-05-23T14:01:47.896" v="7800" actId="478"/>
          <ac:spMkLst>
            <pc:docMk/>
            <pc:sldMk cId="2349493927" sldId="268"/>
            <ac:spMk id="8" creationId="{FBED387C-E6C1-4C37-B3DF-9377D30AB2A1}"/>
          </ac:spMkLst>
        </pc:spChg>
        <pc:spChg chg="add mod">
          <ac:chgData name="Toni Davies" userId="25e9a7f1bde4dfe8" providerId="LiveId" clId="{EC7E37A4-DE63-442E-9CB9-05DF672D3AA2}" dt="2021-05-23T14:02:57.093" v="7826" actId="207"/>
          <ac:spMkLst>
            <pc:docMk/>
            <pc:sldMk cId="2349493927" sldId="268"/>
            <ac:spMk id="11" creationId="{40711D41-D29F-440E-9C57-CA497DCE78C8}"/>
          </ac:spMkLst>
        </pc:spChg>
        <pc:picChg chg="add del mod">
          <ac:chgData name="Toni Davies" userId="25e9a7f1bde4dfe8" providerId="LiveId" clId="{EC7E37A4-DE63-442E-9CB9-05DF672D3AA2}" dt="2021-05-23T14:02:03.231" v="7822" actId="478"/>
          <ac:picMkLst>
            <pc:docMk/>
            <pc:sldMk cId="2349493927" sldId="268"/>
            <ac:picMk id="9" creationId="{5C99192A-646A-4CD1-BCAA-234B007BF360}"/>
          </ac:picMkLst>
        </pc:picChg>
        <pc:picChg chg="add mod">
          <ac:chgData name="Toni Davies" userId="25e9a7f1bde4dfe8" providerId="LiveId" clId="{EC7E37A4-DE63-442E-9CB9-05DF672D3AA2}" dt="2021-05-23T14:02:42.137" v="7823"/>
          <ac:picMkLst>
            <pc:docMk/>
            <pc:sldMk cId="2349493927" sldId="268"/>
            <ac:picMk id="10" creationId="{32A3D913-B059-43FB-AC61-32183DC12F29}"/>
          </ac:picMkLst>
        </pc:picChg>
      </pc:sldChg>
      <pc:sldChg chg="addSp delSp modSp add del mod">
        <pc:chgData name="Toni Davies" userId="25e9a7f1bde4dfe8" providerId="LiveId" clId="{EC7E37A4-DE63-442E-9CB9-05DF672D3AA2}" dt="2021-05-23T14:10:36.208" v="8035" actId="2696"/>
        <pc:sldMkLst>
          <pc:docMk/>
          <pc:sldMk cId="2892416342" sldId="269"/>
        </pc:sldMkLst>
        <pc:spChg chg="del mod">
          <ac:chgData name="Toni Davies" userId="25e9a7f1bde4dfe8" providerId="LiveId" clId="{EC7E37A4-DE63-442E-9CB9-05DF672D3AA2}" dt="2021-05-23T14:09:10.996" v="8031" actId="478"/>
          <ac:spMkLst>
            <pc:docMk/>
            <pc:sldMk cId="2892416342" sldId="269"/>
            <ac:spMk id="3" creationId="{874F2346-DF33-4D5C-9326-D31EDE1FD70C}"/>
          </ac:spMkLst>
        </pc:spChg>
        <pc:spChg chg="mod">
          <ac:chgData name="Toni Davies" userId="25e9a7f1bde4dfe8" providerId="LiveId" clId="{EC7E37A4-DE63-442E-9CB9-05DF672D3AA2}" dt="2021-05-23T14:08:33.351" v="8023" actId="20577"/>
          <ac:spMkLst>
            <pc:docMk/>
            <pc:sldMk cId="2892416342" sldId="269"/>
            <ac:spMk id="4" creationId="{0282BCC2-FB77-4C14-ADFC-3F37BE339C87}"/>
          </ac:spMkLst>
        </pc:spChg>
        <pc:picChg chg="add del mod">
          <ac:chgData name="Toni Davies" userId="25e9a7f1bde4dfe8" providerId="LiveId" clId="{EC7E37A4-DE63-442E-9CB9-05DF672D3AA2}" dt="2021-05-23T14:09:05.476" v="8030" actId="478"/>
          <ac:picMkLst>
            <pc:docMk/>
            <pc:sldMk cId="2892416342" sldId="269"/>
            <ac:picMk id="6" creationId="{2E057FDC-0B61-4A67-8D3D-09EFC01A7E54}"/>
          </ac:picMkLst>
        </pc:picChg>
        <pc:picChg chg="add mod">
          <ac:chgData name="Toni Davies" userId="25e9a7f1bde4dfe8" providerId="LiveId" clId="{EC7E37A4-DE63-442E-9CB9-05DF672D3AA2}" dt="2021-05-23T14:09:18.380" v="8034" actId="14100"/>
          <ac:picMkLst>
            <pc:docMk/>
            <pc:sldMk cId="2892416342" sldId="269"/>
            <ac:picMk id="7" creationId="{4C123F84-5238-4DF8-AFB2-D6A0D6D51D3F}"/>
          </ac:picMkLst>
        </pc:picChg>
      </pc:sldChg>
      <pc:sldChg chg="modSp add del mod">
        <pc:chgData name="Toni Davies" userId="25e9a7f1bde4dfe8" providerId="LiveId" clId="{EC7E37A4-DE63-442E-9CB9-05DF672D3AA2}" dt="2021-05-23T15:11:00.072" v="8526" actId="2696"/>
        <pc:sldMkLst>
          <pc:docMk/>
          <pc:sldMk cId="3016983219" sldId="269"/>
        </pc:sldMkLst>
        <pc:spChg chg="mod">
          <ac:chgData name="Toni Davies" userId="25e9a7f1bde4dfe8" providerId="LiveId" clId="{EC7E37A4-DE63-442E-9CB9-05DF672D3AA2}" dt="2021-05-23T15:10:47.141" v="8514" actId="20577"/>
          <ac:spMkLst>
            <pc:docMk/>
            <pc:sldMk cId="3016983219" sldId="269"/>
            <ac:spMk id="3" creationId="{874F2346-DF33-4D5C-9326-D31EDE1FD70C}"/>
          </ac:spMkLst>
        </pc:spChg>
        <pc:spChg chg="mod">
          <ac:chgData name="Toni Davies" userId="25e9a7f1bde4dfe8" providerId="LiveId" clId="{EC7E37A4-DE63-442E-9CB9-05DF672D3AA2}" dt="2021-05-23T15:10:49.364" v="8524" actId="20577"/>
          <ac:spMkLst>
            <pc:docMk/>
            <pc:sldMk cId="3016983219" sldId="269"/>
            <ac:spMk id="4" creationId="{0282BCC2-FB77-4C14-ADFC-3F37BE339C87}"/>
          </ac:spMkLst>
        </pc:spChg>
      </pc:sldChg>
      <pc:sldChg chg="add del">
        <pc:chgData name="Toni Davies" userId="25e9a7f1bde4dfe8" providerId="LiveId" clId="{EC7E37A4-DE63-442E-9CB9-05DF672D3AA2}" dt="2021-05-23T15:11:11.864" v="8528" actId="2696"/>
        <pc:sldMkLst>
          <pc:docMk/>
          <pc:sldMk cId="2651154748" sldId="270"/>
        </pc:sldMkLst>
      </pc:sldChg>
      <pc:sldChg chg="add del">
        <pc:chgData name="Toni Davies" userId="25e9a7f1bde4dfe8" providerId="LiveId" clId="{EC7E37A4-DE63-442E-9CB9-05DF672D3AA2}" dt="2021-05-23T15:11:11.864" v="8528" actId="2696"/>
        <pc:sldMkLst>
          <pc:docMk/>
          <pc:sldMk cId="825547432" sldId="27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6B62F-7F6A-4EB3-9018-42F804E8DE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F1BCDA-0F05-4AD5-AA95-9AF2A8649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D23D78-4879-4359-B7C1-F489E318B9D0}"/>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5" name="Footer Placeholder 4">
            <a:extLst>
              <a:ext uri="{FF2B5EF4-FFF2-40B4-BE49-F238E27FC236}">
                <a16:creationId xmlns:a16="http://schemas.microsoft.com/office/drawing/2014/main" id="{615EE10C-8102-4AAF-856D-E1309F967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7D49C4-0780-4D6A-A744-FD42DBA594F0}"/>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1240633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D6D14-9F80-435C-A07C-A2938E232D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09F803-5D8C-4AFA-B37C-8517FFDC3B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7DAF5-EA1E-48DA-9C62-00CCA43EB110}"/>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5" name="Footer Placeholder 4">
            <a:extLst>
              <a:ext uri="{FF2B5EF4-FFF2-40B4-BE49-F238E27FC236}">
                <a16:creationId xmlns:a16="http://schemas.microsoft.com/office/drawing/2014/main" id="{CDD3CEDD-843D-43F9-A623-DF8A6EB84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CDAF1-A3DF-44F5-ABE5-466FE4603325}"/>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249559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D1C84-9FB0-4E23-B026-CA9EFE3660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CF242F-803A-4B23-AE1E-6C96C6838B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566E54-D7C5-46CE-A28A-5739C23862A0}"/>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5" name="Footer Placeholder 4">
            <a:extLst>
              <a:ext uri="{FF2B5EF4-FFF2-40B4-BE49-F238E27FC236}">
                <a16:creationId xmlns:a16="http://schemas.microsoft.com/office/drawing/2014/main" id="{90217E88-4456-4BC6-A226-393A67ACC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32DD2D-E55B-4CE8-9503-FF5C08767D83}"/>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373339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A5B12-27F6-4354-98BD-3A653007B0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6D1C00-0B1C-4384-A48D-8310B59AB2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3F1AFB-C4AB-4C76-B679-F58553ECF2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996589-F864-4459-9CCB-7B8DD559CCD7}"/>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6" name="Footer Placeholder 5">
            <a:extLst>
              <a:ext uri="{FF2B5EF4-FFF2-40B4-BE49-F238E27FC236}">
                <a16:creationId xmlns:a16="http://schemas.microsoft.com/office/drawing/2014/main" id="{5C06DBA1-4247-4DEA-8580-5090AAC556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0CBFA2-0320-4BF0-A4D9-7258113E69BA}"/>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370350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B7C5F-DD91-4C59-B981-A6E709D64D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4D6AA-9EE2-43E6-AFC3-3BE710759A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CF5872-8705-44F9-AA33-BA8A0C0549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D45BB2-574E-4D5C-BDE9-66022C4470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38812F-3267-46F8-84AC-93D7F977AB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509699-02B9-41E7-ADB1-A54216F5C912}"/>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8" name="Footer Placeholder 7">
            <a:extLst>
              <a:ext uri="{FF2B5EF4-FFF2-40B4-BE49-F238E27FC236}">
                <a16:creationId xmlns:a16="http://schemas.microsoft.com/office/drawing/2014/main" id="{B002C4C0-E87D-454D-A8AB-4999CB47A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C9EC1B-D1E0-4D9E-8A1C-8362BC2131F8}"/>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4062009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CBFFE-AC61-4741-B0DE-0AC32F4AE4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C9DA0E-A0B2-436A-AEE6-CFFCF6268604}"/>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4" name="Footer Placeholder 3">
            <a:extLst>
              <a:ext uri="{FF2B5EF4-FFF2-40B4-BE49-F238E27FC236}">
                <a16:creationId xmlns:a16="http://schemas.microsoft.com/office/drawing/2014/main" id="{E6859C4D-958F-45F0-9852-5686D3F41A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E24379-D2C6-4457-B30A-6E99A6BF69EF}"/>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3956828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EB539-926D-46D0-80B0-5FAA7CD40B23}"/>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3" name="Footer Placeholder 2">
            <a:extLst>
              <a:ext uri="{FF2B5EF4-FFF2-40B4-BE49-F238E27FC236}">
                <a16:creationId xmlns:a16="http://schemas.microsoft.com/office/drawing/2014/main" id="{1D0F8A11-E35E-4B57-95EB-143E69001E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3B5B0A-30C3-4688-A468-49139DBA3022}"/>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5601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D4A92-4975-4512-AA4F-A478F6490F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554B35-E851-484F-B38F-AAF418C84F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A60D68-816F-4F5F-853F-56FCC4B5E0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538389-9392-44B2-B98D-2D1856DC2CEB}"/>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6" name="Footer Placeholder 5">
            <a:extLst>
              <a:ext uri="{FF2B5EF4-FFF2-40B4-BE49-F238E27FC236}">
                <a16:creationId xmlns:a16="http://schemas.microsoft.com/office/drawing/2014/main" id="{C3EF17E6-650D-4851-AC65-6DB6DFE964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928571-14D3-4510-8E41-498728FF6623}"/>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1300262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06ED5-054E-4AF9-8E23-923AFF234F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6E0784-74DC-4A6E-8C32-E1164BA095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6D9410-C898-4CC8-BC97-4C8FC16EB7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ABA764-CAA6-4D74-9A6F-ABF2138C1F1D}"/>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6" name="Footer Placeholder 5">
            <a:extLst>
              <a:ext uri="{FF2B5EF4-FFF2-40B4-BE49-F238E27FC236}">
                <a16:creationId xmlns:a16="http://schemas.microsoft.com/office/drawing/2014/main" id="{9BBDAA34-1BF5-45A4-BEE7-F598745F41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B3BE7A-B781-4C05-91A7-D2A7E2EEDAA5}"/>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638862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123A-9E52-4037-861A-270469860D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A87157-5AB4-4D64-A0B1-1F67D33964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419217-5C1F-46FD-BCA0-63570EA790DE}"/>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5" name="Footer Placeholder 4">
            <a:extLst>
              <a:ext uri="{FF2B5EF4-FFF2-40B4-BE49-F238E27FC236}">
                <a16:creationId xmlns:a16="http://schemas.microsoft.com/office/drawing/2014/main" id="{2A20A29B-4111-4C1D-A94C-C8E7688E8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306BE-FDD9-40C7-9337-04778A5960C9}"/>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57769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BB867F-4CA4-4E89-9093-6D52E47D84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ECB723-E34B-49EF-AC7B-E3C1EE4607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737B6F-09CF-4DDE-8A0D-6B8E96BE3D26}"/>
              </a:ext>
            </a:extLst>
          </p:cNvPr>
          <p:cNvSpPr>
            <a:spLocks noGrp="1"/>
          </p:cNvSpPr>
          <p:nvPr>
            <p:ph type="dt" sz="half" idx="10"/>
          </p:nvPr>
        </p:nvSpPr>
        <p:spPr/>
        <p:txBody>
          <a:bodyPr/>
          <a:lstStyle/>
          <a:p>
            <a:fld id="{098261F2-C383-437E-B59E-113CB6B3985C}" type="datetimeFigureOut">
              <a:rPr lang="en-GB" smtClean="0"/>
              <a:t>23/05/2021</a:t>
            </a:fld>
            <a:endParaRPr lang="en-GB"/>
          </a:p>
        </p:txBody>
      </p:sp>
      <p:sp>
        <p:nvSpPr>
          <p:cNvPr id="5" name="Footer Placeholder 4">
            <a:extLst>
              <a:ext uri="{FF2B5EF4-FFF2-40B4-BE49-F238E27FC236}">
                <a16:creationId xmlns:a16="http://schemas.microsoft.com/office/drawing/2014/main" id="{682EFD64-11D5-4446-830E-4161A1704B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BD0B5E-14D0-49EB-89DE-B9397E1E6ACD}"/>
              </a:ext>
            </a:extLst>
          </p:cNvPr>
          <p:cNvSpPr>
            <a:spLocks noGrp="1"/>
          </p:cNvSpPr>
          <p:nvPr>
            <p:ph type="sldNum" sz="quarter" idx="12"/>
          </p:nvPr>
        </p:nvSpPr>
        <p:spPr/>
        <p:txBody>
          <a:bodyPr/>
          <a:lstStyle/>
          <a:p>
            <a:fld id="{30FAB9E2-276F-484A-92D6-3883CF189153}" type="slidenum">
              <a:rPr lang="en-GB" smtClean="0"/>
              <a:t>‹#›</a:t>
            </a:fld>
            <a:endParaRPr lang="en-GB"/>
          </a:p>
        </p:txBody>
      </p:sp>
    </p:spTree>
    <p:extLst>
      <p:ext uri="{BB962C8B-B14F-4D97-AF65-F5344CB8AC3E}">
        <p14:creationId xmlns:p14="http://schemas.microsoft.com/office/powerpoint/2010/main" val="357628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0984CA-AB4E-48D5-A9A1-1BB4B5BF4D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9E957-0ED5-4DCC-8D05-CD85A4CD56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212DD3-3CEB-449D-972D-61A44E254C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8261F2-C383-437E-B59E-113CB6B3985C}" type="datetimeFigureOut">
              <a:rPr lang="en-GB" smtClean="0"/>
              <a:t>23/05/2021</a:t>
            </a:fld>
            <a:endParaRPr lang="en-GB"/>
          </a:p>
        </p:txBody>
      </p:sp>
      <p:sp>
        <p:nvSpPr>
          <p:cNvPr id="5" name="Footer Placeholder 4">
            <a:extLst>
              <a:ext uri="{FF2B5EF4-FFF2-40B4-BE49-F238E27FC236}">
                <a16:creationId xmlns:a16="http://schemas.microsoft.com/office/drawing/2014/main" id="{1E278D38-C24F-4969-A99B-865D34E9A4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14C729-B08D-4EDA-91A5-85AE31615C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FAB9E2-276F-484A-92D6-3883CF189153}" type="slidenum">
              <a:rPr lang="en-GB" smtClean="0"/>
              <a:t>‹#›</a:t>
            </a:fld>
            <a:endParaRPr lang="en-GB"/>
          </a:p>
        </p:txBody>
      </p:sp>
    </p:spTree>
    <p:extLst>
      <p:ext uri="{BB962C8B-B14F-4D97-AF65-F5344CB8AC3E}">
        <p14:creationId xmlns:p14="http://schemas.microsoft.com/office/powerpoint/2010/main" val="2783585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0"/>
            <a:ext cx="12191980" cy="6857990"/>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3230A86-921F-4E96-BE71-33458F7AFDF2}"/>
              </a:ext>
            </a:extLst>
          </p:cNvPr>
          <p:cNvSpPr>
            <a:spLocks noGrp="1"/>
          </p:cNvSpPr>
          <p:nvPr>
            <p:ph type="ctrTitle"/>
          </p:nvPr>
        </p:nvSpPr>
        <p:spPr>
          <a:xfrm>
            <a:off x="8022021" y="3231931"/>
            <a:ext cx="3852041" cy="1834056"/>
          </a:xfrm>
        </p:spPr>
        <p:txBody>
          <a:bodyPr>
            <a:normAutofit/>
          </a:bodyPr>
          <a:lstStyle/>
          <a:p>
            <a:r>
              <a:rPr lang="en-GB" sz="4000" dirty="0">
                <a:effectLst>
                  <a:outerShdw blurRad="50800" dist="38100" dir="2700000" algn="tl" rotWithShape="0">
                    <a:prstClr val="black">
                      <a:alpha val="40000"/>
                    </a:prstClr>
                  </a:outerShdw>
                </a:effectLst>
                <a:latin typeface="Century" panose="02040604050505020304" pitchFamily="18" charset="0"/>
              </a:rPr>
              <a:t>Effective</a:t>
            </a:r>
            <a:r>
              <a:rPr lang="en-GB" sz="4000" dirty="0">
                <a:latin typeface="Century" panose="02040604050505020304" pitchFamily="18" charset="0"/>
              </a:rPr>
              <a:t> </a:t>
            </a:r>
            <a:r>
              <a:rPr lang="en-GB" sz="4000" dirty="0">
                <a:effectLst>
                  <a:outerShdw blurRad="50800" dist="38100" dir="2700000" algn="tl" rotWithShape="0">
                    <a:prstClr val="black">
                      <a:alpha val="40000"/>
                    </a:prstClr>
                  </a:outerShdw>
                </a:effectLst>
                <a:latin typeface="Century" panose="02040604050505020304" pitchFamily="18" charset="0"/>
              </a:rPr>
              <a:t>Team</a:t>
            </a:r>
            <a:r>
              <a:rPr lang="en-GB" sz="4000" dirty="0">
                <a:latin typeface="Century" panose="02040604050505020304" pitchFamily="18" charset="0"/>
              </a:rPr>
              <a:t> </a:t>
            </a:r>
            <a:r>
              <a:rPr lang="en-GB" sz="4000" dirty="0">
                <a:effectLst>
                  <a:outerShdw blurRad="50800" dist="38100" dir="2700000" algn="tl" rotWithShape="0">
                    <a:prstClr val="black">
                      <a:alpha val="40000"/>
                    </a:prstClr>
                  </a:outerShdw>
                </a:effectLst>
                <a:latin typeface="Century" panose="02040604050505020304" pitchFamily="18" charset="0"/>
              </a:rPr>
              <a:t>Working</a:t>
            </a:r>
          </a:p>
        </p:txBody>
      </p:sp>
      <p:sp>
        <p:nvSpPr>
          <p:cNvPr id="3" name="Subtitle 2">
            <a:extLst>
              <a:ext uri="{FF2B5EF4-FFF2-40B4-BE49-F238E27FC236}">
                <a16:creationId xmlns:a16="http://schemas.microsoft.com/office/drawing/2014/main" id="{28F6263C-807C-4970-9F1F-3785A1FC9E0C}"/>
              </a:ext>
            </a:extLst>
          </p:cNvPr>
          <p:cNvSpPr>
            <a:spLocks noGrp="1"/>
          </p:cNvSpPr>
          <p:nvPr>
            <p:ph type="subTitle" idx="1"/>
          </p:nvPr>
        </p:nvSpPr>
        <p:spPr>
          <a:xfrm>
            <a:off x="7782910" y="5242675"/>
            <a:ext cx="4330262" cy="683284"/>
          </a:xfrm>
        </p:spPr>
        <p:txBody>
          <a:bodyPr>
            <a:normAutofit/>
          </a:bodyPr>
          <a:lstStyle/>
          <a:p>
            <a:r>
              <a:rPr lang="en-GB" sz="2000" b="1" dirty="0">
                <a:effectLst>
                  <a:outerShdw blurRad="50800" dist="38100" dir="2700000" algn="tl" rotWithShape="0">
                    <a:prstClr val="black">
                      <a:alpha val="40000"/>
                    </a:prstClr>
                  </a:outerShdw>
                </a:effectLst>
                <a:latin typeface="Century" panose="02040604050505020304" pitchFamily="18" charset="0"/>
              </a:rPr>
              <a:t>Toni</a:t>
            </a:r>
            <a:r>
              <a:rPr lang="en-GB" sz="2000" b="1" dirty="0">
                <a:latin typeface="Century" panose="02040604050505020304" pitchFamily="18" charset="0"/>
              </a:rPr>
              <a:t> </a:t>
            </a:r>
            <a:r>
              <a:rPr lang="en-GB" sz="2000" b="1" dirty="0">
                <a:effectLst>
                  <a:outerShdw blurRad="50800" dist="38100" dir="2700000" algn="tl" rotWithShape="0">
                    <a:prstClr val="black">
                      <a:alpha val="40000"/>
                    </a:prstClr>
                  </a:outerShdw>
                </a:effectLst>
                <a:latin typeface="Century" panose="02040604050505020304" pitchFamily="18" charset="0"/>
              </a:rPr>
              <a:t>Davies – BMSK4002 - 2023590</a:t>
            </a:r>
          </a:p>
        </p:txBody>
      </p:sp>
      <p:cxnSp>
        <p:nvCxnSpPr>
          <p:cNvPr id="1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419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0"/>
            <a:ext cx="12191980" cy="6857990"/>
          </a:xfrm>
          <a:prstGeom prst="rect">
            <a:avLst/>
          </a:prstGeom>
        </p:spPr>
      </p:pic>
      <p:sp>
        <p:nvSpPr>
          <p:cNvPr id="4" name="Title 3">
            <a:extLst>
              <a:ext uri="{FF2B5EF4-FFF2-40B4-BE49-F238E27FC236}">
                <a16:creationId xmlns:a16="http://schemas.microsoft.com/office/drawing/2014/main" id="{CC283688-EDB8-412F-8571-D90F69D16EEA}"/>
              </a:ext>
            </a:extLst>
          </p:cNvPr>
          <p:cNvSpPr>
            <a:spLocks noGrp="1"/>
          </p:cNvSpPr>
          <p:nvPr>
            <p:ph type="title"/>
          </p:nvPr>
        </p:nvSpPr>
        <p:spPr/>
        <p:txBody>
          <a:bodyPr/>
          <a:lstStyle/>
          <a:p>
            <a:r>
              <a:rPr lang="en-GB" dirty="0">
                <a:effectLst>
                  <a:outerShdw blurRad="50800" dist="38100" dir="2700000" algn="tl" rotWithShape="0">
                    <a:prstClr val="black">
                      <a:alpha val="40000"/>
                    </a:prstClr>
                  </a:outerShdw>
                </a:effectLst>
                <a:latin typeface="Century" panose="02040604050505020304" pitchFamily="18" charset="0"/>
              </a:rPr>
              <a:t>Aim</a:t>
            </a:r>
          </a:p>
        </p:txBody>
      </p:sp>
      <p:sp>
        <p:nvSpPr>
          <p:cNvPr id="6" name="Content Placeholder 5">
            <a:extLst>
              <a:ext uri="{FF2B5EF4-FFF2-40B4-BE49-F238E27FC236}">
                <a16:creationId xmlns:a16="http://schemas.microsoft.com/office/drawing/2014/main" id="{A0D0473C-2BFD-42BF-96B4-A4B409540144}"/>
              </a:ext>
            </a:extLst>
          </p:cNvPr>
          <p:cNvSpPr>
            <a:spLocks noGrp="1"/>
          </p:cNvSpPr>
          <p:nvPr>
            <p:ph idx="1"/>
          </p:nvPr>
        </p:nvSpPr>
        <p:spPr/>
        <p:txBody>
          <a:bodyPr/>
          <a:lstStyle/>
          <a:p>
            <a:r>
              <a:rPr lang="en-GB" dirty="0">
                <a:latin typeface="Century" panose="02040604050505020304" pitchFamily="18" charset="0"/>
              </a:rPr>
              <a:t>What is an effective team?</a:t>
            </a:r>
          </a:p>
          <a:p>
            <a:r>
              <a:rPr lang="en-GB" dirty="0">
                <a:latin typeface="Century" panose="02040604050505020304" pitchFamily="18" charset="0"/>
              </a:rPr>
              <a:t>What makes it effective?</a:t>
            </a:r>
          </a:p>
        </p:txBody>
      </p:sp>
      <p:sp>
        <p:nvSpPr>
          <p:cNvPr id="7" name="TextBox 6">
            <a:extLst>
              <a:ext uri="{FF2B5EF4-FFF2-40B4-BE49-F238E27FC236}">
                <a16:creationId xmlns:a16="http://schemas.microsoft.com/office/drawing/2014/main" id="{8CD7E278-F078-4C21-B2BA-ACDD2C54B768}"/>
              </a:ext>
            </a:extLst>
          </p:cNvPr>
          <p:cNvSpPr txBox="1"/>
          <p:nvPr/>
        </p:nvSpPr>
        <p:spPr>
          <a:xfrm>
            <a:off x="838200" y="3314700"/>
            <a:ext cx="4324350" cy="769441"/>
          </a:xfrm>
          <a:prstGeom prst="rect">
            <a:avLst/>
          </a:prstGeom>
          <a:noFill/>
        </p:spPr>
        <p:txBody>
          <a:bodyPr wrap="square" rtlCol="0">
            <a:spAutoFit/>
          </a:bodyPr>
          <a:lstStyle/>
          <a:p>
            <a:r>
              <a:rPr lang="en-GB" sz="4400" dirty="0">
                <a:effectLst>
                  <a:outerShdw blurRad="50800" dist="38100" dir="2700000" algn="tl" rotWithShape="0">
                    <a:prstClr val="black">
                      <a:alpha val="40000"/>
                    </a:prstClr>
                  </a:outerShdw>
                </a:effectLst>
                <a:latin typeface="Century" panose="02040604050505020304" pitchFamily="18" charset="0"/>
              </a:rPr>
              <a:t>Objective</a:t>
            </a:r>
            <a:endParaRPr lang="en-GB" dirty="0">
              <a:effectLst>
                <a:outerShdw blurRad="50800" dist="38100" dir="2700000" algn="tl" rotWithShape="0">
                  <a:prstClr val="black">
                    <a:alpha val="40000"/>
                  </a:prstClr>
                </a:outerShdw>
              </a:effectLst>
              <a:latin typeface="Century" panose="02040604050505020304" pitchFamily="18" charset="0"/>
            </a:endParaRPr>
          </a:p>
        </p:txBody>
      </p:sp>
      <p:sp>
        <p:nvSpPr>
          <p:cNvPr id="8" name="TextBox 7">
            <a:extLst>
              <a:ext uri="{FF2B5EF4-FFF2-40B4-BE49-F238E27FC236}">
                <a16:creationId xmlns:a16="http://schemas.microsoft.com/office/drawing/2014/main" id="{FBED387C-E6C1-4C37-B3DF-9377D30AB2A1}"/>
              </a:ext>
            </a:extLst>
          </p:cNvPr>
          <p:cNvSpPr txBox="1"/>
          <p:nvPr/>
        </p:nvSpPr>
        <p:spPr>
          <a:xfrm>
            <a:off x="904875" y="4219078"/>
            <a:ext cx="10048875" cy="523220"/>
          </a:xfrm>
          <a:prstGeom prst="rect">
            <a:avLst/>
          </a:prstGeom>
          <a:noFill/>
        </p:spPr>
        <p:txBody>
          <a:bodyPr wrap="square" rtlCol="0">
            <a:spAutoFit/>
          </a:bodyPr>
          <a:lstStyle/>
          <a:p>
            <a:r>
              <a:rPr lang="en-GB" sz="2800" dirty="0">
                <a:latin typeface="Century" panose="02040604050505020304" pitchFamily="18" charset="0"/>
              </a:rPr>
              <a:t>To explain what is effective and ineffective</a:t>
            </a:r>
          </a:p>
        </p:txBody>
      </p:sp>
    </p:spTree>
    <p:extLst>
      <p:ext uri="{BB962C8B-B14F-4D97-AF65-F5344CB8AC3E}">
        <p14:creationId xmlns:p14="http://schemas.microsoft.com/office/powerpoint/2010/main" val="1921869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0"/>
            <a:ext cx="12191980" cy="6857990"/>
          </a:xfrm>
          <a:prstGeom prst="rect">
            <a:avLst/>
          </a:prstGeom>
        </p:spPr>
      </p:pic>
      <p:sp>
        <p:nvSpPr>
          <p:cNvPr id="4" name="Title 3">
            <a:extLst>
              <a:ext uri="{FF2B5EF4-FFF2-40B4-BE49-F238E27FC236}">
                <a16:creationId xmlns:a16="http://schemas.microsoft.com/office/drawing/2014/main" id="{CC283688-EDB8-412F-8571-D90F69D16EEA}"/>
              </a:ext>
            </a:extLst>
          </p:cNvPr>
          <p:cNvSpPr>
            <a:spLocks noGrp="1"/>
          </p:cNvSpPr>
          <p:nvPr>
            <p:ph type="title"/>
          </p:nvPr>
        </p:nvSpPr>
        <p:spPr/>
        <p:txBody>
          <a:bodyPr/>
          <a:lstStyle/>
          <a:p>
            <a:r>
              <a:rPr lang="en-GB" dirty="0">
                <a:effectLst>
                  <a:outerShdw blurRad="50800" dist="38100" dir="2700000" algn="tl" rotWithShape="0">
                    <a:prstClr val="black">
                      <a:alpha val="40000"/>
                    </a:prstClr>
                  </a:outerShdw>
                </a:effectLst>
                <a:latin typeface="Century" panose="02040604050505020304" pitchFamily="18" charset="0"/>
              </a:rPr>
              <a:t>Feedback</a:t>
            </a:r>
          </a:p>
        </p:txBody>
      </p:sp>
      <p:pic>
        <p:nvPicPr>
          <p:cNvPr id="10" name="Content Placeholder 9">
            <a:extLst>
              <a:ext uri="{FF2B5EF4-FFF2-40B4-BE49-F238E27FC236}">
                <a16:creationId xmlns:a16="http://schemas.microsoft.com/office/drawing/2014/main" id="{32A3D913-B059-43FB-AC61-32183DC12F29}"/>
              </a:ext>
            </a:extLst>
          </p:cNvPr>
          <p:cNvPicPr>
            <a:picLocks noGrp="1" noChangeAspect="1"/>
          </p:cNvPicPr>
          <p:nvPr>
            <p:ph idx="1"/>
          </p:nvPr>
        </p:nvPicPr>
        <p:blipFill rotWithShape="1">
          <a:blip r:embed="rId3"/>
          <a:srcRect l="26953" t="19862" r="27734" b="15000"/>
          <a:stretch/>
        </p:blipFill>
        <p:spPr>
          <a:xfrm>
            <a:off x="3405341" y="1825625"/>
            <a:ext cx="5381318" cy="4351338"/>
          </a:xfrm>
          <a:prstGeom prst="rect">
            <a:avLst/>
          </a:prstGeom>
        </p:spPr>
      </p:pic>
      <p:sp>
        <p:nvSpPr>
          <p:cNvPr id="11" name="Rectangle 10">
            <a:extLst>
              <a:ext uri="{FF2B5EF4-FFF2-40B4-BE49-F238E27FC236}">
                <a16:creationId xmlns:a16="http://schemas.microsoft.com/office/drawing/2014/main" id="{40711D41-D29F-440E-9C57-CA497DCE78C8}"/>
              </a:ext>
            </a:extLst>
          </p:cNvPr>
          <p:cNvSpPr/>
          <p:nvPr/>
        </p:nvSpPr>
        <p:spPr>
          <a:xfrm>
            <a:off x="6877050" y="2743200"/>
            <a:ext cx="942975" cy="1143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9493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What is effective team working?</a:t>
            </a:r>
          </a:p>
        </p:txBody>
      </p:sp>
      <p:pic>
        <p:nvPicPr>
          <p:cNvPr id="12" name="B9BBA6C0-3C45-4844-8786-0D8F8735262F">
            <a:extLst>
              <a:ext uri="{FF2B5EF4-FFF2-40B4-BE49-F238E27FC236}">
                <a16:creationId xmlns:a16="http://schemas.microsoft.com/office/drawing/2014/main" id="{183C41BD-A87F-4C4B-A051-361AC3DEADC0}"/>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0617" y="1911098"/>
            <a:ext cx="4762465" cy="3285042"/>
          </a:xfrm>
          <a:prstGeom prst="rect">
            <a:avLst/>
          </a:prstGeom>
          <a:noFill/>
          <a:ln>
            <a:noFill/>
          </a:ln>
        </p:spPr>
      </p:pic>
      <p:sp>
        <p:nvSpPr>
          <p:cNvPr id="7" name="TextBox 6">
            <a:extLst>
              <a:ext uri="{FF2B5EF4-FFF2-40B4-BE49-F238E27FC236}">
                <a16:creationId xmlns:a16="http://schemas.microsoft.com/office/drawing/2014/main" id="{31A17EF3-10BA-40A5-A814-2B40484F2895}"/>
              </a:ext>
            </a:extLst>
          </p:cNvPr>
          <p:cNvSpPr txBox="1"/>
          <p:nvPr/>
        </p:nvSpPr>
        <p:spPr>
          <a:xfrm>
            <a:off x="452761" y="4714042"/>
            <a:ext cx="11159231" cy="707886"/>
          </a:xfrm>
          <a:prstGeom prst="rect">
            <a:avLst/>
          </a:prstGeom>
          <a:noFill/>
        </p:spPr>
        <p:txBody>
          <a:bodyPr wrap="square" rtlCol="0">
            <a:spAutoFit/>
          </a:bodyPr>
          <a:lstStyle/>
          <a:p>
            <a:pPr algn="ctr"/>
            <a:r>
              <a:rPr lang="en-GB" sz="2000" dirty="0">
                <a:latin typeface="Century" panose="02040604050505020304" pitchFamily="18" charset="0"/>
              </a:rPr>
              <a:t>If everyone works together, brings all of their strengths, and their weaknesses, to the task, a team will work effectively!</a:t>
            </a:r>
          </a:p>
        </p:txBody>
      </p:sp>
    </p:spTree>
    <p:extLst>
      <p:ext uri="{BB962C8B-B14F-4D97-AF65-F5344CB8AC3E}">
        <p14:creationId xmlns:p14="http://schemas.microsoft.com/office/powerpoint/2010/main" val="2749585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Effective teams will..</a:t>
            </a:r>
          </a:p>
        </p:txBody>
      </p:sp>
      <p:sp>
        <p:nvSpPr>
          <p:cNvPr id="3" name="Content Placeholder 2">
            <a:extLst>
              <a:ext uri="{FF2B5EF4-FFF2-40B4-BE49-F238E27FC236}">
                <a16:creationId xmlns:a16="http://schemas.microsoft.com/office/drawing/2014/main" id="{874F2346-DF33-4D5C-9326-D31EDE1FD70C}"/>
              </a:ext>
            </a:extLst>
          </p:cNvPr>
          <p:cNvSpPr>
            <a:spLocks noGrp="1"/>
          </p:cNvSpPr>
          <p:nvPr>
            <p:ph idx="1"/>
          </p:nvPr>
        </p:nvSpPr>
        <p:spPr/>
        <p:txBody>
          <a:bodyPr/>
          <a:lstStyle/>
          <a:p>
            <a:r>
              <a:rPr lang="en-GB" dirty="0">
                <a:latin typeface="Century" panose="02040604050505020304" pitchFamily="18" charset="0"/>
              </a:rPr>
              <a:t>Listen to each other</a:t>
            </a:r>
          </a:p>
          <a:p>
            <a:r>
              <a:rPr lang="en-GB" dirty="0">
                <a:latin typeface="Century" panose="02040604050505020304" pitchFamily="18" charset="0"/>
              </a:rPr>
              <a:t>Communicate and work together</a:t>
            </a:r>
          </a:p>
          <a:p>
            <a:r>
              <a:rPr lang="en-GB" dirty="0">
                <a:latin typeface="Century" panose="02040604050505020304" pitchFamily="18" charset="0"/>
              </a:rPr>
              <a:t>Take responsibility</a:t>
            </a:r>
          </a:p>
          <a:p>
            <a:r>
              <a:rPr lang="en-GB" dirty="0">
                <a:latin typeface="Century" panose="02040604050505020304" pitchFamily="18" charset="0"/>
              </a:rPr>
              <a:t>Celebrate together when the task is completed and is successful!</a:t>
            </a:r>
          </a:p>
          <a:p>
            <a:r>
              <a:rPr lang="en-GB" dirty="0">
                <a:latin typeface="Century" panose="02040604050505020304" pitchFamily="18" charset="0"/>
              </a:rPr>
              <a:t>There are much more that effective teams do together to make it effective. </a:t>
            </a:r>
          </a:p>
        </p:txBody>
      </p:sp>
    </p:spTree>
    <p:extLst>
      <p:ext uri="{BB962C8B-B14F-4D97-AF65-F5344CB8AC3E}">
        <p14:creationId xmlns:p14="http://schemas.microsoft.com/office/powerpoint/2010/main" val="2443424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Ineffective teams will..</a:t>
            </a:r>
          </a:p>
        </p:txBody>
      </p:sp>
      <p:sp>
        <p:nvSpPr>
          <p:cNvPr id="3" name="Content Placeholder 2">
            <a:extLst>
              <a:ext uri="{FF2B5EF4-FFF2-40B4-BE49-F238E27FC236}">
                <a16:creationId xmlns:a16="http://schemas.microsoft.com/office/drawing/2014/main" id="{874F2346-DF33-4D5C-9326-D31EDE1FD70C}"/>
              </a:ext>
            </a:extLst>
          </p:cNvPr>
          <p:cNvSpPr>
            <a:spLocks noGrp="1"/>
          </p:cNvSpPr>
          <p:nvPr>
            <p:ph idx="1"/>
          </p:nvPr>
        </p:nvSpPr>
        <p:spPr/>
        <p:txBody>
          <a:bodyPr/>
          <a:lstStyle/>
          <a:p>
            <a:r>
              <a:rPr lang="en-GB" dirty="0">
                <a:latin typeface="Century" panose="02040604050505020304" pitchFamily="18" charset="0"/>
              </a:rPr>
              <a:t>Not listen</a:t>
            </a:r>
          </a:p>
          <a:p>
            <a:r>
              <a:rPr lang="en-GB" dirty="0">
                <a:latin typeface="Century" panose="02040604050505020304" pitchFamily="18" charset="0"/>
              </a:rPr>
              <a:t>Not take direction</a:t>
            </a:r>
          </a:p>
          <a:p>
            <a:r>
              <a:rPr lang="en-GB" dirty="0">
                <a:latin typeface="Century" panose="02040604050505020304" pitchFamily="18" charset="0"/>
              </a:rPr>
              <a:t>Flounce the rules </a:t>
            </a:r>
          </a:p>
          <a:p>
            <a:r>
              <a:rPr lang="en-GB" dirty="0">
                <a:latin typeface="Century" panose="02040604050505020304" pitchFamily="18" charset="0"/>
              </a:rPr>
              <a:t>Disrespect other team members</a:t>
            </a:r>
          </a:p>
          <a:p>
            <a:r>
              <a:rPr lang="en-GB" dirty="0">
                <a:latin typeface="Century" panose="02040604050505020304" pitchFamily="18" charset="0"/>
              </a:rPr>
              <a:t>Ignore advice and ignore the team leaders instructions</a:t>
            </a:r>
          </a:p>
        </p:txBody>
      </p:sp>
    </p:spTree>
    <p:extLst>
      <p:ext uri="{BB962C8B-B14F-4D97-AF65-F5344CB8AC3E}">
        <p14:creationId xmlns:p14="http://schemas.microsoft.com/office/powerpoint/2010/main" val="1388259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My Experiences</a:t>
            </a:r>
          </a:p>
        </p:txBody>
      </p:sp>
      <p:sp>
        <p:nvSpPr>
          <p:cNvPr id="3" name="Content Placeholder 2">
            <a:extLst>
              <a:ext uri="{FF2B5EF4-FFF2-40B4-BE49-F238E27FC236}">
                <a16:creationId xmlns:a16="http://schemas.microsoft.com/office/drawing/2014/main" id="{874F2346-DF33-4D5C-9326-D31EDE1FD70C}"/>
              </a:ext>
            </a:extLst>
          </p:cNvPr>
          <p:cNvSpPr>
            <a:spLocks noGrp="1"/>
          </p:cNvSpPr>
          <p:nvPr>
            <p:ph idx="1"/>
          </p:nvPr>
        </p:nvSpPr>
        <p:spPr/>
        <p:txBody>
          <a:bodyPr>
            <a:normAutofit fontScale="85000" lnSpcReduction="10000"/>
          </a:bodyPr>
          <a:lstStyle/>
          <a:p>
            <a:r>
              <a:rPr lang="en-GB" dirty="0">
                <a:latin typeface="Century" panose="02040604050505020304" pitchFamily="18" charset="0"/>
              </a:rPr>
              <a:t>I have worked from the age of 16 to 19 as a groom. During a lovely sunny evening, on one of the hottest nights of the year, a colleague left horses out in the paddocks over night with no rugs on.. She assumed that I would be bringing them in, and I assumed that she was. 4 horses ended up with fly bites and 2 required treatment from the vet. That was a bad experience. This situation could have been avoided completely – if only we had worked as a team and communicated!</a:t>
            </a:r>
          </a:p>
          <a:p>
            <a:r>
              <a:rPr lang="en-GB" dirty="0">
                <a:latin typeface="Century" panose="02040604050505020304" pitchFamily="18" charset="0"/>
              </a:rPr>
              <a:t>I have worked from 19 until now in the care sector over several roles. Current role I oversee around 60 carers and then I am a senior within the office – we have recently under gone another CIW report and once again – it was fantastic! We all worked together as a team and ensured that the individuals that we look after are happy and content and that they are safe and able to remain at home. This is a positive experience. A high level of team work contributed to this outcome!</a:t>
            </a:r>
          </a:p>
        </p:txBody>
      </p:sp>
    </p:spTree>
    <p:extLst>
      <p:ext uri="{BB962C8B-B14F-4D97-AF65-F5344CB8AC3E}">
        <p14:creationId xmlns:p14="http://schemas.microsoft.com/office/powerpoint/2010/main" val="124326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Meredith Belbin</a:t>
            </a:r>
          </a:p>
        </p:txBody>
      </p:sp>
      <p:sp>
        <p:nvSpPr>
          <p:cNvPr id="3" name="Content Placeholder 2">
            <a:extLst>
              <a:ext uri="{FF2B5EF4-FFF2-40B4-BE49-F238E27FC236}">
                <a16:creationId xmlns:a16="http://schemas.microsoft.com/office/drawing/2014/main" id="{874F2346-DF33-4D5C-9326-D31EDE1FD70C}"/>
              </a:ext>
            </a:extLst>
          </p:cNvPr>
          <p:cNvSpPr>
            <a:spLocks noGrp="1"/>
          </p:cNvSpPr>
          <p:nvPr>
            <p:ph idx="1"/>
          </p:nvPr>
        </p:nvSpPr>
        <p:spPr/>
        <p:txBody>
          <a:bodyPr>
            <a:normAutofit fontScale="92500" lnSpcReduction="20000"/>
          </a:bodyPr>
          <a:lstStyle/>
          <a:p>
            <a:pPr marL="0" indent="0" algn="ctr">
              <a:buNone/>
            </a:pPr>
            <a:r>
              <a:rPr lang="en-GB" dirty="0">
                <a:latin typeface="Century" panose="02040604050505020304" pitchFamily="18" charset="0"/>
              </a:rPr>
              <a:t>(Raymond) Meredith Belbin in 1981, after years of studying, developed the 9 Team Roles.</a:t>
            </a:r>
          </a:p>
          <a:p>
            <a:pPr marL="0" indent="0" algn="ctr">
              <a:buNone/>
            </a:pPr>
            <a:r>
              <a:rPr lang="en-GB" dirty="0">
                <a:latin typeface="Century" panose="02040604050505020304" pitchFamily="18" charset="0"/>
              </a:rPr>
              <a:t>Designed to define and predict the success of managing teams and recognise individuals within the team and what each member contributes.</a:t>
            </a:r>
          </a:p>
          <a:p>
            <a:pPr marL="0" indent="0" algn="ctr">
              <a:buNone/>
            </a:pPr>
            <a:r>
              <a:rPr lang="en-GB" dirty="0">
                <a:latin typeface="Century" panose="02040604050505020304" pitchFamily="18" charset="0"/>
              </a:rPr>
              <a:t>The next two slides show the positives and the negatives of his highlighted team roles!</a:t>
            </a:r>
          </a:p>
          <a:p>
            <a:pPr marL="0" indent="0" algn="ctr">
              <a:buNone/>
            </a:pPr>
            <a:endParaRPr lang="en-GB" dirty="0">
              <a:latin typeface="Century" panose="02040604050505020304" pitchFamily="18" charset="0"/>
            </a:endParaRPr>
          </a:p>
          <a:p>
            <a:pPr marL="0" indent="0" algn="ctr">
              <a:buNone/>
            </a:pPr>
            <a:r>
              <a:rPr lang="en-GB" dirty="0">
                <a:latin typeface="Century" panose="02040604050505020304" pitchFamily="18" charset="0"/>
              </a:rPr>
              <a:t>Further information can be found on the source below.</a:t>
            </a:r>
          </a:p>
          <a:p>
            <a:pPr marL="0" indent="0" algn="ctr">
              <a:buNone/>
            </a:pPr>
            <a:endParaRPr lang="en-GB" dirty="0"/>
          </a:p>
          <a:p>
            <a:pPr marL="0" indent="0" algn="ctr">
              <a:buNone/>
            </a:pPr>
            <a:r>
              <a:rPr lang="en-GB" dirty="0">
                <a:latin typeface="Century" panose="02040604050505020304" pitchFamily="18" charset="0"/>
              </a:rPr>
              <a:t>https://www.ifm.eng.cam.ac.uk/research/dmg/tools-and-techniques/belbins-team-roles/</a:t>
            </a:r>
          </a:p>
          <a:p>
            <a:pPr marL="0" indent="0" algn="ctr">
              <a:buNone/>
            </a:pPr>
            <a:endParaRPr lang="en-GB" dirty="0"/>
          </a:p>
        </p:txBody>
      </p:sp>
    </p:spTree>
    <p:extLst>
      <p:ext uri="{BB962C8B-B14F-4D97-AF65-F5344CB8AC3E}">
        <p14:creationId xmlns:p14="http://schemas.microsoft.com/office/powerpoint/2010/main" val="154584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Belbin’s team roles – the positives!</a:t>
            </a:r>
          </a:p>
        </p:txBody>
      </p:sp>
      <p:graphicFrame>
        <p:nvGraphicFramePr>
          <p:cNvPr id="8" name="Table 8">
            <a:extLst>
              <a:ext uri="{FF2B5EF4-FFF2-40B4-BE49-F238E27FC236}">
                <a16:creationId xmlns:a16="http://schemas.microsoft.com/office/drawing/2014/main" id="{D7BB1D0B-6AA5-4A64-8593-2B21976CED82}"/>
              </a:ext>
            </a:extLst>
          </p:cNvPr>
          <p:cNvGraphicFramePr>
            <a:graphicFrameLocks noGrp="1"/>
          </p:cNvGraphicFramePr>
          <p:nvPr>
            <p:ph idx="1"/>
            <p:extLst>
              <p:ext uri="{D42A27DB-BD31-4B8C-83A1-F6EECF244321}">
                <p14:modId xmlns:p14="http://schemas.microsoft.com/office/powerpoint/2010/main" val="3652597779"/>
              </p:ext>
            </p:extLst>
          </p:nvPr>
        </p:nvGraphicFramePr>
        <p:xfrm>
          <a:off x="838200" y="1825625"/>
          <a:ext cx="10515600" cy="3566160"/>
        </p:xfrm>
        <a:graphic>
          <a:graphicData uri="http://schemas.openxmlformats.org/drawingml/2006/table">
            <a:tbl>
              <a:tblPr firstRow="1" bandRow="1">
                <a:tableStyleId>{5C22544A-7EE6-4342-B048-85BDC9FD1C3A}</a:tableStyleId>
              </a:tblPr>
              <a:tblGrid>
                <a:gridCol w="1168400">
                  <a:extLst>
                    <a:ext uri="{9D8B030D-6E8A-4147-A177-3AD203B41FA5}">
                      <a16:colId xmlns:a16="http://schemas.microsoft.com/office/drawing/2014/main" val="2490336313"/>
                    </a:ext>
                  </a:extLst>
                </a:gridCol>
                <a:gridCol w="1168400">
                  <a:extLst>
                    <a:ext uri="{9D8B030D-6E8A-4147-A177-3AD203B41FA5}">
                      <a16:colId xmlns:a16="http://schemas.microsoft.com/office/drawing/2014/main" val="1221697072"/>
                    </a:ext>
                  </a:extLst>
                </a:gridCol>
                <a:gridCol w="1168400">
                  <a:extLst>
                    <a:ext uri="{9D8B030D-6E8A-4147-A177-3AD203B41FA5}">
                      <a16:colId xmlns:a16="http://schemas.microsoft.com/office/drawing/2014/main" val="1487561215"/>
                    </a:ext>
                  </a:extLst>
                </a:gridCol>
                <a:gridCol w="1168400">
                  <a:extLst>
                    <a:ext uri="{9D8B030D-6E8A-4147-A177-3AD203B41FA5}">
                      <a16:colId xmlns:a16="http://schemas.microsoft.com/office/drawing/2014/main" val="1389231117"/>
                    </a:ext>
                  </a:extLst>
                </a:gridCol>
                <a:gridCol w="1168400">
                  <a:extLst>
                    <a:ext uri="{9D8B030D-6E8A-4147-A177-3AD203B41FA5}">
                      <a16:colId xmlns:a16="http://schemas.microsoft.com/office/drawing/2014/main" val="2760710728"/>
                    </a:ext>
                  </a:extLst>
                </a:gridCol>
                <a:gridCol w="1168400">
                  <a:extLst>
                    <a:ext uri="{9D8B030D-6E8A-4147-A177-3AD203B41FA5}">
                      <a16:colId xmlns:a16="http://schemas.microsoft.com/office/drawing/2014/main" val="1719878642"/>
                    </a:ext>
                  </a:extLst>
                </a:gridCol>
                <a:gridCol w="1168400">
                  <a:extLst>
                    <a:ext uri="{9D8B030D-6E8A-4147-A177-3AD203B41FA5}">
                      <a16:colId xmlns:a16="http://schemas.microsoft.com/office/drawing/2014/main" val="2062919299"/>
                    </a:ext>
                  </a:extLst>
                </a:gridCol>
                <a:gridCol w="1168400">
                  <a:extLst>
                    <a:ext uri="{9D8B030D-6E8A-4147-A177-3AD203B41FA5}">
                      <a16:colId xmlns:a16="http://schemas.microsoft.com/office/drawing/2014/main" val="1596325760"/>
                    </a:ext>
                  </a:extLst>
                </a:gridCol>
                <a:gridCol w="1168400">
                  <a:extLst>
                    <a:ext uri="{9D8B030D-6E8A-4147-A177-3AD203B41FA5}">
                      <a16:colId xmlns:a16="http://schemas.microsoft.com/office/drawing/2014/main" val="3049736384"/>
                    </a:ext>
                  </a:extLst>
                </a:gridCol>
              </a:tblGrid>
              <a:tr h="370840">
                <a:tc>
                  <a:txBody>
                    <a:bodyPr/>
                    <a:lstStyle/>
                    <a:p>
                      <a:pPr algn="ctr"/>
                      <a:r>
                        <a:rPr lang="en-GB" sz="1200" dirty="0">
                          <a:latin typeface="Century" panose="02040604050505020304" pitchFamily="18" charset="0"/>
                        </a:rPr>
                        <a:t>Resource investigator</a:t>
                      </a:r>
                    </a:p>
                  </a:txBody>
                  <a:tcPr/>
                </a:tc>
                <a:tc>
                  <a:txBody>
                    <a:bodyPr/>
                    <a:lstStyle/>
                    <a:p>
                      <a:pPr algn="ctr"/>
                      <a:r>
                        <a:rPr lang="en-GB" sz="1200" dirty="0">
                          <a:latin typeface="Century" panose="02040604050505020304" pitchFamily="18" charset="0"/>
                        </a:rPr>
                        <a:t>Team worker</a:t>
                      </a:r>
                    </a:p>
                  </a:txBody>
                  <a:tcPr/>
                </a:tc>
                <a:tc>
                  <a:txBody>
                    <a:bodyPr/>
                    <a:lstStyle/>
                    <a:p>
                      <a:pPr algn="ctr"/>
                      <a:r>
                        <a:rPr lang="en-GB" sz="1200" dirty="0">
                          <a:latin typeface="Century" panose="02040604050505020304" pitchFamily="18" charset="0"/>
                        </a:rPr>
                        <a:t>Coordinator</a:t>
                      </a:r>
                    </a:p>
                  </a:txBody>
                  <a:tcPr/>
                </a:tc>
                <a:tc>
                  <a:txBody>
                    <a:bodyPr/>
                    <a:lstStyle/>
                    <a:p>
                      <a:pPr algn="ctr"/>
                      <a:r>
                        <a:rPr lang="en-GB" sz="1200" dirty="0">
                          <a:latin typeface="Century" panose="02040604050505020304" pitchFamily="18" charset="0"/>
                        </a:rPr>
                        <a:t>Shaper</a:t>
                      </a:r>
                    </a:p>
                  </a:txBody>
                  <a:tcPr/>
                </a:tc>
                <a:tc>
                  <a:txBody>
                    <a:bodyPr/>
                    <a:lstStyle/>
                    <a:p>
                      <a:pPr algn="ctr"/>
                      <a:r>
                        <a:rPr lang="en-GB" sz="1200" dirty="0">
                          <a:latin typeface="Century" panose="02040604050505020304" pitchFamily="18" charset="0"/>
                        </a:rPr>
                        <a:t>Implementer</a:t>
                      </a:r>
                    </a:p>
                  </a:txBody>
                  <a:tcPr/>
                </a:tc>
                <a:tc>
                  <a:txBody>
                    <a:bodyPr/>
                    <a:lstStyle/>
                    <a:p>
                      <a:pPr algn="ctr"/>
                      <a:r>
                        <a:rPr lang="en-GB" sz="1200" dirty="0">
                          <a:latin typeface="Century" panose="02040604050505020304" pitchFamily="18" charset="0"/>
                        </a:rPr>
                        <a:t>Completer finisher</a:t>
                      </a:r>
                    </a:p>
                  </a:txBody>
                  <a:tcPr/>
                </a:tc>
                <a:tc>
                  <a:txBody>
                    <a:bodyPr/>
                    <a:lstStyle/>
                    <a:p>
                      <a:pPr algn="ctr"/>
                      <a:r>
                        <a:rPr lang="en-GB" sz="1200" dirty="0">
                          <a:latin typeface="Century" panose="02040604050505020304" pitchFamily="18" charset="0"/>
                        </a:rPr>
                        <a:t>Plant</a:t>
                      </a:r>
                    </a:p>
                  </a:txBody>
                  <a:tcPr/>
                </a:tc>
                <a:tc>
                  <a:txBody>
                    <a:bodyPr/>
                    <a:lstStyle/>
                    <a:p>
                      <a:pPr algn="ctr"/>
                      <a:r>
                        <a:rPr lang="en-GB" sz="1200" dirty="0">
                          <a:latin typeface="Century" panose="02040604050505020304" pitchFamily="18" charset="0"/>
                        </a:rPr>
                        <a:t>Monitor Evaluator</a:t>
                      </a:r>
                    </a:p>
                  </a:txBody>
                  <a:tcPr/>
                </a:tc>
                <a:tc>
                  <a:txBody>
                    <a:bodyPr/>
                    <a:lstStyle/>
                    <a:p>
                      <a:pPr algn="ctr"/>
                      <a:r>
                        <a:rPr lang="en-GB" sz="1200" dirty="0">
                          <a:latin typeface="Century" panose="02040604050505020304" pitchFamily="18" charset="0"/>
                        </a:rPr>
                        <a:t>Specialist</a:t>
                      </a:r>
                    </a:p>
                  </a:txBody>
                  <a:tcPr/>
                </a:tc>
                <a:extLst>
                  <a:ext uri="{0D108BD9-81ED-4DB2-BD59-A6C34878D82A}">
                    <a16:rowId xmlns:a16="http://schemas.microsoft.com/office/drawing/2014/main" val="1253929465"/>
                  </a:ext>
                </a:extLst>
              </a:tr>
              <a:tr h="370840">
                <a:tc>
                  <a:txBody>
                    <a:bodyPr/>
                    <a:lstStyle/>
                    <a:p>
                      <a:pPr algn="ctr"/>
                      <a:r>
                        <a:rPr lang="en-GB" sz="1100" dirty="0">
                          <a:latin typeface="Century" panose="02040604050505020304" pitchFamily="18" charset="0"/>
                        </a:rPr>
                        <a:t>Extrovert, enthusiastic and communicative throughout and always  explores opportunities outside the box.</a:t>
                      </a:r>
                    </a:p>
                    <a:p>
                      <a:pPr algn="ctr"/>
                      <a:r>
                        <a:rPr lang="en-GB" sz="1100" dirty="0">
                          <a:latin typeface="Century" panose="02040604050505020304" pitchFamily="18" charset="0"/>
                        </a:rPr>
                        <a:t>This person is ‘in the know’ – they develop the contacts to gain assistance to carry out tasks.</a:t>
                      </a:r>
                    </a:p>
                  </a:txBody>
                  <a:tcPr/>
                </a:tc>
                <a:tc>
                  <a:txBody>
                    <a:bodyPr/>
                    <a:lstStyle/>
                    <a:p>
                      <a:pPr algn="ctr"/>
                      <a:r>
                        <a:rPr lang="en-GB" sz="1100" dirty="0">
                          <a:latin typeface="Century" panose="02040604050505020304" pitchFamily="18" charset="0"/>
                        </a:rPr>
                        <a:t>Co-operative to others, mild in their approach and is always perceptive to ideas and diplomatic in their approach. This person is a good listener and builds the team and always averts friction between team members.</a:t>
                      </a:r>
                    </a:p>
                  </a:txBody>
                  <a:tcPr/>
                </a:tc>
                <a:tc>
                  <a:txBody>
                    <a:bodyPr/>
                    <a:lstStyle/>
                    <a:p>
                      <a:pPr algn="ctr"/>
                      <a:r>
                        <a:rPr lang="en-GB" sz="1100" dirty="0">
                          <a:latin typeface="Century" panose="02040604050505020304" pitchFamily="18" charset="0"/>
                        </a:rPr>
                        <a:t>This person is almost always mature in their personality, speaks and act confidently and would make a  good chair person.</a:t>
                      </a:r>
                    </a:p>
                  </a:txBody>
                  <a:tcPr/>
                </a:tc>
                <a:tc>
                  <a:txBody>
                    <a:bodyPr/>
                    <a:lstStyle/>
                    <a:p>
                      <a:pPr algn="ctr"/>
                      <a:r>
                        <a:rPr lang="en-GB" sz="1100" dirty="0">
                          <a:latin typeface="Century" panose="02040604050505020304" pitchFamily="18" charset="0"/>
                        </a:rPr>
                        <a:t>This person would enjoy challenging others and the task. Dynamic in their approach and thrives on the pressures of work driven by deadlines. They will have the drive and courage to push through and overcome any obstacles.</a:t>
                      </a:r>
                    </a:p>
                  </a:txBody>
                  <a:tcPr/>
                </a:tc>
                <a:tc>
                  <a:txBody>
                    <a:bodyPr/>
                    <a:lstStyle/>
                    <a:p>
                      <a:pPr algn="ctr"/>
                      <a:r>
                        <a:rPr lang="en-GB" sz="1100" dirty="0">
                          <a:latin typeface="Century" panose="02040604050505020304" pitchFamily="18" charset="0"/>
                        </a:rPr>
                        <a:t>This person must be disciplined, always reliable and likes to be conservative in their approach but always efficient. This person will turn the ideas into actions.</a:t>
                      </a:r>
                    </a:p>
                  </a:txBody>
                  <a:tcPr/>
                </a:tc>
                <a:tc>
                  <a:txBody>
                    <a:bodyPr/>
                    <a:lstStyle/>
                    <a:p>
                      <a:pPr algn="ctr"/>
                      <a:r>
                        <a:rPr lang="en-GB" sz="1100" dirty="0">
                          <a:latin typeface="Century" panose="02040604050505020304" pitchFamily="18" charset="0"/>
                        </a:rPr>
                        <a:t>This person is the worrier but always delivers on time. They are anxious and conscientious and spends their time looking for errors and omissions.</a:t>
                      </a:r>
                    </a:p>
                  </a:txBody>
                  <a:tcPr/>
                </a:tc>
                <a:tc>
                  <a:txBody>
                    <a:bodyPr/>
                    <a:lstStyle/>
                    <a:p>
                      <a:pPr algn="ctr"/>
                      <a:r>
                        <a:rPr lang="en-GB" sz="1100" dirty="0">
                          <a:latin typeface="Century" panose="02040604050505020304" pitchFamily="18" charset="0"/>
                        </a:rPr>
                        <a:t>Creative in their thought, they are also imaginative and unorthodox. They are fantastic problem solvers!</a:t>
                      </a:r>
                    </a:p>
                  </a:txBody>
                  <a:tcPr/>
                </a:tc>
                <a:tc>
                  <a:txBody>
                    <a:bodyPr/>
                    <a:lstStyle/>
                    <a:p>
                      <a:pPr algn="ctr"/>
                      <a:r>
                        <a:rPr lang="en-GB" sz="1100" dirty="0">
                          <a:latin typeface="Century" panose="02040604050505020304" pitchFamily="18" charset="0"/>
                        </a:rPr>
                        <a:t>This person sees everything that is in front of them! Sober in though and strategic in practice and judges accurately.</a:t>
                      </a:r>
                    </a:p>
                  </a:txBody>
                  <a:tcPr/>
                </a:tc>
                <a:tc>
                  <a:txBody>
                    <a:bodyPr/>
                    <a:lstStyle/>
                    <a:p>
                      <a:pPr algn="ctr"/>
                      <a:r>
                        <a:rPr lang="en-GB" sz="1100" dirty="0">
                          <a:latin typeface="Century" panose="02040604050505020304" pitchFamily="18" charset="0"/>
                        </a:rPr>
                        <a:t>The person is single minded, self caring but dedicated to the cause. Provides skills that not everyone can bring to the table.</a:t>
                      </a:r>
                    </a:p>
                  </a:txBody>
                  <a:tcPr/>
                </a:tc>
                <a:extLst>
                  <a:ext uri="{0D108BD9-81ED-4DB2-BD59-A6C34878D82A}">
                    <a16:rowId xmlns:a16="http://schemas.microsoft.com/office/drawing/2014/main" val="2335734475"/>
                  </a:ext>
                </a:extLst>
              </a:tr>
            </a:tbl>
          </a:graphicData>
        </a:graphic>
      </p:graphicFrame>
    </p:spTree>
    <p:extLst>
      <p:ext uri="{BB962C8B-B14F-4D97-AF65-F5344CB8AC3E}">
        <p14:creationId xmlns:p14="http://schemas.microsoft.com/office/powerpoint/2010/main" val="3214196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Belbin’s team roles – the negatives!</a:t>
            </a:r>
          </a:p>
        </p:txBody>
      </p:sp>
      <p:graphicFrame>
        <p:nvGraphicFramePr>
          <p:cNvPr id="8" name="Table 8">
            <a:extLst>
              <a:ext uri="{FF2B5EF4-FFF2-40B4-BE49-F238E27FC236}">
                <a16:creationId xmlns:a16="http://schemas.microsoft.com/office/drawing/2014/main" id="{D7BB1D0B-6AA5-4A64-8593-2B21976CED82}"/>
              </a:ext>
            </a:extLst>
          </p:cNvPr>
          <p:cNvGraphicFramePr>
            <a:graphicFrameLocks noGrp="1"/>
          </p:cNvGraphicFramePr>
          <p:nvPr>
            <p:ph idx="1"/>
            <p:extLst>
              <p:ext uri="{D42A27DB-BD31-4B8C-83A1-F6EECF244321}">
                <p14:modId xmlns:p14="http://schemas.microsoft.com/office/powerpoint/2010/main" val="2171077662"/>
              </p:ext>
            </p:extLst>
          </p:nvPr>
        </p:nvGraphicFramePr>
        <p:xfrm>
          <a:off x="838200" y="1825625"/>
          <a:ext cx="10515600" cy="2987040"/>
        </p:xfrm>
        <a:graphic>
          <a:graphicData uri="http://schemas.openxmlformats.org/drawingml/2006/table">
            <a:tbl>
              <a:tblPr firstRow="1" bandRow="1">
                <a:tableStyleId>{5C22544A-7EE6-4342-B048-85BDC9FD1C3A}</a:tableStyleId>
              </a:tblPr>
              <a:tblGrid>
                <a:gridCol w="1168400">
                  <a:extLst>
                    <a:ext uri="{9D8B030D-6E8A-4147-A177-3AD203B41FA5}">
                      <a16:colId xmlns:a16="http://schemas.microsoft.com/office/drawing/2014/main" val="2490336313"/>
                    </a:ext>
                  </a:extLst>
                </a:gridCol>
                <a:gridCol w="1168400">
                  <a:extLst>
                    <a:ext uri="{9D8B030D-6E8A-4147-A177-3AD203B41FA5}">
                      <a16:colId xmlns:a16="http://schemas.microsoft.com/office/drawing/2014/main" val="1221697072"/>
                    </a:ext>
                  </a:extLst>
                </a:gridCol>
                <a:gridCol w="1168400">
                  <a:extLst>
                    <a:ext uri="{9D8B030D-6E8A-4147-A177-3AD203B41FA5}">
                      <a16:colId xmlns:a16="http://schemas.microsoft.com/office/drawing/2014/main" val="1487561215"/>
                    </a:ext>
                  </a:extLst>
                </a:gridCol>
                <a:gridCol w="1168400">
                  <a:extLst>
                    <a:ext uri="{9D8B030D-6E8A-4147-A177-3AD203B41FA5}">
                      <a16:colId xmlns:a16="http://schemas.microsoft.com/office/drawing/2014/main" val="1389231117"/>
                    </a:ext>
                  </a:extLst>
                </a:gridCol>
                <a:gridCol w="1168400">
                  <a:extLst>
                    <a:ext uri="{9D8B030D-6E8A-4147-A177-3AD203B41FA5}">
                      <a16:colId xmlns:a16="http://schemas.microsoft.com/office/drawing/2014/main" val="2760710728"/>
                    </a:ext>
                  </a:extLst>
                </a:gridCol>
                <a:gridCol w="1168400">
                  <a:extLst>
                    <a:ext uri="{9D8B030D-6E8A-4147-A177-3AD203B41FA5}">
                      <a16:colId xmlns:a16="http://schemas.microsoft.com/office/drawing/2014/main" val="1719878642"/>
                    </a:ext>
                  </a:extLst>
                </a:gridCol>
                <a:gridCol w="1168400">
                  <a:extLst>
                    <a:ext uri="{9D8B030D-6E8A-4147-A177-3AD203B41FA5}">
                      <a16:colId xmlns:a16="http://schemas.microsoft.com/office/drawing/2014/main" val="2062919299"/>
                    </a:ext>
                  </a:extLst>
                </a:gridCol>
                <a:gridCol w="1168400">
                  <a:extLst>
                    <a:ext uri="{9D8B030D-6E8A-4147-A177-3AD203B41FA5}">
                      <a16:colId xmlns:a16="http://schemas.microsoft.com/office/drawing/2014/main" val="1596325760"/>
                    </a:ext>
                  </a:extLst>
                </a:gridCol>
                <a:gridCol w="1168400">
                  <a:extLst>
                    <a:ext uri="{9D8B030D-6E8A-4147-A177-3AD203B41FA5}">
                      <a16:colId xmlns:a16="http://schemas.microsoft.com/office/drawing/2014/main" val="3049736384"/>
                    </a:ext>
                  </a:extLst>
                </a:gridCol>
              </a:tblGrid>
              <a:tr h="370840">
                <a:tc>
                  <a:txBody>
                    <a:bodyPr/>
                    <a:lstStyle/>
                    <a:p>
                      <a:pPr algn="ctr"/>
                      <a:r>
                        <a:rPr lang="en-GB" sz="1400" dirty="0"/>
                        <a:t>Resource investigator</a:t>
                      </a:r>
                    </a:p>
                  </a:txBody>
                  <a:tcPr/>
                </a:tc>
                <a:tc>
                  <a:txBody>
                    <a:bodyPr/>
                    <a:lstStyle/>
                    <a:p>
                      <a:pPr algn="ctr"/>
                      <a:r>
                        <a:rPr lang="en-GB" sz="1400" dirty="0"/>
                        <a:t>Team worker</a:t>
                      </a:r>
                    </a:p>
                  </a:txBody>
                  <a:tcPr/>
                </a:tc>
                <a:tc>
                  <a:txBody>
                    <a:bodyPr/>
                    <a:lstStyle/>
                    <a:p>
                      <a:pPr algn="ctr"/>
                      <a:r>
                        <a:rPr lang="en-GB" sz="1400"/>
                        <a:t>Coordinator</a:t>
                      </a:r>
                      <a:endParaRPr lang="en-GB" sz="1400" dirty="0"/>
                    </a:p>
                  </a:txBody>
                  <a:tcPr/>
                </a:tc>
                <a:tc>
                  <a:txBody>
                    <a:bodyPr/>
                    <a:lstStyle/>
                    <a:p>
                      <a:pPr algn="ctr"/>
                      <a:r>
                        <a:rPr lang="en-GB" sz="1400" dirty="0"/>
                        <a:t>Shaper</a:t>
                      </a:r>
                    </a:p>
                  </a:txBody>
                  <a:tcPr/>
                </a:tc>
                <a:tc>
                  <a:txBody>
                    <a:bodyPr/>
                    <a:lstStyle/>
                    <a:p>
                      <a:pPr algn="ctr"/>
                      <a:r>
                        <a:rPr lang="en-GB" sz="1400" dirty="0"/>
                        <a:t>Implementer</a:t>
                      </a:r>
                    </a:p>
                  </a:txBody>
                  <a:tcPr/>
                </a:tc>
                <a:tc>
                  <a:txBody>
                    <a:bodyPr/>
                    <a:lstStyle/>
                    <a:p>
                      <a:pPr algn="ctr"/>
                      <a:r>
                        <a:rPr lang="en-GB" sz="1400" dirty="0"/>
                        <a:t>Completer finisher</a:t>
                      </a:r>
                    </a:p>
                  </a:txBody>
                  <a:tcPr/>
                </a:tc>
                <a:tc>
                  <a:txBody>
                    <a:bodyPr/>
                    <a:lstStyle/>
                    <a:p>
                      <a:pPr algn="ctr"/>
                      <a:r>
                        <a:rPr lang="en-GB" sz="1400" dirty="0"/>
                        <a:t>Plant</a:t>
                      </a:r>
                    </a:p>
                  </a:txBody>
                  <a:tcPr/>
                </a:tc>
                <a:tc>
                  <a:txBody>
                    <a:bodyPr/>
                    <a:lstStyle/>
                    <a:p>
                      <a:pPr algn="ctr"/>
                      <a:r>
                        <a:rPr lang="en-GB" sz="1400" dirty="0"/>
                        <a:t>Monitor Evaluator</a:t>
                      </a:r>
                    </a:p>
                  </a:txBody>
                  <a:tcPr/>
                </a:tc>
                <a:tc>
                  <a:txBody>
                    <a:bodyPr/>
                    <a:lstStyle/>
                    <a:p>
                      <a:pPr algn="ctr"/>
                      <a:r>
                        <a:rPr lang="en-GB" sz="1400" dirty="0"/>
                        <a:t>Specialist</a:t>
                      </a:r>
                    </a:p>
                  </a:txBody>
                  <a:tcPr/>
                </a:tc>
                <a:extLst>
                  <a:ext uri="{0D108BD9-81ED-4DB2-BD59-A6C34878D82A}">
                    <a16:rowId xmlns:a16="http://schemas.microsoft.com/office/drawing/2014/main" val="1253929465"/>
                  </a:ext>
                </a:extLst>
              </a:tr>
              <a:tr h="370840">
                <a:tc>
                  <a:txBody>
                    <a:bodyPr/>
                    <a:lstStyle/>
                    <a:p>
                      <a:pPr algn="ctr"/>
                      <a:r>
                        <a:rPr lang="en-GB" sz="1200" dirty="0"/>
                        <a:t>The person can sometimes be over-optimistic and loses the interest once the initial enthusiasm has passed.</a:t>
                      </a:r>
                    </a:p>
                  </a:txBody>
                  <a:tcPr/>
                </a:tc>
                <a:tc>
                  <a:txBody>
                    <a:bodyPr/>
                    <a:lstStyle/>
                    <a:p>
                      <a:pPr algn="ctr"/>
                      <a:r>
                        <a:rPr lang="en-GB" sz="1200" dirty="0"/>
                        <a:t>This role is normally filled by someone who is indecisive in the crunch situations.</a:t>
                      </a:r>
                    </a:p>
                  </a:txBody>
                  <a:tcPr/>
                </a:tc>
                <a:tc>
                  <a:txBody>
                    <a:bodyPr/>
                    <a:lstStyle/>
                    <a:p>
                      <a:pPr algn="ctr"/>
                      <a:r>
                        <a:rPr lang="en-GB" sz="1200" dirty="0"/>
                        <a:t>This person can be found to be manipulative and often offloads their work onto others.</a:t>
                      </a:r>
                    </a:p>
                  </a:txBody>
                  <a:tcPr/>
                </a:tc>
                <a:tc>
                  <a:txBody>
                    <a:bodyPr/>
                    <a:lstStyle/>
                    <a:p>
                      <a:pPr algn="ctr"/>
                      <a:r>
                        <a:rPr lang="en-GB" sz="1200" dirty="0"/>
                        <a:t>This person can sometimes ‘press buttons’ and provoke other members of the team and often offends others feelings.</a:t>
                      </a:r>
                    </a:p>
                  </a:txBody>
                  <a:tcPr/>
                </a:tc>
                <a:tc>
                  <a:txBody>
                    <a:bodyPr/>
                    <a:lstStyle/>
                    <a:p>
                      <a:pPr algn="ctr"/>
                      <a:r>
                        <a:rPr lang="en-GB" sz="1200" dirty="0"/>
                        <a:t>This person can be flexible at times but is normally slow to respond to new possibilities</a:t>
                      </a:r>
                    </a:p>
                  </a:txBody>
                  <a:tcPr/>
                </a:tc>
                <a:tc>
                  <a:txBody>
                    <a:bodyPr/>
                    <a:lstStyle/>
                    <a:p>
                      <a:pPr algn="ctr"/>
                      <a:r>
                        <a:rPr lang="en-GB" sz="1200" dirty="0"/>
                        <a:t>This person often finds themselves worrying for nothing and are always reluctant to delegate their work to others.</a:t>
                      </a:r>
                    </a:p>
                  </a:txBody>
                  <a:tcPr/>
                </a:tc>
                <a:tc>
                  <a:txBody>
                    <a:bodyPr/>
                    <a:lstStyle/>
                    <a:p>
                      <a:pPr algn="ctr"/>
                      <a:r>
                        <a:rPr lang="en-GB" sz="1200" dirty="0"/>
                        <a:t>This person often ignores the issues that they are facing and are normally to pre-occupied to communicate effectively.</a:t>
                      </a:r>
                    </a:p>
                  </a:txBody>
                  <a:tcPr/>
                </a:tc>
                <a:tc>
                  <a:txBody>
                    <a:bodyPr/>
                    <a:lstStyle/>
                    <a:p>
                      <a:pPr algn="ctr"/>
                      <a:r>
                        <a:rPr lang="en-GB" sz="1200" dirty="0"/>
                        <a:t>This person can sometimes lack the drive, and also the ability, to inspire others to be the best that they can be during a task.</a:t>
                      </a:r>
                    </a:p>
                  </a:txBody>
                  <a:tcPr/>
                </a:tc>
                <a:tc>
                  <a:txBody>
                    <a:bodyPr/>
                    <a:lstStyle/>
                    <a:p>
                      <a:pPr algn="ctr"/>
                      <a:r>
                        <a:rPr lang="en-GB" sz="1200" dirty="0"/>
                        <a:t>This person tends to only share knowledge and advice on the subject/field that they know. They also find themselves dwelling on technicalities which can delay proceedings.</a:t>
                      </a:r>
                    </a:p>
                  </a:txBody>
                  <a:tcPr/>
                </a:tc>
                <a:extLst>
                  <a:ext uri="{0D108BD9-81ED-4DB2-BD59-A6C34878D82A}">
                    <a16:rowId xmlns:a16="http://schemas.microsoft.com/office/drawing/2014/main" val="2335734475"/>
                  </a:ext>
                </a:extLst>
              </a:tr>
            </a:tbl>
          </a:graphicData>
        </a:graphic>
      </p:graphicFrame>
    </p:spTree>
    <p:extLst>
      <p:ext uri="{BB962C8B-B14F-4D97-AF65-F5344CB8AC3E}">
        <p14:creationId xmlns:p14="http://schemas.microsoft.com/office/powerpoint/2010/main" val="975654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Bruce Tuckman</a:t>
            </a:r>
          </a:p>
        </p:txBody>
      </p:sp>
      <p:sp>
        <p:nvSpPr>
          <p:cNvPr id="3" name="Content Placeholder 2">
            <a:extLst>
              <a:ext uri="{FF2B5EF4-FFF2-40B4-BE49-F238E27FC236}">
                <a16:creationId xmlns:a16="http://schemas.microsoft.com/office/drawing/2014/main" id="{874F2346-DF33-4D5C-9326-D31EDE1FD70C}"/>
              </a:ext>
            </a:extLst>
          </p:cNvPr>
          <p:cNvSpPr>
            <a:spLocks noGrp="1"/>
          </p:cNvSpPr>
          <p:nvPr>
            <p:ph idx="1"/>
          </p:nvPr>
        </p:nvSpPr>
        <p:spPr/>
        <p:txBody>
          <a:bodyPr>
            <a:normAutofit fontScale="92500" lnSpcReduction="20000"/>
          </a:bodyPr>
          <a:lstStyle/>
          <a:p>
            <a:pPr marL="0" indent="0" algn="ctr">
              <a:buNone/>
            </a:pPr>
            <a:r>
              <a:rPr lang="en-GB" sz="1800" b="1" dirty="0">
                <a:latin typeface="Century" panose="02040604050505020304" pitchFamily="18" charset="0"/>
              </a:rPr>
              <a:t>Published in 1965, Bruce Tuckman published his findings ‘Forming, Storming, Norming and Performing. In the 1970’s he added the 5</a:t>
            </a:r>
            <a:r>
              <a:rPr lang="en-GB" sz="1800" b="1" baseline="30000" dirty="0">
                <a:latin typeface="Century" panose="02040604050505020304" pitchFamily="18" charset="0"/>
              </a:rPr>
              <a:t>th</a:t>
            </a:r>
            <a:r>
              <a:rPr lang="en-GB" sz="1800" b="1" dirty="0">
                <a:latin typeface="Century" panose="02040604050505020304" pitchFamily="18" charset="0"/>
              </a:rPr>
              <a:t> – Adjourning.</a:t>
            </a:r>
          </a:p>
          <a:p>
            <a:pPr marL="0" indent="0" algn="ctr">
              <a:buNone/>
            </a:pPr>
            <a:endParaRPr lang="en-GB" sz="1800" b="1" dirty="0">
              <a:latin typeface="Century" panose="02040604050505020304" pitchFamily="18" charset="0"/>
            </a:endParaRPr>
          </a:p>
          <a:p>
            <a:pPr marL="0" indent="0" algn="ctr">
              <a:buNone/>
            </a:pPr>
            <a:r>
              <a:rPr lang="en-GB" sz="1800" b="1" dirty="0">
                <a:latin typeface="Century" panose="02040604050505020304" pitchFamily="18" charset="0"/>
              </a:rPr>
              <a:t>Forming - </a:t>
            </a:r>
            <a:r>
              <a:rPr lang="en-GB" sz="1800" dirty="0">
                <a:effectLst/>
                <a:latin typeface="Century" panose="02040604050505020304" pitchFamily="18" charset="0"/>
                <a:ea typeface="Calibri" panose="020F0502020204030204" pitchFamily="34" charset="0"/>
                <a:cs typeface="Times New Roman" panose="02020603050405020304" pitchFamily="18" charset="0"/>
              </a:rPr>
              <a:t>This is were the team start to find their feet, get to know each other and find the all important team leader!</a:t>
            </a:r>
          </a:p>
          <a:p>
            <a:pPr marL="0" indent="0" algn="ctr">
              <a:buNone/>
            </a:pPr>
            <a:r>
              <a:rPr lang="en-GB" sz="1800" b="1" dirty="0">
                <a:latin typeface="Century" panose="02040604050505020304" pitchFamily="18" charset="0"/>
                <a:cs typeface="Times New Roman" panose="02020603050405020304" pitchFamily="18" charset="0"/>
              </a:rPr>
              <a:t>Storming -</a:t>
            </a:r>
            <a:r>
              <a:rPr lang="en-GB" sz="1600" b="1" dirty="0">
                <a:latin typeface="Century" panose="02040604050505020304" pitchFamily="18" charset="0"/>
                <a:cs typeface="Times New Roman" panose="02020603050405020304" pitchFamily="18" charset="0"/>
              </a:rPr>
              <a:t> </a:t>
            </a:r>
            <a:r>
              <a:rPr lang="en-GB" sz="1800" dirty="0">
                <a:effectLst/>
                <a:latin typeface="Century" panose="02040604050505020304" pitchFamily="18" charset="0"/>
                <a:ea typeface="Calibri" panose="020F0502020204030204" pitchFamily="34" charset="0"/>
                <a:cs typeface="Times New Roman" panose="02020603050405020304" pitchFamily="18" charset="0"/>
              </a:rPr>
              <a:t>This stage is where members may push boundaries or challenge you as a manager and challenge your authority. Left unchecked this can develop.</a:t>
            </a:r>
          </a:p>
          <a:p>
            <a:pPr marL="0" indent="0" algn="ctr">
              <a:buNone/>
            </a:pPr>
            <a:r>
              <a:rPr lang="en-GB" sz="1800" b="1" dirty="0">
                <a:latin typeface="Century" panose="02040604050505020304" pitchFamily="18" charset="0"/>
                <a:cs typeface="Times New Roman" panose="02020603050405020304" pitchFamily="18" charset="0"/>
              </a:rPr>
              <a:t>Norming - </a:t>
            </a:r>
            <a:r>
              <a:rPr lang="en-GB" sz="1800" dirty="0">
                <a:effectLst/>
                <a:latin typeface="Century" panose="02040604050505020304" pitchFamily="18" charset="0"/>
                <a:ea typeface="Calibri" panose="020F0502020204030204" pitchFamily="34" charset="0"/>
                <a:cs typeface="Times New Roman" panose="02020603050405020304" pitchFamily="18" charset="0"/>
              </a:rPr>
              <a:t>This is where the team are now slowly starting to find their feet and start to show you respect as a leader. They start to work together and feel comfortable to come to you for advice.</a:t>
            </a:r>
          </a:p>
          <a:p>
            <a:pPr marL="0" indent="0" algn="ctr">
              <a:buNone/>
            </a:pPr>
            <a:r>
              <a:rPr lang="en-GB" sz="1800" b="1" dirty="0">
                <a:latin typeface="Century" panose="02040604050505020304" pitchFamily="18" charset="0"/>
                <a:cs typeface="Times New Roman" panose="02020603050405020304" pitchFamily="18" charset="0"/>
              </a:rPr>
              <a:t>Performing – </a:t>
            </a:r>
            <a:r>
              <a:rPr lang="en-GB" sz="1800" dirty="0">
                <a:latin typeface="Century" panose="02040604050505020304" pitchFamily="18" charset="0"/>
                <a:cs typeface="Times New Roman" panose="02020603050405020304" pitchFamily="18" charset="0"/>
              </a:rPr>
              <a:t>You’re team is now working to its fullest potential. Everyone is working hard and is on course to achieve its goals efficiently.</a:t>
            </a:r>
          </a:p>
          <a:p>
            <a:pPr marL="0" indent="0" algn="ctr">
              <a:buNone/>
            </a:pPr>
            <a:r>
              <a:rPr lang="en-GB" sz="1800" b="1" dirty="0">
                <a:latin typeface="Century" panose="02040604050505020304" pitchFamily="18" charset="0"/>
                <a:cs typeface="Times New Roman" panose="02020603050405020304" pitchFamily="18" charset="0"/>
              </a:rPr>
              <a:t>Adjourning – </a:t>
            </a:r>
            <a:r>
              <a:rPr lang="en-GB" sz="1800" dirty="0">
                <a:latin typeface="Century" panose="02040604050505020304" pitchFamily="18" charset="0"/>
                <a:cs typeface="Times New Roman" panose="02020603050405020304" pitchFamily="18" charset="0"/>
              </a:rPr>
              <a:t>When your projects come to and end some members may find this stage difficult, especially those who thrive on routine and those that have developed close working relationships.</a:t>
            </a:r>
          </a:p>
          <a:p>
            <a:pPr marL="0" indent="0" algn="ctr">
              <a:buNone/>
            </a:pPr>
            <a:endParaRPr lang="en-GB" sz="1800" b="1" dirty="0">
              <a:latin typeface="Century" panose="02040604050505020304" pitchFamily="18" charset="0"/>
              <a:cs typeface="Times New Roman" panose="02020603050405020304" pitchFamily="18" charset="0"/>
            </a:endParaRPr>
          </a:p>
          <a:p>
            <a:pPr marL="0" indent="0" algn="ctr">
              <a:buNone/>
            </a:pPr>
            <a:r>
              <a:rPr lang="en-GB" sz="1800" dirty="0">
                <a:latin typeface="Century" panose="02040604050505020304" pitchFamily="18" charset="0"/>
                <a:cs typeface="Times New Roman" panose="02020603050405020304" pitchFamily="18" charset="0"/>
              </a:rPr>
              <a:t>More information can be found below!</a:t>
            </a:r>
          </a:p>
          <a:p>
            <a:pPr marL="0" indent="0" algn="ctr">
              <a:buNone/>
            </a:pPr>
            <a:r>
              <a:rPr lang="en-GB" sz="1600" dirty="0">
                <a:latin typeface="Century" panose="02040604050505020304" pitchFamily="18" charset="0"/>
              </a:rPr>
              <a:t>https://www.mindtools.com/pages/article/newLDR_86.htm</a:t>
            </a:r>
          </a:p>
        </p:txBody>
      </p:sp>
    </p:spTree>
    <p:extLst>
      <p:ext uri="{BB962C8B-B14F-4D97-AF65-F5344CB8AC3E}">
        <p14:creationId xmlns:p14="http://schemas.microsoft.com/office/powerpoint/2010/main" val="516150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pic>
        <p:nvPicPr>
          <p:cNvPr id="6" name="Picture 5" descr="Text, letter&#10;&#10;Description automatically generated">
            <a:extLst>
              <a:ext uri="{FF2B5EF4-FFF2-40B4-BE49-F238E27FC236}">
                <a16:creationId xmlns:a16="http://schemas.microsoft.com/office/drawing/2014/main" id="{37A61728-2DA4-421C-B921-96EAAE0E0A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4627" y="1012701"/>
            <a:ext cx="4762745" cy="4832598"/>
          </a:xfrm>
          <a:prstGeom prst="rect">
            <a:avLst/>
          </a:prstGeom>
        </p:spPr>
      </p:pic>
    </p:spTree>
    <p:extLst>
      <p:ext uri="{BB962C8B-B14F-4D97-AF65-F5344CB8AC3E}">
        <p14:creationId xmlns:p14="http://schemas.microsoft.com/office/powerpoint/2010/main" val="809541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1EC7F-CF9F-4B36-9CE7-D5AA0EEC1EFE}"/>
              </a:ext>
            </a:extLst>
          </p:cNvPr>
          <p:cNvPicPr>
            <a:picLocks noChangeAspect="1"/>
          </p:cNvPicPr>
          <p:nvPr/>
        </p:nvPicPr>
        <p:blipFill rotWithShape="1">
          <a:blip r:embed="rId2"/>
          <a:srcRect t="14683" b="10317"/>
          <a:stretch/>
        </p:blipFill>
        <p:spPr>
          <a:xfrm>
            <a:off x="20" y="-190490"/>
            <a:ext cx="12191980" cy="6857990"/>
          </a:xfrm>
          <a:prstGeom prst="rect">
            <a:avLst/>
          </a:prstGeom>
        </p:spPr>
      </p:pic>
      <p:sp>
        <p:nvSpPr>
          <p:cNvPr id="4" name="Title 3">
            <a:extLst>
              <a:ext uri="{FF2B5EF4-FFF2-40B4-BE49-F238E27FC236}">
                <a16:creationId xmlns:a16="http://schemas.microsoft.com/office/drawing/2014/main" id="{0282BCC2-FB77-4C14-ADFC-3F37BE339C87}"/>
              </a:ext>
            </a:extLst>
          </p:cNvPr>
          <p:cNvSpPr>
            <a:spLocks noGrp="1"/>
          </p:cNvSpPr>
          <p:nvPr>
            <p:ph type="title"/>
          </p:nvPr>
        </p:nvSpPr>
        <p:spPr>
          <a:effectLst>
            <a:outerShdw blurRad="50800" dist="38100" dir="2700000" algn="tl" rotWithShape="0">
              <a:prstClr val="black">
                <a:alpha val="40000"/>
              </a:prstClr>
            </a:outerShdw>
          </a:effectLst>
        </p:spPr>
        <p:txBody>
          <a:bodyPr/>
          <a:lstStyle/>
          <a:p>
            <a:r>
              <a:rPr lang="en-GB" dirty="0">
                <a:latin typeface="Century" panose="02040604050505020304" pitchFamily="18" charset="0"/>
              </a:rPr>
              <a:t>Conclusion</a:t>
            </a:r>
          </a:p>
        </p:txBody>
      </p:sp>
      <p:sp>
        <p:nvSpPr>
          <p:cNvPr id="3" name="Content Placeholder 2">
            <a:extLst>
              <a:ext uri="{FF2B5EF4-FFF2-40B4-BE49-F238E27FC236}">
                <a16:creationId xmlns:a16="http://schemas.microsoft.com/office/drawing/2014/main" id="{874F2346-DF33-4D5C-9326-D31EDE1FD70C}"/>
              </a:ext>
            </a:extLst>
          </p:cNvPr>
          <p:cNvSpPr>
            <a:spLocks noGrp="1"/>
          </p:cNvSpPr>
          <p:nvPr>
            <p:ph idx="1"/>
          </p:nvPr>
        </p:nvSpPr>
        <p:spPr/>
        <p:txBody>
          <a:bodyPr>
            <a:normAutofit/>
          </a:bodyPr>
          <a:lstStyle/>
          <a:p>
            <a:pPr marL="0" indent="0" algn="ctr">
              <a:buNone/>
            </a:pPr>
            <a:endParaRPr lang="en-GB" sz="1600" dirty="0">
              <a:latin typeface="Century" panose="02040604050505020304" pitchFamily="18" charset="0"/>
            </a:endParaRPr>
          </a:p>
          <a:p>
            <a:pPr marL="0" indent="0" algn="ctr">
              <a:buNone/>
            </a:pPr>
            <a:endParaRPr lang="en-GB" sz="1600" dirty="0">
              <a:latin typeface="Century" panose="02040604050505020304" pitchFamily="18" charset="0"/>
            </a:endParaRPr>
          </a:p>
          <a:p>
            <a:pPr marL="0" indent="0" algn="ctr">
              <a:buNone/>
            </a:pPr>
            <a:endParaRPr lang="en-GB" sz="2000" dirty="0">
              <a:latin typeface="Century" panose="02040604050505020304" pitchFamily="18" charset="0"/>
            </a:endParaRPr>
          </a:p>
          <a:p>
            <a:pPr marL="0" indent="0" algn="ctr">
              <a:buNone/>
            </a:pPr>
            <a:r>
              <a:rPr lang="en-GB" sz="2000" dirty="0">
                <a:latin typeface="Century" panose="02040604050505020304" pitchFamily="18" charset="0"/>
              </a:rPr>
              <a:t>Each team will work in the way that suits them but to be a successful team you must always work together.</a:t>
            </a:r>
          </a:p>
          <a:p>
            <a:pPr marL="0" indent="0" algn="ctr">
              <a:buNone/>
            </a:pPr>
            <a:r>
              <a:rPr lang="en-GB" sz="2000" dirty="0">
                <a:latin typeface="Century" panose="02040604050505020304" pitchFamily="18" charset="0"/>
              </a:rPr>
              <a:t>Effective teams communicate well and work on each step together. They put effort in to ensure that everyone is comfortable with what they are doing and share knowledge where needed and help each other with understanding if some members are falling behind.</a:t>
            </a:r>
          </a:p>
          <a:p>
            <a:pPr marL="0" indent="0" algn="ctr">
              <a:buNone/>
            </a:pPr>
            <a:r>
              <a:rPr lang="en-GB" sz="2000" dirty="0">
                <a:latin typeface="Century" panose="02040604050505020304" pitchFamily="18" charset="0"/>
              </a:rPr>
              <a:t>Ineffective teams are the opposite. They will argue, not help and disrespect each other and, in the end, fail to complete their task(s).</a:t>
            </a:r>
          </a:p>
        </p:txBody>
      </p:sp>
    </p:spTree>
    <p:extLst>
      <p:ext uri="{BB962C8B-B14F-4D97-AF65-F5344CB8AC3E}">
        <p14:creationId xmlns:p14="http://schemas.microsoft.com/office/powerpoint/2010/main" val="822161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TotalTime>
  <Words>1194</Words>
  <Application>Microsoft Office PowerPoint</Application>
  <PresentationFormat>Widescreen</PresentationFormat>
  <Paragraphs>90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Century</vt:lpstr>
      <vt:lpstr>Office Theme</vt:lpstr>
      <vt:lpstr>Effective Team Working</vt:lpstr>
      <vt:lpstr>Aim</vt:lpstr>
      <vt:lpstr>Feedback</vt:lpstr>
      <vt:lpstr>What is effective team working?</vt:lpstr>
      <vt:lpstr>Effective teams will..</vt:lpstr>
      <vt:lpstr>Ineffective teams will..</vt:lpstr>
      <vt:lpstr>My Experiences</vt:lpstr>
      <vt:lpstr>Meredith Belbin</vt:lpstr>
      <vt:lpstr>Belbin’s team roles – the positives!</vt:lpstr>
      <vt:lpstr>Belbin’s team roles – the negatives!</vt:lpstr>
      <vt:lpstr>Bruce Tuckman</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Toni Davies</dc:creator>
  <cp:lastModifiedBy>Toni Davies</cp:lastModifiedBy>
  <cp:revision>9</cp:revision>
  <dcterms:created xsi:type="dcterms:W3CDTF">2021-05-22T08:41:49Z</dcterms:created>
  <dcterms:modified xsi:type="dcterms:W3CDTF">2021-05-23T15:11:21Z</dcterms:modified>
</cp:coreProperties>
</file>