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0.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1.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2.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3.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6.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9.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0.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31.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32.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notesMasterIdLst>
    <p:notesMasterId r:id="rId52"/>
  </p:notesMasterIdLst>
  <p:sldIdLst>
    <p:sldId id="256" r:id="rId4"/>
    <p:sldId id="291" r:id="rId5"/>
    <p:sldId id="427" r:id="rId6"/>
    <p:sldId id="426" r:id="rId7"/>
    <p:sldId id="274" r:id="rId8"/>
    <p:sldId id="290" r:id="rId9"/>
    <p:sldId id="432" r:id="rId10"/>
    <p:sldId id="428" r:id="rId11"/>
    <p:sldId id="257" r:id="rId12"/>
    <p:sldId id="429" r:id="rId13"/>
    <p:sldId id="294" r:id="rId14"/>
    <p:sldId id="295" r:id="rId15"/>
    <p:sldId id="302" r:id="rId16"/>
    <p:sldId id="296" r:id="rId17"/>
    <p:sldId id="297" r:id="rId18"/>
    <p:sldId id="298" r:id="rId19"/>
    <p:sldId id="305" r:id="rId20"/>
    <p:sldId id="299" r:id="rId21"/>
    <p:sldId id="300" r:id="rId22"/>
    <p:sldId id="306" r:id="rId23"/>
    <p:sldId id="301" r:id="rId24"/>
    <p:sldId id="303" r:id="rId25"/>
    <p:sldId id="308" r:id="rId26"/>
    <p:sldId id="322" r:id="rId27"/>
    <p:sldId id="435" r:id="rId28"/>
    <p:sldId id="436" r:id="rId29"/>
    <p:sldId id="437" r:id="rId30"/>
    <p:sldId id="433" r:id="rId31"/>
    <p:sldId id="325" r:id="rId32"/>
    <p:sldId id="434" r:id="rId33"/>
    <p:sldId id="265" r:id="rId34"/>
    <p:sldId id="309" r:id="rId35"/>
    <p:sldId id="310" r:id="rId36"/>
    <p:sldId id="311" r:id="rId37"/>
    <p:sldId id="312" r:id="rId38"/>
    <p:sldId id="313" r:id="rId39"/>
    <p:sldId id="314" r:id="rId40"/>
    <p:sldId id="315" r:id="rId41"/>
    <p:sldId id="321" r:id="rId42"/>
    <p:sldId id="316" r:id="rId43"/>
    <p:sldId id="317" r:id="rId44"/>
    <p:sldId id="318" r:id="rId45"/>
    <p:sldId id="319" r:id="rId46"/>
    <p:sldId id="324" r:id="rId47"/>
    <p:sldId id="304" r:id="rId48"/>
    <p:sldId id="275" r:id="rId49"/>
    <p:sldId id="431" r:id="rId50"/>
    <p:sldId id="430"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DB5F7F-C4BF-4F36-A9B7-755974BB481C}" v="36" dt="2026-03-25T12:23:32.8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5707" autoAdjust="0"/>
  </p:normalViewPr>
  <p:slideViewPr>
    <p:cSldViewPr snapToGrid="0">
      <p:cViewPr>
        <p:scale>
          <a:sx n="50" d="100"/>
          <a:sy n="50" d="100"/>
        </p:scale>
        <p:origin x="1992" y="5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 Target="slides/slide2.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tableStyles" Target="tableStyles.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microsoft.com/office/2016/11/relationships/changesInfo" Target="changesInfos/changesInfo1.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custSel addSld delSld modSld sldOrd">
      <pc:chgData name="Rhiannon Akers" userId="fb3c9d12-5c8c-42d7-8dc7-d872d7a3d202" providerId="ADAL" clId="{80AABDCA-A693-4F09-99FD-F26609E442FC}" dt="2026-03-25T12:37:31.979" v="4000" actId="20577"/>
      <pc:docMkLst>
        <pc:docMk/>
      </pc:docMkLst>
      <pc:sldChg chg="modSp mod">
        <pc:chgData name="Rhiannon Akers" userId="fb3c9d12-5c8c-42d7-8dc7-d872d7a3d202" providerId="ADAL" clId="{80AABDCA-A693-4F09-99FD-F26609E442FC}" dt="2026-03-25T09:59:44.401" v="79"/>
        <pc:sldMkLst>
          <pc:docMk/>
          <pc:sldMk cId="621330718" sldId="256"/>
        </pc:sldMkLst>
        <pc:spChg chg="mod">
          <ac:chgData name="Rhiannon Akers" userId="fb3c9d12-5c8c-42d7-8dc7-d872d7a3d202" providerId="ADAL" clId="{80AABDCA-A693-4F09-99FD-F26609E442FC}" dt="2026-03-25T09:59:44.401" v="79"/>
          <ac:spMkLst>
            <pc:docMk/>
            <pc:sldMk cId="621330718" sldId="256"/>
            <ac:spMk id="3" creationId="{54411887-1C80-260F-D87D-7AC07129A70B}"/>
          </ac:spMkLst>
        </pc:spChg>
      </pc:sldChg>
      <pc:sldChg chg="del">
        <pc:chgData name="Rhiannon Akers" userId="fb3c9d12-5c8c-42d7-8dc7-d872d7a3d202" providerId="ADAL" clId="{80AABDCA-A693-4F09-99FD-F26609E442FC}" dt="2026-03-25T09:58:58.715" v="1" actId="47"/>
        <pc:sldMkLst>
          <pc:docMk/>
          <pc:sldMk cId="1956238069" sldId="257"/>
        </pc:sldMkLst>
      </pc:sldChg>
      <pc:sldChg chg="modSp add mod">
        <pc:chgData name="Rhiannon Akers" userId="fb3c9d12-5c8c-42d7-8dc7-d872d7a3d202" providerId="ADAL" clId="{80AABDCA-A693-4F09-99FD-F26609E442FC}" dt="2026-03-25T10:23:30.642" v="1855" actId="20577"/>
        <pc:sldMkLst>
          <pc:docMk/>
          <pc:sldMk cId="3326036582" sldId="257"/>
        </pc:sldMkLst>
        <pc:spChg chg="mod">
          <ac:chgData name="Rhiannon Akers" userId="fb3c9d12-5c8c-42d7-8dc7-d872d7a3d202" providerId="ADAL" clId="{80AABDCA-A693-4F09-99FD-F26609E442FC}" dt="2026-03-25T10:22:40.049" v="1717" actId="20577"/>
          <ac:spMkLst>
            <pc:docMk/>
            <pc:sldMk cId="3326036582" sldId="257"/>
            <ac:spMk id="2" creationId="{E0B3F9C7-76B6-43BB-BDAB-4916F6557AFA}"/>
          </ac:spMkLst>
        </pc:spChg>
        <pc:spChg chg="mod">
          <ac:chgData name="Rhiannon Akers" userId="fb3c9d12-5c8c-42d7-8dc7-d872d7a3d202" providerId="ADAL" clId="{80AABDCA-A693-4F09-99FD-F26609E442FC}" dt="2026-03-25T10:23:30.642" v="1855" actId="20577"/>
          <ac:spMkLst>
            <pc:docMk/>
            <pc:sldMk cId="3326036582" sldId="257"/>
            <ac:spMk id="3" creationId="{0F403113-B08C-48D5-8EF0-C62F9AF48CA9}"/>
          </ac:spMkLst>
        </pc:spChg>
      </pc:sldChg>
      <pc:sldChg chg="addSp delSp modSp add mod">
        <pc:chgData name="Rhiannon Akers" userId="fb3c9d12-5c8c-42d7-8dc7-d872d7a3d202" providerId="ADAL" clId="{80AABDCA-A693-4F09-99FD-F26609E442FC}" dt="2026-03-25T12:33:47.080" v="3874" actId="27636"/>
        <pc:sldMkLst>
          <pc:docMk/>
          <pc:sldMk cId="1999033582" sldId="265"/>
        </pc:sldMkLst>
        <pc:spChg chg="mod">
          <ac:chgData name="Rhiannon Akers" userId="fb3c9d12-5c8c-42d7-8dc7-d872d7a3d202" providerId="ADAL" clId="{80AABDCA-A693-4F09-99FD-F26609E442FC}" dt="2026-03-25T12:33:47.080" v="3874" actId="27636"/>
          <ac:spMkLst>
            <pc:docMk/>
            <pc:sldMk cId="1999033582" sldId="265"/>
            <ac:spMk id="2" creationId="{8E4C8AA5-F0E3-878F-3150-CB15264845A7}"/>
          </ac:spMkLst>
        </pc:spChg>
        <pc:spChg chg="del">
          <ac:chgData name="Rhiannon Akers" userId="fb3c9d12-5c8c-42d7-8dc7-d872d7a3d202" providerId="ADAL" clId="{80AABDCA-A693-4F09-99FD-F26609E442FC}" dt="2026-03-25T11:17:08.751" v="2822" actId="26606"/>
          <ac:spMkLst>
            <pc:docMk/>
            <pc:sldMk cId="1999033582" sldId="265"/>
            <ac:spMk id="3" creationId="{43294A18-660F-9088-9E65-9DE99DB7EE84}"/>
          </ac:spMkLst>
        </pc:spChg>
        <pc:graphicFrameChg chg="add">
          <ac:chgData name="Rhiannon Akers" userId="fb3c9d12-5c8c-42d7-8dc7-d872d7a3d202" providerId="ADAL" clId="{80AABDCA-A693-4F09-99FD-F26609E442FC}" dt="2026-03-25T11:17:08.751" v="2822" actId="26606"/>
          <ac:graphicFrameMkLst>
            <pc:docMk/>
            <pc:sldMk cId="1999033582" sldId="265"/>
            <ac:graphicFrameMk id="5" creationId="{B23AAE76-1B73-3496-61C2-9D6CCE578504}"/>
          </ac:graphicFrameMkLst>
        </pc:graphicFrameChg>
      </pc:sldChg>
      <pc:sldChg chg="modSp add mod">
        <pc:chgData name="Rhiannon Akers" userId="fb3c9d12-5c8c-42d7-8dc7-d872d7a3d202" providerId="ADAL" clId="{80AABDCA-A693-4F09-99FD-F26609E442FC}" dt="2026-03-25T10:10:57.648" v="967" actId="20577"/>
        <pc:sldMkLst>
          <pc:docMk/>
          <pc:sldMk cId="864949662" sldId="274"/>
        </pc:sldMkLst>
        <pc:spChg chg="mod">
          <ac:chgData name="Rhiannon Akers" userId="fb3c9d12-5c8c-42d7-8dc7-d872d7a3d202" providerId="ADAL" clId="{80AABDCA-A693-4F09-99FD-F26609E442FC}" dt="2026-03-25T10:10:57.648" v="967" actId="20577"/>
          <ac:spMkLst>
            <pc:docMk/>
            <pc:sldMk cId="864949662" sldId="274"/>
            <ac:spMk id="3" creationId="{631B1FF3-4446-104A-00DC-E0579739AF3C}"/>
          </ac:spMkLst>
        </pc:spChg>
      </pc:sldChg>
      <pc:sldChg chg="del">
        <pc:chgData name="Rhiannon Akers" userId="fb3c9d12-5c8c-42d7-8dc7-d872d7a3d202" providerId="ADAL" clId="{80AABDCA-A693-4F09-99FD-F26609E442FC}" dt="2026-03-25T09:58:59.118" v="2" actId="47"/>
        <pc:sldMkLst>
          <pc:docMk/>
          <pc:sldMk cId="747254080" sldId="275"/>
        </pc:sldMkLst>
      </pc:sldChg>
      <pc:sldChg chg="modSp add mod">
        <pc:chgData name="Rhiannon Akers" userId="fb3c9d12-5c8c-42d7-8dc7-d872d7a3d202" providerId="ADAL" clId="{80AABDCA-A693-4F09-99FD-F26609E442FC}" dt="2026-03-25T10:45:17.860" v="2022" actId="20577"/>
        <pc:sldMkLst>
          <pc:docMk/>
          <pc:sldMk cId="2226989582" sldId="275"/>
        </pc:sldMkLst>
        <pc:spChg chg="mod">
          <ac:chgData name="Rhiannon Akers" userId="fb3c9d12-5c8c-42d7-8dc7-d872d7a3d202" providerId="ADAL" clId="{80AABDCA-A693-4F09-99FD-F26609E442FC}" dt="2026-03-25T10:45:17.860" v="2022" actId="20577"/>
          <ac:spMkLst>
            <pc:docMk/>
            <pc:sldMk cId="2226989582" sldId="275"/>
            <ac:spMk id="3" creationId="{227515E7-4D1A-170B-793C-2908956DA755}"/>
          </ac:spMkLst>
        </pc:spChg>
      </pc:sldChg>
      <pc:sldChg chg="del">
        <pc:chgData name="Rhiannon Akers" userId="fb3c9d12-5c8c-42d7-8dc7-d872d7a3d202" providerId="ADAL" clId="{80AABDCA-A693-4F09-99FD-F26609E442FC}" dt="2026-03-25T09:59:00.360" v="7" actId="47"/>
        <pc:sldMkLst>
          <pc:docMk/>
          <pc:sldMk cId="326531753" sldId="283"/>
        </pc:sldMkLst>
      </pc:sldChg>
      <pc:sldChg chg="del">
        <pc:chgData name="Rhiannon Akers" userId="fb3c9d12-5c8c-42d7-8dc7-d872d7a3d202" providerId="ADAL" clId="{80AABDCA-A693-4F09-99FD-F26609E442FC}" dt="2026-03-25T09:59:00.569" v="8" actId="47"/>
        <pc:sldMkLst>
          <pc:docMk/>
          <pc:sldMk cId="3432733535" sldId="284"/>
        </pc:sldMkLst>
      </pc:sldChg>
      <pc:sldChg chg="modSp add mod">
        <pc:chgData name="Rhiannon Akers" userId="fb3c9d12-5c8c-42d7-8dc7-d872d7a3d202" providerId="ADAL" clId="{80AABDCA-A693-4F09-99FD-F26609E442FC}" dt="2026-03-25T12:15:10.755" v="3117" actId="20577"/>
        <pc:sldMkLst>
          <pc:docMk/>
          <pc:sldMk cId="3789685104" sldId="290"/>
        </pc:sldMkLst>
        <pc:spChg chg="mod">
          <ac:chgData name="Rhiannon Akers" userId="fb3c9d12-5c8c-42d7-8dc7-d872d7a3d202" providerId="ADAL" clId="{80AABDCA-A693-4F09-99FD-F26609E442FC}" dt="2026-03-25T12:15:10.755" v="3117" actId="20577"/>
          <ac:spMkLst>
            <pc:docMk/>
            <pc:sldMk cId="3789685104" sldId="290"/>
            <ac:spMk id="2" creationId="{7823A323-5491-FC07-3534-6E9BD9C504F3}"/>
          </ac:spMkLst>
        </pc:spChg>
        <pc:graphicFrameChg chg="mod modGraphic">
          <ac:chgData name="Rhiannon Akers" userId="fb3c9d12-5c8c-42d7-8dc7-d872d7a3d202" providerId="ADAL" clId="{80AABDCA-A693-4F09-99FD-F26609E442FC}" dt="2026-03-25T11:00:59.882" v="2337" actId="20577"/>
          <ac:graphicFrameMkLst>
            <pc:docMk/>
            <pc:sldMk cId="3789685104" sldId="290"/>
            <ac:graphicFrameMk id="6" creationId="{01DB174C-5106-DEEC-93EC-84CAE2925029}"/>
          </ac:graphicFrameMkLst>
        </pc:graphicFrameChg>
      </pc:sldChg>
      <pc:sldChg chg="modSp add del mod ord">
        <pc:chgData name="Rhiannon Akers" userId="fb3c9d12-5c8c-42d7-8dc7-d872d7a3d202" providerId="ADAL" clId="{80AABDCA-A693-4F09-99FD-F26609E442FC}" dt="2026-03-25T10:20:19.163" v="1484" actId="20577"/>
        <pc:sldMkLst>
          <pc:docMk/>
          <pc:sldMk cId="2397862016" sldId="291"/>
        </pc:sldMkLst>
        <pc:spChg chg="mod">
          <ac:chgData name="Rhiannon Akers" userId="fb3c9d12-5c8c-42d7-8dc7-d872d7a3d202" providerId="ADAL" clId="{80AABDCA-A693-4F09-99FD-F26609E442FC}" dt="2026-03-25T10:20:19.163" v="1484" actId="20577"/>
          <ac:spMkLst>
            <pc:docMk/>
            <pc:sldMk cId="2397862016" sldId="291"/>
            <ac:spMk id="3" creationId="{A69BCB28-CC08-7D44-7B6C-FE00E3BF93F6}"/>
          </ac:spMkLst>
        </pc:spChg>
      </pc:sldChg>
      <pc:sldChg chg="add del">
        <pc:chgData name="Rhiannon Akers" userId="fb3c9d12-5c8c-42d7-8dc7-d872d7a3d202" providerId="ADAL" clId="{80AABDCA-A693-4F09-99FD-F26609E442FC}" dt="2026-03-25T10:01:15.449" v="174" actId="47"/>
        <pc:sldMkLst>
          <pc:docMk/>
          <pc:sldMk cId="2531583365" sldId="292"/>
        </pc:sldMkLst>
      </pc:sldChg>
      <pc:sldChg chg="addSp delSp modSp add mod modClrScheme chgLayout">
        <pc:chgData name="Rhiannon Akers" userId="fb3c9d12-5c8c-42d7-8dc7-d872d7a3d202" providerId="ADAL" clId="{80AABDCA-A693-4F09-99FD-F26609E442FC}" dt="2026-03-25T11:03:05.794" v="2352" actId="26606"/>
        <pc:sldMkLst>
          <pc:docMk/>
          <pc:sldMk cId="478441344" sldId="294"/>
        </pc:sldMkLst>
        <pc:spChg chg="mod">
          <ac:chgData name="Rhiannon Akers" userId="fb3c9d12-5c8c-42d7-8dc7-d872d7a3d202" providerId="ADAL" clId="{80AABDCA-A693-4F09-99FD-F26609E442FC}" dt="2026-03-25T11:03:05.794" v="2352" actId="26606"/>
          <ac:spMkLst>
            <pc:docMk/>
            <pc:sldMk cId="478441344" sldId="294"/>
            <ac:spMk id="2" creationId="{1E9D8FDC-B303-C3CB-99CB-A8E89220C898}"/>
          </ac:spMkLst>
        </pc:spChg>
        <pc:spChg chg="del">
          <ac:chgData name="Rhiannon Akers" userId="fb3c9d12-5c8c-42d7-8dc7-d872d7a3d202" providerId="ADAL" clId="{80AABDCA-A693-4F09-99FD-F26609E442FC}" dt="2026-03-25T11:03:05.794" v="2352" actId="26606"/>
          <ac:spMkLst>
            <pc:docMk/>
            <pc:sldMk cId="478441344" sldId="294"/>
            <ac:spMk id="3" creationId="{E9661929-9874-1F23-D095-CB811DF24D2F}"/>
          </ac:spMkLst>
        </pc:spChg>
        <pc:graphicFrameChg chg="add mod">
          <ac:chgData name="Rhiannon Akers" userId="fb3c9d12-5c8c-42d7-8dc7-d872d7a3d202" providerId="ADAL" clId="{80AABDCA-A693-4F09-99FD-F26609E442FC}" dt="2026-03-25T11:03:05.794" v="2352" actId="26606"/>
          <ac:graphicFrameMkLst>
            <pc:docMk/>
            <pc:sldMk cId="478441344" sldId="294"/>
            <ac:graphicFrameMk id="5" creationId="{EC5B8358-DE6E-8097-8BA3-A8AA8639EDA6}"/>
          </ac:graphicFrameMkLst>
        </pc:graphicFrameChg>
      </pc:sldChg>
      <pc:sldChg chg="modSp add mod">
        <pc:chgData name="Rhiannon Akers" userId="fb3c9d12-5c8c-42d7-8dc7-d872d7a3d202" providerId="ADAL" clId="{80AABDCA-A693-4F09-99FD-F26609E442FC}" dt="2026-03-25T11:03:10.661" v="2353" actId="26606"/>
        <pc:sldMkLst>
          <pc:docMk/>
          <pc:sldMk cId="3166418619" sldId="295"/>
        </pc:sldMkLst>
        <pc:spChg chg="mod">
          <ac:chgData name="Rhiannon Akers" userId="fb3c9d12-5c8c-42d7-8dc7-d872d7a3d202" providerId="ADAL" clId="{80AABDCA-A693-4F09-99FD-F26609E442FC}" dt="2026-03-25T11:03:10.661" v="2353" actId="26606"/>
          <ac:spMkLst>
            <pc:docMk/>
            <pc:sldMk cId="3166418619" sldId="295"/>
            <ac:spMk id="2" creationId="{2E0DEF41-ABA1-49EA-98A4-34CD293EFEFB}"/>
          </ac:spMkLst>
        </pc:spChg>
        <pc:picChg chg="mod">
          <ac:chgData name="Rhiannon Akers" userId="fb3c9d12-5c8c-42d7-8dc7-d872d7a3d202" providerId="ADAL" clId="{80AABDCA-A693-4F09-99FD-F26609E442FC}" dt="2026-03-25T11:03:10.661" v="2353" actId="26606"/>
          <ac:picMkLst>
            <pc:docMk/>
            <pc:sldMk cId="3166418619" sldId="295"/>
            <ac:picMk id="5" creationId="{70DBC6DF-DA0B-3180-60C8-C32177A87B5F}"/>
          </ac:picMkLst>
        </pc:picChg>
      </pc:sldChg>
      <pc:sldChg chg="addSp delSp modSp add mod modClrScheme chgLayout">
        <pc:chgData name="Rhiannon Akers" userId="fb3c9d12-5c8c-42d7-8dc7-d872d7a3d202" providerId="ADAL" clId="{80AABDCA-A693-4F09-99FD-F26609E442FC}" dt="2026-03-25T11:04:07.540" v="2368" actId="20577"/>
        <pc:sldMkLst>
          <pc:docMk/>
          <pc:sldMk cId="111366353" sldId="296"/>
        </pc:sldMkLst>
        <pc:spChg chg="mod">
          <ac:chgData name="Rhiannon Akers" userId="fb3c9d12-5c8c-42d7-8dc7-d872d7a3d202" providerId="ADAL" clId="{80AABDCA-A693-4F09-99FD-F26609E442FC}" dt="2026-03-25T11:03:57.491" v="2360" actId="26606"/>
          <ac:spMkLst>
            <pc:docMk/>
            <pc:sldMk cId="111366353" sldId="296"/>
            <ac:spMk id="2" creationId="{8E4C8AA5-F0E3-878F-3150-CB15264845A7}"/>
          </ac:spMkLst>
        </pc:spChg>
        <pc:spChg chg="add del mod">
          <ac:chgData name="Rhiannon Akers" userId="fb3c9d12-5c8c-42d7-8dc7-d872d7a3d202" providerId="ADAL" clId="{80AABDCA-A693-4F09-99FD-F26609E442FC}" dt="2026-03-25T11:03:57.491" v="2360" actId="26606"/>
          <ac:spMkLst>
            <pc:docMk/>
            <pc:sldMk cId="111366353" sldId="296"/>
            <ac:spMk id="3" creationId="{43294A18-660F-9088-9E65-9DE99DB7EE84}"/>
          </ac:spMkLst>
        </pc:spChg>
        <pc:graphicFrameChg chg="add del mod">
          <ac:chgData name="Rhiannon Akers" userId="fb3c9d12-5c8c-42d7-8dc7-d872d7a3d202" providerId="ADAL" clId="{80AABDCA-A693-4F09-99FD-F26609E442FC}" dt="2026-03-25T11:03:46.297" v="2358" actId="26606"/>
          <ac:graphicFrameMkLst>
            <pc:docMk/>
            <pc:sldMk cId="111366353" sldId="296"/>
            <ac:graphicFrameMk id="5" creationId="{CF115E73-97FF-03A5-3EE5-93EC0E694034}"/>
          </ac:graphicFrameMkLst>
        </pc:graphicFrameChg>
        <pc:graphicFrameChg chg="add mod modGraphic">
          <ac:chgData name="Rhiannon Akers" userId="fb3c9d12-5c8c-42d7-8dc7-d872d7a3d202" providerId="ADAL" clId="{80AABDCA-A693-4F09-99FD-F26609E442FC}" dt="2026-03-25T11:04:07.540" v="2368" actId="20577"/>
          <ac:graphicFrameMkLst>
            <pc:docMk/>
            <pc:sldMk cId="111366353" sldId="296"/>
            <ac:graphicFrameMk id="6" creationId="{FCA45745-CDB1-1D4A-62CE-08C6B383F9A5}"/>
          </ac:graphicFrameMkLst>
        </pc:graphicFrameChg>
      </pc:sldChg>
      <pc:sldChg chg="addSp delSp modSp add mod modClrScheme chgLayout">
        <pc:chgData name="Rhiannon Akers" userId="fb3c9d12-5c8c-42d7-8dc7-d872d7a3d202" providerId="ADAL" clId="{80AABDCA-A693-4F09-99FD-F26609E442FC}" dt="2026-03-25T12:16:33.284" v="3128" actId="20577"/>
        <pc:sldMkLst>
          <pc:docMk/>
          <pc:sldMk cId="2059082875" sldId="297"/>
        </pc:sldMkLst>
        <pc:spChg chg="mod">
          <ac:chgData name="Rhiannon Akers" userId="fb3c9d12-5c8c-42d7-8dc7-d872d7a3d202" providerId="ADAL" clId="{80AABDCA-A693-4F09-99FD-F26609E442FC}" dt="2026-03-25T11:11:11.670" v="2493" actId="26606"/>
          <ac:spMkLst>
            <pc:docMk/>
            <pc:sldMk cId="2059082875" sldId="297"/>
            <ac:spMk id="2" creationId="{6922D706-89A0-9136-8C1F-35CAEF04291D}"/>
          </ac:spMkLst>
        </pc:spChg>
        <pc:spChg chg="del">
          <ac:chgData name="Rhiannon Akers" userId="fb3c9d12-5c8c-42d7-8dc7-d872d7a3d202" providerId="ADAL" clId="{80AABDCA-A693-4F09-99FD-F26609E442FC}" dt="2026-03-25T11:11:11.670" v="2493" actId="26606"/>
          <ac:spMkLst>
            <pc:docMk/>
            <pc:sldMk cId="2059082875" sldId="297"/>
            <ac:spMk id="3" creationId="{2E4DFCA9-FBB2-3065-3558-7381182A009B}"/>
          </ac:spMkLst>
        </pc:spChg>
        <pc:graphicFrameChg chg="add mod modGraphic">
          <ac:chgData name="Rhiannon Akers" userId="fb3c9d12-5c8c-42d7-8dc7-d872d7a3d202" providerId="ADAL" clId="{80AABDCA-A693-4F09-99FD-F26609E442FC}" dt="2026-03-25T12:16:33.284" v="3128" actId="20577"/>
          <ac:graphicFrameMkLst>
            <pc:docMk/>
            <pc:sldMk cId="2059082875" sldId="297"/>
            <ac:graphicFrameMk id="5" creationId="{A0A50E05-A617-0571-9909-BC2816B5D181}"/>
          </ac:graphicFrameMkLst>
        </pc:graphicFrameChg>
      </pc:sldChg>
      <pc:sldChg chg="modSp add mod modClrScheme chgLayout">
        <pc:chgData name="Rhiannon Akers" userId="fb3c9d12-5c8c-42d7-8dc7-d872d7a3d202" providerId="ADAL" clId="{80AABDCA-A693-4F09-99FD-F26609E442FC}" dt="2026-03-25T11:05:12.247" v="2389" actId="26606"/>
        <pc:sldMkLst>
          <pc:docMk/>
          <pc:sldMk cId="1078384561" sldId="298"/>
        </pc:sldMkLst>
        <pc:spChg chg="mod">
          <ac:chgData name="Rhiannon Akers" userId="fb3c9d12-5c8c-42d7-8dc7-d872d7a3d202" providerId="ADAL" clId="{80AABDCA-A693-4F09-99FD-F26609E442FC}" dt="2026-03-25T11:05:12.247" v="2389" actId="26606"/>
          <ac:spMkLst>
            <pc:docMk/>
            <pc:sldMk cId="1078384561" sldId="298"/>
            <ac:spMk id="2" creationId="{A54492F3-6E84-535B-7B17-3A3FE560DBDA}"/>
          </ac:spMkLst>
        </pc:spChg>
        <pc:spChg chg="mod">
          <ac:chgData name="Rhiannon Akers" userId="fb3c9d12-5c8c-42d7-8dc7-d872d7a3d202" providerId="ADAL" clId="{80AABDCA-A693-4F09-99FD-F26609E442FC}" dt="2026-03-25T11:05:12.247" v="2389" actId="26606"/>
          <ac:spMkLst>
            <pc:docMk/>
            <pc:sldMk cId="1078384561" sldId="298"/>
            <ac:spMk id="3" creationId="{A85058C1-2EF2-30D9-5F5A-2D3403DC3825}"/>
          </ac:spMkLst>
        </pc:spChg>
      </pc:sldChg>
      <pc:sldChg chg="addSp delSp modSp add mod">
        <pc:chgData name="Rhiannon Akers" userId="fb3c9d12-5c8c-42d7-8dc7-d872d7a3d202" providerId="ADAL" clId="{80AABDCA-A693-4F09-99FD-F26609E442FC}" dt="2026-03-25T11:05:49.728" v="2410" actId="26606"/>
        <pc:sldMkLst>
          <pc:docMk/>
          <pc:sldMk cId="2564176864" sldId="299"/>
        </pc:sldMkLst>
        <pc:spChg chg="mod">
          <ac:chgData name="Rhiannon Akers" userId="fb3c9d12-5c8c-42d7-8dc7-d872d7a3d202" providerId="ADAL" clId="{80AABDCA-A693-4F09-99FD-F26609E442FC}" dt="2026-03-25T11:05:49.728" v="2410" actId="26606"/>
          <ac:spMkLst>
            <pc:docMk/>
            <pc:sldMk cId="2564176864" sldId="299"/>
            <ac:spMk id="2" creationId="{FBEE993C-2BB1-24E6-3FE5-339470610F89}"/>
          </ac:spMkLst>
        </pc:spChg>
        <pc:spChg chg="add del mod">
          <ac:chgData name="Rhiannon Akers" userId="fb3c9d12-5c8c-42d7-8dc7-d872d7a3d202" providerId="ADAL" clId="{80AABDCA-A693-4F09-99FD-F26609E442FC}" dt="2026-03-25T11:05:49.728" v="2410" actId="26606"/>
          <ac:spMkLst>
            <pc:docMk/>
            <pc:sldMk cId="2564176864" sldId="299"/>
            <ac:spMk id="3" creationId="{5E4060C8-EE88-6281-DC83-9AFA139E1C16}"/>
          </ac:spMkLst>
        </pc:spChg>
        <pc:graphicFrameChg chg="add del">
          <ac:chgData name="Rhiannon Akers" userId="fb3c9d12-5c8c-42d7-8dc7-d872d7a3d202" providerId="ADAL" clId="{80AABDCA-A693-4F09-99FD-F26609E442FC}" dt="2026-03-25T11:05:39.520" v="2392" actId="26606"/>
          <ac:graphicFrameMkLst>
            <pc:docMk/>
            <pc:sldMk cId="2564176864" sldId="299"/>
            <ac:graphicFrameMk id="5" creationId="{C74EA776-6436-0BDE-A1D8-7AFC05DC14E8}"/>
          </ac:graphicFrameMkLst>
        </pc:graphicFrameChg>
        <pc:graphicFrameChg chg="add">
          <ac:chgData name="Rhiannon Akers" userId="fb3c9d12-5c8c-42d7-8dc7-d872d7a3d202" providerId="ADAL" clId="{80AABDCA-A693-4F09-99FD-F26609E442FC}" dt="2026-03-25T11:05:49.728" v="2410" actId="26606"/>
          <ac:graphicFrameMkLst>
            <pc:docMk/>
            <pc:sldMk cId="2564176864" sldId="299"/>
            <ac:graphicFrameMk id="6" creationId="{9747AA61-746D-3846-4A20-A2E987F472B6}"/>
          </ac:graphicFrameMkLst>
        </pc:graphicFrameChg>
      </pc:sldChg>
      <pc:sldChg chg="add">
        <pc:chgData name="Rhiannon Akers" userId="fb3c9d12-5c8c-42d7-8dc7-d872d7a3d202" providerId="ADAL" clId="{80AABDCA-A693-4F09-99FD-F26609E442FC}" dt="2026-03-25T11:02:56.791" v="2340"/>
        <pc:sldMkLst>
          <pc:docMk/>
          <pc:sldMk cId="608754362" sldId="300"/>
        </pc:sldMkLst>
      </pc:sldChg>
      <pc:sldChg chg="add">
        <pc:chgData name="Rhiannon Akers" userId="fb3c9d12-5c8c-42d7-8dc7-d872d7a3d202" providerId="ADAL" clId="{80AABDCA-A693-4F09-99FD-F26609E442FC}" dt="2026-03-25T11:02:56.791" v="2340"/>
        <pc:sldMkLst>
          <pc:docMk/>
          <pc:sldMk cId="3166213377" sldId="301"/>
        </pc:sldMkLst>
      </pc:sldChg>
      <pc:sldChg chg="addSp delSp modSp add mod modClrScheme chgLayout">
        <pc:chgData name="Rhiannon Akers" userId="fb3c9d12-5c8c-42d7-8dc7-d872d7a3d202" providerId="ADAL" clId="{80AABDCA-A693-4F09-99FD-F26609E442FC}" dt="2026-03-25T11:03:29.638" v="2356" actId="26606"/>
        <pc:sldMkLst>
          <pc:docMk/>
          <pc:sldMk cId="1628023797" sldId="302"/>
        </pc:sldMkLst>
        <pc:spChg chg="mod">
          <ac:chgData name="Rhiannon Akers" userId="fb3c9d12-5c8c-42d7-8dc7-d872d7a3d202" providerId="ADAL" clId="{80AABDCA-A693-4F09-99FD-F26609E442FC}" dt="2026-03-25T11:03:29.638" v="2356" actId="26606"/>
          <ac:spMkLst>
            <pc:docMk/>
            <pc:sldMk cId="1628023797" sldId="302"/>
            <ac:spMk id="2" creationId="{6074707E-4524-B032-0DA7-E0F5F6783981}"/>
          </ac:spMkLst>
        </pc:spChg>
        <pc:spChg chg="del mod">
          <ac:chgData name="Rhiannon Akers" userId="fb3c9d12-5c8c-42d7-8dc7-d872d7a3d202" providerId="ADAL" clId="{80AABDCA-A693-4F09-99FD-F26609E442FC}" dt="2026-03-25T11:03:29.638" v="2356" actId="26606"/>
          <ac:spMkLst>
            <pc:docMk/>
            <pc:sldMk cId="1628023797" sldId="302"/>
            <ac:spMk id="3" creationId="{06E9ED7A-5640-E315-444F-C2FEE49B5EA2}"/>
          </ac:spMkLst>
        </pc:spChg>
        <pc:graphicFrameChg chg="add mod">
          <ac:chgData name="Rhiannon Akers" userId="fb3c9d12-5c8c-42d7-8dc7-d872d7a3d202" providerId="ADAL" clId="{80AABDCA-A693-4F09-99FD-F26609E442FC}" dt="2026-03-25T11:03:29.638" v="2356" actId="26606"/>
          <ac:graphicFrameMkLst>
            <pc:docMk/>
            <pc:sldMk cId="1628023797" sldId="302"/>
            <ac:graphicFrameMk id="7" creationId="{F7708633-E49F-7228-AFCC-C8CC91A5BAF4}"/>
          </ac:graphicFrameMkLst>
        </pc:graphicFrameChg>
        <pc:picChg chg="add del">
          <ac:chgData name="Rhiannon Akers" userId="fb3c9d12-5c8c-42d7-8dc7-d872d7a3d202" providerId="ADAL" clId="{80AABDCA-A693-4F09-99FD-F26609E442FC}" dt="2026-03-25T11:03:29.607" v="2355" actId="26606"/>
          <ac:picMkLst>
            <pc:docMk/>
            <pc:sldMk cId="1628023797" sldId="302"/>
            <ac:picMk id="5" creationId="{DE0D8E7B-0BE9-5A14-988D-79D7F67383BB}"/>
          </ac:picMkLst>
        </pc:picChg>
      </pc:sldChg>
      <pc:sldChg chg="addSp modSp add mod modClrScheme chgLayout">
        <pc:chgData name="Rhiannon Akers" userId="fb3c9d12-5c8c-42d7-8dc7-d872d7a3d202" providerId="ADAL" clId="{80AABDCA-A693-4F09-99FD-F26609E442FC}" dt="2026-03-25T11:06:17.536" v="2412" actId="26606"/>
        <pc:sldMkLst>
          <pc:docMk/>
          <pc:sldMk cId="2594861826" sldId="303"/>
        </pc:sldMkLst>
        <pc:spChg chg="mod">
          <ac:chgData name="Rhiannon Akers" userId="fb3c9d12-5c8c-42d7-8dc7-d872d7a3d202" providerId="ADAL" clId="{80AABDCA-A693-4F09-99FD-F26609E442FC}" dt="2026-03-25T11:06:17.536" v="2412" actId="26606"/>
          <ac:spMkLst>
            <pc:docMk/>
            <pc:sldMk cId="2594861826" sldId="303"/>
            <ac:spMk id="2" creationId="{A1E34908-4223-0265-D9D8-776B290D4DED}"/>
          </ac:spMkLst>
        </pc:spChg>
        <pc:spChg chg="mod">
          <ac:chgData name="Rhiannon Akers" userId="fb3c9d12-5c8c-42d7-8dc7-d872d7a3d202" providerId="ADAL" clId="{80AABDCA-A693-4F09-99FD-F26609E442FC}" dt="2026-03-25T11:06:17.536" v="2412" actId="26606"/>
          <ac:spMkLst>
            <pc:docMk/>
            <pc:sldMk cId="2594861826" sldId="303"/>
            <ac:spMk id="3" creationId="{D307D53F-4DCD-F4F7-B306-9AE032073C53}"/>
          </ac:spMkLst>
        </pc:spChg>
        <pc:picChg chg="add">
          <ac:chgData name="Rhiannon Akers" userId="fb3c9d12-5c8c-42d7-8dc7-d872d7a3d202" providerId="ADAL" clId="{80AABDCA-A693-4F09-99FD-F26609E442FC}" dt="2026-03-25T11:06:17.536" v="2412" actId="26606"/>
          <ac:picMkLst>
            <pc:docMk/>
            <pc:sldMk cId="2594861826" sldId="303"/>
            <ac:picMk id="5" creationId="{7A7B9790-B0B8-4F6A-3344-3AD2148DDFB9}"/>
          </ac:picMkLst>
        </pc:picChg>
      </pc:sldChg>
      <pc:sldChg chg="addSp delSp modSp add mod modClrScheme chgLayout">
        <pc:chgData name="Rhiannon Akers" userId="fb3c9d12-5c8c-42d7-8dc7-d872d7a3d202" providerId="ADAL" clId="{80AABDCA-A693-4F09-99FD-F26609E442FC}" dt="2026-03-25T11:21:24.910" v="2889" actId="26606"/>
        <pc:sldMkLst>
          <pc:docMk/>
          <pc:sldMk cId="2242371268" sldId="304"/>
        </pc:sldMkLst>
        <pc:spChg chg="mod">
          <ac:chgData name="Rhiannon Akers" userId="fb3c9d12-5c8c-42d7-8dc7-d872d7a3d202" providerId="ADAL" clId="{80AABDCA-A693-4F09-99FD-F26609E442FC}" dt="2026-03-25T11:21:24.910" v="2889" actId="26606"/>
          <ac:spMkLst>
            <pc:docMk/>
            <pc:sldMk cId="2242371268" sldId="304"/>
            <ac:spMk id="2" creationId="{4D3B11D5-11A2-22C4-B4C2-B776BD0D7852}"/>
          </ac:spMkLst>
        </pc:spChg>
        <pc:spChg chg="del mod">
          <ac:chgData name="Rhiannon Akers" userId="fb3c9d12-5c8c-42d7-8dc7-d872d7a3d202" providerId="ADAL" clId="{80AABDCA-A693-4F09-99FD-F26609E442FC}" dt="2026-03-25T11:21:24.910" v="2889" actId="26606"/>
          <ac:spMkLst>
            <pc:docMk/>
            <pc:sldMk cId="2242371268" sldId="304"/>
            <ac:spMk id="3" creationId="{E710727D-723F-DF87-6410-18AFD216B9BE}"/>
          </ac:spMkLst>
        </pc:spChg>
        <pc:graphicFrameChg chg="add mod">
          <ac:chgData name="Rhiannon Akers" userId="fb3c9d12-5c8c-42d7-8dc7-d872d7a3d202" providerId="ADAL" clId="{80AABDCA-A693-4F09-99FD-F26609E442FC}" dt="2026-03-25T11:21:24.910" v="2889" actId="26606"/>
          <ac:graphicFrameMkLst>
            <pc:docMk/>
            <pc:sldMk cId="2242371268" sldId="304"/>
            <ac:graphicFrameMk id="5" creationId="{42341180-AFF9-1863-CBBD-0907BCBA00E8}"/>
          </ac:graphicFrameMkLst>
        </pc:graphicFrameChg>
      </pc:sldChg>
      <pc:sldChg chg="addSp delSp modSp add mod">
        <pc:chgData name="Rhiannon Akers" userId="fb3c9d12-5c8c-42d7-8dc7-d872d7a3d202" providerId="ADAL" clId="{80AABDCA-A693-4F09-99FD-F26609E442FC}" dt="2026-03-25T11:05:24.215" v="2390" actId="26606"/>
        <pc:sldMkLst>
          <pc:docMk/>
          <pc:sldMk cId="3641986601" sldId="305"/>
        </pc:sldMkLst>
        <pc:spChg chg="mod">
          <ac:chgData name="Rhiannon Akers" userId="fb3c9d12-5c8c-42d7-8dc7-d872d7a3d202" providerId="ADAL" clId="{80AABDCA-A693-4F09-99FD-F26609E442FC}" dt="2026-03-25T11:05:24.215" v="2390" actId="26606"/>
          <ac:spMkLst>
            <pc:docMk/>
            <pc:sldMk cId="3641986601" sldId="305"/>
            <ac:spMk id="2" creationId="{E31F0D43-FE35-2C85-E300-7EF6C33AFB42}"/>
          </ac:spMkLst>
        </pc:spChg>
        <pc:spChg chg="del">
          <ac:chgData name="Rhiannon Akers" userId="fb3c9d12-5c8c-42d7-8dc7-d872d7a3d202" providerId="ADAL" clId="{80AABDCA-A693-4F09-99FD-F26609E442FC}" dt="2026-03-25T11:05:24.215" v="2390" actId="26606"/>
          <ac:spMkLst>
            <pc:docMk/>
            <pc:sldMk cId="3641986601" sldId="305"/>
            <ac:spMk id="3" creationId="{12852F68-335C-96E8-A83D-A1EF3CF08B68}"/>
          </ac:spMkLst>
        </pc:spChg>
        <pc:graphicFrameChg chg="add">
          <ac:chgData name="Rhiannon Akers" userId="fb3c9d12-5c8c-42d7-8dc7-d872d7a3d202" providerId="ADAL" clId="{80AABDCA-A693-4F09-99FD-F26609E442FC}" dt="2026-03-25T11:05:24.215" v="2390" actId="26606"/>
          <ac:graphicFrameMkLst>
            <pc:docMk/>
            <pc:sldMk cId="3641986601" sldId="305"/>
            <ac:graphicFrameMk id="5" creationId="{12766018-A0B4-0EBA-37ED-FF66AAC1124D}"/>
          </ac:graphicFrameMkLst>
        </pc:graphicFrameChg>
      </pc:sldChg>
      <pc:sldChg chg="addSp delSp modSp add mod modClrScheme chgLayout">
        <pc:chgData name="Rhiannon Akers" userId="fb3c9d12-5c8c-42d7-8dc7-d872d7a3d202" providerId="ADAL" clId="{80AABDCA-A693-4F09-99FD-F26609E442FC}" dt="2026-03-25T11:06:07.502" v="2411" actId="26606"/>
        <pc:sldMkLst>
          <pc:docMk/>
          <pc:sldMk cId="201304482" sldId="306"/>
        </pc:sldMkLst>
        <pc:spChg chg="mod">
          <ac:chgData name="Rhiannon Akers" userId="fb3c9d12-5c8c-42d7-8dc7-d872d7a3d202" providerId="ADAL" clId="{80AABDCA-A693-4F09-99FD-F26609E442FC}" dt="2026-03-25T11:06:07.502" v="2411" actId="26606"/>
          <ac:spMkLst>
            <pc:docMk/>
            <pc:sldMk cId="201304482" sldId="306"/>
            <ac:spMk id="2" creationId="{17183EBB-1D35-729D-FEFF-1DB617304317}"/>
          </ac:spMkLst>
        </pc:spChg>
        <pc:spChg chg="del">
          <ac:chgData name="Rhiannon Akers" userId="fb3c9d12-5c8c-42d7-8dc7-d872d7a3d202" providerId="ADAL" clId="{80AABDCA-A693-4F09-99FD-F26609E442FC}" dt="2026-03-25T11:06:07.502" v="2411" actId="26606"/>
          <ac:spMkLst>
            <pc:docMk/>
            <pc:sldMk cId="201304482" sldId="306"/>
            <ac:spMk id="3" creationId="{3F11140E-44C5-1FB3-988C-C4C86CD404D2}"/>
          </ac:spMkLst>
        </pc:spChg>
        <pc:graphicFrameChg chg="add mod">
          <ac:chgData name="Rhiannon Akers" userId="fb3c9d12-5c8c-42d7-8dc7-d872d7a3d202" providerId="ADAL" clId="{80AABDCA-A693-4F09-99FD-F26609E442FC}" dt="2026-03-25T11:06:07.502" v="2411" actId="26606"/>
          <ac:graphicFrameMkLst>
            <pc:docMk/>
            <pc:sldMk cId="201304482" sldId="306"/>
            <ac:graphicFrameMk id="5" creationId="{A95048A7-267D-A26C-7992-DCE526AB9E99}"/>
          </ac:graphicFrameMkLst>
        </pc:graphicFrameChg>
      </pc:sldChg>
      <pc:sldChg chg="addSp delSp modSp add mod">
        <pc:chgData name="Rhiannon Akers" userId="fb3c9d12-5c8c-42d7-8dc7-d872d7a3d202" providerId="ADAL" clId="{80AABDCA-A693-4F09-99FD-F26609E442FC}" dt="2026-03-25T11:11:20.733" v="2494" actId="26606"/>
        <pc:sldMkLst>
          <pc:docMk/>
          <pc:sldMk cId="4206095936" sldId="308"/>
        </pc:sldMkLst>
        <pc:spChg chg="mod">
          <ac:chgData name="Rhiannon Akers" userId="fb3c9d12-5c8c-42d7-8dc7-d872d7a3d202" providerId="ADAL" clId="{80AABDCA-A693-4F09-99FD-F26609E442FC}" dt="2026-03-25T11:11:20.733" v="2494" actId="26606"/>
          <ac:spMkLst>
            <pc:docMk/>
            <pc:sldMk cId="4206095936" sldId="308"/>
            <ac:spMk id="2" creationId="{169DB153-D07C-F58C-BF3A-D92C22964802}"/>
          </ac:spMkLst>
        </pc:spChg>
        <pc:spChg chg="del">
          <ac:chgData name="Rhiannon Akers" userId="fb3c9d12-5c8c-42d7-8dc7-d872d7a3d202" providerId="ADAL" clId="{80AABDCA-A693-4F09-99FD-F26609E442FC}" dt="2026-03-25T11:11:20.733" v="2494" actId="26606"/>
          <ac:spMkLst>
            <pc:docMk/>
            <pc:sldMk cId="4206095936" sldId="308"/>
            <ac:spMk id="3" creationId="{E822C877-31E5-1FC3-E644-5DA0B00DB8E8}"/>
          </ac:spMkLst>
        </pc:spChg>
        <pc:graphicFrameChg chg="add">
          <ac:chgData name="Rhiannon Akers" userId="fb3c9d12-5c8c-42d7-8dc7-d872d7a3d202" providerId="ADAL" clId="{80AABDCA-A693-4F09-99FD-F26609E442FC}" dt="2026-03-25T11:11:20.733" v="2494" actId="26606"/>
          <ac:graphicFrameMkLst>
            <pc:docMk/>
            <pc:sldMk cId="4206095936" sldId="308"/>
            <ac:graphicFrameMk id="5" creationId="{D9BA4983-9AFB-AD1D-0952-8BFA1597A0F3}"/>
          </ac:graphicFrameMkLst>
        </pc:graphicFrameChg>
      </pc:sldChg>
      <pc:sldChg chg="addSp delSp modSp add mod modClrScheme chgLayout">
        <pc:chgData name="Rhiannon Akers" userId="fb3c9d12-5c8c-42d7-8dc7-d872d7a3d202" providerId="ADAL" clId="{80AABDCA-A693-4F09-99FD-F26609E442FC}" dt="2026-03-25T11:07:35.651" v="2416" actId="700"/>
        <pc:sldMkLst>
          <pc:docMk/>
          <pc:sldMk cId="1385981134" sldId="309"/>
        </pc:sldMkLst>
        <pc:spChg chg="mod ord">
          <ac:chgData name="Rhiannon Akers" userId="fb3c9d12-5c8c-42d7-8dc7-d872d7a3d202" providerId="ADAL" clId="{80AABDCA-A693-4F09-99FD-F26609E442FC}" dt="2026-03-25T11:07:35.651" v="2416" actId="700"/>
          <ac:spMkLst>
            <pc:docMk/>
            <pc:sldMk cId="1385981134" sldId="309"/>
            <ac:spMk id="2" creationId="{43514BCA-8F79-98AC-6566-A1D71D7B0F2E}"/>
          </ac:spMkLst>
        </pc:spChg>
        <pc:spChg chg="del mod">
          <ac:chgData name="Rhiannon Akers" userId="fb3c9d12-5c8c-42d7-8dc7-d872d7a3d202" providerId="ADAL" clId="{80AABDCA-A693-4F09-99FD-F26609E442FC}" dt="2026-03-25T11:06:44.490" v="2413" actId="26606"/>
          <ac:spMkLst>
            <pc:docMk/>
            <pc:sldMk cId="1385981134" sldId="309"/>
            <ac:spMk id="3" creationId="{05142E41-A736-92A0-A3AE-85356F35E2A1}"/>
          </ac:spMkLst>
        </pc:spChg>
        <pc:graphicFrameChg chg="add mod ord">
          <ac:chgData name="Rhiannon Akers" userId="fb3c9d12-5c8c-42d7-8dc7-d872d7a3d202" providerId="ADAL" clId="{80AABDCA-A693-4F09-99FD-F26609E442FC}" dt="2026-03-25T11:07:35.651" v="2416" actId="700"/>
          <ac:graphicFrameMkLst>
            <pc:docMk/>
            <pc:sldMk cId="1385981134" sldId="309"/>
            <ac:graphicFrameMk id="5" creationId="{E93DF0B5-1A26-FCFD-BF31-321A83EDED09}"/>
          </ac:graphicFrameMkLst>
        </pc:graphicFrameChg>
      </pc:sldChg>
      <pc:sldChg chg="modSp add mod">
        <pc:chgData name="Rhiannon Akers" userId="fb3c9d12-5c8c-42d7-8dc7-d872d7a3d202" providerId="ADAL" clId="{80AABDCA-A693-4F09-99FD-F26609E442FC}" dt="2026-03-25T12:36:19.651" v="3974" actId="20577"/>
        <pc:sldMkLst>
          <pc:docMk/>
          <pc:sldMk cId="3368112951" sldId="310"/>
        </pc:sldMkLst>
        <pc:spChg chg="mod">
          <ac:chgData name="Rhiannon Akers" userId="fb3c9d12-5c8c-42d7-8dc7-d872d7a3d202" providerId="ADAL" clId="{80AABDCA-A693-4F09-99FD-F26609E442FC}" dt="2026-03-25T12:36:19.651" v="3974" actId="20577"/>
          <ac:spMkLst>
            <pc:docMk/>
            <pc:sldMk cId="3368112951" sldId="310"/>
            <ac:spMk id="2" creationId="{F5497E3F-D8BA-09BF-23B2-C144DD6915A7}"/>
          </ac:spMkLst>
        </pc:spChg>
        <pc:spChg chg="mod">
          <ac:chgData name="Rhiannon Akers" userId="fb3c9d12-5c8c-42d7-8dc7-d872d7a3d202" providerId="ADAL" clId="{80AABDCA-A693-4F09-99FD-F26609E442FC}" dt="2026-03-25T12:36:16.905" v="3965" actId="20577"/>
          <ac:spMkLst>
            <pc:docMk/>
            <pc:sldMk cId="3368112951" sldId="310"/>
            <ac:spMk id="3" creationId="{E56B3BCB-C4FA-FF36-AD8F-9D89E72AB277}"/>
          </ac:spMkLst>
        </pc:spChg>
      </pc:sldChg>
      <pc:sldChg chg="addSp delSp modSp add mod modClrScheme chgLayout modNotesTx">
        <pc:chgData name="Rhiannon Akers" userId="fb3c9d12-5c8c-42d7-8dc7-d872d7a3d202" providerId="ADAL" clId="{80AABDCA-A693-4F09-99FD-F26609E442FC}" dt="2026-03-25T11:30:13.674" v="3061" actId="20577"/>
        <pc:sldMkLst>
          <pc:docMk/>
          <pc:sldMk cId="2318160479" sldId="311"/>
        </pc:sldMkLst>
        <pc:spChg chg="mod">
          <ac:chgData name="Rhiannon Akers" userId="fb3c9d12-5c8c-42d7-8dc7-d872d7a3d202" providerId="ADAL" clId="{80AABDCA-A693-4F09-99FD-F26609E442FC}" dt="2026-03-25T11:29:40.750" v="2892" actId="26606"/>
          <ac:spMkLst>
            <pc:docMk/>
            <pc:sldMk cId="2318160479" sldId="311"/>
            <ac:spMk id="2" creationId="{A8D45F83-7C7E-8927-D93B-CC40F3B96227}"/>
          </ac:spMkLst>
        </pc:spChg>
        <pc:spChg chg="add del">
          <ac:chgData name="Rhiannon Akers" userId="fb3c9d12-5c8c-42d7-8dc7-d872d7a3d202" providerId="ADAL" clId="{80AABDCA-A693-4F09-99FD-F26609E442FC}" dt="2026-03-25T11:29:40.750" v="2892" actId="26606"/>
          <ac:spMkLst>
            <pc:docMk/>
            <pc:sldMk cId="2318160479" sldId="311"/>
            <ac:spMk id="3" creationId="{DECC2BB2-33D7-D373-0BD7-D93BD7F15844}"/>
          </ac:spMkLst>
        </pc:spChg>
        <pc:graphicFrameChg chg="add del mod">
          <ac:chgData name="Rhiannon Akers" userId="fb3c9d12-5c8c-42d7-8dc7-d872d7a3d202" providerId="ADAL" clId="{80AABDCA-A693-4F09-99FD-F26609E442FC}" dt="2026-03-25T11:29:40.693" v="2891" actId="26606"/>
          <ac:graphicFrameMkLst>
            <pc:docMk/>
            <pc:sldMk cId="2318160479" sldId="311"/>
            <ac:graphicFrameMk id="5" creationId="{A0DF3DFA-B19E-2FEA-DD5B-65CF9E3F7BBE}"/>
          </ac:graphicFrameMkLst>
        </pc:graphicFrameChg>
        <pc:graphicFrameChg chg="add mod">
          <ac:chgData name="Rhiannon Akers" userId="fb3c9d12-5c8c-42d7-8dc7-d872d7a3d202" providerId="ADAL" clId="{80AABDCA-A693-4F09-99FD-F26609E442FC}" dt="2026-03-25T11:29:40.750" v="2892" actId="26606"/>
          <ac:graphicFrameMkLst>
            <pc:docMk/>
            <pc:sldMk cId="2318160479" sldId="311"/>
            <ac:graphicFrameMk id="7" creationId="{848297DE-4935-B5E4-A199-CF4B0396EC8D}"/>
          </ac:graphicFrameMkLst>
        </pc:graphicFrameChg>
      </pc:sldChg>
      <pc:sldChg chg="addSp delSp modSp add mod modClrScheme chgLayout">
        <pc:chgData name="Rhiannon Akers" userId="fb3c9d12-5c8c-42d7-8dc7-d872d7a3d202" providerId="ADAL" clId="{80AABDCA-A693-4F09-99FD-F26609E442FC}" dt="2026-03-25T11:07:28.391" v="2415" actId="700"/>
        <pc:sldMkLst>
          <pc:docMk/>
          <pc:sldMk cId="513918092" sldId="312"/>
        </pc:sldMkLst>
        <pc:spChg chg="mod ord">
          <ac:chgData name="Rhiannon Akers" userId="fb3c9d12-5c8c-42d7-8dc7-d872d7a3d202" providerId="ADAL" clId="{80AABDCA-A693-4F09-99FD-F26609E442FC}" dt="2026-03-25T11:07:28.391" v="2415" actId="700"/>
          <ac:spMkLst>
            <pc:docMk/>
            <pc:sldMk cId="513918092" sldId="312"/>
            <ac:spMk id="2" creationId="{9F3208DE-94A5-4EDD-474F-3A61F2009905}"/>
          </ac:spMkLst>
        </pc:spChg>
        <pc:spChg chg="del">
          <ac:chgData name="Rhiannon Akers" userId="fb3c9d12-5c8c-42d7-8dc7-d872d7a3d202" providerId="ADAL" clId="{80AABDCA-A693-4F09-99FD-F26609E442FC}" dt="2026-03-25T11:07:19.698" v="2414" actId="26606"/>
          <ac:spMkLst>
            <pc:docMk/>
            <pc:sldMk cId="513918092" sldId="312"/>
            <ac:spMk id="3" creationId="{7BA81960-C177-0FB8-DF5A-18F827224886}"/>
          </ac:spMkLst>
        </pc:spChg>
        <pc:graphicFrameChg chg="add mod ord">
          <ac:chgData name="Rhiannon Akers" userId="fb3c9d12-5c8c-42d7-8dc7-d872d7a3d202" providerId="ADAL" clId="{80AABDCA-A693-4F09-99FD-F26609E442FC}" dt="2026-03-25T11:07:28.391" v="2415" actId="700"/>
          <ac:graphicFrameMkLst>
            <pc:docMk/>
            <pc:sldMk cId="513918092" sldId="312"/>
            <ac:graphicFrameMk id="5" creationId="{B253DB67-4BFF-D011-B91D-5EE43787758C}"/>
          </ac:graphicFrameMkLst>
        </pc:graphicFrameChg>
      </pc:sldChg>
      <pc:sldChg chg="addSp delSp modSp add mod setBg modClrScheme chgLayout">
        <pc:chgData name="Rhiannon Akers" userId="fb3c9d12-5c8c-42d7-8dc7-d872d7a3d202" providerId="ADAL" clId="{80AABDCA-A693-4F09-99FD-F26609E442FC}" dt="2026-03-25T11:09:35.677" v="2451" actId="26606"/>
        <pc:sldMkLst>
          <pc:docMk/>
          <pc:sldMk cId="1123118373" sldId="313"/>
        </pc:sldMkLst>
        <pc:spChg chg="mod">
          <ac:chgData name="Rhiannon Akers" userId="fb3c9d12-5c8c-42d7-8dc7-d872d7a3d202" providerId="ADAL" clId="{80AABDCA-A693-4F09-99FD-F26609E442FC}" dt="2026-03-25T11:09:35.677" v="2451" actId="26606"/>
          <ac:spMkLst>
            <pc:docMk/>
            <pc:sldMk cId="1123118373" sldId="313"/>
            <ac:spMk id="2" creationId="{290F2D3B-EC73-E93C-8A3E-6B122A5FC6FB}"/>
          </ac:spMkLst>
        </pc:spChg>
        <pc:spChg chg="del mod">
          <ac:chgData name="Rhiannon Akers" userId="fb3c9d12-5c8c-42d7-8dc7-d872d7a3d202" providerId="ADAL" clId="{80AABDCA-A693-4F09-99FD-F26609E442FC}" dt="2026-03-25T11:09:20.623" v="2449" actId="26606"/>
          <ac:spMkLst>
            <pc:docMk/>
            <pc:sldMk cId="1123118373" sldId="313"/>
            <ac:spMk id="3" creationId="{398D94DD-C5E0-EFE4-5F9A-502C407C11D5}"/>
          </ac:spMkLst>
        </pc:spChg>
        <pc:graphicFrameChg chg="add mod modGraphic">
          <ac:chgData name="Rhiannon Akers" userId="fb3c9d12-5c8c-42d7-8dc7-d872d7a3d202" providerId="ADAL" clId="{80AABDCA-A693-4F09-99FD-F26609E442FC}" dt="2026-03-25T11:09:35.677" v="2451" actId="26606"/>
          <ac:graphicFrameMkLst>
            <pc:docMk/>
            <pc:sldMk cId="1123118373" sldId="313"/>
            <ac:graphicFrameMk id="5" creationId="{D45AAE5C-ABE3-348C-835E-D701CD3C504C}"/>
          </ac:graphicFrameMkLst>
        </pc:graphicFrameChg>
      </pc:sldChg>
      <pc:sldChg chg="addSp delSp modSp add mod">
        <pc:chgData name="Rhiannon Akers" userId="fb3c9d12-5c8c-42d7-8dc7-d872d7a3d202" providerId="ADAL" clId="{80AABDCA-A693-4F09-99FD-F26609E442FC}" dt="2026-03-25T11:09:13.310" v="2448" actId="26606"/>
        <pc:sldMkLst>
          <pc:docMk/>
          <pc:sldMk cId="1066737641" sldId="314"/>
        </pc:sldMkLst>
        <pc:spChg chg="mod">
          <ac:chgData name="Rhiannon Akers" userId="fb3c9d12-5c8c-42d7-8dc7-d872d7a3d202" providerId="ADAL" clId="{80AABDCA-A693-4F09-99FD-F26609E442FC}" dt="2026-03-25T11:09:13.310" v="2448" actId="26606"/>
          <ac:spMkLst>
            <pc:docMk/>
            <pc:sldMk cId="1066737641" sldId="314"/>
            <ac:spMk id="2" creationId="{F1638F50-DF12-F9BE-32DE-3EFBCC18859A}"/>
          </ac:spMkLst>
        </pc:spChg>
        <pc:spChg chg="del mod">
          <ac:chgData name="Rhiannon Akers" userId="fb3c9d12-5c8c-42d7-8dc7-d872d7a3d202" providerId="ADAL" clId="{80AABDCA-A693-4F09-99FD-F26609E442FC}" dt="2026-03-25T11:09:13.310" v="2448" actId="26606"/>
          <ac:spMkLst>
            <pc:docMk/>
            <pc:sldMk cId="1066737641" sldId="314"/>
            <ac:spMk id="3" creationId="{44B573FA-9702-3A3D-BE56-6F8B1C7A13A3}"/>
          </ac:spMkLst>
        </pc:spChg>
        <pc:graphicFrameChg chg="add">
          <ac:chgData name="Rhiannon Akers" userId="fb3c9d12-5c8c-42d7-8dc7-d872d7a3d202" providerId="ADAL" clId="{80AABDCA-A693-4F09-99FD-F26609E442FC}" dt="2026-03-25T11:09:13.310" v="2448" actId="26606"/>
          <ac:graphicFrameMkLst>
            <pc:docMk/>
            <pc:sldMk cId="1066737641" sldId="314"/>
            <ac:graphicFrameMk id="5" creationId="{AB58D2BD-41EC-196D-D609-B5E6337B968F}"/>
          </ac:graphicFrameMkLst>
        </pc:graphicFrameChg>
      </pc:sldChg>
      <pc:sldChg chg="addSp delSp modSp add mod">
        <pc:chgData name="Rhiannon Akers" userId="fb3c9d12-5c8c-42d7-8dc7-d872d7a3d202" providerId="ADAL" clId="{80AABDCA-A693-4F09-99FD-F26609E442FC}" dt="2026-03-25T11:09:09.372" v="2447" actId="26606"/>
        <pc:sldMkLst>
          <pc:docMk/>
          <pc:sldMk cId="3773037201" sldId="315"/>
        </pc:sldMkLst>
        <pc:spChg chg="mod">
          <ac:chgData name="Rhiannon Akers" userId="fb3c9d12-5c8c-42d7-8dc7-d872d7a3d202" providerId="ADAL" clId="{80AABDCA-A693-4F09-99FD-F26609E442FC}" dt="2026-03-25T11:09:09.372" v="2447" actId="26606"/>
          <ac:spMkLst>
            <pc:docMk/>
            <pc:sldMk cId="3773037201" sldId="315"/>
            <ac:spMk id="2" creationId="{60CB40A6-72C7-5BA2-E639-A005317B15FF}"/>
          </ac:spMkLst>
        </pc:spChg>
        <pc:spChg chg="del mod">
          <ac:chgData name="Rhiannon Akers" userId="fb3c9d12-5c8c-42d7-8dc7-d872d7a3d202" providerId="ADAL" clId="{80AABDCA-A693-4F09-99FD-F26609E442FC}" dt="2026-03-25T11:09:09.372" v="2447" actId="26606"/>
          <ac:spMkLst>
            <pc:docMk/>
            <pc:sldMk cId="3773037201" sldId="315"/>
            <ac:spMk id="3" creationId="{76B2F6D1-51B1-0DFE-F230-35D095E6ED95}"/>
          </ac:spMkLst>
        </pc:spChg>
        <pc:graphicFrameChg chg="add">
          <ac:chgData name="Rhiannon Akers" userId="fb3c9d12-5c8c-42d7-8dc7-d872d7a3d202" providerId="ADAL" clId="{80AABDCA-A693-4F09-99FD-F26609E442FC}" dt="2026-03-25T11:09:09.372" v="2447" actId="26606"/>
          <ac:graphicFrameMkLst>
            <pc:docMk/>
            <pc:sldMk cId="3773037201" sldId="315"/>
            <ac:graphicFrameMk id="5" creationId="{ED56E102-304F-6208-A0FB-47DFEA189846}"/>
          </ac:graphicFrameMkLst>
        </pc:graphicFrameChg>
      </pc:sldChg>
      <pc:sldChg chg="addSp delSp modSp add mod modClrScheme chgLayout">
        <pc:chgData name="Rhiannon Akers" userId="fb3c9d12-5c8c-42d7-8dc7-d872d7a3d202" providerId="ADAL" clId="{80AABDCA-A693-4F09-99FD-F26609E442FC}" dt="2026-03-25T11:08:55.864" v="2445" actId="26606"/>
        <pc:sldMkLst>
          <pc:docMk/>
          <pc:sldMk cId="785326343" sldId="316"/>
        </pc:sldMkLst>
        <pc:spChg chg="mod">
          <ac:chgData name="Rhiannon Akers" userId="fb3c9d12-5c8c-42d7-8dc7-d872d7a3d202" providerId="ADAL" clId="{80AABDCA-A693-4F09-99FD-F26609E442FC}" dt="2026-03-25T11:08:55.864" v="2445" actId="26606"/>
          <ac:spMkLst>
            <pc:docMk/>
            <pc:sldMk cId="785326343" sldId="316"/>
            <ac:spMk id="2" creationId="{29AD0EC0-B80D-416D-57F5-4963F54344E8}"/>
          </ac:spMkLst>
        </pc:spChg>
        <pc:spChg chg="del">
          <ac:chgData name="Rhiannon Akers" userId="fb3c9d12-5c8c-42d7-8dc7-d872d7a3d202" providerId="ADAL" clId="{80AABDCA-A693-4F09-99FD-F26609E442FC}" dt="2026-03-25T11:08:55.864" v="2445" actId="26606"/>
          <ac:spMkLst>
            <pc:docMk/>
            <pc:sldMk cId="785326343" sldId="316"/>
            <ac:spMk id="3" creationId="{AA4753D5-999C-9170-89C6-798DBA3A1E28}"/>
          </ac:spMkLst>
        </pc:spChg>
        <pc:graphicFrameChg chg="add mod">
          <ac:chgData name="Rhiannon Akers" userId="fb3c9d12-5c8c-42d7-8dc7-d872d7a3d202" providerId="ADAL" clId="{80AABDCA-A693-4F09-99FD-F26609E442FC}" dt="2026-03-25T11:08:55.864" v="2445" actId="26606"/>
          <ac:graphicFrameMkLst>
            <pc:docMk/>
            <pc:sldMk cId="785326343" sldId="316"/>
            <ac:graphicFrameMk id="5" creationId="{2181071C-889C-2459-EAB4-785E34BF969F}"/>
          </ac:graphicFrameMkLst>
        </pc:graphicFrameChg>
      </pc:sldChg>
      <pc:sldChg chg="addSp delSp modSp add mod">
        <pc:chgData name="Rhiannon Akers" userId="fb3c9d12-5c8c-42d7-8dc7-d872d7a3d202" providerId="ADAL" clId="{80AABDCA-A693-4F09-99FD-F26609E442FC}" dt="2026-03-25T11:08:48.380" v="2444" actId="26606"/>
        <pc:sldMkLst>
          <pc:docMk/>
          <pc:sldMk cId="4092423162" sldId="317"/>
        </pc:sldMkLst>
        <pc:spChg chg="mod">
          <ac:chgData name="Rhiannon Akers" userId="fb3c9d12-5c8c-42d7-8dc7-d872d7a3d202" providerId="ADAL" clId="{80AABDCA-A693-4F09-99FD-F26609E442FC}" dt="2026-03-25T11:08:48.380" v="2444" actId="26606"/>
          <ac:spMkLst>
            <pc:docMk/>
            <pc:sldMk cId="4092423162" sldId="317"/>
            <ac:spMk id="2" creationId="{714E4962-B352-DCA1-9730-C7B3289E07E2}"/>
          </ac:spMkLst>
        </pc:spChg>
        <pc:spChg chg="del">
          <ac:chgData name="Rhiannon Akers" userId="fb3c9d12-5c8c-42d7-8dc7-d872d7a3d202" providerId="ADAL" clId="{80AABDCA-A693-4F09-99FD-F26609E442FC}" dt="2026-03-25T11:08:48.380" v="2444" actId="26606"/>
          <ac:spMkLst>
            <pc:docMk/>
            <pc:sldMk cId="4092423162" sldId="317"/>
            <ac:spMk id="3" creationId="{6195C739-75EC-F5CF-1018-E3D0B56FC8C8}"/>
          </ac:spMkLst>
        </pc:spChg>
        <pc:graphicFrameChg chg="add">
          <ac:chgData name="Rhiannon Akers" userId="fb3c9d12-5c8c-42d7-8dc7-d872d7a3d202" providerId="ADAL" clId="{80AABDCA-A693-4F09-99FD-F26609E442FC}" dt="2026-03-25T11:08:48.380" v="2444" actId="26606"/>
          <ac:graphicFrameMkLst>
            <pc:docMk/>
            <pc:sldMk cId="4092423162" sldId="317"/>
            <ac:graphicFrameMk id="5" creationId="{C6D3A3C7-CC8A-964C-A9E9-DE75A5C93E73}"/>
          </ac:graphicFrameMkLst>
        </pc:graphicFrameChg>
      </pc:sldChg>
      <pc:sldChg chg="modSp add mod">
        <pc:chgData name="Rhiannon Akers" userId="fb3c9d12-5c8c-42d7-8dc7-d872d7a3d202" providerId="ADAL" clId="{80AABDCA-A693-4F09-99FD-F26609E442FC}" dt="2026-03-25T11:21:01.220" v="2887" actId="20577"/>
        <pc:sldMkLst>
          <pc:docMk/>
          <pc:sldMk cId="2673863527" sldId="318"/>
        </pc:sldMkLst>
        <pc:spChg chg="mod">
          <ac:chgData name="Rhiannon Akers" userId="fb3c9d12-5c8c-42d7-8dc7-d872d7a3d202" providerId="ADAL" clId="{80AABDCA-A693-4F09-99FD-F26609E442FC}" dt="2026-03-25T11:21:01.220" v="2887" actId="20577"/>
          <ac:spMkLst>
            <pc:docMk/>
            <pc:sldMk cId="2673863527" sldId="318"/>
            <ac:spMk id="3" creationId="{CC023992-ABDF-AAE2-26B5-93DB0079EAFE}"/>
          </ac:spMkLst>
        </pc:spChg>
      </pc:sldChg>
      <pc:sldChg chg="addSp delSp modSp add mod modClrScheme chgLayout">
        <pc:chgData name="Rhiannon Akers" userId="fb3c9d12-5c8c-42d7-8dc7-d872d7a3d202" providerId="ADAL" clId="{80AABDCA-A693-4F09-99FD-F26609E442FC}" dt="2026-03-25T11:21:13.529" v="2888" actId="26606"/>
        <pc:sldMkLst>
          <pc:docMk/>
          <pc:sldMk cId="3949186458" sldId="319"/>
        </pc:sldMkLst>
        <pc:spChg chg="mod">
          <ac:chgData name="Rhiannon Akers" userId="fb3c9d12-5c8c-42d7-8dc7-d872d7a3d202" providerId="ADAL" clId="{80AABDCA-A693-4F09-99FD-F26609E442FC}" dt="2026-03-25T11:21:13.529" v="2888" actId="26606"/>
          <ac:spMkLst>
            <pc:docMk/>
            <pc:sldMk cId="3949186458" sldId="319"/>
            <ac:spMk id="2" creationId="{5EBF949F-3BF1-9C82-FE50-0DF5B3B83434}"/>
          </ac:spMkLst>
        </pc:spChg>
        <pc:spChg chg="del mod">
          <ac:chgData name="Rhiannon Akers" userId="fb3c9d12-5c8c-42d7-8dc7-d872d7a3d202" providerId="ADAL" clId="{80AABDCA-A693-4F09-99FD-F26609E442FC}" dt="2026-03-25T11:21:13.529" v="2888" actId="26606"/>
          <ac:spMkLst>
            <pc:docMk/>
            <pc:sldMk cId="3949186458" sldId="319"/>
            <ac:spMk id="3" creationId="{EEAFFBCC-9A4B-C96E-8210-60DC08EABFD6}"/>
          </ac:spMkLst>
        </pc:spChg>
        <pc:graphicFrameChg chg="add mod">
          <ac:chgData name="Rhiannon Akers" userId="fb3c9d12-5c8c-42d7-8dc7-d872d7a3d202" providerId="ADAL" clId="{80AABDCA-A693-4F09-99FD-F26609E442FC}" dt="2026-03-25T11:21:13.529" v="2888" actId="26606"/>
          <ac:graphicFrameMkLst>
            <pc:docMk/>
            <pc:sldMk cId="3949186458" sldId="319"/>
            <ac:graphicFrameMk id="5" creationId="{DE684A8D-D4D4-BB2F-D2FB-0BB118CFF585}"/>
          </ac:graphicFrameMkLst>
        </pc:graphicFrameChg>
      </pc:sldChg>
      <pc:sldChg chg="addSp delSp modSp add mod modClrScheme chgLayout">
        <pc:chgData name="Rhiannon Akers" userId="fb3c9d12-5c8c-42d7-8dc7-d872d7a3d202" providerId="ADAL" clId="{80AABDCA-A693-4F09-99FD-F26609E442FC}" dt="2026-03-25T12:37:03.013" v="3976" actId="26606"/>
        <pc:sldMkLst>
          <pc:docMk/>
          <pc:sldMk cId="845588145" sldId="321"/>
        </pc:sldMkLst>
        <pc:spChg chg="mod">
          <ac:chgData name="Rhiannon Akers" userId="fb3c9d12-5c8c-42d7-8dc7-d872d7a3d202" providerId="ADAL" clId="{80AABDCA-A693-4F09-99FD-F26609E442FC}" dt="2026-03-25T12:37:03.013" v="3976" actId="26606"/>
          <ac:spMkLst>
            <pc:docMk/>
            <pc:sldMk cId="845588145" sldId="321"/>
            <ac:spMk id="2" creationId="{FA1DD6FB-B838-C5FE-9F26-EDF2F06371C3}"/>
          </ac:spMkLst>
        </pc:spChg>
        <pc:spChg chg="del">
          <ac:chgData name="Rhiannon Akers" userId="fb3c9d12-5c8c-42d7-8dc7-d872d7a3d202" providerId="ADAL" clId="{80AABDCA-A693-4F09-99FD-F26609E442FC}" dt="2026-03-25T11:09:01.088" v="2446" actId="26606"/>
          <ac:spMkLst>
            <pc:docMk/>
            <pc:sldMk cId="845588145" sldId="321"/>
            <ac:spMk id="3" creationId="{DE46366C-5D66-3DD2-655E-B4D526B3D3A8}"/>
          </ac:spMkLst>
        </pc:spChg>
        <pc:graphicFrameChg chg="add mod modGraphic">
          <ac:chgData name="Rhiannon Akers" userId="fb3c9d12-5c8c-42d7-8dc7-d872d7a3d202" providerId="ADAL" clId="{80AABDCA-A693-4F09-99FD-F26609E442FC}" dt="2026-03-25T12:37:03.013" v="3976" actId="26606"/>
          <ac:graphicFrameMkLst>
            <pc:docMk/>
            <pc:sldMk cId="845588145" sldId="321"/>
            <ac:graphicFrameMk id="5" creationId="{26B22E44-1482-536B-4342-7C78730722D4}"/>
          </ac:graphicFrameMkLst>
        </pc:graphicFrameChg>
      </pc:sldChg>
      <pc:sldChg chg="addSp delSp modSp add mod">
        <pc:chgData name="Rhiannon Akers" userId="fb3c9d12-5c8c-42d7-8dc7-d872d7a3d202" providerId="ADAL" clId="{80AABDCA-A693-4F09-99FD-F26609E442FC}" dt="2026-03-25T12:23:32.822" v="3141"/>
        <pc:sldMkLst>
          <pc:docMk/>
          <pc:sldMk cId="901019142" sldId="322"/>
        </pc:sldMkLst>
        <pc:spChg chg="mod">
          <ac:chgData name="Rhiannon Akers" userId="fb3c9d12-5c8c-42d7-8dc7-d872d7a3d202" providerId="ADAL" clId="{80AABDCA-A693-4F09-99FD-F26609E442FC}" dt="2026-03-25T11:11:31.445" v="2495" actId="26606"/>
          <ac:spMkLst>
            <pc:docMk/>
            <pc:sldMk cId="901019142" sldId="322"/>
            <ac:spMk id="2" creationId="{169DB153-D07C-F58C-BF3A-D92C22964802}"/>
          </ac:spMkLst>
        </pc:spChg>
        <pc:spChg chg="del">
          <ac:chgData name="Rhiannon Akers" userId="fb3c9d12-5c8c-42d7-8dc7-d872d7a3d202" providerId="ADAL" clId="{80AABDCA-A693-4F09-99FD-F26609E442FC}" dt="2026-03-25T11:11:31.445" v="2495" actId="26606"/>
          <ac:spMkLst>
            <pc:docMk/>
            <pc:sldMk cId="901019142" sldId="322"/>
            <ac:spMk id="3" creationId="{E822C877-31E5-1FC3-E644-5DA0B00DB8E8}"/>
          </ac:spMkLst>
        </pc:spChg>
        <pc:graphicFrameChg chg="add mod modGraphic">
          <ac:chgData name="Rhiannon Akers" userId="fb3c9d12-5c8c-42d7-8dc7-d872d7a3d202" providerId="ADAL" clId="{80AABDCA-A693-4F09-99FD-F26609E442FC}" dt="2026-03-25T12:23:32.822" v="3141"/>
          <ac:graphicFrameMkLst>
            <pc:docMk/>
            <pc:sldMk cId="901019142" sldId="322"/>
            <ac:graphicFrameMk id="5" creationId="{199C00BA-02E2-11EA-E629-4413FC3F7113}"/>
          </ac:graphicFrameMkLst>
        </pc:graphicFrameChg>
      </pc:sldChg>
      <pc:sldChg chg="addSp delSp modSp add mod setBg modClrScheme chgLayout">
        <pc:chgData name="Rhiannon Akers" userId="fb3c9d12-5c8c-42d7-8dc7-d872d7a3d202" providerId="ADAL" clId="{80AABDCA-A693-4F09-99FD-F26609E442FC}" dt="2026-03-25T12:37:31.979" v="4000" actId="20577"/>
        <pc:sldMkLst>
          <pc:docMk/>
          <pc:sldMk cId="1072236813" sldId="324"/>
        </pc:sldMkLst>
        <pc:spChg chg="mod">
          <ac:chgData name="Rhiannon Akers" userId="fb3c9d12-5c8c-42d7-8dc7-d872d7a3d202" providerId="ADAL" clId="{80AABDCA-A693-4F09-99FD-F26609E442FC}" dt="2026-03-25T12:37:21.169" v="3977" actId="26606"/>
          <ac:spMkLst>
            <pc:docMk/>
            <pc:sldMk cId="1072236813" sldId="324"/>
            <ac:spMk id="2" creationId="{3E13214D-2773-839C-EEBB-521FBB872096}"/>
          </ac:spMkLst>
        </pc:spChg>
        <pc:spChg chg="add del">
          <ac:chgData name="Rhiannon Akers" userId="fb3c9d12-5c8c-42d7-8dc7-d872d7a3d202" providerId="ADAL" clId="{80AABDCA-A693-4F09-99FD-F26609E442FC}" dt="2026-03-25T11:10:05.302" v="2456" actId="26606"/>
          <ac:spMkLst>
            <pc:docMk/>
            <pc:sldMk cId="1072236813" sldId="324"/>
            <ac:spMk id="3" creationId="{BCC0726D-6485-9185-3283-B9837C483236}"/>
          </ac:spMkLst>
        </pc:spChg>
        <pc:spChg chg="add del">
          <ac:chgData name="Rhiannon Akers" userId="fb3c9d12-5c8c-42d7-8dc7-d872d7a3d202" providerId="ADAL" clId="{80AABDCA-A693-4F09-99FD-F26609E442FC}" dt="2026-03-25T11:10:05.285" v="2455" actId="26606"/>
          <ac:spMkLst>
            <pc:docMk/>
            <pc:sldMk cId="1072236813" sldId="324"/>
            <ac:spMk id="6" creationId="{BACC6370-2D7E-4714-9D71-7542949D7D5D}"/>
          </ac:spMkLst>
        </pc:spChg>
        <pc:spChg chg="add del">
          <ac:chgData name="Rhiannon Akers" userId="fb3c9d12-5c8c-42d7-8dc7-d872d7a3d202" providerId="ADAL" clId="{80AABDCA-A693-4F09-99FD-F26609E442FC}" dt="2026-03-25T11:10:05.285" v="2455" actId="26606"/>
          <ac:spMkLst>
            <pc:docMk/>
            <pc:sldMk cId="1072236813" sldId="324"/>
            <ac:spMk id="7" creationId="{F68B3F68-107C-434F-AA38-110D5EA91B85}"/>
          </ac:spMkLst>
        </pc:spChg>
        <pc:spChg chg="add del">
          <ac:chgData name="Rhiannon Akers" userId="fb3c9d12-5c8c-42d7-8dc7-d872d7a3d202" providerId="ADAL" clId="{80AABDCA-A693-4F09-99FD-F26609E442FC}" dt="2026-03-25T11:10:05.285" v="2455" actId="26606"/>
          <ac:spMkLst>
            <pc:docMk/>
            <pc:sldMk cId="1072236813" sldId="324"/>
            <ac:spMk id="8" creationId="{AAD0DBB9-1A4B-4391-81D4-CB19F9AB918A}"/>
          </ac:spMkLst>
        </pc:spChg>
        <pc:spChg chg="add del">
          <ac:chgData name="Rhiannon Akers" userId="fb3c9d12-5c8c-42d7-8dc7-d872d7a3d202" providerId="ADAL" clId="{80AABDCA-A693-4F09-99FD-F26609E442FC}" dt="2026-03-25T11:09:56.393" v="2453" actId="26606"/>
          <ac:spMkLst>
            <pc:docMk/>
            <pc:sldMk cId="1072236813" sldId="324"/>
            <ac:spMk id="9" creationId="{6D1A2CED-DA9B-4CCF-8215-CFC65FE71603}"/>
          </ac:spMkLst>
        </pc:spChg>
        <pc:spChg chg="add del">
          <ac:chgData name="Rhiannon Akers" userId="fb3c9d12-5c8c-42d7-8dc7-d872d7a3d202" providerId="ADAL" clId="{80AABDCA-A693-4F09-99FD-F26609E442FC}" dt="2026-03-25T11:09:56.393" v="2453" actId="26606"/>
          <ac:spMkLst>
            <pc:docMk/>
            <pc:sldMk cId="1072236813" sldId="324"/>
            <ac:spMk id="11" creationId="{562DFC44-A40C-4573-9230-B3EDB3EC8EEB}"/>
          </ac:spMkLst>
        </pc:spChg>
        <pc:spChg chg="add del">
          <ac:chgData name="Rhiannon Akers" userId="fb3c9d12-5c8c-42d7-8dc7-d872d7a3d202" providerId="ADAL" clId="{80AABDCA-A693-4F09-99FD-F26609E442FC}" dt="2026-03-25T11:09:56.393" v="2453" actId="26606"/>
          <ac:spMkLst>
            <pc:docMk/>
            <pc:sldMk cId="1072236813" sldId="324"/>
            <ac:spMk id="13" creationId="{15589D35-CF9F-4DE9-A792-8571A09E9BC9}"/>
          </ac:spMkLst>
        </pc:spChg>
        <pc:spChg chg="add del">
          <ac:chgData name="Rhiannon Akers" userId="fb3c9d12-5c8c-42d7-8dc7-d872d7a3d202" providerId="ADAL" clId="{80AABDCA-A693-4F09-99FD-F26609E442FC}" dt="2026-03-25T11:10:05.285" v="2455" actId="26606"/>
          <ac:spMkLst>
            <pc:docMk/>
            <pc:sldMk cId="1072236813" sldId="324"/>
            <ac:spMk id="15" creationId="{063BBA22-50EA-4C4D-BE05-F1CE4E63AA56}"/>
          </ac:spMkLst>
        </pc:spChg>
        <pc:spChg chg="add del">
          <ac:chgData name="Rhiannon Akers" userId="fb3c9d12-5c8c-42d7-8dc7-d872d7a3d202" providerId="ADAL" clId="{80AABDCA-A693-4F09-99FD-F26609E442FC}" dt="2026-03-25T12:37:21.169" v="3977" actId="26606"/>
          <ac:spMkLst>
            <pc:docMk/>
            <pc:sldMk cId="1072236813" sldId="324"/>
            <ac:spMk id="17" creationId="{C0763A76-9F1C-4FC5-82B7-DD475DA461B2}"/>
          </ac:spMkLst>
        </pc:spChg>
        <pc:spChg chg="add del">
          <ac:chgData name="Rhiannon Akers" userId="fb3c9d12-5c8c-42d7-8dc7-d872d7a3d202" providerId="ADAL" clId="{80AABDCA-A693-4F09-99FD-F26609E442FC}" dt="2026-03-25T12:37:21.169" v="3977" actId="26606"/>
          <ac:spMkLst>
            <pc:docMk/>
            <pc:sldMk cId="1072236813" sldId="324"/>
            <ac:spMk id="18" creationId="{E81BF4F6-F2CF-4984-9D14-D6966D92F99F}"/>
          </ac:spMkLst>
        </pc:spChg>
        <pc:spChg chg="add mod">
          <ac:chgData name="Rhiannon Akers" userId="fb3c9d12-5c8c-42d7-8dc7-d872d7a3d202" providerId="ADAL" clId="{80AABDCA-A693-4F09-99FD-F26609E442FC}" dt="2026-03-25T12:37:31.979" v="4000" actId="20577"/>
          <ac:spMkLst>
            <pc:docMk/>
            <pc:sldMk cId="1072236813" sldId="324"/>
            <ac:spMk id="19" creationId="{BCC0726D-6485-9185-3283-B9837C483236}"/>
          </ac:spMkLst>
        </pc:spChg>
        <pc:graphicFrameChg chg="add del">
          <ac:chgData name="Rhiannon Akers" userId="fb3c9d12-5c8c-42d7-8dc7-d872d7a3d202" providerId="ADAL" clId="{80AABDCA-A693-4F09-99FD-F26609E442FC}" dt="2026-03-25T11:09:56.393" v="2453" actId="26606"/>
          <ac:graphicFrameMkLst>
            <pc:docMk/>
            <pc:sldMk cId="1072236813" sldId="324"/>
            <ac:graphicFrameMk id="5" creationId="{C9E93420-C9EE-E4C4-F919-3C7FBC92B6A0}"/>
          </ac:graphicFrameMkLst>
        </pc:graphicFrameChg>
        <pc:graphicFrameChg chg="add del">
          <ac:chgData name="Rhiannon Akers" userId="fb3c9d12-5c8c-42d7-8dc7-d872d7a3d202" providerId="ADAL" clId="{80AABDCA-A693-4F09-99FD-F26609E442FC}" dt="2026-03-25T11:10:05.285" v="2455" actId="26606"/>
          <ac:graphicFrameMkLst>
            <pc:docMk/>
            <pc:sldMk cId="1072236813" sldId="324"/>
            <ac:graphicFrameMk id="10" creationId="{4B5DF40B-869F-8B9D-3C10-43460C583101}"/>
          </ac:graphicFrameMkLst>
        </pc:graphicFrameChg>
        <pc:picChg chg="add mod">
          <ac:chgData name="Rhiannon Akers" userId="fb3c9d12-5c8c-42d7-8dc7-d872d7a3d202" providerId="ADAL" clId="{80AABDCA-A693-4F09-99FD-F26609E442FC}" dt="2026-03-25T12:37:21.169" v="3977" actId="26606"/>
          <ac:picMkLst>
            <pc:docMk/>
            <pc:sldMk cId="1072236813" sldId="324"/>
            <ac:picMk id="20" creationId="{5A6765D0-A77E-3D35-18C1-0DCDEE4CCA99}"/>
          </ac:picMkLst>
        </pc:picChg>
      </pc:sldChg>
      <pc:sldChg chg="modSp add mod">
        <pc:chgData name="Rhiannon Akers" userId="fb3c9d12-5c8c-42d7-8dc7-d872d7a3d202" providerId="ADAL" clId="{80AABDCA-A693-4F09-99FD-F26609E442FC}" dt="2026-03-25T12:35:41.001" v="3948" actId="20577"/>
        <pc:sldMkLst>
          <pc:docMk/>
          <pc:sldMk cId="3374448799" sldId="325"/>
        </pc:sldMkLst>
        <pc:spChg chg="mod">
          <ac:chgData name="Rhiannon Akers" userId="fb3c9d12-5c8c-42d7-8dc7-d872d7a3d202" providerId="ADAL" clId="{80AABDCA-A693-4F09-99FD-F26609E442FC}" dt="2026-03-25T12:35:41.001" v="3948" actId="20577"/>
          <ac:spMkLst>
            <pc:docMk/>
            <pc:sldMk cId="3374448799" sldId="325"/>
            <ac:spMk id="3" creationId="{2CA7915A-BAEF-BB41-C5CC-B3FF074B65BB}"/>
          </ac:spMkLst>
        </pc:spChg>
      </pc:sldChg>
      <pc:sldChg chg="del">
        <pc:chgData name="Rhiannon Akers" userId="fb3c9d12-5c8c-42d7-8dc7-d872d7a3d202" providerId="ADAL" clId="{80AABDCA-A693-4F09-99FD-F26609E442FC}" dt="2026-03-25T09:59:02.263" v="16" actId="47"/>
        <pc:sldMkLst>
          <pc:docMk/>
          <pc:sldMk cId="2913657514" sldId="385"/>
        </pc:sldMkLst>
      </pc:sldChg>
      <pc:sldChg chg="del">
        <pc:chgData name="Rhiannon Akers" userId="fb3c9d12-5c8c-42d7-8dc7-d872d7a3d202" providerId="ADAL" clId="{80AABDCA-A693-4F09-99FD-F26609E442FC}" dt="2026-03-25T09:58:57.974" v="0" actId="47"/>
        <pc:sldMkLst>
          <pc:docMk/>
          <pc:sldMk cId="1934429610" sldId="413"/>
        </pc:sldMkLst>
      </pc:sldChg>
      <pc:sldChg chg="del">
        <pc:chgData name="Rhiannon Akers" userId="fb3c9d12-5c8c-42d7-8dc7-d872d7a3d202" providerId="ADAL" clId="{80AABDCA-A693-4F09-99FD-F26609E442FC}" dt="2026-03-25T09:59:02.919" v="19" actId="47"/>
        <pc:sldMkLst>
          <pc:docMk/>
          <pc:sldMk cId="1503656015" sldId="422"/>
        </pc:sldMkLst>
      </pc:sldChg>
      <pc:sldChg chg="del">
        <pc:chgData name="Rhiannon Akers" userId="fb3c9d12-5c8c-42d7-8dc7-d872d7a3d202" providerId="ADAL" clId="{80AABDCA-A693-4F09-99FD-F26609E442FC}" dt="2026-03-25T09:58:59.400" v="3" actId="47"/>
        <pc:sldMkLst>
          <pc:docMk/>
          <pc:sldMk cId="3239859880" sldId="423"/>
        </pc:sldMkLst>
      </pc:sldChg>
      <pc:sldChg chg="del">
        <pc:chgData name="Rhiannon Akers" userId="fb3c9d12-5c8c-42d7-8dc7-d872d7a3d202" providerId="ADAL" clId="{80AABDCA-A693-4F09-99FD-F26609E442FC}" dt="2026-03-25T09:58:59.668" v="4" actId="47"/>
        <pc:sldMkLst>
          <pc:docMk/>
          <pc:sldMk cId="2913057787" sldId="424"/>
        </pc:sldMkLst>
      </pc:sldChg>
      <pc:sldChg chg="modSp add del mod">
        <pc:chgData name="Rhiannon Akers" userId="fb3c9d12-5c8c-42d7-8dc7-d872d7a3d202" providerId="ADAL" clId="{80AABDCA-A693-4F09-99FD-F26609E442FC}" dt="2026-03-25T10:19:04.586" v="1448" actId="47"/>
        <pc:sldMkLst>
          <pc:docMk/>
          <pc:sldMk cId="3062687362" sldId="425"/>
        </pc:sldMkLst>
        <pc:spChg chg="mod">
          <ac:chgData name="Rhiannon Akers" userId="fb3c9d12-5c8c-42d7-8dc7-d872d7a3d202" providerId="ADAL" clId="{80AABDCA-A693-4F09-99FD-F26609E442FC}" dt="2026-03-25T10:19:01.311" v="1447" actId="6549"/>
          <ac:spMkLst>
            <pc:docMk/>
            <pc:sldMk cId="3062687362" sldId="425"/>
            <ac:spMk id="3" creationId="{27C5858F-D23B-142F-2D73-A2F63D5FA3E0}"/>
          </ac:spMkLst>
        </pc:spChg>
      </pc:sldChg>
      <pc:sldChg chg="del">
        <pc:chgData name="Rhiannon Akers" userId="fb3c9d12-5c8c-42d7-8dc7-d872d7a3d202" providerId="ADAL" clId="{80AABDCA-A693-4F09-99FD-F26609E442FC}" dt="2026-03-25T09:58:59.945" v="5" actId="47"/>
        <pc:sldMkLst>
          <pc:docMk/>
          <pc:sldMk cId="3020533104" sldId="426"/>
        </pc:sldMkLst>
      </pc:sldChg>
      <pc:sldChg chg="addSp delSp modSp new mod">
        <pc:chgData name="Rhiannon Akers" userId="fb3c9d12-5c8c-42d7-8dc7-d872d7a3d202" providerId="ADAL" clId="{80AABDCA-A693-4F09-99FD-F26609E442FC}" dt="2026-03-25T10:03:01.013" v="179" actId="1076"/>
        <pc:sldMkLst>
          <pc:docMk/>
          <pc:sldMk cId="3212050621" sldId="426"/>
        </pc:sldMkLst>
        <pc:spChg chg="del">
          <ac:chgData name="Rhiannon Akers" userId="fb3c9d12-5c8c-42d7-8dc7-d872d7a3d202" providerId="ADAL" clId="{80AABDCA-A693-4F09-99FD-F26609E442FC}" dt="2026-03-25T10:02:53.638" v="176" actId="22"/>
          <ac:spMkLst>
            <pc:docMk/>
            <pc:sldMk cId="3212050621" sldId="426"/>
            <ac:spMk id="3" creationId="{5FD0E199-4FFD-251B-0CBE-73D27D79B9BD}"/>
          </ac:spMkLst>
        </pc:spChg>
        <pc:picChg chg="add mod ord">
          <ac:chgData name="Rhiannon Akers" userId="fb3c9d12-5c8c-42d7-8dc7-d872d7a3d202" providerId="ADAL" clId="{80AABDCA-A693-4F09-99FD-F26609E442FC}" dt="2026-03-25T10:03:01.013" v="179" actId="1076"/>
          <ac:picMkLst>
            <pc:docMk/>
            <pc:sldMk cId="3212050621" sldId="426"/>
            <ac:picMk id="5" creationId="{3105CB73-E7E5-616A-98FA-A401461C7136}"/>
          </ac:picMkLst>
        </pc:picChg>
      </pc:sldChg>
      <pc:sldChg chg="addSp delSp modSp new mod ord">
        <pc:chgData name="Rhiannon Akers" userId="fb3c9d12-5c8c-42d7-8dc7-d872d7a3d202" providerId="ADAL" clId="{80AABDCA-A693-4F09-99FD-F26609E442FC}" dt="2026-03-25T10:21:06.163" v="1485" actId="20577"/>
        <pc:sldMkLst>
          <pc:docMk/>
          <pc:sldMk cId="2346316149" sldId="427"/>
        </pc:sldMkLst>
        <pc:spChg chg="mod">
          <ac:chgData name="Rhiannon Akers" userId="fb3c9d12-5c8c-42d7-8dc7-d872d7a3d202" providerId="ADAL" clId="{80AABDCA-A693-4F09-99FD-F26609E442FC}" dt="2026-03-25T10:21:06.163" v="1485" actId="20577"/>
          <ac:spMkLst>
            <pc:docMk/>
            <pc:sldMk cId="2346316149" sldId="427"/>
            <ac:spMk id="2" creationId="{C830732A-2D82-CA12-A352-74FE9A074A78}"/>
          </ac:spMkLst>
        </pc:spChg>
        <pc:spChg chg="del mod">
          <ac:chgData name="Rhiannon Akers" userId="fb3c9d12-5c8c-42d7-8dc7-d872d7a3d202" providerId="ADAL" clId="{80AABDCA-A693-4F09-99FD-F26609E442FC}" dt="2026-03-25T10:06:28.270" v="706" actId="26606"/>
          <ac:spMkLst>
            <pc:docMk/>
            <pc:sldMk cId="2346316149" sldId="427"/>
            <ac:spMk id="3" creationId="{0A139ED0-FEC7-38C5-7108-8E2E427658EA}"/>
          </ac:spMkLst>
        </pc:spChg>
        <pc:graphicFrameChg chg="add">
          <ac:chgData name="Rhiannon Akers" userId="fb3c9d12-5c8c-42d7-8dc7-d872d7a3d202" providerId="ADAL" clId="{80AABDCA-A693-4F09-99FD-F26609E442FC}" dt="2026-03-25T10:06:28.270" v="706" actId="26606"/>
          <ac:graphicFrameMkLst>
            <pc:docMk/>
            <pc:sldMk cId="2346316149" sldId="427"/>
            <ac:graphicFrameMk id="5" creationId="{04A1BE02-474A-9964-5462-A69363E5707F}"/>
          </ac:graphicFrameMkLst>
        </pc:graphicFrameChg>
      </pc:sldChg>
      <pc:sldChg chg="del">
        <pc:chgData name="Rhiannon Akers" userId="fb3c9d12-5c8c-42d7-8dc7-d872d7a3d202" providerId="ADAL" clId="{80AABDCA-A693-4F09-99FD-F26609E442FC}" dt="2026-03-25T09:59:00.182" v="6" actId="47"/>
        <pc:sldMkLst>
          <pc:docMk/>
          <pc:sldMk cId="2895578079" sldId="427"/>
        </pc:sldMkLst>
      </pc:sldChg>
      <pc:sldChg chg="modSp new mod modNotesTx">
        <pc:chgData name="Rhiannon Akers" userId="fb3c9d12-5c8c-42d7-8dc7-d872d7a3d202" providerId="ADAL" clId="{80AABDCA-A693-4F09-99FD-F26609E442FC}" dt="2026-03-25T10:18:54.920" v="1446" actId="114"/>
        <pc:sldMkLst>
          <pc:docMk/>
          <pc:sldMk cId="1001982862" sldId="428"/>
        </pc:sldMkLst>
        <pc:spChg chg="mod">
          <ac:chgData name="Rhiannon Akers" userId="fb3c9d12-5c8c-42d7-8dc7-d872d7a3d202" providerId="ADAL" clId="{80AABDCA-A693-4F09-99FD-F26609E442FC}" dt="2026-03-25T10:11:23.959" v="987" actId="20577"/>
          <ac:spMkLst>
            <pc:docMk/>
            <pc:sldMk cId="1001982862" sldId="428"/>
            <ac:spMk id="2" creationId="{1C0EAEA1-896C-8986-C959-8DFDD4A83529}"/>
          </ac:spMkLst>
        </pc:spChg>
        <pc:spChg chg="mod">
          <ac:chgData name="Rhiannon Akers" userId="fb3c9d12-5c8c-42d7-8dc7-d872d7a3d202" providerId="ADAL" clId="{80AABDCA-A693-4F09-99FD-F26609E442FC}" dt="2026-03-25T10:18:34.324" v="1388" actId="20577"/>
          <ac:spMkLst>
            <pc:docMk/>
            <pc:sldMk cId="1001982862" sldId="428"/>
            <ac:spMk id="3" creationId="{6DE7BC28-D973-63E9-417B-AFD97333ED40}"/>
          </ac:spMkLst>
        </pc:spChg>
      </pc:sldChg>
      <pc:sldChg chg="del">
        <pc:chgData name="Rhiannon Akers" userId="fb3c9d12-5c8c-42d7-8dc7-d872d7a3d202" providerId="ADAL" clId="{80AABDCA-A693-4F09-99FD-F26609E442FC}" dt="2026-03-25T09:59:00.757" v="9" actId="47"/>
        <pc:sldMkLst>
          <pc:docMk/>
          <pc:sldMk cId="2521106242" sldId="428"/>
        </pc:sldMkLst>
      </pc:sldChg>
      <pc:sldChg chg="del">
        <pc:chgData name="Rhiannon Akers" userId="fb3c9d12-5c8c-42d7-8dc7-d872d7a3d202" providerId="ADAL" clId="{80AABDCA-A693-4F09-99FD-F26609E442FC}" dt="2026-03-25T09:59:00.942" v="10" actId="47"/>
        <pc:sldMkLst>
          <pc:docMk/>
          <pc:sldMk cId="470994729" sldId="429"/>
        </pc:sldMkLst>
      </pc:sldChg>
      <pc:sldChg chg="new del">
        <pc:chgData name="Rhiannon Akers" userId="fb3c9d12-5c8c-42d7-8dc7-d872d7a3d202" providerId="ADAL" clId="{80AABDCA-A693-4F09-99FD-F26609E442FC}" dt="2026-03-25T10:19:28.600" v="1453" actId="47"/>
        <pc:sldMkLst>
          <pc:docMk/>
          <pc:sldMk cId="2446566269" sldId="429"/>
        </pc:sldMkLst>
      </pc:sldChg>
      <pc:sldChg chg="addSp delSp modSp new mod">
        <pc:chgData name="Rhiannon Akers" userId="fb3c9d12-5c8c-42d7-8dc7-d872d7a3d202" providerId="ADAL" clId="{80AABDCA-A693-4F09-99FD-F26609E442FC}" dt="2026-03-25T11:02:10.122" v="2339" actId="26606"/>
        <pc:sldMkLst>
          <pc:docMk/>
          <pc:sldMk cId="2935710305" sldId="429"/>
        </pc:sldMkLst>
        <pc:spChg chg="mod">
          <ac:chgData name="Rhiannon Akers" userId="fb3c9d12-5c8c-42d7-8dc7-d872d7a3d202" providerId="ADAL" clId="{80AABDCA-A693-4F09-99FD-F26609E442FC}" dt="2026-03-25T11:02:10.122" v="2339" actId="26606"/>
          <ac:spMkLst>
            <pc:docMk/>
            <pc:sldMk cId="2935710305" sldId="429"/>
            <ac:spMk id="2" creationId="{F89750EE-F116-68EB-709E-16C966CD6C88}"/>
          </ac:spMkLst>
        </pc:spChg>
        <pc:spChg chg="add del mod">
          <ac:chgData name="Rhiannon Akers" userId="fb3c9d12-5c8c-42d7-8dc7-d872d7a3d202" providerId="ADAL" clId="{80AABDCA-A693-4F09-99FD-F26609E442FC}" dt="2026-03-25T11:02:10.122" v="2339" actId="26606"/>
          <ac:spMkLst>
            <pc:docMk/>
            <pc:sldMk cId="2935710305" sldId="429"/>
            <ac:spMk id="3" creationId="{A486F35F-4D01-6BEE-5FCD-041569E2600F}"/>
          </ac:spMkLst>
        </pc:spChg>
        <pc:graphicFrameChg chg="add del">
          <ac:chgData name="Rhiannon Akers" userId="fb3c9d12-5c8c-42d7-8dc7-d872d7a3d202" providerId="ADAL" clId="{80AABDCA-A693-4F09-99FD-F26609E442FC}" dt="2026-03-25T11:02:10.122" v="2339" actId="26606"/>
          <ac:graphicFrameMkLst>
            <pc:docMk/>
            <pc:sldMk cId="2935710305" sldId="429"/>
            <ac:graphicFrameMk id="5" creationId="{133B336D-9C96-9468-A7F5-8D9266524ECF}"/>
          </ac:graphicFrameMkLst>
        </pc:graphicFrameChg>
      </pc:sldChg>
      <pc:sldChg chg="addSp delSp modSp new mod">
        <pc:chgData name="Rhiannon Akers" userId="fb3c9d12-5c8c-42d7-8dc7-d872d7a3d202" providerId="ADAL" clId="{80AABDCA-A693-4F09-99FD-F26609E442FC}" dt="2026-03-25T11:10:41.443" v="2492" actId="26606"/>
        <pc:sldMkLst>
          <pc:docMk/>
          <pc:sldMk cId="1971354762" sldId="430"/>
        </pc:sldMkLst>
        <pc:spChg chg="mod">
          <ac:chgData name="Rhiannon Akers" userId="fb3c9d12-5c8c-42d7-8dc7-d872d7a3d202" providerId="ADAL" clId="{80AABDCA-A693-4F09-99FD-F26609E442FC}" dt="2026-03-25T11:10:41.443" v="2492" actId="26606"/>
          <ac:spMkLst>
            <pc:docMk/>
            <pc:sldMk cId="1971354762" sldId="430"/>
            <ac:spMk id="2" creationId="{1BB6F03A-814A-4AE9-A32C-8F1717FB1EB1}"/>
          </ac:spMkLst>
        </pc:spChg>
        <pc:spChg chg="del mod">
          <ac:chgData name="Rhiannon Akers" userId="fb3c9d12-5c8c-42d7-8dc7-d872d7a3d202" providerId="ADAL" clId="{80AABDCA-A693-4F09-99FD-F26609E442FC}" dt="2026-03-25T11:10:41.443" v="2492" actId="26606"/>
          <ac:spMkLst>
            <pc:docMk/>
            <pc:sldMk cId="1971354762" sldId="430"/>
            <ac:spMk id="3" creationId="{F5D44609-2DC9-E994-826D-899B1D60A76D}"/>
          </ac:spMkLst>
        </pc:spChg>
        <pc:graphicFrameChg chg="add">
          <ac:chgData name="Rhiannon Akers" userId="fb3c9d12-5c8c-42d7-8dc7-d872d7a3d202" providerId="ADAL" clId="{80AABDCA-A693-4F09-99FD-F26609E442FC}" dt="2026-03-25T11:10:41.443" v="2492" actId="26606"/>
          <ac:graphicFrameMkLst>
            <pc:docMk/>
            <pc:sldMk cId="1971354762" sldId="430"/>
            <ac:graphicFrameMk id="5" creationId="{31B60370-80CD-F78A-8BB7-A99EE4539140}"/>
          </ac:graphicFrameMkLst>
        </pc:graphicFrameChg>
      </pc:sldChg>
      <pc:sldChg chg="del">
        <pc:chgData name="Rhiannon Akers" userId="fb3c9d12-5c8c-42d7-8dc7-d872d7a3d202" providerId="ADAL" clId="{80AABDCA-A693-4F09-99FD-F26609E442FC}" dt="2026-03-25T09:59:01.550" v="13" actId="47"/>
        <pc:sldMkLst>
          <pc:docMk/>
          <pc:sldMk cId="180815389" sldId="431"/>
        </pc:sldMkLst>
      </pc:sldChg>
      <pc:sldChg chg="modSp add mod ord">
        <pc:chgData name="Rhiannon Akers" userId="fb3c9d12-5c8c-42d7-8dc7-d872d7a3d202" providerId="ADAL" clId="{80AABDCA-A693-4F09-99FD-F26609E442FC}" dt="2026-03-25T10:46:39.820" v="2036" actId="5793"/>
        <pc:sldMkLst>
          <pc:docMk/>
          <pc:sldMk cId="1029202275" sldId="431"/>
        </pc:sldMkLst>
        <pc:spChg chg="mod">
          <ac:chgData name="Rhiannon Akers" userId="fb3c9d12-5c8c-42d7-8dc7-d872d7a3d202" providerId="ADAL" clId="{80AABDCA-A693-4F09-99FD-F26609E442FC}" dt="2026-03-25T10:46:39.820" v="2036" actId="5793"/>
          <ac:spMkLst>
            <pc:docMk/>
            <pc:sldMk cId="1029202275" sldId="431"/>
            <ac:spMk id="3" creationId="{E88D43E5-9920-7DB0-B289-4CA8F2068476}"/>
          </ac:spMkLst>
        </pc:spChg>
      </pc:sldChg>
      <pc:sldChg chg="del">
        <pc:chgData name="Rhiannon Akers" userId="fb3c9d12-5c8c-42d7-8dc7-d872d7a3d202" providerId="ADAL" clId="{80AABDCA-A693-4F09-99FD-F26609E442FC}" dt="2026-03-25T09:59:01.819" v="14" actId="47"/>
        <pc:sldMkLst>
          <pc:docMk/>
          <pc:sldMk cId="1592854207" sldId="432"/>
        </pc:sldMkLst>
      </pc:sldChg>
      <pc:sldChg chg="addSp delSp modSp new mod modClrScheme chgLayout">
        <pc:chgData name="Rhiannon Akers" userId="fb3c9d12-5c8c-42d7-8dc7-d872d7a3d202" providerId="ADAL" clId="{80AABDCA-A693-4F09-99FD-F26609E442FC}" dt="2026-03-25T12:14:43.820" v="3102" actId="26606"/>
        <pc:sldMkLst>
          <pc:docMk/>
          <pc:sldMk cId="2468986945" sldId="432"/>
        </pc:sldMkLst>
        <pc:spChg chg="mod">
          <ac:chgData name="Rhiannon Akers" userId="fb3c9d12-5c8c-42d7-8dc7-d872d7a3d202" providerId="ADAL" clId="{80AABDCA-A693-4F09-99FD-F26609E442FC}" dt="2026-03-25T12:14:43.820" v="3102" actId="26606"/>
          <ac:spMkLst>
            <pc:docMk/>
            <pc:sldMk cId="2468986945" sldId="432"/>
            <ac:spMk id="2" creationId="{29B9E7AB-297F-9810-0480-E7F3A9A569FA}"/>
          </ac:spMkLst>
        </pc:spChg>
        <pc:spChg chg="del mod">
          <ac:chgData name="Rhiannon Akers" userId="fb3c9d12-5c8c-42d7-8dc7-d872d7a3d202" providerId="ADAL" clId="{80AABDCA-A693-4F09-99FD-F26609E442FC}" dt="2026-03-25T11:00:43.251" v="2335" actId="26606"/>
          <ac:spMkLst>
            <pc:docMk/>
            <pc:sldMk cId="2468986945" sldId="432"/>
            <ac:spMk id="3" creationId="{B7D0A373-3FEE-2DDA-9A42-DA3AF4B8DF46}"/>
          </ac:spMkLst>
        </pc:spChg>
        <pc:graphicFrameChg chg="add del modGraphic">
          <ac:chgData name="Rhiannon Akers" userId="fb3c9d12-5c8c-42d7-8dc7-d872d7a3d202" providerId="ADAL" clId="{80AABDCA-A693-4F09-99FD-F26609E442FC}" dt="2026-03-25T12:14:43.820" v="3102" actId="26606"/>
          <ac:graphicFrameMkLst>
            <pc:docMk/>
            <pc:sldMk cId="2468986945" sldId="432"/>
            <ac:graphicFrameMk id="5" creationId="{F0780FDB-D9D2-B21B-F6C9-03F420DFCE98}"/>
          </ac:graphicFrameMkLst>
        </pc:graphicFrameChg>
        <pc:graphicFrameChg chg="add">
          <ac:chgData name="Rhiannon Akers" userId="fb3c9d12-5c8c-42d7-8dc7-d872d7a3d202" providerId="ADAL" clId="{80AABDCA-A693-4F09-99FD-F26609E442FC}" dt="2026-03-25T12:14:43.820" v="3102" actId="26606"/>
          <ac:graphicFrameMkLst>
            <pc:docMk/>
            <pc:sldMk cId="2468986945" sldId="432"/>
            <ac:graphicFrameMk id="7" creationId="{AE4DA6B2-6C93-3B24-4DD4-0FA7C15604D4}"/>
          </ac:graphicFrameMkLst>
        </pc:graphicFrameChg>
      </pc:sldChg>
      <pc:sldChg chg="new del">
        <pc:chgData name="Rhiannon Akers" userId="fb3c9d12-5c8c-42d7-8dc7-d872d7a3d202" providerId="ADAL" clId="{80AABDCA-A693-4F09-99FD-F26609E442FC}" dt="2026-03-25T10:47:11.791" v="2038" actId="47"/>
        <pc:sldMkLst>
          <pc:docMk/>
          <pc:sldMk cId="2817002769" sldId="432"/>
        </pc:sldMkLst>
      </pc:sldChg>
      <pc:sldChg chg="modSp new del mod">
        <pc:chgData name="Rhiannon Akers" userId="fb3c9d12-5c8c-42d7-8dc7-d872d7a3d202" providerId="ADAL" clId="{80AABDCA-A693-4F09-99FD-F26609E442FC}" dt="2026-03-25T11:12:02.534" v="2531" actId="47"/>
        <pc:sldMkLst>
          <pc:docMk/>
          <pc:sldMk cId="934375144" sldId="433"/>
        </pc:sldMkLst>
        <pc:spChg chg="mod">
          <ac:chgData name="Rhiannon Akers" userId="fb3c9d12-5c8c-42d7-8dc7-d872d7a3d202" providerId="ADAL" clId="{80AABDCA-A693-4F09-99FD-F26609E442FC}" dt="2026-03-25T11:11:47.779" v="2530" actId="20577"/>
          <ac:spMkLst>
            <pc:docMk/>
            <pc:sldMk cId="934375144" sldId="433"/>
            <ac:spMk id="2" creationId="{2596FF62-4F9B-490C-EB7B-C0ECB60331A0}"/>
          </ac:spMkLst>
        </pc:spChg>
      </pc:sldChg>
      <pc:sldChg chg="addSp delSp modSp new mod ord modClrScheme chgLayout">
        <pc:chgData name="Rhiannon Akers" userId="fb3c9d12-5c8c-42d7-8dc7-d872d7a3d202" providerId="ADAL" clId="{80AABDCA-A693-4F09-99FD-F26609E442FC}" dt="2026-03-25T11:15:21.184" v="2775" actId="26606"/>
        <pc:sldMkLst>
          <pc:docMk/>
          <pc:sldMk cId="1951439033" sldId="433"/>
        </pc:sldMkLst>
        <pc:spChg chg="mod">
          <ac:chgData name="Rhiannon Akers" userId="fb3c9d12-5c8c-42d7-8dc7-d872d7a3d202" providerId="ADAL" clId="{80AABDCA-A693-4F09-99FD-F26609E442FC}" dt="2026-03-25T11:15:21.184" v="2775" actId="26606"/>
          <ac:spMkLst>
            <pc:docMk/>
            <pc:sldMk cId="1951439033" sldId="433"/>
            <ac:spMk id="2" creationId="{7071E265-C054-935D-FBE0-6EE1E62CEB0B}"/>
          </ac:spMkLst>
        </pc:spChg>
        <pc:spChg chg="del mod">
          <ac:chgData name="Rhiannon Akers" userId="fb3c9d12-5c8c-42d7-8dc7-d872d7a3d202" providerId="ADAL" clId="{80AABDCA-A693-4F09-99FD-F26609E442FC}" dt="2026-03-25T11:15:21.184" v="2775" actId="26606"/>
          <ac:spMkLst>
            <pc:docMk/>
            <pc:sldMk cId="1951439033" sldId="433"/>
            <ac:spMk id="3" creationId="{0482CFD4-153F-4853-6363-CAF62CF1F555}"/>
          </ac:spMkLst>
        </pc:spChg>
        <pc:graphicFrameChg chg="add mod">
          <ac:chgData name="Rhiannon Akers" userId="fb3c9d12-5c8c-42d7-8dc7-d872d7a3d202" providerId="ADAL" clId="{80AABDCA-A693-4F09-99FD-F26609E442FC}" dt="2026-03-25T11:15:21.184" v="2775" actId="26606"/>
          <ac:graphicFrameMkLst>
            <pc:docMk/>
            <pc:sldMk cId="1951439033" sldId="433"/>
            <ac:graphicFrameMk id="5" creationId="{E6C4E82A-1F11-5517-D251-C26C90925683}"/>
          </ac:graphicFrameMkLst>
        </pc:graphicFrameChg>
      </pc:sldChg>
      <pc:sldChg chg="del">
        <pc:chgData name="Rhiannon Akers" userId="fb3c9d12-5c8c-42d7-8dc7-d872d7a3d202" providerId="ADAL" clId="{80AABDCA-A693-4F09-99FD-F26609E442FC}" dt="2026-03-25T09:59:02.032" v="15" actId="47"/>
        <pc:sldMkLst>
          <pc:docMk/>
          <pc:sldMk cId="4212703822" sldId="433"/>
        </pc:sldMkLst>
      </pc:sldChg>
      <pc:sldChg chg="addSp delSp modSp new mod">
        <pc:chgData name="Rhiannon Akers" userId="fb3c9d12-5c8c-42d7-8dc7-d872d7a3d202" providerId="ADAL" clId="{80AABDCA-A693-4F09-99FD-F26609E442FC}" dt="2026-03-25T11:16:32.250" v="2820" actId="26606"/>
        <pc:sldMkLst>
          <pc:docMk/>
          <pc:sldMk cId="717275291" sldId="434"/>
        </pc:sldMkLst>
        <pc:spChg chg="mod">
          <ac:chgData name="Rhiannon Akers" userId="fb3c9d12-5c8c-42d7-8dc7-d872d7a3d202" providerId="ADAL" clId="{80AABDCA-A693-4F09-99FD-F26609E442FC}" dt="2026-03-25T11:16:32.250" v="2820" actId="26606"/>
          <ac:spMkLst>
            <pc:docMk/>
            <pc:sldMk cId="717275291" sldId="434"/>
            <ac:spMk id="2" creationId="{1BC8A1ED-F880-DCEE-714E-4BF94CF7A438}"/>
          </ac:spMkLst>
        </pc:spChg>
        <pc:spChg chg="del">
          <ac:chgData name="Rhiannon Akers" userId="fb3c9d12-5c8c-42d7-8dc7-d872d7a3d202" providerId="ADAL" clId="{80AABDCA-A693-4F09-99FD-F26609E442FC}" dt="2026-03-25T11:16:32.250" v="2820" actId="26606"/>
          <ac:spMkLst>
            <pc:docMk/>
            <pc:sldMk cId="717275291" sldId="434"/>
            <ac:spMk id="3" creationId="{B4C73AAA-6129-508F-7B6C-E757B819CBD3}"/>
          </ac:spMkLst>
        </pc:spChg>
        <pc:picChg chg="add">
          <ac:chgData name="Rhiannon Akers" userId="fb3c9d12-5c8c-42d7-8dc7-d872d7a3d202" providerId="ADAL" clId="{80AABDCA-A693-4F09-99FD-F26609E442FC}" dt="2026-03-25T11:16:32.250" v="2820" actId="26606"/>
          <ac:picMkLst>
            <pc:docMk/>
            <pc:sldMk cId="717275291" sldId="434"/>
            <ac:picMk id="5" creationId="{402F31D1-23EB-103C-5456-06BB191DBC92}"/>
          </ac:picMkLst>
        </pc:picChg>
      </pc:sldChg>
      <pc:sldChg chg="del">
        <pc:chgData name="Rhiannon Akers" userId="fb3c9d12-5c8c-42d7-8dc7-d872d7a3d202" providerId="ADAL" clId="{80AABDCA-A693-4F09-99FD-F26609E442FC}" dt="2026-03-25T09:59:02.471" v="17" actId="47"/>
        <pc:sldMkLst>
          <pc:docMk/>
          <pc:sldMk cId="1071203478" sldId="434"/>
        </pc:sldMkLst>
      </pc:sldChg>
      <pc:sldChg chg="addSp delSp modSp new mod modClrScheme chgLayout">
        <pc:chgData name="Rhiannon Akers" userId="fb3c9d12-5c8c-42d7-8dc7-d872d7a3d202" providerId="ADAL" clId="{80AABDCA-A693-4F09-99FD-F26609E442FC}" dt="2026-03-25T12:29:18.224" v="3514" actId="26606"/>
        <pc:sldMkLst>
          <pc:docMk/>
          <pc:sldMk cId="320624450" sldId="435"/>
        </pc:sldMkLst>
        <pc:spChg chg="mod">
          <ac:chgData name="Rhiannon Akers" userId="fb3c9d12-5c8c-42d7-8dc7-d872d7a3d202" providerId="ADAL" clId="{80AABDCA-A693-4F09-99FD-F26609E442FC}" dt="2026-03-25T12:29:18.224" v="3514" actId="26606"/>
          <ac:spMkLst>
            <pc:docMk/>
            <pc:sldMk cId="320624450" sldId="435"/>
            <ac:spMk id="2" creationId="{D5F5C83B-0DAD-12C6-7E2F-8CB025B1EF7D}"/>
          </ac:spMkLst>
        </pc:spChg>
        <pc:spChg chg="del mod">
          <ac:chgData name="Rhiannon Akers" userId="fb3c9d12-5c8c-42d7-8dc7-d872d7a3d202" providerId="ADAL" clId="{80AABDCA-A693-4F09-99FD-F26609E442FC}" dt="2026-03-25T12:29:18.224" v="3514" actId="26606"/>
          <ac:spMkLst>
            <pc:docMk/>
            <pc:sldMk cId="320624450" sldId="435"/>
            <ac:spMk id="3" creationId="{669879B3-6799-5A5A-1E2A-340EF09B9E54}"/>
          </ac:spMkLst>
        </pc:spChg>
        <pc:graphicFrameChg chg="add mod">
          <ac:chgData name="Rhiannon Akers" userId="fb3c9d12-5c8c-42d7-8dc7-d872d7a3d202" providerId="ADAL" clId="{80AABDCA-A693-4F09-99FD-F26609E442FC}" dt="2026-03-25T12:29:18.224" v="3514" actId="26606"/>
          <ac:graphicFrameMkLst>
            <pc:docMk/>
            <pc:sldMk cId="320624450" sldId="435"/>
            <ac:graphicFrameMk id="5" creationId="{D0A15E1E-B63C-EE1E-A846-DEDFF065C4C3}"/>
          </ac:graphicFrameMkLst>
        </pc:graphicFrameChg>
      </pc:sldChg>
      <pc:sldChg chg="del">
        <pc:chgData name="Rhiannon Akers" userId="fb3c9d12-5c8c-42d7-8dc7-d872d7a3d202" providerId="ADAL" clId="{80AABDCA-A693-4F09-99FD-F26609E442FC}" dt="2026-03-25T09:59:01.134" v="11" actId="47"/>
        <pc:sldMkLst>
          <pc:docMk/>
          <pc:sldMk cId="915515841" sldId="435"/>
        </pc:sldMkLst>
      </pc:sldChg>
      <pc:sldChg chg="del">
        <pc:chgData name="Rhiannon Akers" userId="fb3c9d12-5c8c-42d7-8dc7-d872d7a3d202" providerId="ADAL" clId="{80AABDCA-A693-4F09-99FD-F26609E442FC}" dt="2026-03-25T09:59:01.329" v="12" actId="47"/>
        <pc:sldMkLst>
          <pc:docMk/>
          <pc:sldMk cId="515542892" sldId="436"/>
        </pc:sldMkLst>
      </pc:sldChg>
      <pc:sldChg chg="addSp delSp modSp new mod modClrScheme chgLayout">
        <pc:chgData name="Rhiannon Akers" userId="fb3c9d12-5c8c-42d7-8dc7-d872d7a3d202" providerId="ADAL" clId="{80AABDCA-A693-4F09-99FD-F26609E442FC}" dt="2026-03-25T12:30:21.664" v="3606" actId="26606"/>
        <pc:sldMkLst>
          <pc:docMk/>
          <pc:sldMk cId="2286757661" sldId="436"/>
        </pc:sldMkLst>
        <pc:spChg chg="mod ord">
          <ac:chgData name="Rhiannon Akers" userId="fb3c9d12-5c8c-42d7-8dc7-d872d7a3d202" providerId="ADAL" clId="{80AABDCA-A693-4F09-99FD-F26609E442FC}" dt="2026-03-25T12:30:21.664" v="3606" actId="26606"/>
          <ac:spMkLst>
            <pc:docMk/>
            <pc:sldMk cId="2286757661" sldId="436"/>
            <ac:spMk id="2" creationId="{9C45963E-DEFD-20A1-AF8F-12F77E1D3880}"/>
          </ac:spMkLst>
        </pc:spChg>
        <pc:spChg chg="del mod">
          <ac:chgData name="Rhiannon Akers" userId="fb3c9d12-5c8c-42d7-8dc7-d872d7a3d202" providerId="ADAL" clId="{80AABDCA-A693-4F09-99FD-F26609E442FC}" dt="2026-03-25T12:30:08.754" v="3604" actId="26606"/>
          <ac:spMkLst>
            <pc:docMk/>
            <pc:sldMk cId="2286757661" sldId="436"/>
            <ac:spMk id="3" creationId="{894FC4D7-371C-A25E-14F8-B39C6BB2258C}"/>
          </ac:spMkLst>
        </pc:spChg>
        <pc:graphicFrameChg chg="add mod ord modGraphic">
          <ac:chgData name="Rhiannon Akers" userId="fb3c9d12-5c8c-42d7-8dc7-d872d7a3d202" providerId="ADAL" clId="{80AABDCA-A693-4F09-99FD-F26609E442FC}" dt="2026-03-25T12:30:21.664" v="3606" actId="26606"/>
          <ac:graphicFrameMkLst>
            <pc:docMk/>
            <pc:sldMk cId="2286757661" sldId="436"/>
            <ac:graphicFrameMk id="5" creationId="{89A5E09C-EA7E-D5F5-F9F2-1C62A12D5F99}"/>
          </ac:graphicFrameMkLst>
        </pc:graphicFrameChg>
      </pc:sldChg>
      <pc:sldChg chg="addSp delSp modSp new mod modClrScheme chgLayout">
        <pc:chgData name="Rhiannon Akers" userId="fb3c9d12-5c8c-42d7-8dc7-d872d7a3d202" providerId="ADAL" clId="{80AABDCA-A693-4F09-99FD-F26609E442FC}" dt="2026-03-25T12:31:25.110" v="3750" actId="26606"/>
        <pc:sldMkLst>
          <pc:docMk/>
          <pc:sldMk cId="2447353206" sldId="437"/>
        </pc:sldMkLst>
        <pc:spChg chg="mod">
          <ac:chgData name="Rhiannon Akers" userId="fb3c9d12-5c8c-42d7-8dc7-d872d7a3d202" providerId="ADAL" clId="{80AABDCA-A693-4F09-99FD-F26609E442FC}" dt="2026-03-25T12:31:25.110" v="3750" actId="26606"/>
          <ac:spMkLst>
            <pc:docMk/>
            <pc:sldMk cId="2447353206" sldId="437"/>
            <ac:spMk id="2" creationId="{13768D98-B0AE-08B7-6494-5BDA28912F13}"/>
          </ac:spMkLst>
        </pc:spChg>
        <pc:spChg chg="del mod">
          <ac:chgData name="Rhiannon Akers" userId="fb3c9d12-5c8c-42d7-8dc7-d872d7a3d202" providerId="ADAL" clId="{80AABDCA-A693-4F09-99FD-F26609E442FC}" dt="2026-03-25T12:31:25.110" v="3750" actId="26606"/>
          <ac:spMkLst>
            <pc:docMk/>
            <pc:sldMk cId="2447353206" sldId="437"/>
            <ac:spMk id="3" creationId="{8B5AB5D0-95D8-0600-C5D9-B08A082933FE}"/>
          </ac:spMkLst>
        </pc:spChg>
        <pc:graphicFrameChg chg="add mod">
          <ac:chgData name="Rhiannon Akers" userId="fb3c9d12-5c8c-42d7-8dc7-d872d7a3d202" providerId="ADAL" clId="{80AABDCA-A693-4F09-99FD-F26609E442FC}" dt="2026-03-25T12:31:25.110" v="3750" actId="26606"/>
          <ac:graphicFrameMkLst>
            <pc:docMk/>
            <pc:sldMk cId="2447353206" sldId="437"/>
            <ac:graphicFrameMk id="5" creationId="{7D12591C-9D00-7259-6A63-2A6F900A98B3}"/>
          </ac:graphicFrameMkLst>
        </pc:graphicFrameChg>
      </pc:sldChg>
      <pc:sldChg chg="del">
        <pc:chgData name="Rhiannon Akers" userId="fb3c9d12-5c8c-42d7-8dc7-d872d7a3d202" providerId="ADAL" clId="{80AABDCA-A693-4F09-99FD-F26609E442FC}" dt="2026-03-25T09:59:02.660" v="18" actId="47"/>
        <pc:sldMkLst>
          <pc:docMk/>
          <pc:sldMk cId="0" sldId="440"/>
        </pc:sldMkLst>
      </pc:sldChg>
      <pc:sldMasterChg chg="addSldLayout delSldLayout">
        <pc:chgData name="Rhiannon Akers" userId="fb3c9d12-5c8c-42d7-8dc7-d872d7a3d202" providerId="ADAL" clId="{80AABDCA-A693-4F09-99FD-F26609E442FC}" dt="2026-03-25T09:59:04.488" v="21" actId="47"/>
        <pc:sldMasterMkLst>
          <pc:docMk/>
          <pc:sldMasterMk cId="3042308997" sldId="2147483665"/>
        </pc:sldMasterMkLst>
        <pc:sldLayoutChg chg="add del">
          <pc:chgData name="Rhiannon Akers" userId="fb3c9d12-5c8c-42d7-8dc7-d872d7a3d202" providerId="ADAL" clId="{80AABDCA-A693-4F09-99FD-F26609E442FC}" dt="2026-03-25T09:59:04.488" v="21" actId="47"/>
          <pc:sldLayoutMkLst>
            <pc:docMk/>
            <pc:sldMasterMk cId="3042308997" sldId="2147483665"/>
            <pc:sldLayoutMk cId="2058549148" sldId="2147483680"/>
          </pc:sldLayoutMkLst>
        </pc:sldLayoutChg>
        <pc:sldLayoutChg chg="del">
          <pc:chgData name="Rhiannon Akers" userId="fb3c9d12-5c8c-42d7-8dc7-d872d7a3d202" providerId="ADAL" clId="{80AABDCA-A693-4F09-99FD-F26609E442FC}" dt="2026-03-25T09:59:02.263" v="16" actId="47"/>
          <pc:sldLayoutMkLst>
            <pc:docMk/>
            <pc:sldMasterMk cId="3042308997" sldId="2147483665"/>
            <pc:sldLayoutMk cId="4269630631" sldId="2147483682"/>
          </pc:sldLayoutMkLst>
        </pc:sldLayoutChg>
        <pc:sldLayoutChg chg="del">
          <pc:chgData name="Rhiannon Akers" userId="fb3c9d12-5c8c-42d7-8dc7-d872d7a3d202" providerId="ADAL" clId="{80AABDCA-A693-4F09-99FD-F26609E442FC}" dt="2026-03-25T09:59:02.660" v="18" actId="47"/>
          <pc:sldLayoutMkLst>
            <pc:docMk/>
            <pc:sldMasterMk cId="3042308997" sldId="2147483665"/>
            <pc:sldLayoutMk cId="4020027177" sldId="2147483683"/>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ata4.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13.svg"/></Relationships>
</file>

<file path=ppt/diagrams/_rels/data6.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ata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45.svg"/></Relationships>
</file>

<file path=ppt/diagrams/_rels/data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4" Type="http://schemas.openxmlformats.org/officeDocument/2006/relationships/image" Target="../media/image49.svg"/></Relationships>
</file>

<file path=ppt/diagrams/_rels/data9.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12" Type="http://schemas.openxmlformats.org/officeDocument/2006/relationships/image" Target="../media/image59.sv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11" Type="http://schemas.openxmlformats.org/officeDocument/2006/relationships/image" Target="../media/image58.png"/><Relationship Id="rId5" Type="http://schemas.openxmlformats.org/officeDocument/2006/relationships/image" Target="../media/image54.png"/><Relationship Id="rId10" Type="http://schemas.openxmlformats.org/officeDocument/2006/relationships/image" Target="../media/image22.svg"/><Relationship Id="rId4" Type="http://schemas.openxmlformats.org/officeDocument/2006/relationships/image" Target="../media/image53.svg"/><Relationship Id="rId9" Type="http://schemas.openxmlformats.org/officeDocument/2006/relationships/image" Target="../media/image21.png"/></Relationships>
</file>

<file path=ppt/diagrams/_rels/data1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svg"/><Relationship Id="rId1" Type="http://schemas.openxmlformats.org/officeDocument/2006/relationships/image" Target="../media/image61.png"/><Relationship Id="rId4" Type="http://schemas.openxmlformats.org/officeDocument/2006/relationships/image" Target="../media/image64.svg"/></Relationships>
</file>

<file path=ppt/diagrams/_rels/data11.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svg"/><Relationship Id="rId1" Type="http://schemas.openxmlformats.org/officeDocument/2006/relationships/image" Target="../media/image67.png"/><Relationship Id="rId6" Type="http://schemas.openxmlformats.org/officeDocument/2006/relationships/image" Target="../media/image72.svg"/><Relationship Id="rId5" Type="http://schemas.openxmlformats.org/officeDocument/2006/relationships/image" Target="../media/image71.png"/><Relationship Id="rId4" Type="http://schemas.openxmlformats.org/officeDocument/2006/relationships/image" Target="../media/image70.svg"/></Relationships>
</file>

<file path=ppt/diagrams/_rels/data13.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76.svg"/><Relationship Id="rId5" Type="http://schemas.openxmlformats.org/officeDocument/2006/relationships/image" Target="../media/image75.png"/><Relationship Id="rId4" Type="http://schemas.openxmlformats.org/officeDocument/2006/relationships/image" Target="../media/image74.svg"/></Relationships>
</file>

<file path=ppt/diagrams/_rels/data14.xml.rels><?xml version="1.0" encoding="UTF-8" standalone="yes"?>
<Relationships xmlns="http://schemas.openxmlformats.org/package/2006/relationships"><Relationship Id="rId8" Type="http://schemas.openxmlformats.org/officeDocument/2006/relationships/image" Target="../media/image84.svg"/><Relationship Id="rId3" Type="http://schemas.openxmlformats.org/officeDocument/2006/relationships/image" Target="../media/image79.png"/><Relationship Id="rId7" Type="http://schemas.openxmlformats.org/officeDocument/2006/relationships/image" Target="../media/image83.png"/><Relationship Id="rId2" Type="http://schemas.openxmlformats.org/officeDocument/2006/relationships/image" Target="../media/image78.svg"/><Relationship Id="rId1" Type="http://schemas.openxmlformats.org/officeDocument/2006/relationships/image" Target="../media/image77.png"/><Relationship Id="rId6" Type="http://schemas.openxmlformats.org/officeDocument/2006/relationships/image" Target="../media/image82.svg"/><Relationship Id="rId5" Type="http://schemas.openxmlformats.org/officeDocument/2006/relationships/image" Target="../media/image81.png"/><Relationship Id="rId4" Type="http://schemas.openxmlformats.org/officeDocument/2006/relationships/image" Target="../media/image80.svg"/></Relationships>
</file>

<file path=ppt/diagrams/_rels/data15.xml.rels><?xml version="1.0" encoding="UTF-8" standalone="yes"?>
<Relationships xmlns="http://schemas.openxmlformats.org/package/2006/relationships"><Relationship Id="rId8" Type="http://schemas.openxmlformats.org/officeDocument/2006/relationships/image" Target="../media/image92.svg"/><Relationship Id="rId3" Type="http://schemas.openxmlformats.org/officeDocument/2006/relationships/image" Target="../media/image87.png"/><Relationship Id="rId7" Type="http://schemas.openxmlformats.org/officeDocument/2006/relationships/image" Target="../media/image91.png"/><Relationship Id="rId12" Type="http://schemas.openxmlformats.org/officeDocument/2006/relationships/image" Target="../media/image96.svg"/><Relationship Id="rId2" Type="http://schemas.openxmlformats.org/officeDocument/2006/relationships/image" Target="../media/image86.svg"/><Relationship Id="rId1" Type="http://schemas.openxmlformats.org/officeDocument/2006/relationships/image" Target="../media/image85.png"/><Relationship Id="rId6" Type="http://schemas.openxmlformats.org/officeDocument/2006/relationships/image" Target="../media/image90.svg"/><Relationship Id="rId11" Type="http://schemas.openxmlformats.org/officeDocument/2006/relationships/image" Target="../media/image95.png"/><Relationship Id="rId5" Type="http://schemas.openxmlformats.org/officeDocument/2006/relationships/image" Target="../media/image89.png"/><Relationship Id="rId10" Type="http://schemas.openxmlformats.org/officeDocument/2006/relationships/image" Target="../media/image94.svg"/><Relationship Id="rId4" Type="http://schemas.openxmlformats.org/officeDocument/2006/relationships/image" Target="../media/image88.svg"/><Relationship Id="rId9" Type="http://schemas.openxmlformats.org/officeDocument/2006/relationships/image" Target="../media/image93.png"/></Relationships>
</file>

<file path=ppt/diagrams/_rels/data16.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image" Target="../media/image98.svg"/><Relationship Id="rId1" Type="http://schemas.openxmlformats.org/officeDocument/2006/relationships/image" Target="../media/image97.png"/><Relationship Id="rId4" Type="http://schemas.openxmlformats.org/officeDocument/2006/relationships/image" Target="../media/image100.svg"/></Relationships>
</file>

<file path=ppt/diagrams/_rels/data17.xml.rels><?xml version="1.0" encoding="UTF-8" standalone="yes"?>
<Relationships xmlns="http://schemas.openxmlformats.org/package/2006/relationships"><Relationship Id="rId8" Type="http://schemas.openxmlformats.org/officeDocument/2006/relationships/image" Target="../media/image107.svg"/><Relationship Id="rId3" Type="http://schemas.openxmlformats.org/officeDocument/2006/relationships/image" Target="../media/image104.png"/><Relationship Id="rId7" Type="http://schemas.openxmlformats.org/officeDocument/2006/relationships/image" Target="../media/image106.png"/><Relationship Id="rId2" Type="http://schemas.openxmlformats.org/officeDocument/2006/relationships/image" Target="../media/image103.svg"/><Relationship Id="rId1" Type="http://schemas.openxmlformats.org/officeDocument/2006/relationships/image" Target="../media/image102.png"/><Relationship Id="rId6" Type="http://schemas.openxmlformats.org/officeDocument/2006/relationships/image" Target="../media/image68.svg"/><Relationship Id="rId5" Type="http://schemas.openxmlformats.org/officeDocument/2006/relationships/image" Target="../media/image67.png"/><Relationship Id="rId10" Type="http://schemas.openxmlformats.org/officeDocument/2006/relationships/image" Target="../media/image109.svg"/><Relationship Id="rId4" Type="http://schemas.openxmlformats.org/officeDocument/2006/relationships/image" Target="../media/image105.svg"/><Relationship Id="rId9" Type="http://schemas.openxmlformats.org/officeDocument/2006/relationships/image" Target="../media/image108.png"/></Relationships>
</file>

<file path=ppt/diagrams/_rels/data19.xml.rels><?xml version="1.0" encoding="UTF-8" standalone="yes"?>
<Relationships xmlns="http://schemas.openxmlformats.org/package/2006/relationships"><Relationship Id="rId8" Type="http://schemas.openxmlformats.org/officeDocument/2006/relationships/image" Target="../media/image115.svg"/><Relationship Id="rId3" Type="http://schemas.openxmlformats.org/officeDocument/2006/relationships/image" Target="../media/image61.png"/><Relationship Id="rId7" Type="http://schemas.openxmlformats.org/officeDocument/2006/relationships/image" Target="../media/image114.png"/><Relationship Id="rId2" Type="http://schemas.openxmlformats.org/officeDocument/2006/relationships/image" Target="../media/image111.svg"/><Relationship Id="rId1" Type="http://schemas.openxmlformats.org/officeDocument/2006/relationships/image" Target="../media/image110.png"/><Relationship Id="rId6" Type="http://schemas.openxmlformats.org/officeDocument/2006/relationships/image" Target="../media/image113.svg"/><Relationship Id="rId5" Type="http://schemas.openxmlformats.org/officeDocument/2006/relationships/image" Target="../media/image112.png"/><Relationship Id="rId10" Type="http://schemas.openxmlformats.org/officeDocument/2006/relationships/image" Target="../media/image117.svg"/><Relationship Id="rId4" Type="http://schemas.openxmlformats.org/officeDocument/2006/relationships/image" Target="../media/image62.svg"/><Relationship Id="rId9" Type="http://schemas.openxmlformats.org/officeDocument/2006/relationships/image" Target="../media/image116.png"/></Relationships>
</file>

<file path=ppt/diagrams/_rels/data21.xml.rels><?xml version="1.0" encoding="UTF-8" standalone="yes"?>
<Relationships xmlns="http://schemas.openxmlformats.org/package/2006/relationships"><Relationship Id="rId8" Type="http://schemas.openxmlformats.org/officeDocument/2006/relationships/image" Target="../media/image123.svg"/><Relationship Id="rId3" Type="http://schemas.openxmlformats.org/officeDocument/2006/relationships/image" Target="../media/image27.png"/><Relationship Id="rId7" Type="http://schemas.openxmlformats.org/officeDocument/2006/relationships/image" Target="../media/image122.png"/><Relationship Id="rId2" Type="http://schemas.openxmlformats.org/officeDocument/2006/relationships/image" Target="../media/image119.svg"/><Relationship Id="rId1" Type="http://schemas.openxmlformats.org/officeDocument/2006/relationships/image" Target="../media/image118.png"/><Relationship Id="rId6" Type="http://schemas.openxmlformats.org/officeDocument/2006/relationships/image" Target="../media/image121.svg"/><Relationship Id="rId5" Type="http://schemas.openxmlformats.org/officeDocument/2006/relationships/image" Target="../media/image120.png"/><Relationship Id="rId4" Type="http://schemas.openxmlformats.org/officeDocument/2006/relationships/image" Target="../media/image28.svg"/></Relationships>
</file>

<file path=ppt/diagrams/_rels/data22.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image" Target="../media/image125.svg"/><Relationship Id="rId1" Type="http://schemas.openxmlformats.org/officeDocument/2006/relationships/image" Target="../media/image124.png"/><Relationship Id="rId6" Type="http://schemas.openxmlformats.org/officeDocument/2006/relationships/image" Target="../media/image129.svg"/><Relationship Id="rId5" Type="http://schemas.openxmlformats.org/officeDocument/2006/relationships/image" Target="../media/image128.png"/><Relationship Id="rId4" Type="http://schemas.openxmlformats.org/officeDocument/2006/relationships/image" Target="../media/image127.svg"/></Relationships>
</file>

<file path=ppt/diagrams/_rels/data28.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image" Target="../media/image132.svg"/><Relationship Id="rId1" Type="http://schemas.openxmlformats.org/officeDocument/2006/relationships/image" Target="../media/image131.png"/><Relationship Id="rId6" Type="http://schemas.openxmlformats.org/officeDocument/2006/relationships/image" Target="../media/image136.svg"/><Relationship Id="rId5" Type="http://schemas.openxmlformats.org/officeDocument/2006/relationships/image" Target="../media/image135.png"/><Relationship Id="rId4" Type="http://schemas.openxmlformats.org/officeDocument/2006/relationships/image" Target="../media/image13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13.svg"/></Relationships>
</file>

<file path=ppt/diagrams/_rels/drawing6.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45.svg"/></Relationships>
</file>

<file path=ppt/diagrams/_rels/drawing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4" Type="http://schemas.openxmlformats.org/officeDocument/2006/relationships/image" Target="../media/image49.svg"/></Relationships>
</file>

<file path=ppt/diagrams/_rels/drawing9.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12" Type="http://schemas.openxmlformats.org/officeDocument/2006/relationships/image" Target="../media/image59.sv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11" Type="http://schemas.openxmlformats.org/officeDocument/2006/relationships/image" Target="../media/image58.png"/><Relationship Id="rId5" Type="http://schemas.openxmlformats.org/officeDocument/2006/relationships/image" Target="../media/image54.png"/><Relationship Id="rId10" Type="http://schemas.openxmlformats.org/officeDocument/2006/relationships/image" Target="../media/image22.svg"/><Relationship Id="rId4" Type="http://schemas.openxmlformats.org/officeDocument/2006/relationships/image" Target="../media/image53.svg"/><Relationship Id="rId9" Type="http://schemas.openxmlformats.org/officeDocument/2006/relationships/image" Target="../media/image21.png"/></Relationships>
</file>

<file path=ppt/diagrams/_rels/drawing1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svg"/><Relationship Id="rId1" Type="http://schemas.openxmlformats.org/officeDocument/2006/relationships/image" Target="../media/image61.png"/><Relationship Id="rId4" Type="http://schemas.openxmlformats.org/officeDocument/2006/relationships/image" Target="../media/image64.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svg"/><Relationship Id="rId1" Type="http://schemas.openxmlformats.org/officeDocument/2006/relationships/image" Target="../media/image67.png"/><Relationship Id="rId6" Type="http://schemas.openxmlformats.org/officeDocument/2006/relationships/image" Target="../media/image72.svg"/><Relationship Id="rId5" Type="http://schemas.openxmlformats.org/officeDocument/2006/relationships/image" Target="../media/image71.png"/><Relationship Id="rId4" Type="http://schemas.openxmlformats.org/officeDocument/2006/relationships/image" Target="../media/image70.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76.svg"/><Relationship Id="rId5" Type="http://schemas.openxmlformats.org/officeDocument/2006/relationships/image" Target="../media/image75.png"/><Relationship Id="rId4" Type="http://schemas.openxmlformats.org/officeDocument/2006/relationships/image" Target="../media/image74.svg"/></Relationships>
</file>

<file path=ppt/diagrams/_rels/drawing14.xml.rels><?xml version="1.0" encoding="UTF-8" standalone="yes"?>
<Relationships xmlns="http://schemas.openxmlformats.org/package/2006/relationships"><Relationship Id="rId8" Type="http://schemas.openxmlformats.org/officeDocument/2006/relationships/image" Target="../media/image84.svg"/><Relationship Id="rId3" Type="http://schemas.openxmlformats.org/officeDocument/2006/relationships/image" Target="../media/image79.png"/><Relationship Id="rId7" Type="http://schemas.openxmlformats.org/officeDocument/2006/relationships/image" Target="../media/image83.png"/><Relationship Id="rId2" Type="http://schemas.openxmlformats.org/officeDocument/2006/relationships/image" Target="../media/image78.svg"/><Relationship Id="rId1" Type="http://schemas.openxmlformats.org/officeDocument/2006/relationships/image" Target="../media/image77.png"/><Relationship Id="rId6" Type="http://schemas.openxmlformats.org/officeDocument/2006/relationships/image" Target="../media/image82.svg"/><Relationship Id="rId5" Type="http://schemas.openxmlformats.org/officeDocument/2006/relationships/image" Target="../media/image81.png"/><Relationship Id="rId4" Type="http://schemas.openxmlformats.org/officeDocument/2006/relationships/image" Target="../media/image80.svg"/></Relationships>
</file>

<file path=ppt/diagrams/_rels/drawing15.xml.rels><?xml version="1.0" encoding="UTF-8" standalone="yes"?>
<Relationships xmlns="http://schemas.openxmlformats.org/package/2006/relationships"><Relationship Id="rId8" Type="http://schemas.openxmlformats.org/officeDocument/2006/relationships/image" Target="../media/image92.svg"/><Relationship Id="rId3" Type="http://schemas.openxmlformats.org/officeDocument/2006/relationships/image" Target="../media/image87.png"/><Relationship Id="rId7" Type="http://schemas.openxmlformats.org/officeDocument/2006/relationships/image" Target="../media/image91.png"/><Relationship Id="rId12" Type="http://schemas.openxmlformats.org/officeDocument/2006/relationships/image" Target="../media/image96.svg"/><Relationship Id="rId2" Type="http://schemas.openxmlformats.org/officeDocument/2006/relationships/image" Target="../media/image86.svg"/><Relationship Id="rId1" Type="http://schemas.openxmlformats.org/officeDocument/2006/relationships/image" Target="../media/image85.png"/><Relationship Id="rId6" Type="http://schemas.openxmlformats.org/officeDocument/2006/relationships/image" Target="../media/image90.svg"/><Relationship Id="rId11" Type="http://schemas.openxmlformats.org/officeDocument/2006/relationships/image" Target="../media/image95.png"/><Relationship Id="rId5" Type="http://schemas.openxmlformats.org/officeDocument/2006/relationships/image" Target="../media/image89.png"/><Relationship Id="rId10" Type="http://schemas.openxmlformats.org/officeDocument/2006/relationships/image" Target="../media/image94.svg"/><Relationship Id="rId4" Type="http://schemas.openxmlformats.org/officeDocument/2006/relationships/image" Target="../media/image88.svg"/><Relationship Id="rId9" Type="http://schemas.openxmlformats.org/officeDocument/2006/relationships/image" Target="../media/image93.png"/></Relationships>
</file>

<file path=ppt/diagrams/_rels/drawing16.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image" Target="../media/image98.svg"/><Relationship Id="rId1" Type="http://schemas.openxmlformats.org/officeDocument/2006/relationships/image" Target="../media/image97.png"/><Relationship Id="rId4" Type="http://schemas.openxmlformats.org/officeDocument/2006/relationships/image" Target="../media/image100.svg"/></Relationships>
</file>

<file path=ppt/diagrams/_rels/drawing17.xml.rels><?xml version="1.0" encoding="UTF-8" standalone="yes"?>
<Relationships xmlns="http://schemas.openxmlformats.org/package/2006/relationships"><Relationship Id="rId8" Type="http://schemas.openxmlformats.org/officeDocument/2006/relationships/image" Target="../media/image107.svg"/><Relationship Id="rId3" Type="http://schemas.openxmlformats.org/officeDocument/2006/relationships/image" Target="../media/image104.png"/><Relationship Id="rId7" Type="http://schemas.openxmlformats.org/officeDocument/2006/relationships/image" Target="../media/image106.png"/><Relationship Id="rId2" Type="http://schemas.openxmlformats.org/officeDocument/2006/relationships/image" Target="../media/image103.svg"/><Relationship Id="rId1" Type="http://schemas.openxmlformats.org/officeDocument/2006/relationships/image" Target="../media/image102.png"/><Relationship Id="rId6" Type="http://schemas.openxmlformats.org/officeDocument/2006/relationships/image" Target="../media/image68.svg"/><Relationship Id="rId5" Type="http://schemas.openxmlformats.org/officeDocument/2006/relationships/image" Target="../media/image67.png"/><Relationship Id="rId10" Type="http://schemas.openxmlformats.org/officeDocument/2006/relationships/image" Target="../media/image109.svg"/><Relationship Id="rId4" Type="http://schemas.openxmlformats.org/officeDocument/2006/relationships/image" Target="../media/image105.svg"/><Relationship Id="rId9" Type="http://schemas.openxmlformats.org/officeDocument/2006/relationships/image" Target="../media/image108.png"/></Relationships>
</file>

<file path=ppt/diagrams/_rels/drawing19.xml.rels><?xml version="1.0" encoding="UTF-8" standalone="yes"?>
<Relationships xmlns="http://schemas.openxmlformats.org/package/2006/relationships"><Relationship Id="rId8" Type="http://schemas.openxmlformats.org/officeDocument/2006/relationships/image" Target="../media/image115.svg"/><Relationship Id="rId3" Type="http://schemas.openxmlformats.org/officeDocument/2006/relationships/image" Target="../media/image61.png"/><Relationship Id="rId7" Type="http://schemas.openxmlformats.org/officeDocument/2006/relationships/image" Target="../media/image114.png"/><Relationship Id="rId2" Type="http://schemas.openxmlformats.org/officeDocument/2006/relationships/image" Target="../media/image111.svg"/><Relationship Id="rId1" Type="http://schemas.openxmlformats.org/officeDocument/2006/relationships/image" Target="../media/image110.png"/><Relationship Id="rId6" Type="http://schemas.openxmlformats.org/officeDocument/2006/relationships/image" Target="../media/image113.svg"/><Relationship Id="rId5" Type="http://schemas.openxmlformats.org/officeDocument/2006/relationships/image" Target="../media/image112.png"/><Relationship Id="rId10" Type="http://schemas.openxmlformats.org/officeDocument/2006/relationships/image" Target="../media/image117.svg"/><Relationship Id="rId4" Type="http://schemas.openxmlformats.org/officeDocument/2006/relationships/image" Target="../media/image62.svg"/><Relationship Id="rId9" Type="http://schemas.openxmlformats.org/officeDocument/2006/relationships/image" Target="../media/image116.png"/></Relationships>
</file>

<file path=ppt/diagrams/_rels/drawing21.xml.rels><?xml version="1.0" encoding="UTF-8" standalone="yes"?>
<Relationships xmlns="http://schemas.openxmlformats.org/package/2006/relationships"><Relationship Id="rId8" Type="http://schemas.openxmlformats.org/officeDocument/2006/relationships/image" Target="../media/image123.svg"/><Relationship Id="rId3" Type="http://schemas.openxmlformats.org/officeDocument/2006/relationships/image" Target="../media/image27.png"/><Relationship Id="rId7" Type="http://schemas.openxmlformats.org/officeDocument/2006/relationships/image" Target="../media/image122.png"/><Relationship Id="rId2" Type="http://schemas.openxmlformats.org/officeDocument/2006/relationships/image" Target="../media/image119.svg"/><Relationship Id="rId1" Type="http://schemas.openxmlformats.org/officeDocument/2006/relationships/image" Target="../media/image118.png"/><Relationship Id="rId6" Type="http://schemas.openxmlformats.org/officeDocument/2006/relationships/image" Target="../media/image121.svg"/><Relationship Id="rId5" Type="http://schemas.openxmlformats.org/officeDocument/2006/relationships/image" Target="../media/image120.png"/><Relationship Id="rId4" Type="http://schemas.openxmlformats.org/officeDocument/2006/relationships/image" Target="../media/image28.svg"/></Relationships>
</file>

<file path=ppt/diagrams/_rels/drawing22.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image" Target="../media/image125.svg"/><Relationship Id="rId1" Type="http://schemas.openxmlformats.org/officeDocument/2006/relationships/image" Target="../media/image124.png"/><Relationship Id="rId6" Type="http://schemas.openxmlformats.org/officeDocument/2006/relationships/image" Target="../media/image129.svg"/><Relationship Id="rId5" Type="http://schemas.openxmlformats.org/officeDocument/2006/relationships/image" Target="../media/image128.png"/><Relationship Id="rId4" Type="http://schemas.openxmlformats.org/officeDocument/2006/relationships/image" Target="../media/image127.svg"/></Relationships>
</file>

<file path=ppt/diagrams/_rels/drawing28.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image" Target="../media/image132.svg"/><Relationship Id="rId1" Type="http://schemas.openxmlformats.org/officeDocument/2006/relationships/image" Target="../media/image131.png"/><Relationship Id="rId6" Type="http://schemas.openxmlformats.org/officeDocument/2006/relationships/image" Target="../media/image136.svg"/><Relationship Id="rId5" Type="http://schemas.openxmlformats.org/officeDocument/2006/relationships/image" Target="../media/image135.png"/><Relationship Id="rId4" Type="http://schemas.openxmlformats.org/officeDocument/2006/relationships/image" Target="../media/image134.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049AE9-F974-47D1-967A-BFCCC7B7ECB0}"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14F337F3-F820-4C95-B4B3-3289BF6A4810}">
      <dgm:prSet/>
      <dgm:spPr/>
      <dgm:t>
        <a:bodyPr/>
        <a:lstStyle/>
        <a:p>
          <a:r>
            <a:rPr lang="en-GB"/>
            <a:t>Understand the employee lifecycle and different roles within it.</a:t>
          </a:r>
          <a:endParaRPr lang="en-US"/>
        </a:p>
      </dgm:t>
    </dgm:pt>
    <dgm:pt modelId="{0729D877-EAE9-48BF-9F1C-0A429576D151}" type="parTrans" cxnId="{92C1CCDD-0B21-473D-9C38-AAAB8AD75707}">
      <dgm:prSet/>
      <dgm:spPr/>
      <dgm:t>
        <a:bodyPr/>
        <a:lstStyle/>
        <a:p>
          <a:endParaRPr lang="en-US"/>
        </a:p>
      </dgm:t>
    </dgm:pt>
    <dgm:pt modelId="{96A34278-ECA5-47E2-AACA-45700C29B712}" type="sibTrans" cxnId="{92C1CCDD-0B21-473D-9C38-AAAB8AD75707}">
      <dgm:prSet/>
      <dgm:spPr/>
      <dgm:t>
        <a:bodyPr/>
        <a:lstStyle/>
        <a:p>
          <a:endParaRPr lang="en-US"/>
        </a:p>
      </dgm:t>
    </dgm:pt>
    <dgm:pt modelId="{58482704-4B5E-41FD-8FD4-9417F263DEDE}">
      <dgm:prSet/>
      <dgm:spPr/>
      <dgm:t>
        <a:bodyPr/>
        <a:lstStyle/>
        <a:p>
          <a:r>
            <a:rPr lang="en-GB"/>
            <a:t>Be able to contribute to the effective selection and appointment of individuals.</a:t>
          </a:r>
          <a:endParaRPr lang="en-US"/>
        </a:p>
      </dgm:t>
    </dgm:pt>
    <dgm:pt modelId="{E10FC4F0-8572-46AE-81B0-F7C154688EB4}" type="parTrans" cxnId="{C5179335-8733-42B0-A14D-1A3A7285A93F}">
      <dgm:prSet/>
      <dgm:spPr/>
      <dgm:t>
        <a:bodyPr/>
        <a:lstStyle/>
        <a:p>
          <a:endParaRPr lang="en-US"/>
        </a:p>
      </dgm:t>
    </dgm:pt>
    <dgm:pt modelId="{F0724518-D498-48BB-9A9A-519D74447E64}" type="sibTrans" cxnId="{C5179335-8733-42B0-A14D-1A3A7285A93F}">
      <dgm:prSet/>
      <dgm:spPr/>
      <dgm:t>
        <a:bodyPr/>
        <a:lstStyle/>
        <a:p>
          <a:endParaRPr lang="en-US"/>
        </a:p>
      </dgm:t>
    </dgm:pt>
    <dgm:pt modelId="{A5D739FF-78C5-416A-9AF0-C4449928E237}">
      <dgm:prSet/>
      <dgm:spPr/>
      <dgm:t>
        <a:bodyPr/>
        <a:lstStyle/>
        <a:p>
          <a:r>
            <a:rPr lang="en-GB"/>
            <a:t>Know how legislation and organisational practices affect employment relationships. </a:t>
          </a:r>
          <a:endParaRPr lang="en-US"/>
        </a:p>
      </dgm:t>
    </dgm:pt>
    <dgm:pt modelId="{21061083-4A69-4174-87C7-3397A65E190D}" type="parTrans" cxnId="{E02A9A7B-CF5D-4BD8-BA2F-7C6EE7563BAA}">
      <dgm:prSet/>
      <dgm:spPr/>
      <dgm:t>
        <a:bodyPr/>
        <a:lstStyle/>
        <a:p>
          <a:endParaRPr lang="en-US"/>
        </a:p>
      </dgm:t>
    </dgm:pt>
    <dgm:pt modelId="{DA01D246-8C30-4538-A907-711210B4917E}" type="sibTrans" cxnId="{E02A9A7B-CF5D-4BD8-BA2F-7C6EE7563BAA}">
      <dgm:prSet/>
      <dgm:spPr/>
      <dgm:t>
        <a:bodyPr/>
        <a:lstStyle/>
        <a:p>
          <a:endParaRPr lang="en-US"/>
        </a:p>
      </dgm:t>
    </dgm:pt>
    <dgm:pt modelId="{0BC8F6B9-F074-469C-93AD-988045649332}">
      <dgm:prSet/>
      <dgm:spPr/>
      <dgm:t>
        <a:bodyPr/>
        <a:lstStyle/>
        <a:p>
          <a:r>
            <a:rPr lang="en-GB"/>
            <a:t>Know the importance of performance management in motivating and retaining individuals.</a:t>
          </a:r>
          <a:endParaRPr lang="en-US"/>
        </a:p>
      </dgm:t>
    </dgm:pt>
    <dgm:pt modelId="{511C4AE9-951E-484E-B9BA-8E443867D762}" type="parTrans" cxnId="{07B08CFE-E71A-4893-884A-A11E6A35BD11}">
      <dgm:prSet/>
      <dgm:spPr/>
      <dgm:t>
        <a:bodyPr/>
        <a:lstStyle/>
        <a:p>
          <a:endParaRPr lang="en-US"/>
        </a:p>
      </dgm:t>
    </dgm:pt>
    <dgm:pt modelId="{4766759A-4BFE-4AD9-BFEB-07EB0958CCE5}" type="sibTrans" cxnId="{07B08CFE-E71A-4893-884A-A11E6A35BD11}">
      <dgm:prSet/>
      <dgm:spPr/>
      <dgm:t>
        <a:bodyPr/>
        <a:lstStyle/>
        <a:p>
          <a:endParaRPr lang="en-US"/>
        </a:p>
      </dgm:t>
    </dgm:pt>
    <dgm:pt modelId="{90459027-CD50-4577-940D-5D8C1703294E}">
      <dgm:prSet/>
      <dgm:spPr/>
      <dgm:t>
        <a:bodyPr/>
        <a:lstStyle/>
        <a:p>
          <a:r>
            <a:rPr lang="en-GB"/>
            <a:t>Understand how to support others to develop the skills and knowledge required to meet both individual and organisational objectives. </a:t>
          </a:r>
          <a:endParaRPr lang="en-US"/>
        </a:p>
      </dgm:t>
    </dgm:pt>
    <dgm:pt modelId="{8DBBFAA6-2316-4B9B-BB8D-154A1EDA907A}" type="parTrans" cxnId="{DEDDEBA2-9418-4EEF-954A-D89384D6648E}">
      <dgm:prSet/>
      <dgm:spPr/>
      <dgm:t>
        <a:bodyPr/>
        <a:lstStyle/>
        <a:p>
          <a:endParaRPr lang="en-US"/>
        </a:p>
      </dgm:t>
    </dgm:pt>
    <dgm:pt modelId="{4B0187C1-4A0A-4E42-95FB-FBA213DF498A}" type="sibTrans" cxnId="{DEDDEBA2-9418-4EEF-954A-D89384D6648E}">
      <dgm:prSet/>
      <dgm:spPr/>
      <dgm:t>
        <a:bodyPr/>
        <a:lstStyle/>
        <a:p>
          <a:endParaRPr lang="en-US"/>
        </a:p>
      </dgm:t>
    </dgm:pt>
    <dgm:pt modelId="{B807FC51-0423-4215-B6FA-328EF64602FA}" type="pres">
      <dgm:prSet presAssocID="{93049AE9-F974-47D1-967A-BFCCC7B7ECB0}" presName="root" presStyleCnt="0">
        <dgm:presLayoutVars>
          <dgm:dir/>
          <dgm:resizeHandles val="exact"/>
        </dgm:presLayoutVars>
      </dgm:prSet>
      <dgm:spPr/>
    </dgm:pt>
    <dgm:pt modelId="{BB543A8A-F7DC-4ADE-A0A1-DFBF6C3684EB}" type="pres">
      <dgm:prSet presAssocID="{14F337F3-F820-4C95-B4B3-3289BF6A4810}" presName="compNode" presStyleCnt="0"/>
      <dgm:spPr/>
    </dgm:pt>
    <dgm:pt modelId="{56D62C73-2E0A-4358-9631-9C9183DC6FF2}" type="pres">
      <dgm:prSet presAssocID="{14F337F3-F820-4C95-B4B3-3289BF6A4810}" presName="bgRect" presStyleLbl="bgShp" presStyleIdx="0" presStyleCnt="5"/>
      <dgm:spPr/>
    </dgm:pt>
    <dgm:pt modelId="{A584364E-747A-4EF0-A2B9-87AB1E03B866}" type="pres">
      <dgm:prSet presAssocID="{14F337F3-F820-4C95-B4B3-3289BF6A481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35678CCB-25AD-4BA8-BA8B-7C10BC672587}" type="pres">
      <dgm:prSet presAssocID="{14F337F3-F820-4C95-B4B3-3289BF6A4810}" presName="spaceRect" presStyleCnt="0"/>
      <dgm:spPr/>
    </dgm:pt>
    <dgm:pt modelId="{BA0D3B7F-2767-40B4-9A23-E4E343E6850C}" type="pres">
      <dgm:prSet presAssocID="{14F337F3-F820-4C95-B4B3-3289BF6A4810}" presName="parTx" presStyleLbl="revTx" presStyleIdx="0" presStyleCnt="5">
        <dgm:presLayoutVars>
          <dgm:chMax val="0"/>
          <dgm:chPref val="0"/>
        </dgm:presLayoutVars>
      </dgm:prSet>
      <dgm:spPr/>
    </dgm:pt>
    <dgm:pt modelId="{C8DD029E-21DF-41ED-85E8-BDD7DEF1F521}" type="pres">
      <dgm:prSet presAssocID="{96A34278-ECA5-47E2-AACA-45700C29B712}" presName="sibTrans" presStyleCnt="0"/>
      <dgm:spPr/>
    </dgm:pt>
    <dgm:pt modelId="{9CB59CFE-2ED4-49EE-93DA-A6F2A02156DB}" type="pres">
      <dgm:prSet presAssocID="{58482704-4B5E-41FD-8FD4-9417F263DEDE}" presName="compNode" presStyleCnt="0"/>
      <dgm:spPr/>
    </dgm:pt>
    <dgm:pt modelId="{D52C7BFD-6169-43DE-856C-9FE075A8176F}" type="pres">
      <dgm:prSet presAssocID="{58482704-4B5E-41FD-8FD4-9417F263DEDE}" presName="bgRect" presStyleLbl="bgShp" presStyleIdx="1" presStyleCnt="5"/>
      <dgm:spPr/>
    </dgm:pt>
    <dgm:pt modelId="{F1D33046-03D9-4AC1-A5D3-922A7A48B669}" type="pres">
      <dgm:prSet presAssocID="{58482704-4B5E-41FD-8FD4-9417F263DED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ard Room"/>
        </a:ext>
      </dgm:extLst>
    </dgm:pt>
    <dgm:pt modelId="{BE108379-0EEE-4227-8D5A-D709A001D020}" type="pres">
      <dgm:prSet presAssocID="{58482704-4B5E-41FD-8FD4-9417F263DEDE}" presName="spaceRect" presStyleCnt="0"/>
      <dgm:spPr/>
    </dgm:pt>
    <dgm:pt modelId="{DEA38F96-35C5-4078-9162-5EF74842D3EF}" type="pres">
      <dgm:prSet presAssocID="{58482704-4B5E-41FD-8FD4-9417F263DEDE}" presName="parTx" presStyleLbl="revTx" presStyleIdx="1" presStyleCnt="5">
        <dgm:presLayoutVars>
          <dgm:chMax val="0"/>
          <dgm:chPref val="0"/>
        </dgm:presLayoutVars>
      </dgm:prSet>
      <dgm:spPr/>
    </dgm:pt>
    <dgm:pt modelId="{D33C21EF-FE42-4922-AC96-C819799DD260}" type="pres">
      <dgm:prSet presAssocID="{F0724518-D498-48BB-9A9A-519D74447E64}" presName="sibTrans" presStyleCnt="0"/>
      <dgm:spPr/>
    </dgm:pt>
    <dgm:pt modelId="{360E95AE-4DA5-4C08-8EF3-57A64FC30540}" type="pres">
      <dgm:prSet presAssocID="{A5D739FF-78C5-416A-9AF0-C4449928E237}" presName="compNode" presStyleCnt="0"/>
      <dgm:spPr/>
    </dgm:pt>
    <dgm:pt modelId="{6D0FE1AD-340A-45D3-B17F-730B6E4E925B}" type="pres">
      <dgm:prSet presAssocID="{A5D739FF-78C5-416A-9AF0-C4449928E237}" presName="bgRect" presStyleLbl="bgShp" presStyleIdx="2" presStyleCnt="5"/>
      <dgm:spPr/>
    </dgm:pt>
    <dgm:pt modelId="{207D7496-723D-4799-98D0-5748A7E53F51}" type="pres">
      <dgm:prSet presAssocID="{A5D739FF-78C5-416A-9AF0-C4449928E23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9B1D4F31-FECE-4109-9222-67FF9D687B35}" type="pres">
      <dgm:prSet presAssocID="{A5D739FF-78C5-416A-9AF0-C4449928E237}" presName="spaceRect" presStyleCnt="0"/>
      <dgm:spPr/>
    </dgm:pt>
    <dgm:pt modelId="{513A0E81-9CFA-45F0-8031-C2D7EBDE2016}" type="pres">
      <dgm:prSet presAssocID="{A5D739FF-78C5-416A-9AF0-C4449928E237}" presName="parTx" presStyleLbl="revTx" presStyleIdx="2" presStyleCnt="5">
        <dgm:presLayoutVars>
          <dgm:chMax val="0"/>
          <dgm:chPref val="0"/>
        </dgm:presLayoutVars>
      </dgm:prSet>
      <dgm:spPr/>
    </dgm:pt>
    <dgm:pt modelId="{0F035083-F951-4171-B43F-D89053E486D6}" type="pres">
      <dgm:prSet presAssocID="{DA01D246-8C30-4538-A907-711210B4917E}" presName="sibTrans" presStyleCnt="0"/>
      <dgm:spPr/>
    </dgm:pt>
    <dgm:pt modelId="{BD2E6C30-0C7E-4D7E-8E9C-F82074F84909}" type="pres">
      <dgm:prSet presAssocID="{0BC8F6B9-F074-469C-93AD-988045649332}" presName="compNode" presStyleCnt="0"/>
      <dgm:spPr/>
    </dgm:pt>
    <dgm:pt modelId="{BDEC94F6-1AC0-4E6B-BF98-1932BF692DE6}" type="pres">
      <dgm:prSet presAssocID="{0BC8F6B9-F074-469C-93AD-988045649332}" presName="bgRect" presStyleLbl="bgShp" presStyleIdx="3" presStyleCnt="5"/>
      <dgm:spPr/>
    </dgm:pt>
    <dgm:pt modelId="{0A26E714-BE85-4ED3-9DB9-94218AB94A36}" type="pres">
      <dgm:prSet presAssocID="{0BC8F6B9-F074-469C-93AD-98804564933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3669C7FE-18DB-4A58-9454-0C6AF67A9F06}" type="pres">
      <dgm:prSet presAssocID="{0BC8F6B9-F074-469C-93AD-988045649332}" presName="spaceRect" presStyleCnt="0"/>
      <dgm:spPr/>
    </dgm:pt>
    <dgm:pt modelId="{0045B505-DC8C-4E7E-9A3D-63E8B6505249}" type="pres">
      <dgm:prSet presAssocID="{0BC8F6B9-F074-469C-93AD-988045649332}" presName="parTx" presStyleLbl="revTx" presStyleIdx="3" presStyleCnt="5">
        <dgm:presLayoutVars>
          <dgm:chMax val="0"/>
          <dgm:chPref val="0"/>
        </dgm:presLayoutVars>
      </dgm:prSet>
      <dgm:spPr/>
    </dgm:pt>
    <dgm:pt modelId="{2ECB9F7F-BAC2-4773-9BC8-EE4BC1015F2D}" type="pres">
      <dgm:prSet presAssocID="{4766759A-4BFE-4AD9-BFEB-07EB0958CCE5}" presName="sibTrans" presStyleCnt="0"/>
      <dgm:spPr/>
    </dgm:pt>
    <dgm:pt modelId="{F99F1B3C-BA7D-4D4E-9A81-98A634A51AC2}" type="pres">
      <dgm:prSet presAssocID="{90459027-CD50-4577-940D-5D8C1703294E}" presName="compNode" presStyleCnt="0"/>
      <dgm:spPr/>
    </dgm:pt>
    <dgm:pt modelId="{40E3383A-6E63-4713-AAA5-7B7322FA096A}" type="pres">
      <dgm:prSet presAssocID="{90459027-CD50-4577-940D-5D8C1703294E}" presName="bgRect" presStyleLbl="bgShp" presStyleIdx="4" presStyleCnt="5"/>
      <dgm:spPr/>
    </dgm:pt>
    <dgm:pt modelId="{3288D2A4-A074-4216-9EE9-985F6537F0B2}" type="pres">
      <dgm:prSet presAssocID="{90459027-CD50-4577-940D-5D8C1703294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AEF6B4C8-CA53-4DC6-87B3-A82B32A003F7}" type="pres">
      <dgm:prSet presAssocID="{90459027-CD50-4577-940D-5D8C1703294E}" presName="spaceRect" presStyleCnt="0"/>
      <dgm:spPr/>
    </dgm:pt>
    <dgm:pt modelId="{BDBD64F4-257F-4C64-A69F-231A2DDD908E}" type="pres">
      <dgm:prSet presAssocID="{90459027-CD50-4577-940D-5D8C1703294E}" presName="parTx" presStyleLbl="revTx" presStyleIdx="4" presStyleCnt="5">
        <dgm:presLayoutVars>
          <dgm:chMax val="0"/>
          <dgm:chPref val="0"/>
        </dgm:presLayoutVars>
      </dgm:prSet>
      <dgm:spPr/>
    </dgm:pt>
  </dgm:ptLst>
  <dgm:cxnLst>
    <dgm:cxn modelId="{2E704B03-B95C-4BDE-AF94-03EAED781C06}" type="presOf" srcId="{0BC8F6B9-F074-469C-93AD-988045649332}" destId="{0045B505-DC8C-4E7E-9A3D-63E8B6505249}" srcOrd="0" destOrd="0" presId="urn:microsoft.com/office/officeart/2018/2/layout/IconVerticalSolidList"/>
    <dgm:cxn modelId="{AC8FDA1B-C279-4FD9-82C2-D7F8C5830AB4}" type="presOf" srcId="{90459027-CD50-4577-940D-5D8C1703294E}" destId="{BDBD64F4-257F-4C64-A69F-231A2DDD908E}" srcOrd="0" destOrd="0" presId="urn:microsoft.com/office/officeart/2018/2/layout/IconVerticalSolidList"/>
    <dgm:cxn modelId="{C5179335-8733-42B0-A14D-1A3A7285A93F}" srcId="{93049AE9-F974-47D1-967A-BFCCC7B7ECB0}" destId="{58482704-4B5E-41FD-8FD4-9417F263DEDE}" srcOrd="1" destOrd="0" parTransId="{E10FC4F0-8572-46AE-81B0-F7C154688EB4}" sibTransId="{F0724518-D498-48BB-9A9A-519D74447E64}"/>
    <dgm:cxn modelId="{FD0D0239-CBFE-49F5-A8E2-551B2D3033E0}" type="presOf" srcId="{58482704-4B5E-41FD-8FD4-9417F263DEDE}" destId="{DEA38F96-35C5-4078-9162-5EF74842D3EF}" srcOrd="0" destOrd="0" presId="urn:microsoft.com/office/officeart/2018/2/layout/IconVerticalSolidList"/>
    <dgm:cxn modelId="{60527961-A6F7-4C52-BE39-0A17412202CE}" type="presOf" srcId="{14F337F3-F820-4C95-B4B3-3289BF6A4810}" destId="{BA0D3B7F-2767-40B4-9A23-E4E343E6850C}" srcOrd="0" destOrd="0" presId="urn:microsoft.com/office/officeart/2018/2/layout/IconVerticalSolidList"/>
    <dgm:cxn modelId="{573D6467-D2DF-49A4-BCBA-E516B001CA11}" type="presOf" srcId="{A5D739FF-78C5-416A-9AF0-C4449928E237}" destId="{513A0E81-9CFA-45F0-8031-C2D7EBDE2016}" srcOrd="0" destOrd="0" presId="urn:microsoft.com/office/officeart/2018/2/layout/IconVerticalSolidList"/>
    <dgm:cxn modelId="{E02A9A7B-CF5D-4BD8-BA2F-7C6EE7563BAA}" srcId="{93049AE9-F974-47D1-967A-BFCCC7B7ECB0}" destId="{A5D739FF-78C5-416A-9AF0-C4449928E237}" srcOrd="2" destOrd="0" parTransId="{21061083-4A69-4174-87C7-3397A65E190D}" sibTransId="{DA01D246-8C30-4538-A907-711210B4917E}"/>
    <dgm:cxn modelId="{DEDDEBA2-9418-4EEF-954A-D89384D6648E}" srcId="{93049AE9-F974-47D1-967A-BFCCC7B7ECB0}" destId="{90459027-CD50-4577-940D-5D8C1703294E}" srcOrd="4" destOrd="0" parTransId="{8DBBFAA6-2316-4B9B-BB8D-154A1EDA907A}" sibTransId="{4B0187C1-4A0A-4E42-95FB-FBA213DF498A}"/>
    <dgm:cxn modelId="{92C1CCDD-0B21-473D-9C38-AAAB8AD75707}" srcId="{93049AE9-F974-47D1-967A-BFCCC7B7ECB0}" destId="{14F337F3-F820-4C95-B4B3-3289BF6A4810}" srcOrd="0" destOrd="0" parTransId="{0729D877-EAE9-48BF-9F1C-0A429576D151}" sibTransId="{96A34278-ECA5-47E2-AACA-45700C29B712}"/>
    <dgm:cxn modelId="{12287CFD-2E47-4CE3-BA9E-E752B0B5271B}" type="presOf" srcId="{93049AE9-F974-47D1-967A-BFCCC7B7ECB0}" destId="{B807FC51-0423-4215-B6FA-328EF64602FA}" srcOrd="0" destOrd="0" presId="urn:microsoft.com/office/officeart/2018/2/layout/IconVerticalSolidList"/>
    <dgm:cxn modelId="{07B08CFE-E71A-4893-884A-A11E6A35BD11}" srcId="{93049AE9-F974-47D1-967A-BFCCC7B7ECB0}" destId="{0BC8F6B9-F074-469C-93AD-988045649332}" srcOrd="3" destOrd="0" parTransId="{511C4AE9-951E-484E-B9BA-8E443867D762}" sibTransId="{4766759A-4BFE-4AD9-BFEB-07EB0958CCE5}"/>
    <dgm:cxn modelId="{182BEA3B-1288-45A5-B255-89119260D950}" type="presParOf" srcId="{B807FC51-0423-4215-B6FA-328EF64602FA}" destId="{BB543A8A-F7DC-4ADE-A0A1-DFBF6C3684EB}" srcOrd="0" destOrd="0" presId="urn:microsoft.com/office/officeart/2018/2/layout/IconVerticalSolidList"/>
    <dgm:cxn modelId="{2246A2CB-323C-48C2-BCBA-69C46643F884}" type="presParOf" srcId="{BB543A8A-F7DC-4ADE-A0A1-DFBF6C3684EB}" destId="{56D62C73-2E0A-4358-9631-9C9183DC6FF2}" srcOrd="0" destOrd="0" presId="urn:microsoft.com/office/officeart/2018/2/layout/IconVerticalSolidList"/>
    <dgm:cxn modelId="{FE7413C2-D7CE-4B8D-AFF6-7B26D77147B6}" type="presParOf" srcId="{BB543A8A-F7DC-4ADE-A0A1-DFBF6C3684EB}" destId="{A584364E-747A-4EF0-A2B9-87AB1E03B866}" srcOrd="1" destOrd="0" presId="urn:microsoft.com/office/officeart/2018/2/layout/IconVerticalSolidList"/>
    <dgm:cxn modelId="{30AE2DEB-8B20-465B-8733-3BDBE3D472CA}" type="presParOf" srcId="{BB543A8A-F7DC-4ADE-A0A1-DFBF6C3684EB}" destId="{35678CCB-25AD-4BA8-BA8B-7C10BC672587}" srcOrd="2" destOrd="0" presId="urn:microsoft.com/office/officeart/2018/2/layout/IconVerticalSolidList"/>
    <dgm:cxn modelId="{0454BEEB-B2EB-4FCD-8A59-772D04789C24}" type="presParOf" srcId="{BB543A8A-F7DC-4ADE-A0A1-DFBF6C3684EB}" destId="{BA0D3B7F-2767-40B4-9A23-E4E343E6850C}" srcOrd="3" destOrd="0" presId="urn:microsoft.com/office/officeart/2018/2/layout/IconVerticalSolidList"/>
    <dgm:cxn modelId="{4D876C90-084B-484C-BBF4-C3538F8D77CA}" type="presParOf" srcId="{B807FC51-0423-4215-B6FA-328EF64602FA}" destId="{C8DD029E-21DF-41ED-85E8-BDD7DEF1F521}" srcOrd="1" destOrd="0" presId="urn:microsoft.com/office/officeart/2018/2/layout/IconVerticalSolidList"/>
    <dgm:cxn modelId="{93CBD1AF-93A4-40D2-9C28-F43468917C4A}" type="presParOf" srcId="{B807FC51-0423-4215-B6FA-328EF64602FA}" destId="{9CB59CFE-2ED4-49EE-93DA-A6F2A02156DB}" srcOrd="2" destOrd="0" presId="urn:microsoft.com/office/officeart/2018/2/layout/IconVerticalSolidList"/>
    <dgm:cxn modelId="{EACFD608-E3F9-4696-B39B-F388B3180FAA}" type="presParOf" srcId="{9CB59CFE-2ED4-49EE-93DA-A6F2A02156DB}" destId="{D52C7BFD-6169-43DE-856C-9FE075A8176F}" srcOrd="0" destOrd="0" presId="urn:microsoft.com/office/officeart/2018/2/layout/IconVerticalSolidList"/>
    <dgm:cxn modelId="{4E53D1E9-EAE0-4D48-ADA1-C11AF65A35D8}" type="presParOf" srcId="{9CB59CFE-2ED4-49EE-93DA-A6F2A02156DB}" destId="{F1D33046-03D9-4AC1-A5D3-922A7A48B669}" srcOrd="1" destOrd="0" presId="urn:microsoft.com/office/officeart/2018/2/layout/IconVerticalSolidList"/>
    <dgm:cxn modelId="{2335FECD-72FC-44E9-9B95-14534F8FC12F}" type="presParOf" srcId="{9CB59CFE-2ED4-49EE-93DA-A6F2A02156DB}" destId="{BE108379-0EEE-4227-8D5A-D709A001D020}" srcOrd="2" destOrd="0" presId="urn:microsoft.com/office/officeart/2018/2/layout/IconVerticalSolidList"/>
    <dgm:cxn modelId="{EC8BE008-6EF2-4D96-8FF0-17DDE99F41F5}" type="presParOf" srcId="{9CB59CFE-2ED4-49EE-93DA-A6F2A02156DB}" destId="{DEA38F96-35C5-4078-9162-5EF74842D3EF}" srcOrd="3" destOrd="0" presId="urn:microsoft.com/office/officeart/2018/2/layout/IconVerticalSolidList"/>
    <dgm:cxn modelId="{DD845CED-087E-4F0E-A70F-8FE92FFC5B8E}" type="presParOf" srcId="{B807FC51-0423-4215-B6FA-328EF64602FA}" destId="{D33C21EF-FE42-4922-AC96-C819799DD260}" srcOrd="3" destOrd="0" presId="urn:microsoft.com/office/officeart/2018/2/layout/IconVerticalSolidList"/>
    <dgm:cxn modelId="{0F55F330-46DB-4555-B873-C1AB4B681F4F}" type="presParOf" srcId="{B807FC51-0423-4215-B6FA-328EF64602FA}" destId="{360E95AE-4DA5-4C08-8EF3-57A64FC30540}" srcOrd="4" destOrd="0" presId="urn:microsoft.com/office/officeart/2018/2/layout/IconVerticalSolidList"/>
    <dgm:cxn modelId="{FEA9D67D-7A05-4553-8ED9-D24ED9F684E8}" type="presParOf" srcId="{360E95AE-4DA5-4C08-8EF3-57A64FC30540}" destId="{6D0FE1AD-340A-45D3-B17F-730B6E4E925B}" srcOrd="0" destOrd="0" presId="urn:microsoft.com/office/officeart/2018/2/layout/IconVerticalSolidList"/>
    <dgm:cxn modelId="{1CAE8F34-D2E5-41C6-B697-096951F41E2C}" type="presParOf" srcId="{360E95AE-4DA5-4C08-8EF3-57A64FC30540}" destId="{207D7496-723D-4799-98D0-5748A7E53F51}" srcOrd="1" destOrd="0" presId="urn:microsoft.com/office/officeart/2018/2/layout/IconVerticalSolidList"/>
    <dgm:cxn modelId="{639588A5-2C2B-4C6E-98DE-B23651D0F76B}" type="presParOf" srcId="{360E95AE-4DA5-4C08-8EF3-57A64FC30540}" destId="{9B1D4F31-FECE-4109-9222-67FF9D687B35}" srcOrd="2" destOrd="0" presId="urn:microsoft.com/office/officeart/2018/2/layout/IconVerticalSolidList"/>
    <dgm:cxn modelId="{37871083-8998-4768-9339-0AFA679DD030}" type="presParOf" srcId="{360E95AE-4DA5-4C08-8EF3-57A64FC30540}" destId="{513A0E81-9CFA-45F0-8031-C2D7EBDE2016}" srcOrd="3" destOrd="0" presId="urn:microsoft.com/office/officeart/2018/2/layout/IconVerticalSolidList"/>
    <dgm:cxn modelId="{F0B70838-1978-41E8-82B6-3A51F22B2E87}" type="presParOf" srcId="{B807FC51-0423-4215-B6FA-328EF64602FA}" destId="{0F035083-F951-4171-B43F-D89053E486D6}" srcOrd="5" destOrd="0" presId="urn:microsoft.com/office/officeart/2018/2/layout/IconVerticalSolidList"/>
    <dgm:cxn modelId="{6DB03674-89C2-47CD-8C8F-3039FBC6A374}" type="presParOf" srcId="{B807FC51-0423-4215-B6FA-328EF64602FA}" destId="{BD2E6C30-0C7E-4D7E-8E9C-F82074F84909}" srcOrd="6" destOrd="0" presId="urn:microsoft.com/office/officeart/2018/2/layout/IconVerticalSolidList"/>
    <dgm:cxn modelId="{34E838DF-6A59-48CC-977F-46BC98FC3BC9}" type="presParOf" srcId="{BD2E6C30-0C7E-4D7E-8E9C-F82074F84909}" destId="{BDEC94F6-1AC0-4E6B-BF98-1932BF692DE6}" srcOrd="0" destOrd="0" presId="urn:microsoft.com/office/officeart/2018/2/layout/IconVerticalSolidList"/>
    <dgm:cxn modelId="{F9AF883F-3BB3-4EF3-A575-13595BE055F8}" type="presParOf" srcId="{BD2E6C30-0C7E-4D7E-8E9C-F82074F84909}" destId="{0A26E714-BE85-4ED3-9DB9-94218AB94A36}" srcOrd="1" destOrd="0" presId="urn:microsoft.com/office/officeart/2018/2/layout/IconVerticalSolidList"/>
    <dgm:cxn modelId="{B0C4EE1D-D886-4F43-BBC4-993879898B09}" type="presParOf" srcId="{BD2E6C30-0C7E-4D7E-8E9C-F82074F84909}" destId="{3669C7FE-18DB-4A58-9454-0C6AF67A9F06}" srcOrd="2" destOrd="0" presId="urn:microsoft.com/office/officeart/2018/2/layout/IconVerticalSolidList"/>
    <dgm:cxn modelId="{FD8C0686-7732-4412-B290-AD3FB72EBC12}" type="presParOf" srcId="{BD2E6C30-0C7E-4D7E-8E9C-F82074F84909}" destId="{0045B505-DC8C-4E7E-9A3D-63E8B6505249}" srcOrd="3" destOrd="0" presId="urn:microsoft.com/office/officeart/2018/2/layout/IconVerticalSolidList"/>
    <dgm:cxn modelId="{5732546F-B38F-4EC7-82CB-A1749F308DF6}" type="presParOf" srcId="{B807FC51-0423-4215-B6FA-328EF64602FA}" destId="{2ECB9F7F-BAC2-4773-9BC8-EE4BC1015F2D}" srcOrd="7" destOrd="0" presId="urn:microsoft.com/office/officeart/2018/2/layout/IconVerticalSolidList"/>
    <dgm:cxn modelId="{D7AA5003-EF84-414F-9D05-08CA8683074B}" type="presParOf" srcId="{B807FC51-0423-4215-B6FA-328EF64602FA}" destId="{F99F1B3C-BA7D-4D4E-9A81-98A634A51AC2}" srcOrd="8" destOrd="0" presId="urn:microsoft.com/office/officeart/2018/2/layout/IconVerticalSolidList"/>
    <dgm:cxn modelId="{9493DD67-998F-4059-8F0E-15C9B5AE1E93}" type="presParOf" srcId="{F99F1B3C-BA7D-4D4E-9A81-98A634A51AC2}" destId="{40E3383A-6E63-4713-AAA5-7B7322FA096A}" srcOrd="0" destOrd="0" presId="urn:microsoft.com/office/officeart/2018/2/layout/IconVerticalSolidList"/>
    <dgm:cxn modelId="{A597916D-D3B6-4FE4-9A96-848A28378C45}" type="presParOf" srcId="{F99F1B3C-BA7D-4D4E-9A81-98A634A51AC2}" destId="{3288D2A4-A074-4216-9EE9-985F6537F0B2}" srcOrd="1" destOrd="0" presId="urn:microsoft.com/office/officeart/2018/2/layout/IconVerticalSolidList"/>
    <dgm:cxn modelId="{45FEF697-845D-46FC-9949-B0DDB213F034}" type="presParOf" srcId="{F99F1B3C-BA7D-4D4E-9A81-98A634A51AC2}" destId="{AEF6B4C8-CA53-4DC6-87B3-A82B32A003F7}" srcOrd="2" destOrd="0" presId="urn:microsoft.com/office/officeart/2018/2/layout/IconVerticalSolidList"/>
    <dgm:cxn modelId="{09C1A5C2-C3C6-4E22-959E-1D77547F22FE}" type="presParOf" srcId="{F99F1B3C-BA7D-4D4E-9A81-98A634A51AC2}" destId="{BDBD64F4-257F-4C64-A69F-231A2DDD908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7E481C-D2FC-48A8-83D3-853A79865CA0}" type="doc">
      <dgm:prSet loTypeId="urn:microsoft.com/office/officeart/2005/8/layout/hProcess11" loCatId="process" qsTypeId="urn:microsoft.com/office/officeart/2005/8/quickstyle/simple1" qsCatId="simple" csTypeId="urn:microsoft.com/office/officeart/2005/8/colors/accent1_2" csCatId="accent1" phldr="1"/>
      <dgm:spPr/>
      <dgm:t>
        <a:bodyPr/>
        <a:lstStyle/>
        <a:p>
          <a:endParaRPr lang="en-GB"/>
        </a:p>
      </dgm:t>
    </dgm:pt>
    <dgm:pt modelId="{375C58F1-DEFD-4F4E-A44F-3CD0A2E7355F}">
      <dgm:prSet phldrT="[Text]"/>
      <dgm:spPr/>
      <dgm:t>
        <a:bodyPr/>
        <a:lstStyle/>
        <a:p>
          <a:r>
            <a:rPr lang="en-GB" dirty="0"/>
            <a:t>27th April</a:t>
          </a:r>
        </a:p>
        <a:p>
          <a:r>
            <a:rPr lang="en-GB" dirty="0"/>
            <a:t>Task 1</a:t>
          </a:r>
        </a:p>
      </dgm:t>
    </dgm:pt>
    <dgm:pt modelId="{E0C37EBB-A855-4A91-8669-34E022EA9279}" type="parTrans" cxnId="{A91937AC-5DF5-4FEC-8425-A27C7F280BD4}">
      <dgm:prSet/>
      <dgm:spPr/>
      <dgm:t>
        <a:bodyPr/>
        <a:lstStyle/>
        <a:p>
          <a:endParaRPr lang="en-GB"/>
        </a:p>
      </dgm:t>
    </dgm:pt>
    <dgm:pt modelId="{DB235044-F0A8-4E31-97FD-E68DE6894645}" type="sibTrans" cxnId="{A91937AC-5DF5-4FEC-8425-A27C7F280BD4}">
      <dgm:prSet/>
      <dgm:spPr/>
      <dgm:t>
        <a:bodyPr/>
        <a:lstStyle/>
        <a:p>
          <a:endParaRPr lang="en-GB"/>
        </a:p>
      </dgm:t>
    </dgm:pt>
    <dgm:pt modelId="{5EF865AA-DD18-4C2E-A4AE-54E85E91461E}">
      <dgm:prSet phldrT="[Text]"/>
      <dgm:spPr/>
      <dgm:t>
        <a:bodyPr/>
        <a:lstStyle/>
        <a:p>
          <a:r>
            <a:rPr lang="en-GB" dirty="0"/>
            <a:t>21st May simulated interviews (Task 2) on campus </a:t>
          </a:r>
        </a:p>
      </dgm:t>
    </dgm:pt>
    <dgm:pt modelId="{8F5D0833-7BB3-435E-9125-0682F5379499}" type="parTrans" cxnId="{AAFBC335-E3C6-4B8D-8D90-21538676D63C}">
      <dgm:prSet/>
      <dgm:spPr/>
      <dgm:t>
        <a:bodyPr/>
        <a:lstStyle/>
        <a:p>
          <a:endParaRPr lang="en-GB"/>
        </a:p>
      </dgm:t>
    </dgm:pt>
    <dgm:pt modelId="{02A77A70-F2C6-4DCC-B088-AC5D29B3622B}" type="sibTrans" cxnId="{AAFBC335-E3C6-4B8D-8D90-21538676D63C}">
      <dgm:prSet/>
      <dgm:spPr/>
      <dgm:t>
        <a:bodyPr/>
        <a:lstStyle/>
        <a:p>
          <a:endParaRPr lang="en-GB"/>
        </a:p>
      </dgm:t>
    </dgm:pt>
    <dgm:pt modelId="{07EEC66E-523A-46E4-BD92-D7746D933580}">
      <dgm:prSet phldrT="[Text]"/>
      <dgm:spPr/>
      <dgm:t>
        <a:bodyPr/>
        <a:lstStyle/>
        <a:p>
          <a:r>
            <a:rPr lang="en-GB" dirty="0"/>
            <a:t>26</a:t>
          </a:r>
          <a:r>
            <a:rPr lang="en-GB" baseline="30000" dirty="0"/>
            <a:t>th</a:t>
          </a:r>
          <a:r>
            <a:rPr lang="en-GB" dirty="0"/>
            <a:t> May</a:t>
          </a:r>
        </a:p>
        <a:p>
          <a:r>
            <a:rPr lang="en-GB" dirty="0"/>
            <a:t>Task 2 (interview evidence) and Task 3</a:t>
          </a:r>
        </a:p>
      </dgm:t>
    </dgm:pt>
    <dgm:pt modelId="{12176DAF-8ABC-4BFE-AE40-703D7FF37DAE}" type="parTrans" cxnId="{95B803DE-2D26-46EC-8EC8-D8C4E0B83914}">
      <dgm:prSet/>
      <dgm:spPr/>
      <dgm:t>
        <a:bodyPr/>
        <a:lstStyle/>
        <a:p>
          <a:endParaRPr lang="en-GB"/>
        </a:p>
      </dgm:t>
    </dgm:pt>
    <dgm:pt modelId="{5ADCA12A-8596-4534-B029-6ED3C344EC35}" type="sibTrans" cxnId="{95B803DE-2D26-46EC-8EC8-D8C4E0B83914}">
      <dgm:prSet/>
      <dgm:spPr/>
      <dgm:t>
        <a:bodyPr/>
        <a:lstStyle/>
        <a:p>
          <a:endParaRPr lang="en-GB"/>
        </a:p>
      </dgm:t>
    </dgm:pt>
    <dgm:pt modelId="{C8E02974-E1A4-4A86-AECC-10269E3DB200}">
      <dgm:prSet phldrT="[Text]"/>
      <dgm:spPr/>
      <dgm:t>
        <a:bodyPr/>
        <a:lstStyle/>
        <a:p>
          <a:r>
            <a:rPr lang="en-GB" dirty="0"/>
            <a:t>22nd June</a:t>
          </a:r>
        </a:p>
        <a:p>
          <a:r>
            <a:rPr lang="en-GB" dirty="0"/>
            <a:t>Task 4 </a:t>
          </a:r>
        </a:p>
      </dgm:t>
    </dgm:pt>
    <dgm:pt modelId="{08F9922E-90D2-4525-AFE8-C7C5E59B6CD8}" type="parTrans" cxnId="{4FEB5795-797A-40C5-9432-7D0AB3DF7B4C}">
      <dgm:prSet/>
      <dgm:spPr/>
      <dgm:t>
        <a:bodyPr/>
        <a:lstStyle/>
        <a:p>
          <a:endParaRPr lang="en-GB"/>
        </a:p>
      </dgm:t>
    </dgm:pt>
    <dgm:pt modelId="{A9EB561F-BD5E-4D3A-A700-C93B0B0A1127}" type="sibTrans" cxnId="{4FEB5795-797A-40C5-9432-7D0AB3DF7B4C}">
      <dgm:prSet/>
      <dgm:spPr/>
      <dgm:t>
        <a:bodyPr/>
        <a:lstStyle/>
        <a:p>
          <a:endParaRPr lang="en-GB"/>
        </a:p>
      </dgm:t>
    </dgm:pt>
    <dgm:pt modelId="{540D579C-60CA-457B-B014-6B92945D8281}">
      <dgm:prSet phldrT="[Text]"/>
      <dgm:spPr/>
      <dgm:t>
        <a:bodyPr/>
        <a:lstStyle/>
        <a:p>
          <a:r>
            <a:rPr lang="en-GB" dirty="0"/>
            <a:t>20th July </a:t>
          </a:r>
        </a:p>
        <a:p>
          <a:r>
            <a:rPr lang="en-GB" dirty="0"/>
            <a:t>Task 5 </a:t>
          </a:r>
        </a:p>
      </dgm:t>
    </dgm:pt>
    <dgm:pt modelId="{3686A30A-DA21-4ECF-A61B-56847DA09D9F}" type="parTrans" cxnId="{F3268BE3-0AE8-497A-8CC7-ABF4ED38209C}">
      <dgm:prSet/>
      <dgm:spPr/>
      <dgm:t>
        <a:bodyPr/>
        <a:lstStyle/>
        <a:p>
          <a:endParaRPr lang="en-GB"/>
        </a:p>
      </dgm:t>
    </dgm:pt>
    <dgm:pt modelId="{5F9C4A74-B431-4E13-80EE-B2A601704D77}" type="sibTrans" cxnId="{F3268BE3-0AE8-497A-8CC7-ABF4ED38209C}">
      <dgm:prSet/>
      <dgm:spPr/>
      <dgm:t>
        <a:bodyPr/>
        <a:lstStyle/>
        <a:p>
          <a:endParaRPr lang="en-GB"/>
        </a:p>
      </dgm:t>
    </dgm:pt>
    <dgm:pt modelId="{097E18AB-40E3-4D85-9101-4B6AF46AA27A}" type="pres">
      <dgm:prSet presAssocID="{9C7E481C-D2FC-48A8-83D3-853A79865CA0}" presName="Name0" presStyleCnt="0">
        <dgm:presLayoutVars>
          <dgm:dir/>
          <dgm:resizeHandles val="exact"/>
        </dgm:presLayoutVars>
      </dgm:prSet>
      <dgm:spPr/>
    </dgm:pt>
    <dgm:pt modelId="{7666D536-2118-4B89-BF30-872A9CE4D87D}" type="pres">
      <dgm:prSet presAssocID="{9C7E481C-D2FC-48A8-83D3-853A79865CA0}" presName="arrow" presStyleLbl="bgShp" presStyleIdx="0" presStyleCnt="1"/>
      <dgm:spPr/>
    </dgm:pt>
    <dgm:pt modelId="{3CDFD61B-5FBD-471A-9C5C-7FE7139594DF}" type="pres">
      <dgm:prSet presAssocID="{9C7E481C-D2FC-48A8-83D3-853A79865CA0}" presName="points" presStyleCnt="0"/>
      <dgm:spPr/>
    </dgm:pt>
    <dgm:pt modelId="{528D9817-E3F0-43BC-ACC4-0B67EA6C7863}" type="pres">
      <dgm:prSet presAssocID="{375C58F1-DEFD-4F4E-A44F-3CD0A2E7355F}" presName="compositeA" presStyleCnt="0"/>
      <dgm:spPr/>
    </dgm:pt>
    <dgm:pt modelId="{3F65CD2E-142D-4556-9CBA-8F45006417AF}" type="pres">
      <dgm:prSet presAssocID="{375C58F1-DEFD-4F4E-A44F-3CD0A2E7355F}" presName="textA" presStyleLbl="revTx" presStyleIdx="0" presStyleCnt="5">
        <dgm:presLayoutVars>
          <dgm:bulletEnabled val="1"/>
        </dgm:presLayoutVars>
      </dgm:prSet>
      <dgm:spPr/>
    </dgm:pt>
    <dgm:pt modelId="{2B9D8941-C24F-4AEB-8AF3-4410EFD698B0}" type="pres">
      <dgm:prSet presAssocID="{375C58F1-DEFD-4F4E-A44F-3CD0A2E7355F}" presName="circleA" presStyleLbl="node1" presStyleIdx="0" presStyleCnt="5"/>
      <dgm:spPr/>
    </dgm:pt>
    <dgm:pt modelId="{14696B41-00DD-48C0-898F-51A3069E4113}" type="pres">
      <dgm:prSet presAssocID="{375C58F1-DEFD-4F4E-A44F-3CD0A2E7355F}" presName="spaceA" presStyleCnt="0"/>
      <dgm:spPr/>
    </dgm:pt>
    <dgm:pt modelId="{1CF173A1-C91F-4E5B-80E3-875360CFA53E}" type="pres">
      <dgm:prSet presAssocID="{DB235044-F0A8-4E31-97FD-E68DE6894645}" presName="space" presStyleCnt="0"/>
      <dgm:spPr/>
    </dgm:pt>
    <dgm:pt modelId="{74772E04-D2C3-48DE-9AFE-973653DE4827}" type="pres">
      <dgm:prSet presAssocID="{5EF865AA-DD18-4C2E-A4AE-54E85E91461E}" presName="compositeB" presStyleCnt="0"/>
      <dgm:spPr/>
    </dgm:pt>
    <dgm:pt modelId="{A52DDECC-911D-4259-B10E-D17FDD0CC34E}" type="pres">
      <dgm:prSet presAssocID="{5EF865AA-DD18-4C2E-A4AE-54E85E91461E}" presName="textB" presStyleLbl="revTx" presStyleIdx="1" presStyleCnt="5">
        <dgm:presLayoutVars>
          <dgm:bulletEnabled val="1"/>
        </dgm:presLayoutVars>
      </dgm:prSet>
      <dgm:spPr/>
    </dgm:pt>
    <dgm:pt modelId="{39ACCB40-C219-499C-B25B-825DD976F6B3}" type="pres">
      <dgm:prSet presAssocID="{5EF865AA-DD18-4C2E-A4AE-54E85E91461E}" presName="circleB" presStyleLbl="node1" presStyleIdx="1" presStyleCnt="5"/>
      <dgm:spPr/>
    </dgm:pt>
    <dgm:pt modelId="{B68F1CED-56AF-4EB0-B09F-15174D396724}" type="pres">
      <dgm:prSet presAssocID="{5EF865AA-DD18-4C2E-A4AE-54E85E91461E}" presName="spaceB" presStyleCnt="0"/>
      <dgm:spPr/>
    </dgm:pt>
    <dgm:pt modelId="{86F232B8-635C-48C2-9242-C2BA57598043}" type="pres">
      <dgm:prSet presAssocID="{02A77A70-F2C6-4DCC-B088-AC5D29B3622B}" presName="space" presStyleCnt="0"/>
      <dgm:spPr/>
    </dgm:pt>
    <dgm:pt modelId="{AE1720FC-D364-41A7-8740-FB53F2064715}" type="pres">
      <dgm:prSet presAssocID="{07EEC66E-523A-46E4-BD92-D7746D933580}" presName="compositeA" presStyleCnt="0"/>
      <dgm:spPr/>
    </dgm:pt>
    <dgm:pt modelId="{E7DAB55C-24CE-41CD-B54D-8C4BF462455D}" type="pres">
      <dgm:prSet presAssocID="{07EEC66E-523A-46E4-BD92-D7746D933580}" presName="textA" presStyleLbl="revTx" presStyleIdx="2" presStyleCnt="5">
        <dgm:presLayoutVars>
          <dgm:bulletEnabled val="1"/>
        </dgm:presLayoutVars>
      </dgm:prSet>
      <dgm:spPr/>
    </dgm:pt>
    <dgm:pt modelId="{4A8443A9-9A39-44B4-9FE3-1F1567147C51}" type="pres">
      <dgm:prSet presAssocID="{07EEC66E-523A-46E4-BD92-D7746D933580}" presName="circleA" presStyleLbl="node1" presStyleIdx="2" presStyleCnt="5"/>
      <dgm:spPr/>
    </dgm:pt>
    <dgm:pt modelId="{8B28ECEB-C74F-48C7-9461-485167695B63}" type="pres">
      <dgm:prSet presAssocID="{07EEC66E-523A-46E4-BD92-D7746D933580}" presName="spaceA" presStyleCnt="0"/>
      <dgm:spPr/>
    </dgm:pt>
    <dgm:pt modelId="{A5B55658-B441-444A-ACE3-78C1593B83F8}" type="pres">
      <dgm:prSet presAssocID="{5ADCA12A-8596-4534-B029-6ED3C344EC35}" presName="space" presStyleCnt="0"/>
      <dgm:spPr/>
    </dgm:pt>
    <dgm:pt modelId="{50118FEF-C4BD-4150-9260-9048954CF5C6}" type="pres">
      <dgm:prSet presAssocID="{C8E02974-E1A4-4A86-AECC-10269E3DB200}" presName="compositeB" presStyleCnt="0"/>
      <dgm:spPr/>
    </dgm:pt>
    <dgm:pt modelId="{5F9F34AD-BD65-4B59-9B88-049A88342FDA}" type="pres">
      <dgm:prSet presAssocID="{C8E02974-E1A4-4A86-AECC-10269E3DB200}" presName="textB" presStyleLbl="revTx" presStyleIdx="3" presStyleCnt="5">
        <dgm:presLayoutVars>
          <dgm:bulletEnabled val="1"/>
        </dgm:presLayoutVars>
      </dgm:prSet>
      <dgm:spPr/>
    </dgm:pt>
    <dgm:pt modelId="{5CBE4B99-42C9-4B29-817D-65249FF02C31}" type="pres">
      <dgm:prSet presAssocID="{C8E02974-E1A4-4A86-AECC-10269E3DB200}" presName="circleB" presStyleLbl="node1" presStyleIdx="3" presStyleCnt="5"/>
      <dgm:spPr/>
    </dgm:pt>
    <dgm:pt modelId="{30E37068-7DA4-4051-9F27-8C6754256A54}" type="pres">
      <dgm:prSet presAssocID="{C8E02974-E1A4-4A86-AECC-10269E3DB200}" presName="spaceB" presStyleCnt="0"/>
      <dgm:spPr/>
    </dgm:pt>
    <dgm:pt modelId="{559DF81F-8815-4636-9467-8BBD49CCCB18}" type="pres">
      <dgm:prSet presAssocID="{A9EB561F-BD5E-4D3A-A700-C93B0B0A1127}" presName="space" presStyleCnt="0"/>
      <dgm:spPr/>
    </dgm:pt>
    <dgm:pt modelId="{8F356E9D-266E-4FBD-83FC-FACC596AFDAD}" type="pres">
      <dgm:prSet presAssocID="{540D579C-60CA-457B-B014-6B92945D8281}" presName="compositeA" presStyleCnt="0"/>
      <dgm:spPr/>
    </dgm:pt>
    <dgm:pt modelId="{A37DB2AB-1809-4890-AA49-A05954B9ACFA}" type="pres">
      <dgm:prSet presAssocID="{540D579C-60CA-457B-B014-6B92945D8281}" presName="textA" presStyleLbl="revTx" presStyleIdx="4" presStyleCnt="5">
        <dgm:presLayoutVars>
          <dgm:bulletEnabled val="1"/>
        </dgm:presLayoutVars>
      </dgm:prSet>
      <dgm:spPr/>
    </dgm:pt>
    <dgm:pt modelId="{BCE3E637-90C7-4E88-8D7E-F57C2BD81096}" type="pres">
      <dgm:prSet presAssocID="{540D579C-60CA-457B-B014-6B92945D8281}" presName="circleA" presStyleLbl="node1" presStyleIdx="4" presStyleCnt="5"/>
      <dgm:spPr/>
    </dgm:pt>
    <dgm:pt modelId="{0C540354-765C-4686-A0A6-73D9F9DF4075}" type="pres">
      <dgm:prSet presAssocID="{540D579C-60CA-457B-B014-6B92945D8281}" presName="spaceA" presStyleCnt="0"/>
      <dgm:spPr/>
    </dgm:pt>
  </dgm:ptLst>
  <dgm:cxnLst>
    <dgm:cxn modelId="{4AE34A32-1E8B-459E-AF42-72731E9EEA55}" type="presOf" srcId="{9C7E481C-D2FC-48A8-83D3-853A79865CA0}" destId="{097E18AB-40E3-4D85-9101-4B6AF46AA27A}" srcOrd="0" destOrd="0" presId="urn:microsoft.com/office/officeart/2005/8/layout/hProcess11"/>
    <dgm:cxn modelId="{AAFBC335-E3C6-4B8D-8D90-21538676D63C}" srcId="{9C7E481C-D2FC-48A8-83D3-853A79865CA0}" destId="{5EF865AA-DD18-4C2E-A4AE-54E85E91461E}" srcOrd="1" destOrd="0" parTransId="{8F5D0833-7BB3-435E-9125-0682F5379499}" sibTransId="{02A77A70-F2C6-4DCC-B088-AC5D29B3622B}"/>
    <dgm:cxn modelId="{5A6B5C41-2338-422E-9D2B-36A05DE488C6}" type="presOf" srcId="{540D579C-60CA-457B-B014-6B92945D8281}" destId="{A37DB2AB-1809-4890-AA49-A05954B9ACFA}" srcOrd="0" destOrd="0" presId="urn:microsoft.com/office/officeart/2005/8/layout/hProcess11"/>
    <dgm:cxn modelId="{81B2A878-9B31-4ADC-A75F-36B7A7B69513}" type="presOf" srcId="{07EEC66E-523A-46E4-BD92-D7746D933580}" destId="{E7DAB55C-24CE-41CD-B54D-8C4BF462455D}" srcOrd="0" destOrd="0" presId="urn:microsoft.com/office/officeart/2005/8/layout/hProcess11"/>
    <dgm:cxn modelId="{4FEB5795-797A-40C5-9432-7D0AB3DF7B4C}" srcId="{9C7E481C-D2FC-48A8-83D3-853A79865CA0}" destId="{C8E02974-E1A4-4A86-AECC-10269E3DB200}" srcOrd="3" destOrd="0" parTransId="{08F9922E-90D2-4525-AFE8-C7C5E59B6CD8}" sibTransId="{A9EB561F-BD5E-4D3A-A700-C93B0B0A1127}"/>
    <dgm:cxn modelId="{A91937AC-5DF5-4FEC-8425-A27C7F280BD4}" srcId="{9C7E481C-D2FC-48A8-83D3-853A79865CA0}" destId="{375C58F1-DEFD-4F4E-A44F-3CD0A2E7355F}" srcOrd="0" destOrd="0" parTransId="{E0C37EBB-A855-4A91-8669-34E022EA9279}" sibTransId="{DB235044-F0A8-4E31-97FD-E68DE6894645}"/>
    <dgm:cxn modelId="{392A9AD1-878D-4EA6-AA70-09E640D31BE7}" type="presOf" srcId="{375C58F1-DEFD-4F4E-A44F-3CD0A2E7355F}" destId="{3F65CD2E-142D-4556-9CBA-8F45006417AF}" srcOrd="0" destOrd="0" presId="urn:microsoft.com/office/officeart/2005/8/layout/hProcess11"/>
    <dgm:cxn modelId="{95B803DE-2D26-46EC-8EC8-D8C4E0B83914}" srcId="{9C7E481C-D2FC-48A8-83D3-853A79865CA0}" destId="{07EEC66E-523A-46E4-BD92-D7746D933580}" srcOrd="2" destOrd="0" parTransId="{12176DAF-8ABC-4BFE-AE40-703D7FF37DAE}" sibTransId="{5ADCA12A-8596-4534-B029-6ED3C344EC35}"/>
    <dgm:cxn modelId="{F3268BE3-0AE8-497A-8CC7-ABF4ED38209C}" srcId="{9C7E481C-D2FC-48A8-83D3-853A79865CA0}" destId="{540D579C-60CA-457B-B014-6B92945D8281}" srcOrd="4" destOrd="0" parTransId="{3686A30A-DA21-4ECF-A61B-56847DA09D9F}" sibTransId="{5F9C4A74-B431-4E13-80EE-B2A601704D77}"/>
    <dgm:cxn modelId="{BD8936E5-1A53-40BE-B2A0-3D4DF5D72C90}" type="presOf" srcId="{5EF865AA-DD18-4C2E-A4AE-54E85E91461E}" destId="{A52DDECC-911D-4259-B10E-D17FDD0CC34E}" srcOrd="0" destOrd="0" presId="urn:microsoft.com/office/officeart/2005/8/layout/hProcess11"/>
    <dgm:cxn modelId="{A87029F9-EF48-412D-9FF4-A0825B7DCEF0}" type="presOf" srcId="{C8E02974-E1A4-4A86-AECC-10269E3DB200}" destId="{5F9F34AD-BD65-4B59-9B88-049A88342FDA}" srcOrd="0" destOrd="0" presId="urn:microsoft.com/office/officeart/2005/8/layout/hProcess11"/>
    <dgm:cxn modelId="{81E00501-3F1C-4EAA-B66F-DC2CC0544142}" type="presParOf" srcId="{097E18AB-40E3-4D85-9101-4B6AF46AA27A}" destId="{7666D536-2118-4B89-BF30-872A9CE4D87D}" srcOrd="0" destOrd="0" presId="urn:microsoft.com/office/officeart/2005/8/layout/hProcess11"/>
    <dgm:cxn modelId="{658C21E0-9A71-4FAB-8D9B-88E68E51C2AA}" type="presParOf" srcId="{097E18AB-40E3-4D85-9101-4B6AF46AA27A}" destId="{3CDFD61B-5FBD-471A-9C5C-7FE7139594DF}" srcOrd="1" destOrd="0" presId="urn:microsoft.com/office/officeart/2005/8/layout/hProcess11"/>
    <dgm:cxn modelId="{4460ABE2-ABB0-4910-AC31-FA1A58D99195}" type="presParOf" srcId="{3CDFD61B-5FBD-471A-9C5C-7FE7139594DF}" destId="{528D9817-E3F0-43BC-ACC4-0B67EA6C7863}" srcOrd="0" destOrd="0" presId="urn:microsoft.com/office/officeart/2005/8/layout/hProcess11"/>
    <dgm:cxn modelId="{A4ABCACD-5022-4134-89FD-18A247744CD1}" type="presParOf" srcId="{528D9817-E3F0-43BC-ACC4-0B67EA6C7863}" destId="{3F65CD2E-142D-4556-9CBA-8F45006417AF}" srcOrd="0" destOrd="0" presId="urn:microsoft.com/office/officeart/2005/8/layout/hProcess11"/>
    <dgm:cxn modelId="{F5A49E9F-52A9-4D54-BA4D-46A58E83EBF3}" type="presParOf" srcId="{528D9817-E3F0-43BC-ACC4-0B67EA6C7863}" destId="{2B9D8941-C24F-4AEB-8AF3-4410EFD698B0}" srcOrd="1" destOrd="0" presId="urn:microsoft.com/office/officeart/2005/8/layout/hProcess11"/>
    <dgm:cxn modelId="{12506C5C-0E80-420A-81FF-031D96F0C865}" type="presParOf" srcId="{528D9817-E3F0-43BC-ACC4-0B67EA6C7863}" destId="{14696B41-00DD-48C0-898F-51A3069E4113}" srcOrd="2" destOrd="0" presId="urn:microsoft.com/office/officeart/2005/8/layout/hProcess11"/>
    <dgm:cxn modelId="{1D920B87-44AF-42EF-96D0-7353B8D095D6}" type="presParOf" srcId="{3CDFD61B-5FBD-471A-9C5C-7FE7139594DF}" destId="{1CF173A1-C91F-4E5B-80E3-875360CFA53E}" srcOrd="1" destOrd="0" presId="urn:microsoft.com/office/officeart/2005/8/layout/hProcess11"/>
    <dgm:cxn modelId="{09FF0072-F17F-4C0E-A404-9830AA14063A}" type="presParOf" srcId="{3CDFD61B-5FBD-471A-9C5C-7FE7139594DF}" destId="{74772E04-D2C3-48DE-9AFE-973653DE4827}" srcOrd="2" destOrd="0" presId="urn:microsoft.com/office/officeart/2005/8/layout/hProcess11"/>
    <dgm:cxn modelId="{9E40CF2C-A00B-41CE-8FC7-A653EF9557AF}" type="presParOf" srcId="{74772E04-D2C3-48DE-9AFE-973653DE4827}" destId="{A52DDECC-911D-4259-B10E-D17FDD0CC34E}" srcOrd="0" destOrd="0" presId="urn:microsoft.com/office/officeart/2005/8/layout/hProcess11"/>
    <dgm:cxn modelId="{5E36269D-46B8-467C-A696-557C34188921}" type="presParOf" srcId="{74772E04-D2C3-48DE-9AFE-973653DE4827}" destId="{39ACCB40-C219-499C-B25B-825DD976F6B3}" srcOrd="1" destOrd="0" presId="urn:microsoft.com/office/officeart/2005/8/layout/hProcess11"/>
    <dgm:cxn modelId="{149BE1DB-B737-40FD-92C9-A7E73E7742CA}" type="presParOf" srcId="{74772E04-D2C3-48DE-9AFE-973653DE4827}" destId="{B68F1CED-56AF-4EB0-B09F-15174D396724}" srcOrd="2" destOrd="0" presId="urn:microsoft.com/office/officeart/2005/8/layout/hProcess11"/>
    <dgm:cxn modelId="{56FB15AF-F7D0-48FE-A354-708C3B3933AF}" type="presParOf" srcId="{3CDFD61B-5FBD-471A-9C5C-7FE7139594DF}" destId="{86F232B8-635C-48C2-9242-C2BA57598043}" srcOrd="3" destOrd="0" presId="urn:microsoft.com/office/officeart/2005/8/layout/hProcess11"/>
    <dgm:cxn modelId="{364F19D7-A486-461B-89CA-263D9F1DA272}" type="presParOf" srcId="{3CDFD61B-5FBD-471A-9C5C-7FE7139594DF}" destId="{AE1720FC-D364-41A7-8740-FB53F2064715}" srcOrd="4" destOrd="0" presId="urn:microsoft.com/office/officeart/2005/8/layout/hProcess11"/>
    <dgm:cxn modelId="{FCA56395-074A-491D-965B-4FE63A746200}" type="presParOf" srcId="{AE1720FC-D364-41A7-8740-FB53F2064715}" destId="{E7DAB55C-24CE-41CD-B54D-8C4BF462455D}" srcOrd="0" destOrd="0" presId="urn:microsoft.com/office/officeart/2005/8/layout/hProcess11"/>
    <dgm:cxn modelId="{3CC61A0E-07C8-4A22-A64C-55CB1FD52498}" type="presParOf" srcId="{AE1720FC-D364-41A7-8740-FB53F2064715}" destId="{4A8443A9-9A39-44B4-9FE3-1F1567147C51}" srcOrd="1" destOrd="0" presId="urn:microsoft.com/office/officeart/2005/8/layout/hProcess11"/>
    <dgm:cxn modelId="{FEDA3E93-7DDD-41B4-A29A-FCDBFBB132B9}" type="presParOf" srcId="{AE1720FC-D364-41A7-8740-FB53F2064715}" destId="{8B28ECEB-C74F-48C7-9461-485167695B63}" srcOrd="2" destOrd="0" presId="urn:microsoft.com/office/officeart/2005/8/layout/hProcess11"/>
    <dgm:cxn modelId="{4B2C1076-A27A-46A6-A300-C43E8C002350}" type="presParOf" srcId="{3CDFD61B-5FBD-471A-9C5C-7FE7139594DF}" destId="{A5B55658-B441-444A-ACE3-78C1593B83F8}" srcOrd="5" destOrd="0" presId="urn:microsoft.com/office/officeart/2005/8/layout/hProcess11"/>
    <dgm:cxn modelId="{788CDFE5-97F1-4383-8563-2B18BB8F0E89}" type="presParOf" srcId="{3CDFD61B-5FBD-471A-9C5C-7FE7139594DF}" destId="{50118FEF-C4BD-4150-9260-9048954CF5C6}" srcOrd="6" destOrd="0" presId="urn:microsoft.com/office/officeart/2005/8/layout/hProcess11"/>
    <dgm:cxn modelId="{F649B44F-BA34-43B8-BDAA-CED48B7DA58C}" type="presParOf" srcId="{50118FEF-C4BD-4150-9260-9048954CF5C6}" destId="{5F9F34AD-BD65-4B59-9B88-049A88342FDA}" srcOrd="0" destOrd="0" presId="urn:microsoft.com/office/officeart/2005/8/layout/hProcess11"/>
    <dgm:cxn modelId="{216D2804-BBE3-453B-A877-1FA8F66AA401}" type="presParOf" srcId="{50118FEF-C4BD-4150-9260-9048954CF5C6}" destId="{5CBE4B99-42C9-4B29-817D-65249FF02C31}" srcOrd="1" destOrd="0" presId="urn:microsoft.com/office/officeart/2005/8/layout/hProcess11"/>
    <dgm:cxn modelId="{6E912982-558E-423B-B7B4-1AC7962D1621}" type="presParOf" srcId="{50118FEF-C4BD-4150-9260-9048954CF5C6}" destId="{30E37068-7DA4-4051-9F27-8C6754256A54}" srcOrd="2" destOrd="0" presId="urn:microsoft.com/office/officeart/2005/8/layout/hProcess11"/>
    <dgm:cxn modelId="{16475018-7C18-4999-B9BD-3B8169E7751F}" type="presParOf" srcId="{3CDFD61B-5FBD-471A-9C5C-7FE7139594DF}" destId="{559DF81F-8815-4636-9467-8BBD49CCCB18}" srcOrd="7" destOrd="0" presId="urn:microsoft.com/office/officeart/2005/8/layout/hProcess11"/>
    <dgm:cxn modelId="{1A4304D1-8F5F-44BE-A236-F02575C61B00}" type="presParOf" srcId="{3CDFD61B-5FBD-471A-9C5C-7FE7139594DF}" destId="{8F356E9D-266E-4FBD-83FC-FACC596AFDAD}" srcOrd="8" destOrd="0" presId="urn:microsoft.com/office/officeart/2005/8/layout/hProcess11"/>
    <dgm:cxn modelId="{AB2086BA-F286-46E1-B7E8-3B4F72F62369}" type="presParOf" srcId="{8F356E9D-266E-4FBD-83FC-FACC596AFDAD}" destId="{A37DB2AB-1809-4890-AA49-A05954B9ACFA}" srcOrd="0" destOrd="0" presId="urn:microsoft.com/office/officeart/2005/8/layout/hProcess11"/>
    <dgm:cxn modelId="{74E14607-6229-4CB9-B09D-890077285457}" type="presParOf" srcId="{8F356E9D-266E-4FBD-83FC-FACC596AFDAD}" destId="{BCE3E637-90C7-4E88-8D7E-F57C2BD81096}" srcOrd="1" destOrd="0" presId="urn:microsoft.com/office/officeart/2005/8/layout/hProcess11"/>
    <dgm:cxn modelId="{2E195F52-D413-428E-80AC-9A5A502577BF}" type="presParOf" srcId="{8F356E9D-266E-4FBD-83FC-FACC596AFDAD}" destId="{0C540354-765C-4686-A0A6-73D9F9DF4075}"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65DBE1-6B0B-4A1A-8946-F22BDE89CFA5}" type="doc">
      <dgm:prSet loTypeId="urn:microsoft.com/office/officeart/2016/7/layout/AccentHomeChevronProcess" loCatId="process" qsTypeId="urn:microsoft.com/office/officeart/2005/8/quickstyle/simple5" qsCatId="simple" csTypeId="urn:microsoft.com/office/officeart/2005/8/colors/accent2_2" csCatId="accent2"/>
      <dgm:spPr/>
      <dgm:t>
        <a:bodyPr/>
        <a:lstStyle/>
        <a:p>
          <a:endParaRPr lang="en-US"/>
        </a:p>
      </dgm:t>
    </dgm:pt>
    <dgm:pt modelId="{566253F5-54C8-4D77-A3FA-F2CD0C571E95}">
      <dgm:prSet/>
      <dgm:spPr/>
      <dgm:t>
        <a:bodyPr/>
        <a:lstStyle/>
        <a:p>
          <a:r>
            <a:rPr lang="en-US"/>
            <a:t>16 Apr. 26</a:t>
          </a:r>
        </a:p>
      </dgm:t>
    </dgm:pt>
    <dgm:pt modelId="{2D7DE2BB-015E-4509-BE8D-AE670538602E}" type="parTrans" cxnId="{15E35E72-70C6-47BC-A978-821590A5DC4C}">
      <dgm:prSet/>
      <dgm:spPr/>
      <dgm:t>
        <a:bodyPr/>
        <a:lstStyle/>
        <a:p>
          <a:endParaRPr lang="en-US"/>
        </a:p>
      </dgm:t>
    </dgm:pt>
    <dgm:pt modelId="{5529AC52-EA0C-44F3-93CB-811F3DA96DFA}" type="sibTrans" cxnId="{15E35E72-70C6-47BC-A978-821590A5DC4C}">
      <dgm:prSet/>
      <dgm:spPr/>
      <dgm:t>
        <a:bodyPr/>
        <a:lstStyle/>
        <a:p>
          <a:endParaRPr lang="en-US"/>
        </a:p>
      </dgm:t>
    </dgm:pt>
    <dgm:pt modelId="{01364948-A8D5-49B9-8FAB-0A06F71C07D5}">
      <dgm:prSet/>
      <dgm:spPr/>
      <dgm:t>
        <a:bodyPr/>
        <a:lstStyle/>
        <a:p>
          <a:r>
            <a:rPr lang="en-US"/>
            <a:t>Task One (due 27/04/26)</a:t>
          </a:r>
        </a:p>
      </dgm:t>
    </dgm:pt>
    <dgm:pt modelId="{988A6BC4-6363-4451-98F6-AABBEF1C21C8}" type="parTrans" cxnId="{8B5DCE3D-5CFA-4207-B169-599B52CAA28E}">
      <dgm:prSet/>
      <dgm:spPr/>
      <dgm:t>
        <a:bodyPr/>
        <a:lstStyle/>
        <a:p>
          <a:endParaRPr lang="en-US"/>
        </a:p>
      </dgm:t>
    </dgm:pt>
    <dgm:pt modelId="{22045637-DF0A-4F46-A4F0-7EC8903EF7D7}" type="sibTrans" cxnId="{8B5DCE3D-5CFA-4207-B169-599B52CAA28E}">
      <dgm:prSet/>
      <dgm:spPr/>
      <dgm:t>
        <a:bodyPr/>
        <a:lstStyle/>
        <a:p>
          <a:endParaRPr lang="en-US"/>
        </a:p>
      </dgm:t>
    </dgm:pt>
    <dgm:pt modelId="{2F8F52F0-9A92-4D65-890C-C7E668552D52}">
      <dgm:prSet/>
      <dgm:spPr/>
      <dgm:t>
        <a:bodyPr/>
        <a:lstStyle/>
        <a:p>
          <a:r>
            <a:rPr lang="en-US"/>
            <a:t>7 May 26</a:t>
          </a:r>
        </a:p>
      </dgm:t>
    </dgm:pt>
    <dgm:pt modelId="{DE155A5C-2C0A-4111-B544-ED1F0F77FBB1}" type="parTrans" cxnId="{B653F280-C65E-4AE6-95FD-0A6233212518}">
      <dgm:prSet/>
      <dgm:spPr/>
      <dgm:t>
        <a:bodyPr/>
        <a:lstStyle/>
        <a:p>
          <a:endParaRPr lang="en-US"/>
        </a:p>
      </dgm:t>
    </dgm:pt>
    <dgm:pt modelId="{0724FE8D-5CD8-4365-935C-75DB122C2DFA}" type="sibTrans" cxnId="{B653F280-C65E-4AE6-95FD-0A6233212518}">
      <dgm:prSet/>
      <dgm:spPr/>
      <dgm:t>
        <a:bodyPr/>
        <a:lstStyle/>
        <a:p>
          <a:endParaRPr lang="en-US"/>
        </a:p>
      </dgm:t>
    </dgm:pt>
    <dgm:pt modelId="{F15BEB81-7687-4073-B401-3E9863666698}">
      <dgm:prSet/>
      <dgm:spPr/>
      <dgm:t>
        <a:bodyPr/>
        <a:lstStyle/>
        <a:p>
          <a:r>
            <a:rPr lang="en-US"/>
            <a:t>Tasks Two and Three (due 26/05/26)</a:t>
          </a:r>
        </a:p>
      </dgm:t>
    </dgm:pt>
    <dgm:pt modelId="{689E5A13-35D3-44A0-BFE7-CA9EEA281BE5}" type="parTrans" cxnId="{7E1AD4DD-812A-4B2F-B1C9-017A6AB66425}">
      <dgm:prSet/>
      <dgm:spPr/>
      <dgm:t>
        <a:bodyPr/>
        <a:lstStyle/>
        <a:p>
          <a:endParaRPr lang="en-US"/>
        </a:p>
      </dgm:t>
    </dgm:pt>
    <dgm:pt modelId="{F5379E79-D8F3-4551-98D8-A023676E5CCE}" type="sibTrans" cxnId="{7E1AD4DD-812A-4B2F-B1C9-017A6AB66425}">
      <dgm:prSet/>
      <dgm:spPr/>
      <dgm:t>
        <a:bodyPr/>
        <a:lstStyle/>
        <a:p>
          <a:endParaRPr lang="en-US"/>
        </a:p>
      </dgm:t>
    </dgm:pt>
    <dgm:pt modelId="{0C87B3B4-9917-44C7-93DE-1495FB5A2C4D}">
      <dgm:prSet/>
      <dgm:spPr/>
      <dgm:t>
        <a:bodyPr/>
        <a:lstStyle/>
        <a:p>
          <a:r>
            <a:rPr lang="en-US"/>
            <a:t>4 June 26 and 18 June 26</a:t>
          </a:r>
        </a:p>
      </dgm:t>
    </dgm:pt>
    <dgm:pt modelId="{5F00107C-FB4C-44B2-8574-1F80535B7EDC}" type="parTrans" cxnId="{33D0A74F-5F83-4DC4-9A3C-7A49C846334A}">
      <dgm:prSet/>
      <dgm:spPr/>
      <dgm:t>
        <a:bodyPr/>
        <a:lstStyle/>
        <a:p>
          <a:endParaRPr lang="en-US"/>
        </a:p>
      </dgm:t>
    </dgm:pt>
    <dgm:pt modelId="{D623AC84-65DB-42AC-9485-B1CAF13A7E31}" type="sibTrans" cxnId="{33D0A74F-5F83-4DC4-9A3C-7A49C846334A}">
      <dgm:prSet/>
      <dgm:spPr/>
      <dgm:t>
        <a:bodyPr/>
        <a:lstStyle/>
        <a:p>
          <a:endParaRPr lang="en-US"/>
        </a:p>
      </dgm:t>
    </dgm:pt>
    <dgm:pt modelId="{B3CA0CBD-F014-4819-85C5-0D76B4189B89}">
      <dgm:prSet/>
      <dgm:spPr/>
      <dgm:t>
        <a:bodyPr/>
        <a:lstStyle/>
        <a:p>
          <a:r>
            <a:rPr lang="en-US"/>
            <a:t>Task Four (due 22/06/26)</a:t>
          </a:r>
        </a:p>
      </dgm:t>
    </dgm:pt>
    <dgm:pt modelId="{83D184F3-82E6-4989-B55E-1A8699F7D374}" type="parTrans" cxnId="{5B716866-68E6-49AA-80DA-5589DF754F4B}">
      <dgm:prSet/>
      <dgm:spPr/>
      <dgm:t>
        <a:bodyPr/>
        <a:lstStyle/>
        <a:p>
          <a:endParaRPr lang="en-US"/>
        </a:p>
      </dgm:t>
    </dgm:pt>
    <dgm:pt modelId="{89296751-3AFA-4DE7-BD87-A726B311D97A}" type="sibTrans" cxnId="{5B716866-68E6-49AA-80DA-5589DF754F4B}">
      <dgm:prSet/>
      <dgm:spPr/>
      <dgm:t>
        <a:bodyPr/>
        <a:lstStyle/>
        <a:p>
          <a:endParaRPr lang="en-US"/>
        </a:p>
      </dgm:t>
    </dgm:pt>
    <dgm:pt modelId="{C742F101-D0EE-40CD-B82F-1396F71AC138}">
      <dgm:prSet/>
      <dgm:spPr/>
      <dgm:t>
        <a:bodyPr/>
        <a:lstStyle/>
        <a:p>
          <a:r>
            <a:rPr lang="en-US"/>
            <a:t>2 July 26 and 16 July 26</a:t>
          </a:r>
        </a:p>
      </dgm:t>
    </dgm:pt>
    <dgm:pt modelId="{CE276457-3F93-4945-BC3F-C14FF0C7DFE1}" type="parTrans" cxnId="{DE2A6CA9-CEE1-4F40-8A4F-40C0A5C9CC51}">
      <dgm:prSet/>
      <dgm:spPr/>
      <dgm:t>
        <a:bodyPr/>
        <a:lstStyle/>
        <a:p>
          <a:endParaRPr lang="en-US"/>
        </a:p>
      </dgm:t>
    </dgm:pt>
    <dgm:pt modelId="{35C6E475-3C79-40FA-9C6F-A23110D5F282}" type="sibTrans" cxnId="{DE2A6CA9-CEE1-4F40-8A4F-40C0A5C9CC51}">
      <dgm:prSet/>
      <dgm:spPr/>
      <dgm:t>
        <a:bodyPr/>
        <a:lstStyle/>
        <a:p>
          <a:endParaRPr lang="en-US"/>
        </a:p>
      </dgm:t>
    </dgm:pt>
    <dgm:pt modelId="{9E7F48C6-0DCB-4F65-B46F-0BFA857CC220}">
      <dgm:prSet/>
      <dgm:spPr/>
      <dgm:t>
        <a:bodyPr/>
        <a:lstStyle/>
        <a:p>
          <a:r>
            <a:rPr lang="en-US"/>
            <a:t>Task Five (due 20/07/26)</a:t>
          </a:r>
        </a:p>
      </dgm:t>
    </dgm:pt>
    <dgm:pt modelId="{57A3F669-8E60-45F5-907E-97FAD5061C7A}" type="parTrans" cxnId="{53F42B8E-D376-4A8B-A25C-46F0AA3A5061}">
      <dgm:prSet/>
      <dgm:spPr/>
      <dgm:t>
        <a:bodyPr/>
        <a:lstStyle/>
        <a:p>
          <a:endParaRPr lang="en-US"/>
        </a:p>
      </dgm:t>
    </dgm:pt>
    <dgm:pt modelId="{26F7753C-5BF5-4F37-A5E3-B895A409C61D}" type="sibTrans" cxnId="{53F42B8E-D376-4A8B-A25C-46F0AA3A5061}">
      <dgm:prSet/>
      <dgm:spPr/>
      <dgm:t>
        <a:bodyPr/>
        <a:lstStyle/>
        <a:p>
          <a:endParaRPr lang="en-US"/>
        </a:p>
      </dgm:t>
    </dgm:pt>
    <dgm:pt modelId="{717A8BF7-97FF-46FB-98D1-C6512D7ED28F}" type="pres">
      <dgm:prSet presAssocID="{2D65DBE1-6B0B-4A1A-8946-F22BDE89CFA5}" presName="Name0" presStyleCnt="0">
        <dgm:presLayoutVars>
          <dgm:animLvl val="lvl"/>
          <dgm:resizeHandles val="exact"/>
        </dgm:presLayoutVars>
      </dgm:prSet>
      <dgm:spPr/>
    </dgm:pt>
    <dgm:pt modelId="{4362B889-9B5C-4B16-A3BD-1C1F684D0578}" type="pres">
      <dgm:prSet presAssocID="{566253F5-54C8-4D77-A3FA-F2CD0C571E95}" presName="composite" presStyleCnt="0"/>
      <dgm:spPr/>
    </dgm:pt>
    <dgm:pt modelId="{DAED8255-7890-432E-9B82-68D5EA3E7800}" type="pres">
      <dgm:prSet presAssocID="{566253F5-54C8-4D77-A3FA-F2CD0C571E95}" presName="L" presStyleLbl="solidFgAcc1" presStyleIdx="0" presStyleCnt="4">
        <dgm:presLayoutVars>
          <dgm:chMax val="0"/>
          <dgm:chPref val="0"/>
        </dgm:presLayoutVars>
      </dgm:prSet>
      <dgm:spPr/>
    </dgm:pt>
    <dgm:pt modelId="{3AEAA713-1712-4555-B8B5-F29EB54787D8}" type="pres">
      <dgm:prSet presAssocID="{566253F5-54C8-4D77-A3FA-F2CD0C571E95}" presName="parTx" presStyleLbl="alignNode1" presStyleIdx="0" presStyleCnt="4">
        <dgm:presLayoutVars>
          <dgm:chMax val="0"/>
          <dgm:chPref val="0"/>
          <dgm:bulletEnabled val="1"/>
        </dgm:presLayoutVars>
      </dgm:prSet>
      <dgm:spPr/>
    </dgm:pt>
    <dgm:pt modelId="{E36A1E36-2644-4FA5-91B9-2CED3D8918A1}" type="pres">
      <dgm:prSet presAssocID="{566253F5-54C8-4D77-A3FA-F2CD0C571E95}" presName="desTx" presStyleLbl="revTx" presStyleIdx="0" presStyleCnt="4">
        <dgm:presLayoutVars>
          <dgm:chMax val="0"/>
          <dgm:chPref val="0"/>
          <dgm:bulletEnabled val="1"/>
        </dgm:presLayoutVars>
      </dgm:prSet>
      <dgm:spPr/>
    </dgm:pt>
    <dgm:pt modelId="{1333B23D-4852-4E76-9FEC-B48344213B5F}" type="pres">
      <dgm:prSet presAssocID="{566253F5-54C8-4D77-A3FA-F2CD0C571E95}" presName="EmptyPlaceHolder" presStyleCnt="0"/>
      <dgm:spPr/>
    </dgm:pt>
    <dgm:pt modelId="{E2503C00-C5F4-483A-AB3A-920C339E2EF1}" type="pres">
      <dgm:prSet presAssocID="{5529AC52-EA0C-44F3-93CB-811F3DA96DFA}" presName="space" presStyleCnt="0"/>
      <dgm:spPr/>
    </dgm:pt>
    <dgm:pt modelId="{150FD5CE-624F-4544-BC04-406CF783C6C9}" type="pres">
      <dgm:prSet presAssocID="{2F8F52F0-9A92-4D65-890C-C7E668552D52}" presName="composite" presStyleCnt="0"/>
      <dgm:spPr/>
    </dgm:pt>
    <dgm:pt modelId="{03E457FA-7EFC-4DCC-AC2F-0BFC5B4DD14A}" type="pres">
      <dgm:prSet presAssocID="{2F8F52F0-9A92-4D65-890C-C7E668552D52}" presName="L" presStyleLbl="solidFgAcc1" presStyleIdx="1" presStyleCnt="4">
        <dgm:presLayoutVars>
          <dgm:chMax val="0"/>
          <dgm:chPref val="0"/>
        </dgm:presLayoutVars>
      </dgm:prSet>
      <dgm:spPr/>
    </dgm:pt>
    <dgm:pt modelId="{4888EC65-F3FA-401C-A8D2-5D725D86B259}" type="pres">
      <dgm:prSet presAssocID="{2F8F52F0-9A92-4D65-890C-C7E668552D52}" presName="parTx" presStyleLbl="alignNode1" presStyleIdx="1" presStyleCnt="4">
        <dgm:presLayoutVars>
          <dgm:chMax val="0"/>
          <dgm:chPref val="0"/>
          <dgm:bulletEnabled val="1"/>
        </dgm:presLayoutVars>
      </dgm:prSet>
      <dgm:spPr/>
    </dgm:pt>
    <dgm:pt modelId="{5D054253-ED34-4899-A079-5D9A47168374}" type="pres">
      <dgm:prSet presAssocID="{2F8F52F0-9A92-4D65-890C-C7E668552D52}" presName="desTx" presStyleLbl="revTx" presStyleIdx="1" presStyleCnt="4">
        <dgm:presLayoutVars>
          <dgm:chMax val="0"/>
          <dgm:chPref val="0"/>
          <dgm:bulletEnabled val="1"/>
        </dgm:presLayoutVars>
      </dgm:prSet>
      <dgm:spPr/>
    </dgm:pt>
    <dgm:pt modelId="{D2684459-7C59-41C7-AA71-C21D0BD7C01A}" type="pres">
      <dgm:prSet presAssocID="{2F8F52F0-9A92-4D65-890C-C7E668552D52}" presName="EmptyPlaceHolder" presStyleCnt="0"/>
      <dgm:spPr/>
    </dgm:pt>
    <dgm:pt modelId="{7D3AAEA7-010E-425B-9705-108E905ADC42}" type="pres">
      <dgm:prSet presAssocID="{0724FE8D-5CD8-4365-935C-75DB122C2DFA}" presName="space" presStyleCnt="0"/>
      <dgm:spPr/>
    </dgm:pt>
    <dgm:pt modelId="{23FC772F-5794-4CCB-890B-99E6B5D29E30}" type="pres">
      <dgm:prSet presAssocID="{0C87B3B4-9917-44C7-93DE-1495FB5A2C4D}" presName="composite" presStyleCnt="0"/>
      <dgm:spPr/>
    </dgm:pt>
    <dgm:pt modelId="{A14D6AE7-FB0E-482D-B8A0-694879BD7654}" type="pres">
      <dgm:prSet presAssocID="{0C87B3B4-9917-44C7-93DE-1495FB5A2C4D}" presName="L" presStyleLbl="solidFgAcc1" presStyleIdx="2" presStyleCnt="4">
        <dgm:presLayoutVars>
          <dgm:chMax val="0"/>
          <dgm:chPref val="0"/>
        </dgm:presLayoutVars>
      </dgm:prSet>
      <dgm:spPr/>
    </dgm:pt>
    <dgm:pt modelId="{CE20B83C-1F48-471C-AD60-8F3E19570315}" type="pres">
      <dgm:prSet presAssocID="{0C87B3B4-9917-44C7-93DE-1495FB5A2C4D}" presName="parTx" presStyleLbl="alignNode1" presStyleIdx="2" presStyleCnt="4">
        <dgm:presLayoutVars>
          <dgm:chMax val="0"/>
          <dgm:chPref val="0"/>
          <dgm:bulletEnabled val="1"/>
        </dgm:presLayoutVars>
      </dgm:prSet>
      <dgm:spPr/>
    </dgm:pt>
    <dgm:pt modelId="{3F5E912A-C39C-4F6D-AF63-A2C922D81AAA}" type="pres">
      <dgm:prSet presAssocID="{0C87B3B4-9917-44C7-93DE-1495FB5A2C4D}" presName="desTx" presStyleLbl="revTx" presStyleIdx="2" presStyleCnt="4">
        <dgm:presLayoutVars>
          <dgm:chMax val="0"/>
          <dgm:chPref val="0"/>
          <dgm:bulletEnabled val="1"/>
        </dgm:presLayoutVars>
      </dgm:prSet>
      <dgm:spPr/>
    </dgm:pt>
    <dgm:pt modelId="{A96714DE-3BD7-483A-A0FD-4CEFF6725A49}" type="pres">
      <dgm:prSet presAssocID="{0C87B3B4-9917-44C7-93DE-1495FB5A2C4D}" presName="EmptyPlaceHolder" presStyleCnt="0"/>
      <dgm:spPr/>
    </dgm:pt>
    <dgm:pt modelId="{CAFCD5B6-B2C8-4A7A-B91D-920CACA50736}" type="pres">
      <dgm:prSet presAssocID="{D623AC84-65DB-42AC-9485-B1CAF13A7E31}" presName="space" presStyleCnt="0"/>
      <dgm:spPr/>
    </dgm:pt>
    <dgm:pt modelId="{93132CBB-FA25-4302-9346-B37E6371DDE2}" type="pres">
      <dgm:prSet presAssocID="{C742F101-D0EE-40CD-B82F-1396F71AC138}" presName="composite" presStyleCnt="0"/>
      <dgm:spPr/>
    </dgm:pt>
    <dgm:pt modelId="{B50C64BE-F5EC-47A7-A85E-2AB8066B45A6}" type="pres">
      <dgm:prSet presAssocID="{C742F101-D0EE-40CD-B82F-1396F71AC138}" presName="L" presStyleLbl="solidFgAcc1" presStyleIdx="3" presStyleCnt="4">
        <dgm:presLayoutVars>
          <dgm:chMax val="0"/>
          <dgm:chPref val="0"/>
        </dgm:presLayoutVars>
      </dgm:prSet>
      <dgm:spPr/>
    </dgm:pt>
    <dgm:pt modelId="{5637B7F7-3899-4521-846D-7F6D07434BE2}" type="pres">
      <dgm:prSet presAssocID="{C742F101-D0EE-40CD-B82F-1396F71AC138}" presName="parTx" presStyleLbl="alignNode1" presStyleIdx="3" presStyleCnt="4">
        <dgm:presLayoutVars>
          <dgm:chMax val="0"/>
          <dgm:chPref val="0"/>
          <dgm:bulletEnabled val="1"/>
        </dgm:presLayoutVars>
      </dgm:prSet>
      <dgm:spPr/>
    </dgm:pt>
    <dgm:pt modelId="{ED6D9908-6A66-47A8-8556-3580BDD7BD57}" type="pres">
      <dgm:prSet presAssocID="{C742F101-D0EE-40CD-B82F-1396F71AC138}" presName="desTx" presStyleLbl="revTx" presStyleIdx="3" presStyleCnt="4">
        <dgm:presLayoutVars>
          <dgm:chMax val="0"/>
          <dgm:chPref val="0"/>
          <dgm:bulletEnabled val="1"/>
        </dgm:presLayoutVars>
      </dgm:prSet>
      <dgm:spPr/>
    </dgm:pt>
    <dgm:pt modelId="{BAEFE506-8FC4-461C-914D-C24C9CB4D3AE}" type="pres">
      <dgm:prSet presAssocID="{C742F101-D0EE-40CD-B82F-1396F71AC138}" presName="EmptyPlaceHolder" presStyleCnt="0"/>
      <dgm:spPr/>
    </dgm:pt>
  </dgm:ptLst>
  <dgm:cxnLst>
    <dgm:cxn modelId="{8B5DCE3D-5CFA-4207-B169-599B52CAA28E}" srcId="{566253F5-54C8-4D77-A3FA-F2CD0C571E95}" destId="{01364948-A8D5-49B9-8FAB-0A06F71C07D5}" srcOrd="0" destOrd="0" parTransId="{988A6BC4-6363-4451-98F6-AABBEF1C21C8}" sibTransId="{22045637-DF0A-4F46-A4F0-7EC8903EF7D7}"/>
    <dgm:cxn modelId="{5B716866-68E6-49AA-80DA-5589DF754F4B}" srcId="{0C87B3B4-9917-44C7-93DE-1495FB5A2C4D}" destId="{B3CA0CBD-F014-4819-85C5-0D76B4189B89}" srcOrd="0" destOrd="0" parTransId="{83D184F3-82E6-4989-B55E-1A8699F7D374}" sibTransId="{89296751-3AFA-4DE7-BD87-A726B311D97A}"/>
    <dgm:cxn modelId="{D985896F-7CCA-42F7-B353-9F05D7453186}" type="presOf" srcId="{C742F101-D0EE-40CD-B82F-1396F71AC138}" destId="{5637B7F7-3899-4521-846D-7F6D07434BE2}" srcOrd="0" destOrd="0" presId="urn:microsoft.com/office/officeart/2016/7/layout/AccentHomeChevronProcess"/>
    <dgm:cxn modelId="{33D0A74F-5F83-4DC4-9A3C-7A49C846334A}" srcId="{2D65DBE1-6B0B-4A1A-8946-F22BDE89CFA5}" destId="{0C87B3B4-9917-44C7-93DE-1495FB5A2C4D}" srcOrd="2" destOrd="0" parTransId="{5F00107C-FB4C-44B2-8574-1F80535B7EDC}" sibTransId="{D623AC84-65DB-42AC-9485-B1CAF13A7E31}"/>
    <dgm:cxn modelId="{15E35E72-70C6-47BC-A978-821590A5DC4C}" srcId="{2D65DBE1-6B0B-4A1A-8946-F22BDE89CFA5}" destId="{566253F5-54C8-4D77-A3FA-F2CD0C571E95}" srcOrd="0" destOrd="0" parTransId="{2D7DE2BB-015E-4509-BE8D-AE670538602E}" sibTransId="{5529AC52-EA0C-44F3-93CB-811F3DA96DFA}"/>
    <dgm:cxn modelId="{B653F280-C65E-4AE6-95FD-0A6233212518}" srcId="{2D65DBE1-6B0B-4A1A-8946-F22BDE89CFA5}" destId="{2F8F52F0-9A92-4D65-890C-C7E668552D52}" srcOrd="1" destOrd="0" parTransId="{DE155A5C-2C0A-4111-B544-ED1F0F77FBB1}" sibTransId="{0724FE8D-5CD8-4365-935C-75DB122C2DFA}"/>
    <dgm:cxn modelId="{03427184-76D2-4BA3-AAB2-FE7D2E9029EF}" type="presOf" srcId="{01364948-A8D5-49B9-8FAB-0A06F71C07D5}" destId="{E36A1E36-2644-4FA5-91B9-2CED3D8918A1}" srcOrd="0" destOrd="0" presId="urn:microsoft.com/office/officeart/2016/7/layout/AccentHomeChevronProcess"/>
    <dgm:cxn modelId="{62F0A58B-077D-4307-B9E4-428792D08881}" type="presOf" srcId="{F15BEB81-7687-4073-B401-3E9863666698}" destId="{5D054253-ED34-4899-A079-5D9A47168374}" srcOrd="0" destOrd="0" presId="urn:microsoft.com/office/officeart/2016/7/layout/AccentHomeChevronProcess"/>
    <dgm:cxn modelId="{53F42B8E-D376-4A8B-A25C-46F0AA3A5061}" srcId="{C742F101-D0EE-40CD-B82F-1396F71AC138}" destId="{9E7F48C6-0DCB-4F65-B46F-0BFA857CC220}" srcOrd="0" destOrd="0" parTransId="{57A3F669-8E60-45F5-907E-97FAD5061C7A}" sibTransId="{26F7753C-5BF5-4F37-A5E3-B895A409C61D}"/>
    <dgm:cxn modelId="{B16ED799-07AB-4B50-843C-7C135F4EEB02}" type="presOf" srcId="{566253F5-54C8-4D77-A3FA-F2CD0C571E95}" destId="{3AEAA713-1712-4555-B8B5-F29EB54787D8}" srcOrd="0" destOrd="0" presId="urn:microsoft.com/office/officeart/2016/7/layout/AccentHomeChevronProcess"/>
    <dgm:cxn modelId="{01BB309F-2CA6-43B3-8930-450A6AEC6525}" type="presOf" srcId="{B3CA0CBD-F014-4819-85C5-0D76B4189B89}" destId="{3F5E912A-C39C-4F6D-AF63-A2C922D81AAA}" srcOrd="0" destOrd="0" presId="urn:microsoft.com/office/officeart/2016/7/layout/AccentHomeChevronProcess"/>
    <dgm:cxn modelId="{DE2A6CA9-CEE1-4F40-8A4F-40C0A5C9CC51}" srcId="{2D65DBE1-6B0B-4A1A-8946-F22BDE89CFA5}" destId="{C742F101-D0EE-40CD-B82F-1396F71AC138}" srcOrd="3" destOrd="0" parTransId="{CE276457-3F93-4945-BC3F-C14FF0C7DFE1}" sibTransId="{35C6E475-3C79-40FA-9C6F-A23110D5F282}"/>
    <dgm:cxn modelId="{16A317B3-EEE1-4F33-8CBC-D0BC82D76D5D}" type="presOf" srcId="{9E7F48C6-0DCB-4F65-B46F-0BFA857CC220}" destId="{ED6D9908-6A66-47A8-8556-3580BDD7BD57}" srcOrd="0" destOrd="0" presId="urn:microsoft.com/office/officeart/2016/7/layout/AccentHomeChevronProcess"/>
    <dgm:cxn modelId="{CCBC0AC7-D7FE-4BC6-8077-E4ABF2D2EEF9}" type="presOf" srcId="{2F8F52F0-9A92-4D65-890C-C7E668552D52}" destId="{4888EC65-F3FA-401C-A8D2-5D725D86B259}" srcOrd="0" destOrd="0" presId="urn:microsoft.com/office/officeart/2016/7/layout/AccentHomeChevronProcess"/>
    <dgm:cxn modelId="{7E1AD4DD-812A-4B2F-B1C9-017A6AB66425}" srcId="{2F8F52F0-9A92-4D65-890C-C7E668552D52}" destId="{F15BEB81-7687-4073-B401-3E9863666698}" srcOrd="0" destOrd="0" parTransId="{689E5A13-35D3-44A0-BFE7-CA9EEA281BE5}" sibTransId="{F5379E79-D8F3-4551-98D8-A023676E5CCE}"/>
    <dgm:cxn modelId="{5D4161E8-D721-4E2C-875C-BA192AF4DD6D}" type="presOf" srcId="{2D65DBE1-6B0B-4A1A-8946-F22BDE89CFA5}" destId="{717A8BF7-97FF-46FB-98D1-C6512D7ED28F}" srcOrd="0" destOrd="0" presId="urn:microsoft.com/office/officeart/2016/7/layout/AccentHomeChevronProcess"/>
    <dgm:cxn modelId="{EB7EE2FA-BDCA-4EC0-9884-9BF339D11D5E}" type="presOf" srcId="{0C87B3B4-9917-44C7-93DE-1495FB5A2C4D}" destId="{CE20B83C-1F48-471C-AD60-8F3E19570315}" srcOrd="0" destOrd="0" presId="urn:microsoft.com/office/officeart/2016/7/layout/AccentHomeChevronProcess"/>
    <dgm:cxn modelId="{B09A9092-0294-496E-BBEC-1A982BB046D0}" type="presParOf" srcId="{717A8BF7-97FF-46FB-98D1-C6512D7ED28F}" destId="{4362B889-9B5C-4B16-A3BD-1C1F684D0578}" srcOrd="0" destOrd="0" presId="urn:microsoft.com/office/officeart/2016/7/layout/AccentHomeChevronProcess"/>
    <dgm:cxn modelId="{DE63E097-F4C4-49C6-82FE-67EA71745D68}" type="presParOf" srcId="{4362B889-9B5C-4B16-A3BD-1C1F684D0578}" destId="{DAED8255-7890-432E-9B82-68D5EA3E7800}" srcOrd="0" destOrd="0" presId="urn:microsoft.com/office/officeart/2016/7/layout/AccentHomeChevronProcess"/>
    <dgm:cxn modelId="{CFA1D3B0-B041-49F6-96DB-8355778107F9}" type="presParOf" srcId="{4362B889-9B5C-4B16-A3BD-1C1F684D0578}" destId="{3AEAA713-1712-4555-B8B5-F29EB54787D8}" srcOrd="1" destOrd="0" presId="urn:microsoft.com/office/officeart/2016/7/layout/AccentHomeChevronProcess"/>
    <dgm:cxn modelId="{CE89646C-17A0-4752-80EE-54DDC8B2AE53}" type="presParOf" srcId="{4362B889-9B5C-4B16-A3BD-1C1F684D0578}" destId="{E36A1E36-2644-4FA5-91B9-2CED3D8918A1}" srcOrd="2" destOrd="0" presId="urn:microsoft.com/office/officeart/2016/7/layout/AccentHomeChevronProcess"/>
    <dgm:cxn modelId="{1EBCA617-FE2F-4399-9747-2BD2196A57CE}" type="presParOf" srcId="{4362B889-9B5C-4B16-A3BD-1C1F684D0578}" destId="{1333B23D-4852-4E76-9FEC-B48344213B5F}" srcOrd="3" destOrd="0" presId="urn:microsoft.com/office/officeart/2016/7/layout/AccentHomeChevronProcess"/>
    <dgm:cxn modelId="{51010228-4967-4996-B1D4-1933581AFFEC}" type="presParOf" srcId="{717A8BF7-97FF-46FB-98D1-C6512D7ED28F}" destId="{E2503C00-C5F4-483A-AB3A-920C339E2EF1}" srcOrd="1" destOrd="0" presId="urn:microsoft.com/office/officeart/2016/7/layout/AccentHomeChevronProcess"/>
    <dgm:cxn modelId="{3A49D812-A3D6-474E-8398-1DB494B6157A}" type="presParOf" srcId="{717A8BF7-97FF-46FB-98D1-C6512D7ED28F}" destId="{150FD5CE-624F-4544-BC04-406CF783C6C9}" srcOrd="2" destOrd="0" presId="urn:microsoft.com/office/officeart/2016/7/layout/AccentHomeChevronProcess"/>
    <dgm:cxn modelId="{4C4AE7C0-EFB1-44E7-B6D3-D46D2228DC7F}" type="presParOf" srcId="{150FD5CE-624F-4544-BC04-406CF783C6C9}" destId="{03E457FA-7EFC-4DCC-AC2F-0BFC5B4DD14A}" srcOrd="0" destOrd="0" presId="urn:microsoft.com/office/officeart/2016/7/layout/AccentHomeChevronProcess"/>
    <dgm:cxn modelId="{32C81BCD-ADD0-4CF1-B675-39B6ED2EB14D}" type="presParOf" srcId="{150FD5CE-624F-4544-BC04-406CF783C6C9}" destId="{4888EC65-F3FA-401C-A8D2-5D725D86B259}" srcOrd="1" destOrd="0" presId="urn:microsoft.com/office/officeart/2016/7/layout/AccentHomeChevronProcess"/>
    <dgm:cxn modelId="{8E34BCA6-FB6E-41A4-8587-A7F559B891D0}" type="presParOf" srcId="{150FD5CE-624F-4544-BC04-406CF783C6C9}" destId="{5D054253-ED34-4899-A079-5D9A47168374}" srcOrd="2" destOrd="0" presId="urn:microsoft.com/office/officeart/2016/7/layout/AccentHomeChevronProcess"/>
    <dgm:cxn modelId="{782A68D9-B106-45EC-AF99-39F864537EF7}" type="presParOf" srcId="{150FD5CE-624F-4544-BC04-406CF783C6C9}" destId="{D2684459-7C59-41C7-AA71-C21D0BD7C01A}" srcOrd="3" destOrd="0" presId="urn:microsoft.com/office/officeart/2016/7/layout/AccentHomeChevronProcess"/>
    <dgm:cxn modelId="{7A71196C-8446-41D1-AF81-CFB2199FC29E}" type="presParOf" srcId="{717A8BF7-97FF-46FB-98D1-C6512D7ED28F}" destId="{7D3AAEA7-010E-425B-9705-108E905ADC42}" srcOrd="3" destOrd="0" presId="urn:microsoft.com/office/officeart/2016/7/layout/AccentHomeChevronProcess"/>
    <dgm:cxn modelId="{B7A1CAA0-1A85-463E-B600-9EF42E887D3D}" type="presParOf" srcId="{717A8BF7-97FF-46FB-98D1-C6512D7ED28F}" destId="{23FC772F-5794-4CCB-890B-99E6B5D29E30}" srcOrd="4" destOrd="0" presId="urn:microsoft.com/office/officeart/2016/7/layout/AccentHomeChevronProcess"/>
    <dgm:cxn modelId="{A13EA2BF-F3CD-4A87-829C-EA9EAACF3D96}" type="presParOf" srcId="{23FC772F-5794-4CCB-890B-99E6B5D29E30}" destId="{A14D6AE7-FB0E-482D-B8A0-694879BD7654}" srcOrd="0" destOrd="0" presId="urn:microsoft.com/office/officeart/2016/7/layout/AccentHomeChevronProcess"/>
    <dgm:cxn modelId="{68392F49-1BC1-44F5-BBFF-141A1847CAA8}" type="presParOf" srcId="{23FC772F-5794-4CCB-890B-99E6B5D29E30}" destId="{CE20B83C-1F48-471C-AD60-8F3E19570315}" srcOrd="1" destOrd="0" presId="urn:microsoft.com/office/officeart/2016/7/layout/AccentHomeChevronProcess"/>
    <dgm:cxn modelId="{EED86163-1447-4D7E-B179-A730D393AAD9}" type="presParOf" srcId="{23FC772F-5794-4CCB-890B-99E6B5D29E30}" destId="{3F5E912A-C39C-4F6D-AF63-A2C922D81AAA}" srcOrd="2" destOrd="0" presId="urn:microsoft.com/office/officeart/2016/7/layout/AccentHomeChevronProcess"/>
    <dgm:cxn modelId="{F04B52C0-2E83-4FC7-943B-424AB16DBB67}" type="presParOf" srcId="{23FC772F-5794-4CCB-890B-99E6B5D29E30}" destId="{A96714DE-3BD7-483A-A0FD-4CEFF6725A49}" srcOrd="3" destOrd="0" presId="urn:microsoft.com/office/officeart/2016/7/layout/AccentHomeChevronProcess"/>
    <dgm:cxn modelId="{8F9CD2B3-9DE5-4C9B-BFFC-D6A800044F55}" type="presParOf" srcId="{717A8BF7-97FF-46FB-98D1-C6512D7ED28F}" destId="{CAFCD5B6-B2C8-4A7A-B91D-920CACA50736}" srcOrd="5" destOrd="0" presId="urn:microsoft.com/office/officeart/2016/7/layout/AccentHomeChevronProcess"/>
    <dgm:cxn modelId="{CD9C7FB8-4FA3-4891-9401-25C1A152FF1F}" type="presParOf" srcId="{717A8BF7-97FF-46FB-98D1-C6512D7ED28F}" destId="{93132CBB-FA25-4302-9346-B37E6371DDE2}" srcOrd="6" destOrd="0" presId="urn:microsoft.com/office/officeart/2016/7/layout/AccentHomeChevronProcess"/>
    <dgm:cxn modelId="{DDC2B9A9-9CD2-41CB-8E05-0AEE86234A6B}" type="presParOf" srcId="{93132CBB-FA25-4302-9346-B37E6371DDE2}" destId="{B50C64BE-F5EC-47A7-A85E-2AB8066B45A6}" srcOrd="0" destOrd="0" presId="urn:microsoft.com/office/officeart/2016/7/layout/AccentHomeChevronProcess"/>
    <dgm:cxn modelId="{ED922263-8E8B-4F2D-80BA-56C9A0689081}" type="presParOf" srcId="{93132CBB-FA25-4302-9346-B37E6371DDE2}" destId="{5637B7F7-3899-4521-846D-7F6D07434BE2}" srcOrd="1" destOrd="0" presId="urn:microsoft.com/office/officeart/2016/7/layout/AccentHomeChevronProcess"/>
    <dgm:cxn modelId="{40AE4059-004B-4023-8D18-A62AB0DE5B08}" type="presParOf" srcId="{93132CBB-FA25-4302-9346-B37E6371DDE2}" destId="{ED6D9908-6A66-47A8-8556-3580BDD7BD57}" srcOrd="2" destOrd="0" presId="urn:microsoft.com/office/officeart/2016/7/layout/AccentHomeChevronProcess"/>
    <dgm:cxn modelId="{CB886551-7770-495B-BDE3-7A15DBD692CD}" type="presParOf" srcId="{93132CBB-FA25-4302-9346-B37E6371DDE2}" destId="{BAEFE506-8FC4-461C-914D-C24C9CB4D3AE}" srcOrd="3" destOrd="0" presId="urn:microsoft.com/office/officeart/2016/7/layout/AccentHomeChevro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B6B4E15-77D2-4C82-BC0C-FA77D4A4979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E79697D-DBFB-45AB-BD23-2ED8B498281B}">
      <dgm:prSet/>
      <dgm:spPr/>
      <dgm:t>
        <a:bodyPr/>
        <a:lstStyle/>
        <a:p>
          <a:r>
            <a:rPr lang="en-GB"/>
            <a:t>People Practice</a:t>
          </a:r>
          <a:endParaRPr lang="en-US"/>
        </a:p>
      </dgm:t>
    </dgm:pt>
    <dgm:pt modelId="{FA8A4379-C01B-4B65-BC9E-B461E0A615A1}" type="parTrans" cxnId="{45B0F99E-7285-4B55-810E-B76A417F4D2D}">
      <dgm:prSet/>
      <dgm:spPr/>
      <dgm:t>
        <a:bodyPr/>
        <a:lstStyle/>
        <a:p>
          <a:endParaRPr lang="en-US"/>
        </a:p>
      </dgm:t>
    </dgm:pt>
    <dgm:pt modelId="{7BB1C7C5-BF70-493B-ACAE-BB4F90CB8B6C}" type="sibTrans" cxnId="{45B0F99E-7285-4B55-810E-B76A417F4D2D}">
      <dgm:prSet/>
      <dgm:spPr/>
      <dgm:t>
        <a:bodyPr/>
        <a:lstStyle/>
        <a:p>
          <a:endParaRPr lang="en-US"/>
        </a:p>
      </dgm:t>
    </dgm:pt>
    <dgm:pt modelId="{B7BDDDCE-9583-4787-A14D-EFB55D534082}">
      <dgm:prSet/>
      <dgm:spPr/>
      <dgm:t>
        <a:bodyPr/>
        <a:lstStyle/>
        <a:p>
          <a:r>
            <a:rPr lang="en-GB"/>
            <a:t>Resourcing</a:t>
          </a:r>
          <a:endParaRPr lang="en-US"/>
        </a:p>
      </dgm:t>
    </dgm:pt>
    <dgm:pt modelId="{0222BBA7-6A5B-40AA-A5B8-455F1F7530C4}" type="parTrans" cxnId="{E1E29B9A-EDDB-4BF6-BE5E-B20AAD4FC40D}">
      <dgm:prSet/>
      <dgm:spPr/>
      <dgm:t>
        <a:bodyPr/>
        <a:lstStyle/>
        <a:p>
          <a:endParaRPr lang="en-US"/>
        </a:p>
      </dgm:t>
    </dgm:pt>
    <dgm:pt modelId="{09766B98-960E-4220-B131-5783EBF60C71}" type="sibTrans" cxnId="{E1E29B9A-EDDB-4BF6-BE5E-B20AAD4FC40D}">
      <dgm:prSet/>
      <dgm:spPr/>
      <dgm:t>
        <a:bodyPr/>
        <a:lstStyle/>
        <a:p>
          <a:endParaRPr lang="en-US"/>
        </a:p>
      </dgm:t>
    </dgm:pt>
    <dgm:pt modelId="{BDF43A1C-E01A-4B99-956E-506791CED40D}">
      <dgm:prSet/>
      <dgm:spPr/>
      <dgm:t>
        <a:bodyPr/>
        <a:lstStyle/>
        <a:p>
          <a:r>
            <a:rPr lang="en-GB"/>
            <a:t>Employee Experience</a:t>
          </a:r>
          <a:endParaRPr lang="en-US"/>
        </a:p>
      </dgm:t>
    </dgm:pt>
    <dgm:pt modelId="{303F6805-00BB-4E96-9A09-51E243115BE5}" type="parTrans" cxnId="{C5BA18E7-ACB8-4786-9EC5-B03333B47F4C}">
      <dgm:prSet/>
      <dgm:spPr/>
      <dgm:t>
        <a:bodyPr/>
        <a:lstStyle/>
        <a:p>
          <a:endParaRPr lang="en-US"/>
        </a:p>
      </dgm:t>
    </dgm:pt>
    <dgm:pt modelId="{023375BC-53F1-44F3-8BF7-B2D9A0EB82AC}" type="sibTrans" cxnId="{C5BA18E7-ACB8-4786-9EC5-B03333B47F4C}">
      <dgm:prSet/>
      <dgm:spPr/>
      <dgm:t>
        <a:bodyPr/>
        <a:lstStyle/>
        <a:p>
          <a:endParaRPr lang="en-US"/>
        </a:p>
      </dgm:t>
    </dgm:pt>
    <dgm:pt modelId="{C8AB9183-89DD-40A6-8CB4-6F707807F00F}">
      <dgm:prSet/>
      <dgm:spPr/>
      <dgm:t>
        <a:bodyPr/>
        <a:lstStyle/>
        <a:p>
          <a:r>
            <a:rPr lang="en-GB"/>
            <a:t>Learning and Development</a:t>
          </a:r>
          <a:endParaRPr lang="en-US"/>
        </a:p>
      </dgm:t>
    </dgm:pt>
    <dgm:pt modelId="{E947BE41-766F-4EEA-8CED-9E83867C0A47}" type="parTrans" cxnId="{5D59CA04-B88F-4A06-B0D0-D920996085F5}">
      <dgm:prSet/>
      <dgm:spPr/>
      <dgm:t>
        <a:bodyPr/>
        <a:lstStyle/>
        <a:p>
          <a:endParaRPr lang="en-US"/>
        </a:p>
      </dgm:t>
    </dgm:pt>
    <dgm:pt modelId="{8FFCAC0D-07D0-43B6-ACD7-4C1636B6D21F}" type="sibTrans" cxnId="{5D59CA04-B88F-4A06-B0D0-D920996085F5}">
      <dgm:prSet/>
      <dgm:spPr/>
      <dgm:t>
        <a:bodyPr/>
        <a:lstStyle/>
        <a:p>
          <a:endParaRPr lang="en-US"/>
        </a:p>
      </dgm:t>
    </dgm:pt>
    <dgm:pt modelId="{6947FD39-4BEC-4EB1-8806-B4DFFC25C68F}" type="pres">
      <dgm:prSet presAssocID="{EB6B4E15-77D2-4C82-BC0C-FA77D4A49791}" presName="root" presStyleCnt="0">
        <dgm:presLayoutVars>
          <dgm:dir/>
          <dgm:resizeHandles val="exact"/>
        </dgm:presLayoutVars>
      </dgm:prSet>
      <dgm:spPr/>
    </dgm:pt>
    <dgm:pt modelId="{4C5E2729-604B-4A2D-A09A-C8C8E7F9F9DE}" type="pres">
      <dgm:prSet presAssocID="{3E79697D-DBFB-45AB-BD23-2ED8B498281B}" presName="compNode" presStyleCnt="0"/>
      <dgm:spPr/>
    </dgm:pt>
    <dgm:pt modelId="{88EA3DFD-EB82-41BF-A2E2-1D1FDEAA520D}" type="pres">
      <dgm:prSet presAssocID="{3E79697D-DBFB-45AB-BD23-2ED8B498281B}" presName="bgRect" presStyleLbl="bgShp" presStyleIdx="0" presStyleCnt="4"/>
      <dgm:spPr/>
    </dgm:pt>
    <dgm:pt modelId="{6D28D190-09F0-4919-A311-C703C433241A}" type="pres">
      <dgm:prSet presAssocID="{3E79697D-DBFB-45AB-BD23-2ED8B498281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6038A721-CDA1-4DBB-A549-B6325BD6E16D}" type="pres">
      <dgm:prSet presAssocID="{3E79697D-DBFB-45AB-BD23-2ED8B498281B}" presName="spaceRect" presStyleCnt="0"/>
      <dgm:spPr/>
    </dgm:pt>
    <dgm:pt modelId="{11243666-F7C9-430B-93D5-66DC7956719C}" type="pres">
      <dgm:prSet presAssocID="{3E79697D-DBFB-45AB-BD23-2ED8B498281B}" presName="parTx" presStyleLbl="revTx" presStyleIdx="0" presStyleCnt="4">
        <dgm:presLayoutVars>
          <dgm:chMax val="0"/>
          <dgm:chPref val="0"/>
        </dgm:presLayoutVars>
      </dgm:prSet>
      <dgm:spPr/>
    </dgm:pt>
    <dgm:pt modelId="{374BB3A2-38EA-4ED4-A103-2954B46BED17}" type="pres">
      <dgm:prSet presAssocID="{7BB1C7C5-BF70-493B-ACAE-BB4F90CB8B6C}" presName="sibTrans" presStyleCnt="0"/>
      <dgm:spPr/>
    </dgm:pt>
    <dgm:pt modelId="{F9776151-7ED4-4481-80EC-7745694C83C9}" type="pres">
      <dgm:prSet presAssocID="{B7BDDDCE-9583-4787-A14D-EFB55D534082}" presName="compNode" presStyleCnt="0"/>
      <dgm:spPr/>
    </dgm:pt>
    <dgm:pt modelId="{196FDCCE-89FC-4035-AF18-32F274457A95}" type="pres">
      <dgm:prSet presAssocID="{B7BDDDCE-9583-4787-A14D-EFB55D534082}" presName="bgRect" presStyleLbl="bgShp" presStyleIdx="1" presStyleCnt="4"/>
      <dgm:spPr/>
    </dgm:pt>
    <dgm:pt modelId="{F88CEF2A-FD10-470B-86D1-447052940B8C}" type="pres">
      <dgm:prSet presAssocID="{B7BDDDCE-9583-4787-A14D-EFB55D53408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A4DC7A2F-9ECA-4BF8-92C9-D5CDAF103BC0}" type="pres">
      <dgm:prSet presAssocID="{B7BDDDCE-9583-4787-A14D-EFB55D534082}" presName="spaceRect" presStyleCnt="0"/>
      <dgm:spPr/>
    </dgm:pt>
    <dgm:pt modelId="{EBE865D9-499F-40FE-B628-23D1E25D4AB8}" type="pres">
      <dgm:prSet presAssocID="{B7BDDDCE-9583-4787-A14D-EFB55D534082}" presName="parTx" presStyleLbl="revTx" presStyleIdx="1" presStyleCnt="4">
        <dgm:presLayoutVars>
          <dgm:chMax val="0"/>
          <dgm:chPref val="0"/>
        </dgm:presLayoutVars>
      </dgm:prSet>
      <dgm:spPr/>
    </dgm:pt>
    <dgm:pt modelId="{312108DC-66A4-4515-A3C4-3FC6E7DFA69D}" type="pres">
      <dgm:prSet presAssocID="{09766B98-960E-4220-B131-5783EBF60C71}" presName="sibTrans" presStyleCnt="0"/>
      <dgm:spPr/>
    </dgm:pt>
    <dgm:pt modelId="{56261711-1706-459F-A07F-1426266493E7}" type="pres">
      <dgm:prSet presAssocID="{BDF43A1C-E01A-4B99-956E-506791CED40D}" presName="compNode" presStyleCnt="0"/>
      <dgm:spPr/>
    </dgm:pt>
    <dgm:pt modelId="{178586F6-03D0-4C4C-AE4E-3DCD9749E4E2}" type="pres">
      <dgm:prSet presAssocID="{BDF43A1C-E01A-4B99-956E-506791CED40D}" presName="bgRect" presStyleLbl="bgShp" presStyleIdx="2" presStyleCnt="4"/>
      <dgm:spPr/>
    </dgm:pt>
    <dgm:pt modelId="{00CC99CB-44CD-4E22-8F4E-007773BF7F74}" type="pres">
      <dgm:prSet presAssocID="{BDF43A1C-E01A-4B99-956E-506791CED40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a:ext>
      </dgm:extLst>
    </dgm:pt>
    <dgm:pt modelId="{7F41B418-CB2F-4432-910C-8BA82EFCA511}" type="pres">
      <dgm:prSet presAssocID="{BDF43A1C-E01A-4B99-956E-506791CED40D}" presName="spaceRect" presStyleCnt="0"/>
      <dgm:spPr/>
    </dgm:pt>
    <dgm:pt modelId="{5E6B8947-6010-49E7-BC8B-716168BB673E}" type="pres">
      <dgm:prSet presAssocID="{BDF43A1C-E01A-4B99-956E-506791CED40D}" presName="parTx" presStyleLbl="revTx" presStyleIdx="2" presStyleCnt="4">
        <dgm:presLayoutVars>
          <dgm:chMax val="0"/>
          <dgm:chPref val="0"/>
        </dgm:presLayoutVars>
      </dgm:prSet>
      <dgm:spPr/>
    </dgm:pt>
    <dgm:pt modelId="{42185E7F-ED63-4807-8283-845314EB2966}" type="pres">
      <dgm:prSet presAssocID="{023375BC-53F1-44F3-8BF7-B2D9A0EB82AC}" presName="sibTrans" presStyleCnt="0"/>
      <dgm:spPr/>
    </dgm:pt>
    <dgm:pt modelId="{28DCFB75-B6F8-4BCC-A06B-EC9710CEE3BB}" type="pres">
      <dgm:prSet presAssocID="{C8AB9183-89DD-40A6-8CB4-6F707807F00F}" presName="compNode" presStyleCnt="0"/>
      <dgm:spPr/>
    </dgm:pt>
    <dgm:pt modelId="{B6C444FF-8843-4D82-92AD-460EDD30148A}" type="pres">
      <dgm:prSet presAssocID="{C8AB9183-89DD-40A6-8CB4-6F707807F00F}" presName="bgRect" presStyleLbl="bgShp" presStyleIdx="3" presStyleCnt="4"/>
      <dgm:spPr/>
    </dgm:pt>
    <dgm:pt modelId="{7FE01AA2-D34B-437A-BC9D-06198242E1CB}" type="pres">
      <dgm:prSet presAssocID="{C8AB9183-89DD-40A6-8CB4-6F707807F00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36F3D0E0-F689-4AE8-B5C6-67F5B45899D0}" type="pres">
      <dgm:prSet presAssocID="{C8AB9183-89DD-40A6-8CB4-6F707807F00F}" presName="spaceRect" presStyleCnt="0"/>
      <dgm:spPr/>
    </dgm:pt>
    <dgm:pt modelId="{318483DD-D827-4621-B1C2-32ACB66E9E5C}" type="pres">
      <dgm:prSet presAssocID="{C8AB9183-89DD-40A6-8CB4-6F707807F00F}" presName="parTx" presStyleLbl="revTx" presStyleIdx="3" presStyleCnt="4">
        <dgm:presLayoutVars>
          <dgm:chMax val="0"/>
          <dgm:chPref val="0"/>
        </dgm:presLayoutVars>
      </dgm:prSet>
      <dgm:spPr/>
    </dgm:pt>
  </dgm:ptLst>
  <dgm:cxnLst>
    <dgm:cxn modelId="{5D59CA04-B88F-4A06-B0D0-D920996085F5}" srcId="{EB6B4E15-77D2-4C82-BC0C-FA77D4A49791}" destId="{C8AB9183-89DD-40A6-8CB4-6F707807F00F}" srcOrd="3" destOrd="0" parTransId="{E947BE41-766F-4EEA-8CED-9E83867C0A47}" sibTransId="{8FFCAC0D-07D0-43B6-ACD7-4C1636B6D21F}"/>
    <dgm:cxn modelId="{0C2A7066-0936-4230-9509-141C283F5939}" type="presOf" srcId="{BDF43A1C-E01A-4B99-956E-506791CED40D}" destId="{5E6B8947-6010-49E7-BC8B-716168BB673E}" srcOrd="0" destOrd="0" presId="urn:microsoft.com/office/officeart/2018/2/layout/IconVerticalSolidList"/>
    <dgm:cxn modelId="{0A597681-690C-4140-9736-AF10794DBA51}" type="presOf" srcId="{B7BDDDCE-9583-4787-A14D-EFB55D534082}" destId="{EBE865D9-499F-40FE-B628-23D1E25D4AB8}" srcOrd="0" destOrd="0" presId="urn:microsoft.com/office/officeart/2018/2/layout/IconVerticalSolidList"/>
    <dgm:cxn modelId="{E1E29B9A-EDDB-4BF6-BE5E-B20AAD4FC40D}" srcId="{EB6B4E15-77D2-4C82-BC0C-FA77D4A49791}" destId="{B7BDDDCE-9583-4787-A14D-EFB55D534082}" srcOrd="1" destOrd="0" parTransId="{0222BBA7-6A5B-40AA-A5B8-455F1F7530C4}" sibTransId="{09766B98-960E-4220-B131-5783EBF60C71}"/>
    <dgm:cxn modelId="{45B0F99E-7285-4B55-810E-B76A417F4D2D}" srcId="{EB6B4E15-77D2-4C82-BC0C-FA77D4A49791}" destId="{3E79697D-DBFB-45AB-BD23-2ED8B498281B}" srcOrd="0" destOrd="0" parTransId="{FA8A4379-C01B-4B65-BC9E-B461E0A615A1}" sibTransId="{7BB1C7C5-BF70-493B-ACAE-BB4F90CB8B6C}"/>
    <dgm:cxn modelId="{CD4702D2-646E-429F-A2B8-F49133EA196F}" type="presOf" srcId="{EB6B4E15-77D2-4C82-BC0C-FA77D4A49791}" destId="{6947FD39-4BEC-4EB1-8806-B4DFFC25C68F}" srcOrd="0" destOrd="0" presId="urn:microsoft.com/office/officeart/2018/2/layout/IconVerticalSolidList"/>
    <dgm:cxn modelId="{C5BA18E7-ACB8-4786-9EC5-B03333B47F4C}" srcId="{EB6B4E15-77D2-4C82-BC0C-FA77D4A49791}" destId="{BDF43A1C-E01A-4B99-956E-506791CED40D}" srcOrd="2" destOrd="0" parTransId="{303F6805-00BB-4E96-9A09-51E243115BE5}" sibTransId="{023375BC-53F1-44F3-8BF7-B2D9A0EB82AC}"/>
    <dgm:cxn modelId="{9D9A89EB-6AAB-4C40-9ACC-B9F281BE8B03}" type="presOf" srcId="{3E79697D-DBFB-45AB-BD23-2ED8B498281B}" destId="{11243666-F7C9-430B-93D5-66DC7956719C}" srcOrd="0" destOrd="0" presId="urn:microsoft.com/office/officeart/2018/2/layout/IconVerticalSolidList"/>
    <dgm:cxn modelId="{FA8B0CFD-2DF4-4F2F-89A4-7F3ACF2C5AC2}" type="presOf" srcId="{C8AB9183-89DD-40A6-8CB4-6F707807F00F}" destId="{318483DD-D827-4621-B1C2-32ACB66E9E5C}" srcOrd="0" destOrd="0" presId="urn:microsoft.com/office/officeart/2018/2/layout/IconVerticalSolidList"/>
    <dgm:cxn modelId="{33D022F9-2DCF-49A3-82D3-FFD080B08537}" type="presParOf" srcId="{6947FD39-4BEC-4EB1-8806-B4DFFC25C68F}" destId="{4C5E2729-604B-4A2D-A09A-C8C8E7F9F9DE}" srcOrd="0" destOrd="0" presId="urn:microsoft.com/office/officeart/2018/2/layout/IconVerticalSolidList"/>
    <dgm:cxn modelId="{37F328A5-9982-4914-9F78-CEA4214BB760}" type="presParOf" srcId="{4C5E2729-604B-4A2D-A09A-C8C8E7F9F9DE}" destId="{88EA3DFD-EB82-41BF-A2E2-1D1FDEAA520D}" srcOrd="0" destOrd="0" presId="urn:microsoft.com/office/officeart/2018/2/layout/IconVerticalSolidList"/>
    <dgm:cxn modelId="{AEA88596-DB27-47D3-9470-B75436204459}" type="presParOf" srcId="{4C5E2729-604B-4A2D-A09A-C8C8E7F9F9DE}" destId="{6D28D190-09F0-4919-A311-C703C433241A}" srcOrd="1" destOrd="0" presId="urn:microsoft.com/office/officeart/2018/2/layout/IconVerticalSolidList"/>
    <dgm:cxn modelId="{4F1028DB-4D98-4A7D-BC2F-4135DD512BA3}" type="presParOf" srcId="{4C5E2729-604B-4A2D-A09A-C8C8E7F9F9DE}" destId="{6038A721-CDA1-4DBB-A549-B6325BD6E16D}" srcOrd="2" destOrd="0" presId="urn:microsoft.com/office/officeart/2018/2/layout/IconVerticalSolidList"/>
    <dgm:cxn modelId="{3C2AD53D-0030-41DC-A212-D211D2B1569A}" type="presParOf" srcId="{4C5E2729-604B-4A2D-A09A-C8C8E7F9F9DE}" destId="{11243666-F7C9-430B-93D5-66DC7956719C}" srcOrd="3" destOrd="0" presId="urn:microsoft.com/office/officeart/2018/2/layout/IconVerticalSolidList"/>
    <dgm:cxn modelId="{E5B96E0E-7FBA-45CF-A460-F1748E22E10D}" type="presParOf" srcId="{6947FD39-4BEC-4EB1-8806-B4DFFC25C68F}" destId="{374BB3A2-38EA-4ED4-A103-2954B46BED17}" srcOrd="1" destOrd="0" presId="urn:microsoft.com/office/officeart/2018/2/layout/IconVerticalSolidList"/>
    <dgm:cxn modelId="{748C8A13-E3B3-4EF1-9E29-BC1215ED67D2}" type="presParOf" srcId="{6947FD39-4BEC-4EB1-8806-B4DFFC25C68F}" destId="{F9776151-7ED4-4481-80EC-7745694C83C9}" srcOrd="2" destOrd="0" presId="urn:microsoft.com/office/officeart/2018/2/layout/IconVerticalSolidList"/>
    <dgm:cxn modelId="{E68395B0-2BAF-4C3A-B1C3-0489974C8700}" type="presParOf" srcId="{F9776151-7ED4-4481-80EC-7745694C83C9}" destId="{196FDCCE-89FC-4035-AF18-32F274457A95}" srcOrd="0" destOrd="0" presId="urn:microsoft.com/office/officeart/2018/2/layout/IconVerticalSolidList"/>
    <dgm:cxn modelId="{119C147C-4BC5-4CE9-885F-78AFE952EED0}" type="presParOf" srcId="{F9776151-7ED4-4481-80EC-7745694C83C9}" destId="{F88CEF2A-FD10-470B-86D1-447052940B8C}" srcOrd="1" destOrd="0" presId="urn:microsoft.com/office/officeart/2018/2/layout/IconVerticalSolidList"/>
    <dgm:cxn modelId="{88FCE81D-CA35-49FA-B4FA-9F5FEB23BB55}" type="presParOf" srcId="{F9776151-7ED4-4481-80EC-7745694C83C9}" destId="{A4DC7A2F-9ECA-4BF8-92C9-D5CDAF103BC0}" srcOrd="2" destOrd="0" presId="urn:microsoft.com/office/officeart/2018/2/layout/IconVerticalSolidList"/>
    <dgm:cxn modelId="{834451F8-6733-443D-B458-CD921D2478D6}" type="presParOf" srcId="{F9776151-7ED4-4481-80EC-7745694C83C9}" destId="{EBE865D9-499F-40FE-B628-23D1E25D4AB8}" srcOrd="3" destOrd="0" presId="urn:microsoft.com/office/officeart/2018/2/layout/IconVerticalSolidList"/>
    <dgm:cxn modelId="{F018F742-3A35-4B1A-AE28-FAC31FE901E4}" type="presParOf" srcId="{6947FD39-4BEC-4EB1-8806-B4DFFC25C68F}" destId="{312108DC-66A4-4515-A3C4-3FC6E7DFA69D}" srcOrd="3" destOrd="0" presId="urn:microsoft.com/office/officeart/2018/2/layout/IconVerticalSolidList"/>
    <dgm:cxn modelId="{81B64747-35E7-4DDE-AEF5-29AE06A2F764}" type="presParOf" srcId="{6947FD39-4BEC-4EB1-8806-B4DFFC25C68F}" destId="{56261711-1706-459F-A07F-1426266493E7}" srcOrd="4" destOrd="0" presId="urn:microsoft.com/office/officeart/2018/2/layout/IconVerticalSolidList"/>
    <dgm:cxn modelId="{E7ED4E2F-3BD1-44C3-92A0-FFFA568C140B}" type="presParOf" srcId="{56261711-1706-459F-A07F-1426266493E7}" destId="{178586F6-03D0-4C4C-AE4E-3DCD9749E4E2}" srcOrd="0" destOrd="0" presId="urn:microsoft.com/office/officeart/2018/2/layout/IconVerticalSolidList"/>
    <dgm:cxn modelId="{4255430E-6118-4255-B3CC-69CFEF7218E6}" type="presParOf" srcId="{56261711-1706-459F-A07F-1426266493E7}" destId="{00CC99CB-44CD-4E22-8F4E-007773BF7F74}" srcOrd="1" destOrd="0" presId="urn:microsoft.com/office/officeart/2018/2/layout/IconVerticalSolidList"/>
    <dgm:cxn modelId="{B1EB4516-09C7-42D0-94E1-5F95B87001A9}" type="presParOf" srcId="{56261711-1706-459F-A07F-1426266493E7}" destId="{7F41B418-CB2F-4432-910C-8BA82EFCA511}" srcOrd="2" destOrd="0" presId="urn:microsoft.com/office/officeart/2018/2/layout/IconVerticalSolidList"/>
    <dgm:cxn modelId="{8590FC97-977D-45C5-802C-2B6EF612AF18}" type="presParOf" srcId="{56261711-1706-459F-A07F-1426266493E7}" destId="{5E6B8947-6010-49E7-BC8B-716168BB673E}" srcOrd="3" destOrd="0" presId="urn:microsoft.com/office/officeart/2018/2/layout/IconVerticalSolidList"/>
    <dgm:cxn modelId="{D6784339-23A2-4BBF-98ED-6B4A59D9D6CA}" type="presParOf" srcId="{6947FD39-4BEC-4EB1-8806-B4DFFC25C68F}" destId="{42185E7F-ED63-4807-8283-845314EB2966}" srcOrd="5" destOrd="0" presId="urn:microsoft.com/office/officeart/2018/2/layout/IconVerticalSolidList"/>
    <dgm:cxn modelId="{121C16FE-848D-4185-A254-7B702AE807D8}" type="presParOf" srcId="{6947FD39-4BEC-4EB1-8806-B4DFFC25C68F}" destId="{28DCFB75-B6F8-4BCC-A06B-EC9710CEE3BB}" srcOrd="6" destOrd="0" presId="urn:microsoft.com/office/officeart/2018/2/layout/IconVerticalSolidList"/>
    <dgm:cxn modelId="{34BD3CD8-2B51-42C0-A94C-970A10A3BD6B}" type="presParOf" srcId="{28DCFB75-B6F8-4BCC-A06B-EC9710CEE3BB}" destId="{B6C444FF-8843-4D82-92AD-460EDD30148A}" srcOrd="0" destOrd="0" presId="urn:microsoft.com/office/officeart/2018/2/layout/IconVerticalSolidList"/>
    <dgm:cxn modelId="{88D68B79-F172-44A0-9B33-7553634CC68E}" type="presParOf" srcId="{28DCFB75-B6F8-4BCC-A06B-EC9710CEE3BB}" destId="{7FE01AA2-D34B-437A-BC9D-06198242E1CB}" srcOrd="1" destOrd="0" presId="urn:microsoft.com/office/officeart/2018/2/layout/IconVerticalSolidList"/>
    <dgm:cxn modelId="{EA308832-F68C-426B-8BC4-A830EA713339}" type="presParOf" srcId="{28DCFB75-B6F8-4BCC-A06B-EC9710CEE3BB}" destId="{36F3D0E0-F689-4AE8-B5C6-67F5B45899D0}" srcOrd="2" destOrd="0" presId="urn:microsoft.com/office/officeart/2018/2/layout/IconVerticalSolidList"/>
    <dgm:cxn modelId="{3BA845A9-734A-4D53-BF03-5DBBEDB9685F}" type="presParOf" srcId="{28DCFB75-B6F8-4BCC-A06B-EC9710CEE3BB}" destId="{318483DD-D827-4621-B1C2-32ACB66E9E5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9C4AB00-D806-473A-B6C4-C6B6886CD43E}"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CC8D534D-A7F6-4D0A-8864-A3A789D5F307}">
      <dgm:prSet/>
      <dgm:spPr/>
      <dgm:t>
        <a:bodyPr/>
        <a:lstStyle/>
        <a:p>
          <a:r>
            <a:rPr lang="en-GB"/>
            <a:t>How effective is your organisation in each of the 6 stages of the employee lifecycle? Attraction, Recruitment and Selection, Onboarding, Development, Retention, Separation.</a:t>
          </a:r>
          <a:endParaRPr lang="en-US"/>
        </a:p>
      </dgm:t>
    </dgm:pt>
    <dgm:pt modelId="{D94A9F94-5CD4-4679-BB82-39BC4F7135C8}" type="parTrans" cxnId="{48652FA2-A933-4BA7-9845-AF45B748B809}">
      <dgm:prSet/>
      <dgm:spPr/>
      <dgm:t>
        <a:bodyPr/>
        <a:lstStyle/>
        <a:p>
          <a:endParaRPr lang="en-US"/>
        </a:p>
      </dgm:t>
    </dgm:pt>
    <dgm:pt modelId="{DF23E4E9-D069-4EC7-883C-7E8B51E35633}" type="sibTrans" cxnId="{48652FA2-A933-4BA7-9845-AF45B748B809}">
      <dgm:prSet/>
      <dgm:spPr/>
      <dgm:t>
        <a:bodyPr/>
        <a:lstStyle/>
        <a:p>
          <a:endParaRPr lang="en-US"/>
        </a:p>
      </dgm:t>
    </dgm:pt>
    <dgm:pt modelId="{140C7D8D-B4CA-4DEA-B97C-EE68C78B2CDB}">
      <dgm:prSet/>
      <dgm:spPr/>
      <dgm:t>
        <a:bodyPr/>
        <a:lstStyle/>
        <a:p>
          <a:r>
            <a:rPr lang="en-GB"/>
            <a:t>Can you identify gaps in employee engagement?</a:t>
          </a:r>
          <a:endParaRPr lang="en-US"/>
        </a:p>
      </dgm:t>
    </dgm:pt>
    <dgm:pt modelId="{7FCA2BF7-5107-4544-B57E-4BA059A11C6C}" type="parTrans" cxnId="{7B60CCC8-C8B5-43AB-93CF-BABB94780AD1}">
      <dgm:prSet/>
      <dgm:spPr/>
      <dgm:t>
        <a:bodyPr/>
        <a:lstStyle/>
        <a:p>
          <a:endParaRPr lang="en-US"/>
        </a:p>
      </dgm:t>
    </dgm:pt>
    <dgm:pt modelId="{B64B236D-9BD8-49CC-8431-93DD6B9F4181}" type="sibTrans" cxnId="{7B60CCC8-C8B5-43AB-93CF-BABB94780AD1}">
      <dgm:prSet/>
      <dgm:spPr/>
      <dgm:t>
        <a:bodyPr/>
        <a:lstStyle/>
        <a:p>
          <a:endParaRPr lang="en-US"/>
        </a:p>
      </dgm:t>
    </dgm:pt>
    <dgm:pt modelId="{593D7A0D-DEC8-409B-92BF-C8CD1DAFAA1D}">
      <dgm:prSet/>
      <dgm:spPr/>
      <dgm:t>
        <a:bodyPr/>
        <a:lstStyle/>
        <a:p>
          <a:r>
            <a:rPr lang="en-GB"/>
            <a:t>What can HR do to strengthen the employee lifecycle?</a:t>
          </a:r>
          <a:endParaRPr lang="en-US"/>
        </a:p>
      </dgm:t>
    </dgm:pt>
    <dgm:pt modelId="{4506F120-C593-4CE8-85A3-5FA9409AEA65}" type="parTrans" cxnId="{FE49D892-D456-4298-91A3-D4D1F81FD007}">
      <dgm:prSet/>
      <dgm:spPr/>
      <dgm:t>
        <a:bodyPr/>
        <a:lstStyle/>
        <a:p>
          <a:endParaRPr lang="en-US"/>
        </a:p>
      </dgm:t>
    </dgm:pt>
    <dgm:pt modelId="{447AB9BB-71F4-4E27-97AB-8A1E8EB781D3}" type="sibTrans" cxnId="{FE49D892-D456-4298-91A3-D4D1F81FD007}">
      <dgm:prSet/>
      <dgm:spPr/>
      <dgm:t>
        <a:bodyPr/>
        <a:lstStyle/>
        <a:p>
          <a:endParaRPr lang="en-US"/>
        </a:p>
      </dgm:t>
    </dgm:pt>
    <dgm:pt modelId="{B95E0FF4-4A64-4468-A7DF-4D2E77168AE5}" type="pres">
      <dgm:prSet presAssocID="{69C4AB00-D806-473A-B6C4-C6B6886CD43E}" presName="root" presStyleCnt="0">
        <dgm:presLayoutVars>
          <dgm:dir/>
          <dgm:resizeHandles val="exact"/>
        </dgm:presLayoutVars>
      </dgm:prSet>
      <dgm:spPr/>
    </dgm:pt>
    <dgm:pt modelId="{DBF00418-7AEA-47E4-A4C7-49900F346331}" type="pres">
      <dgm:prSet presAssocID="{CC8D534D-A7F6-4D0A-8864-A3A789D5F307}" presName="compNode" presStyleCnt="0"/>
      <dgm:spPr/>
    </dgm:pt>
    <dgm:pt modelId="{F7E98584-67CC-4C68-934C-72F3FD858F96}" type="pres">
      <dgm:prSet presAssocID="{CC8D534D-A7F6-4D0A-8864-A3A789D5F307}" presName="bgRect" presStyleLbl="bgShp" presStyleIdx="0" presStyleCnt="3"/>
      <dgm:spPr/>
    </dgm:pt>
    <dgm:pt modelId="{1C922B5E-0677-48EF-87C0-E1085B62F605}" type="pres">
      <dgm:prSet presAssocID="{CC8D534D-A7F6-4D0A-8864-A3A789D5F30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nching Diagram"/>
        </a:ext>
      </dgm:extLst>
    </dgm:pt>
    <dgm:pt modelId="{94161EA6-1F34-461E-8C66-CF8622EDD474}" type="pres">
      <dgm:prSet presAssocID="{CC8D534D-A7F6-4D0A-8864-A3A789D5F307}" presName="spaceRect" presStyleCnt="0"/>
      <dgm:spPr/>
    </dgm:pt>
    <dgm:pt modelId="{A847A723-CFBD-46B3-8D12-B18B274CD5B0}" type="pres">
      <dgm:prSet presAssocID="{CC8D534D-A7F6-4D0A-8864-A3A789D5F307}" presName="parTx" presStyleLbl="revTx" presStyleIdx="0" presStyleCnt="3">
        <dgm:presLayoutVars>
          <dgm:chMax val="0"/>
          <dgm:chPref val="0"/>
        </dgm:presLayoutVars>
      </dgm:prSet>
      <dgm:spPr/>
    </dgm:pt>
    <dgm:pt modelId="{9F935538-35E2-4B46-B38D-092250E9A1A7}" type="pres">
      <dgm:prSet presAssocID="{DF23E4E9-D069-4EC7-883C-7E8B51E35633}" presName="sibTrans" presStyleCnt="0"/>
      <dgm:spPr/>
    </dgm:pt>
    <dgm:pt modelId="{1240B3C9-0B64-45CB-8267-E25D9BFA7EAE}" type="pres">
      <dgm:prSet presAssocID="{140C7D8D-B4CA-4DEA-B97C-EE68C78B2CDB}" presName="compNode" presStyleCnt="0"/>
      <dgm:spPr/>
    </dgm:pt>
    <dgm:pt modelId="{2D707668-999E-46E2-AFCD-3A90A8563EDB}" type="pres">
      <dgm:prSet presAssocID="{140C7D8D-B4CA-4DEA-B97C-EE68C78B2CDB}" presName="bgRect" presStyleLbl="bgShp" presStyleIdx="1" presStyleCnt="3"/>
      <dgm:spPr/>
    </dgm:pt>
    <dgm:pt modelId="{65A6833B-CACC-4273-ACD2-1571C767FC2B}" type="pres">
      <dgm:prSet presAssocID="{140C7D8D-B4CA-4DEA-B97C-EE68C78B2CD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ard Room"/>
        </a:ext>
      </dgm:extLst>
    </dgm:pt>
    <dgm:pt modelId="{0BDA675D-6EEB-451F-BA4D-3892F53653F1}" type="pres">
      <dgm:prSet presAssocID="{140C7D8D-B4CA-4DEA-B97C-EE68C78B2CDB}" presName="spaceRect" presStyleCnt="0"/>
      <dgm:spPr/>
    </dgm:pt>
    <dgm:pt modelId="{10E6F827-37EF-42D8-B329-B50137ED3C53}" type="pres">
      <dgm:prSet presAssocID="{140C7D8D-B4CA-4DEA-B97C-EE68C78B2CDB}" presName="parTx" presStyleLbl="revTx" presStyleIdx="1" presStyleCnt="3">
        <dgm:presLayoutVars>
          <dgm:chMax val="0"/>
          <dgm:chPref val="0"/>
        </dgm:presLayoutVars>
      </dgm:prSet>
      <dgm:spPr/>
    </dgm:pt>
    <dgm:pt modelId="{CD15252C-EDAD-49EA-8AF4-E3A2B49D5718}" type="pres">
      <dgm:prSet presAssocID="{B64B236D-9BD8-49CC-8431-93DD6B9F4181}" presName="sibTrans" presStyleCnt="0"/>
      <dgm:spPr/>
    </dgm:pt>
    <dgm:pt modelId="{C074A5F7-581E-4B9B-9738-83BE0BD7FEDC}" type="pres">
      <dgm:prSet presAssocID="{593D7A0D-DEC8-409B-92BF-C8CD1DAFAA1D}" presName="compNode" presStyleCnt="0"/>
      <dgm:spPr/>
    </dgm:pt>
    <dgm:pt modelId="{CD609CA5-E1ED-44A2-8584-21EF7A5C1C37}" type="pres">
      <dgm:prSet presAssocID="{593D7A0D-DEC8-409B-92BF-C8CD1DAFAA1D}" presName="bgRect" presStyleLbl="bgShp" presStyleIdx="2" presStyleCnt="3"/>
      <dgm:spPr/>
    </dgm:pt>
    <dgm:pt modelId="{A04A1C52-DE60-4A8E-83A2-0A13637B61EE}" type="pres">
      <dgm:prSet presAssocID="{593D7A0D-DEC8-409B-92BF-C8CD1DAFAA1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ycle with People"/>
        </a:ext>
      </dgm:extLst>
    </dgm:pt>
    <dgm:pt modelId="{710559ED-B9FF-49CE-AEEB-74964685219F}" type="pres">
      <dgm:prSet presAssocID="{593D7A0D-DEC8-409B-92BF-C8CD1DAFAA1D}" presName="spaceRect" presStyleCnt="0"/>
      <dgm:spPr/>
    </dgm:pt>
    <dgm:pt modelId="{39A5A1F5-816A-42AF-9F8D-39EEB807CD7F}" type="pres">
      <dgm:prSet presAssocID="{593D7A0D-DEC8-409B-92BF-C8CD1DAFAA1D}" presName="parTx" presStyleLbl="revTx" presStyleIdx="2" presStyleCnt="3">
        <dgm:presLayoutVars>
          <dgm:chMax val="0"/>
          <dgm:chPref val="0"/>
        </dgm:presLayoutVars>
      </dgm:prSet>
      <dgm:spPr/>
    </dgm:pt>
  </dgm:ptLst>
  <dgm:cxnLst>
    <dgm:cxn modelId="{0069C707-30EA-4896-B32C-CBCCE7289A51}" type="presOf" srcId="{69C4AB00-D806-473A-B6C4-C6B6886CD43E}" destId="{B95E0FF4-4A64-4468-A7DF-4D2E77168AE5}" srcOrd="0" destOrd="0" presId="urn:microsoft.com/office/officeart/2018/2/layout/IconVerticalSolidList"/>
    <dgm:cxn modelId="{B7348734-6E0D-48D4-B194-31DA85D4B115}" type="presOf" srcId="{CC8D534D-A7F6-4D0A-8864-A3A789D5F307}" destId="{A847A723-CFBD-46B3-8D12-B18B274CD5B0}" srcOrd="0" destOrd="0" presId="urn:microsoft.com/office/officeart/2018/2/layout/IconVerticalSolidList"/>
    <dgm:cxn modelId="{FE49D892-D456-4298-91A3-D4D1F81FD007}" srcId="{69C4AB00-D806-473A-B6C4-C6B6886CD43E}" destId="{593D7A0D-DEC8-409B-92BF-C8CD1DAFAA1D}" srcOrd="2" destOrd="0" parTransId="{4506F120-C593-4CE8-85A3-5FA9409AEA65}" sibTransId="{447AB9BB-71F4-4E27-97AB-8A1E8EB781D3}"/>
    <dgm:cxn modelId="{48652FA2-A933-4BA7-9845-AF45B748B809}" srcId="{69C4AB00-D806-473A-B6C4-C6B6886CD43E}" destId="{CC8D534D-A7F6-4D0A-8864-A3A789D5F307}" srcOrd="0" destOrd="0" parTransId="{D94A9F94-5CD4-4679-BB82-39BC4F7135C8}" sibTransId="{DF23E4E9-D069-4EC7-883C-7E8B51E35633}"/>
    <dgm:cxn modelId="{7B60CCC8-C8B5-43AB-93CF-BABB94780AD1}" srcId="{69C4AB00-D806-473A-B6C4-C6B6886CD43E}" destId="{140C7D8D-B4CA-4DEA-B97C-EE68C78B2CDB}" srcOrd="1" destOrd="0" parTransId="{7FCA2BF7-5107-4544-B57E-4BA059A11C6C}" sibTransId="{B64B236D-9BD8-49CC-8431-93DD6B9F4181}"/>
    <dgm:cxn modelId="{DDA933DB-6360-44B4-81A7-FC1A741BEF77}" type="presOf" srcId="{593D7A0D-DEC8-409B-92BF-C8CD1DAFAA1D}" destId="{39A5A1F5-816A-42AF-9F8D-39EEB807CD7F}" srcOrd="0" destOrd="0" presId="urn:microsoft.com/office/officeart/2018/2/layout/IconVerticalSolidList"/>
    <dgm:cxn modelId="{062A72F6-BDCB-4D18-B974-B1DC3D1EDD7A}" type="presOf" srcId="{140C7D8D-B4CA-4DEA-B97C-EE68C78B2CDB}" destId="{10E6F827-37EF-42D8-B329-B50137ED3C53}" srcOrd="0" destOrd="0" presId="urn:microsoft.com/office/officeart/2018/2/layout/IconVerticalSolidList"/>
    <dgm:cxn modelId="{CB15A8BD-92E4-476C-A21B-8D176472B5F0}" type="presParOf" srcId="{B95E0FF4-4A64-4468-A7DF-4D2E77168AE5}" destId="{DBF00418-7AEA-47E4-A4C7-49900F346331}" srcOrd="0" destOrd="0" presId="urn:microsoft.com/office/officeart/2018/2/layout/IconVerticalSolidList"/>
    <dgm:cxn modelId="{F62EA477-7977-42C5-83FB-D983F5CF6A28}" type="presParOf" srcId="{DBF00418-7AEA-47E4-A4C7-49900F346331}" destId="{F7E98584-67CC-4C68-934C-72F3FD858F96}" srcOrd="0" destOrd="0" presId="urn:microsoft.com/office/officeart/2018/2/layout/IconVerticalSolidList"/>
    <dgm:cxn modelId="{F738ECDE-82FD-487C-8559-A687C3C19298}" type="presParOf" srcId="{DBF00418-7AEA-47E4-A4C7-49900F346331}" destId="{1C922B5E-0677-48EF-87C0-E1085B62F605}" srcOrd="1" destOrd="0" presId="urn:microsoft.com/office/officeart/2018/2/layout/IconVerticalSolidList"/>
    <dgm:cxn modelId="{35D1F2D8-2EE9-4C0E-B6AC-93AA3AEFA043}" type="presParOf" srcId="{DBF00418-7AEA-47E4-A4C7-49900F346331}" destId="{94161EA6-1F34-461E-8C66-CF8622EDD474}" srcOrd="2" destOrd="0" presId="urn:microsoft.com/office/officeart/2018/2/layout/IconVerticalSolidList"/>
    <dgm:cxn modelId="{B3930B1D-19E9-492E-BFE2-3854A21F1962}" type="presParOf" srcId="{DBF00418-7AEA-47E4-A4C7-49900F346331}" destId="{A847A723-CFBD-46B3-8D12-B18B274CD5B0}" srcOrd="3" destOrd="0" presId="urn:microsoft.com/office/officeart/2018/2/layout/IconVerticalSolidList"/>
    <dgm:cxn modelId="{E8B0455E-1803-4576-A327-CD3EF29716BC}" type="presParOf" srcId="{B95E0FF4-4A64-4468-A7DF-4D2E77168AE5}" destId="{9F935538-35E2-4B46-B38D-092250E9A1A7}" srcOrd="1" destOrd="0" presId="urn:microsoft.com/office/officeart/2018/2/layout/IconVerticalSolidList"/>
    <dgm:cxn modelId="{9C51B999-8AD8-44DF-B58B-BBFFFDBF886D}" type="presParOf" srcId="{B95E0FF4-4A64-4468-A7DF-4D2E77168AE5}" destId="{1240B3C9-0B64-45CB-8267-E25D9BFA7EAE}" srcOrd="2" destOrd="0" presId="urn:microsoft.com/office/officeart/2018/2/layout/IconVerticalSolidList"/>
    <dgm:cxn modelId="{8614E6D0-961D-4BB4-915A-D0E09B5189D9}" type="presParOf" srcId="{1240B3C9-0B64-45CB-8267-E25D9BFA7EAE}" destId="{2D707668-999E-46E2-AFCD-3A90A8563EDB}" srcOrd="0" destOrd="0" presId="urn:microsoft.com/office/officeart/2018/2/layout/IconVerticalSolidList"/>
    <dgm:cxn modelId="{1D6637E2-8D05-478E-8F3F-E3F70D2C12F8}" type="presParOf" srcId="{1240B3C9-0B64-45CB-8267-E25D9BFA7EAE}" destId="{65A6833B-CACC-4273-ACD2-1571C767FC2B}" srcOrd="1" destOrd="0" presId="urn:microsoft.com/office/officeart/2018/2/layout/IconVerticalSolidList"/>
    <dgm:cxn modelId="{1AD888C4-36C7-416C-A214-52BB790A455E}" type="presParOf" srcId="{1240B3C9-0B64-45CB-8267-E25D9BFA7EAE}" destId="{0BDA675D-6EEB-451F-BA4D-3892F53653F1}" srcOrd="2" destOrd="0" presId="urn:microsoft.com/office/officeart/2018/2/layout/IconVerticalSolidList"/>
    <dgm:cxn modelId="{039DA91A-DFAC-4AF9-B508-58A462CA0D11}" type="presParOf" srcId="{1240B3C9-0B64-45CB-8267-E25D9BFA7EAE}" destId="{10E6F827-37EF-42D8-B329-B50137ED3C53}" srcOrd="3" destOrd="0" presId="urn:microsoft.com/office/officeart/2018/2/layout/IconVerticalSolidList"/>
    <dgm:cxn modelId="{EDA38AA7-EACC-4805-B708-3A7FA1C387D4}" type="presParOf" srcId="{B95E0FF4-4A64-4468-A7DF-4D2E77168AE5}" destId="{CD15252C-EDAD-49EA-8AF4-E3A2B49D5718}" srcOrd="3" destOrd="0" presId="urn:microsoft.com/office/officeart/2018/2/layout/IconVerticalSolidList"/>
    <dgm:cxn modelId="{1614F1CC-82C2-4E3D-ACD4-4BFB9C0F51E9}" type="presParOf" srcId="{B95E0FF4-4A64-4468-A7DF-4D2E77168AE5}" destId="{C074A5F7-581E-4B9B-9738-83BE0BD7FEDC}" srcOrd="4" destOrd="0" presId="urn:microsoft.com/office/officeart/2018/2/layout/IconVerticalSolidList"/>
    <dgm:cxn modelId="{221A49FA-35D2-405F-8E7C-6C5F579CCD5B}" type="presParOf" srcId="{C074A5F7-581E-4B9B-9738-83BE0BD7FEDC}" destId="{CD609CA5-E1ED-44A2-8584-21EF7A5C1C37}" srcOrd="0" destOrd="0" presId="urn:microsoft.com/office/officeart/2018/2/layout/IconVerticalSolidList"/>
    <dgm:cxn modelId="{F464FEBB-128B-4E5D-AEA0-61B74658F66C}" type="presParOf" srcId="{C074A5F7-581E-4B9B-9738-83BE0BD7FEDC}" destId="{A04A1C52-DE60-4A8E-83A2-0A13637B61EE}" srcOrd="1" destOrd="0" presId="urn:microsoft.com/office/officeart/2018/2/layout/IconVerticalSolidList"/>
    <dgm:cxn modelId="{CD99D710-28D4-459D-ACD4-8A0DA44147FB}" type="presParOf" srcId="{C074A5F7-581E-4B9B-9738-83BE0BD7FEDC}" destId="{710559ED-B9FF-49CE-AEEB-74964685219F}" srcOrd="2" destOrd="0" presId="urn:microsoft.com/office/officeart/2018/2/layout/IconVerticalSolidList"/>
    <dgm:cxn modelId="{2EB5CD27-AE47-4468-9AB9-92FCC1261238}" type="presParOf" srcId="{C074A5F7-581E-4B9B-9738-83BE0BD7FEDC}" destId="{39A5A1F5-816A-42AF-9F8D-39EEB807CD7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BF79693-EC10-48AD-A77D-EAB26A1532E3}" type="doc">
      <dgm:prSet loTypeId="urn:microsoft.com/office/officeart/2018/2/layout/IconLabelList" loCatId="icon" qsTypeId="urn:microsoft.com/office/officeart/2005/8/quickstyle/simple1" qsCatId="simple" csTypeId="urn:microsoft.com/office/officeart/2005/8/colors/accent3_2" csCatId="accent3" phldr="1"/>
      <dgm:spPr/>
      <dgm:t>
        <a:bodyPr/>
        <a:lstStyle/>
        <a:p>
          <a:endParaRPr lang="en-US"/>
        </a:p>
      </dgm:t>
    </dgm:pt>
    <dgm:pt modelId="{5AD7CEE6-B780-49ED-B260-EE40AC49C38B}">
      <dgm:prSet/>
      <dgm:spPr/>
      <dgm:t>
        <a:bodyPr/>
        <a:lstStyle/>
        <a:p>
          <a:r>
            <a:rPr lang="en-GB" dirty="0"/>
            <a:t>Employer Brand </a:t>
          </a:r>
          <a:endParaRPr lang="en-US" dirty="0"/>
        </a:p>
      </dgm:t>
    </dgm:pt>
    <dgm:pt modelId="{D1764D9A-B618-4A51-AC63-59B6AD15BD58}" type="parTrans" cxnId="{FA5277A1-D752-4145-BEDC-A20E40AE1D4B}">
      <dgm:prSet/>
      <dgm:spPr/>
      <dgm:t>
        <a:bodyPr/>
        <a:lstStyle/>
        <a:p>
          <a:endParaRPr lang="en-US"/>
        </a:p>
      </dgm:t>
    </dgm:pt>
    <dgm:pt modelId="{3E55ED06-BA38-4FFD-A251-6533CFD808FE}" type="sibTrans" cxnId="{FA5277A1-D752-4145-BEDC-A20E40AE1D4B}">
      <dgm:prSet/>
      <dgm:spPr/>
      <dgm:t>
        <a:bodyPr/>
        <a:lstStyle/>
        <a:p>
          <a:endParaRPr lang="en-US"/>
        </a:p>
      </dgm:t>
    </dgm:pt>
    <dgm:pt modelId="{7AC1F4A1-F2A3-48D6-B697-DEF9E2F225F5}">
      <dgm:prSet/>
      <dgm:spPr/>
      <dgm:t>
        <a:bodyPr/>
        <a:lstStyle/>
        <a:p>
          <a:r>
            <a:rPr lang="en-GB" dirty="0"/>
            <a:t>Employer Culture </a:t>
          </a:r>
          <a:endParaRPr lang="en-US" dirty="0"/>
        </a:p>
      </dgm:t>
    </dgm:pt>
    <dgm:pt modelId="{6252DF15-F0A8-451F-BF01-14EDE20369CF}" type="parTrans" cxnId="{8AFE5497-90C5-4D56-8AC8-42E33427B63C}">
      <dgm:prSet/>
      <dgm:spPr/>
      <dgm:t>
        <a:bodyPr/>
        <a:lstStyle/>
        <a:p>
          <a:endParaRPr lang="en-US"/>
        </a:p>
      </dgm:t>
    </dgm:pt>
    <dgm:pt modelId="{93526AE4-626B-4663-A398-5DA2CA187B50}" type="sibTrans" cxnId="{8AFE5497-90C5-4D56-8AC8-42E33427B63C}">
      <dgm:prSet/>
      <dgm:spPr/>
      <dgm:t>
        <a:bodyPr/>
        <a:lstStyle/>
        <a:p>
          <a:endParaRPr lang="en-US"/>
        </a:p>
      </dgm:t>
    </dgm:pt>
    <dgm:pt modelId="{04AB012A-6520-4F72-8BB1-5B690AC32E27}">
      <dgm:prSet/>
      <dgm:spPr/>
      <dgm:t>
        <a:bodyPr/>
        <a:lstStyle/>
        <a:p>
          <a:r>
            <a:rPr lang="en-GB" dirty="0"/>
            <a:t>Organisation Vision and Values </a:t>
          </a:r>
          <a:endParaRPr lang="en-US" dirty="0"/>
        </a:p>
      </dgm:t>
    </dgm:pt>
    <dgm:pt modelId="{9B9DA1F1-2E96-47A8-A7EA-DDDC55E8EACE}" type="parTrans" cxnId="{64711510-53D3-41D1-AAB0-A9AA73651CD7}">
      <dgm:prSet/>
      <dgm:spPr/>
      <dgm:t>
        <a:bodyPr/>
        <a:lstStyle/>
        <a:p>
          <a:endParaRPr lang="en-US"/>
        </a:p>
      </dgm:t>
    </dgm:pt>
    <dgm:pt modelId="{0B3B56EB-D0A1-45B6-8C73-6ACFE16DCAAE}" type="sibTrans" cxnId="{64711510-53D3-41D1-AAB0-A9AA73651CD7}">
      <dgm:prSet/>
      <dgm:spPr/>
      <dgm:t>
        <a:bodyPr/>
        <a:lstStyle/>
        <a:p>
          <a:endParaRPr lang="en-US"/>
        </a:p>
      </dgm:t>
    </dgm:pt>
    <dgm:pt modelId="{5B0EEE55-4E7F-4640-9E19-C3AD94618A18}">
      <dgm:prSet/>
      <dgm:spPr/>
      <dgm:t>
        <a:bodyPr/>
        <a:lstStyle/>
        <a:p>
          <a:r>
            <a:rPr lang="en-GB" dirty="0"/>
            <a:t>Employee Value Proposition (EVP)</a:t>
          </a:r>
          <a:endParaRPr lang="en-US" dirty="0"/>
        </a:p>
      </dgm:t>
    </dgm:pt>
    <dgm:pt modelId="{1BE91390-FF3C-4EB6-8900-AF207BEC26C5}" type="parTrans" cxnId="{102F7E1D-70D5-4FDC-AD45-C2CCFE1B36B8}">
      <dgm:prSet/>
      <dgm:spPr/>
      <dgm:t>
        <a:bodyPr/>
        <a:lstStyle/>
        <a:p>
          <a:endParaRPr lang="en-US"/>
        </a:p>
      </dgm:t>
    </dgm:pt>
    <dgm:pt modelId="{AF9FB9FD-79A2-4435-8D22-222078119378}" type="sibTrans" cxnId="{102F7E1D-70D5-4FDC-AD45-C2CCFE1B36B8}">
      <dgm:prSet/>
      <dgm:spPr/>
      <dgm:t>
        <a:bodyPr/>
        <a:lstStyle/>
        <a:p>
          <a:endParaRPr lang="en-US"/>
        </a:p>
      </dgm:t>
    </dgm:pt>
    <dgm:pt modelId="{9435EAC9-E8FC-483B-8D00-50F20EE844DA}" type="pres">
      <dgm:prSet presAssocID="{2BF79693-EC10-48AD-A77D-EAB26A1532E3}" presName="root" presStyleCnt="0">
        <dgm:presLayoutVars>
          <dgm:dir/>
          <dgm:resizeHandles val="exact"/>
        </dgm:presLayoutVars>
      </dgm:prSet>
      <dgm:spPr/>
    </dgm:pt>
    <dgm:pt modelId="{008040A4-0CF1-410E-BD6B-B2E87DB3D682}" type="pres">
      <dgm:prSet presAssocID="{5AD7CEE6-B780-49ED-B260-EE40AC49C38B}" presName="compNode" presStyleCnt="0"/>
      <dgm:spPr/>
    </dgm:pt>
    <dgm:pt modelId="{1222527D-4E2B-4E65-9F0F-21283C732089}" type="pres">
      <dgm:prSet presAssocID="{5AD7CEE6-B780-49ED-B260-EE40AC49C38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5B4727A5-E681-4905-99AA-6E8FB96DF984}" type="pres">
      <dgm:prSet presAssocID="{5AD7CEE6-B780-49ED-B260-EE40AC49C38B}" presName="spaceRect" presStyleCnt="0"/>
      <dgm:spPr/>
    </dgm:pt>
    <dgm:pt modelId="{2B75E892-0D20-4E2D-AD26-DE0202C13082}" type="pres">
      <dgm:prSet presAssocID="{5AD7CEE6-B780-49ED-B260-EE40AC49C38B}" presName="textRect" presStyleLbl="revTx" presStyleIdx="0" presStyleCnt="4">
        <dgm:presLayoutVars>
          <dgm:chMax val="1"/>
          <dgm:chPref val="1"/>
        </dgm:presLayoutVars>
      </dgm:prSet>
      <dgm:spPr/>
    </dgm:pt>
    <dgm:pt modelId="{F168257B-A2F4-4F36-994A-6027C50C4505}" type="pres">
      <dgm:prSet presAssocID="{3E55ED06-BA38-4FFD-A251-6533CFD808FE}" presName="sibTrans" presStyleCnt="0"/>
      <dgm:spPr/>
    </dgm:pt>
    <dgm:pt modelId="{3485188B-8D84-4061-9A46-8E2214BAE688}" type="pres">
      <dgm:prSet presAssocID="{7AC1F4A1-F2A3-48D6-B697-DEF9E2F225F5}" presName="compNode" presStyleCnt="0"/>
      <dgm:spPr/>
    </dgm:pt>
    <dgm:pt modelId="{D8250911-1167-4778-A0E4-46978C6997D9}" type="pres">
      <dgm:prSet presAssocID="{7AC1F4A1-F2A3-48D6-B697-DEF9E2F225F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0D8ECC66-B474-4324-83BB-0CE098709DAE}" type="pres">
      <dgm:prSet presAssocID="{7AC1F4A1-F2A3-48D6-B697-DEF9E2F225F5}" presName="spaceRect" presStyleCnt="0"/>
      <dgm:spPr/>
    </dgm:pt>
    <dgm:pt modelId="{4003CB50-19AB-4632-AC67-4C16A9C16334}" type="pres">
      <dgm:prSet presAssocID="{7AC1F4A1-F2A3-48D6-B697-DEF9E2F225F5}" presName="textRect" presStyleLbl="revTx" presStyleIdx="1" presStyleCnt="4">
        <dgm:presLayoutVars>
          <dgm:chMax val="1"/>
          <dgm:chPref val="1"/>
        </dgm:presLayoutVars>
      </dgm:prSet>
      <dgm:spPr/>
    </dgm:pt>
    <dgm:pt modelId="{20C09FD9-AB3C-4EC6-93F0-09321301A2B8}" type="pres">
      <dgm:prSet presAssocID="{93526AE4-626B-4663-A398-5DA2CA187B50}" presName="sibTrans" presStyleCnt="0"/>
      <dgm:spPr/>
    </dgm:pt>
    <dgm:pt modelId="{28178C3C-63A3-4249-BC88-1072AEF3F601}" type="pres">
      <dgm:prSet presAssocID="{04AB012A-6520-4F72-8BB1-5B690AC32E27}" presName="compNode" presStyleCnt="0"/>
      <dgm:spPr/>
    </dgm:pt>
    <dgm:pt modelId="{A1EE3B5D-7E81-41DF-8725-BCEFD87900C0}" type="pres">
      <dgm:prSet presAssocID="{04AB012A-6520-4F72-8BB1-5B690AC32E2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A2AAE86C-1438-45AF-B911-DE7E268108EA}" type="pres">
      <dgm:prSet presAssocID="{04AB012A-6520-4F72-8BB1-5B690AC32E27}" presName="spaceRect" presStyleCnt="0"/>
      <dgm:spPr/>
    </dgm:pt>
    <dgm:pt modelId="{3A061BA8-A707-4BA7-8449-2F074959D8E6}" type="pres">
      <dgm:prSet presAssocID="{04AB012A-6520-4F72-8BB1-5B690AC32E27}" presName="textRect" presStyleLbl="revTx" presStyleIdx="2" presStyleCnt="4">
        <dgm:presLayoutVars>
          <dgm:chMax val="1"/>
          <dgm:chPref val="1"/>
        </dgm:presLayoutVars>
      </dgm:prSet>
      <dgm:spPr/>
    </dgm:pt>
    <dgm:pt modelId="{C55B4F37-3EC6-4046-87C1-A8807060343A}" type="pres">
      <dgm:prSet presAssocID="{0B3B56EB-D0A1-45B6-8C73-6ACFE16DCAAE}" presName="sibTrans" presStyleCnt="0"/>
      <dgm:spPr/>
    </dgm:pt>
    <dgm:pt modelId="{51678A64-EE5C-453D-9063-A162AC5F47A5}" type="pres">
      <dgm:prSet presAssocID="{5B0EEE55-4E7F-4640-9E19-C3AD94618A18}" presName="compNode" presStyleCnt="0"/>
      <dgm:spPr/>
    </dgm:pt>
    <dgm:pt modelId="{C95D8B31-3387-4691-8660-8513CFEB79A7}" type="pres">
      <dgm:prSet presAssocID="{5B0EEE55-4E7F-4640-9E19-C3AD94618A1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rketing"/>
        </a:ext>
      </dgm:extLst>
    </dgm:pt>
    <dgm:pt modelId="{A14F7853-CE32-4D55-B0BC-E856E57393C1}" type="pres">
      <dgm:prSet presAssocID="{5B0EEE55-4E7F-4640-9E19-C3AD94618A18}" presName="spaceRect" presStyleCnt="0"/>
      <dgm:spPr/>
    </dgm:pt>
    <dgm:pt modelId="{F996DD96-61F6-42E8-9184-1CF0709B547B}" type="pres">
      <dgm:prSet presAssocID="{5B0EEE55-4E7F-4640-9E19-C3AD94618A18}" presName="textRect" presStyleLbl="revTx" presStyleIdx="3" presStyleCnt="4">
        <dgm:presLayoutVars>
          <dgm:chMax val="1"/>
          <dgm:chPref val="1"/>
        </dgm:presLayoutVars>
      </dgm:prSet>
      <dgm:spPr/>
    </dgm:pt>
  </dgm:ptLst>
  <dgm:cxnLst>
    <dgm:cxn modelId="{92FFC10F-DB88-450F-B869-7FAFDD95C61C}" type="presOf" srcId="{7AC1F4A1-F2A3-48D6-B697-DEF9E2F225F5}" destId="{4003CB50-19AB-4632-AC67-4C16A9C16334}" srcOrd="0" destOrd="0" presId="urn:microsoft.com/office/officeart/2018/2/layout/IconLabelList"/>
    <dgm:cxn modelId="{64711510-53D3-41D1-AAB0-A9AA73651CD7}" srcId="{2BF79693-EC10-48AD-A77D-EAB26A1532E3}" destId="{04AB012A-6520-4F72-8BB1-5B690AC32E27}" srcOrd="2" destOrd="0" parTransId="{9B9DA1F1-2E96-47A8-A7EA-DDDC55E8EACE}" sibTransId="{0B3B56EB-D0A1-45B6-8C73-6ACFE16DCAAE}"/>
    <dgm:cxn modelId="{102F7E1D-70D5-4FDC-AD45-C2CCFE1B36B8}" srcId="{2BF79693-EC10-48AD-A77D-EAB26A1532E3}" destId="{5B0EEE55-4E7F-4640-9E19-C3AD94618A18}" srcOrd="3" destOrd="0" parTransId="{1BE91390-FF3C-4EB6-8900-AF207BEC26C5}" sibTransId="{AF9FB9FD-79A2-4435-8D22-222078119378}"/>
    <dgm:cxn modelId="{47700630-FB23-4741-89CD-93C30FB0828D}" type="presOf" srcId="{2BF79693-EC10-48AD-A77D-EAB26A1532E3}" destId="{9435EAC9-E8FC-483B-8D00-50F20EE844DA}" srcOrd="0" destOrd="0" presId="urn:microsoft.com/office/officeart/2018/2/layout/IconLabelList"/>
    <dgm:cxn modelId="{1477ED55-0A6C-4F23-AE58-931DF760CFFE}" type="presOf" srcId="{5AD7CEE6-B780-49ED-B260-EE40AC49C38B}" destId="{2B75E892-0D20-4E2D-AD26-DE0202C13082}" srcOrd="0" destOrd="0" presId="urn:microsoft.com/office/officeart/2018/2/layout/IconLabelList"/>
    <dgm:cxn modelId="{10703B5A-550B-4900-952B-F3CAF36EC213}" type="presOf" srcId="{04AB012A-6520-4F72-8BB1-5B690AC32E27}" destId="{3A061BA8-A707-4BA7-8449-2F074959D8E6}" srcOrd="0" destOrd="0" presId="urn:microsoft.com/office/officeart/2018/2/layout/IconLabelList"/>
    <dgm:cxn modelId="{8AFE5497-90C5-4D56-8AC8-42E33427B63C}" srcId="{2BF79693-EC10-48AD-A77D-EAB26A1532E3}" destId="{7AC1F4A1-F2A3-48D6-B697-DEF9E2F225F5}" srcOrd="1" destOrd="0" parTransId="{6252DF15-F0A8-451F-BF01-14EDE20369CF}" sibTransId="{93526AE4-626B-4663-A398-5DA2CA187B50}"/>
    <dgm:cxn modelId="{FA5277A1-D752-4145-BEDC-A20E40AE1D4B}" srcId="{2BF79693-EC10-48AD-A77D-EAB26A1532E3}" destId="{5AD7CEE6-B780-49ED-B260-EE40AC49C38B}" srcOrd="0" destOrd="0" parTransId="{D1764D9A-B618-4A51-AC63-59B6AD15BD58}" sibTransId="{3E55ED06-BA38-4FFD-A251-6533CFD808FE}"/>
    <dgm:cxn modelId="{66463AAA-BFEA-48DF-8821-0CEA56F16809}" type="presOf" srcId="{5B0EEE55-4E7F-4640-9E19-C3AD94618A18}" destId="{F996DD96-61F6-42E8-9184-1CF0709B547B}" srcOrd="0" destOrd="0" presId="urn:microsoft.com/office/officeart/2018/2/layout/IconLabelList"/>
    <dgm:cxn modelId="{8549D54F-A8CE-4021-8235-53BAD5260DDB}" type="presParOf" srcId="{9435EAC9-E8FC-483B-8D00-50F20EE844DA}" destId="{008040A4-0CF1-410E-BD6B-B2E87DB3D682}" srcOrd="0" destOrd="0" presId="urn:microsoft.com/office/officeart/2018/2/layout/IconLabelList"/>
    <dgm:cxn modelId="{14F95028-03A2-47AC-8FBE-659C55D157F0}" type="presParOf" srcId="{008040A4-0CF1-410E-BD6B-B2E87DB3D682}" destId="{1222527D-4E2B-4E65-9F0F-21283C732089}" srcOrd="0" destOrd="0" presId="urn:microsoft.com/office/officeart/2018/2/layout/IconLabelList"/>
    <dgm:cxn modelId="{EBD20674-310C-46C9-96F5-D8CAAF65C1DA}" type="presParOf" srcId="{008040A4-0CF1-410E-BD6B-B2E87DB3D682}" destId="{5B4727A5-E681-4905-99AA-6E8FB96DF984}" srcOrd="1" destOrd="0" presId="urn:microsoft.com/office/officeart/2018/2/layout/IconLabelList"/>
    <dgm:cxn modelId="{3DBF0811-FA6D-492F-8402-E82601A26C11}" type="presParOf" srcId="{008040A4-0CF1-410E-BD6B-B2E87DB3D682}" destId="{2B75E892-0D20-4E2D-AD26-DE0202C13082}" srcOrd="2" destOrd="0" presId="urn:microsoft.com/office/officeart/2018/2/layout/IconLabelList"/>
    <dgm:cxn modelId="{9ABEA17A-50CF-4E15-9F48-F0B2744CBA2A}" type="presParOf" srcId="{9435EAC9-E8FC-483B-8D00-50F20EE844DA}" destId="{F168257B-A2F4-4F36-994A-6027C50C4505}" srcOrd="1" destOrd="0" presId="urn:microsoft.com/office/officeart/2018/2/layout/IconLabelList"/>
    <dgm:cxn modelId="{1D933340-D9B2-40AA-857C-758E4995D360}" type="presParOf" srcId="{9435EAC9-E8FC-483B-8D00-50F20EE844DA}" destId="{3485188B-8D84-4061-9A46-8E2214BAE688}" srcOrd="2" destOrd="0" presId="urn:microsoft.com/office/officeart/2018/2/layout/IconLabelList"/>
    <dgm:cxn modelId="{B236AE85-6A98-4385-8D8D-B437899E16F0}" type="presParOf" srcId="{3485188B-8D84-4061-9A46-8E2214BAE688}" destId="{D8250911-1167-4778-A0E4-46978C6997D9}" srcOrd="0" destOrd="0" presId="urn:microsoft.com/office/officeart/2018/2/layout/IconLabelList"/>
    <dgm:cxn modelId="{ECC18712-FA85-4326-BD3D-C01B917A7687}" type="presParOf" srcId="{3485188B-8D84-4061-9A46-8E2214BAE688}" destId="{0D8ECC66-B474-4324-83BB-0CE098709DAE}" srcOrd="1" destOrd="0" presId="urn:microsoft.com/office/officeart/2018/2/layout/IconLabelList"/>
    <dgm:cxn modelId="{FEDAE897-C064-49F6-8184-CB56B1273814}" type="presParOf" srcId="{3485188B-8D84-4061-9A46-8E2214BAE688}" destId="{4003CB50-19AB-4632-AC67-4C16A9C16334}" srcOrd="2" destOrd="0" presId="urn:microsoft.com/office/officeart/2018/2/layout/IconLabelList"/>
    <dgm:cxn modelId="{DBD852F2-7B7B-477A-9CF5-4CA274E02F29}" type="presParOf" srcId="{9435EAC9-E8FC-483B-8D00-50F20EE844DA}" destId="{20C09FD9-AB3C-4EC6-93F0-09321301A2B8}" srcOrd="3" destOrd="0" presId="urn:microsoft.com/office/officeart/2018/2/layout/IconLabelList"/>
    <dgm:cxn modelId="{C8C3DAD3-842E-40A3-91F9-ABBB8E4E9FCA}" type="presParOf" srcId="{9435EAC9-E8FC-483B-8D00-50F20EE844DA}" destId="{28178C3C-63A3-4249-BC88-1072AEF3F601}" srcOrd="4" destOrd="0" presId="urn:microsoft.com/office/officeart/2018/2/layout/IconLabelList"/>
    <dgm:cxn modelId="{B816E738-0933-483E-A74A-4BA9F8A6E8EB}" type="presParOf" srcId="{28178C3C-63A3-4249-BC88-1072AEF3F601}" destId="{A1EE3B5D-7E81-41DF-8725-BCEFD87900C0}" srcOrd="0" destOrd="0" presId="urn:microsoft.com/office/officeart/2018/2/layout/IconLabelList"/>
    <dgm:cxn modelId="{F80B345D-2EF0-4A88-AA3D-5D1A576431BF}" type="presParOf" srcId="{28178C3C-63A3-4249-BC88-1072AEF3F601}" destId="{A2AAE86C-1438-45AF-B911-DE7E268108EA}" srcOrd="1" destOrd="0" presId="urn:microsoft.com/office/officeart/2018/2/layout/IconLabelList"/>
    <dgm:cxn modelId="{4D49FCAD-4661-40D6-A676-9491C74DA62B}" type="presParOf" srcId="{28178C3C-63A3-4249-BC88-1072AEF3F601}" destId="{3A061BA8-A707-4BA7-8449-2F074959D8E6}" srcOrd="2" destOrd="0" presId="urn:microsoft.com/office/officeart/2018/2/layout/IconLabelList"/>
    <dgm:cxn modelId="{DABB98CE-775B-4C5F-9F68-FE4A748CBFD0}" type="presParOf" srcId="{9435EAC9-E8FC-483B-8D00-50F20EE844DA}" destId="{C55B4F37-3EC6-4046-87C1-A8807060343A}" srcOrd="5" destOrd="0" presId="urn:microsoft.com/office/officeart/2018/2/layout/IconLabelList"/>
    <dgm:cxn modelId="{4ADF4C0B-BD4C-4E47-A3A2-B183592A5182}" type="presParOf" srcId="{9435EAC9-E8FC-483B-8D00-50F20EE844DA}" destId="{51678A64-EE5C-453D-9063-A162AC5F47A5}" srcOrd="6" destOrd="0" presId="urn:microsoft.com/office/officeart/2018/2/layout/IconLabelList"/>
    <dgm:cxn modelId="{AB8E909E-EF4B-4EAA-B2EC-BECBBC778EA4}" type="presParOf" srcId="{51678A64-EE5C-453D-9063-A162AC5F47A5}" destId="{C95D8B31-3387-4691-8660-8513CFEB79A7}" srcOrd="0" destOrd="0" presId="urn:microsoft.com/office/officeart/2018/2/layout/IconLabelList"/>
    <dgm:cxn modelId="{557C58DA-3901-4CC2-B53E-F4DC3AEBC432}" type="presParOf" srcId="{51678A64-EE5C-453D-9063-A162AC5F47A5}" destId="{A14F7853-CE32-4D55-B0BC-E856E57393C1}" srcOrd="1" destOrd="0" presId="urn:microsoft.com/office/officeart/2018/2/layout/IconLabelList"/>
    <dgm:cxn modelId="{41AC51FF-45AD-4384-AA86-ADE15413393C}" type="presParOf" srcId="{51678A64-EE5C-453D-9063-A162AC5F47A5}" destId="{F996DD96-61F6-42E8-9184-1CF0709B547B}"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1B3FC3B-7899-4381-89F5-1FD68517BA30}" type="doc">
      <dgm:prSet loTypeId="urn:microsoft.com/office/officeart/2018/2/layout/IconCircleList" loCatId="icon" qsTypeId="urn:microsoft.com/office/officeart/2005/8/quickstyle/simple1" qsCatId="simple" csTypeId="urn:microsoft.com/office/officeart/2005/8/colors/accent2_2" csCatId="accent2" phldr="1"/>
      <dgm:spPr/>
      <dgm:t>
        <a:bodyPr/>
        <a:lstStyle/>
        <a:p>
          <a:endParaRPr lang="en-US"/>
        </a:p>
      </dgm:t>
    </dgm:pt>
    <dgm:pt modelId="{98248196-EC76-4012-B9D5-9BEA355CB3D5}">
      <dgm:prSet/>
      <dgm:spPr/>
      <dgm:t>
        <a:bodyPr/>
        <a:lstStyle/>
        <a:p>
          <a:pPr>
            <a:lnSpc>
              <a:spcPct val="100000"/>
            </a:lnSpc>
          </a:pPr>
          <a:r>
            <a:rPr lang="en-GB" dirty="0"/>
            <a:t>The right people for the right roles at the right time </a:t>
          </a:r>
          <a:endParaRPr lang="en-US" dirty="0"/>
        </a:p>
      </dgm:t>
    </dgm:pt>
    <dgm:pt modelId="{B0872F4F-8AD3-4728-9B3C-7B7DCF9087D8}" type="parTrans" cxnId="{A7348217-D6D7-4F09-A85E-78DDC9A294A3}">
      <dgm:prSet/>
      <dgm:spPr/>
      <dgm:t>
        <a:bodyPr/>
        <a:lstStyle/>
        <a:p>
          <a:endParaRPr lang="en-US"/>
        </a:p>
      </dgm:t>
    </dgm:pt>
    <dgm:pt modelId="{5694E4C9-D940-4553-998A-96D90CD39B60}" type="sibTrans" cxnId="{A7348217-D6D7-4F09-A85E-78DDC9A294A3}">
      <dgm:prSet/>
      <dgm:spPr/>
      <dgm:t>
        <a:bodyPr/>
        <a:lstStyle/>
        <a:p>
          <a:pPr>
            <a:lnSpc>
              <a:spcPct val="100000"/>
            </a:lnSpc>
          </a:pPr>
          <a:endParaRPr lang="en-US"/>
        </a:p>
      </dgm:t>
    </dgm:pt>
    <dgm:pt modelId="{8022D295-7E1B-4AA2-916B-CAC9CE330B27}">
      <dgm:prSet/>
      <dgm:spPr/>
      <dgm:t>
        <a:bodyPr/>
        <a:lstStyle/>
        <a:p>
          <a:pPr>
            <a:lnSpc>
              <a:spcPct val="100000"/>
            </a:lnSpc>
          </a:pPr>
          <a:r>
            <a:rPr lang="en-GB" dirty="0"/>
            <a:t>Advertising – Internally or externally </a:t>
          </a:r>
          <a:endParaRPr lang="en-US" dirty="0"/>
        </a:p>
      </dgm:t>
    </dgm:pt>
    <dgm:pt modelId="{5B48D6D5-5283-4F13-AFAB-7BD9250C4807}" type="parTrans" cxnId="{82A92C9F-F683-4210-AA65-265CB2A396E0}">
      <dgm:prSet/>
      <dgm:spPr/>
      <dgm:t>
        <a:bodyPr/>
        <a:lstStyle/>
        <a:p>
          <a:endParaRPr lang="en-US"/>
        </a:p>
      </dgm:t>
    </dgm:pt>
    <dgm:pt modelId="{31B0D011-63DA-4883-8E5B-A9F62B29AABD}" type="sibTrans" cxnId="{82A92C9F-F683-4210-AA65-265CB2A396E0}">
      <dgm:prSet/>
      <dgm:spPr/>
      <dgm:t>
        <a:bodyPr/>
        <a:lstStyle/>
        <a:p>
          <a:pPr>
            <a:lnSpc>
              <a:spcPct val="100000"/>
            </a:lnSpc>
          </a:pPr>
          <a:endParaRPr lang="en-US"/>
        </a:p>
      </dgm:t>
    </dgm:pt>
    <dgm:pt modelId="{0C6CBD06-7804-404B-BBD8-09DBDDF4AE35}">
      <dgm:prSet/>
      <dgm:spPr/>
      <dgm:t>
        <a:bodyPr/>
        <a:lstStyle/>
        <a:p>
          <a:pPr>
            <a:lnSpc>
              <a:spcPct val="100000"/>
            </a:lnSpc>
          </a:pPr>
          <a:r>
            <a:rPr lang="en-GB" dirty="0"/>
            <a:t>Deciding which method is most efficient and cost-effective  Selection processes will differ depending on the role</a:t>
          </a:r>
          <a:endParaRPr lang="en-US" dirty="0"/>
        </a:p>
      </dgm:t>
    </dgm:pt>
    <dgm:pt modelId="{B8D48D3F-B042-4497-AB1F-2453C4EC64F3}" type="parTrans" cxnId="{0687D7FE-6F6F-4F0F-8214-E60D5B366347}">
      <dgm:prSet/>
      <dgm:spPr/>
      <dgm:t>
        <a:bodyPr/>
        <a:lstStyle/>
        <a:p>
          <a:endParaRPr lang="en-US"/>
        </a:p>
      </dgm:t>
    </dgm:pt>
    <dgm:pt modelId="{8AD4D650-D053-46BD-83B1-EDEE3907F6D5}" type="sibTrans" cxnId="{0687D7FE-6F6F-4F0F-8214-E60D5B366347}">
      <dgm:prSet/>
      <dgm:spPr/>
      <dgm:t>
        <a:bodyPr/>
        <a:lstStyle/>
        <a:p>
          <a:endParaRPr lang="en-US"/>
        </a:p>
      </dgm:t>
    </dgm:pt>
    <dgm:pt modelId="{47E84589-D0F0-4560-BE97-660C303B8E1F}" type="pres">
      <dgm:prSet presAssocID="{21B3FC3B-7899-4381-89F5-1FD68517BA30}" presName="root" presStyleCnt="0">
        <dgm:presLayoutVars>
          <dgm:dir/>
          <dgm:resizeHandles val="exact"/>
        </dgm:presLayoutVars>
      </dgm:prSet>
      <dgm:spPr/>
    </dgm:pt>
    <dgm:pt modelId="{D5BE1AC5-E6C1-48B5-8E00-B858E59AF882}" type="pres">
      <dgm:prSet presAssocID="{21B3FC3B-7899-4381-89F5-1FD68517BA30}" presName="container" presStyleCnt="0">
        <dgm:presLayoutVars>
          <dgm:dir/>
          <dgm:resizeHandles val="exact"/>
        </dgm:presLayoutVars>
      </dgm:prSet>
      <dgm:spPr/>
    </dgm:pt>
    <dgm:pt modelId="{DAD19D30-84B0-4DBA-A5EF-82ABCCFCED01}" type="pres">
      <dgm:prSet presAssocID="{98248196-EC76-4012-B9D5-9BEA355CB3D5}" presName="compNode" presStyleCnt="0"/>
      <dgm:spPr/>
    </dgm:pt>
    <dgm:pt modelId="{54522757-0A24-45DF-A205-77D9700C9A79}" type="pres">
      <dgm:prSet presAssocID="{98248196-EC76-4012-B9D5-9BEA355CB3D5}" presName="iconBgRect" presStyleLbl="bgShp" presStyleIdx="0" presStyleCnt="3"/>
      <dgm:spPr/>
    </dgm:pt>
    <dgm:pt modelId="{256F73DC-E292-4195-9B2C-6C1AAE319B73}" type="pres">
      <dgm:prSet presAssocID="{98248196-EC76-4012-B9D5-9BEA355CB3D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B42ACFFE-F5BB-4FE6-AF85-061DC63467A3}" type="pres">
      <dgm:prSet presAssocID="{98248196-EC76-4012-B9D5-9BEA355CB3D5}" presName="spaceRect" presStyleCnt="0"/>
      <dgm:spPr/>
    </dgm:pt>
    <dgm:pt modelId="{76125771-B3EA-4BF5-ACBF-FAFBF3BBC3F3}" type="pres">
      <dgm:prSet presAssocID="{98248196-EC76-4012-B9D5-9BEA355CB3D5}" presName="textRect" presStyleLbl="revTx" presStyleIdx="0" presStyleCnt="3">
        <dgm:presLayoutVars>
          <dgm:chMax val="1"/>
          <dgm:chPref val="1"/>
        </dgm:presLayoutVars>
      </dgm:prSet>
      <dgm:spPr/>
    </dgm:pt>
    <dgm:pt modelId="{1ADC7C26-4BC2-4C7C-A668-C665BDDB133D}" type="pres">
      <dgm:prSet presAssocID="{5694E4C9-D940-4553-998A-96D90CD39B60}" presName="sibTrans" presStyleLbl="sibTrans2D1" presStyleIdx="0" presStyleCnt="0"/>
      <dgm:spPr/>
    </dgm:pt>
    <dgm:pt modelId="{A85CC10D-558A-4817-A2DE-95FBB07E0163}" type="pres">
      <dgm:prSet presAssocID="{8022D295-7E1B-4AA2-916B-CAC9CE330B27}" presName="compNode" presStyleCnt="0"/>
      <dgm:spPr/>
    </dgm:pt>
    <dgm:pt modelId="{E98E7957-151F-4969-B8C4-ED0E82811CB6}" type="pres">
      <dgm:prSet presAssocID="{8022D295-7E1B-4AA2-916B-CAC9CE330B27}" presName="iconBgRect" presStyleLbl="bgShp" presStyleIdx="1" presStyleCnt="3"/>
      <dgm:spPr/>
    </dgm:pt>
    <dgm:pt modelId="{F86E5E35-F367-46AD-BE6A-81309E40891D}" type="pres">
      <dgm:prSet presAssocID="{8022D295-7E1B-4AA2-916B-CAC9CE330B2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dvertising"/>
        </a:ext>
      </dgm:extLst>
    </dgm:pt>
    <dgm:pt modelId="{44D41E5F-AF50-4B42-B369-3C972228F501}" type="pres">
      <dgm:prSet presAssocID="{8022D295-7E1B-4AA2-916B-CAC9CE330B27}" presName="spaceRect" presStyleCnt="0"/>
      <dgm:spPr/>
    </dgm:pt>
    <dgm:pt modelId="{AFC1C2F2-DA41-49AA-8FE9-A9276D88E00C}" type="pres">
      <dgm:prSet presAssocID="{8022D295-7E1B-4AA2-916B-CAC9CE330B27}" presName="textRect" presStyleLbl="revTx" presStyleIdx="1" presStyleCnt="3">
        <dgm:presLayoutVars>
          <dgm:chMax val="1"/>
          <dgm:chPref val="1"/>
        </dgm:presLayoutVars>
      </dgm:prSet>
      <dgm:spPr/>
    </dgm:pt>
    <dgm:pt modelId="{773E24B3-AF07-4DD0-B67F-E50F411A5301}" type="pres">
      <dgm:prSet presAssocID="{31B0D011-63DA-4883-8E5B-A9F62B29AABD}" presName="sibTrans" presStyleLbl="sibTrans2D1" presStyleIdx="0" presStyleCnt="0"/>
      <dgm:spPr/>
    </dgm:pt>
    <dgm:pt modelId="{EFE63DE7-4DB5-4AE1-9BAF-4835C35734B3}" type="pres">
      <dgm:prSet presAssocID="{0C6CBD06-7804-404B-BBD8-09DBDDF4AE35}" presName="compNode" presStyleCnt="0"/>
      <dgm:spPr/>
    </dgm:pt>
    <dgm:pt modelId="{7BF2F12B-8B0C-42B1-8120-151E32D1BADB}" type="pres">
      <dgm:prSet presAssocID="{0C6CBD06-7804-404B-BBD8-09DBDDF4AE35}" presName="iconBgRect" presStyleLbl="bgShp" presStyleIdx="2" presStyleCnt="3"/>
      <dgm:spPr/>
    </dgm:pt>
    <dgm:pt modelId="{A86BBBE4-E9D4-4669-9892-C8A6FFB80FB3}" type="pres">
      <dgm:prSet presAssocID="{0C6CBD06-7804-404B-BBD8-09DBDDF4AE3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nching Diagram"/>
        </a:ext>
      </dgm:extLst>
    </dgm:pt>
    <dgm:pt modelId="{EE4A6F2C-417C-4BDB-A133-09E624F753A8}" type="pres">
      <dgm:prSet presAssocID="{0C6CBD06-7804-404B-BBD8-09DBDDF4AE35}" presName="spaceRect" presStyleCnt="0"/>
      <dgm:spPr/>
    </dgm:pt>
    <dgm:pt modelId="{D8B61FCC-02A0-4FEB-8CDF-4F5B08AB7C8F}" type="pres">
      <dgm:prSet presAssocID="{0C6CBD06-7804-404B-BBD8-09DBDDF4AE35}" presName="textRect" presStyleLbl="revTx" presStyleIdx="2" presStyleCnt="3">
        <dgm:presLayoutVars>
          <dgm:chMax val="1"/>
          <dgm:chPref val="1"/>
        </dgm:presLayoutVars>
      </dgm:prSet>
      <dgm:spPr/>
    </dgm:pt>
  </dgm:ptLst>
  <dgm:cxnLst>
    <dgm:cxn modelId="{A7348217-D6D7-4F09-A85E-78DDC9A294A3}" srcId="{21B3FC3B-7899-4381-89F5-1FD68517BA30}" destId="{98248196-EC76-4012-B9D5-9BEA355CB3D5}" srcOrd="0" destOrd="0" parTransId="{B0872F4F-8AD3-4728-9B3C-7B7DCF9087D8}" sibTransId="{5694E4C9-D940-4553-998A-96D90CD39B60}"/>
    <dgm:cxn modelId="{F967772B-59E8-4C54-A507-4CEA35F3C922}" type="presOf" srcId="{8022D295-7E1B-4AA2-916B-CAC9CE330B27}" destId="{AFC1C2F2-DA41-49AA-8FE9-A9276D88E00C}" srcOrd="0" destOrd="0" presId="urn:microsoft.com/office/officeart/2018/2/layout/IconCircleList"/>
    <dgm:cxn modelId="{9C0D2830-C8D9-4D4A-B1CD-16CADC308747}" type="presOf" srcId="{5694E4C9-D940-4553-998A-96D90CD39B60}" destId="{1ADC7C26-4BC2-4C7C-A668-C665BDDB133D}" srcOrd="0" destOrd="0" presId="urn:microsoft.com/office/officeart/2018/2/layout/IconCircleList"/>
    <dgm:cxn modelId="{2D989535-32A4-42BC-A8B4-1339C44BD0F7}" type="presOf" srcId="{21B3FC3B-7899-4381-89F5-1FD68517BA30}" destId="{47E84589-D0F0-4560-BE97-660C303B8E1F}" srcOrd="0" destOrd="0" presId="urn:microsoft.com/office/officeart/2018/2/layout/IconCircleList"/>
    <dgm:cxn modelId="{4BB70447-A9A6-488A-B26A-91135B9EF338}" type="presOf" srcId="{0C6CBD06-7804-404B-BBD8-09DBDDF4AE35}" destId="{D8B61FCC-02A0-4FEB-8CDF-4F5B08AB7C8F}" srcOrd="0" destOrd="0" presId="urn:microsoft.com/office/officeart/2018/2/layout/IconCircleList"/>
    <dgm:cxn modelId="{9ECE3C72-FF93-42AD-82D9-5841EDBAB98F}" type="presOf" srcId="{98248196-EC76-4012-B9D5-9BEA355CB3D5}" destId="{76125771-B3EA-4BF5-ACBF-FAFBF3BBC3F3}" srcOrd="0" destOrd="0" presId="urn:microsoft.com/office/officeart/2018/2/layout/IconCircleList"/>
    <dgm:cxn modelId="{82A92C9F-F683-4210-AA65-265CB2A396E0}" srcId="{21B3FC3B-7899-4381-89F5-1FD68517BA30}" destId="{8022D295-7E1B-4AA2-916B-CAC9CE330B27}" srcOrd="1" destOrd="0" parTransId="{5B48D6D5-5283-4F13-AFAB-7BD9250C4807}" sibTransId="{31B0D011-63DA-4883-8E5B-A9F62B29AABD}"/>
    <dgm:cxn modelId="{805329E4-C188-4FF6-A0FD-13871BC3EDEF}" type="presOf" srcId="{31B0D011-63DA-4883-8E5B-A9F62B29AABD}" destId="{773E24B3-AF07-4DD0-B67F-E50F411A5301}" srcOrd="0" destOrd="0" presId="urn:microsoft.com/office/officeart/2018/2/layout/IconCircleList"/>
    <dgm:cxn modelId="{0687D7FE-6F6F-4F0F-8214-E60D5B366347}" srcId="{21B3FC3B-7899-4381-89F5-1FD68517BA30}" destId="{0C6CBD06-7804-404B-BBD8-09DBDDF4AE35}" srcOrd="2" destOrd="0" parTransId="{B8D48D3F-B042-4497-AB1F-2453C4EC64F3}" sibTransId="{8AD4D650-D053-46BD-83B1-EDEE3907F6D5}"/>
    <dgm:cxn modelId="{45D67010-7E3E-4840-8C6F-70CB577BC938}" type="presParOf" srcId="{47E84589-D0F0-4560-BE97-660C303B8E1F}" destId="{D5BE1AC5-E6C1-48B5-8E00-B858E59AF882}" srcOrd="0" destOrd="0" presId="urn:microsoft.com/office/officeart/2018/2/layout/IconCircleList"/>
    <dgm:cxn modelId="{8C45C044-78EF-414A-9CC1-5F93BB91C1AA}" type="presParOf" srcId="{D5BE1AC5-E6C1-48B5-8E00-B858E59AF882}" destId="{DAD19D30-84B0-4DBA-A5EF-82ABCCFCED01}" srcOrd="0" destOrd="0" presId="urn:microsoft.com/office/officeart/2018/2/layout/IconCircleList"/>
    <dgm:cxn modelId="{A5FD8764-6139-4FB1-A1DF-F3529015BE1B}" type="presParOf" srcId="{DAD19D30-84B0-4DBA-A5EF-82ABCCFCED01}" destId="{54522757-0A24-45DF-A205-77D9700C9A79}" srcOrd="0" destOrd="0" presId="urn:microsoft.com/office/officeart/2018/2/layout/IconCircleList"/>
    <dgm:cxn modelId="{DCF0B22E-2940-4B00-A69D-76BF14C90224}" type="presParOf" srcId="{DAD19D30-84B0-4DBA-A5EF-82ABCCFCED01}" destId="{256F73DC-E292-4195-9B2C-6C1AAE319B73}" srcOrd="1" destOrd="0" presId="urn:microsoft.com/office/officeart/2018/2/layout/IconCircleList"/>
    <dgm:cxn modelId="{4490E9D7-1464-4F45-9909-51168C21FCC1}" type="presParOf" srcId="{DAD19D30-84B0-4DBA-A5EF-82ABCCFCED01}" destId="{B42ACFFE-F5BB-4FE6-AF85-061DC63467A3}" srcOrd="2" destOrd="0" presId="urn:microsoft.com/office/officeart/2018/2/layout/IconCircleList"/>
    <dgm:cxn modelId="{5F9BCF2A-CFEF-45DC-B642-A3428A3E4024}" type="presParOf" srcId="{DAD19D30-84B0-4DBA-A5EF-82ABCCFCED01}" destId="{76125771-B3EA-4BF5-ACBF-FAFBF3BBC3F3}" srcOrd="3" destOrd="0" presId="urn:microsoft.com/office/officeart/2018/2/layout/IconCircleList"/>
    <dgm:cxn modelId="{B956380F-0B09-4B03-85E0-AD551B110071}" type="presParOf" srcId="{D5BE1AC5-E6C1-48B5-8E00-B858E59AF882}" destId="{1ADC7C26-4BC2-4C7C-A668-C665BDDB133D}" srcOrd="1" destOrd="0" presId="urn:microsoft.com/office/officeart/2018/2/layout/IconCircleList"/>
    <dgm:cxn modelId="{5DCDA567-9FB8-47F4-8173-A9F8E179B9D5}" type="presParOf" srcId="{D5BE1AC5-E6C1-48B5-8E00-B858E59AF882}" destId="{A85CC10D-558A-4817-A2DE-95FBB07E0163}" srcOrd="2" destOrd="0" presId="urn:microsoft.com/office/officeart/2018/2/layout/IconCircleList"/>
    <dgm:cxn modelId="{0395ED56-22E8-4987-BFEE-9B22E795AE92}" type="presParOf" srcId="{A85CC10D-558A-4817-A2DE-95FBB07E0163}" destId="{E98E7957-151F-4969-B8C4-ED0E82811CB6}" srcOrd="0" destOrd="0" presId="urn:microsoft.com/office/officeart/2018/2/layout/IconCircleList"/>
    <dgm:cxn modelId="{674FBE2E-69BB-414A-8837-C0645E74511B}" type="presParOf" srcId="{A85CC10D-558A-4817-A2DE-95FBB07E0163}" destId="{F86E5E35-F367-46AD-BE6A-81309E40891D}" srcOrd="1" destOrd="0" presId="urn:microsoft.com/office/officeart/2018/2/layout/IconCircleList"/>
    <dgm:cxn modelId="{1A536D9D-69D3-4129-9098-35BF92B39CB4}" type="presParOf" srcId="{A85CC10D-558A-4817-A2DE-95FBB07E0163}" destId="{44D41E5F-AF50-4B42-B369-3C972228F501}" srcOrd="2" destOrd="0" presId="urn:microsoft.com/office/officeart/2018/2/layout/IconCircleList"/>
    <dgm:cxn modelId="{510B4645-61D4-4F73-AE3C-6D2EAC935B27}" type="presParOf" srcId="{A85CC10D-558A-4817-A2DE-95FBB07E0163}" destId="{AFC1C2F2-DA41-49AA-8FE9-A9276D88E00C}" srcOrd="3" destOrd="0" presId="urn:microsoft.com/office/officeart/2018/2/layout/IconCircleList"/>
    <dgm:cxn modelId="{C2850B9D-CF13-480E-A9ED-1F839E82FEDD}" type="presParOf" srcId="{D5BE1AC5-E6C1-48B5-8E00-B858E59AF882}" destId="{773E24B3-AF07-4DD0-B67F-E50F411A5301}" srcOrd="3" destOrd="0" presId="urn:microsoft.com/office/officeart/2018/2/layout/IconCircleList"/>
    <dgm:cxn modelId="{C5500A73-0813-4A65-A59A-409D908EB096}" type="presParOf" srcId="{D5BE1AC5-E6C1-48B5-8E00-B858E59AF882}" destId="{EFE63DE7-4DB5-4AE1-9BAF-4835C35734B3}" srcOrd="4" destOrd="0" presId="urn:microsoft.com/office/officeart/2018/2/layout/IconCircleList"/>
    <dgm:cxn modelId="{C861F584-4F2B-4540-9BCF-4BC44A3382AC}" type="presParOf" srcId="{EFE63DE7-4DB5-4AE1-9BAF-4835C35734B3}" destId="{7BF2F12B-8B0C-42B1-8120-151E32D1BADB}" srcOrd="0" destOrd="0" presId="urn:microsoft.com/office/officeart/2018/2/layout/IconCircleList"/>
    <dgm:cxn modelId="{93842E5E-8106-4232-A82F-849BA3538B22}" type="presParOf" srcId="{EFE63DE7-4DB5-4AE1-9BAF-4835C35734B3}" destId="{A86BBBE4-E9D4-4669-9892-C8A6FFB80FB3}" srcOrd="1" destOrd="0" presId="urn:microsoft.com/office/officeart/2018/2/layout/IconCircleList"/>
    <dgm:cxn modelId="{9E0E75E5-E973-4070-AB63-A0D5EE61386F}" type="presParOf" srcId="{EFE63DE7-4DB5-4AE1-9BAF-4835C35734B3}" destId="{EE4A6F2C-417C-4BDB-A133-09E624F753A8}" srcOrd="2" destOrd="0" presId="urn:microsoft.com/office/officeart/2018/2/layout/IconCircleList"/>
    <dgm:cxn modelId="{CDF84986-7683-4B59-B17A-AE7DBF31C30C}" type="presParOf" srcId="{EFE63DE7-4DB5-4AE1-9BAF-4835C35734B3}" destId="{D8B61FCC-02A0-4FEB-8CDF-4F5B08AB7C8F}"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2302496-FE20-4ACA-9469-FA2987FB51E6}"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530458A3-A38F-4475-82F6-A0EFDC065E7A}">
      <dgm:prSet/>
      <dgm:spPr/>
      <dgm:t>
        <a:bodyPr/>
        <a:lstStyle/>
        <a:p>
          <a:r>
            <a:rPr lang="en-GB"/>
            <a:t>What are the advantages and disadvantages of an induction course for new starters? </a:t>
          </a:r>
          <a:endParaRPr lang="en-US"/>
        </a:p>
      </dgm:t>
    </dgm:pt>
    <dgm:pt modelId="{BBA658F2-54CD-4EA4-A2D4-93249CBB6141}" type="parTrans" cxnId="{F7E7D958-BAE5-4AFE-B1CF-0F3A0C4973E1}">
      <dgm:prSet/>
      <dgm:spPr/>
      <dgm:t>
        <a:bodyPr/>
        <a:lstStyle/>
        <a:p>
          <a:endParaRPr lang="en-US"/>
        </a:p>
      </dgm:t>
    </dgm:pt>
    <dgm:pt modelId="{4DE7761D-1D86-4DCC-B2E6-2ABA3947876A}" type="sibTrans" cxnId="{F7E7D958-BAE5-4AFE-B1CF-0F3A0C4973E1}">
      <dgm:prSet/>
      <dgm:spPr/>
      <dgm:t>
        <a:bodyPr/>
        <a:lstStyle/>
        <a:p>
          <a:endParaRPr lang="en-US"/>
        </a:p>
      </dgm:t>
    </dgm:pt>
    <dgm:pt modelId="{F169584D-6AEA-4A72-9C24-3210CB9020BD}">
      <dgm:prSet/>
      <dgm:spPr/>
      <dgm:t>
        <a:bodyPr/>
        <a:lstStyle/>
        <a:p>
          <a:r>
            <a:rPr lang="en-GB"/>
            <a:t>To what extent does the cost of delivering an induction outweigh the cost of not providing one?</a:t>
          </a:r>
          <a:endParaRPr lang="en-US"/>
        </a:p>
      </dgm:t>
    </dgm:pt>
    <dgm:pt modelId="{6EE0ECCF-2071-48B6-8551-BD6CE7D969A4}" type="parTrans" cxnId="{76F7586C-DB16-49D6-B31E-A6B2757B8F4D}">
      <dgm:prSet/>
      <dgm:spPr/>
      <dgm:t>
        <a:bodyPr/>
        <a:lstStyle/>
        <a:p>
          <a:endParaRPr lang="en-US"/>
        </a:p>
      </dgm:t>
    </dgm:pt>
    <dgm:pt modelId="{7CA7AA45-989D-4C8C-9B15-EA5313680213}" type="sibTrans" cxnId="{76F7586C-DB16-49D6-B31E-A6B2757B8F4D}">
      <dgm:prSet/>
      <dgm:spPr/>
      <dgm:t>
        <a:bodyPr/>
        <a:lstStyle/>
        <a:p>
          <a:endParaRPr lang="en-US"/>
        </a:p>
      </dgm:t>
    </dgm:pt>
    <dgm:pt modelId="{5565939C-81D8-49DD-A189-F7571C0BB0B5}" type="pres">
      <dgm:prSet presAssocID="{22302496-FE20-4ACA-9469-FA2987FB51E6}" presName="root" presStyleCnt="0">
        <dgm:presLayoutVars>
          <dgm:dir/>
          <dgm:resizeHandles val="exact"/>
        </dgm:presLayoutVars>
      </dgm:prSet>
      <dgm:spPr/>
    </dgm:pt>
    <dgm:pt modelId="{740975C8-8552-42D2-9D67-33273A3FF7A4}" type="pres">
      <dgm:prSet presAssocID="{530458A3-A38F-4475-82F6-A0EFDC065E7A}" presName="compNode" presStyleCnt="0"/>
      <dgm:spPr/>
    </dgm:pt>
    <dgm:pt modelId="{E88EC424-C94F-41E5-A25D-B2741AD85342}" type="pres">
      <dgm:prSet presAssocID="{530458A3-A38F-4475-82F6-A0EFDC065E7A}" presName="bgRect" presStyleLbl="bgShp" presStyleIdx="0" presStyleCnt="2"/>
      <dgm:spPr/>
    </dgm:pt>
    <dgm:pt modelId="{31CCB54A-F347-483F-9CA0-9CEBA903DDFB}" type="pres">
      <dgm:prSet presAssocID="{530458A3-A38F-4475-82F6-A0EFDC065E7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lder"/>
        </a:ext>
      </dgm:extLst>
    </dgm:pt>
    <dgm:pt modelId="{4019F260-2F14-48DE-9BBC-181943511D85}" type="pres">
      <dgm:prSet presAssocID="{530458A3-A38F-4475-82F6-A0EFDC065E7A}" presName="spaceRect" presStyleCnt="0"/>
      <dgm:spPr/>
    </dgm:pt>
    <dgm:pt modelId="{34F64330-992B-410E-B34F-87310F127946}" type="pres">
      <dgm:prSet presAssocID="{530458A3-A38F-4475-82F6-A0EFDC065E7A}" presName="parTx" presStyleLbl="revTx" presStyleIdx="0" presStyleCnt="2">
        <dgm:presLayoutVars>
          <dgm:chMax val="0"/>
          <dgm:chPref val="0"/>
        </dgm:presLayoutVars>
      </dgm:prSet>
      <dgm:spPr/>
    </dgm:pt>
    <dgm:pt modelId="{7EFE8A11-9A67-42DF-B2D8-4B358A7785BA}" type="pres">
      <dgm:prSet presAssocID="{4DE7761D-1D86-4DCC-B2E6-2ABA3947876A}" presName="sibTrans" presStyleCnt="0"/>
      <dgm:spPr/>
    </dgm:pt>
    <dgm:pt modelId="{777FC8EC-386D-46BB-AD92-A69B740C61DD}" type="pres">
      <dgm:prSet presAssocID="{F169584D-6AEA-4A72-9C24-3210CB9020BD}" presName="compNode" presStyleCnt="0"/>
      <dgm:spPr/>
    </dgm:pt>
    <dgm:pt modelId="{CB2CFDB3-6127-471B-AE83-353BB5471A3B}" type="pres">
      <dgm:prSet presAssocID="{F169584D-6AEA-4A72-9C24-3210CB9020BD}" presName="bgRect" presStyleLbl="bgShp" presStyleIdx="1" presStyleCnt="2"/>
      <dgm:spPr/>
    </dgm:pt>
    <dgm:pt modelId="{42BF4B35-DC86-4695-BE74-3D4664922855}" type="pres">
      <dgm:prSet presAssocID="{F169584D-6AEA-4A72-9C24-3210CB9020B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73678E7E-7AF2-4049-8108-377DA4C6B067}" type="pres">
      <dgm:prSet presAssocID="{F169584D-6AEA-4A72-9C24-3210CB9020BD}" presName="spaceRect" presStyleCnt="0"/>
      <dgm:spPr/>
    </dgm:pt>
    <dgm:pt modelId="{DAF601DB-9D7A-4B93-A92B-42ECD4DB3E1A}" type="pres">
      <dgm:prSet presAssocID="{F169584D-6AEA-4A72-9C24-3210CB9020BD}" presName="parTx" presStyleLbl="revTx" presStyleIdx="1" presStyleCnt="2">
        <dgm:presLayoutVars>
          <dgm:chMax val="0"/>
          <dgm:chPref val="0"/>
        </dgm:presLayoutVars>
      </dgm:prSet>
      <dgm:spPr/>
    </dgm:pt>
  </dgm:ptLst>
  <dgm:cxnLst>
    <dgm:cxn modelId="{76F7586C-DB16-49D6-B31E-A6B2757B8F4D}" srcId="{22302496-FE20-4ACA-9469-FA2987FB51E6}" destId="{F169584D-6AEA-4A72-9C24-3210CB9020BD}" srcOrd="1" destOrd="0" parTransId="{6EE0ECCF-2071-48B6-8551-BD6CE7D969A4}" sibTransId="{7CA7AA45-989D-4C8C-9B15-EA5313680213}"/>
    <dgm:cxn modelId="{F7E7D958-BAE5-4AFE-B1CF-0F3A0C4973E1}" srcId="{22302496-FE20-4ACA-9469-FA2987FB51E6}" destId="{530458A3-A38F-4475-82F6-A0EFDC065E7A}" srcOrd="0" destOrd="0" parTransId="{BBA658F2-54CD-4EA4-A2D4-93249CBB6141}" sibTransId="{4DE7761D-1D86-4DCC-B2E6-2ABA3947876A}"/>
    <dgm:cxn modelId="{52FD67DE-8B94-4A52-8476-F62BC35FB387}" type="presOf" srcId="{530458A3-A38F-4475-82F6-A0EFDC065E7A}" destId="{34F64330-992B-410E-B34F-87310F127946}" srcOrd="0" destOrd="0" presId="urn:microsoft.com/office/officeart/2018/2/layout/IconVerticalSolidList"/>
    <dgm:cxn modelId="{37AAE8F9-C17C-419F-BB23-6FF543538D61}" type="presOf" srcId="{22302496-FE20-4ACA-9469-FA2987FB51E6}" destId="{5565939C-81D8-49DD-A189-F7571C0BB0B5}" srcOrd="0" destOrd="0" presId="urn:microsoft.com/office/officeart/2018/2/layout/IconVerticalSolidList"/>
    <dgm:cxn modelId="{89F368FA-8A94-4BA2-9691-15C3D3470312}" type="presOf" srcId="{F169584D-6AEA-4A72-9C24-3210CB9020BD}" destId="{DAF601DB-9D7A-4B93-A92B-42ECD4DB3E1A}" srcOrd="0" destOrd="0" presId="urn:microsoft.com/office/officeart/2018/2/layout/IconVerticalSolidList"/>
    <dgm:cxn modelId="{67D3D694-CE6E-415C-BDBA-F80DC5579D79}" type="presParOf" srcId="{5565939C-81D8-49DD-A189-F7571C0BB0B5}" destId="{740975C8-8552-42D2-9D67-33273A3FF7A4}" srcOrd="0" destOrd="0" presId="urn:microsoft.com/office/officeart/2018/2/layout/IconVerticalSolidList"/>
    <dgm:cxn modelId="{62C5C697-1C45-4500-BD8E-9B27ACD7B379}" type="presParOf" srcId="{740975C8-8552-42D2-9D67-33273A3FF7A4}" destId="{E88EC424-C94F-41E5-A25D-B2741AD85342}" srcOrd="0" destOrd="0" presId="urn:microsoft.com/office/officeart/2018/2/layout/IconVerticalSolidList"/>
    <dgm:cxn modelId="{0771EBF0-90DE-41E8-BEED-1E65485BDD2E}" type="presParOf" srcId="{740975C8-8552-42D2-9D67-33273A3FF7A4}" destId="{31CCB54A-F347-483F-9CA0-9CEBA903DDFB}" srcOrd="1" destOrd="0" presId="urn:microsoft.com/office/officeart/2018/2/layout/IconVerticalSolidList"/>
    <dgm:cxn modelId="{DE04D97E-AF84-4E2C-B796-8A9F79C1BAC3}" type="presParOf" srcId="{740975C8-8552-42D2-9D67-33273A3FF7A4}" destId="{4019F260-2F14-48DE-9BBC-181943511D85}" srcOrd="2" destOrd="0" presId="urn:microsoft.com/office/officeart/2018/2/layout/IconVerticalSolidList"/>
    <dgm:cxn modelId="{A0438310-0292-4FFE-A71E-4E102ADE3259}" type="presParOf" srcId="{740975C8-8552-42D2-9D67-33273A3FF7A4}" destId="{34F64330-992B-410E-B34F-87310F127946}" srcOrd="3" destOrd="0" presId="urn:microsoft.com/office/officeart/2018/2/layout/IconVerticalSolidList"/>
    <dgm:cxn modelId="{69870F07-6780-4E0C-A659-8F5CE2770054}" type="presParOf" srcId="{5565939C-81D8-49DD-A189-F7571C0BB0B5}" destId="{7EFE8A11-9A67-42DF-B2D8-4B358A7785BA}" srcOrd="1" destOrd="0" presId="urn:microsoft.com/office/officeart/2018/2/layout/IconVerticalSolidList"/>
    <dgm:cxn modelId="{F7AA097E-49D0-4D4A-81B9-FD8AC76ABEB2}" type="presParOf" srcId="{5565939C-81D8-49DD-A189-F7571C0BB0B5}" destId="{777FC8EC-386D-46BB-AD92-A69B740C61DD}" srcOrd="2" destOrd="0" presId="urn:microsoft.com/office/officeart/2018/2/layout/IconVerticalSolidList"/>
    <dgm:cxn modelId="{EF01BA66-7E14-4B46-9962-FD6783CB458B}" type="presParOf" srcId="{777FC8EC-386D-46BB-AD92-A69B740C61DD}" destId="{CB2CFDB3-6127-471B-AE83-353BB5471A3B}" srcOrd="0" destOrd="0" presId="urn:microsoft.com/office/officeart/2018/2/layout/IconVerticalSolidList"/>
    <dgm:cxn modelId="{52EF801F-B132-43C9-B860-FC563F16F81C}" type="presParOf" srcId="{777FC8EC-386D-46BB-AD92-A69B740C61DD}" destId="{42BF4B35-DC86-4695-BE74-3D4664922855}" srcOrd="1" destOrd="0" presId="urn:microsoft.com/office/officeart/2018/2/layout/IconVerticalSolidList"/>
    <dgm:cxn modelId="{39A57411-90F3-461C-A354-1B2F42D3A102}" type="presParOf" srcId="{777FC8EC-386D-46BB-AD92-A69B740C61DD}" destId="{73678E7E-7AF2-4049-8108-377DA4C6B067}" srcOrd="2" destOrd="0" presId="urn:microsoft.com/office/officeart/2018/2/layout/IconVerticalSolidList"/>
    <dgm:cxn modelId="{971AC3F6-774A-4126-8570-22BFF541E3A6}" type="presParOf" srcId="{777FC8EC-386D-46BB-AD92-A69B740C61DD}" destId="{DAF601DB-9D7A-4B93-A92B-42ECD4DB3E1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7A4A3E4-DB84-4B9A-B084-A1BFD39F0A4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0A7A5C3-09A1-4542-A825-9FAC261EAA2F}">
      <dgm:prSet/>
      <dgm:spPr/>
      <dgm:t>
        <a:bodyPr/>
        <a:lstStyle/>
        <a:p>
          <a:r>
            <a:rPr lang="en-GB"/>
            <a:t>• Increased production </a:t>
          </a:r>
          <a:endParaRPr lang="en-US"/>
        </a:p>
      </dgm:t>
    </dgm:pt>
    <dgm:pt modelId="{7FC3A070-9A32-4ADE-B5DF-AD96582248EF}" type="parTrans" cxnId="{F1120FFD-4FFC-4C1E-9ACB-5E464CF74B6E}">
      <dgm:prSet/>
      <dgm:spPr/>
      <dgm:t>
        <a:bodyPr/>
        <a:lstStyle/>
        <a:p>
          <a:endParaRPr lang="en-US"/>
        </a:p>
      </dgm:t>
    </dgm:pt>
    <dgm:pt modelId="{33EA1A47-EAAB-4074-82CE-6DD69F3D420E}" type="sibTrans" cxnId="{F1120FFD-4FFC-4C1E-9ACB-5E464CF74B6E}">
      <dgm:prSet/>
      <dgm:spPr/>
      <dgm:t>
        <a:bodyPr/>
        <a:lstStyle/>
        <a:p>
          <a:endParaRPr lang="en-US"/>
        </a:p>
      </dgm:t>
    </dgm:pt>
    <dgm:pt modelId="{CFBFA51E-964B-40E9-BB4A-91FBEDA679F7}">
      <dgm:prSet/>
      <dgm:spPr/>
      <dgm:t>
        <a:bodyPr/>
        <a:lstStyle/>
        <a:p>
          <a:r>
            <a:rPr lang="en-GB"/>
            <a:t>• Increased output </a:t>
          </a:r>
          <a:endParaRPr lang="en-US"/>
        </a:p>
      </dgm:t>
    </dgm:pt>
    <dgm:pt modelId="{3976950A-FA0C-41F5-8743-3059C1EB0911}" type="parTrans" cxnId="{304D5BC5-B7CF-4D22-A59D-C03B94F6950D}">
      <dgm:prSet/>
      <dgm:spPr/>
      <dgm:t>
        <a:bodyPr/>
        <a:lstStyle/>
        <a:p>
          <a:endParaRPr lang="en-US"/>
        </a:p>
      </dgm:t>
    </dgm:pt>
    <dgm:pt modelId="{31EC84B2-4A7B-4D7A-868A-A87ECB32CCD1}" type="sibTrans" cxnId="{304D5BC5-B7CF-4D22-A59D-C03B94F6950D}">
      <dgm:prSet/>
      <dgm:spPr/>
      <dgm:t>
        <a:bodyPr/>
        <a:lstStyle/>
        <a:p>
          <a:endParaRPr lang="en-US"/>
        </a:p>
      </dgm:t>
    </dgm:pt>
    <dgm:pt modelId="{FDC9C9AD-F671-4A5D-AB40-BA9DA38A6CA7}">
      <dgm:prSet/>
      <dgm:spPr/>
      <dgm:t>
        <a:bodyPr/>
        <a:lstStyle/>
        <a:p>
          <a:r>
            <a:rPr lang="en-GB"/>
            <a:t>• Ability to deal with changes e.g. technology </a:t>
          </a:r>
          <a:endParaRPr lang="en-US"/>
        </a:p>
      </dgm:t>
    </dgm:pt>
    <dgm:pt modelId="{2A9B212E-068E-4241-A6EE-39F45CA365EC}" type="parTrans" cxnId="{6A05A407-1332-4A6E-A2E0-60AD1EEA2917}">
      <dgm:prSet/>
      <dgm:spPr/>
      <dgm:t>
        <a:bodyPr/>
        <a:lstStyle/>
        <a:p>
          <a:endParaRPr lang="en-US"/>
        </a:p>
      </dgm:t>
    </dgm:pt>
    <dgm:pt modelId="{C3460C09-519D-4B8D-AA70-DC69008C7B83}" type="sibTrans" cxnId="{6A05A407-1332-4A6E-A2E0-60AD1EEA2917}">
      <dgm:prSet/>
      <dgm:spPr/>
      <dgm:t>
        <a:bodyPr/>
        <a:lstStyle/>
        <a:p>
          <a:endParaRPr lang="en-US"/>
        </a:p>
      </dgm:t>
    </dgm:pt>
    <dgm:pt modelId="{FE21DDC2-CBC4-4251-B9C0-DA229E67AAE5}">
      <dgm:prSet/>
      <dgm:spPr/>
      <dgm:t>
        <a:bodyPr/>
        <a:lstStyle/>
        <a:p>
          <a:r>
            <a:rPr lang="en-GB"/>
            <a:t>• Increased motivation </a:t>
          </a:r>
          <a:endParaRPr lang="en-US"/>
        </a:p>
      </dgm:t>
    </dgm:pt>
    <dgm:pt modelId="{081EE467-2DAA-4B60-89D4-459E2B1A8BC0}" type="parTrans" cxnId="{716415D1-DFC7-4F45-B36A-75C0795BB747}">
      <dgm:prSet/>
      <dgm:spPr/>
      <dgm:t>
        <a:bodyPr/>
        <a:lstStyle/>
        <a:p>
          <a:endParaRPr lang="en-US"/>
        </a:p>
      </dgm:t>
    </dgm:pt>
    <dgm:pt modelId="{F3B407EB-69C5-4D9F-BBDF-31DB22B198B7}" type="sibTrans" cxnId="{716415D1-DFC7-4F45-B36A-75C0795BB747}">
      <dgm:prSet/>
      <dgm:spPr/>
      <dgm:t>
        <a:bodyPr/>
        <a:lstStyle/>
        <a:p>
          <a:endParaRPr lang="en-US"/>
        </a:p>
      </dgm:t>
    </dgm:pt>
    <dgm:pt modelId="{BF0D42CC-A82A-4515-8418-86B0DC6FC74F}">
      <dgm:prSet/>
      <dgm:spPr/>
      <dgm:t>
        <a:bodyPr/>
        <a:lstStyle/>
        <a:p>
          <a:r>
            <a:rPr lang="en-GB"/>
            <a:t>• Staff retention </a:t>
          </a:r>
          <a:endParaRPr lang="en-US"/>
        </a:p>
      </dgm:t>
    </dgm:pt>
    <dgm:pt modelId="{6F76EBD0-2D4B-402E-BC4E-2CDA4342FF46}" type="parTrans" cxnId="{283493AF-F05D-4922-A1D5-3D0D2C980D33}">
      <dgm:prSet/>
      <dgm:spPr/>
      <dgm:t>
        <a:bodyPr/>
        <a:lstStyle/>
        <a:p>
          <a:endParaRPr lang="en-US"/>
        </a:p>
      </dgm:t>
    </dgm:pt>
    <dgm:pt modelId="{85ECC46D-824F-40BF-B43E-9D57EEE77E32}" type="sibTrans" cxnId="{283493AF-F05D-4922-A1D5-3D0D2C980D33}">
      <dgm:prSet/>
      <dgm:spPr/>
      <dgm:t>
        <a:bodyPr/>
        <a:lstStyle/>
        <a:p>
          <a:endParaRPr lang="en-US"/>
        </a:p>
      </dgm:t>
    </dgm:pt>
    <dgm:pt modelId="{218BE4B8-ACB9-497D-8655-FB7CC190AD85}">
      <dgm:prSet/>
      <dgm:spPr/>
      <dgm:t>
        <a:bodyPr/>
        <a:lstStyle/>
        <a:p>
          <a:r>
            <a:rPr lang="en-GB"/>
            <a:t>• Secure a talent pipeline for the future </a:t>
          </a:r>
          <a:endParaRPr lang="en-US"/>
        </a:p>
      </dgm:t>
    </dgm:pt>
    <dgm:pt modelId="{DD027E36-1F88-4820-B11F-2B09A969AFFC}" type="parTrans" cxnId="{32F38231-C456-48B0-A388-7A7F5F35C013}">
      <dgm:prSet/>
      <dgm:spPr/>
      <dgm:t>
        <a:bodyPr/>
        <a:lstStyle/>
        <a:p>
          <a:endParaRPr lang="en-US"/>
        </a:p>
      </dgm:t>
    </dgm:pt>
    <dgm:pt modelId="{BF96F230-A733-4121-AC39-D2C6E062846B}" type="sibTrans" cxnId="{32F38231-C456-48B0-A388-7A7F5F35C013}">
      <dgm:prSet/>
      <dgm:spPr/>
      <dgm:t>
        <a:bodyPr/>
        <a:lstStyle/>
        <a:p>
          <a:endParaRPr lang="en-US"/>
        </a:p>
      </dgm:t>
    </dgm:pt>
    <dgm:pt modelId="{0DF55DAA-C4E0-4BFF-A08C-052DF529E043}" type="pres">
      <dgm:prSet presAssocID="{67A4A3E4-DB84-4B9A-B084-A1BFD39F0A4F}" presName="root" presStyleCnt="0">
        <dgm:presLayoutVars>
          <dgm:dir/>
          <dgm:resizeHandles val="exact"/>
        </dgm:presLayoutVars>
      </dgm:prSet>
      <dgm:spPr/>
    </dgm:pt>
    <dgm:pt modelId="{E7FEAFC1-A9A9-421A-B36E-A0E0D838D3A5}" type="pres">
      <dgm:prSet presAssocID="{10A7A5C3-09A1-4542-A825-9FAC261EAA2F}" presName="compNode" presStyleCnt="0"/>
      <dgm:spPr/>
    </dgm:pt>
    <dgm:pt modelId="{F48C5C5E-1723-4CD2-9042-AC8C28BA82BC}" type="pres">
      <dgm:prSet presAssocID="{10A7A5C3-09A1-4542-A825-9FAC261EAA2F}" presName="bgRect" presStyleLbl="bgShp" presStyleIdx="0" presStyleCnt="6"/>
      <dgm:spPr/>
    </dgm:pt>
    <dgm:pt modelId="{A4687BAF-4129-48D9-B72F-81FBFC3E7D72}" type="pres">
      <dgm:prSet presAssocID="{10A7A5C3-09A1-4542-A825-9FAC261EAA2F}"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actory"/>
        </a:ext>
      </dgm:extLst>
    </dgm:pt>
    <dgm:pt modelId="{49CDDFBF-02A9-4111-8EA0-4472E761285D}" type="pres">
      <dgm:prSet presAssocID="{10A7A5C3-09A1-4542-A825-9FAC261EAA2F}" presName="spaceRect" presStyleCnt="0"/>
      <dgm:spPr/>
    </dgm:pt>
    <dgm:pt modelId="{48C1B36A-BB15-45BB-B636-B6671AD068AD}" type="pres">
      <dgm:prSet presAssocID="{10A7A5C3-09A1-4542-A825-9FAC261EAA2F}" presName="parTx" presStyleLbl="revTx" presStyleIdx="0" presStyleCnt="6">
        <dgm:presLayoutVars>
          <dgm:chMax val="0"/>
          <dgm:chPref val="0"/>
        </dgm:presLayoutVars>
      </dgm:prSet>
      <dgm:spPr/>
    </dgm:pt>
    <dgm:pt modelId="{C00746D4-DE6B-4DC8-8461-555A809CB18B}" type="pres">
      <dgm:prSet presAssocID="{33EA1A47-EAAB-4074-82CE-6DD69F3D420E}" presName="sibTrans" presStyleCnt="0"/>
      <dgm:spPr/>
    </dgm:pt>
    <dgm:pt modelId="{12ABA5A8-1206-45D1-9B35-512640AA6749}" type="pres">
      <dgm:prSet presAssocID="{CFBFA51E-964B-40E9-BB4A-91FBEDA679F7}" presName="compNode" presStyleCnt="0"/>
      <dgm:spPr/>
    </dgm:pt>
    <dgm:pt modelId="{2ED2181D-43D0-444E-B977-AE439CC676A4}" type="pres">
      <dgm:prSet presAssocID="{CFBFA51E-964B-40E9-BB4A-91FBEDA679F7}" presName="bgRect" presStyleLbl="bgShp" presStyleIdx="1" presStyleCnt="6"/>
      <dgm:spPr/>
    </dgm:pt>
    <dgm:pt modelId="{BCEEEC4D-F8E0-4873-9E3D-C7FC354383F6}" type="pres">
      <dgm:prSet presAssocID="{CFBFA51E-964B-40E9-BB4A-91FBEDA679F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1574B3AB-053D-4A0C-9427-96656AB16D22}" type="pres">
      <dgm:prSet presAssocID="{CFBFA51E-964B-40E9-BB4A-91FBEDA679F7}" presName="spaceRect" presStyleCnt="0"/>
      <dgm:spPr/>
    </dgm:pt>
    <dgm:pt modelId="{06EE0E5A-1A48-46CC-B9C1-B7B47E3E1785}" type="pres">
      <dgm:prSet presAssocID="{CFBFA51E-964B-40E9-BB4A-91FBEDA679F7}" presName="parTx" presStyleLbl="revTx" presStyleIdx="1" presStyleCnt="6">
        <dgm:presLayoutVars>
          <dgm:chMax val="0"/>
          <dgm:chPref val="0"/>
        </dgm:presLayoutVars>
      </dgm:prSet>
      <dgm:spPr/>
    </dgm:pt>
    <dgm:pt modelId="{0A4B0339-A9F6-430D-A242-7AA15D71F122}" type="pres">
      <dgm:prSet presAssocID="{31EC84B2-4A7B-4D7A-868A-A87ECB32CCD1}" presName="sibTrans" presStyleCnt="0"/>
      <dgm:spPr/>
    </dgm:pt>
    <dgm:pt modelId="{F429AAE8-B4FA-4506-95A3-A2AA5345F239}" type="pres">
      <dgm:prSet presAssocID="{FDC9C9AD-F671-4A5D-AB40-BA9DA38A6CA7}" presName="compNode" presStyleCnt="0"/>
      <dgm:spPr/>
    </dgm:pt>
    <dgm:pt modelId="{1959FFB2-04B2-47A6-8A0C-18BCE7D45F54}" type="pres">
      <dgm:prSet presAssocID="{FDC9C9AD-F671-4A5D-AB40-BA9DA38A6CA7}" presName="bgRect" presStyleLbl="bgShp" presStyleIdx="2" presStyleCnt="6"/>
      <dgm:spPr/>
    </dgm:pt>
    <dgm:pt modelId="{FDD4CDB0-F74D-45AF-9EFF-9D26AB9DBD28}" type="pres">
      <dgm:prSet presAssocID="{FDC9C9AD-F671-4A5D-AB40-BA9DA38A6CA7}"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bot"/>
        </a:ext>
      </dgm:extLst>
    </dgm:pt>
    <dgm:pt modelId="{A03029EE-EB1F-46EC-9CE7-F22885246CE6}" type="pres">
      <dgm:prSet presAssocID="{FDC9C9AD-F671-4A5D-AB40-BA9DA38A6CA7}" presName="spaceRect" presStyleCnt="0"/>
      <dgm:spPr/>
    </dgm:pt>
    <dgm:pt modelId="{B9499A6E-3C8C-4519-B12F-42815C5A52DC}" type="pres">
      <dgm:prSet presAssocID="{FDC9C9AD-F671-4A5D-AB40-BA9DA38A6CA7}" presName="parTx" presStyleLbl="revTx" presStyleIdx="2" presStyleCnt="6">
        <dgm:presLayoutVars>
          <dgm:chMax val="0"/>
          <dgm:chPref val="0"/>
        </dgm:presLayoutVars>
      </dgm:prSet>
      <dgm:spPr/>
    </dgm:pt>
    <dgm:pt modelId="{6BB8D405-5540-4911-9EA8-A256FF83AFC9}" type="pres">
      <dgm:prSet presAssocID="{C3460C09-519D-4B8D-AA70-DC69008C7B83}" presName="sibTrans" presStyleCnt="0"/>
      <dgm:spPr/>
    </dgm:pt>
    <dgm:pt modelId="{BD0BA0BB-BFCE-488E-8F27-D34E546C1A65}" type="pres">
      <dgm:prSet presAssocID="{FE21DDC2-CBC4-4251-B9C0-DA229E67AAE5}" presName="compNode" presStyleCnt="0"/>
      <dgm:spPr/>
    </dgm:pt>
    <dgm:pt modelId="{55FA777F-F76B-4E2D-B12B-433162689216}" type="pres">
      <dgm:prSet presAssocID="{FE21DDC2-CBC4-4251-B9C0-DA229E67AAE5}" presName="bgRect" presStyleLbl="bgShp" presStyleIdx="3" presStyleCnt="6"/>
      <dgm:spPr/>
    </dgm:pt>
    <dgm:pt modelId="{72903CB3-2451-41C4-B735-45B6A54411E7}" type="pres">
      <dgm:prSet presAssocID="{FE21DDC2-CBC4-4251-B9C0-DA229E67AAE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ance"/>
        </a:ext>
      </dgm:extLst>
    </dgm:pt>
    <dgm:pt modelId="{0721BDF6-9E95-4D63-8DA1-3FA0A7CF45DB}" type="pres">
      <dgm:prSet presAssocID="{FE21DDC2-CBC4-4251-B9C0-DA229E67AAE5}" presName="spaceRect" presStyleCnt="0"/>
      <dgm:spPr/>
    </dgm:pt>
    <dgm:pt modelId="{38420A87-F98B-48FA-9924-30C41D0FDD05}" type="pres">
      <dgm:prSet presAssocID="{FE21DDC2-CBC4-4251-B9C0-DA229E67AAE5}" presName="parTx" presStyleLbl="revTx" presStyleIdx="3" presStyleCnt="6">
        <dgm:presLayoutVars>
          <dgm:chMax val="0"/>
          <dgm:chPref val="0"/>
        </dgm:presLayoutVars>
      </dgm:prSet>
      <dgm:spPr/>
    </dgm:pt>
    <dgm:pt modelId="{B10CD853-06C5-4A67-B05D-B2F57563CDB3}" type="pres">
      <dgm:prSet presAssocID="{F3B407EB-69C5-4D9F-BBDF-31DB22B198B7}" presName="sibTrans" presStyleCnt="0"/>
      <dgm:spPr/>
    </dgm:pt>
    <dgm:pt modelId="{116BBE52-7DCF-4AD9-86D3-2648B696C1A5}" type="pres">
      <dgm:prSet presAssocID="{BF0D42CC-A82A-4515-8418-86B0DC6FC74F}" presName="compNode" presStyleCnt="0"/>
      <dgm:spPr/>
    </dgm:pt>
    <dgm:pt modelId="{749DC7DB-77D9-4F97-9E03-F765AAB03B74}" type="pres">
      <dgm:prSet presAssocID="{BF0D42CC-A82A-4515-8418-86B0DC6FC74F}" presName="bgRect" presStyleLbl="bgShp" presStyleIdx="4" presStyleCnt="6"/>
      <dgm:spPr/>
    </dgm:pt>
    <dgm:pt modelId="{F6C017FD-6B54-4B14-8074-C8459C9E9C32}" type="pres">
      <dgm:prSet presAssocID="{BF0D42CC-A82A-4515-8418-86B0DC6FC74F}"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F971AF3A-A332-4B79-A953-FD864DAC2DC6}" type="pres">
      <dgm:prSet presAssocID="{BF0D42CC-A82A-4515-8418-86B0DC6FC74F}" presName="spaceRect" presStyleCnt="0"/>
      <dgm:spPr/>
    </dgm:pt>
    <dgm:pt modelId="{1DD881F3-91EA-4E80-8F6A-52B96C6F9DA3}" type="pres">
      <dgm:prSet presAssocID="{BF0D42CC-A82A-4515-8418-86B0DC6FC74F}" presName="parTx" presStyleLbl="revTx" presStyleIdx="4" presStyleCnt="6">
        <dgm:presLayoutVars>
          <dgm:chMax val="0"/>
          <dgm:chPref val="0"/>
        </dgm:presLayoutVars>
      </dgm:prSet>
      <dgm:spPr/>
    </dgm:pt>
    <dgm:pt modelId="{5E75342C-EB75-497E-912E-E93F13D798A6}" type="pres">
      <dgm:prSet presAssocID="{85ECC46D-824F-40BF-B43E-9D57EEE77E32}" presName="sibTrans" presStyleCnt="0"/>
      <dgm:spPr/>
    </dgm:pt>
    <dgm:pt modelId="{0CC96896-C5BC-497A-9639-543F9B86B9B6}" type="pres">
      <dgm:prSet presAssocID="{218BE4B8-ACB9-497D-8655-FB7CC190AD85}" presName="compNode" presStyleCnt="0"/>
      <dgm:spPr/>
    </dgm:pt>
    <dgm:pt modelId="{7C908714-6780-4D8D-A112-CEDC98AC116C}" type="pres">
      <dgm:prSet presAssocID="{218BE4B8-ACB9-497D-8655-FB7CC190AD85}" presName="bgRect" presStyleLbl="bgShp" presStyleIdx="5" presStyleCnt="6"/>
      <dgm:spPr/>
    </dgm:pt>
    <dgm:pt modelId="{F08B1AE9-0A77-4D6E-BB9F-105DBC2FDDDD}" type="pres">
      <dgm:prSet presAssocID="{218BE4B8-ACB9-497D-8655-FB7CC190AD85}"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ock"/>
        </a:ext>
      </dgm:extLst>
    </dgm:pt>
    <dgm:pt modelId="{DD929CE7-B7FF-4401-8452-5E16134A6E3C}" type="pres">
      <dgm:prSet presAssocID="{218BE4B8-ACB9-497D-8655-FB7CC190AD85}" presName="spaceRect" presStyleCnt="0"/>
      <dgm:spPr/>
    </dgm:pt>
    <dgm:pt modelId="{F6EE0263-39AD-481F-8507-58EF67CDB296}" type="pres">
      <dgm:prSet presAssocID="{218BE4B8-ACB9-497D-8655-FB7CC190AD85}" presName="parTx" presStyleLbl="revTx" presStyleIdx="5" presStyleCnt="6">
        <dgm:presLayoutVars>
          <dgm:chMax val="0"/>
          <dgm:chPref val="0"/>
        </dgm:presLayoutVars>
      </dgm:prSet>
      <dgm:spPr/>
    </dgm:pt>
  </dgm:ptLst>
  <dgm:cxnLst>
    <dgm:cxn modelId="{6A05A407-1332-4A6E-A2E0-60AD1EEA2917}" srcId="{67A4A3E4-DB84-4B9A-B084-A1BFD39F0A4F}" destId="{FDC9C9AD-F671-4A5D-AB40-BA9DA38A6CA7}" srcOrd="2" destOrd="0" parTransId="{2A9B212E-068E-4241-A6EE-39F45CA365EC}" sibTransId="{C3460C09-519D-4B8D-AA70-DC69008C7B83}"/>
    <dgm:cxn modelId="{ECDD281B-2EB7-4DCF-A646-5836BA119202}" type="presOf" srcId="{67A4A3E4-DB84-4B9A-B084-A1BFD39F0A4F}" destId="{0DF55DAA-C4E0-4BFF-A08C-052DF529E043}" srcOrd="0" destOrd="0" presId="urn:microsoft.com/office/officeart/2018/2/layout/IconVerticalSolidList"/>
    <dgm:cxn modelId="{32F38231-C456-48B0-A388-7A7F5F35C013}" srcId="{67A4A3E4-DB84-4B9A-B084-A1BFD39F0A4F}" destId="{218BE4B8-ACB9-497D-8655-FB7CC190AD85}" srcOrd="5" destOrd="0" parTransId="{DD027E36-1F88-4820-B11F-2B09A969AFFC}" sibTransId="{BF96F230-A733-4121-AC39-D2C6E062846B}"/>
    <dgm:cxn modelId="{8995A336-2D94-4227-AEB2-3B6C86043C60}" type="presOf" srcId="{CFBFA51E-964B-40E9-BB4A-91FBEDA679F7}" destId="{06EE0E5A-1A48-46CC-B9C1-B7B47E3E1785}" srcOrd="0" destOrd="0" presId="urn:microsoft.com/office/officeart/2018/2/layout/IconVerticalSolidList"/>
    <dgm:cxn modelId="{4912C765-3ED3-434B-ACFC-BF9F14CA6AB6}" type="presOf" srcId="{218BE4B8-ACB9-497D-8655-FB7CC190AD85}" destId="{F6EE0263-39AD-481F-8507-58EF67CDB296}" srcOrd="0" destOrd="0" presId="urn:microsoft.com/office/officeart/2018/2/layout/IconVerticalSolidList"/>
    <dgm:cxn modelId="{34B6DA48-6F52-4D27-9C4C-04BE6DC80F26}" type="presOf" srcId="{BF0D42CC-A82A-4515-8418-86B0DC6FC74F}" destId="{1DD881F3-91EA-4E80-8F6A-52B96C6F9DA3}" srcOrd="0" destOrd="0" presId="urn:microsoft.com/office/officeart/2018/2/layout/IconVerticalSolidList"/>
    <dgm:cxn modelId="{3EAB648B-FE2C-40FD-A722-00D9853E2E30}" type="presOf" srcId="{10A7A5C3-09A1-4542-A825-9FAC261EAA2F}" destId="{48C1B36A-BB15-45BB-B636-B6671AD068AD}" srcOrd="0" destOrd="0" presId="urn:microsoft.com/office/officeart/2018/2/layout/IconVerticalSolidList"/>
    <dgm:cxn modelId="{283493AF-F05D-4922-A1D5-3D0D2C980D33}" srcId="{67A4A3E4-DB84-4B9A-B084-A1BFD39F0A4F}" destId="{BF0D42CC-A82A-4515-8418-86B0DC6FC74F}" srcOrd="4" destOrd="0" parTransId="{6F76EBD0-2D4B-402E-BC4E-2CDA4342FF46}" sibTransId="{85ECC46D-824F-40BF-B43E-9D57EEE77E32}"/>
    <dgm:cxn modelId="{304D5BC5-B7CF-4D22-A59D-C03B94F6950D}" srcId="{67A4A3E4-DB84-4B9A-B084-A1BFD39F0A4F}" destId="{CFBFA51E-964B-40E9-BB4A-91FBEDA679F7}" srcOrd="1" destOrd="0" parTransId="{3976950A-FA0C-41F5-8743-3059C1EB0911}" sibTransId="{31EC84B2-4A7B-4D7A-868A-A87ECB32CCD1}"/>
    <dgm:cxn modelId="{716415D1-DFC7-4F45-B36A-75C0795BB747}" srcId="{67A4A3E4-DB84-4B9A-B084-A1BFD39F0A4F}" destId="{FE21DDC2-CBC4-4251-B9C0-DA229E67AAE5}" srcOrd="3" destOrd="0" parTransId="{081EE467-2DAA-4B60-89D4-459E2B1A8BC0}" sibTransId="{F3B407EB-69C5-4D9F-BBDF-31DB22B198B7}"/>
    <dgm:cxn modelId="{D2960FEE-F8F9-4A32-AD74-F3949A1F7AAF}" type="presOf" srcId="{FE21DDC2-CBC4-4251-B9C0-DA229E67AAE5}" destId="{38420A87-F98B-48FA-9924-30C41D0FDD05}" srcOrd="0" destOrd="0" presId="urn:microsoft.com/office/officeart/2018/2/layout/IconVerticalSolidList"/>
    <dgm:cxn modelId="{A52230F7-98E1-43A9-81C5-45FAE609CF38}" type="presOf" srcId="{FDC9C9AD-F671-4A5D-AB40-BA9DA38A6CA7}" destId="{B9499A6E-3C8C-4519-B12F-42815C5A52DC}" srcOrd="0" destOrd="0" presId="urn:microsoft.com/office/officeart/2018/2/layout/IconVerticalSolidList"/>
    <dgm:cxn modelId="{F1120FFD-4FFC-4C1E-9ACB-5E464CF74B6E}" srcId="{67A4A3E4-DB84-4B9A-B084-A1BFD39F0A4F}" destId="{10A7A5C3-09A1-4542-A825-9FAC261EAA2F}" srcOrd="0" destOrd="0" parTransId="{7FC3A070-9A32-4ADE-B5DF-AD96582248EF}" sibTransId="{33EA1A47-EAAB-4074-82CE-6DD69F3D420E}"/>
    <dgm:cxn modelId="{77554797-4BD0-4BE9-A4A1-594C1E2A5A70}" type="presParOf" srcId="{0DF55DAA-C4E0-4BFF-A08C-052DF529E043}" destId="{E7FEAFC1-A9A9-421A-B36E-A0E0D838D3A5}" srcOrd="0" destOrd="0" presId="urn:microsoft.com/office/officeart/2018/2/layout/IconVerticalSolidList"/>
    <dgm:cxn modelId="{7EF3353F-C0C4-45F0-8A97-3D480FE3E298}" type="presParOf" srcId="{E7FEAFC1-A9A9-421A-B36E-A0E0D838D3A5}" destId="{F48C5C5E-1723-4CD2-9042-AC8C28BA82BC}" srcOrd="0" destOrd="0" presId="urn:microsoft.com/office/officeart/2018/2/layout/IconVerticalSolidList"/>
    <dgm:cxn modelId="{727EE1BE-159F-48A5-BC31-B64C0D366C54}" type="presParOf" srcId="{E7FEAFC1-A9A9-421A-B36E-A0E0D838D3A5}" destId="{A4687BAF-4129-48D9-B72F-81FBFC3E7D72}" srcOrd="1" destOrd="0" presId="urn:microsoft.com/office/officeart/2018/2/layout/IconVerticalSolidList"/>
    <dgm:cxn modelId="{FAF7FE47-9EA1-4B2E-8D00-6EA09F8ED1FE}" type="presParOf" srcId="{E7FEAFC1-A9A9-421A-B36E-A0E0D838D3A5}" destId="{49CDDFBF-02A9-4111-8EA0-4472E761285D}" srcOrd="2" destOrd="0" presId="urn:microsoft.com/office/officeart/2018/2/layout/IconVerticalSolidList"/>
    <dgm:cxn modelId="{3FD6FCD6-7953-4F81-A11B-2795ECAEBFF0}" type="presParOf" srcId="{E7FEAFC1-A9A9-421A-B36E-A0E0D838D3A5}" destId="{48C1B36A-BB15-45BB-B636-B6671AD068AD}" srcOrd="3" destOrd="0" presId="urn:microsoft.com/office/officeart/2018/2/layout/IconVerticalSolidList"/>
    <dgm:cxn modelId="{1463B470-5608-4682-8BF7-5CECD60197F9}" type="presParOf" srcId="{0DF55DAA-C4E0-4BFF-A08C-052DF529E043}" destId="{C00746D4-DE6B-4DC8-8461-555A809CB18B}" srcOrd="1" destOrd="0" presId="urn:microsoft.com/office/officeart/2018/2/layout/IconVerticalSolidList"/>
    <dgm:cxn modelId="{9CDDB51B-4659-4679-A256-4186EBE2772B}" type="presParOf" srcId="{0DF55DAA-C4E0-4BFF-A08C-052DF529E043}" destId="{12ABA5A8-1206-45D1-9B35-512640AA6749}" srcOrd="2" destOrd="0" presId="urn:microsoft.com/office/officeart/2018/2/layout/IconVerticalSolidList"/>
    <dgm:cxn modelId="{402D1D9B-2BF7-4348-BB91-8FEFA3AF72E2}" type="presParOf" srcId="{12ABA5A8-1206-45D1-9B35-512640AA6749}" destId="{2ED2181D-43D0-444E-B977-AE439CC676A4}" srcOrd="0" destOrd="0" presId="urn:microsoft.com/office/officeart/2018/2/layout/IconVerticalSolidList"/>
    <dgm:cxn modelId="{939A38E8-DFA2-425D-93E8-CE1C05D4ADA3}" type="presParOf" srcId="{12ABA5A8-1206-45D1-9B35-512640AA6749}" destId="{BCEEEC4D-F8E0-4873-9E3D-C7FC354383F6}" srcOrd="1" destOrd="0" presId="urn:microsoft.com/office/officeart/2018/2/layout/IconVerticalSolidList"/>
    <dgm:cxn modelId="{C9D6BBB2-ED5B-4CF2-931F-1B5553ABD4DB}" type="presParOf" srcId="{12ABA5A8-1206-45D1-9B35-512640AA6749}" destId="{1574B3AB-053D-4A0C-9427-96656AB16D22}" srcOrd="2" destOrd="0" presId="urn:microsoft.com/office/officeart/2018/2/layout/IconVerticalSolidList"/>
    <dgm:cxn modelId="{95386C19-5833-4918-97BA-832C2389A810}" type="presParOf" srcId="{12ABA5A8-1206-45D1-9B35-512640AA6749}" destId="{06EE0E5A-1A48-46CC-B9C1-B7B47E3E1785}" srcOrd="3" destOrd="0" presId="urn:microsoft.com/office/officeart/2018/2/layout/IconVerticalSolidList"/>
    <dgm:cxn modelId="{B2A25C9A-2F05-4641-BCB0-E34F9F7ABA66}" type="presParOf" srcId="{0DF55DAA-C4E0-4BFF-A08C-052DF529E043}" destId="{0A4B0339-A9F6-430D-A242-7AA15D71F122}" srcOrd="3" destOrd="0" presId="urn:microsoft.com/office/officeart/2018/2/layout/IconVerticalSolidList"/>
    <dgm:cxn modelId="{8C0AACFD-0191-4A5F-B22F-44126CF69D94}" type="presParOf" srcId="{0DF55DAA-C4E0-4BFF-A08C-052DF529E043}" destId="{F429AAE8-B4FA-4506-95A3-A2AA5345F239}" srcOrd="4" destOrd="0" presId="urn:microsoft.com/office/officeart/2018/2/layout/IconVerticalSolidList"/>
    <dgm:cxn modelId="{9C7E37BC-C367-44C6-BFCB-9FD8CB82E8A0}" type="presParOf" srcId="{F429AAE8-B4FA-4506-95A3-A2AA5345F239}" destId="{1959FFB2-04B2-47A6-8A0C-18BCE7D45F54}" srcOrd="0" destOrd="0" presId="urn:microsoft.com/office/officeart/2018/2/layout/IconVerticalSolidList"/>
    <dgm:cxn modelId="{8AF94814-D7AA-4701-84F8-DFDB423924F7}" type="presParOf" srcId="{F429AAE8-B4FA-4506-95A3-A2AA5345F239}" destId="{FDD4CDB0-F74D-45AF-9EFF-9D26AB9DBD28}" srcOrd="1" destOrd="0" presId="urn:microsoft.com/office/officeart/2018/2/layout/IconVerticalSolidList"/>
    <dgm:cxn modelId="{25FFBA8F-65A7-4705-B874-46201BA7AA86}" type="presParOf" srcId="{F429AAE8-B4FA-4506-95A3-A2AA5345F239}" destId="{A03029EE-EB1F-46EC-9CE7-F22885246CE6}" srcOrd="2" destOrd="0" presId="urn:microsoft.com/office/officeart/2018/2/layout/IconVerticalSolidList"/>
    <dgm:cxn modelId="{6DC09F4D-8E89-4C80-BE53-6D463FB74A83}" type="presParOf" srcId="{F429AAE8-B4FA-4506-95A3-A2AA5345F239}" destId="{B9499A6E-3C8C-4519-B12F-42815C5A52DC}" srcOrd="3" destOrd="0" presId="urn:microsoft.com/office/officeart/2018/2/layout/IconVerticalSolidList"/>
    <dgm:cxn modelId="{91E0164A-96B2-40DE-8A0A-3EC59EFA918B}" type="presParOf" srcId="{0DF55DAA-C4E0-4BFF-A08C-052DF529E043}" destId="{6BB8D405-5540-4911-9EA8-A256FF83AFC9}" srcOrd="5" destOrd="0" presId="urn:microsoft.com/office/officeart/2018/2/layout/IconVerticalSolidList"/>
    <dgm:cxn modelId="{C28FF109-EBE5-4D71-A0DD-5A477A3813F7}" type="presParOf" srcId="{0DF55DAA-C4E0-4BFF-A08C-052DF529E043}" destId="{BD0BA0BB-BFCE-488E-8F27-D34E546C1A65}" srcOrd="6" destOrd="0" presId="urn:microsoft.com/office/officeart/2018/2/layout/IconVerticalSolidList"/>
    <dgm:cxn modelId="{62D9CECB-8CE5-4448-AAC9-CD1492355A60}" type="presParOf" srcId="{BD0BA0BB-BFCE-488E-8F27-D34E546C1A65}" destId="{55FA777F-F76B-4E2D-B12B-433162689216}" srcOrd="0" destOrd="0" presId="urn:microsoft.com/office/officeart/2018/2/layout/IconVerticalSolidList"/>
    <dgm:cxn modelId="{E7C83CAB-C101-45BC-8B9E-A2F1920FD9FB}" type="presParOf" srcId="{BD0BA0BB-BFCE-488E-8F27-D34E546C1A65}" destId="{72903CB3-2451-41C4-B735-45B6A54411E7}" srcOrd="1" destOrd="0" presId="urn:microsoft.com/office/officeart/2018/2/layout/IconVerticalSolidList"/>
    <dgm:cxn modelId="{318B9D76-20F0-4FED-94D2-1D434AABA0F4}" type="presParOf" srcId="{BD0BA0BB-BFCE-488E-8F27-D34E546C1A65}" destId="{0721BDF6-9E95-4D63-8DA1-3FA0A7CF45DB}" srcOrd="2" destOrd="0" presId="urn:microsoft.com/office/officeart/2018/2/layout/IconVerticalSolidList"/>
    <dgm:cxn modelId="{06B06189-A83B-45BF-8772-1735DDBAF6D3}" type="presParOf" srcId="{BD0BA0BB-BFCE-488E-8F27-D34E546C1A65}" destId="{38420A87-F98B-48FA-9924-30C41D0FDD05}" srcOrd="3" destOrd="0" presId="urn:microsoft.com/office/officeart/2018/2/layout/IconVerticalSolidList"/>
    <dgm:cxn modelId="{AFA7561C-BA87-40D1-8F35-15FB31C0903C}" type="presParOf" srcId="{0DF55DAA-C4E0-4BFF-A08C-052DF529E043}" destId="{B10CD853-06C5-4A67-B05D-B2F57563CDB3}" srcOrd="7" destOrd="0" presId="urn:microsoft.com/office/officeart/2018/2/layout/IconVerticalSolidList"/>
    <dgm:cxn modelId="{2DDC19F2-4308-4E9F-9E57-04DBAAA6E109}" type="presParOf" srcId="{0DF55DAA-C4E0-4BFF-A08C-052DF529E043}" destId="{116BBE52-7DCF-4AD9-86D3-2648B696C1A5}" srcOrd="8" destOrd="0" presId="urn:microsoft.com/office/officeart/2018/2/layout/IconVerticalSolidList"/>
    <dgm:cxn modelId="{8FD698F3-7BD9-4459-9365-47219728E1F0}" type="presParOf" srcId="{116BBE52-7DCF-4AD9-86D3-2648B696C1A5}" destId="{749DC7DB-77D9-4F97-9E03-F765AAB03B74}" srcOrd="0" destOrd="0" presId="urn:microsoft.com/office/officeart/2018/2/layout/IconVerticalSolidList"/>
    <dgm:cxn modelId="{92D68A39-E705-4AD5-9929-8C7A89A06230}" type="presParOf" srcId="{116BBE52-7DCF-4AD9-86D3-2648B696C1A5}" destId="{F6C017FD-6B54-4B14-8074-C8459C9E9C32}" srcOrd="1" destOrd="0" presId="urn:microsoft.com/office/officeart/2018/2/layout/IconVerticalSolidList"/>
    <dgm:cxn modelId="{223A26AE-300E-4B3B-A87E-7FA69920F8BB}" type="presParOf" srcId="{116BBE52-7DCF-4AD9-86D3-2648B696C1A5}" destId="{F971AF3A-A332-4B79-A953-FD864DAC2DC6}" srcOrd="2" destOrd="0" presId="urn:microsoft.com/office/officeart/2018/2/layout/IconVerticalSolidList"/>
    <dgm:cxn modelId="{B69FA5F2-572C-4ABC-8874-01323A93473F}" type="presParOf" srcId="{116BBE52-7DCF-4AD9-86D3-2648B696C1A5}" destId="{1DD881F3-91EA-4E80-8F6A-52B96C6F9DA3}" srcOrd="3" destOrd="0" presId="urn:microsoft.com/office/officeart/2018/2/layout/IconVerticalSolidList"/>
    <dgm:cxn modelId="{32103E4A-3A21-4A3E-BCFD-EFFF8A0D6E1D}" type="presParOf" srcId="{0DF55DAA-C4E0-4BFF-A08C-052DF529E043}" destId="{5E75342C-EB75-497E-912E-E93F13D798A6}" srcOrd="9" destOrd="0" presId="urn:microsoft.com/office/officeart/2018/2/layout/IconVerticalSolidList"/>
    <dgm:cxn modelId="{22AD6BBF-E545-4ACA-9D9C-6250BAD39E9A}" type="presParOf" srcId="{0DF55DAA-C4E0-4BFF-A08C-052DF529E043}" destId="{0CC96896-C5BC-497A-9639-543F9B86B9B6}" srcOrd="10" destOrd="0" presId="urn:microsoft.com/office/officeart/2018/2/layout/IconVerticalSolidList"/>
    <dgm:cxn modelId="{E51ACE65-E52B-41A1-8D8D-7EA705044496}" type="presParOf" srcId="{0CC96896-C5BC-497A-9639-543F9B86B9B6}" destId="{7C908714-6780-4D8D-A112-CEDC98AC116C}" srcOrd="0" destOrd="0" presId="urn:microsoft.com/office/officeart/2018/2/layout/IconVerticalSolidList"/>
    <dgm:cxn modelId="{F81DF477-2EDC-4072-8F39-0200655D9164}" type="presParOf" srcId="{0CC96896-C5BC-497A-9639-543F9B86B9B6}" destId="{F08B1AE9-0A77-4D6E-BB9F-105DBC2FDDDD}" srcOrd="1" destOrd="0" presId="urn:microsoft.com/office/officeart/2018/2/layout/IconVerticalSolidList"/>
    <dgm:cxn modelId="{C5269BD6-154D-4442-8BBC-D854425E6E96}" type="presParOf" srcId="{0CC96896-C5BC-497A-9639-543F9B86B9B6}" destId="{DD929CE7-B7FF-4401-8452-5E16134A6E3C}" srcOrd="2" destOrd="0" presId="urn:microsoft.com/office/officeart/2018/2/layout/IconVerticalSolidList"/>
    <dgm:cxn modelId="{B7CBE3C7-BE04-4308-8FDD-7565C7F4ECF7}" type="presParOf" srcId="{0CC96896-C5BC-497A-9639-543F9B86B9B6}" destId="{F6EE0263-39AD-481F-8507-58EF67CDB29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C2B726B-4A0A-42C2-955F-24CE2428709D}" type="doc">
      <dgm:prSet loTypeId="urn:microsoft.com/office/officeart/2018/2/layout/IconLabelList" loCatId="icon" qsTypeId="urn:microsoft.com/office/officeart/2005/8/quickstyle/simple1" qsCatId="simple" csTypeId="urn:microsoft.com/office/officeart/2005/8/colors/accent3_2" csCatId="accent3" phldr="1"/>
      <dgm:spPr/>
      <dgm:t>
        <a:bodyPr/>
        <a:lstStyle/>
        <a:p>
          <a:endParaRPr lang="en-US"/>
        </a:p>
      </dgm:t>
    </dgm:pt>
    <dgm:pt modelId="{3C89BEFB-A882-491B-A025-25EE857124E7}">
      <dgm:prSet/>
      <dgm:spPr/>
      <dgm:t>
        <a:bodyPr/>
        <a:lstStyle/>
        <a:p>
          <a:r>
            <a:rPr lang="en-GB"/>
            <a:t>List reasons why employees may leave an organisation.</a:t>
          </a:r>
          <a:endParaRPr lang="en-US"/>
        </a:p>
      </dgm:t>
    </dgm:pt>
    <dgm:pt modelId="{42F977FE-B226-4A90-84EC-9AB912D29660}" type="parTrans" cxnId="{596BBDB0-971C-44BD-95CF-5C6F813F2601}">
      <dgm:prSet/>
      <dgm:spPr/>
      <dgm:t>
        <a:bodyPr/>
        <a:lstStyle/>
        <a:p>
          <a:endParaRPr lang="en-US"/>
        </a:p>
      </dgm:t>
    </dgm:pt>
    <dgm:pt modelId="{FF018469-F7C3-4032-B51F-563ACAE16666}" type="sibTrans" cxnId="{596BBDB0-971C-44BD-95CF-5C6F813F2601}">
      <dgm:prSet/>
      <dgm:spPr/>
      <dgm:t>
        <a:bodyPr/>
        <a:lstStyle/>
        <a:p>
          <a:endParaRPr lang="en-US"/>
        </a:p>
      </dgm:t>
    </dgm:pt>
    <dgm:pt modelId="{2073B609-B1F7-4886-9D80-8F03104384A2}">
      <dgm:prSet/>
      <dgm:spPr/>
      <dgm:t>
        <a:bodyPr/>
        <a:lstStyle/>
        <a:p>
          <a:r>
            <a:rPr lang="en-GB"/>
            <a:t>Now identify strategies that the organisation may choose to reduce the impact</a:t>
          </a:r>
          <a:endParaRPr lang="en-US"/>
        </a:p>
      </dgm:t>
    </dgm:pt>
    <dgm:pt modelId="{3625055F-78E3-4C42-B4BC-7944C00A5862}" type="parTrans" cxnId="{58146337-8E67-42E9-87AA-CF0D54D6588D}">
      <dgm:prSet/>
      <dgm:spPr/>
      <dgm:t>
        <a:bodyPr/>
        <a:lstStyle/>
        <a:p>
          <a:endParaRPr lang="en-US"/>
        </a:p>
      </dgm:t>
    </dgm:pt>
    <dgm:pt modelId="{84963F6E-4D81-4CCA-9088-05F3040A6435}" type="sibTrans" cxnId="{58146337-8E67-42E9-87AA-CF0D54D6588D}">
      <dgm:prSet/>
      <dgm:spPr/>
      <dgm:t>
        <a:bodyPr/>
        <a:lstStyle/>
        <a:p>
          <a:endParaRPr lang="en-US"/>
        </a:p>
      </dgm:t>
    </dgm:pt>
    <dgm:pt modelId="{8C797387-8320-4A44-BCDF-19EA2FDFF9DD}" type="pres">
      <dgm:prSet presAssocID="{CC2B726B-4A0A-42C2-955F-24CE2428709D}" presName="root" presStyleCnt="0">
        <dgm:presLayoutVars>
          <dgm:dir/>
          <dgm:resizeHandles val="exact"/>
        </dgm:presLayoutVars>
      </dgm:prSet>
      <dgm:spPr/>
    </dgm:pt>
    <dgm:pt modelId="{C7EBC066-7AE6-4DBE-B440-6EBE260B1AF3}" type="pres">
      <dgm:prSet presAssocID="{3C89BEFB-A882-491B-A025-25EE857124E7}" presName="compNode" presStyleCnt="0"/>
      <dgm:spPr/>
    </dgm:pt>
    <dgm:pt modelId="{EA4D6242-9D83-4065-B184-806966DAF679}" type="pres">
      <dgm:prSet presAssocID="{3C89BEFB-A882-491B-A025-25EE857124E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942F5800-0BAF-4744-AFF7-25393C393744}" type="pres">
      <dgm:prSet presAssocID="{3C89BEFB-A882-491B-A025-25EE857124E7}" presName="spaceRect" presStyleCnt="0"/>
      <dgm:spPr/>
    </dgm:pt>
    <dgm:pt modelId="{C1B283F5-59C9-4BC3-AD5B-129F2F83E7C1}" type="pres">
      <dgm:prSet presAssocID="{3C89BEFB-A882-491B-A025-25EE857124E7}" presName="textRect" presStyleLbl="revTx" presStyleIdx="0" presStyleCnt="2">
        <dgm:presLayoutVars>
          <dgm:chMax val="1"/>
          <dgm:chPref val="1"/>
        </dgm:presLayoutVars>
      </dgm:prSet>
      <dgm:spPr/>
    </dgm:pt>
    <dgm:pt modelId="{4A1447C6-6ECE-49AB-A18F-E9F83709E5D4}" type="pres">
      <dgm:prSet presAssocID="{FF018469-F7C3-4032-B51F-563ACAE16666}" presName="sibTrans" presStyleCnt="0"/>
      <dgm:spPr/>
    </dgm:pt>
    <dgm:pt modelId="{C4268061-BA3E-430A-BF96-6F5B37C72E53}" type="pres">
      <dgm:prSet presAssocID="{2073B609-B1F7-4886-9D80-8F03104384A2}" presName="compNode" presStyleCnt="0"/>
      <dgm:spPr/>
    </dgm:pt>
    <dgm:pt modelId="{F5443B4D-5ED3-4793-BD94-8D49D38769AC}" type="pres">
      <dgm:prSet presAssocID="{2073B609-B1F7-4886-9D80-8F03104384A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5B71BC7C-6BD9-45D1-B628-664A177D231A}" type="pres">
      <dgm:prSet presAssocID="{2073B609-B1F7-4886-9D80-8F03104384A2}" presName="spaceRect" presStyleCnt="0"/>
      <dgm:spPr/>
    </dgm:pt>
    <dgm:pt modelId="{808B7848-664E-45B9-A66B-62B681A853A2}" type="pres">
      <dgm:prSet presAssocID="{2073B609-B1F7-4886-9D80-8F03104384A2}" presName="textRect" presStyleLbl="revTx" presStyleIdx="1" presStyleCnt="2">
        <dgm:presLayoutVars>
          <dgm:chMax val="1"/>
          <dgm:chPref val="1"/>
        </dgm:presLayoutVars>
      </dgm:prSet>
      <dgm:spPr/>
    </dgm:pt>
  </dgm:ptLst>
  <dgm:cxnLst>
    <dgm:cxn modelId="{58146337-8E67-42E9-87AA-CF0D54D6588D}" srcId="{CC2B726B-4A0A-42C2-955F-24CE2428709D}" destId="{2073B609-B1F7-4886-9D80-8F03104384A2}" srcOrd="1" destOrd="0" parTransId="{3625055F-78E3-4C42-B4BC-7944C00A5862}" sibTransId="{84963F6E-4D81-4CCA-9088-05F3040A6435}"/>
    <dgm:cxn modelId="{6219CC64-1B6B-4FB4-AF3F-E7F589813628}" type="presOf" srcId="{2073B609-B1F7-4886-9D80-8F03104384A2}" destId="{808B7848-664E-45B9-A66B-62B681A853A2}" srcOrd="0" destOrd="0" presId="urn:microsoft.com/office/officeart/2018/2/layout/IconLabelList"/>
    <dgm:cxn modelId="{596BBDB0-971C-44BD-95CF-5C6F813F2601}" srcId="{CC2B726B-4A0A-42C2-955F-24CE2428709D}" destId="{3C89BEFB-A882-491B-A025-25EE857124E7}" srcOrd="0" destOrd="0" parTransId="{42F977FE-B226-4A90-84EC-9AB912D29660}" sibTransId="{FF018469-F7C3-4032-B51F-563ACAE16666}"/>
    <dgm:cxn modelId="{CE0574E6-0260-434D-868F-C3408782B3E3}" type="presOf" srcId="{3C89BEFB-A882-491B-A025-25EE857124E7}" destId="{C1B283F5-59C9-4BC3-AD5B-129F2F83E7C1}" srcOrd="0" destOrd="0" presId="urn:microsoft.com/office/officeart/2018/2/layout/IconLabelList"/>
    <dgm:cxn modelId="{CA2514F1-572F-4C6B-BC3B-C842FBC19201}" type="presOf" srcId="{CC2B726B-4A0A-42C2-955F-24CE2428709D}" destId="{8C797387-8320-4A44-BCDF-19EA2FDFF9DD}" srcOrd="0" destOrd="0" presId="urn:microsoft.com/office/officeart/2018/2/layout/IconLabelList"/>
    <dgm:cxn modelId="{B8C4CF52-BA06-45A7-B225-2387970270C9}" type="presParOf" srcId="{8C797387-8320-4A44-BCDF-19EA2FDFF9DD}" destId="{C7EBC066-7AE6-4DBE-B440-6EBE260B1AF3}" srcOrd="0" destOrd="0" presId="urn:microsoft.com/office/officeart/2018/2/layout/IconLabelList"/>
    <dgm:cxn modelId="{2CFE88EA-D43E-45C7-A1EA-D0CCD1FB4C4B}" type="presParOf" srcId="{C7EBC066-7AE6-4DBE-B440-6EBE260B1AF3}" destId="{EA4D6242-9D83-4065-B184-806966DAF679}" srcOrd="0" destOrd="0" presId="urn:microsoft.com/office/officeart/2018/2/layout/IconLabelList"/>
    <dgm:cxn modelId="{63FD90C9-8A90-45D9-9FD1-FB4F639B14FA}" type="presParOf" srcId="{C7EBC066-7AE6-4DBE-B440-6EBE260B1AF3}" destId="{942F5800-0BAF-4744-AFF7-25393C393744}" srcOrd="1" destOrd="0" presId="urn:microsoft.com/office/officeart/2018/2/layout/IconLabelList"/>
    <dgm:cxn modelId="{6CE721C1-FCAE-40D5-88C9-74FE6F9A715F}" type="presParOf" srcId="{C7EBC066-7AE6-4DBE-B440-6EBE260B1AF3}" destId="{C1B283F5-59C9-4BC3-AD5B-129F2F83E7C1}" srcOrd="2" destOrd="0" presId="urn:microsoft.com/office/officeart/2018/2/layout/IconLabelList"/>
    <dgm:cxn modelId="{FA76889D-2B6E-41ED-994A-5CFE33799695}" type="presParOf" srcId="{8C797387-8320-4A44-BCDF-19EA2FDFF9DD}" destId="{4A1447C6-6ECE-49AB-A18F-E9F83709E5D4}" srcOrd="1" destOrd="0" presId="urn:microsoft.com/office/officeart/2018/2/layout/IconLabelList"/>
    <dgm:cxn modelId="{BA16ED1C-D4D0-4FDA-A558-F280C6BBB1DE}" type="presParOf" srcId="{8C797387-8320-4A44-BCDF-19EA2FDFF9DD}" destId="{C4268061-BA3E-430A-BF96-6F5B37C72E53}" srcOrd="2" destOrd="0" presId="urn:microsoft.com/office/officeart/2018/2/layout/IconLabelList"/>
    <dgm:cxn modelId="{9124924C-8F84-42E5-864C-9F1A8F06B103}" type="presParOf" srcId="{C4268061-BA3E-430A-BF96-6F5B37C72E53}" destId="{F5443B4D-5ED3-4793-BD94-8D49D38769AC}" srcOrd="0" destOrd="0" presId="urn:microsoft.com/office/officeart/2018/2/layout/IconLabelList"/>
    <dgm:cxn modelId="{A56FB416-4DCC-42DC-BBCA-4E8AD0F21D93}" type="presParOf" srcId="{C4268061-BA3E-430A-BF96-6F5B37C72E53}" destId="{5B71BC7C-6BD9-45D1-B628-664A177D231A}" srcOrd="1" destOrd="0" presId="urn:microsoft.com/office/officeart/2018/2/layout/IconLabelList"/>
    <dgm:cxn modelId="{1A8C7B9E-9A4B-425B-8C27-82063CB2CBDB}" type="presParOf" srcId="{C4268061-BA3E-430A-BF96-6F5B37C72E53}" destId="{808B7848-664E-45B9-A66B-62B681A853A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4450E38-D18F-48B4-AA0E-E364EF807843}"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68AD9E80-2CF6-472C-B9EB-5366D346EB3E}">
      <dgm:prSet/>
      <dgm:spPr/>
      <dgm:t>
        <a:bodyPr/>
        <a:lstStyle/>
        <a:p>
          <a:r>
            <a:rPr lang="en-GB"/>
            <a:t>Recruiting suitable candidates is a critical activity, not just for HR, but increasingly for line managers.</a:t>
          </a:r>
          <a:endParaRPr lang="en-US"/>
        </a:p>
      </dgm:t>
    </dgm:pt>
    <dgm:pt modelId="{6051C0F8-DF66-47FD-8A85-6C3581147304}" type="parTrans" cxnId="{461A5D45-5882-4E14-89B6-1191074E6378}">
      <dgm:prSet/>
      <dgm:spPr/>
      <dgm:t>
        <a:bodyPr/>
        <a:lstStyle/>
        <a:p>
          <a:endParaRPr lang="en-US"/>
        </a:p>
      </dgm:t>
    </dgm:pt>
    <dgm:pt modelId="{346A06B2-6E79-4757-B751-C682F86E58FF}" type="sibTrans" cxnId="{461A5D45-5882-4E14-89B6-1191074E6378}">
      <dgm:prSet/>
      <dgm:spPr/>
      <dgm:t>
        <a:bodyPr/>
        <a:lstStyle/>
        <a:p>
          <a:endParaRPr lang="en-US"/>
        </a:p>
      </dgm:t>
    </dgm:pt>
    <dgm:pt modelId="{7EEB3987-2770-4DC9-8D9F-637721E388D8}">
      <dgm:prSet/>
      <dgm:spPr/>
      <dgm:t>
        <a:bodyPr/>
        <a:lstStyle/>
        <a:p>
          <a:r>
            <a:rPr lang="en-GB"/>
            <a:t>Everyone involved must make effective and fair recruitment decisions. </a:t>
          </a:r>
          <a:endParaRPr lang="en-US"/>
        </a:p>
      </dgm:t>
    </dgm:pt>
    <dgm:pt modelId="{502DB5FD-E5DD-4B0B-8DD3-AE8370E0B954}" type="parTrans" cxnId="{9FA6F8F3-546F-41F1-B314-CED9F13062DE}">
      <dgm:prSet/>
      <dgm:spPr/>
      <dgm:t>
        <a:bodyPr/>
        <a:lstStyle/>
        <a:p>
          <a:endParaRPr lang="en-US"/>
        </a:p>
      </dgm:t>
    </dgm:pt>
    <dgm:pt modelId="{6956A883-F656-4E56-964C-452CD197E1BD}" type="sibTrans" cxnId="{9FA6F8F3-546F-41F1-B314-CED9F13062DE}">
      <dgm:prSet/>
      <dgm:spPr/>
      <dgm:t>
        <a:bodyPr/>
        <a:lstStyle/>
        <a:p>
          <a:endParaRPr lang="en-US"/>
        </a:p>
      </dgm:t>
    </dgm:pt>
    <dgm:pt modelId="{B6277699-6354-44EE-A30F-179DB1562F92}">
      <dgm:prSet/>
      <dgm:spPr/>
      <dgm:t>
        <a:bodyPr/>
        <a:lstStyle/>
        <a:p>
          <a:r>
            <a:rPr lang="en-GB"/>
            <a:t>Stages of the process should include: defining the role, attracting applicants, managing the application and selection process, making the appointment. </a:t>
          </a:r>
          <a:endParaRPr lang="en-US"/>
        </a:p>
      </dgm:t>
    </dgm:pt>
    <dgm:pt modelId="{91DE75BB-DA87-4686-B295-DD40837367C0}" type="parTrans" cxnId="{03C8C002-2822-4CD0-9198-7443B61416B9}">
      <dgm:prSet/>
      <dgm:spPr/>
      <dgm:t>
        <a:bodyPr/>
        <a:lstStyle/>
        <a:p>
          <a:endParaRPr lang="en-US"/>
        </a:p>
      </dgm:t>
    </dgm:pt>
    <dgm:pt modelId="{A9813818-74D4-4F36-B117-C9979B043373}" type="sibTrans" cxnId="{03C8C002-2822-4CD0-9198-7443B61416B9}">
      <dgm:prSet/>
      <dgm:spPr/>
      <dgm:t>
        <a:bodyPr/>
        <a:lstStyle/>
        <a:p>
          <a:endParaRPr lang="en-US"/>
        </a:p>
      </dgm:t>
    </dgm:pt>
    <dgm:pt modelId="{6D0AB1F6-DDEA-4DBC-B1F3-59F532288AE9}" type="pres">
      <dgm:prSet presAssocID="{24450E38-D18F-48B4-AA0E-E364EF807843}" presName="root" presStyleCnt="0">
        <dgm:presLayoutVars>
          <dgm:dir/>
          <dgm:resizeHandles val="exact"/>
        </dgm:presLayoutVars>
      </dgm:prSet>
      <dgm:spPr/>
    </dgm:pt>
    <dgm:pt modelId="{C9CC166E-8AE6-444B-B29E-A620A664EA4C}" type="pres">
      <dgm:prSet presAssocID="{68AD9E80-2CF6-472C-B9EB-5366D346EB3E}" presName="compNode" presStyleCnt="0"/>
      <dgm:spPr/>
    </dgm:pt>
    <dgm:pt modelId="{0FD0390F-FCFA-4929-AD89-9D3995959589}" type="pres">
      <dgm:prSet presAssocID="{68AD9E80-2CF6-472C-B9EB-5366D346EB3E}" presName="bgRect" presStyleLbl="bgShp" presStyleIdx="0" presStyleCnt="3"/>
      <dgm:spPr/>
    </dgm:pt>
    <dgm:pt modelId="{2C101B0F-2F1E-4A56-BA92-81522573C8F2}" type="pres">
      <dgm:prSet presAssocID="{68AD9E80-2CF6-472C-B9EB-5366D346EB3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7BEE44BF-4557-4864-84B5-0F0E89F3ED84}" type="pres">
      <dgm:prSet presAssocID="{68AD9E80-2CF6-472C-B9EB-5366D346EB3E}" presName="spaceRect" presStyleCnt="0"/>
      <dgm:spPr/>
    </dgm:pt>
    <dgm:pt modelId="{0DE4D8C2-0C6B-4DCA-9BCC-6E7E124982DC}" type="pres">
      <dgm:prSet presAssocID="{68AD9E80-2CF6-472C-B9EB-5366D346EB3E}" presName="parTx" presStyleLbl="revTx" presStyleIdx="0" presStyleCnt="3">
        <dgm:presLayoutVars>
          <dgm:chMax val="0"/>
          <dgm:chPref val="0"/>
        </dgm:presLayoutVars>
      </dgm:prSet>
      <dgm:spPr/>
    </dgm:pt>
    <dgm:pt modelId="{D5A4B830-652A-4124-8F64-85CC586C1A7B}" type="pres">
      <dgm:prSet presAssocID="{346A06B2-6E79-4757-B751-C682F86E58FF}" presName="sibTrans" presStyleCnt="0"/>
      <dgm:spPr/>
    </dgm:pt>
    <dgm:pt modelId="{531E991A-678C-4DE3-BE60-4B8614FEF9A2}" type="pres">
      <dgm:prSet presAssocID="{7EEB3987-2770-4DC9-8D9F-637721E388D8}" presName="compNode" presStyleCnt="0"/>
      <dgm:spPr/>
    </dgm:pt>
    <dgm:pt modelId="{25FFB297-F83F-4A8D-821B-1B0A9D316FF4}" type="pres">
      <dgm:prSet presAssocID="{7EEB3987-2770-4DC9-8D9F-637721E388D8}" presName="bgRect" presStyleLbl="bgShp" presStyleIdx="1" presStyleCnt="3"/>
      <dgm:spPr/>
    </dgm:pt>
    <dgm:pt modelId="{E02FFAC0-114A-4BFB-911D-DB8E3B2BB5CB}" type="pres">
      <dgm:prSet presAssocID="{7EEB3987-2770-4DC9-8D9F-637721E388D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m"/>
        </a:ext>
      </dgm:extLst>
    </dgm:pt>
    <dgm:pt modelId="{9D6DC159-A9E5-4138-A877-560C89DF35CA}" type="pres">
      <dgm:prSet presAssocID="{7EEB3987-2770-4DC9-8D9F-637721E388D8}" presName="spaceRect" presStyleCnt="0"/>
      <dgm:spPr/>
    </dgm:pt>
    <dgm:pt modelId="{7B33A0EB-F198-42AA-9EFD-977DD7D2486F}" type="pres">
      <dgm:prSet presAssocID="{7EEB3987-2770-4DC9-8D9F-637721E388D8}" presName="parTx" presStyleLbl="revTx" presStyleIdx="1" presStyleCnt="3">
        <dgm:presLayoutVars>
          <dgm:chMax val="0"/>
          <dgm:chPref val="0"/>
        </dgm:presLayoutVars>
      </dgm:prSet>
      <dgm:spPr/>
    </dgm:pt>
    <dgm:pt modelId="{24C040AD-D889-40FD-B95E-4C3BE6E9E81F}" type="pres">
      <dgm:prSet presAssocID="{6956A883-F656-4E56-964C-452CD197E1BD}" presName="sibTrans" presStyleCnt="0"/>
      <dgm:spPr/>
    </dgm:pt>
    <dgm:pt modelId="{6273B0C4-3FA9-4D82-B538-FCC0C2453F43}" type="pres">
      <dgm:prSet presAssocID="{B6277699-6354-44EE-A30F-179DB1562F92}" presName="compNode" presStyleCnt="0"/>
      <dgm:spPr/>
    </dgm:pt>
    <dgm:pt modelId="{0301D13A-F48A-4068-801C-06F5F5F033B3}" type="pres">
      <dgm:prSet presAssocID="{B6277699-6354-44EE-A30F-179DB1562F92}" presName="bgRect" presStyleLbl="bgShp" presStyleIdx="2" presStyleCnt="3"/>
      <dgm:spPr/>
    </dgm:pt>
    <dgm:pt modelId="{182B89AB-01CC-4314-9E84-718572D895D2}" type="pres">
      <dgm:prSet presAssocID="{B6277699-6354-44EE-A30F-179DB1562F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rrow Circle"/>
        </a:ext>
      </dgm:extLst>
    </dgm:pt>
    <dgm:pt modelId="{FD3B4397-8EB3-42B0-9DCB-68D5E71373C6}" type="pres">
      <dgm:prSet presAssocID="{B6277699-6354-44EE-A30F-179DB1562F92}" presName="spaceRect" presStyleCnt="0"/>
      <dgm:spPr/>
    </dgm:pt>
    <dgm:pt modelId="{BD98EF22-2968-4120-B634-2E1471168889}" type="pres">
      <dgm:prSet presAssocID="{B6277699-6354-44EE-A30F-179DB1562F92}" presName="parTx" presStyleLbl="revTx" presStyleIdx="2" presStyleCnt="3">
        <dgm:presLayoutVars>
          <dgm:chMax val="0"/>
          <dgm:chPref val="0"/>
        </dgm:presLayoutVars>
      </dgm:prSet>
      <dgm:spPr/>
    </dgm:pt>
  </dgm:ptLst>
  <dgm:cxnLst>
    <dgm:cxn modelId="{03C8C002-2822-4CD0-9198-7443B61416B9}" srcId="{24450E38-D18F-48B4-AA0E-E364EF807843}" destId="{B6277699-6354-44EE-A30F-179DB1562F92}" srcOrd="2" destOrd="0" parTransId="{91DE75BB-DA87-4686-B295-DD40837367C0}" sibTransId="{A9813818-74D4-4F36-B117-C9979B043373}"/>
    <dgm:cxn modelId="{A26FE82D-3262-4EE3-9C23-0ACD00064AFA}" type="presOf" srcId="{7EEB3987-2770-4DC9-8D9F-637721E388D8}" destId="{7B33A0EB-F198-42AA-9EFD-977DD7D2486F}" srcOrd="0" destOrd="0" presId="urn:microsoft.com/office/officeart/2018/2/layout/IconVerticalSolidList"/>
    <dgm:cxn modelId="{461A5D45-5882-4E14-89B6-1191074E6378}" srcId="{24450E38-D18F-48B4-AA0E-E364EF807843}" destId="{68AD9E80-2CF6-472C-B9EB-5366D346EB3E}" srcOrd="0" destOrd="0" parTransId="{6051C0F8-DF66-47FD-8A85-6C3581147304}" sibTransId="{346A06B2-6E79-4757-B751-C682F86E58FF}"/>
    <dgm:cxn modelId="{A8175686-5681-46E9-8B06-CDF1D89CA74D}" type="presOf" srcId="{68AD9E80-2CF6-472C-B9EB-5366D346EB3E}" destId="{0DE4D8C2-0C6B-4DCA-9BCC-6E7E124982DC}" srcOrd="0" destOrd="0" presId="urn:microsoft.com/office/officeart/2018/2/layout/IconVerticalSolidList"/>
    <dgm:cxn modelId="{7CFBB3B3-6B5C-411F-BB04-4C5DB2E78270}" type="presOf" srcId="{24450E38-D18F-48B4-AA0E-E364EF807843}" destId="{6D0AB1F6-DDEA-4DBC-B1F3-59F532288AE9}" srcOrd="0" destOrd="0" presId="urn:microsoft.com/office/officeart/2018/2/layout/IconVerticalSolidList"/>
    <dgm:cxn modelId="{474BAFC7-7121-415F-98A9-4FC72939CB5C}" type="presOf" srcId="{B6277699-6354-44EE-A30F-179DB1562F92}" destId="{BD98EF22-2968-4120-B634-2E1471168889}" srcOrd="0" destOrd="0" presId="urn:microsoft.com/office/officeart/2018/2/layout/IconVerticalSolidList"/>
    <dgm:cxn modelId="{9FA6F8F3-546F-41F1-B314-CED9F13062DE}" srcId="{24450E38-D18F-48B4-AA0E-E364EF807843}" destId="{7EEB3987-2770-4DC9-8D9F-637721E388D8}" srcOrd="1" destOrd="0" parTransId="{502DB5FD-E5DD-4B0B-8DD3-AE8370E0B954}" sibTransId="{6956A883-F656-4E56-964C-452CD197E1BD}"/>
    <dgm:cxn modelId="{BE7D2BA1-75D3-49B7-9E5B-747D1F7E7FC2}" type="presParOf" srcId="{6D0AB1F6-DDEA-4DBC-B1F3-59F532288AE9}" destId="{C9CC166E-8AE6-444B-B29E-A620A664EA4C}" srcOrd="0" destOrd="0" presId="urn:microsoft.com/office/officeart/2018/2/layout/IconVerticalSolidList"/>
    <dgm:cxn modelId="{7DEC951D-1864-48AC-BACE-200F5B147AC0}" type="presParOf" srcId="{C9CC166E-8AE6-444B-B29E-A620A664EA4C}" destId="{0FD0390F-FCFA-4929-AD89-9D3995959589}" srcOrd="0" destOrd="0" presId="urn:microsoft.com/office/officeart/2018/2/layout/IconVerticalSolidList"/>
    <dgm:cxn modelId="{6D5DACE0-A535-4C04-B6B1-BB7BEAC0B785}" type="presParOf" srcId="{C9CC166E-8AE6-444B-B29E-A620A664EA4C}" destId="{2C101B0F-2F1E-4A56-BA92-81522573C8F2}" srcOrd="1" destOrd="0" presId="urn:microsoft.com/office/officeart/2018/2/layout/IconVerticalSolidList"/>
    <dgm:cxn modelId="{B452D8AE-BAC0-4E1F-9EA9-85687365DF3C}" type="presParOf" srcId="{C9CC166E-8AE6-444B-B29E-A620A664EA4C}" destId="{7BEE44BF-4557-4864-84B5-0F0E89F3ED84}" srcOrd="2" destOrd="0" presId="urn:microsoft.com/office/officeart/2018/2/layout/IconVerticalSolidList"/>
    <dgm:cxn modelId="{3C11A6BC-0B53-4922-A357-46297E51629D}" type="presParOf" srcId="{C9CC166E-8AE6-444B-B29E-A620A664EA4C}" destId="{0DE4D8C2-0C6B-4DCA-9BCC-6E7E124982DC}" srcOrd="3" destOrd="0" presId="urn:microsoft.com/office/officeart/2018/2/layout/IconVerticalSolidList"/>
    <dgm:cxn modelId="{A2024185-774F-48F6-82C0-8EA932E27F08}" type="presParOf" srcId="{6D0AB1F6-DDEA-4DBC-B1F3-59F532288AE9}" destId="{D5A4B830-652A-4124-8F64-85CC586C1A7B}" srcOrd="1" destOrd="0" presId="urn:microsoft.com/office/officeart/2018/2/layout/IconVerticalSolidList"/>
    <dgm:cxn modelId="{8496A989-46CC-4096-8040-EEDF189F8792}" type="presParOf" srcId="{6D0AB1F6-DDEA-4DBC-B1F3-59F532288AE9}" destId="{531E991A-678C-4DE3-BE60-4B8614FEF9A2}" srcOrd="2" destOrd="0" presId="urn:microsoft.com/office/officeart/2018/2/layout/IconVerticalSolidList"/>
    <dgm:cxn modelId="{964D994A-A427-42BF-B34B-EC444C2B3643}" type="presParOf" srcId="{531E991A-678C-4DE3-BE60-4B8614FEF9A2}" destId="{25FFB297-F83F-4A8D-821B-1B0A9D316FF4}" srcOrd="0" destOrd="0" presId="urn:microsoft.com/office/officeart/2018/2/layout/IconVerticalSolidList"/>
    <dgm:cxn modelId="{710025AF-ACFE-4B5C-B256-182F628B7D74}" type="presParOf" srcId="{531E991A-678C-4DE3-BE60-4B8614FEF9A2}" destId="{E02FFAC0-114A-4BFB-911D-DB8E3B2BB5CB}" srcOrd="1" destOrd="0" presId="urn:microsoft.com/office/officeart/2018/2/layout/IconVerticalSolidList"/>
    <dgm:cxn modelId="{7D40B64B-0277-4527-9458-E06FB038971C}" type="presParOf" srcId="{531E991A-678C-4DE3-BE60-4B8614FEF9A2}" destId="{9D6DC159-A9E5-4138-A877-560C89DF35CA}" srcOrd="2" destOrd="0" presId="urn:microsoft.com/office/officeart/2018/2/layout/IconVerticalSolidList"/>
    <dgm:cxn modelId="{17ACC785-697B-4A09-AE96-2B6D66866D0F}" type="presParOf" srcId="{531E991A-678C-4DE3-BE60-4B8614FEF9A2}" destId="{7B33A0EB-F198-42AA-9EFD-977DD7D2486F}" srcOrd="3" destOrd="0" presId="urn:microsoft.com/office/officeart/2018/2/layout/IconVerticalSolidList"/>
    <dgm:cxn modelId="{41425498-5C7E-467D-A855-E0E3FDE3002A}" type="presParOf" srcId="{6D0AB1F6-DDEA-4DBC-B1F3-59F532288AE9}" destId="{24C040AD-D889-40FD-B95E-4C3BE6E9E81F}" srcOrd="3" destOrd="0" presId="urn:microsoft.com/office/officeart/2018/2/layout/IconVerticalSolidList"/>
    <dgm:cxn modelId="{0EA00FE1-78C9-48C2-A5AA-6368CB4B6CD6}" type="presParOf" srcId="{6D0AB1F6-DDEA-4DBC-B1F3-59F532288AE9}" destId="{6273B0C4-3FA9-4D82-B538-FCC0C2453F43}" srcOrd="4" destOrd="0" presId="urn:microsoft.com/office/officeart/2018/2/layout/IconVerticalSolidList"/>
    <dgm:cxn modelId="{FDFE43F8-9EEC-4C9A-A6A3-20E2E54B11E3}" type="presParOf" srcId="{6273B0C4-3FA9-4D82-B538-FCC0C2453F43}" destId="{0301D13A-F48A-4068-801C-06F5F5F033B3}" srcOrd="0" destOrd="0" presId="urn:microsoft.com/office/officeart/2018/2/layout/IconVerticalSolidList"/>
    <dgm:cxn modelId="{E1A4D0C1-6FFE-4BC5-975C-8477D6287288}" type="presParOf" srcId="{6273B0C4-3FA9-4D82-B538-FCC0C2453F43}" destId="{182B89AB-01CC-4314-9E84-718572D895D2}" srcOrd="1" destOrd="0" presId="urn:microsoft.com/office/officeart/2018/2/layout/IconVerticalSolidList"/>
    <dgm:cxn modelId="{C117FFB0-81F8-488B-ABA4-7A1DEFD89A0C}" type="presParOf" srcId="{6273B0C4-3FA9-4D82-B538-FCC0C2453F43}" destId="{FD3B4397-8EB3-42B0-9DCB-68D5E71373C6}" srcOrd="2" destOrd="0" presId="urn:microsoft.com/office/officeart/2018/2/layout/IconVerticalSolidList"/>
    <dgm:cxn modelId="{EEAC8452-28BD-4403-B44F-0E2FDD75F563}" type="presParOf" srcId="{6273B0C4-3FA9-4D82-B538-FCC0C2453F43}" destId="{BD98EF22-2968-4120-B634-2E147116888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3699FCE-6326-431D-8178-289BC4E31CC3}" type="doc">
      <dgm:prSet loTypeId="urn:microsoft.com/office/officeart/2005/8/layout/vList2" loCatId="list" qsTypeId="urn:microsoft.com/office/officeart/2005/8/quickstyle/simple2" qsCatId="simple" csTypeId="urn:microsoft.com/office/officeart/2005/8/colors/accent2_2" csCatId="accent2" phldr="1"/>
      <dgm:spPr/>
      <dgm:t>
        <a:bodyPr/>
        <a:lstStyle/>
        <a:p>
          <a:endParaRPr lang="en-US"/>
        </a:p>
      </dgm:t>
    </dgm:pt>
    <dgm:pt modelId="{9B7362AF-32FB-431D-BF06-FCD9F9026218}">
      <dgm:prSet/>
      <dgm:spPr/>
      <dgm:t>
        <a:bodyPr/>
        <a:lstStyle/>
        <a:p>
          <a:r>
            <a:rPr lang="en-GB" dirty="0"/>
            <a:t>Job analysis - Assess the current needs of the role rather than relying on previous adverts. </a:t>
          </a:r>
          <a:endParaRPr lang="en-US" dirty="0"/>
        </a:p>
      </dgm:t>
    </dgm:pt>
    <dgm:pt modelId="{6C4C531D-D4D4-4B1C-A4AE-4CF60F9053C9}" type="parTrans" cxnId="{3646AFE2-878D-4FDC-93D6-5C8649D60DF1}">
      <dgm:prSet/>
      <dgm:spPr/>
      <dgm:t>
        <a:bodyPr/>
        <a:lstStyle/>
        <a:p>
          <a:endParaRPr lang="en-US"/>
        </a:p>
      </dgm:t>
    </dgm:pt>
    <dgm:pt modelId="{ADA9A461-83AC-41ED-B20A-8BF8A628958C}" type="sibTrans" cxnId="{3646AFE2-878D-4FDC-93D6-5C8649D60DF1}">
      <dgm:prSet/>
      <dgm:spPr/>
      <dgm:t>
        <a:bodyPr/>
        <a:lstStyle/>
        <a:p>
          <a:endParaRPr lang="en-US"/>
        </a:p>
      </dgm:t>
    </dgm:pt>
    <dgm:pt modelId="{00AA0D60-5516-4466-8F5B-ACBEAEE0DA0F}">
      <dgm:prSet/>
      <dgm:spPr/>
      <dgm:t>
        <a:bodyPr/>
        <a:lstStyle/>
        <a:p>
          <a:r>
            <a:rPr lang="en-GB" dirty="0"/>
            <a:t>Job description - Provides an overview of the role, including responsibilities and objectives. </a:t>
          </a:r>
          <a:endParaRPr lang="en-US" dirty="0"/>
        </a:p>
      </dgm:t>
    </dgm:pt>
    <dgm:pt modelId="{9860CB00-C3D4-406E-AE78-ED78499A45E5}" type="parTrans" cxnId="{A0021AF1-B009-4964-9465-FF824C3C27C8}">
      <dgm:prSet/>
      <dgm:spPr/>
      <dgm:t>
        <a:bodyPr/>
        <a:lstStyle/>
        <a:p>
          <a:endParaRPr lang="en-US"/>
        </a:p>
      </dgm:t>
    </dgm:pt>
    <dgm:pt modelId="{9AB72EAF-D1D6-4340-815A-A784BB99A978}" type="sibTrans" cxnId="{A0021AF1-B009-4964-9465-FF824C3C27C8}">
      <dgm:prSet/>
      <dgm:spPr/>
      <dgm:t>
        <a:bodyPr/>
        <a:lstStyle/>
        <a:p>
          <a:endParaRPr lang="en-US"/>
        </a:p>
      </dgm:t>
    </dgm:pt>
    <dgm:pt modelId="{25EC4279-CDDA-47F7-855F-130EB8D4AC4B}">
      <dgm:prSet/>
      <dgm:spPr/>
      <dgm:t>
        <a:bodyPr/>
        <a:lstStyle/>
        <a:p>
          <a:r>
            <a:rPr lang="en-GB" dirty="0"/>
            <a:t>Person specification - Should state the criteria for selection such as skills, experience and qualifications.</a:t>
          </a:r>
          <a:endParaRPr lang="en-US" dirty="0"/>
        </a:p>
      </dgm:t>
    </dgm:pt>
    <dgm:pt modelId="{9EFF7EA6-962B-4EBD-9EF2-2566B317F5B7}" type="parTrans" cxnId="{895DFB26-1D5D-4143-A494-F25A8711ADF1}">
      <dgm:prSet/>
      <dgm:spPr/>
      <dgm:t>
        <a:bodyPr/>
        <a:lstStyle/>
        <a:p>
          <a:endParaRPr lang="en-US"/>
        </a:p>
      </dgm:t>
    </dgm:pt>
    <dgm:pt modelId="{289F8892-2780-4ED4-88F6-F567CB88F42A}" type="sibTrans" cxnId="{895DFB26-1D5D-4143-A494-F25A8711ADF1}">
      <dgm:prSet/>
      <dgm:spPr/>
      <dgm:t>
        <a:bodyPr/>
        <a:lstStyle/>
        <a:p>
          <a:endParaRPr lang="en-US"/>
        </a:p>
      </dgm:t>
    </dgm:pt>
    <dgm:pt modelId="{F4E2402D-C4C3-40B1-8003-3DEFB7955D81}" type="pres">
      <dgm:prSet presAssocID="{B3699FCE-6326-431D-8178-289BC4E31CC3}" presName="linear" presStyleCnt="0">
        <dgm:presLayoutVars>
          <dgm:animLvl val="lvl"/>
          <dgm:resizeHandles val="exact"/>
        </dgm:presLayoutVars>
      </dgm:prSet>
      <dgm:spPr/>
    </dgm:pt>
    <dgm:pt modelId="{F2DE183B-DACC-4FCB-878D-78321334A3BC}" type="pres">
      <dgm:prSet presAssocID="{9B7362AF-32FB-431D-BF06-FCD9F9026218}" presName="parentText" presStyleLbl="node1" presStyleIdx="0" presStyleCnt="3">
        <dgm:presLayoutVars>
          <dgm:chMax val="0"/>
          <dgm:bulletEnabled val="1"/>
        </dgm:presLayoutVars>
      </dgm:prSet>
      <dgm:spPr/>
    </dgm:pt>
    <dgm:pt modelId="{28465D0D-BC7C-485D-95A5-CE1F6F101156}" type="pres">
      <dgm:prSet presAssocID="{ADA9A461-83AC-41ED-B20A-8BF8A628958C}" presName="spacer" presStyleCnt="0"/>
      <dgm:spPr/>
    </dgm:pt>
    <dgm:pt modelId="{7ECAB929-E23E-4D82-93D1-3109554C06F8}" type="pres">
      <dgm:prSet presAssocID="{00AA0D60-5516-4466-8F5B-ACBEAEE0DA0F}" presName="parentText" presStyleLbl="node1" presStyleIdx="1" presStyleCnt="3">
        <dgm:presLayoutVars>
          <dgm:chMax val="0"/>
          <dgm:bulletEnabled val="1"/>
        </dgm:presLayoutVars>
      </dgm:prSet>
      <dgm:spPr/>
    </dgm:pt>
    <dgm:pt modelId="{08938827-4D65-46B4-BA63-5695E8BD3B3E}" type="pres">
      <dgm:prSet presAssocID="{9AB72EAF-D1D6-4340-815A-A784BB99A978}" presName="spacer" presStyleCnt="0"/>
      <dgm:spPr/>
    </dgm:pt>
    <dgm:pt modelId="{B7BFA829-F830-41FD-B89E-84C0DBCB1500}" type="pres">
      <dgm:prSet presAssocID="{25EC4279-CDDA-47F7-855F-130EB8D4AC4B}" presName="parentText" presStyleLbl="node1" presStyleIdx="2" presStyleCnt="3">
        <dgm:presLayoutVars>
          <dgm:chMax val="0"/>
          <dgm:bulletEnabled val="1"/>
        </dgm:presLayoutVars>
      </dgm:prSet>
      <dgm:spPr/>
    </dgm:pt>
  </dgm:ptLst>
  <dgm:cxnLst>
    <dgm:cxn modelId="{895DFB26-1D5D-4143-A494-F25A8711ADF1}" srcId="{B3699FCE-6326-431D-8178-289BC4E31CC3}" destId="{25EC4279-CDDA-47F7-855F-130EB8D4AC4B}" srcOrd="2" destOrd="0" parTransId="{9EFF7EA6-962B-4EBD-9EF2-2566B317F5B7}" sibTransId="{289F8892-2780-4ED4-88F6-F567CB88F42A}"/>
    <dgm:cxn modelId="{13ECDE4C-A50F-4885-88CA-62D517B9CA73}" type="presOf" srcId="{B3699FCE-6326-431D-8178-289BC4E31CC3}" destId="{F4E2402D-C4C3-40B1-8003-3DEFB7955D81}" srcOrd="0" destOrd="0" presId="urn:microsoft.com/office/officeart/2005/8/layout/vList2"/>
    <dgm:cxn modelId="{A2924179-0B0C-416D-9188-C5A406E41E42}" type="presOf" srcId="{00AA0D60-5516-4466-8F5B-ACBEAEE0DA0F}" destId="{7ECAB929-E23E-4D82-93D1-3109554C06F8}" srcOrd="0" destOrd="0" presId="urn:microsoft.com/office/officeart/2005/8/layout/vList2"/>
    <dgm:cxn modelId="{C5FA69A4-322A-424B-B28F-941565C0682F}" type="presOf" srcId="{9B7362AF-32FB-431D-BF06-FCD9F9026218}" destId="{F2DE183B-DACC-4FCB-878D-78321334A3BC}" srcOrd="0" destOrd="0" presId="urn:microsoft.com/office/officeart/2005/8/layout/vList2"/>
    <dgm:cxn modelId="{3646AFE2-878D-4FDC-93D6-5C8649D60DF1}" srcId="{B3699FCE-6326-431D-8178-289BC4E31CC3}" destId="{9B7362AF-32FB-431D-BF06-FCD9F9026218}" srcOrd="0" destOrd="0" parTransId="{6C4C531D-D4D4-4B1C-A4AE-4CF60F9053C9}" sibTransId="{ADA9A461-83AC-41ED-B20A-8BF8A628958C}"/>
    <dgm:cxn modelId="{2105C1E2-EA49-424E-B04C-B153C4AEDF56}" type="presOf" srcId="{25EC4279-CDDA-47F7-855F-130EB8D4AC4B}" destId="{B7BFA829-F830-41FD-B89E-84C0DBCB1500}" srcOrd="0" destOrd="0" presId="urn:microsoft.com/office/officeart/2005/8/layout/vList2"/>
    <dgm:cxn modelId="{A0021AF1-B009-4964-9465-FF824C3C27C8}" srcId="{B3699FCE-6326-431D-8178-289BC4E31CC3}" destId="{00AA0D60-5516-4466-8F5B-ACBEAEE0DA0F}" srcOrd="1" destOrd="0" parTransId="{9860CB00-C3D4-406E-AE78-ED78499A45E5}" sibTransId="{9AB72EAF-D1D6-4340-815A-A784BB99A978}"/>
    <dgm:cxn modelId="{5EE8914F-BA5D-44D1-90A3-5CDD87CCB055}" type="presParOf" srcId="{F4E2402D-C4C3-40B1-8003-3DEFB7955D81}" destId="{F2DE183B-DACC-4FCB-878D-78321334A3BC}" srcOrd="0" destOrd="0" presId="urn:microsoft.com/office/officeart/2005/8/layout/vList2"/>
    <dgm:cxn modelId="{AA902666-04F2-4FF0-AAF4-0B83836452BB}" type="presParOf" srcId="{F4E2402D-C4C3-40B1-8003-3DEFB7955D81}" destId="{28465D0D-BC7C-485D-95A5-CE1F6F101156}" srcOrd="1" destOrd="0" presId="urn:microsoft.com/office/officeart/2005/8/layout/vList2"/>
    <dgm:cxn modelId="{3B0F5F64-C22A-429C-BBA4-46F1E07252BF}" type="presParOf" srcId="{F4E2402D-C4C3-40B1-8003-3DEFB7955D81}" destId="{7ECAB929-E23E-4D82-93D1-3109554C06F8}" srcOrd="2" destOrd="0" presId="urn:microsoft.com/office/officeart/2005/8/layout/vList2"/>
    <dgm:cxn modelId="{1C656C73-3227-4D74-ADF8-83B31376651B}" type="presParOf" srcId="{F4E2402D-C4C3-40B1-8003-3DEFB7955D81}" destId="{08938827-4D65-46B4-BA63-5695E8BD3B3E}" srcOrd="3" destOrd="0" presId="urn:microsoft.com/office/officeart/2005/8/layout/vList2"/>
    <dgm:cxn modelId="{526FE3B1-1F21-4AED-88D0-BAB6D4210A85}" type="presParOf" srcId="{F4E2402D-C4C3-40B1-8003-3DEFB7955D81}" destId="{B7BFA829-F830-41FD-B89E-84C0DBCB150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A115CDA-5BA5-44F7-BCB1-8AC5655ED0D2}"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E2A96B3B-20B6-437D-9778-D810EC54E99C}">
      <dgm:prSet/>
      <dgm:spPr/>
      <dgm:t>
        <a:bodyPr/>
        <a:lstStyle/>
        <a:p>
          <a:r>
            <a:rPr lang="en-GB"/>
            <a:t>Current job holders are a valuable source of information.</a:t>
          </a:r>
          <a:endParaRPr lang="en-US"/>
        </a:p>
      </dgm:t>
    </dgm:pt>
    <dgm:pt modelId="{539FB751-8E20-4956-B39E-669FB1914132}" type="parTrans" cxnId="{564968C9-9D31-4A19-A4C1-03F6E7E55795}">
      <dgm:prSet/>
      <dgm:spPr/>
      <dgm:t>
        <a:bodyPr/>
        <a:lstStyle/>
        <a:p>
          <a:endParaRPr lang="en-US"/>
        </a:p>
      </dgm:t>
    </dgm:pt>
    <dgm:pt modelId="{BE91CCA4-6392-4C9C-9C60-E2ED95D05293}" type="sibTrans" cxnId="{564968C9-9D31-4A19-A4C1-03F6E7E55795}">
      <dgm:prSet/>
      <dgm:spPr/>
      <dgm:t>
        <a:bodyPr/>
        <a:lstStyle/>
        <a:p>
          <a:endParaRPr lang="en-US"/>
        </a:p>
      </dgm:t>
    </dgm:pt>
    <dgm:pt modelId="{216F298B-73B9-4BFB-A7E4-BC488CCAB9AA}">
      <dgm:prSet/>
      <dgm:spPr/>
      <dgm:t>
        <a:bodyPr/>
        <a:lstStyle/>
        <a:p>
          <a:r>
            <a:rPr lang="en-GB"/>
            <a:t>Could use interviews, observations or questionnaires.</a:t>
          </a:r>
          <a:endParaRPr lang="en-US"/>
        </a:p>
      </dgm:t>
    </dgm:pt>
    <dgm:pt modelId="{96B7A0D1-7D3B-4C7C-A762-AC82606282ED}" type="parTrans" cxnId="{DBC3E706-77BD-47E5-97C6-3F7329B7CDFE}">
      <dgm:prSet/>
      <dgm:spPr/>
      <dgm:t>
        <a:bodyPr/>
        <a:lstStyle/>
        <a:p>
          <a:endParaRPr lang="en-US"/>
        </a:p>
      </dgm:t>
    </dgm:pt>
    <dgm:pt modelId="{51B60D22-1C3E-42DF-899C-983FFF88FE63}" type="sibTrans" cxnId="{DBC3E706-77BD-47E5-97C6-3F7329B7CDFE}">
      <dgm:prSet/>
      <dgm:spPr/>
      <dgm:t>
        <a:bodyPr/>
        <a:lstStyle/>
        <a:p>
          <a:endParaRPr lang="en-US"/>
        </a:p>
      </dgm:t>
    </dgm:pt>
    <dgm:pt modelId="{D15D3AC0-809C-48DD-A538-39732912CE45}">
      <dgm:prSet/>
      <dgm:spPr/>
      <dgm:t>
        <a:bodyPr/>
        <a:lstStyle/>
        <a:p>
          <a:r>
            <a:rPr lang="en-GB"/>
            <a:t>If it’s a new role: line manager can provide information and analyse key tasks and responsibilities. </a:t>
          </a:r>
          <a:endParaRPr lang="en-US"/>
        </a:p>
      </dgm:t>
    </dgm:pt>
    <dgm:pt modelId="{A9DFB627-F479-454E-A3ED-23746DA8F4F0}" type="parTrans" cxnId="{548C590A-151A-43A0-934A-624981F0AB63}">
      <dgm:prSet/>
      <dgm:spPr/>
      <dgm:t>
        <a:bodyPr/>
        <a:lstStyle/>
        <a:p>
          <a:endParaRPr lang="en-US"/>
        </a:p>
      </dgm:t>
    </dgm:pt>
    <dgm:pt modelId="{A3258607-0333-4E43-BE6D-6F31479E7DA4}" type="sibTrans" cxnId="{548C590A-151A-43A0-934A-624981F0AB63}">
      <dgm:prSet/>
      <dgm:spPr/>
      <dgm:t>
        <a:bodyPr/>
        <a:lstStyle/>
        <a:p>
          <a:endParaRPr lang="en-US"/>
        </a:p>
      </dgm:t>
    </dgm:pt>
    <dgm:pt modelId="{6120DCBC-8832-4165-8512-FCA86A167F06}" type="pres">
      <dgm:prSet presAssocID="{0A115CDA-5BA5-44F7-BCB1-8AC5655ED0D2}" presName="root" presStyleCnt="0">
        <dgm:presLayoutVars>
          <dgm:dir/>
          <dgm:resizeHandles val="exact"/>
        </dgm:presLayoutVars>
      </dgm:prSet>
      <dgm:spPr/>
    </dgm:pt>
    <dgm:pt modelId="{B6BE3553-5F8C-4CF5-AB5F-53E4EE6D3AC0}" type="pres">
      <dgm:prSet presAssocID="{E2A96B3B-20B6-437D-9778-D810EC54E99C}" presName="compNode" presStyleCnt="0"/>
      <dgm:spPr/>
    </dgm:pt>
    <dgm:pt modelId="{8906EE50-CF3B-497F-BCC1-6E470CB1BF5D}" type="pres">
      <dgm:prSet presAssocID="{E2A96B3B-20B6-437D-9778-D810EC54E99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actory"/>
        </a:ext>
      </dgm:extLst>
    </dgm:pt>
    <dgm:pt modelId="{04A9CC1A-FF4C-4D74-AA8D-BAB95B3EBD0C}" type="pres">
      <dgm:prSet presAssocID="{E2A96B3B-20B6-437D-9778-D810EC54E99C}" presName="spaceRect" presStyleCnt="0"/>
      <dgm:spPr/>
    </dgm:pt>
    <dgm:pt modelId="{28D79979-B5BB-4C29-BB0E-8B9372B03593}" type="pres">
      <dgm:prSet presAssocID="{E2A96B3B-20B6-437D-9778-D810EC54E99C}" presName="textRect" presStyleLbl="revTx" presStyleIdx="0" presStyleCnt="3">
        <dgm:presLayoutVars>
          <dgm:chMax val="1"/>
          <dgm:chPref val="1"/>
        </dgm:presLayoutVars>
      </dgm:prSet>
      <dgm:spPr/>
    </dgm:pt>
    <dgm:pt modelId="{AA2D4D65-A008-4164-9107-1769CBEE4F1D}" type="pres">
      <dgm:prSet presAssocID="{BE91CCA4-6392-4C9C-9C60-E2ED95D05293}" presName="sibTrans" presStyleCnt="0"/>
      <dgm:spPr/>
    </dgm:pt>
    <dgm:pt modelId="{47BD963D-9E52-4139-A7E9-2CE275E8239F}" type="pres">
      <dgm:prSet presAssocID="{216F298B-73B9-4BFB-A7E4-BC488CCAB9AA}" presName="compNode" presStyleCnt="0"/>
      <dgm:spPr/>
    </dgm:pt>
    <dgm:pt modelId="{54A2224D-D18B-45B8-921B-423CD239B44F}" type="pres">
      <dgm:prSet presAssocID="{216F298B-73B9-4BFB-A7E4-BC488CCAB9A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938A08E2-928B-47C6-9E4D-8F1CC7549359}" type="pres">
      <dgm:prSet presAssocID="{216F298B-73B9-4BFB-A7E4-BC488CCAB9AA}" presName="spaceRect" presStyleCnt="0"/>
      <dgm:spPr/>
    </dgm:pt>
    <dgm:pt modelId="{38A1D3F4-0FA2-4BFB-8B16-B1BDDB1AEE20}" type="pres">
      <dgm:prSet presAssocID="{216F298B-73B9-4BFB-A7E4-BC488CCAB9AA}" presName="textRect" presStyleLbl="revTx" presStyleIdx="1" presStyleCnt="3">
        <dgm:presLayoutVars>
          <dgm:chMax val="1"/>
          <dgm:chPref val="1"/>
        </dgm:presLayoutVars>
      </dgm:prSet>
      <dgm:spPr/>
    </dgm:pt>
    <dgm:pt modelId="{DE7AFE12-D9C2-4F4B-B21B-374667710CCB}" type="pres">
      <dgm:prSet presAssocID="{51B60D22-1C3E-42DF-899C-983FFF88FE63}" presName="sibTrans" presStyleCnt="0"/>
      <dgm:spPr/>
    </dgm:pt>
    <dgm:pt modelId="{8AA35D5D-B430-4642-9D51-FE40F6521FAA}" type="pres">
      <dgm:prSet presAssocID="{D15D3AC0-809C-48DD-A538-39732912CE45}" presName="compNode" presStyleCnt="0"/>
      <dgm:spPr/>
    </dgm:pt>
    <dgm:pt modelId="{FDF338C5-6A7B-4748-85E5-05DB931244F3}" type="pres">
      <dgm:prSet presAssocID="{D15D3AC0-809C-48DD-A538-39732912CE4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B2D2420C-11F3-4F9E-8C4F-521F98EB5E2A}" type="pres">
      <dgm:prSet presAssocID="{D15D3AC0-809C-48DD-A538-39732912CE45}" presName="spaceRect" presStyleCnt="0"/>
      <dgm:spPr/>
    </dgm:pt>
    <dgm:pt modelId="{36B8487E-24D2-4287-85B8-AB34AC91F4C2}" type="pres">
      <dgm:prSet presAssocID="{D15D3AC0-809C-48DD-A538-39732912CE45}" presName="textRect" presStyleLbl="revTx" presStyleIdx="2" presStyleCnt="3">
        <dgm:presLayoutVars>
          <dgm:chMax val="1"/>
          <dgm:chPref val="1"/>
        </dgm:presLayoutVars>
      </dgm:prSet>
      <dgm:spPr/>
    </dgm:pt>
  </dgm:ptLst>
  <dgm:cxnLst>
    <dgm:cxn modelId="{DBC3E706-77BD-47E5-97C6-3F7329B7CDFE}" srcId="{0A115CDA-5BA5-44F7-BCB1-8AC5655ED0D2}" destId="{216F298B-73B9-4BFB-A7E4-BC488CCAB9AA}" srcOrd="1" destOrd="0" parTransId="{96B7A0D1-7D3B-4C7C-A762-AC82606282ED}" sibTransId="{51B60D22-1C3E-42DF-899C-983FFF88FE63}"/>
    <dgm:cxn modelId="{548C590A-151A-43A0-934A-624981F0AB63}" srcId="{0A115CDA-5BA5-44F7-BCB1-8AC5655ED0D2}" destId="{D15D3AC0-809C-48DD-A538-39732912CE45}" srcOrd="2" destOrd="0" parTransId="{A9DFB627-F479-454E-A3ED-23746DA8F4F0}" sibTransId="{A3258607-0333-4E43-BE6D-6F31479E7DA4}"/>
    <dgm:cxn modelId="{990CCC35-0AC9-4904-8425-BCBEB2E1CD9D}" type="presOf" srcId="{E2A96B3B-20B6-437D-9778-D810EC54E99C}" destId="{28D79979-B5BB-4C29-BB0E-8B9372B03593}" srcOrd="0" destOrd="0" presId="urn:microsoft.com/office/officeart/2018/2/layout/IconLabelList"/>
    <dgm:cxn modelId="{6E368E4A-2617-4C1A-9545-89CE4B1E8942}" type="presOf" srcId="{216F298B-73B9-4BFB-A7E4-BC488CCAB9AA}" destId="{38A1D3F4-0FA2-4BFB-8B16-B1BDDB1AEE20}" srcOrd="0" destOrd="0" presId="urn:microsoft.com/office/officeart/2018/2/layout/IconLabelList"/>
    <dgm:cxn modelId="{564968C9-9D31-4A19-A4C1-03F6E7E55795}" srcId="{0A115CDA-5BA5-44F7-BCB1-8AC5655ED0D2}" destId="{E2A96B3B-20B6-437D-9778-D810EC54E99C}" srcOrd="0" destOrd="0" parTransId="{539FB751-8E20-4956-B39E-669FB1914132}" sibTransId="{BE91CCA4-6392-4C9C-9C60-E2ED95D05293}"/>
    <dgm:cxn modelId="{7456F5CB-E951-434C-AF4A-4A286B68AC12}" type="presOf" srcId="{0A115CDA-5BA5-44F7-BCB1-8AC5655ED0D2}" destId="{6120DCBC-8832-4165-8512-FCA86A167F06}" srcOrd="0" destOrd="0" presId="urn:microsoft.com/office/officeart/2018/2/layout/IconLabelList"/>
    <dgm:cxn modelId="{C7270AE8-EF0D-412E-B5F7-C45356B962A2}" type="presOf" srcId="{D15D3AC0-809C-48DD-A538-39732912CE45}" destId="{36B8487E-24D2-4287-85B8-AB34AC91F4C2}" srcOrd="0" destOrd="0" presId="urn:microsoft.com/office/officeart/2018/2/layout/IconLabelList"/>
    <dgm:cxn modelId="{6CF0BC73-1411-4E8C-8B2D-4525BFA6CC84}" type="presParOf" srcId="{6120DCBC-8832-4165-8512-FCA86A167F06}" destId="{B6BE3553-5F8C-4CF5-AB5F-53E4EE6D3AC0}" srcOrd="0" destOrd="0" presId="urn:microsoft.com/office/officeart/2018/2/layout/IconLabelList"/>
    <dgm:cxn modelId="{81130518-F7A9-4255-88FA-459E0DEE84FC}" type="presParOf" srcId="{B6BE3553-5F8C-4CF5-AB5F-53E4EE6D3AC0}" destId="{8906EE50-CF3B-497F-BCC1-6E470CB1BF5D}" srcOrd="0" destOrd="0" presId="urn:microsoft.com/office/officeart/2018/2/layout/IconLabelList"/>
    <dgm:cxn modelId="{AFF57B4C-2DAA-4072-9F3C-5D1293A44F70}" type="presParOf" srcId="{B6BE3553-5F8C-4CF5-AB5F-53E4EE6D3AC0}" destId="{04A9CC1A-FF4C-4D74-AA8D-BAB95B3EBD0C}" srcOrd="1" destOrd="0" presId="urn:microsoft.com/office/officeart/2018/2/layout/IconLabelList"/>
    <dgm:cxn modelId="{5D2B2B53-A8D0-4BB0-BE45-9492562ABBC6}" type="presParOf" srcId="{B6BE3553-5F8C-4CF5-AB5F-53E4EE6D3AC0}" destId="{28D79979-B5BB-4C29-BB0E-8B9372B03593}" srcOrd="2" destOrd="0" presId="urn:microsoft.com/office/officeart/2018/2/layout/IconLabelList"/>
    <dgm:cxn modelId="{1C696C04-4F2F-43A9-9BDB-6206A8486492}" type="presParOf" srcId="{6120DCBC-8832-4165-8512-FCA86A167F06}" destId="{AA2D4D65-A008-4164-9107-1769CBEE4F1D}" srcOrd="1" destOrd="0" presId="urn:microsoft.com/office/officeart/2018/2/layout/IconLabelList"/>
    <dgm:cxn modelId="{E8FDCCFC-09A6-46BA-A642-1F56280F2DA6}" type="presParOf" srcId="{6120DCBC-8832-4165-8512-FCA86A167F06}" destId="{47BD963D-9E52-4139-A7E9-2CE275E8239F}" srcOrd="2" destOrd="0" presId="urn:microsoft.com/office/officeart/2018/2/layout/IconLabelList"/>
    <dgm:cxn modelId="{BAFC2C02-0C5A-4B86-AAC3-21D060BDC52F}" type="presParOf" srcId="{47BD963D-9E52-4139-A7E9-2CE275E8239F}" destId="{54A2224D-D18B-45B8-921B-423CD239B44F}" srcOrd="0" destOrd="0" presId="urn:microsoft.com/office/officeart/2018/2/layout/IconLabelList"/>
    <dgm:cxn modelId="{D24FB742-5C82-441B-90AF-ADD5DE2627A6}" type="presParOf" srcId="{47BD963D-9E52-4139-A7E9-2CE275E8239F}" destId="{938A08E2-928B-47C6-9E4D-8F1CC7549359}" srcOrd="1" destOrd="0" presId="urn:microsoft.com/office/officeart/2018/2/layout/IconLabelList"/>
    <dgm:cxn modelId="{AD1B987B-293E-4244-AD94-240E6238217D}" type="presParOf" srcId="{47BD963D-9E52-4139-A7E9-2CE275E8239F}" destId="{38A1D3F4-0FA2-4BFB-8B16-B1BDDB1AEE20}" srcOrd="2" destOrd="0" presId="urn:microsoft.com/office/officeart/2018/2/layout/IconLabelList"/>
    <dgm:cxn modelId="{4D425BFF-3EE3-4C35-A13F-5580BB5B7AC8}" type="presParOf" srcId="{6120DCBC-8832-4165-8512-FCA86A167F06}" destId="{DE7AFE12-D9C2-4F4B-B21B-374667710CCB}" srcOrd="3" destOrd="0" presId="urn:microsoft.com/office/officeart/2018/2/layout/IconLabelList"/>
    <dgm:cxn modelId="{97172474-776C-44A4-A4BC-60F0F1C6C4EE}" type="presParOf" srcId="{6120DCBC-8832-4165-8512-FCA86A167F06}" destId="{8AA35D5D-B430-4642-9D51-FE40F6521FAA}" srcOrd="4" destOrd="0" presId="urn:microsoft.com/office/officeart/2018/2/layout/IconLabelList"/>
    <dgm:cxn modelId="{D4FC275A-3DDA-45C1-AC0C-6683301B3E2F}" type="presParOf" srcId="{8AA35D5D-B430-4642-9D51-FE40F6521FAA}" destId="{FDF338C5-6A7B-4748-85E5-05DB931244F3}" srcOrd="0" destOrd="0" presId="urn:microsoft.com/office/officeart/2018/2/layout/IconLabelList"/>
    <dgm:cxn modelId="{041CF019-A222-451D-902B-929670422714}" type="presParOf" srcId="{8AA35D5D-B430-4642-9D51-FE40F6521FAA}" destId="{B2D2420C-11F3-4F9E-8C4F-521F98EB5E2A}" srcOrd="1" destOrd="0" presId="urn:microsoft.com/office/officeart/2018/2/layout/IconLabelList"/>
    <dgm:cxn modelId="{E333B5F3-0E14-4FFA-BCA5-83802248C314}" type="presParOf" srcId="{8AA35D5D-B430-4642-9D51-FE40F6521FAA}" destId="{36B8487E-24D2-4287-85B8-AB34AC91F4C2}"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A6FC728-5B42-41ED-8BD9-EC3349850101}"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A01449DF-D980-4970-91DF-9769977B1F50}">
      <dgm:prSet/>
      <dgm:spPr/>
      <dgm:t>
        <a:bodyPr/>
        <a:lstStyle/>
        <a:p>
          <a:r>
            <a:rPr lang="en-GB"/>
            <a:t>Job title</a:t>
          </a:r>
          <a:endParaRPr lang="en-US"/>
        </a:p>
      </dgm:t>
    </dgm:pt>
    <dgm:pt modelId="{21555FC4-C9DD-4F29-81AA-A7AEC6B1BC8D}" type="parTrans" cxnId="{F5FA4856-C985-4E86-B37B-1C39F6A38184}">
      <dgm:prSet/>
      <dgm:spPr/>
      <dgm:t>
        <a:bodyPr/>
        <a:lstStyle/>
        <a:p>
          <a:endParaRPr lang="en-US"/>
        </a:p>
      </dgm:t>
    </dgm:pt>
    <dgm:pt modelId="{59FFE7B3-CD7A-416B-9803-4B22AC4DAE3E}" type="sibTrans" cxnId="{F5FA4856-C985-4E86-B37B-1C39F6A38184}">
      <dgm:prSet/>
      <dgm:spPr/>
      <dgm:t>
        <a:bodyPr/>
        <a:lstStyle/>
        <a:p>
          <a:endParaRPr lang="en-US"/>
        </a:p>
      </dgm:t>
    </dgm:pt>
    <dgm:pt modelId="{14759C1B-E6AA-4187-8D07-072F01F32ED1}">
      <dgm:prSet/>
      <dgm:spPr/>
      <dgm:t>
        <a:bodyPr/>
        <a:lstStyle/>
        <a:p>
          <a:r>
            <a:rPr lang="en-GB"/>
            <a:t>Reporting lines</a:t>
          </a:r>
          <a:endParaRPr lang="en-US"/>
        </a:p>
      </dgm:t>
    </dgm:pt>
    <dgm:pt modelId="{214C54F3-5260-4110-BF48-4FBA83368AFE}" type="parTrans" cxnId="{8C4E5F0F-67E9-44C8-8847-A54CEE95B7FF}">
      <dgm:prSet/>
      <dgm:spPr/>
      <dgm:t>
        <a:bodyPr/>
        <a:lstStyle/>
        <a:p>
          <a:endParaRPr lang="en-US"/>
        </a:p>
      </dgm:t>
    </dgm:pt>
    <dgm:pt modelId="{4A27065B-B558-4808-841F-6A472303B814}" type="sibTrans" cxnId="{8C4E5F0F-67E9-44C8-8847-A54CEE95B7FF}">
      <dgm:prSet/>
      <dgm:spPr/>
      <dgm:t>
        <a:bodyPr/>
        <a:lstStyle/>
        <a:p>
          <a:endParaRPr lang="en-US"/>
        </a:p>
      </dgm:t>
    </dgm:pt>
    <dgm:pt modelId="{E31CFED3-943A-49B5-9BCF-F84F60D7878B}">
      <dgm:prSet/>
      <dgm:spPr/>
      <dgm:t>
        <a:bodyPr/>
        <a:lstStyle/>
        <a:p>
          <a:r>
            <a:rPr lang="en-GB"/>
            <a:t>Purpose</a:t>
          </a:r>
          <a:endParaRPr lang="en-US"/>
        </a:p>
      </dgm:t>
    </dgm:pt>
    <dgm:pt modelId="{DF8A42CF-D8A8-4F32-B8B0-3F0B6099DD2C}" type="parTrans" cxnId="{F187FABE-3C1C-49B8-88BF-4480C75386EE}">
      <dgm:prSet/>
      <dgm:spPr/>
      <dgm:t>
        <a:bodyPr/>
        <a:lstStyle/>
        <a:p>
          <a:endParaRPr lang="en-US"/>
        </a:p>
      </dgm:t>
    </dgm:pt>
    <dgm:pt modelId="{7077648C-7759-4111-A0C4-6C748984444F}" type="sibTrans" cxnId="{F187FABE-3C1C-49B8-88BF-4480C75386EE}">
      <dgm:prSet/>
      <dgm:spPr/>
      <dgm:t>
        <a:bodyPr/>
        <a:lstStyle/>
        <a:p>
          <a:endParaRPr lang="en-US"/>
        </a:p>
      </dgm:t>
    </dgm:pt>
    <dgm:pt modelId="{A6F0A2CC-F48B-4CFD-93ED-50A4A8D17227}">
      <dgm:prSet/>
      <dgm:spPr/>
      <dgm:t>
        <a:bodyPr/>
        <a:lstStyle/>
        <a:p>
          <a:r>
            <a:rPr lang="en-GB"/>
            <a:t>Main duties and responsibilities</a:t>
          </a:r>
          <a:endParaRPr lang="en-US"/>
        </a:p>
      </dgm:t>
    </dgm:pt>
    <dgm:pt modelId="{034C5948-B21B-4728-A2F7-047393717278}" type="parTrans" cxnId="{407D4FE3-FD2F-4941-9521-1A082DC90647}">
      <dgm:prSet/>
      <dgm:spPr/>
      <dgm:t>
        <a:bodyPr/>
        <a:lstStyle/>
        <a:p>
          <a:endParaRPr lang="en-US"/>
        </a:p>
      </dgm:t>
    </dgm:pt>
    <dgm:pt modelId="{C36056C0-36C8-4FD5-AD7D-C9803B87B04D}" type="sibTrans" cxnId="{407D4FE3-FD2F-4941-9521-1A082DC90647}">
      <dgm:prSet/>
      <dgm:spPr/>
      <dgm:t>
        <a:bodyPr/>
        <a:lstStyle/>
        <a:p>
          <a:endParaRPr lang="en-US"/>
        </a:p>
      </dgm:t>
    </dgm:pt>
    <dgm:pt modelId="{1F0C07B4-8EDB-40AE-B85A-9D7D94266006}" type="pres">
      <dgm:prSet presAssocID="{6A6FC728-5B42-41ED-8BD9-EC3349850101}" presName="root" presStyleCnt="0">
        <dgm:presLayoutVars>
          <dgm:dir/>
          <dgm:resizeHandles val="exact"/>
        </dgm:presLayoutVars>
      </dgm:prSet>
      <dgm:spPr/>
    </dgm:pt>
    <dgm:pt modelId="{9DCD7B3C-E490-4A9A-8C27-7F33EE5B8D3B}" type="pres">
      <dgm:prSet presAssocID="{A01449DF-D980-4970-91DF-9769977B1F50}" presName="compNode" presStyleCnt="0"/>
      <dgm:spPr/>
    </dgm:pt>
    <dgm:pt modelId="{894BF079-7987-4E63-91C3-E14BA48D79E2}" type="pres">
      <dgm:prSet presAssocID="{A01449DF-D980-4970-91DF-9769977B1F5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cruitment Management"/>
        </a:ext>
      </dgm:extLst>
    </dgm:pt>
    <dgm:pt modelId="{F3F7EDA8-DD60-4062-86C4-8A90FA439CE0}" type="pres">
      <dgm:prSet presAssocID="{A01449DF-D980-4970-91DF-9769977B1F50}" presName="spaceRect" presStyleCnt="0"/>
      <dgm:spPr/>
    </dgm:pt>
    <dgm:pt modelId="{23B21F84-D159-4F47-9AB6-6C07BB85DF1C}" type="pres">
      <dgm:prSet presAssocID="{A01449DF-D980-4970-91DF-9769977B1F50}" presName="textRect" presStyleLbl="revTx" presStyleIdx="0" presStyleCnt="4">
        <dgm:presLayoutVars>
          <dgm:chMax val="1"/>
          <dgm:chPref val="1"/>
        </dgm:presLayoutVars>
      </dgm:prSet>
      <dgm:spPr/>
    </dgm:pt>
    <dgm:pt modelId="{869D58C4-1F28-4498-9CF1-1F7C6F622C7E}" type="pres">
      <dgm:prSet presAssocID="{59FFE7B3-CD7A-416B-9803-4B22AC4DAE3E}" presName="sibTrans" presStyleCnt="0"/>
      <dgm:spPr/>
    </dgm:pt>
    <dgm:pt modelId="{C9110B26-DAF9-483F-8A4C-D368AA377117}" type="pres">
      <dgm:prSet presAssocID="{14759C1B-E6AA-4187-8D07-072F01F32ED1}" presName="compNode" presStyleCnt="0"/>
      <dgm:spPr/>
    </dgm:pt>
    <dgm:pt modelId="{C98858EB-6641-4226-AC41-09DE81662E6F}" type="pres">
      <dgm:prSet presAssocID="{14759C1B-E6AA-4187-8D07-072F01F32ED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82F41CFB-ADD4-4248-9FD3-A6421A6E65F3}" type="pres">
      <dgm:prSet presAssocID="{14759C1B-E6AA-4187-8D07-072F01F32ED1}" presName="spaceRect" presStyleCnt="0"/>
      <dgm:spPr/>
    </dgm:pt>
    <dgm:pt modelId="{4F9160EE-8016-45D5-9E91-BF60796E75AC}" type="pres">
      <dgm:prSet presAssocID="{14759C1B-E6AA-4187-8D07-072F01F32ED1}" presName="textRect" presStyleLbl="revTx" presStyleIdx="1" presStyleCnt="4">
        <dgm:presLayoutVars>
          <dgm:chMax val="1"/>
          <dgm:chPref val="1"/>
        </dgm:presLayoutVars>
      </dgm:prSet>
      <dgm:spPr/>
    </dgm:pt>
    <dgm:pt modelId="{FA2B20DE-8B69-44AC-BCD2-1B9FA07EFB36}" type="pres">
      <dgm:prSet presAssocID="{4A27065B-B558-4808-841F-6A472303B814}" presName="sibTrans" presStyleCnt="0"/>
      <dgm:spPr/>
    </dgm:pt>
    <dgm:pt modelId="{AE784578-6E2E-4877-9DA4-AF6A791B1233}" type="pres">
      <dgm:prSet presAssocID="{E31CFED3-943A-49B5-9BCF-F84F60D7878B}" presName="compNode" presStyleCnt="0"/>
      <dgm:spPr/>
    </dgm:pt>
    <dgm:pt modelId="{60666F3F-F242-4713-9F75-BA6AF887327B}" type="pres">
      <dgm:prSet presAssocID="{E31CFED3-943A-49B5-9BCF-F84F60D7878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bot"/>
        </a:ext>
      </dgm:extLst>
    </dgm:pt>
    <dgm:pt modelId="{03D0906D-9853-4D56-86C7-D6145EF04D2A}" type="pres">
      <dgm:prSet presAssocID="{E31CFED3-943A-49B5-9BCF-F84F60D7878B}" presName="spaceRect" presStyleCnt="0"/>
      <dgm:spPr/>
    </dgm:pt>
    <dgm:pt modelId="{583CE5C2-999D-4C82-9E19-BACA76FE3223}" type="pres">
      <dgm:prSet presAssocID="{E31CFED3-943A-49B5-9BCF-F84F60D7878B}" presName="textRect" presStyleLbl="revTx" presStyleIdx="2" presStyleCnt="4">
        <dgm:presLayoutVars>
          <dgm:chMax val="1"/>
          <dgm:chPref val="1"/>
        </dgm:presLayoutVars>
      </dgm:prSet>
      <dgm:spPr/>
    </dgm:pt>
    <dgm:pt modelId="{F3C6ED47-3738-4ED9-ABCE-3DF6DA050549}" type="pres">
      <dgm:prSet presAssocID="{7077648C-7759-4111-A0C4-6C748984444F}" presName="sibTrans" presStyleCnt="0"/>
      <dgm:spPr/>
    </dgm:pt>
    <dgm:pt modelId="{E283C492-92B9-4B0F-AC8F-215C38BBF964}" type="pres">
      <dgm:prSet presAssocID="{A6F0A2CC-F48B-4CFD-93ED-50A4A8D17227}" presName="compNode" presStyleCnt="0"/>
      <dgm:spPr/>
    </dgm:pt>
    <dgm:pt modelId="{39DAC742-5AC1-4E0D-A424-7C2F693D9C00}" type="pres">
      <dgm:prSet presAssocID="{A6F0A2CC-F48B-4CFD-93ED-50A4A8D1722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lationship"/>
        </a:ext>
      </dgm:extLst>
    </dgm:pt>
    <dgm:pt modelId="{B6DA545A-0234-4843-9CA1-A7A0D9545472}" type="pres">
      <dgm:prSet presAssocID="{A6F0A2CC-F48B-4CFD-93ED-50A4A8D17227}" presName="spaceRect" presStyleCnt="0"/>
      <dgm:spPr/>
    </dgm:pt>
    <dgm:pt modelId="{500FB6CB-FC01-41DA-AF48-775B159BA4B6}" type="pres">
      <dgm:prSet presAssocID="{A6F0A2CC-F48B-4CFD-93ED-50A4A8D17227}" presName="textRect" presStyleLbl="revTx" presStyleIdx="3" presStyleCnt="4">
        <dgm:presLayoutVars>
          <dgm:chMax val="1"/>
          <dgm:chPref val="1"/>
        </dgm:presLayoutVars>
      </dgm:prSet>
      <dgm:spPr/>
    </dgm:pt>
  </dgm:ptLst>
  <dgm:cxnLst>
    <dgm:cxn modelId="{8C4E5F0F-67E9-44C8-8847-A54CEE95B7FF}" srcId="{6A6FC728-5B42-41ED-8BD9-EC3349850101}" destId="{14759C1B-E6AA-4187-8D07-072F01F32ED1}" srcOrd="1" destOrd="0" parTransId="{214C54F3-5260-4110-BF48-4FBA83368AFE}" sibTransId="{4A27065B-B558-4808-841F-6A472303B814}"/>
    <dgm:cxn modelId="{F5FA4856-C985-4E86-B37B-1C39F6A38184}" srcId="{6A6FC728-5B42-41ED-8BD9-EC3349850101}" destId="{A01449DF-D980-4970-91DF-9769977B1F50}" srcOrd="0" destOrd="0" parTransId="{21555FC4-C9DD-4F29-81AA-A7AEC6B1BC8D}" sibTransId="{59FFE7B3-CD7A-416B-9803-4B22AC4DAE3E}"/>
    <dgm:cxn modelId="{D4D5699B-D67B-451C-8F09-C5167F00A8E5}" type="presOf" srcId="{6A6FC728-5B42-41ED-8BD9-EC3349850101}" destId="{1F0C07B4-8EDB-40AE-B85A-9D7D94266006}" srcOrd="0" destOrd="0" presId="urn:microsoft.com/office/officeart/2018/2/layout/IconLabelList"/>
    <dgm:cxn modelId="{F187FABE-3C1C-49B8-88BF-4480C75386EE}" srcId="{6A6FC728-5B42-41ED-8BD9-EC3349850101}" destId="{E31CFED3-943A-49B5-9BCF-F84F60D7878B}" srcOrd="2" destOrd="0" parTransId="{DF8A42CF-D8A8-4F32-B8B0-3F0B6099DD2C}" sibTransId="{7077648C-7759-4111-A0C4-6C748984444F}"/>
    <dgm:cxn modelId="{A842E9BF-A508-448F-843B-A4452E072FB8}" type="presOf" srcId="{14759C1B-E6AA-4187-8D07-072F01F32ED1}" destId="{4F9160EE-8016-45D5-9E91-BF60796E75AC}" srcOrd="0" destOrd="0" presId="urn:microsoft.com/office/officeart/2018/2/layout/IconLabelList"/>
    <dgm:cxn modelId="{0E9332CC-1EF5-403E-BA3A-4F9710F1318C}" type="presOf" srcId="{A01449DF-D980-4970-91DF-9769977B1F50}" destId="{23B21F84-D159-4F47-9AB6-6C07BB85DF1C}" srcOrd="0" destOrd="0" presId="urn:microsoft.com/office/officeart/2018/2/layout/IconLabelList"/>
    <dgm:cxn modelId="{5C6FBCD1-4E02-4151-AFCD-C5FD055D5407}" type="presOf" srcId="{E31CFED3-943A-49B5-9BCF-F84F60D7878B}" destId="{583CE5C2-999D-4C82-9E19-BACA76FE3223}" srcOrd="0" destOrd="0" presId="urn:microsoft.com/office/officeart/2018/2/layout/IconLabelList"/>
    <dgm:cxn modelId="{407D4FE3-FD2F-4941-9521-1A082DC90647}" srcId="{6A6FC728-5B42-41ED-8BD9-EC3349850101}" destId="{A6F0A2CC-F48B-4CFD-93ED-50A4A8D17227}" srcOrd="3" destOrd="0" parTransId="{034C5948-B21B-4728-A2F7-047393717278}" sibTransId="{C36056C0-36C8-4FD5-AD7D-C9803B87B04D}"/>
    <dgm:cxn modelId="{503A8BF0-9877-4E48-843A-7BAEBA3D3E15}" type="presOf" srcId="{A6F0A2CC-F48B-4CFD-93ED-50A4A8D17227}" destId="{500FB6CB-FC01-41DA-AF48-775B159BA4B6}" srcOrd="0" destOrd="0" presId="urn:microsoft.com/office/officeart/2018/2/layout/IconLabelList"/>
    <dgm:cxn modelId="{82AD0609-F16B-4159-A380-F1B7D5151520}" type="presParOf" srcId="{1F0C07B4-8EDB-40AE-B85A-9D7D94266006}" destId="{9DCD7B3C-E490-4A9A-8C27-7F33EE5B8D3B}" srcOrd="0" destOrd="0" presId="urn:microsoft.com/office/officeart/2018/2/layout/IconLabelList"/>
    <dgm:cxn modelId="{0FF6D9FE-BF43-4C28-95A8-60B82881F3FE}" type="presParOf" srcId="{9DCD7B3C-E490-4A9A-8C27-7F33EE5B8D3B}" destId="{894BF079-7987-4E63-91C3-E14BA48D79E2}" srcOrd="0" destOrd="0" presId="urn:microsoft.com/office/officeart/2018/2/layout/IconLabelList"/>
    <dgm:cxn modelId="{FC84BAD6-0B73-4D8B-88FD-40A2ACA332B1}" type="presParOf" srcId="{9DCD7B3C-E490-4A9A-8C27-7F33EE5B8D3B}" destId="{F3F7EDA8-DD60-4062-86C4-8A90FA439CE0}" srcOrd="1" destOrd="0" presId="urn:microsoft.com/office/officeart/2018/2/layout/IconLabelList"/>
    <dgm:cxn modelId="{110BD911-E8F8-4ADE-B02B-62ACE0479BBA}" type="presParOf" srcId="{9DCD7B3C-E490-4A9A-8C27-7F33EE5B8D3B}" destId="{23B21F84-D159-4F47-9AB6-6C07BB85DF1C}" srcOrd="2" destOrd="0" presId="urn:microsoft.com/office/officeart/2018/2/layout/IconLabelList"/>
    <dgm:cxn modelId="{D274AD00-6FBC-464C-A2C4-F60EE650AE3A}" type="presParOf" srcId="{1F0C07B4-8EDB-40AE-B85A-9D7D94266006}" destId="{869D58C4-1F28-4498-9CF1-1F7C6F622C7E}" srcOrd="1" destOrd="0" presId="urn:microsoft.com/office/officeart/2018/2/layout/IconLabelList"/>
    <dgm:cxn modelId="{47CD518D-6020-40E7-8DCF-9629594C8FF4}" type="presParOf" srcId="{1F0C07B4-8EDB-40AE-B85A-9D7D94266006}" destId="{C9110B26-DAF9-483F-8A4C-D368AA377117}" srcOrd="2" destOrd="0" presId="urn:microsoft.com/office/officeart/2018/2/layout/IconLabelList"/>
    <dgm:cxn modelId="{7F5C3069-9287-4C64-9E90-D5C5EBC9406E}" type="presParOf" srcId="{C9110B26-DAF9-483F-8A4C-D368AA377117}" destId="{C98858EB-6641-4226-AC41-09DE81662E6F}" srcOrd="0" destOrd="0" presId="urn:microsoft.com/office/officeart/2018/2/layout/IconLabelList"/>
    <dgm:cxn modelId="{CE0DED82-5416-46E6-AA10-C2CD4082B9E6}" type="presParOf" srcId="{C9110B26-DAF9-483F-8A4C-D368AA377117}" destId="{82F41CFB-ADD4-4248-9FD3-A6421A6E65F3}" srcOrd="1" destOrd="0" presId="urn:microsoft.com/office/officeart/2018/2/layout/IconLabelList"/>
    <dgm:cxn modelId="{C29BA86A-795C-4017-934A-7F37BA8F9683}" type="presParOf" srcId="{C9110B26-DAF9-483F-8A4C-D368AA377117}" destId="{4F9160EE-8016-45D5-9E91-BF60796E75AC}" srcOrd="2" destOrd="0" presId="urn:microsoft.com/office/officeart/2018/2/layout/IconLabelList"/>
    <dgm:cxn modelId="{933CCC08-EF01-41AA-8BF0-7AE84AF7CD7B}" type="presParOf" srcId="{1F0C07B4-8EDB-40AE-B85A-9D7D94266006}" destId="{FA2B20DE-8B69-44AC-BCD2-1B9FA07EFB36}" srcOrd="3" destOrd="0" presId="urn:microsoft.com/office/officeart/2018/2/layout/IconLabelList"/>
    <dgm:cxn modelId="{E2D828FE-E778-4342-92C6-BA785960CCF1}" type="presParOf" srcId="{1F0C07B4-8EDB-40AE-B85A-9D7D94266006}" destId="{AE784578-6E2E-4877-9DA4-AF6A791B1233}" srcOrd="4" destOrd="0" presId="urn:microsoft.com/office/officeart/2018/2/layout/IconLabelList"/>
    <dgm:cxn modelId="{A200DA32-362F-488E-88D4-3B7AA56BAC5B}" type="presParOf" srcId="{AE784578-6E2E-4877-9DA4-AF6A791B1233}" destId="{60666F3F-F242-4713-9F75-BA6AF887327B}" srcOrd="0" destOrd="0" presId="urn:microsoft.com/office/officeart/2018/2/layout/IconLabelList"/>
    <dgm:cxn modelId="{13FBD6BF-5B1D-49A7-AF5E-A5B00D766681}" type="presParOf" srcId="{AE784578-6E2E-4877-9DA4-AF6A791B1233}" destId="{03D0906D-9853-4D56-86C7-D6145EF04D2A}" srcOrd="1" destOrd="0" presId="urn:microsoft.com/office/officeart/2018/2/layout/IconLabelList"/>
    <dgm:cxn modelId="{B3E22771-A797-4D82-929B-69046F088089}" type="presParOf" srcId="{AE784578-6E2E-4877-9DA4-AF6A791B1233}" destId="{583CE5C2-999D-4C82-9E19-BACA76FE3223}" srcOrd="2" destOrd="0" presId="urn:microsoft.com/office/officeart/2018/2/layout/IconLabelList"/>
    <dgm:cxn modelId="{C4AC1CAD-1631-4710-AE7D-4766FC9FCD04}" type="presParOf" srcId="{1F0C07B4-8EDB-40AE-B85A-9D7D94266006}" destId="{F3C6ED47-3738-4ED9-ABCE-3DF6DA050549}" srcOrd="5" destOrd="0" presId="urn:microsoft.com/office/officeart/2018/2/layout/IconLabelList"/>
    <dgm:cxn modelId="{546B9B95-7499-4F09-8550-0E653115921A}" type="presParOf" srcId="{1F0C07B4-8EDB-40AE-B85A-9D7D94266006}" destId="{E283C492-92B9-4B0F-AC8F-215C38BBF964}" srcOrd="6" destOrd="0" presId="urn:microsoft.com/office/officeart/2018/2/layout/IconLabelList"/>
    <dgm:cxn modelId="{1BE2CCFD-31BE-4422-93D7-77F3F7C660AF}" type="presParOf" srcId="{E283C492-92B9-4B0F-AC8F-215C38BBF964}" destId="{39DAC742-5AC1-4E0D-A424-7C2F693D9C00}" srcOrd="0" destOrd="0" presId="urn:microsoft.com/office/officeart/2018/2/layout/IconLabelList"/>
    <dgm:cxn modelId="{D1B87821-E11D-4B55-8BA8-4EE03E19C932}" type="presParOf" srcId="{E283C492-92B9-4B0F-AC8F-215C38BBF964}" destId="{B6DA545A-0234-4843-9CA1-A7A0D9545472}" srcOrd="1" destOrd="0" presId="urn:microsoft.com/office/officeart/2018/2/layout/IconLabelList"/>
    <dgm:cxn modelId="{667B9FBA-B162-4694-AEBB-40F12055DF21}" type="presParOf" srcId="{E283C492-92B9-4B0F-AC8F-215C38BBF964}" destId="{500FB6CB-FC01-41DA-AF48-775B159BA4B6}"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D420E9E9-E541-4FC4-9F2F-35FB283E289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AF8E005-5FCB-4AF6-A3EB-A7D0F587DC0D}">
      <dgm:prSet/>
      <dgm:spPr/>
      <dgm:t>
        <a:bodyPr/>
        <a:lstStyle/>
        <a:p>
          <a:r>
            <a:rPr lang="en-GB"/>
            <a:t>Qualifications</a:t>
          </a:r>
          <a:endParaRPr lang="en-US"/>
        </a:p>
      </dgm:t>
    </dgm:pt>
    <dgm:pt modelId="{6AA7CC76-D2D3-4F61-ADE0-1AAF28FAEE64}" type="parTrans" cxnId="{984C35B8-B002-4BA1-A28C-6242E003C684}">
      <dgm:prSet/>
      <dgm:spPr/>
      <dgm:t>
        <a:bodyPr/>
        <a:lstStyle/>
        <a:p>
          <a:endParaRPr lang="en-US"/>
        </a:p>
      </dgm:t>
    </dgm:pt>
    <dgm:pt modelId="{5101072C-4789-4473-92CA-751C388DD027}" type="sibTrans" cxnId="{984C35B8-B002-4BA1-A28C-6242E003C684}">
      <dgm:prSet/>
      <dgm:spPr/>
      <dgm:t>
        <a:bodyPr/>
        <a:lstStyle/>
        <a:p>
          <a:endParaRPr lang="en-US"/>
        </a:p>
      </dgm:t>
    </dgm:pt>
    <dgm:pt modelId="{A68FAB91-7167-4F96-8D57-CB6D8BD2ABFE}">
      <dgm:prSet/>
      <dgm:spPr/>
      <dgm:t>
        <a:bodyPr/>
        <a:lstStyle/>
        <a:p>
          <a:r>
            <a:rPr lang="en-GB"/>
            <a:t>Knowledge</a:t>
          </a:r>
          <a:endParaRPr lang="en-US"/>
        </a:p>
      </dgm:t>
    </dgm:pt>
    <dgm:pt modelId="{E497A3C8-73C5-4E32-82BA-01F604C8FE4C}" type="parTrans" cxnId="{C885F38F-81E4-4C1E-9803-AA4BB396436D}">
      <dgm:prSet/>
      <dgm:spPr/>
      <dgm:t>
        <a:bodyPr/>
        <a:lstStyle/>
        <a:p>
          <a:endParaRPr lang="en-US"/>
        </a:p>
      </dgm:t>
    </dgm:pt>
    <dgm:pt modelId="{E7570019-D27C-4161-8223-D678A72B20DA}" type="sibTrans" cxnId="{C885F38F-81E4-4C1E-9803-AA4BB396436D}">
      <dgm:prSet/>
      <dgm:spPr/>
      <dgm:t>
        <a:bodyPr/>
        <a:lstStyle/>
        <a:p>
          <a:endParaRPr lang="en-US"/>
        </a:p>
      </dgm:t>
    </dgm:pt>
    <dgm:pt modelId="{873825B8-62D3-4992-A74C-9BED5FFF4603}">
      <dgm:prSet/>
      <dgm:spPr/>
      <dgm:t>
        <a:bodyPr/>
        <a:lstStyle/>
        <a:p>
          <a:r>
            <a:rPr lang="en-GB"/>
            <a:t>Experience</a:t>
          </a:r>
          <a:endParaRPr lang="en-US"/>
        </a:p>
      </dgm:t>
    </dgm:pt>
    <dgm:pt modelId="{57B9C928-D16F-44F7-B43E-B07E45729CC5}" type="parTrans" cxnId="{9FD6C87A-25AB-44FB-B766-EEF9334601A6}">
      <dgm:prSet/>
      <dgm:spPr/>
      <dgm:t>
        <a:bodyPr/>
        <a:lstStyle/>
        <a:p>
          <a:endParaRPr lang="en-US"/>
        </a:p>
      </dgm:t>
    </dgm:pt>
    <dgm:pt modelId="{F3AE516E-ADE1-4797-9759-E9A73EA64EC1}" type="sibTrans" cxnId="{9FD6C87A-25AB-44FB-B766-EEF9334601A6}">
      <dgm:prSet/>
      <dgm:spPr/>
      <dgm:t>
        <a:bodyPr/>
        <a:lstStyle/>
        <a:p>
          <a:endParaRPr lang="en-US"/>
        </a:p>
      </dgm:t>
    </dgm:pt>
    <dgm:pt modelId="{D6BE2BC6-BF29-4D36-8995-810944819F2F}">
      <dgm:prSet/>
      <dgm:spPr/>
      <dgm:t>
        <a:bodyPr/>
        <a:lstStyle/>
        <a:p>
          <a:r>
            <a:rPr lang="en-GB"/>
            <a:t>Skills</a:t>
          </a:r>
          <a:endParaRPr lang="en-US"/>
        </a:p>
      </dgm:t>
    </dgm:pt>
    <dgm:pt modelId="{BFF3A1C8-9F89-479B-8976-5ACD845C5310}" type="parTrans" cxnId="{F7983CB9-DAD5-4DC9-9BEE-935D3B943D38}">
      <dgm:prSet/>
      <dgm:spPr/>
      <dgm:t>
        <a:bodyPr/>
        <a:lstStyle/>
        <a:p>
          <a:endParaRPr lang="en-US"/>
        </a:p>
      </dgm:t>
    </dgm:pt>
    <dgm:pt modelId="{280644AB-F3C5-48A0-A498-48BF44EF3BC5}" type="sibTrans" cxnId="{F7983CB9-DAD5-4DC9-9BEE-935D3B943D38}">
      <dgm:prSet/>
      <dgm:spPr/>
      <dgm:t>
        <a:bodyPr/>
        <a:lstStyle/>
        <a:p>
          <a:endParaRPr lang="en-US"/>
        </a:p>
      </dgm:t>
    </dgm:pt>
    <dgm:pt modelId="{88D15140-09CA-4BA9-88C9-EC69F774FB6E}">
      <dgm:prSet/>
      <dgm:spPr/>
      <dgm:t>
        <a:bodyPr/>
        <a:lstStyle/>
        <a:p>
          <a:r>
            <a:rPr lang="en-GB"/>
            <a:t>Behaviours</a:t>
          </a:r>
          <a:endParaRPr lang="en-US"/>
        </a:p>
      </dgm:t>
    </dgm:pt>
    <dgm:pt modelId="{C937A644-A16A-496D-AFCA-4C45B3E4A814}" type="parTrans" cxnId="{A702451D-FCA3-4108-8D1E-B2459FACA704}">
      <dgm:prSet/>
      <dgm:spPr/>
      <dgm:t>
        <a:bodyPr/>
        <a:lstStyle/>
        <a:p>
          <a:endParaRPr lang="en-US"/>
        </a:p>
      </dgm:t>
    </dgm:pt>
    <dgm:pt modelId="{8B7BDAD7-7A93-49A2-992B-3ECDD0B72A2E}" type="sibTrans" cxnId="{A702451D-FCA3-4108-8D1E-B2459FACA704}">
      <dgm:prSet/>
      <dgm:spPr/>
      <dgm:t>
        <a:bodyPr/>
        <a:lstStyle/>
        <a:p>
          <a:endParaRPr lang="en-US"/>
        </a:p>
      </dgm:t>
    </dgm:pt>
    <dgm:pt modelId="{D0AF6BE2-6F6A-401E-9B6F-DAEE221DC98C}">
      <dgm:prSet/>
      <dgm:spPr/>
      <dgm:t>
        <a:bodyPr/>
        <a:lstStyle/>
        <a:p>
          <a:r>
            <a:rPr lang="en-GB"/>
            <a:t>Split between essential and desirable criteria</a:t>
          </a:r>
          <a:endParaRPr lang="en-US"/>
        </a:p>
      </dgm:t>
    </dgm:pt>
    <dgm:pt modelId="{44E276D6-A21D-4A76-9BDE-3F1E9F0C5042}" type="parTrans" cxnId="{213D2138-21D5-4AE2-9D7F-3A22476138F2}">
      <dgm:prSet/>
      <dgm:spPr/>
      <dgm:t>
        <a:bodyPr/>
        <a:lstStyle/>
        <a:p>
          <a:endParaRPr lang="en-US"/>
        </a:p>
      </dgm:t>
    </dgm:pt>
    <dgm:pt modelId="{969F66D4-A285-4047-841A-AC3627A7715B}" type="sibTrans" cxnId="{213D2138-21D5-4AE2-9D7F-3A22476138F2}">
      <dgm:prSet/>
      <dgm:spPr/>
      <dgm:t>
        <a:bodyPr/>
        <a:lstStyle/>
        <a:p>
          <a:endParaRPr lang="en-US"/>
        </a:p>
      </dgm:t>
    </dgm:pt>
    <dgm:pt modelId="{87D47171-5C83-4331-A20E-127C439377E7}" type="pres">
      <dgm:prSet presAssocID="{D420E9E9-E541-4FC4-9F2F-35FB283E2897}" presName="root" presStyleCnt="0">
        <dgm:presLayoutVars>
          <dgm:dir/>
          <dgm:resizeHandles val="exact"/>
        </dgm:presLayoutVars>
      </dgm:prSet>
      <dgm:spPr/>
    </dgm:pt>
    <dgm:pt modelId="{0DE8211F-953C-4B9A-9B38-6D735FB6991C}" type="pres">
      <dgm:prSet presAssocID="{FAF8E005-5FCB-4AF6-A3EB-A7D0F587DC0D}" presName="compNode" presStyleCnt="0"/>
      <dgm:spPr/>
    </dgm:pt>
    <dgm:pt modelId="{0976B01A-29AD-4A61-8573-37641467F82D}" type="pres">
      <dgm:prSet presAssocID="{FAF8E005-5FCB-4AF6-A3EB-A7D0F587DC0D}" presName="bgRect" presStyleLbl="bgShp" presStyleIdx="0" presStyleCnt="6"/>
      <dgm:spPr/>
    </dgm:pt>
    <dgm:pt modelId="{1E583D79-826C-46BB-B4C7-7BC576AF8456}" type="pres">
      <dgm:prSet presAssocID="{FAF8E005-5FCB-4AF6-A3EB-A7D0F587DC0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nancial"/>
        </a:ext>
      </dgm:extLst>
    </dgm:pt>
    <dgm:pt modelId="{4F40C10C-F82A-406A-A3D7-A23BF30B27BA}" type="pres">
      <dgm:prSet presAssocID="{FAF8E005-5FCB-4AF6-A3EB-A7D0F587DC0D}" presName="spaceRect" presStyleCnt="0"/>
      <dgm:spPr/>
    </dgm:pt>
    <dgm:pt modelId="{D8C877E9-0A78-424E-A25E-62608025CC3E}" type="pres">
      <dgm:prSet presAssocID="{FAF8E005-5FCB-4AF6-A3EB-A7D0F587DC0D}" presName="parTx" presStyleLbl="revTx" presStyleIdx="0" presStyleCnt="6">
        <dgm:presLayoutVars>
          <dgm:chMax val="0"/>
          <dgm:chPref val="0"/>
        </dgm:presLayoutVars>
      </dgm:prSet>
      <dgm:spPr/>
    </dgm:pt>
    <dgm:pt modelId="{64FBD41E-645D-414F-8E49-8FC25DE0B2FC}" type="pres">
      <dgm:prSet presAssocID="{5101072C-4789-4473-92CA-751C388DD027}" presName="sibTrans" presStyleCnt="0"/>
      <dgm:spPr/>
    </dgm:pt>
    <dgm:pt modelId="{1913AB46-1B47-4F84-A248-FCE8584CAF92}" type="pres">
      <dgm:prSet presAssocID="{A68FAB91-7167-4F96-8D57-CB6D8BD2ABFE}" presName="compNode" presStyleCnt="0"/>
      <dgm:spPr/>
    </dgm:pt>
    <dgm:pt modelId="{30CB836B-DB17-47FB-8282-EA0EA78C344E}" type="pres">
      <dgm:prSet presAssocID="{A68FAB91-7167-4F96-8D57-CB6D8BD2ABFE}" presName="bgRect" presStyleLbl="bgShp" presStyleIdx="1" presStyleCnt="6"/>
      <dgm:spPr/>
    </dgm:pt>
    <dgm:pt modelId="{043B1DA6-D1FE-43E7-B5F9-EDB5B61C6C4F}" type="pres">
      <dgm:prSet presAssocID="{A68FAB91-7167-4F96-8D57-CB6D8BD2ABFE}"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ducation"/>
        </a:ext>
      </dgm:extLst>
    </dgm:pt>
    <dgm:pt modelId="{8C3D9A83-7812-4DB8-A1F9-3236D9F0BB1F}" type="pres">
      <dgm:prSet presAssocID="{A68FAB91-7167-4F96-8D57-CB6D8BD2ABFE}" presName="spaceRect" presStyleCnt="0"/>
      <dgm:spPr/>
    </dgm:pt>
    <dgm:pt modelId="{88D7D7EC-7150-431B-9203-5B53C14BF611}" type="pres">
      <dgm:prSet presAssocID="{A68FAB91-7167-4F96-8D57-CB6D8BD2ABFE}" presName="parTx" presStyleLbl="revTx" presStyleIdx="1" presStyleCnt="6">
        <dgm:presLayoutVars>
          <dgm:chMax val="0"/>
          <dgm:chPref val="0"/>
        </dgm:presLayoutVars>
      </dgm:prSet>
      <dgm:spPr/>
    </dgm:pt>
    <dgm:pt modelId="{AC345E46-35AB-4A2A-B6CB-4EE2F45E9F04}" type="pres">
      <dgm:prSet presAssocID="{E7570019-D27C-4161-8223-D678A72B20DA}" presName="sibTrans" presStyleCnt="0"/>
      <dgm:spPr/>
    </dgm:pt>
    <dgm:pt modelId="{57753873-3C34-43D6-BB18-D84DF9C0DCD0}" type="pres">
      <dgm:prSet presAssocID="{873825B8-62D3-4992-A74C-9BED5FFF4603}" presName="compNode" presStyleCnt="0"/>
      <dgm:spPr/>
    </dgm:pt>
    <dgm:pt modelId="{B5C7B57F-84B2-4523-9A93-844F9B9316BB}" type="pres">
      <dgm:prSet presAssocID="{873825B8-62D3-4992-A74C-9BED5FFF4603}" presName="bgRect" presStyleLbl="bgShp" presStyleIdx="2" presStyleCnt="6"/>
      <dgm:spPr/>
    </dgm:pt>
    <dgm:pt modelId="{E1369C49-8C37-4140-BBFF-17BAEEB1686E}" type="pres">
      <dgm:prSet presAssocID="{873825B8-62D3-4992-A74C-9BED5FFF4603}"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figuration"/>
        </a:ext>
      </dgm:extLst>
    </dgm:pt>
    <dgm:pt modelId="{7A4B3C80-C4AA-4EEE-B3BD-5F7402DFEC20}" type="pres">
      <dgm:prSet presAssocID="{873825B8-62D3-4992-A74C-9BED5FFF4603}" presName="spaceRect" presStyleCnt="0"/>
      <dgm:spPr/>
    </dgm:pt>
    <dgm:pt modelId="{640C10AD-860E-42F8-A7AC-AB7582C37B6A}" type="pres">
      <dgm:prSet presAssocID="{873825B8-62D3-4992-A74C-9BED5FFF4603}" presName="parTx" presStyleLbl="revTx" presStyleIdx="2" presStyleCnt="6">
        <dgm:presLayoutVars>
          <dgm:chMax val="0"/>
          <dgm:chPref val="0"/>
        </dgm:presLayoutVars>
      </dgm:prSet>
      <dgm:spPr/>
    </dgm:pt>
    <dgm:pt modelId="{58DEF12D-8F5C-4327-A74B-26AA2214C5DB}" type="pres">
      <dgm:prSet presAssocID="{F3AE516E-ADE1-4797-9759-E9A73EA64EC1}" presName="sibTrans" presStyleCnt="0"/>
      <dgm:spPr/>
    </dgm:pt>
    <dgm:pt modelId="{FF13551D-4FE1-4619-B4A3-BED9C025803F}" type="pres">
      <dgm:prSet presAssocID="{D6BE2BC6-BF29-4D36-8995-810944819F2F}" presName="compNode" presStyleCnt="0"/>
      <dgm:spPr/>
    </dgm:pt>
    <dgm:pt modelId="{04368177-7C81-4E24-A673-B80715C9EA0F}" type="pres">
      <dgm:prSet presAssocID="{D6BE2BC6-BF29-4D36-8995-810944819F2F}" presName="bgRect" presStyleLbl="bgShp" presStyleIdx="3" presStyleCnt="6"/>
      <dgm:spPr/>
    </dgm:pt>
    <dgm:pt modelId="{4F1518D1-B53D-430F-BEF5-EBD82C4A6F3A}" type="pres">
      <dgm:prSet presAssocID="{D6BE2BC6-BF29-4D36-8995-810944819F2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dit"/>
        </a:ext>
      </dgm:extLst>
    </dgm:pt>
    <dgm:pt modelId="{74ACB47C-53B1-4304-97B8-93E90E772F91}" type="pres">
      <dgm:prSet presAssocID="{D6BE2BC6-BF29-4D36-8995-810944819F2F}" presName="spaceRect" presStyleCnt="0"/>
      <dgm:spPr/>
    </dgm:pt>
    <dgm:pt modelId="{F78D910F-347A-4BBA-B150-2381C58D07C2}" type="pres">
      <dgm:prSet presAssocID="{D6BE2BC6-BF29-4D36-8995-810944819F2F}" presName="parTx" presStyleLbl="revTx" presStyleIdx="3" presStyleCnt="6">
        <dgm:presLayoutVars>
          <dgm:chMax val="0"/>
          <dgm:chPref val="0"/>
        </dgm:presLayoutVars>
      </dgm:prSet>
      <dgm:spPr/>
    </dgm:pt>
    <dgm:pt modelId="{3EFEA9BA-B0A7-4B31-8D0A-36D63B68177D}" type="pres">
      <dgm:prSet presAssocID="{280644AB-F3C5-48A0-A498-48BF44EF3BC5}" presName="sibTrans" presStyleCnt="0"/>
      <dgm:spPr/>
    </dgm:pt>
    <dgm:pt modelId="{EF11268A-3481-4584-B335-D9DDFF1A45FF}" type="pres">
      <dgm:prSet presAssocID="{88D15140-09CA-4BA9-88C9-EC69F774FB6E}" presName="compNode" presStyleCnt="0"/>
      <dgm:spPr/>
    </dgm:pt>
    <dgm:pt modelId="{EB457323-6471-489D-8B9D-3A47FF18C33F}" type="pres">
      <dgm:prSet presAssocID="{88D15140-09CA-4BA9-88C9-EC69F774FB6E}" presName="bgRect" presStyleLbl="bgShp" presStyleIdx="4" presStyleCnt="6"/>
      <dgm:spPr/>
    </dgm:pt>
    <dgm:pt modelId="{BAD9DCC2-67B8-4D3A-8744-A3FC6083DAEE}" type="pres">
      <dgm:prSet presAssocID="{88D15140-09CA-4BA9-88C9-EC69F774FB6E}"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at"/>
        </a:ext>
      </dgm:extLst>
    </dgm:pt>
    <dgm:pt modelId="{EB424982-FCFA-48D5-BAA3-2087134B7CB5}" type="pres">
      <dgm:prSet presAssocID="{88D15140-09CA-4BA9-88C9-EC69F774FB6E}" presName="spaceRect" presStyleCnt="0"/>
      <dgm:spPr/>
    </dgm:pt>
    <dgm:pt modelId="{99F636BB-29BC-406A-8E8B-F9BC16A09D36}" type="pres">
      <dgm:prSet presAssocID="{88D15140-09CA-4BA9-88C9-EC69F774FB6E}" presName="parTx" presStyleLbl="revTx" presStyleIdx="4" presStyleCnt="6">
        <dgm:presLayoutVars>
          <dgm:chMax val="0"/>
          <dgm:chPref val="0"/>
        </dgm:presLayoutVars>
      </dgm:prSet>
      <dgm:spPr/>
    </dgm:pt>
    <dgm:pt modelId="{2F161A13-F470-4E1B-A172-5E8AEED750B4}" type="pres">
      <dgm:prSet presAssocID="{8B7BDAD7-7A93-49A2-992B-3ECDD0B72A2E}" presName="sibTrans" presStyleCnt="0"/>
      <dgm:spPr/>
    </dgm:pt>
    <dgm:pt modelId="{FF61EA42-FC09-4612-83DA-6BE3C27127BD}" type="pres">
      <dgm:prSet presAssocID="{D0AF6BE2-6F6A-401E-9B6F-DAEE221DC98C}" presName="compNode" presStyleCnt="0"/>
      <dgm:spPr/>
    </dgm:pt>
    <dgm:pt modelId="{DA610033-632A-4BCD-BD1D-4B9497265922}" type="pres">
      <dgm:prSet presAssocID="{D0AF6BE2-6F6A-401E-9B6F-DAEE221DC98C}" presName="bgRect" presStyleLbl="bgShp" presStyleIdx="5" presStyleCnt="6"/>
      <dgm:spPr/>
    </dgm:pt>
    <dgm:pt modelId="{51CDE584-E0D0-4244-8D5A-37D2B0EE53F2}" type="pres">
      <dgm:prSet presAssocID="{D0AF6BE2-6F6A-401E-9B6F-DAEE221DC98C}"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Wines"/>
        </a:ext>
      </dgm:extLst>
    </dgm:pt>
    <dgm:pt modelId="{4BAEFE61-B68D-429D-96C8-13EF31FDF073}" type="pres">
      <dgm:prSet presAssocID="{D0AF6BE2-6F6A-401E-9B6F-DAEE221DC98C}" presName="spaceRect" presStyleCnt="0"/>
      <dgm:spPr/>
    </dgm:pt>
    <dgm:pt modelId="{AC183853-7A0C-42CB-B371-D00A9C3F34F1}" type="pres">
      <dgm:prSet presAssocID="{D0AF6BE2-6F6A-401E-9B6F-DAEE221DC98C}" presName="parTx" presStyleLbl="revTx" presStyleIdx="5" presStyleCnt="6">
        <dgm:presLayoutVars>
          <dgm:chMax val="0"/>
          <dgm:chPref val="0"/>
        </dgm:presLayoutVars>
      </dgm:prSet>
      <dgm:spPr/>
    </dgm:pt>
  </dgm:ptLst>
  <dgm:cxnLst>
    <dgm:cxn modelId="{A702451D-FCA3-4108-8D1E-B2459FACA704}" srcId="{D420E9E9-E541-4FC4-9F2F-35FB283E2897}" destId="{88D15140-09CA-4BA9-88C9-EC69F774FB6E}" srcOrd="4" destOrd="0" parTransId="{C937A644-A16A-496D-AFCA-4C45B3E4A814}" sibTransId="{8B7BDAD7-7A93-49A2-992B-3ECDD0B72A2E}"/>
    <dgm:cxn modelId="{213D2138-21D5-4AE2-9D7F-3A22476138F2}" srcId="{D420E9E9-E541-4FC4-9F2F-35FB283E2897}" destId="{D0AF6BE2-6F6A-401E-9B6F-DAEE221DC98C}" srcOrd="5" destOrd="0" parTransId="{44E276D6-A21D-4A76-9BDE-3F1E9F0C5042}" sibTransId="{969F66D4-A285-4047-841A-AC3627A7715B}"/>
    <dgm:cxn modelId="{75D23E5C-792F-4DE9-BC54-B305DCE457A1}" type="presOf" srcId="{873825B8-62D3-4992-A74C-9BED5FFF4603}" destId="{640C10AD-860E-42F8-A7AC-AB7582C37B6A}" srcOrd="0" destOrd="0" presId="urn:microsoft.com/office/officeart/2018/2/layout/IconVerticalSolidList"/>
    <dgm:cxn modelId="{4BC9AC63-A79F-4395-B066-5CD73863DFD2}" type="presOf" srcId="{D0AF6BE2-6F6A-401E-9B6F-DAEE221DC98C}" destId="{AC183853-7A0C-42CB-B371-D00A9C3F34F1}" srcOrd="0" destOrd="0" presId="urn:microsoft.com/office/officeart/2018/2/layout/IconVerticalSolidList"/>
    <dgm:cxn modelId="{9FD6C87A-25AB-44FB-B766-EEF9334601A6}" srcId="{D420E9E9-E541-4FC4-9F2F-35FB283E2897}" destId="{873825B8-62D3-4992-A74C-9BED5FFF4603}" srcOrd="2" destOrd="0" parTransId="{57B9C928-D16F-44F7-B43E-B07E45729CC5}" sibTransId="{F3AE516E-ADE1-4797-9759-E9A73EA64EC1}"/>
    <dgm:cxn modelId="{F1071581-78CB-4A00-BBEB-F7D862862766}" type="presOf" srcId="{D6BE2BC6-BF29-4D36-8995-810944819F2F}" destId="{F78D910F-347A-4BBA-B150-2381C58D07C2}" srcOrd="0" destOrd="0" presId="urn:microsoft.com/office/officeart/2018/2/layout/IconVerticalSolidList"/>
    <dgm:cxn modelId="{C885F38F-81E4-4C1E-9803-AA4BB396436D}" srcId="{D420E9E9-E541-4FC4-9F2F-35FB283E2897}" destId="{A68FAB91-7167-4F96-8D57-CB6D8BD2ABFE}" srcOrd="1" destOrd="0" parTransId="{E497A3C8-73C5-4E32-82BA-01F604C8FE4C}" sibTransId="{E7570019-D27C-4161-8223-D678A72B20DA}"/>
    <dgm:cxn modelId="{E4892693-B3FF-4962-85B5-D1E9AB38975B}" type="presOf" srcId="{FAF8E005-5FCB-4AF6-A3EB-A7D0F587DC0D}" destId="{D8C877E9-0A78-424E-A25E-62608025CC3E}" srcOrd="0" destOrd="0" presId="urn:microsoft.com/office/officeart/2018/2/layout/IconVerticalSolidList"/>
    <dgm:cxn modelId="{8B7C65AA-56DB-41BD-ADCF-4888E596D533}" type="presOf" srcId="{88D15140-09CA-4BA9-88C9-EC69F774FB6E}" destId="{99F636BB-29BC-406A-8E8B-F9BC16A09D36}" srcOrd="0" destOrd="0" presId="urn:microsoft.com/office/officeart/2018/2/layout/IconVerticalSolidList"/>
    <dgm:cxn modelId="{586671AC-0E74-498E-A89B-6889C4924CC7}" type="presOf" srcId="{A68FAB91-7167-4F96-8D57-CB6D8BD2ABFE}" destId="{88D7D7EC-7150-431B-9203-5B53C14BF611}" srcOrd="0" destOrd="0" presId="urn:microsoft.com/office/officeart/2018/2/layout/IconVerticalSolidList"/>
    <dgm:cxn modelId="{984C35B8-B002-4BA1-A28C-6242E003C684}" srcId="{D420E9E9-E541-4FC4-9F2F-35FB283E2897}" destId="{FAF8E005-5FCB-4AF6-A3EB-A7D0F587DC0D}" srcOrd="0" destOrd="0" parTransId="{6AA7CC76-D2D3-4F61-ADE0-1AAF28FAEE64}" sibTransId="{5101072C-4789-4473-92CA-751C388DD027}"/>
    <dgm:cxn modelId="{F7983CB9-DAD5-4DC9-9BEE-935D3B943D38}" srcId="{D420E9E9-E541-4FC4-9F2F-35FB283E2897}" destId="{D6BE2BC6-BF29-4D36-8995-810944819F2F}" srcOrd="3" destOrd="0" parTransId="{BFF3A1C8-9F89-479B-8976-5ACD845C5310}" sibTransId="{280644AB-F3C5-48A0-A498-48BF44EF3BC5}"/>
    <dgm:cxn modelId="{1B6F53F2-03F8-4D64-9728-6F1438414422}" type="presOf" srcId="{D420E9E9-E541-4FC4-9F2F-35FB283E2897}" destId="{87D47171-5C83-4331-A20E-127C439377E7}" srcOrd="0" destOrd="0" presId="urn:microsoft.com/office/officeart/2018/2/layout/IconVerticalSolidList"/>
    <dgm:cxn modelId="{5EF67A6E-0E2E-4EFF-B393-095AB63DD707}" type="presParOf" srcId="{87D47171-5C83-4331-A20E-127C439377E7}" destId="{0DE8211F-953C-4B9A-9B38-6D735FB6991C}" srcOrd="0" destOrd="0" presId="urn:microsoft.com/office/officeart/2018/2/layout/IconVerticalSolidList"/>
    <dgm:cxn modelId="{795A1624-1260-4FE8-A7ED-7A329B303CC3}" type="presParOf" srcId="{0DE8211F-953C-4B9A-9B38-6D735FB6991C}" destId="{0976B01A-29AD-4A61-8573-37641467F82D}" srcOrd="0" destOrd="0" presId="urn:microsoft.com/office/officeart/2018/2/layout/IconVerticalSolidList"/>
    <dgm:cxn modelId="{C3459DEB-D9B8-4146-8CA1-FCA719BC93A4}" type="presParOf" srcId="{0DE8211F-953C-4B9A-9B38-6D735FB6991C}" destId="{1E583D79-826C-46BB-B4C7-7BC576AF8456}" srcOrd="1" destOrd="0" presId="urn:microsoft.com/office/officeart/2018/2/layout/IconVerticalSolidList"/>
    <dgm:cxn modelId="{9F6C8AEB-3225-4151-86EB-3EB4A49B9091}" type="presParOf" srcId="{0DE8211F-953C-4B9A-9B38-6D735FB6991C}" destId="{4F40C10C-F82A-406A-A3D7-A23BF30B27BA}" srcOrd="2" destOrd="0" presId="urn:microsoft.com/office/officeart/2018/2/layout/IconVerticalSolidList"/>
    <dgm:cxn modelId="{29E2AB03-AE1C-491D-8E4C-71716DC277FC}" type="presParOf" srcId="{0DE8211F-953C-4B9A-9B38-6D735FB6991C}" destId="{D8C877E9-0A78-424E-A25E-62608025CC3E}" srcOrd="3" destOrd="0" presId="urn:microsoft.com/office/officeart/2018/2/layout/IconVerticalSolidList"/>
    <dgm:cxn modelId="{80FCFE08-B453-45F4-A6AD-5202C48806FB}" type="presParOf" srcId="{87D47171-5C83-4331-A20E-127C439377E7}" destId="{64FBD41E-645D-414F-8E49-8FC25DE0B2FC}" srcOrd="1" destOrd="0" presId="urn:microsoft.com/office/officeart/2018/2/layout/IconVerticalSolidList"/>
    <dgm:cxn modelId="{F2E429BC-599F-4007-A73F-2E44CC3EC754}" type="presParOf" srcId="{87D47171-5C83-4331-A20E-127C439377E7}" destId="{1913AB46-1B47-4F84-A248-FCE8584CAF92}" srcOrd="2" destOrd="0" presId="urn:microsoft.com/office/officeart/2018/2/layout/IconVerticalSolidList"/>
    <dgm:cxn modelId="{951D3F80-9830-4BEE-8D97-078D7C95A990}" type="presParOf" srcId="{1913AB46-1B47-4F84-A248-FCE8584CAF92}" destId="{30CB836B-DB17-47FB-8282-EA0EA78C344E}" srcOrd="0" destOrd="0" presId="urn:microsoft.com/office/officeart/2018/2/layout/IconVerticalSolidList"/>
    <dgm:cxn modelId="{27AFC306-E144-42D9-97B7-FCE2F98D8802}" type="presParOf" srcId="{1913AB46-1B47-4F84-A248-FCE8584CAF92}" destId="{043B1DA6-D1FE-43E7-B5F9-EDB5B61C6C4F}" srcOrd="1" destOrd="0" presId="urn:microsoft.com/office/officeart/2018/2/layout/IconVerticalSolidList"/>
    <dgm:cxn modelId="{4A327D5D-6DA5-49F7-80FD-6C7523CDE886}" type="presParOf" srcId="{1913AB46-1B47-4F84-A248-FCE8584CAF92}" destId="{8C3D9A83-7812-4DB8-A1F9-3236D9F0BB1F}" srcOrd="2" destOrd="0" presId="urn:microsoft.com/office/officeart/2018/2/layout/IconVerticalSolidList"/>
    <dgm:cxn modelId="{1CBACF6F-EB85-4EA3-8E9B-91C38C32B479}" type="presParOf" srcId="{1913AB46-1B47-4F84-A248-FCE8584CAF92}" destId="{88D7D7EC-7150-431B-9203-5B53C14BF611}" srcOrd="3" destOrd="0" presId="urn:microsoft.com/office/officeart/2018/2/layout/IconVerticalSolidList"/>
    <dgm:cxn modelId="{321CF45B-78F1-4CD0-A5EC-79E5A26B31B9}" type="presParOf" srcId="{87D47171-5C83-4331-A20E-127C439377E7}" destId="{AC345E46-35AB-4A2A-B6CB-4EE2F45E9F04}" srcOrd="3" destOrd="0" presId="urn:microsoft.com/office/officeart/2018/2/layout/IconVerticalSolidList"/>
    <dgm:cxn modelId="{603E127E-E4C0-41AE-9BD4-9B316A9FB408}" type="presParOf" srcId="{87D47171-5C83-4331-A20E-127C439377E7}" destId="{57753873-3C34-43D6-BB18-D84DF9C0DCD0}" srcOrd="4" destOrd="0" presId="urn:microsoft.com/office/officeart/2018/2/layout/IconVerticalSolidList"/>
    <dgm:cxn modelId="{EC72A66C-4577-45AB-89FD-3B64116A8393}" type="presParOf" srcId="{57753873-3C34-43D6-BB18-D84DF9C0DCD0}" destId="{B5C7B57F-84B2-4523-9A93-844F9B9316BB}" srcOrd="0" destOrd="0" presId="urn:microsoft.com/office/officeart/2018/2/layout/IconVerticalSolidList"/>
    <dgm:cxn modelId="{F4D70816-C99A-41DE-83BA-EE31175A1FA3}" type="presParOf" srcId="{57753873-3C34-43D6-BB18-D84DF9C0DCD0}" destId="{E1369C49-8C37-4140-BBFF-17BAEEB1686E}" srcOrd="1" destOrd="0" presId="urn:microsoft.com/office/officeart/2018/2/layout/IconVerticalSolidList"/>
    <dgm:cxn modelId="{D51E5CDC-F2EA-44F9-9C49-BBA850461B76}" type="presParOf" srcId="{57753873-3C34-43D6-BB18-D84DF9C0DCD0}" destId="{7A4B3C80-C4AA-4EEE-B3BD-5F7402DFEC20}" srcOrd="2" destOrd="0" presId="urn:microsoft.com/office/officeart/2018/2/layout/IconVerticalSolidList"/>
    <dgm:cxn modelId="{CAA5D756-4FBF-4A97-96B6-50402E763F57}" type="presParOf" srcId="{57753873-3C34-43D6-BB18-D84DF9C0DCD0}" destId="{640C10AD-860E-42F8-A7AC-AB7582C37B6A}" srcOrd="3" destOrd="0" presId="urn:microsoft.com/office/officeart/2018/2/layout/IconVerticalSolidList"/>
    <dgm:cxn modelId="{3F5B4814-2747-4C9E-A6B7-30A4155E5830}" type="presParOf" srcId="{87D47171-5C83-4331-A20E-127C439377E7}" destId="{58DEF12D-8F5C-4327-A74B-26AA2214C5DB}" srcOrd="5" destOrd="0" presId="urn:microsoft.com/office/officeart/2018/2/layout/IconVerticalSolidList"/>
    <dgm:cxn modelId="{31B35D31-9E24-482A-8BDF-778D77000956}" type="presParOf" srcId="{87D47171-5C83-4331-A20E-127C439377E7}" destId="{FF13551D-4FE1-4619-B4A3-BED9C025803F}" srcOrd="6" destOrd="0" presId="urn:microsoft.com/office/officeart/2018/2/layout/IconVerticalSolidList"/>
    <dgm:cxn modelId="{5B975D5B-F14B-4442-A640-1992BD2065F4}" type="presParOf" srcId="{FF13551D-4FE1-4619-B4A3-BED9C025803F}" destId="{04368177-7C81-4E24-A673-B80715C9EA0F}" srcOrd="0" destOrd="0" presId="urn:microsoft.com/office/officeart/2018/2/layout/IconVerticalSolidList"/>
    <dgm:cxn modelId="{F08232DD-C524-4B9B-8198-46344D096442}" type="presParOf" srcId="{FF13551D-4FE1-4619-B4A3-BED9C025803F}" destId="{4F1518D1-B53D-430F-BEF5-EBD82C4A6F3A}" srcOrd="1" destOrd="0" presId="urn:microsoft.com/office/officeart/2018/2/layout/IconVerticalSolidList"/>
    <dgm:cxn modelId="{A18B49AF-4030-4C6D-BFBA-C42399868262}" type="presParOf" srcId="{FF13551D-4FE1-4619-B4A3-BED9C025803F}" destId="{74ACB47C-53B1-4304-97B8-93E90E772F91}" srcOrd="2" destOrd="0" presId="urn:microsoft.com/office/officeart/2018/2/layout/IconVerticalSolidList"/>
    <dgm:cxn modelId="{186C96D6-10B1-45AF-A76C-9FCF89E1AE07}" type="presParOf" srcId="{FF13551D-4FE1-4619-B4A3-BED9C025803F}" destId="{F78D910F-347A-4BBA-B150-2381C58D07C2}" srcOrd="3" destOrd="0" presId="urn:microsoft.com/office/officeart/2018/2/layout/IconVerticalSolidList"/>
    <dgm:cxn modelId="{7461E3A7-236D-4CD5-8162-B413FCEE11F6}" type="presParOf" srcId="{87D47171-5C83-4331-A20E-127C439377E7}" destId="{3EFEA9BA-B0A7-4B31-8D0A-36D63B68177D}" srcOrd="7" destOrd="0" presId="urn:microsoft.com/office/officeart/2018/2/layout/IconVerticalSolidList"/>
    <dgm:cxn modelId="{A32A49DF-A2AC-4C7F-AB47-9A212EE34744}" type="presParOf" srcId="{87D47171-5C83-4331-A20E-127C439377E7}" destId="{EF11268A-3481-4584-B335-D9DDFF1A45FF}" srcOrd="8" destOrd="0" presId="urn:microsoft.com/office/officeart/2018/2/layout/IconVerticalSolidList"/>
    <dgm:cxn modelId="{377DF9EB-0D37-40E7-B067-61A66326EDC2}" type="presParOf" srcId="{EF11268A-3481-4584-B335-D9DDFF1A45FF}" destId="{EB457323-6471-489D-8B9D-3A47FF18C33F}" srcOrd="0" destOrd="0" presId="urn:microsoft.com/office/officeart/2018/2/layout/IconVerticalSolidList"/>
    <dgm:cxn modelId="{FB81471E-9927-4113-8FDD-F21D9586E84E}" type="presParOf" srcId="{EF11268A-3481-4584-B335-D9DDFF1A45FF}" destId="{BAD9DCC2-67B8-4D3A-8744-A3FC6083DAEE}" srcOrd="1" destOrd="0" presId="urn:microsoft.com/office/officeart/2018/2/layout/IconVerticalSolidList"/>
    <dgm:cxn modelId="{A3BDB829-2373-428E-86D0-25063E63966A}" type="presParOf" srcId="{EF11268A-3481-4584-B335-D9DDFF1A45FF}" destId="{EB424982-FCFA-48D5-BAA3-2087134B7CB5}" srcOrd="2" destOrd="0" presId="urn:microsoft.com/office/officeart/2018/2/layout/IconVerticalSolidList"/>
    <dgm:cxn modelId="{9CF23D4B-FB68-4A18-A369-16FF18F85855}" type="presParOf" srcId="{EF11268A-3481-4584-B335-D9DDFF1A45FF}" destId="{99F636BB-29BC-406A-8E8B-F9BC16A09D36}" srcOrd="3" destOrd="0" presId="urn:microsoft.com/office/officeart/2018/2/layout/IconVerticalSolidList"/>
    <dgm:cxn modelId="{4F71B1AE-729A-49E3-8A55-9525DC8138E9}" type="presParOf" srcId="{87D47171-5C83-4331-A20E-127C439377E7}" destId="{2F161A13-F470-4E1B-A172-5E8AEED750B4}" srcOrd="9" destOrd="0" presId="urn:microsoft.com/office/officeart/2018/2/layout/IconVerticalSolidList"/>
    <dgm:cxn modelId="{524625D1-FE35-414F-92D6-454ABB1EA1E8}" type="presParOf" srcId="{87D47171-5C83-4331-A20E-127C439377E7}" destId="{FF61EA42-FC09-4612-83DA-6BE3C27127BD}" srcOrd="10" destOrd="0" presId="urn:microsoft.com/office/officeart/2018/2/layout/IconVerticalSolidList"/>
    <dgm:cxn modelId="{E8357EDA-156C-4ABD-8DB5-957D318189EC}" type="presParOf" srcId="{FF61EA42-FC09-4612-83DA-6BE3C27127BD}" destId="{DA610033-632A-4BCD-BD1D-4B9497265922}" srcOrd="0" destOrd="0" presId="urn:microsoft.com/office/officeart/2018/2/layout/IconVerticalSolidList"/>
    <dgm:cxn modelId="{A1238CDA-C387-49EC-858A-22CAC84AF15A}" type="presParOf" srcId="{FF61EA42-FC09-4612-83DA-6BE3C27127BD}" destId="{51CDE584-E0D0-4244-8D5A-37D2B0EE53F2}" srcOrd="1" destOrd="0" presId="urn:microsoft.com/office/officeart/2018/2/layout/IconVerticalSolidList"/>
    <dgm:cxn modelId="{C07DFD4F-2B7B-4D50-8749-AA1228BB24D9}" type="presParOf" srcId="{FF61EA42-FC09-4612-83DA-6BE3C27127BD}" destId="{4BAEFE61-B68D-429D-96C8-13EF31FDF073}" srcOrd="2" destOrd="0" presId="urn:microsoft.com/office/officeart/2018/2/layout/IconVerticalSolidList"/>
    <dgm:cxn modelId="{511A31CC-69BF-4AEB-B060-DD559A25DB07}" type="presParOf" srcId="{FF61EA42-FC09-4612-83DA-6BE3C27127BD}" destId="{AC183853-7A0C-42CB-B371-D00A9C3F34F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43915211-82C3-49B3-B861-70728D829D72}"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5DBF2919-A872-4598-BAD3-6BF8A4FB060C}">
      <dgm:prSet/>
      <dgm:spPr/>
      <dgm:t>
        <a:bodyPr/>
        <a:lstStyle/>
        <a:p>
          <a:pPr>
            <a:defRPr cap="all"/>
          </a:pPr>
          <a:r>
            <a:rPr lang="en-GB"/>
            <a:t>Company website</a:t>
          </a:r>
          <a:endParaRPr lang="en-US"/>
        </a:p>
      </dgm:t>
    </dgm:pt>
    <dgm:pt modelId="{DE755955-F742-4946-9188-54AAED960E9F}" type="parTrans" cxnId="{ADD64BBC-C215-414E-AB96-3A8E46E426C6}">
      <dgm:prSet/>
      <dgm:spPr/>
      <dgm:t>
        <a:bodyPr/>
        <a:lstStyle/>
        <a:p>
          <a:endParaRPr lang="en-US"/>
        </a:p>
      </dgm:t>
    </dgm:pt>
    <dgm:pt modelId="{17B02E0A-C02F-412B-97E4-2F95425FE289}" type="sibTrans" cxnId="{ADD64BBC-C215-414E-AB96-3A8E46E426C6}">
      <dgm:prSet/>
      <dgm:spPr/>
      <dgm:t>
        <a:bodyPr/>
        <a:lstStyle/>
        <a:p>
          <a:endParaRPr lang="en-US"/>
        </a:p>
      </dgm:t>
    </dgm:pt>
    <dgm:pt modelId="{8B71353B-C622-4505-BC0B-DADC3669FDC4}">
      <dgm:prSet/>
      <dgm:spPr/>
      <dgm:t>
        <a:bodyPr/>
        <a:lstStyle/>
        <a:p>
          <a:pPr>
            <a:defRPr cap="all"/>
          </a:pPr>
          <a:r>
            <a:rPr lang="en-GB"/>
            <a:t>Jobs boards</a:t>
          </a:r>
          <a:endParaRPr lang="en-US"/>
        </a:p>
      </dgm:t>
    </dgm:pt>
    <dgm:pt modelId="{93CB8799-0234-47ED-BFCE-9FD463D4D9BC}" type="parTrans" cxnId="{85EA0F6E-FDA8-4F4F-BBF0-0421B36FC7E3}">
      <dgm:prSet/>
      <dgm:spPr/>
      <dgm:t>
        <a:bodyPr/>
        <a:lstStyle/>
        <a:p>
          <a:endParaRPr lang="en-US"/>
        </a:p>
      </dgm:t>
    </dgm:pt>
    <dgm:pt modelId="{A4F5D715-99A2-4F64-A8A0-6BE370C76122}" type="sibTrans" cxnId="{85EA0F6E-FDA8-4F4F-BBF0-0421B36FC7E3}">
      <dgm:prSet/>
      <dgm:spPr/>
      <dgm:t>
        <a:bodyPr/>
        <a:lstStyle/>
        <a:p>
          <a:endParaRPr lang="en-US"/>
        </a:p>
      </dgm:t>
    </dgm:pt>
    <dgm:pt modelId="{9F9BBD30-5D0E-4F0D-829A-F8DB7B4A88DD}" type="pres">
      <dgm:prSet presAssocID="{43915211-82C3-49B3-B861-70728D829D72}" presName="root" presStyleCnt="0">
        <dgm:presLayoutVars>
          <dgm:dir/>
          <dgm:resizeHandles val="exact"/>
        </dgm:presLayoutVars>
      </dgm:prSet>
      <dgm:spPr/>
    </dgm:pt>
    <dgm:pt modelId="{C35AAC14-B272-4526-B12C-C2CA9D10E251}" type="pres">
      <dgm:prSet presAssocID="{5DBF2919-A872-4598-BAD3-6BF8A4FB060C}" presName="compNode" presStyleCnt="0"/>
      <dgm:spPr/>
    </dgm:pt>
    <dgm:pt modelId="{7A309331-476B-4F25-8FFC-3D9DFB2EF73E}" type="pres">
      <dgm:prSet presAssocID="{5DBF2919-A872-4598-BAD3-6BF8A4FB060C}" presName="iconBgRect" presStyleLbl="bgShp" presStyleIdx="0" presStyleCnt="2"/>
      <dgm:spPr/>
    </dgm:pt>
    <dgm:pt modelId="{97DFFAD6-A8D7-430D-B386-2BFD6D1C643B}" type="pres">
      <dgm:prSet presAssocID="{5DBF2919-A872-4598-BAD3-6BF8A4FB060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itor"/>
        </a:ext>
      </dgm:extLst>
    </dgm:pt>
    <dgm:pt modelId="{A32E3797-B98B-4ADF-B6F8-E11BC4D90587}" type="pres">
      <dgm:prSet presAssocID="{5DBF2919-A872-4598-BAD3-6BF8A4FB060C}" presName="spaceRect" presStyleCnt="0"/>
      <dgm:spPr/>
    </dgm:pt>
    <dgm:pt modelId="{57210EBF-2687-4240-B7FF-A90919C0F019}" type="pres">
      <dgm:prSet presAssocID="{5DBF2919-A872-4598-BAD3-6BF8A4FB060C}" presName="textRect" presStyleLbl="revTx" presStyleIdx="0" presStyleCnt="2">
        <dgm:presLayoutVars>
          <dgm:chMax val="1"/>
          <dgm:chPref val="1"/>
        </dgm:presLayoutVars>
      </dgm:prSet>
      <dgm:spPr/>
    </dgm:pt>
    <dgm:pt modelId="{F3BC066E-FE3E-48F0-8046-E66AC357F187}" type="pres">
      <dgm:prSet presAssocID="{17B02E0A-C02F-412B-97E4-2F95425FE289}" presName="sibTrans" presStyleCnt="0"/>
      <dgm:spPr/>
    </dgm:pt>
    <dgm:pt modelId="{1802970E-4BA9-493D-A7A2-C9F300C80234}" type="pres">
      <dgm:prSet presAssocID="{8B71353B-C622-4505-BC0B-DADC3669FDC4}" presName="compNode" presStyleCnt="0"/>
      <dgm:spPr/>
    </dgm:pt>
    <dgm:pt modelId="{15DF677F-BEF1-4D09-8C6A-0A7CF0E900F4}" type="pres">
      <dgm:prSet presAssocID="{8B71353B-C622-4505-BC0B-DADC3669FDC4}" presName="iconBgRect" presStyleLbl="bgShp" presStyleIdx="1" presStyleCnt="2"/>
      <dgm:spPr/>
    </dgm:pt>
    <dgm:pt modelId="{5B76DD13-D079-4712-8295-2FF816F66A3B}" type="pres">
      <dgm:prSet presAssocID="{8B71353B-C622-4505-BC0B-DADC3669FDC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ostitNotes2"/>
        </a:ext>
      </dgm:extLst>
    </dgm:pt>
    <dgm:pt modelId="{9C6498F9-C8D3-42E5-93FC-65CD5706D38A}" type="pres">
      <dgm:prSet presAssocID="{8B71353B-C622-4505-BC0B-DADC3669FDC4}" presName="spaceRect" presStyleCnt="0"/>
      <dgm:spPr/>
    </dgm:pt>
    <dgm:pt modelId="{C179F7DD-2EBF-4A23-88DC-CDD39D15A9C1}" type="pres">
      <dgm:prSet presAssocID="{8B71353B-C622-4505-BC0B-DADC3669FDC4}" presName="textRect" presStyleLbl="revTx" presStyleIdx="1" presStyleCnt="2">
        <dgm:presLayoutVars>
          <dgm:chMax val="1"/>
          <dgm:chPref val="1"/>
        </dgm:presLayoutVars>
      </dgm:prSet>
      <dgm:spPr/>
    </dgm:pt>
  </dgm:ptLst>
  <dgm:cxnLst>
    <dgm:cxn modelId="{85EA0F6E-FDA8-4F4F-BBF0-0421B36FC7E3}" srcId="{43915211-82C3-49B3-B861-70728D829D72}" destId="{8B71353B-C622-4505-BC0B-DADC3669FDC4}" srcOrd="1" destOrd="0" parTransId="{93CB8799-0234-47ED-BFCE-9FD463D4D9BC}" sibTransId="{A4F5D715-99A2-4F64-A8A0-6BE370C76122}"/>
    <dgm:cxn modelId="{C7FD908D-3CEB-43FB-8C57-50A5FD32FD93}" type="presOf" srcId="{5DBF2919-A872-4598-BAD3-6BF8A4FB060C}" destId="{57210EBF-2687-4240-B7FF-A90919C0F019}" srcOrd="0" destOrd="0" presId="urn:microsoft.com/office/officeart/2018/5/layout/IconCircleLabelList"/>
    <dgm:cxn modelId="{54038B9E-14EB-46CD-A6A5-CBAB8C0D5CE3}" type="presOf" srcId="{8B71353B-C622-4505-BC0B-DADC3669FDC4}" destId="{C179F7DD-2EBF-4A23-88DC-CDD39D15A9C1}" srcOrd="0" destOrd="0" presId="urn:microsoft.com/office/officeart/2018/5/layout/IconCircleLabelList"/>
    <dgm:cxn modelId="{ADD64BBC-C215-414E-AB96-3A8E46E426C6}" srcId="{43915211-82C3-49B3-B861-70728D829D72}" destId="{5DBF2919-A872-4598-BAD3-6BF8A4FB060C}" srcOrd="0" destOrd="0" parTransId="{DE755955-F742-4946-9188-54AAED960E9F}" sibTransId="{17B02E0A-C02F-412B-97E4-2F95425FE289}"/>
    <dgm:cxn modelId="{AC3142D9-7074-45D8-B438-E261FA3EE821}" type="presOf" srcId="{43915211-82C3-49B3-B861-70728D829D72}" destId="{9F9BBD30-5D0E-4F0D-829A-F8DB7B4A88DD}" srcOrd="0" destOrd="0" presId="urn:microsoft.com/office/officeart/2018/5/layout/IconCircleLabelList"/>
    <dgm:cxn modelId="{6B1D7326-BB98-4BB4-A5AA-769E1B457E9F}" type="presParOf" srcId="{9F9BBD30-5D0E-4F0D-829A-F8DB7B4A88DD}" destId="{C35AAC14-B272-4526-B12C-C2CA9D10E251}" srcOrd="0" destOrd="0" presId="urn:microsoft.com/office/officeart/2018/5/layout/IconCircleLabelList"/>
    <dgm:cxn modelId="{D577A44E-120F-48D8-8D1E-A140F479735B}" type="presParOf" srcId="{C35AAC14-B272-4526-B12C-C2CA9D10E251}" destId="{7A309331-476B-4F25-8FFC-3D9DFB2EF73E}" srcOrd="0" destOrd="0" presId="urn:microsoft.com/office/officeart/2018/5/layout/IconCircleLabelList"/>
    <dgm:cxn modelId="{2FF8AB60-71B3-49A1-AD90-25D496E1A737}" type="presParOf" srcId="{C35AAC14-B272-4526-B12C-C2CA9D10E251}" destId="{97DFFAD6-A8D7-430D-B386-2BFD6D1C643B}" srcOrd="1" destOrd="0" presId="urn:microsoft.com/office/officeart/2018/5/layout/IconCircleLabelList"/>
    <dgm:cxn modelId="{E30B7F82-2DCD-4741-AE91-D67A4DB50591}" type="presParOf" srcId="{C35AAC14-B272-4526-B12C-C2CA9D10E251}" destId="{A32E3797-B98B-4ADF-B6F8-E11BC4D90587}" srcOrd="2" destOrd="0" presId="urn:microsoft.com/office/officeart/2018/5/layout/IconCircleLabelList"/>
    <dgm:cxn modelId="{CA7AE255-985F-4FF9-8FC7-338B30FD666A}" type="presParOf" srcId="{C35AAC14-B272-4526-B12C-C2CA9D10E251}" destId="{57210EBF-2687-4240-B7FF-A90919C0F019}" srcOrd="3" destOrd="0" presId="urn:microsoft.com/office/officeart/2018/5/layout/IconCircleLabelList"/>
    <dgm:cxn modelId="{49BB4868-A65F-4881-B821-77A223B5976D}" type="presParOf" srcId="{9F9BBD30-5D0E-4F0D-829A-F8DB7B4A88DD}" destId="{F3BC066E-FE3E-48F0-8046-E66AC357F187}" srcOrd="1" destOrd="0" presId="urn:microsoft.com/office/officeart/2018/5/layout/IconCircleLabelList"/>
    <dgm:cxn modelId="{A4E42F9C-F59B-4DFE-8CC0-EFCD96B38797}" type="presParOf" srcId="{9F9BBD30-5D0E-4F0D-829A-F8DB7B4A88DD}" destId="{1802970E-4BA9-493D-A7A2-C9F300C80234}" srcOrd="2" destOrd="0" presId="urn:microsoft.com/office/officeart/2018/5/layout/IconCircleLabelList"/>
    <dgm:cxn modelId="{97DE1688-9198-4FB3-8DCE-DF192EAA84EA}" type="presParOf" srcId="{1802970E-4BA9-493D-A7A2-C9F300C80234}" destId="{15DF677F-BEF1-4D09-8C6A-0A7CF0E900F4}" srcOrd="0" destOrd="0" presId="urn:microsoft.com/office/officeart/2018/5/layout/IconCircleLabelList"/>
    <dgm:cxn modelId="{FDF61636-58BC-43CD-BF9D-885FA4B57B5B}" type="presParOf" srcId="{1802970E-4BA9-493D-A7A2-C9F300C80234}" destId="{5B76DD13-D079-4712-8295-2FF816F66A3B}" srcOrd="1" destOrd="0" presId="urn:microsoft.com/office/officeart/2018/5/layout/IconCircleLabelList"/>
    <dgm:cxn modelId="{26397191-C128-4A8F-BE85-45CE6213D085}" type="presParOf" srcId="{1802970E-4BA9-493D-A7A2-C9F300C80234}" destId="{9C6498F9-C8D3-42E5-93FC-65CD5706D38A}" srcOrd="2" destOrd="0" presId="urn:microsoft.com/office/officeart/2018/5/layout/IconCircleLabelList"/>
    <dgm:cxn modelId="{DEABBE05-984C-45D8-BF23-48DE77B8021D}" type="presParOf" srcId="{1802970E-4BA9-493D-A7A2-C9F300C80234}" destId="{C179F7DD-2EBF-4A23-88DC-CDD39D15A9C1}"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D078C761-4276-43B7-843F-2BEE410F57F1}"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E01BB40A-F719-440B-8FBA-7D15DB0217A0}">
      <dgm:prSet/>
      <dgm:spPr/>
      <dgm:t>
        <a:bodyPr/>
        <a:lstStyle/>
        <a:p>
          <a:r>
            <a:rPr lang="en-GB" b="1"/>
            <a:t>Company brand</a:t>
          </a:r>
          <a:r>
            <a:rPr lang="en-GB"/>
            <a:t> - What is your employer brand?</a:t>
          </a:r>
          <a:endParaRPr lang="en-US"/>
        </a:p>
      </dgm:t>
    </dgm:pt>
    <dgm:pt modelId="{585107AD-9BEA-4557-BACB-0B80D8E1BD00}" type="parTrans" cxnId="{248A8260-65AE-489D-8351-D3460F6B9288}">
      <dgm:prSet/>
      <dgm:spPr/>
      <dgm:t>
        <a:bodyPr/>
        <a:lstStyle/>
        <a:p>
          <a:endParaRPr lang="en-US"/>
        </a:p>
      </dgm:t>
    </dgm:pt>
    <dgm:pt modelId="{44F750FA-0178-4AF1-87C7-8779D93FE6ED}" type="sibTrans" cxnId="{248A8260-65AE-489D-8351-D3460F6B9288}">
      <dgm:prSet/>
      <dgm:spPr/>
      <dgm:t>
        <a:bodyPr/>
        <a:lstStyle/>
        <a:p>
          <a:endParaRPr lang="en-US"/>
        </a:p>
      </dgm:t>
    </dgm:pt>
    <dgm:pt modelId="{D578712B-A4C3-405E-BA6C-B6B210259888}">
      <dgm:prSet/>
      <dgm:spPr/>
      <dgm:t>
        <a:bodyPr/>
        <a:lstStyle/>
        <a:p>
          <a:r>
            <a:rPr lang="en-GB" b="1"/>
            <a:t>Job role </a:t>
          </a:r>
          <a:r>
            <a:rPr lang="en-GB"/>
            <a:t>– Highlight key responsibilities.</a:t>
          </a:r>
          <a:endParaRPr lang="en-US"/>
        </a:p>
      </dgm:t>
    </dgm:pt>
    <dgm:pt modelId="{5990B759-82A3-478C-AE9E-7370976DC273}" type="parTrans" cxnId="{A4276F8A-C206-4EB5-B100-986841BFD0E2}">
      <dgm:prSet/>
      <dgm:spPr/>
      <dgm:t>
        <a:bodyPr/>
        <a:lstStyle/>
        <a:p>
          <a:endParaRPr lang="en-US"/>
        </a:p>
      </dgm:t>
    </dgm:pt>
    <dgm:pt modelId="{C6B70233-0A3B-4E82-97EB-A097BA22E978}" type="sibTrans" cxnId="{A4276F8A-C206-4EB5-B100-986841BFD0E2}">
      <dgm:prSet/>
      <dgm:spPr/>
      <dgm:t>
        <a:bodyPr/>
        <a:lstStyle/>
        <a:p>
          <a:endParaRPr lang="en-US"/>
        </a:p>
      </dgm:t>
    </dgm:pt>
    <dgm:pt modelId="{4023D7C0-D578-4447-A925-4A4910422678}">
      <dgm:prSet/>
      <dgm:spPr/>
      <dgm:t>
        <a:bodyPr/>
        <a:lstStyle/>
        <a:p>
          <a:r>
            <a:rPr lang="en-GB" b="1"/>
            <a:t>Culture and Values </a:t>
          </a:r>
          <a:r>
            <a:rPr lang="en-GB"/>
            <a:t>– What is it like to work for the company? What should employees expect? </a:t>
          </a:r>
          <a:endParaRPr lang="en-US"/>
        </a:p>
      </dgm:t>
    </dgm:pt>
    <dgm:pt modelId="{1A872B13-1220-4394-9725-3BE9231480BE}" type="parTrans" cxnId="{BF8B6B35-0D14-46BE-8BF8-92360EAC70DC}">
      <dgm:prSet/>
      <dgm:spPr/>
      <dgm:t>
        <a:bodyPr/>
        <a:lstStyle/>
        <a:p>
          <a:endParaRPr lang="en-US"/>
        </a:p>
      </dgm:t>
    </dgm:pt>
    <dgm:pt modelId="{700A4078-8A5A-4E8D-A0BE-F947FDDC4AA8}" type="sibTrans" cxnId="{BF8B6B35-0D14-46BE-8BF8-92360EAC70DC}">
      <dgm:prSet/>
      <dgm:spPr/>
      <dgm:t>
        <a:bodyPr/>
        <a:lstStyle/>
        <a:p>
          <a:endParaRPr lang="en-US"/>
        </a:p>
      </dgm:t>
    </dgm:pt>
    <dgm:pt modelId="{97696A0E-CEEF-4A43-9E4E-E5A6A5CE0A42}">
      <dgm:prSet/>
      <dgm:spPr/>
      <dgm:t>
        <a:bodyPr/>
        <a:lstStyle/>
        <a:p>
          <a:r>
            <a:rPr lang="en-GB" b="1"/>
            <a:t>Target audience </a:t>
          </a:r>
          <a:r>
            <a:rPr lang="en-GB"/>
            <a:t>– Who are you looking to attract? </a:t>
          </a:r>
          <a:endParaRPr lang="en-US"/>
        </a:p>
      </dgm:t>
    </dgm:pt>
    <dgm:pt modelId="{7199C46C-118F-4DC7-9078-6913B9F2AEAE}" type="parTrans" cxnId="{9383BE58-2B78-4396-9DBC-7EC2FC01B8A3}">
      <dgm:prSet/>
      <dgm:spPr/>
      <dgm:t>
        <a:bodyPr/>
        <a:lstStyle/>
        <a:p>
          <a:endParaRPr lang="en-US"/>
        </a:p>
      </dgm:t>
    </dgm:pt>
    <dgm:pt modelId="{043FC2EE-1AC6-46ED-BEAD-4D68FC47E360}" type="sibTrans" cxnId="{9383BE58-2B78-4396-9DBC-7EC2FC01B8A3}">
      <dgm:prSet/>
      <dgm:spPr/>
      <dgm:t>
        <a:bodyPr/>
        <a:lstStyle/>
        <a:p>
          <a:endParaRPr lang="en-US"/>
        </a:p>
      </dgm:t>
    </dgm:pt>
    <dgm:pt modelId="{1345D424-11BB-493F-9563-9561AB38BBF9}">
      <dgm:prSet/>
      <dgm:spPr/>
      <dgm:t>
        <a:bodyPr/>
        <a:lstStyle/>
        <a:p>
          <a:r>
            <a:rPr lang="en-GB" b="1"/>
            <a:t>Budget</a:t>
          </a:r>
          <a:r>
            <a:rPr lang="en-GB"/>
            <a:t> – Do you have a budget for advertising for example? </a:t>
          </a:r>
          <a:endParaRPr lang="en-US"/>
        </a:p>
      </dgm:t>
    </dgm:pt>
    <dgm:pt modelId="{9CDA4DDD-F562-4678-A172-797E618F0B7F}" type="parTrans" cxnId="{9BE4C25A-F12E-4A73-8A3F-FDC2C3E3831A}">
      <dgm:prSet/>
      <dgm:spPr/>
      <dgm:t>
        <a:bodyPr/>
        <a:lstStyle/>
        <a:p>
          <a:endParaRPr lang="en-US"/>
        </a:p>
      </dgm:t>
    </dgm:pt>
    <dgm:pt modelId="{4EFD4172-B9C3-47A0-B003-82CFB65AE1DA}" type="sibTrans" cxnId="{9BE4C25A-F12E-4A73-8A3F-FDC2C3E3831A}">
      <dgm:prSet/>
      <dgm:spPr/>
      <dgm:t>
        <a:bodyPr/>
        <a:lstStyle/>
        <a:p>
          <a:endParaRPr lang="en-US"/>
        </a:p>
      </dgm:t>
    </dgm:pt>
    <dgm:pt modelId="{384C0B6F-B5C4-47CA-AC31-D8F18B31BD87}" type="pres">
      <dgm:prSet presAssocID="{D078C761-4276-43B7-843F-2BEE410F57F1}" presName="root" presStyleCnt="0">
        <dgm:presLayoutVars>
          <dgm:dir/>
          <dgm:resizeHandles val="exact"/>
        </dgm:presLayoutVars>
      </dgm:prSet>
      <dgm:spPr/>
    </dgm:pt>
    <dgm:pt modelId="{4A82D78A-C7EC-4B0F-AE4F-91F853605FCA}" type="pres">
      <dgm:prSet presAssocID="{E01BB40A-F719-440B-8FBA-7D15DB0217A0}" presName="compNode" presStyleCnt="0"/>
      <dgm:spPr/>
    </dgm:pt>
    <dgm:pt modelId="{49A16369-722A-4635-B1EE-6337F4CC047E}" type="pres">
      <dgm:prSet presAssocID="{E01BB40A-F719-440B-8FBA-7D15DB0217A0}" presName="bgRect" presStyleLbl="bgShp" presStyleIdx="0" presStyleCnt="5"/>
      <dgm:spPr/>
    </dgm:pt>
    <dgm:pt modelId="{480AFD5D-10BE-455D-8FAD-83BCAF963065}" type="pres">
      <dgm:prSet presAssocID="{E01BB40A-F719-440B-8FBA-7D15DB0217A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mployee Badge"/>
        </a:ext>
      </dgm:extLst>
    </dgm:pt>
    <dgm:pt modelId="{F5688164-7C67-42FA-81B6-BD5F26D10CB3}" type="pres">
      <dgm:prSet presAssocID="{E01BB40A-F719-440B-8FBA-7D15DB0217A0}" presName="spaceRect" presStyleCnt="0"/>
      <dgm:spPr/>
    </dgm:pt>
    <dgm:pt modelId="{E9E79105-F26B-4ECC-8862-FA7BB4778C9D}" type="pres">
      <dgm:prSet presAssocID="{E01BB40A-F719-440B-8FBA-7D15DB0217A0}" presName="parTx" presStyleLbl="revTx" presStyleIdx="0" presStyleCnt="5">
        <dgm:presLayoutVars>
          <dgm:chMax val="0"/>
          <dgm:chPref val="0"/>
        </dgm:presLayoutVars>
      </dgm:prSet>
      <dgm:spPr/>
    </dgm:pt>
    <dgm:pt modelId="{8FE8E3E2-FA77-4AD9-97F2-4F2B832DF6F4}" type="pres">
      <dgm:prSet presAssocID="{44F750FA-0178-4AF1-87C7-8779D93FE6ED}" presName="sibTrans" presStyleCnt="0"/>
      <dgm:spPr/>
    </dgm:pt>
    <dgm:pt modelId="{2CD74619-B190-4F78-B1F5-F145C5FC7D1E}" type="pres">
      <dgm:prSet presAssocID="{D578712B-A4C3-405E-BA6C-B6B210259888}" presName="compNode" presStyleCnt="0"/>
      <dgm:spPr/>
    </dgm:pt>
    <dgm:pt modelId="{BA4633DC-F886-4B3C-863F-7B8647F16B3D}" type="pres">
      <dgm:prSet presAssocID="{D578712B-A4C3-405E-BA6C-B6B210259888}" presName="bgRect" presStyleLbl="bgShp" presStyleIdx="1" presStyleCnt="5"/>
      <dgm:spPr/>
    </dgm:pt>
    <dgm:pt modelId="{A715259E-1027-4C7A-ADE5-9C96477652DD}" type="pres">
      <dgm:prSet presAssocID="{D578712B-A4C3-405E-BA6C-B6B21025988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ey"/>
        </a:ext>
      </dgm:extLst>
    </dgm:pt>
    <dgm:pt modelId="{8B94D587-5335-4393-9E3E-8D6A3F85D8F8}" type="pres">
      <dgm:prSet presAssocID="{D578712B-A4C3-405E-BA6C-B6B210259888}" presName="spaceRect" presStyleCnt="0"/>
      <dgm:spPr/>
    </dgm:pt>
    <dgm:pt modelId="{6019661E-0F1B-49C6-B1C1-E660C8698217}" type="pres">
      <dgm:prSet presAssocID="{D578712B-A4C3-405E-BA6C-B6B210259888}" presName="parTx" presStyleLbl="revTx" presStyleIdx="1" presStyleCnt="5">
        <dgm:presLayoutVars>
          <dgm:chMax val="0"/>
          <dgm:chPref val="0"/>
        </dgm:presLayoutVars>
      </dgm:prSet>
      <dgm:spPr/>
    </dgm:pt>
    <dgm:pt modelId="{8249E996-2A91-4C9E-9EE2-8A0052E84EC0}" type="pres">
      <dgm:prSet presAssocID="{C6B70233-0A3B-4E82-97EB-A097BA22E978}" presName="sibTrans" presStyleCnt="0"/>
      <dgm:spPr/>
    </dgm:pt>
    <dgm:pt modelId="{2B04F855-F2B1-4D40-AD34-A419201217FB}" type="pres">
      <dgm:prSet presAssocID="{4023D7C0-D578-4447-A925-4A4910422678}" presName="compNode" presStyleCnt="0"/>
      <dgm:spPr/>
    </dgm:pt>
    <dgm:pt modelId="{2F920CB9-74BD-4115-8985-CC0AB6BBA7FF}" type="pres">
      <dgm:prSet presAssocID="{4023D7C0-D578-4447-A925-4A4910422678}" presName="bgRect" presStyleLbl="bgShp" presStyleIdx="2" presStyleCnt="5"/>
      <dgm:spPr/>
    </dgm:pt>
    <dgm:pt modelId="{82A112D7-CBDD-43E7-B77E-E80342E2BF42}" type="pres">
      <dgm:prSet presAssocID="{4023D7C0-D578-4447-A925-4A491042267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3EF563EA-5875-43F1-95C4-50F17C7F4CFB}" type="pres">
      <dgm:prSet presAssocID="{4023D7C0-D578-4447-A925-4A4910422678}" presName="spaceRect" presStyleCnt="0"/>
      <dgm:spPr/>
    </dgm:pt>
    <dgm:pt modelId="{69B7B9F3-3FF2-42DA-A4D2-4C031050C89E}" type="pres">
      <dgm:prSet presAssocID="{4023D7C0-D578-4447-A925-4A4910422678}" presName="parTx" presStyleLbl="revTx" presStyleIdx="2" presStyleCnt="5">
        <dgm:presLayoutVars>
          <dgm:chMax val="0"/>
          <dgm:chPref val="0"/>
        </dgm:presLayoutVars>
      </dgm:prSet>
      <dgm:spPr/>
    </dgm:pt>
    <dgm:pt modelId="{9B86B501-94F9-46FF-A06A-9258C3B9A3E5}" type="pres">
      <dgm:prSet presAssocID="{700A4078-8A5A-4E8D-A0BE-F947FDDC4AA8}" presName="sibTrans" presStyleCnt="0"/>
      <dgm:spPr/>
    </dgm:pt>
    <dgm:pt modelId="{65966B45-6B5A-465F-8025-12A81A537A63}" type="pres">
      <dgm:prSet presAssocID="{97696A0E-CEEF-4A43-9E4E-E5A6A5CE0A42}" presName="compNode" presStyleCnt="0"/>
      <dgm:spPr/>
    </dgm:pt>
    <dgm:pt modelId="{6445D966-1AA6-4BD1-B761-FEDF5BF0656D}" type="pres">
      <dgm:prSet presAssocID="{97696A0E-CEEF-4A43-9E4E-E5A6A5CE0A42}" presName="bgRect" presStyleLbl="bgShp" presStyleIdx="3" presStyleCnt="5"/>
      <dgm:spPr/>
    </dgm:pt>
    <dgm:pt modelId="{5870DE0A-D85E-43FD-8BEA-8C85EB350E17}" type="pres">
      <dgm:prSet presAssocID="{97696A0E-CEEF-4A43-9E4E-E5A6A5CE0A4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arget Audience"/>
        </a:ext>
      </dgm:extLst>
    </dgm:pt>
    <dgm:pt modelId="{D27CB8DD-35A8-47E2-A4D9-F95EF4283CEC}" type="pres">
      <dgm:prSet presAssocID="{97696A0E-CEEF-4A43-9E4E-E5A6A5CE0A42}" presName="spaceRect" presStyleCnt="0"/>
      <dgm:spPr/>
    </dgm:pt>
    <dgm:pt modelId="{9CBD752B-D8DC-4BDA-92AD-FEAC46A7BC52}" type="pres">
      <dgm:prSet presAssocID="{97696A0E-CEEF-4A43-9E4E-E5A6A5CE0A42}" presName="parTx" presStyleLbl="revTx" presStyleIdx="3" presStyleCnt="5">
        <dgm:presLayoutVars>
          <dgm:chMax val="0"/>
          <dgm:chPref val="0"/>
        </dgm:presLayoutVars>
      </dgm:prSet>
      <dgm:spPr/>
    </dgm:pt>
    <dgm:pt modelId="{35D81980-11BA-4BCC-BE59-79705A32CFCF}" type="pres">
      <dgm:prSet presAssocID="{043FC2EE-1AC6-46ED-BEAD-4D68FC47E360}" presName="sibTrans" presStyleCnt="0"/>
      <dgm:spPr/>
    </dgm:pt>
    <dgm:pt modelId="{A497206B-E481-4D7C-9C78-81EB00B7274A}" type="pres">
      <dgm:prSet presAssocID="{1345D424-11BB-493F-9563-9561AB38BBF9}" presName="compNode" presStyleCnt="0"/>
      <dgm:spPr/>
    </dgm:pt>
    <dgm:pt modelId="{324D052B-6107-4B18-AFF6-381F30956E3E}" type="pres">
      <dgm:prSet presAssocID="{1345D424-11BB-493F-9563-9561AB38BBF9}" presName="bgRect" presStyleLbl="bgShp" presStyleIdx="4" presStyleCnt="5"/>
      <dgm:spPr/>
    </dgm:pt>
    <dgm:pt modelId="{9E1C1878-05B7-497A-8DB2-F935190DBA3F}" type="pres">
      <dgm:prSet presAssocID="{1345D424-11BB-493F-9563-9561AB38BBF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llar"/>
        </a:ext>
      </dgm:extLst>
    </dgm:pt>
    <dgm:pt modelId="{86CA97CD-89B7-40BA-882C-7DF8D9C15608}" type="pres">
      <dgm:prSet presAssocID="{1345D424-11BB-493F-9563-9561AB38BBF9}" presName="spaceRect" presStyleCnt="0"/>
      <dgm:spPr/>
    </dgm:pt>
    <dgm:pt modelId="{1D1E7DCB-0C6F-4AB9-BBFB-AD675EA1229B}" type="pres">
      <dgm:prSet presAssocID="{1345D424-11BB-493F-9563-9561AB38BBF9}" presName="parTx" presStyleLbl="revTx" presStyleIdx="4" presStyleCnt="5">
        <dgm:presLayoutVars>
          <dgm:chMax val="0"/>
          <dgm:chPref val="0"/>
        </dgm:presLayoutVars>
      </dgm:prSet>
      <dgm:spPr/>
    </dgm:pt>
  </dgm:ptLst>
  <dgm:cxnLst>
    <dgm:cxn modelId="{74FA1E06-2694-4DDA-8495-D330A1E8E3BA}" type="presOf" srcId="{D578712B-A4C3-405E-BA6C-B6B210259888}" destId="{6019661E-0F1B-49C6-B1C1-E660C8698217}" srcOrd="0" destOrd="0" presId="urn:microsoft.com/office/officeart/2018/2/layout/IconVerticalSolidList"/>
    <dgm:cxn modelId="{BF8B6B35-0D14-46BE-8BF8-92360EAC70DC}" srcId="{D078C761-4276-43B7-843F-2BEE410F57F1}" destId="{4023D7C0-D578-4447-A925-4A4910422678}" srcOrd="2" destOrd="0" parTransId="{1A872B13-1220-4394-9725-3BE9231480BE}" sibTransId="{700A4078-8A5A-4E8D-A0BE-F947FDDC4AA8}"/>
    <dgm:cxn modelId="{C48ED55C-4373-4F4D-AE23-4CCECA1968DF}" type="presOf" srcId="{97696A0E-CEEF-4A43-9E4E-E5A6A5CE0A42}" destId="{9CBD752B-D8DC-4BDA-92AD-FEAC46A7BC52}" srcOrd="0" destOrd="0" presId="urn:microsoft.com/office/officeart/2018/2/layout/IconVerticalSolidList"/>
    <dgm:cxn modelId="{248A8260-65AE-489D-8351-D3460F6B9288}" srcId="{D078C761-4276-43B7-843F-2BEE410F57F1}" destId="{E01BB40A-F719-440B-8FBA-7D15DB0217A0}" srcOrd="0" destOrd="0" parTransId="{585107AD-9BEA-4557-BACB-0B80D8E1BD00}" sibTransId="{44F750FA-0178-4AF1-87C7-8779D93FE6ED}"/>
    <dgm:cxn modelId="{9383BE58-2B78-4396-9DBC-7EC2FC01B8A3}" srcId="{D078C761-4276-43B7-843F-2BEE410F57F1}" destId="{97696A0E-CEEF-4A43-9E4E-E5A6A5CE0A42}" srcOrd="3" destOrd="0" parTransId="{7199C46C-118F-4DC7-9078-6913B9F2AEAE}" sibTransId="{043FC2EE-1AC6-46ED-BEAD-4D68FC47E360}"/>
    <dgm:cxn modelId="{9BE4C25A-F12E-4A73-8A3F-FDC2C3E3831A}" srcId="{D078C761-4276-43B7-843F-2BEE410F57F1}" destId="{1345D424-11BB-493F-9563-9561AB38BBF9}" srcOrd="4" destOrd="0" parTransId="{9CDA4DDD-F562-4678-A172-797E618F0B7F}" sibTransId="{4EFD4172-B9C3-47A0-B003-82CFB65AE1DA}"/>
    <dgm:cxn modelId="{A4276F8A-C206-4EB5-B100-986841BFD0E2}" srcId="{D078C761-4276-43B7-843F-2BEE410F57F1}" destId="{D578712B-A4C3-405E-BA6C-B6B210259888}" srcOrd="1" destOrd="0" parTransId="{5990B759-82A3-478C-AE9E-7370976DC273}" sibTransId="{C6B70233-0A3B-4E82-97EB-A097BA22E978}"/>
    <dgm:cxn modelId="{0A634AA9-51D6-4F8D-8E51-63E94F3CADE7}" type="presOf" srcId="{4023D7C0-D578-4447-A925-4A4910422678}" destId="{69B7B9F3-3FF2-42DA-A4D2-4C031050C89E}" srcOrd="0" destOrd="0" presId="urn:microsoft.com/office/officeart/2018/2/layout/IconVerticalSolidList"/>
    <dgm:cxn modelId="{38F12CAE-7A68-4D95-8A1D-B1674476DC68}" type="presOf" srcId="{E01BB40A-F719-440B-8FBA-7D15DB0217A0}" destId="{E9E79105-F26B-4ECC-8862-FA7BB4778C9D}" srcOrd="0" destOrd="0" presId="urn:microsoft.com/office/officeart/2018/2/layout/IconVerticalSolidList"/>
    <dgm:cxn modelId="{A4FF56B6-44BB-42C8-85DF-EA44171E6550}" type="presOf" srcId="{1345D424-11BB-493F-9563-9561AB38BBF9}" destId="{1D1E7DCB-0C6F-4AB9-BBFB-AD675EA1229B}" srcOrd="0" destOrd="0" presId="urn:microsoft.com/office/officeart/2018/2/layout/IconVerticalSolidList"/>
    <dgm:cxn modelId="{E19424FD-688A-4E2F-8468-3922906365EB}" type="presOf" srcId="{D078C761-4276-43B7-843F-2BEE410F57F1}" destId="{384C0B6F-B5C4-47CA-AC31-D8F18B31BD87}" srcOrd="0" destOrd="0" presId="urn:microsoft.com/office/officeart/2018/2/layout/IconVerticalSolidList"/>
    <dgm:cxn modelId="{79888920-47B4-4D6D-A22E-3141527AD912}" type="presParOf" srcId="{384C0B6F-B5C4-47CA-AC31-D8F18B31BD87}" destId="{4A82D78A-C7EC-4B0F-AE4F-91F853605FCA}" srcOrd="0" destOrd="0" presId="urn:microsoft.com/office/officeart/2018/2/layout/IconVerticalSolidList"/>
    <dgm:cxn modelId="{207B14E4-06F1-4F52-84F1-A18DDB1F7028}" type="presParOf" srcId="{4A82D78A-C7EC-4B0F-AE4F-91F853605FCA}" destId="{49A16369-722A-4635-B1EE-6337F4CC047E}" srcOrd="0" destOrd="0" presId="urn:microsoft.com/office/officeart/2018/2/layout/IconVerticalSolidList"/>
    <dgm:cxn modelId="{F998740B-F0FC-4F33-99B9-C9BEFBA7375F}" type="presParOf" srcId="{4A82D78A-C7EC-4B0F-AE4F-91F853605FCA}" destId="{480AFD5D-10BE-455D-8FAD-83BCAF963065}" srcOrd="1" destOrd="0" presId="urn:microsoft.com/office/officeart/2018/2/layout/IconVerticalSolidList"/>
    <dgm:cxn modelId="{8E4943E6-C8A6-4D67-A40D-54978E6577F1}" type="presParOf" srcId="{4A82D78A-C7EC-4B0F-AE4F-91F853605FCA}" destId="{F5688164-7C67-42FA-81B6-BD5F26D10CB3}" srcOrd="2" destOrd="0" presId="urn:microsoft.com/office/officeart/2018/2/layout/IconVerticalSolidList"/>
    <dgm:cxn modelId="{EE3E420B-64EF-42C5-9773-ABF65ECB2FB6}" type="presParOf" srcId="{4A82D78A-C7EC-4B0F-AE4F-91F853605FCA}" destId="{E9E79105-F26B-4ECC-8862-FA7BB4778C9D}" srcOrd="3" destOrd="0" presId="urn:microsoft.com/office/officeart/2018/2/layout/IconVerticalSolidList"/>
    <dgm:cxn modelId="{AD21EE64-4831-4930-8101-84C08592442F}" type="presParOf" srcId="{384C0B6F-B5C4-47CA-AC31-D8F18B31BD87}" destId="{8FE8E3E2-FA77-4AD9-97F2-4F2B832DF6F4}" srcOrd="1" destOrd="0" presId="urn:microsoft.com/office/officeart/2018/2/layout/IconVerticalSolidList"/>
    <dgm:cxn modelId="{A9AFBA1C-399D-4B8A-9622-444938EC2B06}" type="presParOf" srcId="{384C0B6F-B5C4-47CA-AC31-D8F18B31BD87}" destId="{2CD74619-B190-4F78-B1F5-F145C5FC7D1E}" srcOrd="2" destOrd="0" presId="urn:microsoft.com/office/officeart/2018/2/layout/IconVerticalSolidList"/>
    <dgm:cxn modelId="{D63C5042-437B-44FC-B9EC-3FC85B0EA477}" type="presParOf" srcId="{2CD74619-B190-4F78-B1F5-F145C5FC7D1E}" destId="{BA4633DC-F886-4B3C-863F-7B8647F16B3D}" srcOrd="0" destOrd="0" presId="urn:microsoft.com/office/officeart/2018/2/layout/IconVerticalSolidList"/>
    <dgm:cxn modelId="{26CB7FCF-E275-4B6B-A391-FD79E74097EA}" type="presParOf" srcId="{2CD74619-B190-4F78-B1F5-F145C5FC7D1E}" destId="{A715259E-1027-4C7A-ADE5-9C96477652DD}" srcOrd="1" destOrd="0" presId="urn:microsoft.com/office/officeart/2018/2/layout/IconVerticalSolidList"/>
    <dgm:cxn modelId="{D0F2265E-A8EE-40E2-994A-12D2AA97F8CC}" type="presParOf" srcId="{2CD74619-B190-4F78-B1F5-F145C5FC7D1E}" destId="{8B94D587-5335-4393-9E3E-8D6A3F85D8F8}" srcOrd="2" destOrd="0" presId="urn:microsoft.com/office/officeart/2018/2/layout/IconVerticalSolidList"/>
    <dgm:cxn modelId="{D5B570AA-41A9-4129-9B15-36D366068D71}" type="presParOf" srcId="{2CD74619-B190-4F78-B1F5-F145C5FC7D1E}" destId="{6019661E-0F1B-49C6-B1C1-E660C8698217}" srcOrd="3" destOrd="0" presId="urn:microsoft.com/office/officeart/2018/2/layout/IconVerticalSolidList"/>
    <dgm:cxn modelId="{681967E5-C2B2-47B1-8987-8DF0C6CCC665}" type="presParOf" srcId="{384C0B6F-B5C4-47CA-AC31-D8F18B31BD87}" destId="{8249E996-2A91-4C9E-9EE2-8A0052E84EC0}" srcOrd="3" destOrd="0" presId="urn:microsoft.com/office/officeart/2018/2/layout/IconVerticalSolidList"/>
    <dgm:cxn modelId="{565C6B39-D86D-42AC-857B-B3B6F01FD8A3}" type="presParOf" srcId="{384C0B6F-B5C4-47CA-AC31-D8F18B31BD87}" destId="{2B04F855-F2B1-4D40-AD34-A419201217FB}" srcOrd="4" destOrd="0" presId="urn:microsoft.com/office/officeart/2018/2/layout/IconVerticalSolidList"/>
    <dgm:cxn modelId="{647D2FB4-3B0C-444F-9945-88FAE86698B3}" type="presParOf" srcId="{2B04F855-F2B1-4D40-AD34-A419201217FB}" destId="{2F920CB9-74BD-4115-8985-CC0AB6BBA7FF}" srcOrd="0" destOrd="0" presId="urn:microsoft.com/office/officeart/2018/2/layout/IconVerticalSolidList"/>
    <dgm:cxn modelId="{A4CC7E5A-6575-4DF4-BCD7-7BAFC4A25766}" type="presParOf" srcId="{2B04F855-F2B1-4D40-AD34-A419201217FB}" destId="{82A112D7-CBDD-43E7-B77E-E80342E2BF42}" srcOrd="1" destOrd="0" presId="urn:microsoft.com/office/officeart/2018/2/layout/IconVerticalSolidList"/>
    <dgm:cxn modelId="{AE97B771-1E6F-4FF1-A4D8-3CAC8CDFDD99}" type="presParOf" srcId="{2B04F855-F2B1-4D40-AD34-A419201217FB}" destId="{3EF563EA-5875-43F1-95C4-50F17C7F4CFB}" srcOrd="2" destOrd="0" presId="urn:microsoft.com/office/officeart/2018/2/layout/IconVerticalSolidList"/>
    <dgm:cxn modelId="{033F5AF0-7C49-443C-A53F-A969B56617DB}" type="presParOf" srcId="{2B04F855-F2B1-4D40-AD34-A419201217FB}" destId="{69B7B9F3-3FF2-42DA-A4D2-4C031050C89E}" srcOrd="3" destOrd="0" presId="urn:microsoft.com/office/officeart/2018/2/layout/IconVerticalSolidList"/>
    <dgm:cxn modelId="{17DD3E17-062E-4B07-B0A0-0F4DED2D310D}" type="presParOf" srcId="{384C0B6F-B5C4-47CA-AC31-D8F18B31BD87}" destId="{9B86B501-94F9-46FF-A06A-9258C3B9A3E5}" srcOrd="5" destOrd="0" presId="urn:microsoft.com/office/officeart/2018/2/layout/IconVerticalSolidList"/>
    <dgm:cxn modelId="{CE7EE9C4-86C5-4D9A-B6B2-CDA0E1CF23FE}" type="presParOf" srcId="{384C0B6F-B5C4-47CA-AC31-D8F18B31BD87}" destId="{65966B45-6B5A-465F-8025-12A81A537A63}" srcOrd="6" destOrd="0" presId="urn:microsoft.com/office/officeart/2018/2/layout/IconVerticalSolidList"/>
    <dgm:cxn modelId="{A073721C-DE87-49E3-9B19-0084EFED2E4B}" type="presParOf" srcId="{65966B45-6B5A-465F-8025-12A81A537A63}" destId="{6445D966-1AA6-4BD1-B761-FEDF5BF0656D}" srcOrd="0" destOrd="0" presId="urn:microsoft.com/office/officeart/2018/2/layout/IconVerticalSolidList"/>
    <dgm:cxn modelId="{59F0AA5C-FABB-446F-990E-76C37E0C1452}" type="presParOf" srcId="{65966B45-6B5A-465F-8025-12A81A537A63}" destId="{5870DE0A-D85E-43FD-8BEA-8C85EB350E17}" srcOrd="1" destOrd="0" presId="urn:microsoft.com/office/officeart/2018/2/layout/IconVerticalSolidList"/>
    <dgm:cxn modelId="{BA5E5163-2135-4126-9A52-ED3A88FB7F1B}" type="presParOf" srcId="{65966B45-6B5A-465F-8025-12A81A537A63}" destId="{D27CB8DD-35A8-47E2-A4D9-F95EF4283CEC}" srcOrd="2" destOrd="0" presId="urn:microsoft.com/office/officeart/2018/2/layout/IconVerticalSolidList"/>
    <dgm:cxn modelId="{CD82C7ED-B0CE-481D-9C04-1E76461FAC64}" type="presParOf" srcId="{65966B45-6B5A-465F-8025-12A81A537A63}" destId="{9CBD752B-D8DC-4BDA-92AD-FEAC46A7BC52}" srcOrd="3" destOrd="0" presId="urn:microsoft.com/office/officeart/2018/2/layout/IconVerticalSolidList"/>
    <dgm:cxn modelId="{23960732-5434-4CE7-AC82-45838B4B0804}" type="presParOf" srcId="{384C0B6F-B5C4-47CA-AC31-D8F18B31BD87}" destId="{35D81980-11BA-4BCC-BE59-79705A32CFCF}" srcOrd="7" destOrd="0" presId="urn:microsoft.com/office/officeart/2018/2/layout/IconVerticalSolidList"/>
    <dgm:cxn modelId="{68E9BF92-06B7-429F-9B78-448826097D3A}" type="presParOf" srcId="{384C0B6F-B5C4-47CA-AC31-D8F18B31BD87}" destId="{A497206B-E481-4D7C-9C78-81EB00B7274A}" srcOrd="8" destOrd="0" presId="urn:microsoft.com/office/officeart/2018/2/layout/IconVerticalSolidList"/>
    <dgm:cxn modelId="{62226380-E384-459D-9CF0-A2E8C23FA240}" type="presParOf" srcId="{A497206B-E481-4D7C-9C78-81EB00B7274A}" destId="{324D052B-6107-4B18-AFF6-381F30956E3E}" srcOrd="0" destOrd="0" presId="urn:microsoft.com/office/officeart/2018/2/layout/IconVerticalSolidList"/>
    <dgm:cxn modelId="{EB745149-D29A-4854-B45E-F915660EB540}" type="presParOf" srcId="{A497206B-E481-4D7C-9C78-81EB00B7274A}" destId="{9E1C1878-05B7-497A-8DB2-F935190DBA3F}" srcOrd="1" destOrd="0" presId="urn:microsoft.com/office/officeart/2018/2/layout/IconVerticalSolidList"/>
    <dgm:cxn modelId="{E6A9C0A6-8B38-4CB4-A07F-4E1A41F4F86D}" type="presParOf" srcId="{A497206B-E481-4D7C-9C78-81EB00B7274A}" destId="{86CA97CD-89B7-40BA-882C-7DF8D9C15608}" srcOrd="2" destOrd="0" presId="urn:microsoft.com/office/officeart/2018/2/layout/IconVerticalSolidList"/>
    <dgm:cxn modelId="{CC67A9F7-DEE0-4927-8F77-BD1CE16F9030}" type="presParOf" srcId="{A497206B-E481-4D7C-9C78-81EB00B7274A}" destId="{1D1E7DCB-0C6F-4AB9-BBFB-AD675EA1229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72B44D7C-7562-4CF2-900B-D50E85F0492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D536ACD-12EB-47C4-B271-4B3EA0CE77BD}">
      <dgm:prSet/>
      <dgm:spPr/>
      <dgm:t>
        <a:bodyPr/>
        <a:lstStyle/>
        <a:p>
          <a:r>
            <a:rPr lang="en-GB"/>
            <a:t>Process of choosing a candidate from a pool of applicants.</a:t>
          </a:r>
          <a:endParaRPr lang="en-US"/>
        </a:p>
      </dgm:t>
    </dgm:pt>
    <dgm:pt modelId="{6471E0B9-9C1A-419A-A1C3-B233BB39FD2A}" type="parTrans" cxnId="{40010662-27FD-43E6-BC53-E882EA6B7032}">
      <dgm:prSet/>
      <dgm:spPr/>
      <dgm:t>
        <a:bodyPr/>
        <a:lstStyle/>
        <a:p>
          <a:endParaRPr lang="en-US"/>
        </a:p>
      </dgm:t>
    </dgm:pt>
    <dgm:pt modelId="{DAEA08B1-6345-4352-9BF2-96D5EB6C0847}" type="sibTrans" cxnId="{40010662-27FD-43E6-BC53-E882EA6B7032}">
      <dgm:prSet/>
      <dgm:spPr/>
      <dgm:t>
        <a:bodyPr/>
        <a:lstStyle/>
        <a:p>
          <a:endParaRPr lang="en-US"/>
        </a:p>
      </dgm:t>
    </dgm:pt>
    <dgm:pt modelId="{A5E2713C-097E-42C1-98D6-51FF6DD171AE}">
      <dgm:prSet/>
      <dgm:spPr/>
      <dgm:t>
        <a:bodyPr/>
        <a:lstStyle/>
        <a:p>
          <a:r>
            <a:rPr lang="en-GB"/>
            <a:t>Cost of selection high - £3,000 for senior managers and directors, decreasing to a median cost per hire of £1,000 for other employees according to the CIPD’s resourcing and talent planning survey.  </a:t>
          </a:r>
          <a:endParaRPr lang="en-US"/>
        </a:p>
      </dgm:t>
    </dgm:pt>
    <dgm:pt modelId="{E478E194-7F10-464B-80CE-CF982F12B7EA}" type="parTrans" cxnId="{332B5AFF-6FFC-4A2D-9C51-B1CB6F07F7FF}">
      <dgm:prSet/>
      <dgm:spPr/>
      <dgm:t>
        <a:bodyPr/>
        <a:lstStyle/>
        <a:p>
          <a:endParaRPr lang="en-US"/>
        </a:p>
      </dgm:t>
    </dgm:pt>
    <dgm:pt modelId="{BE7710D6-ED88-43CF-8EF5-4088F4849E40}" type="sibTrans" cxnId="{332B5AFF-6FFC-4A2D-9C51-B1CB6F07F7FF}">
      <dgm:prSet/>
      <dgm:spPr/>
      <dgm:t>
        <a:bodyPr/>
        <a:lstStyle/>
        <a:p>
          <a:endParaRPr lang="en-US"/>
        </a:p>
      </dgm:t>
    </dgm:pt>
    <dgm:pt modelId="{878FFF1E-91A8-4E24-A535-DFFAA6215B2F}">
      <dgm:prSet/>
      <dgm:spPr/>
      <dgm:t>
        <a:bodyPr/>
        <a:lstStyle/>
        <a:p>
          <a:r>
            <a:rPr lang="en-GB"/>
            <a:t>Important to get it right. </a:t>
          </a:r>
          <a:endParaRPr lang="en-US"/>
        </a:p>
      </dgm:t>
    </dgm:pt>
    <dgm:pt modelId="{8F87A416-E2F5-48A5-AB4B-FA86E3F2F7E9}" type="parTrans" cxnId="{6605357B-3A99-469E-A089-FB4AE8F5D8C5}">
      <dgm:prSet/>
      <dgm:spPr/>
      <dgm:t>
        <a:bodyPr/>
        <a:lstStyle/>
        <a:p>
          <a:endParaRPr lang="en-US"/>
        </a:p>
      </dgm:t>
    </dgm:pt>
    <dgm:pt modelId="{54AA00FE-5845-4391-8FB8-EA5ACCB7A99C}" type="sibTrans" cxnId="{6605357B-3A99-469E-A089-FB4AE8F5D8C5}">
      <dgm:prSet/>
      <dgm:spPr/>
      <dgm:t>
        <a:bodyPr/>
        <a:lstStyle/>
        <a:p>
          <a:endParaRPr lang="en-US"/>
        </a:p>
      </dgm:t>
    </dgm:pt>
    <dgm:pt modelId="{8645E65D-F00D-4868-BDC9-42D3E443D5AC}">
      <dgm:prSet/>
      <dgm:spPr/>
      <dgm:t>
        <a:bodyPr/>
        <a:lstStyle/>
        <a:p>
          <a:r>
            <a:rPr lang="en-GB"/>
            <a:t>Poor selection decisions create problems for the future. </a:t>
          </a:r>
          <a:endParaRPr lang="en-US"/>
        </a:p>
      </dgm:t>
    </dgm:pt>
    <dgm:pt modelId="{760DB4D5-75BE-4888-AED0-6361D7CD3C08}" type="parTrans" cxnId="{60FF69F5-26C2-4E8A-AE68-9730CC654DB1}">
      <dgm:prSet/>
      <dgm:spPr/>
      <dgm:t>
        <a:bodyPr/>
        <a:lstStyle/>
        <a:p>
          <a:endParaRPr lang="en-US"/>
        </a:p>
      </dgm:t>
    </dgm:pt>
    <dgm:pt modelId="{A05B0796-2A2F-4931-B843-AB80B16574DE}" type="sibTrans" cxnId="{60FF69F5-26C2-4E8A-AE68-9730CC654DB1}">
      <dgm:prSet/>
      <dgm:spPr/>
      <dgm:t>
        <a:bodyPr/>
        <a:lstStyle/>
        <a:p>
          <a:endParaRPr lang="en-US"/>
        </a:p>
      </dgm:t>
    </dgm:pt>
    <dgm:pt modelId="{FE0EF3A9-7794-4D98-B20E-66E0F23E7412}">
      <dgm:prSet/>
      <dgm:spPr/>
      <dgm:t>
        <a:bodyPr/>
        <a:lstStyle/>
        <a:p>
          <a:r>
            <a:rPr lang="en-GB"/>
            <a:t>Only 13% of organisations measure the return on investment on their recruitment processes.</a:t>
          </a:r>
          <a:endParaRPr lang="en-US"/>
        </a:p>
      </dgm:t>
    </dgm:pt>
    <dgm:pt modelId="{28B778CF-F86A-4A9D-888F-FC98343EF148}" type="parTrans" cxnId="{569B2265-E477-4F64-B8F9-7330A39D1EF2}">
      <dgm:prSet/>
      <dgm:spPr/>
      <dgm:t>
        <a:bodyPr/>
        <a:lstStyle/>
        <a:p>
          <a:endParaRPr lang="en-US"/>
        </a:p>
      </dgm:t>
    </dgm:pt>
    <dgm:pt modelId="{BFBD979E-ACD1-4692-BC91-D7FB6EB58CAA}" type="sibTrans" cxnId="{569B2265-E477-4F64-B8F9-7330A39D1EF2}">
      <dgm:prSet/>
      <dgm:spPr/>
      <dgm:t>
        <a:bodyPr/>
        <a:lstStyle/>
        <a:p>
          <a:endParaRPr lang="en-US"/>
        </a:p>
      </dgm:t>
    </dgm:pt>
    <dgm:pt modelId="{269AEF24-F34F-42CD-A311-AA648D247E84}" type="pres">
      <dgm:prSet presAssocID="{72B44D7C-7562-4CF2-900B-D50E85F04922}" presName="vert0" presStyleCnt="0">
        <dgm:presLayoutVars>
          <dgm:dir/>
          <dgm:animOne val="branch"/>
          <dgm:animLvl val="lvl"/>
        </dgm:presLayoutVars>
      </dgm:prSet>
      <dgm:spPr/>
    </dgm:pt>
    <dgm:pt modelId="{0FD2B14C-1DAC-4B07-802F-76C591C2137C}" type="pres">
      <dgm:prSet presAssocID="{DD536ACD-12EB-47C4-B271-4B3EA0CE77BD}" presName="thickLine" presStyleLbl="alignNode1" presStyleIdx="0" presStyleCnt="5"/>
      <dgm:spPr/>
    </dgm:pt>
    <dgm:pt modelId="{5D4AFFFE-4E62-4C72-9422-C879706A87B5}" type="pres">
      <dgm:prSet presAssocID="{DD536ACD-12EB-47C4-B271-4B3EA0CE77BD}" presName="horz1" presStyleCnt="0"/>
      <dgm:spPr/>
    </dgm:pt>
    <dgm:pt modelId="{71A7DE63-EEBA-459F-A6E6-D7963D19CB70}" type="pres">
      <dgm:prSet presAssocID="{DD536ACD-12EB-47C4-B271-4B3EA0CE77BD}" presName="tx1" presStyleLbl="revTx" presStyleIdx="0" presStyleCnt="5"/>
      <dgm:spPr/>
    </dgm:pt>
    <dgm:pt modelId="{C7FB2F7F-790B-4DE6-9576-AF04EC055963}" type="pres">
      <dgm:prSet presAssocID="{DD536ACD-12EB-47C4-B271-4B3EA0CE77BD}" presName="vert1" presStyleCnt="0"/>
      <dgm:spPr/>
    </dgm:pt>
    <dgm:pt modelId="{43962910-A25A-4F34-A3BF-77F1D4C78FD6}" type="pres">
      <dgm:prSet presAssocID="{A5E2713C-097E-42C1-98D6-51FF6DD171AE}" presName="thickLine" presStyleLbl="alignNode1" presStyleIdx="1" presStyleCnt="5"/>
      <dgm:spPr/>
    </dgm:pt>
    <dgm:pt modelId="{A92A0CBB-E690-49DB-A71B-9CCF0769FD76}" type="pres">
      <dgm:prSet presAssocID="{A5E2713C-097E-42C1-98D6-51FF6DD171AE}" presName="horz1" presStyleCnt="0"/>
      <dgm:spPr/>
    </dgm:pt>
    <dgm:pt modelId="{C988DA63-E158-483D-A71C-1BCBB644DEF2}" type="pres">
      <dgm:prSet presAssocID="{A5E2713C-097E-42C1-98D6-51FF6DD171AE}" presName="tx1" presStyleLbl="revTx" presStyleIdx="1" presStyleCnt="5"/>
      <dgm:spPr/>
    </dgm:pt>
    <dgm:pt modelId="{4C7985AE-77E3-4292-8194-5F115F12A4A9}" type="pres">
      <dgm:prSet presAssocID="{A5E2713C-097E-42C1-98D6-51FF6DD171AE}" presName="vert1" presStyleCnt="0"/>
      <dgm:spPr/>
    </dgm:pt>
    <dgm:pt modelId="{D5E0BA2A-7B4E-45D6-BA72-B1CC6ACFBB40}" type="pres">
      <dgm:prSet presAssocID="{878FFF1E-91A8-4E24-A535-DFFAA6215B2F}" presName="thickLine" presStyleLbl="alignNode1" presStyleIdx="2" presStyleCnt="5"/>
      <dgm:spPr/>
    </dgm:pt>
    <dgm:pt modelId="{B7E8C4B0-AABE-4D66-A4E2-0304451DF6BB}" type="pres">
      <dgm:prSet presAssocID="{878FFF1E-91A8-4E24-A535-DFFAA6215B2F}" presName="horz1" presStyleCnt="0"/>
      <dgm:spPr/>
    </dgm:pt>
    <dgm:pt modelId="{5DA4C749-0C93-45E7-9789-8581F9797DDD}" type="pres">
      <dgm:prSet presAssocID="{878FFF1E-91A8-4E24-A535-DFFAA6215B2F}" presName="tx1" presStyleLbl="revTx" presStyleIdx="2" presStyleCnt="5"/>
      <dgm:spPr/>
    </dgm:pt>
    <dgm:pt modelId="{5F9A5A3A-CE1F-4518-BC62-E70AA818DDF4}" type="pres">
      <dgm:prSet presAssocID="{878FFF1E-91A8-4E24-A535-DFFAA6215B2F}" presName="vert1" presStyleCnt="0"/>
      <dgm:spPr/>
    </dgm:pt>
    <dgm:pt modelId="{62CED3BF-8AE5-420D-9608-ECE33570177E}" type="pres">
      <dgm:prSet presAssocID="{8645E65D-F00D-4868-BDC9-42D3E443D5AC}" presName="thickLine" presStyleLbl="alignNode1" presStyleIdx="3" presStyleCnt="5"/>
      <dgm:spPr/>
    </dgm:pt>
    <dgm:pt modelId="{0CBAE48F-B135-4313-B316-65E852BD1AF3}" type="pres">
      <dgm:prSet presAssocID="{8645E65D-F00D-4868-BDC9-42D3E443D5AC}" presName="horz1" presStyleCnt="0"/>
      <dgm:spPr/>
    </dgm:pt>
    <dgm:pt modelId="{0595AD3B-3C13-40E4-883C-AACA9CE9F6CD}" type="pres">
      <dgm:prSet presAssocID="{8645E65D-F00D-4868-BDC9-42D3E443D5AC}" presName="tx1" presStyleLbl="revTx" presStyleIdx="3" presStyleCnt="5"/>
      <dgm:spPr/>
    </dgm:pt>
    <dgm:pt modelId="{F5E340DA-A943-4B46-9CE7-818755046B14}" type="pres">
      <dgm:prSet presAssocID="{8645E65D-F00D-4868-BDC9-42D3E443D5AC}" presName="vert1" presStyleCnt="0"/>
      <dgm:spPr/>
    </dgm:pt>
    <dgm:pt modelId="{41678430-7FF3-4C54-92F8-0D0BBFC3E480}" type="pres">
      <dgm:prSet presAssocID="{FE0EF3A9-7794-4D98-B20E-66E0F23E7412}" presName="thickLine" presStyleLbl="alignNode1" presStyleIdx="4" presStyleCnt="5"/>
      <dgm:spPr/>
    </dgm:pt>
    <dgm:pt modelId="{3D5EED25-DCCE-4D7F-A826-9C2DB7CE2D34}" type="pres">
      <dgm:prSet presAssocID="{FE0EF3A9-7794-4D98-B20E-66E0F23E7412}" presName="horz1" presStyleCnt="0"/>
      <dgm:spPr/>
    </dgm:pt>
    <dgm:pt modelId="{87249832-C563-43FC-8F91-313113A8BA52}" type="pres">
      <dgm:prSet presAssocID="{FE0EF3A9-7794-4D98-B20E-66E0F23E7412}" presName="tx1" presStyleLbl="revTx" presStyleIdx="4" presStyleCnt="5"/>
      <dgm:spPr/>
    </dgm:pt>
    <dgm:pt modelId="{F634A415-068C-4F35-AE7B-DF7AB7EAFDEE}" type="pres">
      <dgm:prSet presAssocID="{FE0EF3A9-7794-4D98-B20E-66E0F23E7412}" presName="vert1" presStyleCnt="0"/>
      <dgm:spPr/>
    </dgm:pt>
  </dgm:ptLst>
  <dgm:cxnLst>
    <dgm:cxn modelId="{40010662-27FD-43E6-BC53-E882EA6B7032}" srcId="{72B44D7C-7562-4CF2-900B-D50E85F04922}" destId="{DD536ACD-12EB-47C4-B271-4B3EA0CE77BD}" srcOrd="0" destOrd="0" parTransId="{6471E0B9-9C1A-419A-A1C3-B233BB39FD2A}" sibTransId="{DAEA08B1-6345-4352-9BF2-96D5EB6C0847}"/>
    <dgm:cxn modelId="{569B2265-E477-4F64-B8F9-7330A39D1EF2}" srcId="{72B44D7C-7562-4CF2-900B-D50E85F04922}" destId="{FE0EF3A9-7794-4D98-B20E-66E0F23E7412}" srcOrd="4" destOrd="0" parTransId="{28B778CF-F86A-4A9D-888F-FC98343EF148}" sibTransId="{BFBD979E-ACD1-4692-BC91-D7FB6EB58CAA}"/>
    <dgm:cxn modelId="{77BB274D-AD2F-449B-B24D-40E0FE9DC5BD}" type="presOf" srcId="{72B44D7C-7562-4CF2-900B-D50E85F04922}" destId="{269AEF24-F34F-42CD-A311-AA648D247E84}" srcOrd="0" destOrd="0" presId="urn:microsoft.com/office/officeart/2008/layout/LinedList"/>
    <dgm:cxn modelId="{49A2A46E-27E0-438F-9398-C39D0BD15904}" type="presOf" srcId="{8645E65D-F00D-4868-BDC9-42D3E443D5AC}" destId="{0595AD3B-3C13-40E4-883C-AACA9CE9F6CD}" srcOrd="0" destOrd="0" presId="urn:microsoft.com/office/officeart/2008/layout/LinedList"/>
    <dgm:cxn modelId="{6605357B-3A99-469E-A089-FB4AE8F5D8C5}" srcId="{72B44D7C-7562-4CF2-900B-D50E85F04922}" destId="{878FFF1E-91A8-4E24-A535-DFFAA6215B2F}" srcOrd="2" destOrd="0" parTransId="{8F87A416-E2F5-48A5-AB4B-FA86E3F2F7E9}" sibTransId="{54AA00FE-5845-4391-8FB8-EA5ACCB7A99C}"/>
    <dgm:cxn modelId="{364C0EA0-A98A-4A7C-97CB-D24A334464D0}" type="presOf" srcId="{FE0EF3A9-7794-4D98-B20E-66E0F23E7412}" destId="{87249832-C563-43FC-8F91-313113A8BA52}" srcOrd="0" destOrd="0" presId="urn:microsoft.com/office/officeart/2008/layout/LinedList"/>
    <dgm:cxn modelId="{CFCE05A8-4D13-49CA-A8B4-DD0BD598C311}" type="presOf" srcId="{A5E2713C-097E-42C1-98D6-51FF6DD171AE}" destId="{C988DA63-E158-483D-A71C-1BCBB644DEF2}" srcOrd="0" destOrd="0" presId="urn:microsoft.com/office/officeart/2008/layout/LinedList"/>
    <dgm:cxn modelId="{56A160CE-940E-4AA2-9E46-71A92A86E26D}" type="presOf" srcId="{878FFF1E-91A8-4E24-A535-DFFAA6215B2F}" destId="{5DA4C749-0C93-45E7-9789-8581F9797DDD}" srcOrd="0" destOrd="0" presId="urn:microsoft.com/office/officeart/2008/layout/LinedList"/>
    <dgm:cxn modelId="{3B7D78D5-B42A-41C2-B180-EF9A374AC966}" type="presOf" srcId="{DD536ACD-12EB-47C4-B271-4B3EA0CE77BD}" destId="{71A7DE63-EEBA-459F-A6E6-D7963D19CB70}" srcOrd="0" destOrd="0" presId="urn:microsoft.com/office/officeart/2008/layout/LinedList"/>
    <dgm:cxn modelId="{60FF69F5-26C2-4E8A-AE68-9730CC654DB1}" srcId="{72B44D7C-7562-4CF2-900B-D50E85F04922}" destId="{8645E65D-F00D-4868-BDC9-42D3E443D5AC}" srcOrd="3" destOrd="0" parTransId="{760DB4D5-75BE-4888-AED0-6361D7CD3C08}" sibTransId="{A05B0796-2A2F-4931-B843-AB80B16574DE}"/>
    <dgm:cxn modelId="{332B5AFF-6FFC-4A2D-9C51-B1CB6F07F7FF}" srcId="{72B44D7C-7562-4CF2-900B-D50E85F04922}" destId="{A5E2713C-097E-42C1-98D6-51FF6DD171AE}" srcOrd="1" destOrd="0" parTransId="{E478E194-7F10-464B-80CE-CF982F12B7EA}" sibTransId="{BE7710D6-ED88-43CF-8EF5-4088F4849E40}"/>
    <dgm:cxn modelId="{E73BAC80-7235-427E-8C81-4A54F4172B88}" type="presParOf" srcId="{269AEF24-F34F-42CD-A311-AA648D247E84}" destId="{0FD2B14C-1DAC-4B07-802F-76C591C2137C}" srcOrd="0" destOrd="0" presId="urn:microsoft.com/office/officeart/2008/layout/LinedList"/>
    <dgm:cxn modelId="{2D8CDF49-ECB1-4707-B378-D4D8BACBA9ED}" type="presParOf" srcId="{269AEF24-F34F-42CD-A311-AA648D247E84}" destId="{5D4AFFFE-4E62-4C72-9422-C879706A87B5}" srcOrd="1" destOrd="0" presId="urn:microsoft.com/office/officeart/2008/layout/LinedList"/>
    <dgm:cxn modelId="{51B35160-9AE3-4F5F-8C09-65A863F6BA4D}" type="presParOf" srcId="{5D4AFFFE-4E62-4C72-9422-C879706A87B5}" destId="{71A7DE63-EEBA-459F-A6E6-D7963D19CB70}" srcOrd="0" destOrd="0" presId="urn:microsoft.com/office/officeart/2008/layout/LinedList"/>
    <dgm:cxn modelId="{98F6CDEC-C27A-4EA9-AD7E-EDA9484C1A92}" type="presParOf" srcId="{5D4AFFFE-4E62-4C72-9422-C879706A87B5}" destId="{C7FB2F7F-790B-4DE6-9576-AF04EC055963}" srcOrd="1" destOrd="0" presId="urn:microsoft.com/office/officeart/2008/layout/LinedList"/>
    <dgm:cxn modelId="{FE2C8613-D911-4DB7-9B09-9D8AFC2ED42C}" type="presParOf" srcId="{269AEF24-F34F-42CD-A311-AA648D247E84}" destId="{43962910-A25A-4F34-A3BF-77F1D4C78FD6}" srcOrd="2" destOrd="0" presId="urn:microsoft.com/office/officeart/2008/layout/LinedList"/>
    <dgm:cxn modelId="{8E5D0951-61A1-4A09-94E3-BBA0C7231BF4}" type="presParOf" srcId="{269AEF24-F34F-42CD-A311-AA648D247E84}" destId="{A92A0CBB-E690-49DB-A71B-9CCF0769FD76}" srcOrd="3" destOrd="0" presId="urn:microsoft.com/office/officeart/2008/layout/LinedList"/>
    <dgm:cxn modelId="{69F92DE3-ABAB-4D33-A1D5-A3FF8A13746C}" type="presParOf" srcId="{A92A0CBB-E690-49DB-A71B-9CCF0769FD76}" destId="{C988DA63-E158-483D-A71C-1BCBB644DEF2}" srcOrd="0" destOrd="0" presId="urn:microsoft.com/office/officeart/2008/layout/LinedList"/>
    <dgm:cxn modelId="{DECB02B9-D084-47DB-9616-DEB5AEE31C77}" type="presParOf" srcId="{A92A0CBB-E690-49DB-A71B-9CCF0769FD76}" destId="{4C7985AE-77E3-4292-8194-5F115F12A4A9}" srcOrd="1" destOrd="0" presId="urn:microsoft.com/office/officeart/2008/layout/LinedList"/>
    <dgm:cxn modelId="{E49486F2-E781-4B13-BB10-795FC1024D6F}" type="presParOf" srcId="{269AEF24-F34F-42CD-A311-AA648D247E84}" destId="{D5E0BA2A-7B4E-45D6-BA72-B1CC6ACFBB40}" srcOrd="4" destOrd="0" presId="urn:microsoft.com/office/officeart/2008/layout/LinedList"/>
    <dgm:cxn modelId="{30CFD37A-9274-482A-B691-04C756ED610A}" type="presParOf" srcId="{269AEF24-F34F-42CD-A311-AA648D247E84}" destId="{B7E8C4B0-AABE-4D66-A4E2-0304451DF6BB}" srcOrd="5" destOrd="0" presId="urn:microsoft.com/office/officeart/2008/layout/LinedList"/>
    <dgm:cxn modelId="{53885898-596E-4050-9678-EA1E29BC108C}" type="presParOf" srcId="{B7E8C4B0-AABE-4D66-A4E2-0304451DF6BB}" destId="{5DA4C749-0C93-45E7-9789-8581F9797DDD}" srcOrd="0" destOrd="0" presId="urn:microsoft.com/office/officeart/2008/layout/LinedList"/>
    <dgm:cxn modelId="{CA7A84E1-4EC8-4716-A2D8-1626A1C6A204}" type="presParOf" srcId="{B7E8C4B0-AABE-4D66-A4E2-0304451DF6BB}" destId="{5F9A5A3A-CE1F-4518-BC62-E70AA818DDF4}" srcOrd="1" destOrd="0" presId="urn:microsoft.com/office/officeart/2008/layout/LinedList"/>
    <dgm:cxn modelId="{E6D0A62B-A0C7-412D-B5B5-D49660375DC3}" type="presParOf" srcId="{269AEF24-F34F-42CD-A311-AA648D247E84}" destId="{62CED3BF-8AE5-420D-9608-ECE33570177E}" srcOrd="6" destOrd="0" presId="urn:microsoft.com/office/officeart/2008/layout/LinedList"/>
    <dgm:cxn modelId="{EF0DBA37-2184-4B32-9466-73CC6E333D0A}" type="presParOf" srcId="{269AEF24-F34F-42CD-A311-AA648D247E84}" destId="{0CBAE48F-B135-4313-B316-65E852BD1AF3}" srcOrd="7" destOrd="0" presId="urn:microsoft.com/office/officeart/2008/layout/LinedList"/>
    <dgm:cxn modelId="{4E3D81D3-3B35-4DD0-B8B7-402A2237E9DC}" type="presParOf" srcId="{0CBAE48F-B135-4313-B316-65E852BD1AF3}" destId="{0595AD3B-3C13-40E4-883C-AACA9CE9F6CD}" srcOrd="0" destOrd="0" presId="urn:microsoft.com/office/officeart/2008/layout/LinedList"/>
    <dgm:cxn modelId="{5EB2797E-3F78-4E7E-B6EF-DC979CD3BEF1}" type="presParOf" srcId="{0CBAE48F-B135-4313-B316-65E852BD1AF3}" destId="{F5E340DA-A943-4B46-9CE7-818755046B14}" srcOrd="1" destOrd="0" presId="urn:microsoft.com/office/officeart/2008/layout/LinedList"/>
    <dgm:cxn modelId="{44AB5867-3140-45C5-BBEF-39BB5D9EFB45}" type="presParOf" srcId="{269AEF24-F34F-42CD-A311-AA648D247E84}" destId="{41678430-7FF3-4C54-92F8-0D0BBFC3E480}" srcOrd="8" destOrd="0" presId="urn:microsoft.com/office/officeart/2008/layout/LinedList"/>
    <dgm:cxn modelId="{CE404638-62A4-4503-AF90-AE0390E6C29C}" type="presParOf" srcId="{269AEF24-F34F-42CD-A311-AA648D247E84}" destId="{3D5EED25-DCCE-4D7F-A826-9C2DB7CE2D34}" srcOrd="9" destOrd="0" presId="urn:microsoft.com/office/officeart/2008/layout/LinedList"/>
    <dgm:cxn modelId="{0ADD0571-2191-40DA-A8B2-2BF34B71BE0D}" type="presParOf" srcId="{3D5EED25-DCCE-4D7F-A826-9C2DB7CE2D34}" destId="{87249832-C563-43FC-8F91-313113A8BA52}" srcOrd="0" destOrd="0" presId="urn:microsoft.com/office/officeart/2008/layout/LinedList"/>
    <dgm:cxn modelId="{5A8B86E9-A066-4911-9FC6-33A83C519BBA}" type="presParOf" srcId="{3D5EED25-DCCE-4D7F-A826-9C2DB7CE2D34}" destId="{F634A415-068C-4F35-AE7B-DF7AB7EAFDE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E4AC0DCA-6F3B-4C7A-A444-C99D6F3E874B}" type="doc">
      <dgm:prSet loTypeId="urn:microsoft.com/office/officeart/2018/2/layout/IconCircleList" loCatId="icon" qsTypeId="urn:microsoft.com/office/officeart/2005/8/quickstyle/simple1" qsCatId="simple" csTypeId="urn:microsoft.com/office/officeart/2005/8/colors/accent3_2" csCatId="accent3" phldr="1"/>
      <dgm:spPr/>
      <dgm:t>
        <a:bodyPr/>
        <a:lstStyle/>
        <a:p>
          <a:endParaRPr lang="en-US"/>
        </a:p>
      </dgm:t>
    </dgm:pt>
    <dgm:pt modelId="{382BD213-5B4D-4745-98BC-F8EC6B0CE4FF}">
      <dgm:prSet/>
      <dgm:spPr/>
      <dgm:t>
        <a:bodyPr/>
        <a:lstStyle/>
        <a:p>
          <a:r>
            <a:rPr lang="en-GB"/>
            <a:t>Interviews </a:t>
          </a:r>
          <a:endParaRPr lang="en-US"/>
        </a:p>
      </dgm:t>
    </dgm:pt>
    <dgm:pt modelId="{13A732E5-E8C9-40B3-8C4D-D907EA7ECBE0}" type="parTrans" cxnId="{D1F3CC65-ADB8-4785-AD7B-A2DF3225B7C0}">
      <dgm:prSet/>
      <dgm:spPr/>
      <dgm:t>
        <a:bodyPr/>
        <a:lstStyle/>
        <a:p>
          <a:endParaRPr lang="en-US"/>
        </a:p>
      </dgm:t>
    </dgm:pt>
    <dgm:pt modelId="{E6B9237A-376A-4D1E-8703-5FF3782ED616}" type="sibTrans" cxnId="{D1F3CC65-ADB8-4785-AD7B-A2DF3225B7C0}">
      <dgm:prSet/>
      <dgm:spPr/>
      <dgm:t>
        <a:bodyPr/>
        <a:lstStyle/>
        <a:p>
          <a:endParaRPr lang="en-US"/>
        </a:p>
      </dgm:t>
    </dgm:pt>
    <dgm:pt modelId="{A269094D-B3FB-4C7F-B555-921414E5A083}">
      <dgm:prSet/>
      <dgm:spPr/>
      <dgm:t>
        <a:bodyPr/>
        <a:lstStyle/>
        <a:p>
          <a:r>
            <a:rPr lang="en-GB"/>
            <a:t>Tests </a:t>
          </a:r>
          <a:endParaRPr lang="en-US"/>
        </a:p>
      </dgm:t>
    </dgm:pt>
    <dgm:pt modelId="{F8ED9D50-B580-4CF2-8323-B18AE90E8E5F}" type="parTrans" cxnId="{ECD51BBE-FF25-44BC-B35C-EDA7B5B55F1B}">
      <dgm:prSet/>
      <dgm:spPr/>
      <dgm:t>
        <a:bodyPr/>
        <a:lstStyle/>
        <a:p>
          <a:endParaRPr lang="en-US"/>
        </a:p>
      </dgm:t>
    </dgm:pt>
    <dgm:pt modelId="{4264E5F4-CC40-4EDC-86FA-F41F8112DD8E}" type="sibTrans" cxnId="{ECD51BBE-FF25-44BC-B35C-EDA7B5B55F1B}">
      <dgm:prSet/>
      <dgm:spPr/>
      <dgm:t>
        <a:bodyPr/>
        <a:lstStyle/>
        <a:p>
          <a:endParaRPr lang="en-US"/>
        </a:p>
      </dgm:t>
    </dgm:pt>
    <dgm:pt modelId="{6E15B9EB-9C3D-4F5D-853F-786D194DC1FD}">
      <dgm:prSet/>
      <dgm:spPr/>
      <dgm:t>
        <a:bodyPr/>
        <a:lstStyle/>
        <a:p>
          <a:r>
            <a:rPr lang="en-GB"/>
            <a:t>Assessment centres </a:t>
          </a:r>
          <a:endParaRPr lang="en-US"/>
        </a:p>
      </dgm:t>
    </dgm:pt>
    <dgm:pt modelId="{3018DC9F-A448-467F-9A51-4A294D37F127}" type="parTrans" cxnId="{F201F223-0AED-49E9-8449-FDF887747E4D}">
      <dgm:prSet/>
      <dgm:spPr/>
      <dgm:t>
        <a:bodyPr/>
        <a:lstStyle/>
        <a:p>
          <a:endParaRPr lang="en-US"/>
        </a:p>
      </dgm:t>
    </dgm:pt>
    <dgm:pt modelId="{7BE0A02F-9D99-4A7D-B0EE-2B463433214F}" type="sibTrans" cxnId="{F201F223-0AED-49E9-8449-FDF887747E4D}">
      <dgm:prSet/>
      <dgm:spPr/>
      <dgm:t>
        <a:bodyPr/>
        <a:lstStyle/>
        <a:p>
          <a:endParaRPr lang="en-US"/>
        </a:p>
      </dgm:t>
    </dgm:pt>
    <dgm:pt modelId="{774124E0-A936-4B11-A01F-6ABB8B00EF0D}">
      <dgm:prSet/>
      <dgm:spPr/>
      <dgm:t>
        <a:bodyPr/>
        <a:lstStyle/>
        <a:p>
          <a:r>
            <a:rPr lang="en-GB"/>
            <a:t>Trial shifts </a:t>
          </a:r>
          <a:endParaRPr lang="en-US"/>
        </a:p>
      </dgm:t>
    </dgm:pt>
    <dgm:pt modelId="{490310B9-0160-4F04-AF5F-9F2305F2C412}" type="parTrans" cxnId="{1EE5943D-0F8D-4DAA-968B-BEA212A847E3}">
      <dgm:prSet/>
      <dgm:spPr/>
      <dgm:t>
        <a:bodyPr/>
        <a:lstStyle/>
        <a:p>
          <a:endParaRPr lang="en-US"/>
        </a:p>
      </dgm:t>
    </dgm:pt>
    <dgm:pt modelId="{21B32262-7B46-48D5-B898-5222FD2324FF}" type="sibTrans" cxnId="{1EE5943D-0F8D-4DAA-968B-BEA212A847E3}">
      <dgm:prSet/>
      <dgm:spPr/>
      <dgm:t>
        <a:bodyPr/>
        <a:lstStyle/>
        <a:p>
          <a:endParaRPr lang="en-US"/>
        </a:p>
      </dgm:t>
    </dgm:pt>
    <dgm:pt modelId="{5B806D0E-C5F0-401B-88B3-998ADCD9B1AD}">
      <dgm:prSet/>
      <dgm:spPr/>
      <dgm:t>
        <a:bodyPr/>
        <a:lstStyle/>
        <a:p>
          <a:r>
            <a:rPr lang="en-GB"/>
            <a:t>References</a:t>
          </a:r>
          <a:endParaRPr lang="en-US"/>
        </a:p>
      </dgm:t>
    </dgm:pt>
    <dgm:pt modelId="{0C72C6DB-89D6-464E-9AC7-441DBF07E717}" type="parTrans" cxnId="{53483718-B2F9-4644-B26C-1D3C379291EE}">
      <dgm:prSet/>
      <dgm:spPr/>
      <dgm:t>
        <a:bodyPr/>
        <a:lstStyle/>
        <a:p>
          <a:endParaRPr lang="en-US"/>
        </a:p>
      </dgm:t>
    </dgm:pt>
    <dgm:pt modelId="{498B6671-FD30-4011-941E-8CAA46840880}" type="sibTrans" cxnId="{53483718-B2F9-4644-B26C-1D3C379291EE}">
      <dgm:prSet/>
      <dgm:spPr/>
      <dgm:t>
        <a:bodyPr/>
        <a:lstStyle/>
        <a:p>
          <a:endParaRPr lang="en-US"/>
        </a:p>
      </dgm:t>
    </dgm:pt>
    <dgm:pt modelId="{965F6C19-2C13-41F4-9642-6FDB9F5D8191}" type="pres">
      <dgm:prSet presAssocID="{E4AC0DCA-6F3B-4C7A-A444-C99D6F3E874B}" presName="root" presStyleCnt="0">
        <dgm:presLayoutVars>
          <dgm:dir/>
          <dgm:resizeHandles val="exact"/>
        </dgm:presLayoutVars>
      </dgm:prSet>
      <dgm:spPr/>
    </dgm:pt>
    <dgm:pt modelId="{1B4164AE-4A88-414B-B2F2-16E6343D6640}" type="pres">
      <dgm:prSet presAssocID="{E4AC0DCA-6F3B-4C7A-A444-C99D6F3E874B}" presName="container" presStyleCnt="0">
        <dgm:presLayoutVars>
          <dgm:dir/>
          <dgm:resizeHandles val="exact"/>
        </dgm:presLayoutVars>
      </dgm:prSet>
      <dgm:spPr/>
    </dgm:pt>
    <dgm:pt modelId="{6B847C3F-4D06-4998-A93E-974858DB8E37}" type="pres">
      <dgm:prSet presAssocID="{382BD213-5B4D-4745-98BC-F8EC6B0CE4FF}" presName="compNode" presStyleCnt="0"/>
      <dgm:spPr/>
    </dgm:pt>
    <dgm:pt modelId="{7A55FC4E-6798-46E2-AA67-4107153CF6F4}" type="pres">
      <dgm:prSet presAssocID="{382BD213-5B4D-4745-98BC-F8EC6B0CE4FF}" presName="iconBgRect" presStyleLbl="bgShp" presStyleIdx="0" presStyleCnt="5"/>
      <dgm:spPr/>
    </dgm:pt>
    <dgm:pt modelId="{D478D1DA-8DCE-4EBB-BD08-A68664A3106E}" type="pres">
      <dgm:prSet presAssocID="{382BD213-5B4D-4745-98BC-F8EC6B0CE4F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65F8339A-EF22-4013-8E17-7F64F075CD63}" type="pres">
      <dgm:prSet presAssocID="{382BD213-5B4D-4745-98BC-F8EC6B0CE4FF}" presName="spaceRect" presStyleCnt="0"/>
      <dgm:spPr/>
    </dgm:pt>
    <dgm:pt modelId="{0D137F11-7151-4C2B-93FA-700F50775A19}" type="pres">
      <dgm:prSet presAssocID="{382BD213-5B4D-4745-98BC-F8EC6B0CE4FF}" presName="textRect" presStyleLbl="revTx" presStyleIdx="0" presStyleCnt="5">
        <dgm:presLayoutVars>
          <dgm:chMax val="1"/>
          <dgm:chPref val="1"/>
        </dgm:presLayoutVars>
      </dgm:prSet>
      <dgm:spPr/>
    </dgm:pt>
    <dgm:pt modelId="{3061E2E1-7EA6-4858-B25C-EEB855182B91}" type="pres">
      <dgm:prSet presAssocID="{E6B9237A-376A-4D1E-8703-5FF3782ED616}" presName="sibTrans" presStyleLbl="sibTrans2D1" presStyleIdx="0" presStyleCnt="0"/>
      <dgm:spPr/>
    </dgm:pt>
    <dgm:pt modelId="{764875C8-70D3-4F62-9CCF-57482A7ACFB3}" type="pres">
      <dgm:prSet presAssocID="{A269094D-B3FB-4C7F-B555-921414E5A083}" presName="compNode" presStyleCnt="0"/>
      <dgm:spPr/>
    </dgm:pt>
    <dgm:pt modelId="{4308BD6B-0AB5-4BB3-859C-ECF60A3E910A}" type="pres">
      <dgm:prSet presAssocID="{A269094D-B3FB-4C7F-B555-921414E5A083}" presName="iconBgRect" presStyleLbl="bgShp" presStyleIdx="1" presStyleCnt="5"/>
      <dgm:spPr/>
    </dgm:pt>
    <dgm:pt modelId="{060E0DD5-FF98-48BF-85CA-354247D9B3D3}" type="pres">
      <dgm:prSet presAssocID="{A269094D-B3FB-4C7F-B555-921414E5A08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B0132426-4BC5-4E77-97BA-6DA8B56A47A2}" type="pres">
      <dgm:prSet presAssocID="{A269094D-B3FB-4C7F-B555-921414E5A083}" presName="spaceRect" presStyleCnt="0"/>
      <dgm:spPr/>
    </dgm:pt>
    <dgm:pt modelId="{B642DE18-5B94-4FE9-A969-970A4FF1DC14}" type="pres">
      <dgm:prSet presAssocID="{A269094D-B3FB-4C7F-B555-921414E5A083}" presName="textRect" presStyleLbl="revTx" presStyleIdx="1" presStyleCnt="5">
        <dgm:presLayoutVars>
          <dgm:chMax val="1"/>
          <dgm:chPref val="1"/>
        </dgm:presLayoutVars>
      </dgm:prSet>
      <dgm:spPr/>
    </dgm:pt>
    <dgm:pt modelId="{E6506860-400A-4D2B-AB4A-860A9065FAAE}" type="pres">
      <dgm:prSet presAssocID="{4264E5F4-CC40-4EDC-86FA-F41F8112DD8E}" presName="sibTrans" presStyleLbl="sibTrans2D1" presStyleIdx="0" presStyleCnt="0"/>
      <dgm:spPr/>
    </dgm:pt>
    <dgm:pt modelId="{C5C7C6DF-5636-44A8-92DF-8BED76CF9910}" type="pres">
      <dgm:prSet presAssocID="{6E15B9EB-9C3D-4F5D-853F-786D194DC1FD}" presName="compNode" presStyleCnt="0"/>
      <dgm:spPr/>
    </dgm:pt>
    <dgm:pt modelId="{9F2465F8-5A9A-4263-AE1E-BED2D9DED16C}" type="pres">
      <dgm:prSet presAssocID="{6E15B9EB-9C3D-4F5D-853F-786D194DC1FD}" presName="iconBgRect" presStyleLbl="bgShp" presStyleIdx="2" presStyleCnt="5"/>
      <dgm:spPr/>
    </dgm:pt>
    <dgm:pt modelId="{60D82C76-E872-4AFB-AF2B-0AB0FBB96426}" type="pres">
      <dgm:prSet presAssocID="{6E15B9EB-9C3D-4F5D-853F-786D194DC1F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302E9D42-85F7-444B-B3E4-C3961BE9912A}" type="pres">
      <dgm:prSet presAssocID="{6E15B9EB-9C3D-4F5D-853F-786D194DC1FD}" presName="spaceRect" presStyleCnt="0"/>
      <dgm:spPr/>
    </dgm:pt>
    <dgm:pt modelId="{60087FC2-7D44-4E51-B9B7-21C9F106CF0E}" type="pres">
      <dgm:prSet presAssocID="{6E15B9EB-9C3D-4F5D-853F-786D194DC1FD}" presName="textRect" presStyleLbl="revTx" presStyleIdx="2" presStyleCnt="5">
        <dgm:presLayoutVars>
          <dgm:chMax val="1"/>
          <dgm:chPref val="1"/>
        </dgm:presLayoutVars>
      </dgm:prSet>
      <dgm:spPr/>
    </dgm:pt>
    <dgm:pt modelId="{89BE1A87-02F6-4793-B043-41A8331062DA}" type="pres">
      <dgm:prSet presAssocID="{7BE0A02F-9D99-4A7D-B0EE-2B463433214F}" presName="sibTrans" presStyleLbl="sibTrans2D1" presStyleIdx="0" presStyleCnt="0"/>
      <dgm:spPr/>
    </dgm:pt>
    <dgm:pt modelId="{13C862E8-EC01-4739-A537-87C14FB98919}" type="pres">
      <dgm:prSet presAssocID="{774124E0-A936-4B11-A01F-6ABB8B00EF0D}" presName="compNode" presStyleCnt="0"/>
      <dgm:spPr/>
    </dgm:pt>
    <dgm:pt modelId="{9CE7524C-7A33-4F48-84D9-E2FB013CE2AA}" type="pres">
      <dgm:prSet presAssocID="{774124E0-A936-4B11-A01F-6ABB8B00EF0D}" presName="iconBgRect" presStyleLbl="bgShp" presStyleIdx="3" presStyleCnt="5"/>
      <dgm:spPr/>
    </dgm:pt>
    <dgm:pt modelId="{890D1D97-23CF-4E2A-83BD-1117167AD2E4}" type="pres">
      <dgm:prSet presAssocID="{774124E0-A936-4B11-A01F-6ABB8B00EF0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pwatch"/>
        </a:ext>
      </dgm:extLst>
    </dgm:pt>
    <dgm:pt modelId="{5B5F7A1B-7C86-47B9-AF5F-5B3DEA4FDACB}" type="pres">
      <dgm:prSet presAssocID="{774124E0-A936-4B11-A01F-6ABB8B00EF0D}" presName="spaceRect" presStyleCnt="0"/>
      <dgm:spPr/>
    </dgm:pt>
    <dgm:pt modelId="{02064D6A-F085-4011-953C-89850A91BC0B}" type="pres">
      <dgm:prSet presAssocID="{774124E0-A936-4B11-A01F-6ABB8B00EF0D}" presName="textRect" presStyleLbl="revTx" presStyleIdx="3" presStyleCnt="5">
        <dgm:presLayoutVars>
          <dgm:chMax val="1"/>
          <dgm:chPref val="1"/>
        </dgm:presLayoutVars>
      </dgm:prSet>
      <dgm:spPr/>
    </dgm:pt>
    <dgm:pt modelId="{7F4ECB59-427B-4EFD-8E55-825BE9B031F6}" type="pres">
      <dgm:prSet presAssocID="{21B32262-7B46-48D5-B898-5222FD2324FF}" presName="sibTrans" presStyleLbl="sibTrans2D1" presStyleIdx="0" presStyleCnt="0"/>
      <dgm:spPr/>
    </dgm:pt>
    <dgm:pt modelId="{7F66242D-63CA-4767-AF5A-E02A44F7840C}" type="pres">
      <dgm:prSet presAssocID="{5B806D0E-C5F0-401B-88B3-998ADCD9B1AD}" presName="compNode" presStyleCnt="0"/>
      <dgm:spPr/>
    </dgm:pt>
    <dgm:pt modelId="{C1BB6192-A365-4B54-9849-F811C57F64BD}" type="pres">
      <dgm:prSet presAssocID="{5B806D0E-C5F0-401B-88B3-998ADCD9B1AD}" presName="iconBgRect" presStyleLbl="bgShp" presStyleIdx="4" presStyleCnt="5"/>
      <dgm:spPr/>
    </dgm:pt>
    <dgm:pt modelId="{D5F781BC-74C2-42E7-91F3-D1EEA6262458}" type="pres">
      <dgm:prSet presAssocID="{5B806D0E-C5F0-401B-88B3-998ADCD9B1A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oks"/>
        </a:ext>
      </dgm:extLst>
    </dgm:pt>
    <dgm:pt modelId="{C275D68E-42FD-49BD-97F4-22F1E6BDBE59}" type="pres">
      <dgm:prSet presAssocID="{5B806D0E-C5F0-401B-88B3-998ADCD9B1AD}" presName="spaceRect" presStyleCnt="0"/>
      <dgm:spPr/>
    </dgm:pt>
    <dgm:pt modelId="{DE834642-991B-45B1-B6B3-5C3604DD1BFB}" type="pres">
      <dgm:prSet presAssocID="{5B806D0E-C5F0-401B-88B3-998ADCD9B1AD}" presName="textRect" presStyleLbl="revTx" presStyleIdx="4" presStyleCnt="5">
        <dgm:presLayoutVars>
          <dgm:chMax val="1"/>
          <dgm:chPref val="1"/>
        </dgm:presLayoutVars>
      </dgm:prSet>
      <dgm:spPr/>
    </dgm:pt>
  </dgm:ptLst>
  <dgm:cxnLst>
    <dgm:cxn modelId="{53483718-B2F9-4644-B26C-1D3C379291EE}" srcId="{E4AC0DCA-6F3B-4C7A-A444-C99D6F3E874B}" destId="{5B806D0E-C5F0-401B-88B3-998ADCD9B1AD}" srcOrd="4" destOrd="0" parTransId="{0C72C6DB-89D6-464E-9AC7-441DBF07E717}" sibTransId="{498B6671-FD30-4011-941E-8CAA46840880}"/>
    <dgm:cxn modelId="{7765BB19-CC09-4A86-B5C1-26CE52EF17DB}" type="presOf" srcId="{7BE0A02F-9D99-4A7D-B0EE-2B463433214F}" destId="{89BE1A87-02F6-4793-B043-41A8331062DA}" srcOrd="0" destOrd="0" presId="urn:microsoft.com/office/officeart/2018/2/layout/IconCircleList"/>
    <dgm:cxn modelId="{F201F223-0AED-49E9-8449-FDF887747E4D}" srcId="{E4AC0DCA-6F3B-4C7A-A444-C99D6F3E874B}" destId="{6E15B9EB-9C3D-4F5D-853F-786D194DC1FD}" srcOrd="2" destOrd="0" parTransId="{3018DC9F-A448-467F-9A51-4A294D37F127}" sibTransId="{7BE0A02F-9D99-4A7D-B0EE-2B463433214F}"/>
    <dgm:cxn modelId="{1EE5943D-0F8D-4DAA-968B-BEA212A847E3}" srcId="{E4AC0DCA-6F3B-4C7A-A444-C99D6F3E874B}" destId="{774124E0-A936-4B11-A01F-6ABB8B00EF0D}" srcOrd="3" destOrd="0" parTransId="{490310B9-0160-4F04-AF5F-9F2305F2C412}" sibTransId="{21B32262-7B46-48D5-B898-5222FD2324FF}"/>
    <dgm:cxn modelId="{C355DF63-EE6B-4220-9963-2A8D1B2AD9F3}" type="presOf" srcId="{E4AC0DCA-6F3B-4C7A-A444-C99D6F3E874B}" destId="{965F6C19-2C13-41F4-9642-6FDB9F5D8191}" srcOrd="0" destOrd="0" presId="urn:microsoft.com/office/officeart/2018/2/layout/IconCircleList"/>
    <dgm:cxn modelId="{D1F3CC65-ADB8-4785-AD7B-A2DF3225B7C0}" srcId="{E4AC0DCA-6F3B-4C7A-A444-C99D6F3E874B}" destId="{382BD213-5B4D-4745-98BC-F8EC6B0CE4FF}" srcOrd="0" destOrd="0" parTransId="{13A732E5-E8C9-40B3-8C4D-D907EA7ECBE0}" sibTransId="{E6B9237A-376A-4D1E-8703-5FF3782ED616}"/>
    <dgm:cxn modelId="{49AB8F85-421E-482A-871E-599D5E67549C}" type="presOf" srcId="{E6B9237A-376A-4D1E-8703-5FF3782ED616}" destId="{3061E2E1-7EA6-4858-B25C-EEB855182B91}" srcOrd="0" destOrd="0" presId="urn:microsoft.com/office/officeart/2018/2/layout/IconCircleList"/>
    <dgm:cxn modelId="{68F84E8F-4A22-4ADB-BCA4-FEC04FDD264D}" type="presOf" srcId="{A269094D-B3FB-4C7F-B555-921414E5A083}" destId="{B642DE18-5B94-4FE9-A969-970A4FF1DC14}" srcOrd="0" destOrd="0" presId="urn:microsoft.com/office/officeart/2018/2/layout/IconCircleList"/>
    <dgm:cxn modelId="{FFF8EB98-85DC-4C7F-97BB-A608A6554920}" type="presOf" srcId="{21B32262-7B46-48D5-B898-5222FD2324FF}" destId="{7F4ECB59-427B-4EFD-8E55-825BE9B031F6}" srcOrd="0" destOrd="0" presId="urn:microsoft.com/office/officeart/2018/2/layout/IconCircleList"/>
    <dgm:cxn modelId="{2C13EA9F-B2CC-4EC2-AF20-E5C874CC1971}" type="presOf" srcId="{774124E0-A936-4B11-A01F-6ABB8B00EF0D}" destId="{02064D6A-F085-4011-953C-89850A91BC0B}" srcOrd="0" destOrd="0" presId="urn:microsoft.com/office/officeart/2018/2/layout/IconCircleList"/>
    <dgm:cxn modelId="{D60D7CAE-C42C-40C9-969E-198B88D9DEAA}" type="presOf" srcId="{6E15B9EB-9C3D-4F5D-853F-786D194DC1FD}" destId="{60087FC2-7D44-4E51-B9B7-21C9F106CF0E}" srcOrd="0" destOrd="0" presId="urn:microsoft.com/office/officeart/2018/2/layout/IconCircleList"/>
    <dgm:cxn modelId="{ECD51BBE-FF25-44BC-B35C-EDA7B5B55F1B}" srcId="{E4AC0DCA-6F3B-4C7A-A444-C99D6F3E874B}" destId="{A269094D-B3FB-4C7F-B555-921414E5A083}" srcOrd="1" destOrd="0" parTransId="{F8ED9D50-B580-4CF2-8323-B18AE90E8E5F}" sibTransId="{4264E5F4-CC40-4EDC-86FA-F41F8112DD8E}"/>
    <dgm:cxn modelId="{669EF9BF-8958-4460-B314-DF94484038E9}" type="presOf" srcId="{5B806D0E-C5F0-401B-88B3-998ADCD9B1AD}" destId="{DE834642-991B-45B1-B6B3-5C3604DD1BFB}" srcOrd="0" destOrd="0" presId="urn:microsoft.com/office/officeart/2018/2/layout/IconCircleList"/>
    <dgm:cxn modelId="{14F992C0-42A4-4626-A7D4-21F44A3615DE}" type="presOf" srcId="{382BD213-5B4D-4745-98BC-F8EC6B0CE4FF}" destId="{0D137F11-7151-4C2B-93FA-700F50775A19}" srcOrd="0" destOrd="0" presId="urn:microsoft.com/office/officeart/2018/2/layout/IconCircleList"/>
    <dgm:cxn modelId="{18ABA1F2-C0E4-438C-9914-8132A4180C52}" type="presOf" srcId="{4264E5F4-CC40-4EDC-86FA-F41F8112DD8E}" destId="{E6506860-400A-4D2B-AB4A-860A9065FAAE}" srcOrd="0" destOrd="0" presId="urn:microsoft.com/office/officeart/2018/2/layout/IconCircleList"/>
    <dgm:cxn modelId="{69FABDCB-4EF0-469E-AD74-20F3B3100AA9}" type="presParOf" srcId="{965F6C19-2C13-41F4-9642-6FDB9F5D8191}" destId="{1B4164AE-4A88-414B-B2F2-16E6343D6640}" srcOrd="0" destOrd="0" presId="urn:microsoft.com/office/officeart/2018/2/layout/IconCircleList"/>
    <dgm:cxn modelId="{E3B296E2-7965-4B88-98EE-6E494E85FBE3}" type="presParOf" srcId="{1B4164AE-4A88-414B-B2F2-16E6343D6640}" destId="{6B847C3F-4D06-4998-A93E-974858DB8E37}" srcOrd="0" destOrd="0" presId="urn:microsoft.com/office/officeart/2018/2/layout/IconCircleList"/>
    <dgm:cxn modelId="{F2F81BDA-E6C4-4DAA-AFD4-EE5C5466C578}" type="presParOf" srcId="{6B847C3F-4D06-4998-A93E-974858DB8E37}" destId="{7A55FC4E-6798-46E2-AA67-4107153CF6F4}" srcOrd="0" destOrd="0" presId="urn:microsoft.com/office/officeart/2018/2/layout/IconCircleList"/>
    <dgm:cxn modelId="{52E9664E-1103-4038-A728-D84865212521}" type="presParOf" srcId="{6B847C3F-4D06-4998-A93E-974858DB8E37}" destId="{D478D1DA-8DCE-4EBB-BD08-A68664A3106E}" srcOrd="1" destOrd="0" presId="urn:microsoft.com/office/officeart/2018/2/layout/IconCircleList"/>
    <dgm:cxn modelId="{0C6C0FA2-1A79-43E4-8C63-FD66B449A58C}" type="presParOf" srcId="{6B847C3F-4D06-4998-A93E-974858DB8E37}" destId="{65F8339A-EF22-4013-8E17-7F64F075CD63}" srcOrd="2" destOrd="0" presId="urn:microsoft.com/office/officeart/2018/2/layout/IconCircleList"/>
    <dgm:cxn modelId="{C2DBC2FD-CF26-43C4-831E-FA1BADF8AAB4}" type="presParOf" srcId="{6B847C3F-4D06-4998-A93E-974858DB8E37}" destId="{0D137F11-7151-4C2B-93FA-700F50775A19}" srcOrd="3" destOrd="0" presId="urn:microsoft.com/office/officeart/2018/2/layout/IconCircleList"/>
    <dgm:cxn modelId="{88331D2D-DD1B-4839-BB3D-C05BD4153710}" type="presParOf" srcId="{1B4164AE-4A88-414B-B2F2-16E6343D6640}" destId="{3061E2E1-7EA6-4858-B25C-EEB855182B91}" srcOrd="1" destOrd="0" presId="urn:microsoft.com/office/officeart/2018/2/layout/IconCircleList"/>
    <dgm:cxn modelId="{6FC5A866-80C1-4647-BF22-E24338B8401B}" type="presParOf" srcId="{1B4164AE-4A88-414B-B2F2-16E6343D6640}" destId="{764875C8-70D3-4F62-9CCF-57482A7ACFB3}" srcOrd="2" destOrd="0" presId="urn:microsoft.com/office/officeart/2018/2/layout/IconCircleList"/>
    <dgm:cxn modelId="{64102D2E-98AD-4688-8526-65D1A52FEA5E}" type="presParOf" srcId="{764875C8-70D3-4F62-9CCF-57482A7ACFB3}" destId="{4308BD6B-0AB5-4BB3-859C-ECF60A3E910A}" srcOrd="0" destOrd="0" presId="urn:microsoft.com/office/officeart/2018/2/layout/IconCircleList"/>
    <dgm:cxn modelId="{45FE49CC-623D-4399-80F8-E55A1B77B53F}" type="presParOf" srcId="{764875C8-70D3-4F62-9CCF-57482A7ACFB3}" destId="{060E0DD5-FF98-48BF-85CA-354247D9B3D3}" srcOrd="1" destOrd="0" presId="urn:microsoft.com/office/officeart/2018/2/layout/IconCircleList"/>
    <dgm:cxn modelId="{83CE8AEC-AE6E-411F-949A-6C9330A2184F}" type="presParOf" srcId="{764875C8-70D3-4F62-9CCF-57482A7ACFB3}" destId="{B0132426-4BC5-4E77-97BA-6DA8B56A47A2}" srcOrd="2" destOrd="0" presId="urn:microsoft.com/office/officeart/2018/2/layout/IconCircleList"/>
    <dgm:cxn modelId="{67F63201-BEC8-4186-8FF3-AA4FEF6C0904}" type="presParOf" srcId="{764875C8-70D3-4F62-9CCF-57482A7ACFB3}" destId="{B642DE18-5B94-4FE9-A969-970A4FF1DC14}" srcOrd="3" destOrd="0" presId="urn:microsoft.com/office/officeart/2018/2/layout/IconCircleList"/>
    <dgm:cxn modelId="{73C48CD9-6CBF-4844-B793-C912F5990623}" type="presParOf" srcId="{1B4164AE-4A88-414B-B2F2-16E6343D6640}" destId="{E6506860-400A-4D2B-AB4A-860A9065FAAE}" srcOrd="3" destOrd="0" presId="urn:microsoft.com/office/officeart/2018/2/layout/IconCircleList"/>
    <dgm:cxn modelId="{7F8A243B-9E25-4FC9-AD29-D139B0B26893}" type="presParOf" srcId="{1B4164AE-4A88-414B-B2F2-16E6343D6640}" destId="{C5C7C6DF-5636-44A8-92DF-8BED76CF9910}" srcOrd="4" destOrd="0" presId="urn:microsoft.com/office/officeart/2018/2/layout/IconCircleList"/>
    <dgm:cxn modelId="{11731E67-191E-4E77-921A-E134D8AA56EA}" type="presParOf" srcId="{C5C7C6DF-5636-44A8-92DF-8BED76CF9910}" destId="{9F2465F8-5A9A-4263-AE1E-BED2D9DED16C}" srcOrd="0" destOrd="0" presId="urn:microsoft.com/office/officeart/2018/2/layout/IconCircleList"/>
    <dgm:cxn modelId="{8BAEF6EE-5D08-444C-A8AF-F8E3D560A5F9}" type="presParOf" srcId="{C5C7C6DF-5636-44A8-92DF-8BED76CF9910}" destId="{60D82C76-E872-4AFB-AF2B-0AB0FBB96426}" srcOrd="1" destOrd="0" presId="urn:microsoft.com/office/officeart/2018/2/layout/IconCircleList"/>
    <dgm:cxn modelId="{B5C4329D-1CD6-412C-AC44-CD852A33BBE9}" type="presParOf" srcId="{C5C7C6DF-5636-44A8-92DF-8BED76CF9910}" destId="{302E9D42-85F7-444B-B3E4-C3961BE9912A}" srcOrd="2" destOrd="0" presId="urn:microsoft.com/office/officeart/2018/2/layout/IconCircleList"/>
    <dgm:cxn modelId="{124F27ED-E6AD-4867-9C2F-0D5D89E74EFE}" type="presParOf" srcId="{C5C7C6DF-5636-44A8-92DF-8BED76CF9910}" destId="{60087FC2-7D44-4E51-B9B7-21C9F106CF0E}" srcOrd="3" destOrd="0" presId="urn:microsoft.com/office/officeart/2018/2/layout/IconCircleList"/>
    <dgm:cxn modelId="{759DEAFD-77A7-4F3B-A4E8-2BDD810959A9}" type="presParOf" srcId="{1B4164AE-4A88-414B-B2F2-16E6343D6640}" destId="{89BE1A87-02F6-4793-B043-41A8331062DA}" srcOrd="5" destOrd="0" presId="urn:microsoft.com/office/officeart/2018/2/layout/IconCircleList"/>
    <dgm:cxn modelId="{1EA233EB-9DB5-469A-AFAA-3CA1E4BE19F4}" type="presParOf" srcId="{1B4164AE-4A88-414B-B2F2-16E6343D6640}" destId="{13C862E8-EC01-4739-A537-87C14FB98919}" srcOrd="6" destOrd="0" presId="urn:microsoft.com/office/officeart/2018/2/layout/IconCircleList"/>
    <dgm:cxn modelId="{F45D59B3-6D54-4DB1-A908-BDF39FB7A0D2}" type="presParOf" srcId="{13C862E8-EC01-4739-A537-87C14FB98919}" destId="{9CE7524C-7A33-4F48-84D9-E2FB013CE2AA}" srcOrd="0" destOrd="0" presId="urn:microsoft.com/office/officeart/2018/2/layout/IconCircleList"/>
    <dgm:cxn modelId="{F75390A1-AF42-48CF-90FC-6A482317AE7B}" type="presParOf" srcId="{13C862E8-EC01-4739-A537-87C14FB98919}" destId="{890D1D97-23CF-4E2A-83BD-1117167AD2E4}" srcOrd="1" destOrd="0" presId="urn:microsoft.com/office/officeart/2018/2/layout/IconCircleList"/>
    <dgm:cxn modelId="{07B85329-8B7A-4B46-BE32-9C89750CFCB0}" type="presParOf" srcId="{13C862E8-EC01-4739-A537-87C14FB98919}" destId="{5B5F7A1B-7C86-47B9-AF5F-5B3DEA4FDACB}" srcOrd="2" destOrd="0" presId="urn:microsoft.com/office/officeart/2018/2/layout/IconCircleList"/>
    <dgm:cxn modelId="{3A4A07F9-7BA9-4C1B-91CA-86887F0ED1AD}" type="presParOf" srcId="{13C862E8-EC01-4739-A537-87C14FB98919}" destId="{02064D6A-F085-4011-953C-89850A91BC0B}" srcOrd="3" destOrd="0" presId="urn:microsoft.com/office/officeart/2018/2/layout/IconCircleList"/>
    <dgm:cxn modelId="{ABF96149-3599-4F61-8BA2-0DBDF25A98A6}" type="presParOf" srcId="{1B4164AE-4A88-414B-B2F2-16E6343D6640}" destId="{7F4ECB59-427B-4EFD-8E55-825BE9B031F6}" srcOrd="7" destOrd="0" presId="urn:microsoft.com/office/officeart/2018/2/layout/IconCircleList"/>
    <dgm:cxn modelId="{8DDCFB4C-7DFE-4CD5-8DD5-D3DFECEEA091}" type="presParOf" srcId="{1B4164AE-4A88-414B-B2F2-16E6343D6640}" destId="{7F66242D-63CA-4767-AF5A-E02A44F7840C}" srcOrd="8" destOrd="0" presId="urn:microsoft.com/office/officeart/2018/2/layout/IconCircleList"/>
    <dgm:cxn modelId="{81DED8AC-548F-47F9-996E-66C50C5405E7}" type="presParOf" srcId="{7F66242D-63CA-4767-AF5A-E02A44F7840C}" destId="{C1BB6192-A365-4B54-9849-F811C57F64BD}" srcOrd="0" destOrd="0" presId="urn:microsoft.com/office/officeart/2018/2/layout/IconCircleList"/>
    <dgm:cxn modelId="{9F491B9F-B23E-460E-B0EC-E3784FD2CF2C}" type="presParOf" srcId="{7F66242D-63CA-4767-AF5A-E02A44F7840C}" destId="{D5F781BC-74C2-42E7-91F3-D1EEA6262458}" srcOrd="1" destOrd="0" presId="urn:microsoft.com/office/officeart/2018/2/layout/IconCircleList"/>
    <dgm:cxn modelId="{E9DD86AC-78F4-4CE2-AC06-B28BEB6ACCC2}" type="presParOf" srcId="{7F66242D-63CA-4767-AF5A-E02A44F7840C}" destId="{C275D68E-42FD-49BD-97F4-22F1E6BDBE59}" srcOrd="2" destOrd="0" presId="urn:microsoft.com/office/officeart/2018/2/layout/IconCircleList"/>
    <dgm:cxn modelId="{05E11572-8731-453E-9DDF-29AD4E90C680}" type="presParOf" srcId="{7F66242D-63CA-4767-AF5A-E02A44F7840C}" destId="{DE834642-991B-45B1-B6B3-5C3604DD1BFB}"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C8D8E80D-C30D-44D6-8F25-9EDF10DD5144}" type="doc">
      <dgm:prSet loTypeId="urn:microsoft.com/office/officeart/2005/8/layout/vList2" loCatId="list" qsTypeId="urn:microsoft.com/office/officeart/2005/8/quickstyle/simple2" qsCatId="simple" csTypeId="urn:microsoft.com/office/officeart/2005/8/colors/accent2_2" csCatId="accent2"/>
      <dgm:spPr/>
      <dgm:t>
        <a:bodyPr/>
        <a:lstStyle/>
        <a:p>
          <a:endParaRPr lang="en-US"/>
        </a:p>
      </dgm:t>
    </dgm:pt>
    <dgm:pt modelId="{94F16F96-8B8B-475F-9E9E-025713B8AACC}">
      <dgm:prSet/>
      <dgm:spPr/>
      <dgm:t>
        <a:bodyPr/>
        <a:lstStyle/>
        <a:p>
          <a:r>
            <a:rPr lang="en-GB"/>
            <a:t>Telephone interviews </a:t>
          </a:r>
          <a:endParaRPr lang="en-US"/>
        </a:p>
      </dgm:t>
    </dgm:pt>
    <dgm:pt modelId="{DB32CD0D-D43E-446B-8FA0-D99D5BD6339E}" type="parTrans" cxnId="{8A3C29B3-8F9B-4211-8C16-667B6A36227E}">
      <dgm:prSet/>
      <dgm:spPr/>
      <dgm:t>
        <a:bodyPr/>
        <a:lstStyle/>
        <a:p>
          <a:endParaRPr lang="en-US"/>
        </a:p>
      </dgm:t>
    </dgm:pt>
    <dgm:pt modelId="{472B99B3-E111-44FF-AE3E-5CC1712B8F59}" type="sibTrans" cxnId="{8A3C29B3-8F9B-4211-8C16-667B6A36227E}">
      <dgm:prSet/>
      <dgm:spPr/>
      <dgm:t>
        <a:bodyPr/>
        <a:lstStyle/>
        <a:p>
          <a:endParaRPr lang="en-US"/>
        </a:p>
      </dgm:t>
    </dgm:pt>
    <dgm:pt modelId="{0E4430D9-9212-4250-BD0B-D31CE3D2C0DE}">
      <dgm:prSet/>
      <dgm:spPr/>
      <dgm:t>
        <a:bodyPr/>
        <a:lstStyle/>
        <a:p>
          <a:r>
            <a:rPr lang="en-GB"/>
            <a:t>Video call interviews </a:t>
          </a:r>
          <a:endParaRPr lang="en-US"/>
        </a:p>
      </dgm:t>
    </dgm:pt>
    <dgm:pt modelId="{53A23F30-7BB8-42D2-8C32-C3A7F33F951D}" type="parTrans" cxnId="{F8689AF2-7770-4995-AFAF-791ACF818919}">
      <dgm:prSet/>
      <dgm:spPr/>
      <dgm:t>
        <a:bodyPr/>
        <a:lstStyle/>
        <a:p>
          <a:endParaRPr lang="en-US"/>
        </a:p>
      </dgm:t>
    </dgm:pt>
    <dgm:pt modelId="{0A5078B7-E666-4478-A0C2-C7FA4FB69711}" type="sibTrans" cxnId="{F8689AF2-7770-4995-AFAF-791ACF818919}">
      <dgm:prSet/>
      <dgm:spPr/>
      <dgm:t>
        <a:bodyPr/>
        <a:lstStyle/>
        <a:p>
          <a:endParaRPr lang="en-US"/>
        </a:p>
      </dgm:t>
    </dgm:pt>
    <dgm:pt modelId="{F312641D-16F2-44AE-AC5A-52436449AEF5}">
      <dgm:prSet/>
      <dgm:spPr/>
      <dgm:t>
        <a:bodyPr/>
        <a:lstStyle/>
        <a:p>
          <a:r>
            <a:rPr lang="en-GB"/>
            <a:t>Face-to-face interviews </a:t>
          </a:r>
          <a:endParaRPr lang="en-US"/>
        </a:p>
      </dgm:t>
    </dgm:pt>
    <dgm:pt modelId="{5C4DABBB-D686-4E1F-B543-31B94A0D0C16}" type="parTrans" cxnId="{8DBBC182-3589-459B-9684-913BF5AE1530}">
      <dgm:prSet/>
      <dgm:spPr/>
      <dgm:t>
        <a:bodyPr/>
        <a:lstStyle/>
        <a:p>
          <a:endParaRPr lang="en-US"/>
        </a:p>
      </dgm:t>
    </dgm:pt>
    <dgm:pt modelId="{EAA05521-6633-4006-9171-BE7807CDFB69}" type="sibTrans" cxnId="{8DBBC182-3589-459B-9684-913BF5AE1530}">
      <dgm:prSet/>
      <dgm:spPr/>
      <dgm:t>
        <a:bodyPr/>
        <a:lstStyle/>
        <a:p>
          <a:endParaRPr lang="en-US"/>
        </a:p>
      </dgm:t>
    </dgm:pt>
    <dgm:pt modelId="{F0CAB48F-B3A6-40A0-879D-E3B652A67B8C}">
      <dgm:prSet/>
      <dgm:spPr/>
      <dgm:t>
        <a:bodyPr/>
        <a:lstStyle/>
        <a:p>
          <a:r>
            <a:rPr lang="en-GB"/>
            <a:t>One to one or panel interviews </a:t>
          </a:r>
          <a:endParaRPr lang="en-US"/>
        </a:p>
      </dgm:t>
    </dgm:pt>
    <dgm:pt modelId="{7CF48E2D-BA3E-4A6C-A4E2-2D7766A3648A}" type="parTrans" cxnId="{0F9BB88F-AE58-46F2-A73E-26E27F944F3F}">
      <dgm:prSet/>
      <dgm:spPr/>
      <dgm:t>
        <a:bodyPr/>
        <a:lstStyle/>
        <a:p>
          <a:endParaRPr lang="en-US"/>
        </a:p>
      </dgm:t>
    </dgm:pt>
    <dgm:pt modelId="{DDF7A6DA-9E9E-4B43-8AEA-8E8AD0791664}" type="sibTrans" cxnId="{0F9BB88F-AE58-46F2-A73E-26E27F944F3F}">
      <dgm:prSet/>
      <dgm:spPr/>
      <dgm:t>
        <a:bodyPr/>
        <a:lstStyle/>
        <a:p>
          <a:endParaRPr lang="en-US"/>
        </a:p>
      </dgm:t>
    </dgm:pt>
    <dgm:pt modelId="{CBFB9760-A6B5-4053-8FC0-E6D6D5AB7F69}">
      <dgm:prSet/>
      <dgm:spPr/>
      <dgm:t>
        <a:bodyPr/>
        <a:lstStyle/>
        <a:p>
          <a:r>
            <a:rPr lang="en-GB"/>
            <a:t>Individual or group interviews</a:t>
          </a:r>
          <a:endParaRPr lang="en-US"/>
        </a:p>
      </dgm:t>
    </dgm:pt>
    <dgm:pt modelId="{A7985BC1-3E96-4918-A04D-7E3875154334}" type="parTrans" cxnId="{9A613DB8-0650-4BB4-B46B-66EC87E11A5E}">
      <dgm:prSet/>
      <dgm:spPr/>
      <dgm:t>
        <a:bodyPr/>
        <a:lstStyle/>
        <a:p>
          <a:endParaRPr lang="en-US"/>
        </a:p>
      </dgm:t>
    </dgm:pt>
    <dgm:pt modelId="{65870E14-D2D3-44AF-BF7C-DE3596CD00C6}" type="sibTrans" cxnId="{9A613DB8-0650-4BB4-B46B-66EC87E11A5E}">
      <dgm:prSet/>
      <dgm:spPr/>
      <dgm:t>
        <a:bodyPr/>
        <a:lstStyle/>
        <a:p>
          <a:endParaRPr lang="en-US"/>
        </a:p>
      </dgm:t>
    </dgm:pt>
    <dgm:pt modelId="{9AA5FC7D-772F-4C89-AC42-87E5F2BB5EDC}" type="pres">
      <dgm:prSet presAssocID="{C8D8E80D-C30D-44D6-8F25-9EDF10DD5144}" presName="linear" presStyleCnt="0">
        <dgm:presLayoutVars>
          <dgm:animLvl val="lvl"/>
          <dgm:resizeHandles val="exact"/>
        </dgm:presLayoutVars>
      </dgm:prSet>
      <dgm:spPr/>
    </dgm:pt>
    <dgm:pt modelId="{A6D37687-43B2-4EC2-9B42-78B987CF70C7}" type="pres">
      <dgm:prSet presAssocID="{94F16F96-8B8B-475F-9E9E-025713B8AACC}" presName="parentText" presStyleLbl="node1" presStyleIdx="0" presStyleCnt="5">
        <dgm:presLayoutVars>
          <dgm:chMax val="0"/>
          <dgm:bulletEnabled val="1"/>
        </dgm:presLayoutVars>
      </dgm:prSet>
      <dgm:spPr/>
    </dgm:pt>
    <dgm:pt modelId="{03B80C53-9336-4884-9823-2559A71702FA}" type="pres">
      <dgm:prSet presAssocID="{472B99B3-E111-44FF-AE3E-5CC1712B8F59}" presName="spacer" presStyleCnt="0"/>
      <dgm:spPr/>
    </dgm:pt>
    <dgm:pt modelId="{F2A11582-2123-47BE-A303-642C3DD30659}" type="pres">
      <dgm:prSet presAssocID="{0E4430D9-9212-4250-BD0B-D31CE3D2C0DE}" presName="parentText" presStyleLbl="node1" presStyleIdx="1" presStyleCnt="5">
        <dgm:presLayoutVars>
          <dgm:chMax val="0"/>
          <dgm:bulletEnabled val="1"/>
        </dgm:presLayoutVars>
      </dgm:prSet>
      <dgm:spPr/>
    </dgm:pt>
    <dgm:pt modelId="{BDC8E907-88AF-44A8-BEB8-9B3B35C4C7FB}" type="pres">
      <dgm:prSet presAssocID="{0A5078B7-E666-4478-A0C2-C7FA4FB69711}" presName="spacer" presStyleCnt="0"/>
      <dgm:spPr/>
    </dgm:pt>
    <dgm:pt modelId="{6F2E679F-61A0-46CF-992C-52C51DE6939C}" type="pres">
      <dgm:prSet presAssocID="{F312641D-16F2-44AE-AC5A-52436449AEF5}" presName="parentText" presStyleLbl="node1" presStyleIdx="2" presStyleCnt="5">
        <dgm:presLayoutVars>
          <dgm:chMax val="0"/>
          <dgm:bulletEnabled val="1"/>
        </dgm:presLayoutVars>
      </dgm:prSet>
      <dgm:spPr/>
    </dgm:pt>
    <dgm:pt modelId="{D7E4D678-C260-453D-A3C5-8CD757AFB26F}" type="pres">
      <dgm:prSet presAssocID="{EAA05521-6633-4006-9171-BE7807CDFB69}" presName="spacer" presStyleCnt="0"/>
      <dgm:spPr/>
    </dgm:pt>
    <dgm:pt modelId="{93EC84CF-29D7-4EEF-B265-5B58E2B3C62C}" type="pres">
      <dgm:prSet presAssocID="{F0CAB48F-B3A6-40A0-879D-E3B652A67B8C}" presName="parentText" presStyleLbl="node1" presStyleIdx="3" presStyleCnt="5">
        <dgm:presLayoutVars>
          <dgm:chMax val="0"/>
          <dgm:bulletEnabled val="1"/>
        </dgm:presLayoutVars>
      </dgm:prSet>
      <dgm:spPr/>
    </dgm:pt>
    <dgm:pt modelId="{08703178-2F02-445C-95E5-B7F01CDF7813}" type="pres">
      <dgm:prSet presAssocID="{DDF7A6DA-9E9E-4B43-8AEA-8E8AD0791664}" presName="spacer" presStyleCnt="0"/>
      <dgm:spPr/>
    </dgm:pt>
    <dgm:pt modelId="{97E1A13B-ECF7-4A4D-8B6D-529AD5287BB8}" type="pres">
      <dgm:prSet presAssocID="{CBFB9760-A6B5-4053-8FC0-E6D6D5AB7F69}" presName="parentText" presStyleLbl="node1" presStyleIdx="4" presStyleCnt="5">
        <dgm:presLayoutVars>
          <dgm:chMax val="0"/>
          <dgm:bulletEnabled val="1"/>
        </dgm:presLayoutVars>
      </dgm:prSet>
      <dgm:spPr/>
    </dgm:pt>
  </dgm:ptLst>
  <dgm:cxnLst>
    <dgm:cxn modelId="{58D3283C-3B16-436E-A85A-A75D8EDC9296}" type="presOf" srcId="{F0CAB48F-B3A6-40A0-879D-E3B652A67B8C}" destId="{93EC84CF-29D7-4EEF-B265-5B58E2B3C62C}" srcOrd="0" destOrd="0" presId="urn:microsoft.com/office/officeart/2005/8/layout/vList2"/>
    <dgm:cxn modelId="{8DBBC182-3589-459B-9684-913BF5AE1530}" srcId="{C8D8E80D-C30D-44D6-8F25-9EDF10DD5144}" destId="{F312641D-16F2-44AE-AC5A-52436449AEF5}" srcOrd="2" destOrd="0" parTransId="{5C4DABBB-D686-4E1F-B543-31B94A0D0C16}" sibTransId="{EAA05521-6633-4006-9171-BE7807CDFB69}"/>
    <dgm:cxn modelId="{37844C8B-2687-4FA4-9788-E1AE2C8653C1}" type="presOf" srcId="{C8D8E80D-C30D-44D6-8F25-9EDF10DD5144}" destId="{9AA5FC7D-772F-4C89-AC42-87E5F2BB5EDC}" srcOrd="0" destOrd="0" presId="urn:microsoft.com/office/officeart/2005/8/layout/vList2"/>
    <dgm:cxn modelId="{0F9BB88F-AE58-46F2-A73E-26E27F944F3F}" srcId="{C8D8E80D-C30D-44D6-8F25-9EDF10DD5144}" destId="{F0CAB48F-B3A6-40A0-879D-E3B652A67B8C}" srcOrd="3" destOrd="0" parTransId="{7CF48E2D-BA3E-4A6C-A4E2-2D7766A3648A}" sibTransId="{DDF7A6DA-9E9E-4B43-8AEA-8E8AD0791664}"/>
    <dgm:cxn modelId="{8A3C29B3-8F9B-4211-8C16-667B6A36227E}" srcId="{C8D8E80D-C30D-44D6-8F25-9EDF10DD5144}" destId="{94F16F96-8B8B-475F-9E9E-025713B8AACC}" srcOrd="0" destOrd="0" parTransId="{DB32CD0D-D43E-446B-8FA0-D99D5BD6339E}" sibTransId="{472B99B3-E111-44FF-AE3E-5CC1712B8F59}"/>
    <dgm:cxn modelId="{9A613DB8-0650-4BB4-B46B-66EC87E11A5E}" srcId="{C8D8E80D-C30D-44D6-8F25-9EDF10DD5144}" destId="{CBFB9760-A6B5-4053-8FC0-E6D6D5AB7F69}" srcOrd="4" destOrd="0" parTransId="{A7985BC1-3E96-4918-A04D-7E3875154334}" sibTransId="{65870E14-D2D3-44AF-BF7C-DE3596CD00C6}"/>
    <dgm:cxn modelId="{CE9644BC-2E77-4C20-9A79-94A3D0493ACC}" type="presOf" srcId="{94F16F96-8B8B-475F-9E9E-025713B8AACC}" destId="{A6D37687-43B2-4EC2-9B42-78B987CF70C7}" srcOrd="0" destOrd="0" presId="urn:microsoft.com/office/officeart/2005/8/layout/vList2"/>
    <dgm:cxn modelId="{0658F2BE-2355-41DC-92AA-A6EC52AE320F}" type="presOf" srcId="{F312641D-16F2-44AE-AC5A-52436449AEF5}" destId="{6F2E679F-61A0-46CF-992C-52C51DE6939C}" srcOrd="0" destOrd="0" presId="urn:microsoft.com/office/officeart/2005/8/layout/vList2"/>
    <dgm:cxn modelId="{4A0590E9-EC6E-4180-9F28-DC0907CC23BC}" type="presOf" srcId="{CBFB9760-A6B5-4053-8FC0-E6D6D5AB7F69}" destId="{97E1A13B-ECF7-4A4D-8B6D-529AD5287BB8}" srcOrd="0" destOrd="0" presId="urn:microsoft.com/office/officeart/2005/8/layout/vList2"/>
    <dgm:cxn modelId="{F8689AF2-7770-4995-AFAF-791ACF818919}" srcId="{C8D8E80D-C30D-44D6-8F25-9EDF10DD5144}" destId="{0E4430D9-9212-4250-BD0B-D31CE3D2C0DE}" srcOrd="1" destOrd="0" parTransId="{53A23F30-7BB8-42D2-8C32-C3A7F33F951D}" sibTransId="{0A5078B7-E666-4478-A0C2-C7FA4FB69711}"/>
    <dgm:cxn modelId="{8D93E6FF-D493-4C16-A68D-6124E2BC73A0}" type="presOf" srcId="{0E4430D9-9212-4250-BD0B-D31CE3D2C0DE}" destId="{F2A11582-2123-47BE-A303-642C3DD30659}" srcOrd="0" destOrd="0" presId="urn:microsoft.com/office/officeart/2005/8/layout/vList2"/>
    <dgm:cxn modelId="{620315CB-211B-4420-BFF9-FA468739E30B}" type="presParOf" srcId="{9AA5FC7D-772F-4C89-AC42-87E5F2BB5EDC}" destId="{A6D37687-43B2-4EC2-9B42-78B987CF70C7}" srcOrd="0" destOrd="0" presId="urn:microsoft.com/office/officeart/2005/8/layout/vList2"/>
    <dgm:cxn modelId="{F49B6829-4218-42A0-846C-9B491CF1401F}" type="presParOf" srcId="{9AA5FC7D-772F-4C89-AC42-87E5F2BB5EDC}" destId="{03B80C53-9336-4884-9823-2559A71702FA}" srcOrd="1" destOrd="0" presId="urn:microsoft.com/office/officeart/2005/8/layout/vList2"/>
    <dgm:cxn modelId="{11AC0A39-EA40-46D4-B6C9-C97D23673719}" type="presParOf" srcId="{9AA5FC7D-772F-4C89-AC42-87E5F2BB5EDC}" destId="{F2A11582-2123-47BE-A303-642C3DD30659}" srcOrd="2" destOrd="0" presId="urn:microsoft.com/office/officeart/2005/8/layout/vList2"/>
    <dgm:cxn modelId="{49DF92CF-9B27-4625-BF53-C11C71B4D21F}" type="presParOf" srcId="{9AA5FC7D-772F-4C89-AC42-87E5F2BB5EDC}" destId="{BDC8E907-88AF-44A8-BEB8-9B3B35C4C7FB}" srcOrd="3" destOrd="0" presId="urn:microsoft.com/office/officeart/2005/8/layout/vList2"/>
    <dgm:cxn modelId="{6DAA4BA4-A57B-4CC7-B619-C7C2996B4DF3}" type="presParOf" srcId="{9AA5FC7D-772F-4C89-AC42-87E5F2BB5EDC}" destId="{6F2E679F-61A0-46CF-992C-52C51DE6939C}" srcOrd="4" destOrd="0" presId="urn:microsoft.com/office/officeart/2005/8/layout/vList2"/>
    <dgm:cxn modelId="{5F4995C5-5745-4E5A-A8F3-B023531418D0}" type="presParOf" srcId="{9AA5FC7D-772F-4C89-AC42-87E5F2BB5EDC}" destId="{D7E4D678-C260-453D-A3C5-8CD757AFB26F}" srcOrd="5" destOrd="0" presId="urn:microsoft.com/office/officeart/2005/8/layout/vList2"/>
    <dgm:cxn modelId="{AEFED90D-3E65-4359-89E4-FDB6C7CC1E28}" type="presParOf" srcId="{9AA5FC7D-772F-4C89-AC42-87E5F2BB5EDC}" destId="{93EC84CF-29D7-4EEF-B265-5B58E2B3C62C}" srcOrd="6" destOrd="0" presId="urn:microsoft.com/office/officeart/2005/8/layout/vList2"/>
    <dgm:cxn modelId="{3C8DFEE4-4A80-47EA-91F3-C833B36B5A8D}" type="presParOf" srcId="{9AA5FC7D-772F-4C89-AC42-87E5F2BB5EDC}" destId="{08703178-2F02-445C-95E5-B7F01CDF7813}" srcOrd="7" destOrd="0" presId="urn:microsoft.com/office/officeart/2005/8/layout/vList2"/>
    <dgm:cxn modelId="{B95F859A-E3B2-405C-BE10-F3F2A4A30127}" type="presParOf" srcId="{9AA5FC7D-772F-4C89-AC42-87E5F2BB5EDC}" destId="{97E1A13B-ECF7-4A4D-8B6D-529AD5287BB8}"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666B8259-EDB7-4778-BDBD-0DFC16C59E8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EB97171-C13E-4DCA-962A-32F9FEB99F83}">
      <dgm:prSet/>
      <dgm:spPr/>
      <dgm:t>
        <a:bodyPr/>
        <a:lstStyle/>
        <a:p>
          <a:pPr>
            <a:lnSpc>
              <a:spcPct val="100000"/>
            </a:lnSpc>
          </a:pPr>
          <a:r>
            <a:rPr lang="en-GB"/>
            <a:t>Opening the interview, the questions, closing the interview.</a:t>
          </a:r>
          <a:endParaRPr lang="en-US"/>
        </a:p>
      </dgm:t>
    </dgm:pt>
    <dgm:pt modelId="{1BCC7DF6-1DB2-414C-B0AA-51919C1DC786}" type="parTrans" cxnId="{DEAC8DF9-8EA9-403A-88A9-4FFDBC16EE14}">
      <dgm:prSet/>
      <dgm:spPr/>
      <dgm:t>
        <a:bodyPr/>
        <a:lstStyle/>
        <a:p>
          <a:endParaRPr lang="en-US"/>
        </a:p>
      </dgm:t>
    </dgm:pt>
    <dgm:pt modelId="{AD820733-604F-4928-A2C6-7321A9984A79}" type="sibTrans" cxnId="{DEAC8DF9-8EA9-403A-88A9-4FFDBC16EE14}">
      <dgm:prSet/>
      <dgm:spPr/>
      <dgm:t>
        <a:bodyPr/>
        <a:lstStyle/>
        <a:p>
          <a:endParaRPr lang="en-US"/>
        </a:p>
      </dgm:t>
    </dgm:pt>
    <dgm:pt modelId="{0BD22AA4-2493-4A86-AC4C-9AD90CF2C425}">
      <dgm:prSet/>
      <dgm:spPr/>
      <dgm:t>
        <a:bodyPr/>
        <a:lstStyle/>
        <a:p>
          <a:pPr>
            <a:lnSpc>
              <a:spcPct val="100000"/>
            </a:lnSpc>
          </a:pPr>
          <a:r>
            <a:rPr lang="en-GB"/>
            <a:t>Interview questions – closed, open, probing, hypothetical, competency based.</a:t>
          </a:r>
          <a:endParaRPr lang="en-US"/>
        </a:p>
      </dgm:t>
    </dgm:pt>
    <dgm:pt modelId="{60C1F73A-8DCF-46A5-B78F-EA96187ECC71}" type="parTrans" cxnId="{8A8CE7C6-09BC-4029-AFBE-91A860EC0A74}">
      <dgm:prSet/>
      <dgm:spPr/>
      <dgm:t>
        <a:bodyPr/>
        <a:lstStyle/>
        <a:p>
          <a:endParaRPr lang="en-US"/>
        </a:p>
      </dgm:t>
    </dgm:pt>
    <dgm:pt modelId="{7AE1E411-64C8-477C-8402-18B8C83278D5}" type="sibTrans" cxnId="{8A8CE7C6-09BC-4029-AFBE-91A860EC0A74}">
      <dgm:prSet/>
      <dgm:spPr/>
      <dgm:t>
        <a:bodyPr/>
        <a:lstStyle/>
        <a:p>
          <a:endParaRPr lang="en-US"/>
        </a:p>
      </dgm:t>
    </dgm:pt>
    <dgm:pt modelId="{8499F3F2-FE97-459A-9E5A-A4D159004FAD}">
      <dgm:prSet/>
      <dgm:spPr/>
      <dgm:t>
        <a:bodyPr/>
        <a:lstStyle/>
        <a:p>
          <a:pPr>
            <a:lnSpc>
              <a:spcPct val="100000"/>
            </a:lnSpc>
          </a:pPr>
          <a:r>
            <a:rPr lang="en-GB"/>
            <a:t>Who should conduct the interview?</a:t>
          </a:r>
          <a:endParaRPr lang="en-US"/>
        </a:p>
      </dgm:t>
    </dgm:pt>
    <dgm:pt modelId="{8EC31958-F015-4C98-838A-3EF6AEEC359B}" type="parTrans" cxnId="{CE1A78CE-F087-48E7-926E-4322A4E24AED}">
      <dgm:prSet/>
      <dgm:spPr/>
      <dgm:t>
        <a:bodyPr/>
        <a:lstStyle/>
        <a:p>
          <a:endParaRPr lang="en-US"/>
        </a:p>
      </dgm:t>
    </dgm:pt>
    <dgm:pt modelId="{045B68AA-167F-4BA4-8E57-FC158F8189A4}" type="sibTrans" cxnId="{CE1A78CE-F087-48E7-926E-4322A4E24AED}">
      <dgm:prSet/>
      <dgm:spPr/>
      <dgm:t>
        <a:bodyPr/>
        <a:lstStyle/>
        <a:p>
          <a:endParaRPr lang="en-US"/>
        </a:p>
      </dgm:t>
    </dgm:pt>
    <dgm:pt modelId="{D5DE1221-134D-4D85-834E-ACF181744615}">
      <dgm:prSet/>
      <dgm:spPr/>
      <dgm:t>
        <a:bodyPr/>
        <a:lstStyle/>
        <a:p>
          <a:pPr>
            <a:lnSpc>
              <a:spcPct val="100000"/>
            </a:lnSpc>
          </a:pPr>
          <a:r>
            <a:rPr lang="en-GB"/>
            <a:t>In pairs, think of some questions you could ask in an interview for People Assistant role. </a:t>
          </a:r>
          <a:endParaRPr lang="en-US"/>
        </a:p>
      </dgm:t>
    </dgm:pt>
    <dgm:pt modelId="{4A1F8662-3BA4-4FD8-B4A6-30FA932BDBE6}" type="parTrans" cxnId="{3D99E5F5-2019-465A-97FB-C6068D6D6F31}">
      <dgm:prSet/>
      <dgm:spPr/>
      <dgm:t>
        <a:bodyPr/>
        <a:lstStyle/>
        <a:p>
          <a:endParaRPr lang="en-US"/>
        </a:p>
      </dgm:t>
    </dgm:pt>
    <dgm:pt modelId="{0F3FC502-864E-4608-9609-008E385817D3}" type="sibTrans" cxnId="{3D99E5F5-2019-465A-97FB-C6068D6D6F31}">
      <dgm:prSet/>
      <dgm:spPr/>
      <dgm:t>
        <a:bodyPr/>
        <a:lstStyle/>
        <a:p>
          <a:endParaRPr lang="en-US"/>
        </a:p>
      </dgm:t>
    </dgm:pt>
    <dgm:pt modelId="{6536273A-D52C-4B2C-A317-2D846EE7AE48}" type="pres">
      <dgm:prSet presAssocID="{666B8259-EDB7-4778-BDBD-0DFC16C59E8B}" presName="root" presStyleCnt="0">
        <dgm:presLayoutVars>
          <dgm:dir/>
          <dgm:resizeHandles val="exact"/>
        </dgm:presLayoutVars>
      </dgm:prSet>
      <dgm:spPr/>
    </dgm:pt>
    <dgm:pt modelId="{43D29E3B-3725-4030-B5D2-5264CC40C1ED}" type="pres">
      <dgm:prSet presAssocID="{7EB97171-C13E-4DCA-962A-32F9FEB99F83}" presName="compNode" presStyleCnt="0"/>
      <dgm:spPr/>
    </dgm:pt>
    <dgm:pt modelId="{7ED8A4E1-B527-4D51-A437-4A8036277190}" type="pres">
      <dgm:prSet presAssocID="{7EB97171-C13E-4DCA-962A-32F9FEB99F83}" presName="bgRect" presStyleLbl="bgShp" presStyleIdx="0" presStyleCnt="4"/>
      <dgm:spPr/>
    </dgm:pt>
    <dgm:pt modelId="{C98F8844-AD5B-4FCC-976C-CA6347BEA206}" type="pres">
      <dgm:prSet presAssocID="{7EB97171-C13E-4DCA-962A-32F9FEB99F8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85F46FD2-D83E-41B2-9A3C-70B60CD3E472}" type="pres">
      <dgm:prSet presAssocID="{7EB97171-C13E-4DCA-962A-32F9FEB99F83}" presName="spaceRect" presStyleCnt="0"/>
      <dgm:spPr/>
    </dgm:pt>
    <dgm:pt modelId="{4BF287BC-F359-497D-B991-480321EFDF62}" type="pres">
      <dgm:prSet presAssocID="{7EB97171-C13E-4DCA-962A-32F9FEB99F83}" presName="parTx" presStyleLbl="revTx" presStyleIdx="0" presStyleCnt="4">
        <dgm:presLayoutVars>
          <dgm:chMax val="0"/>
          <dgm:chPref val="0"/>
        </dgm:presLayoutVars>
      </dgm:prSet>
      <dgm:spPr/>
    </dgm:pt>
    <dgm:pt modelId="{C659A8BC-E647-45D2-9864-5C5F66B94A81}" type="pres">
      <dgm:prSet presAssocID="{AD820733-604F-4928-A2C6-7321A9984A79}" presName="sibTrans" presStyleCnt="0"/>
      <dgm:spPr/>
    </dgm:pt>
    <dgm:pt modelId="{0FB197B9-A6AE-4403-8F0A-5B621A98B66C}" type="pres">
      <dgm:prSet presAssocID="{0BD22AA4-2493-4A86-AC4C-9AD90CF2C425}" presName="compNode" presStyleCnt="0"/>
      <dgm:spPr/>
    </dgm:pt>
    <dgm:pt modelId="{14C19926-A854-4335-8B76-C46DF84A8852}" type="pres">
      <dgm:prSet presAssocID="{0BD22AA4-2493-4A86-AC4C-9AD90CF2C425}" presName="bgRect" presStyleLbl="bgShp" presStyleIdx="1" presStyleCnt="4"/>
      <dgm:spPr/>
    </dgm:pt>
    <dgm:pt modelId="{8CFEE32E-6F0C-434A-AF6F-7DA7A89C61DF}" type="pres">
      <dgm:prSet presAssocID="{0BD22AA4-2493-4A86-AC4C-9AD90CF2C42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8B473EE1-D156-49E4-9695-81E3BA4B8731}" type="pres">
      <dgm:prSet presAssocID="{0BD22AA4-2493-4A86-AC4C-9AD90CF2C425}" presName="spaceRect" presStyleCnt="0"/>
      <dgm:spPr/>
    </dgm:pt>
    <dgm:pt modelId="{FA1BFDBB-2879-42D5-95B7-86171E69F68D}" type="pres">
      <dgm:prSet presAssocID="{0BD22AA4-2493-4A86-AC4C-9AD90CF2C425}" presName="parTx" presStyleLbl="revTx" presStyleIdx="1" presStyleCnt="4">
        <dgm:presLayoutVars>
          <dgm:chMax val="0"/>
          <dgm:chPref val="0"/>
        </dgm:presLayoutVars>
      </dgm:prSet>
      <dgm:spPr/>
    </dgm:pt>
    <dgm:pt modelId="{1618F654-9580-4702-AE0B-BB7B6E23CED5}" type="pres">
      <dgm:prSet presAssocID="{7AE1E411-64C8-477C-8402-18B8C83278D5}" presName="sibTrans" presStyleCnt="0"/>
      <dgm:spPr/>
    </dgm:pt>
    <dgm:pt modelId="{0B28560D-1B0E-4D99-99CC-7BE1EEA572F1}" type="pres">
      <dgm:prSet presAssocID="{8499F3F2-FE97-459A-9E5A-A4D159004FAD}" presName="compNode" presStyleCnt="0"/>
      <dgm:spPr/>
    </dgm:pt>
    <dgm:pt modelId="{478E03D0-EE05-4337-950B-C8CC2F8FA4E1}" type="pres">
      <dgm:prSet presAssocID="{8499F3F2-FE97-459A-9E5A-A4D159004FAD}" presName="bgRect" presStyleLbl="bgShp" presStyleIdx="2" presStyleCnt="4"/>
      <dgm:spPr/>
    </dgm:pt>
    <dgm:pt modelId="{23BB51E5-E6E8-49AF-BBF7-6341220BD1C0}" type="pres">
      <dgm:prSet presAssocID="{8499F3F2-FE97-459A-9E5A-A4D159004FA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70C12953-B196-4068-9276-A36618399548}" type="pres">
      <dgm:prSet presAssocID="{8499F3F2-FE97-459A-9E5A-A4D159004FAD}" presName="spaceRect" presStyleCnt="0"/>
      <dgm:spPr/>
    </dgm:pt>
    <dgm:pt modelId="{60C9AC51-B217-47C2-9012-E717D6643BDE}" type="pres">
      <dgm:prSet presAssocID="{8499F3F2-FE97-459A-9E5A-A4D159004FAD}" presName="parTx" presStyleLbl="revTx" presStyleIdx="2" presStyleCnt="4">
        <dgm:presLayoutVars>
          <dgm:chMax val="0"/>
          <dgm:chPref val="0"/>
        </dgm:presLayoutVars>
      </dgm:prSet>
      <dgm:spPr/>
    </dgm:pt>
    <dgm:pt modelId="{70A80608-71C4-455F-95B6-FB05197F9A3A}" type="pres">
      <dgm:prSet presAssocID="{045B68AA-167F-4BA4-8E57-FC158F8189A4}" presName="sibTrans" presStyleCnt="0"/>
      <dgm:spPr/>
    </dgm:pt>
    <dgm:pt modelId="{A3AA794F-510B-4F84-8946-B4512F54A295}" type="pres">
      <dgm:prSet presAssocID="{D5DE1221-134D-4D85-834E-ACF181744615}" presName="compNode" presStyleCnt="0"/>
      <dgm:spPr/>
    </dgm:pt>
    <dgm:pt modelId="{8679F4C9-5633-4B84-88A3-68D58AAD3F4F}" type="pres">
      <dgm:prSet presAssocID="{D5DE1221-134D-4D85-834E-ACF181744615}" presName="bgRect" presStyleLbl="bgShp" presStyleIdx="3" presStyleCnt="4"/>
      <dgm:spPr/>
    </dgm:pt>
    <dgm:pt modelId="{D13E3CE0-AB5F-42DA-95FC-594E432EAD04}" type="pres">
      <dgm:prSet presAssocID="{D5DE1221-134D-4D85-834E-ACF18174461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EB70009C-52D1-4062-A827-A06925DA86BF}" type="pres">
      <dgm:prSet presAssocID="{D5DE1221-134D-4D85-834E-ACF181744615}" presName="spaceRect" presStyleCnt="0"/>
      <dgm:spPr/>
    </dgm:pt>
    <dgm:pt modelId="{EC298B6A-7DCB-49E6-B248-A06E845F415C}" type="pres">
      <dgm:prSet presAssocID="{D5DE1221-134D-4D85-834E-ACF181744615}" presName="parTx" presStyleLbl="revTx" presStyleIdx="3" presStyleCnt="4">
        <dgm:presLayoutVars>
          <dgm:chMax val="0"/>
          <dgm:chPref val="0"/>
        </dgm:presLayoutVars>
      </dgm:prSet>
      <dgm:spPr/>
    </dgm:pt>
  </dgm:ptLst>
  <dgm:cxnLst>
    <dgm:cxn modelId="{0299B83A-8095-4885-A2C4-95140FF8FFC7}" type="presOf" srcId="{0BD22AA4-2493-4A86-AC4C-9AD90CF2C425}" destId="{FA1BFDBB-2879-42D5-95B7-86171E69F68D}" srcOrd="0" destOrd="0" presId="urn:microsoft.com/office/officeart/2018/2/layout/IconVerticalSolidList"/>
    <dgm:cxn modelId="{8FB0283B-C184-4C0A-BF1B-D9CA7CD4AA6E}" type="presOf" srcId="{8499F3F2-FE97-459A-9E5A-A4D159004FAD}" destId="{60C9AC51-B217-47C2-9012-E717D6643BDE}" srcOrd="0" destOrd="0" presId="urn:microsoft.com/office/officeart/2018/2/layout/IconVerticalSolidList"/>
    <dgm:cxn modelId="{5A7A8068-1917-41A4-8AF5-C0E81433C615}" type="presOf" srcId="{666B8259-EDB7-4778-BDBD-0DFC16C59E8B}" destId="{6536273A-D52C-4B2C-A317-2D846EE7AE48}" srcOrd="0" destOrd="0" presId="urn:microsoft.com/office/officeart/2018/2/layout/IconVerticalSolidList"/>
    <dgm:cxn modelId="{9DBF428C-74A6-4F00-9030-57C9B3EF9F5F}" type="presOf" srcId="{7EB97171-C13E-4DCA-962A-32F9FEB99F83}" destId="{4BF287BC-F359-497D-B991-480321EFDF62}" srcOrd="0" destOrd="0" presId="urn:microsoft.com/office/officeart/2018/2/layout/IconVerticalSolidList"/>
    <dgm:cxn modelId="{8A8CE7C6-09BC-4029-AFBE-91A860EC0A74}" srcId="{666B8259-EDB7-4778-BDBD-0DFC16C59E8B}" destId="{0BD22AA4-2493-4A86-AC4C-9AD90CF2C425}" srcOrd="1" destOrd="0" parTransId="{60C1F73A-8DCF-46A5-B78F-EA96187ECC71}" sibTransId="{7AE1E411-64C8-477C-8402-18B8C83278D5}"/>
    <dgm:cxn modelId="{CE1A78CE-F087-48E7-926E-4322A4E24AED}" srcId="{666B8259-EDB7-4778-BDBD-0DFC16C59E8B}" destId="{8499F3F2-FE97-459A-9E5A-A4D159004FAD}" srcOrd="2" destOrd="0" parTransId="{8EC31958-F015-4C98-838A-3EF6AEEC359B}" sibTransId="{045B68AA-167F-4BA4-8E57-FC158F8189A4}"/>
    <dgm:cxn modelId="{3D99E5F5-2019-465A-97FB-C6068D6D6F31}" srcId="{666B8259-EDB7-4778-BDBD-0DFC16C59E8B}" destId="{D5DE1221-134D-4D85-834E-ACF181744615}" srcOrd="3" destOrd="0" parTransId="{4A1F8662-3BA4-4FD8-B4A6-30FA932BDBE6}" sibTransId="{0F3FC502-864E-4608-9609-008E385817D3}"/>
    <dgm:cxn modelId="{DEAC8DF9-8EA9-403A-88A9-4FFDBC16EE14}" srcId="{666B8259-EDB7-4778-BDBD-0DFC16C59E8B}" destId="{7EB97171-C13E-4DCA-962A-32F9FEB99F83}" srcOrd="0" destOrd="0" parTransId="{1BCC7DF6-1DB2-414C-B0AA-51919C1DC786}" sibTransId="{AD820733-604F-4928-A2C6-7321A9984A79}"/>
    <dgm:cxn modelId="{744443FD-DCB6-4627-BAA8-FEA158D40765}" type="presOf" srcId="{D5DE1221-134D-4D85-834E-ACF181744615}" destId="{EC298B6A-7DCB-49E6-B248-A06E845F415C}" srcOrd="0" destOrd="0" presId="urn:microsoft.com/office/officeart/2018/2/layout/IconVerticalSolidList"/>
    <dgm:cxn modelId="{1F59E377-3BE6-4621-BBB3-32E7E876DFA4}" type="presParOf" srcId="{6536273A-D52C-4B2C-A317-2D846EE7AE48}" destId="{43D29E3B-3725-4030-B5D2-5264CC40C1ED}" srcOrd="0" destOrd="0" presId="urn:microsoft.com/office/officeart/2018/2/layout/IconVerticalSolidList"/>
    <dgm:cxn modelId="{F26C8FD6-56F3-44BE-B9F1-FDB679E47CFC}" type="presParOf" srcId="{43D29E3B-3725-4030-B5D2-5264CC40C1ED}" destId="{7ED8A4E1-B527-4D51-A437-4A8036277190}" srcOrd="0" destOrd="0" presId="urn:microsoft.com/office/officeart/2018/2/layout/IconVerticalSolidList"/>
    <dgm:cxn modelId="{0615ACF5-2A29-4C71-8E8D-906D195EE005}" type="presParOf" srcId="{43D29E3B-3725-4030-B5D2-5264CC40C1ED}" destId="{C98F8844-AD5B-4FCC-976C-CA6347BEA206}" srcOrd="1" destOrd="0" presId="urn:microsoft.com/office/officeart/2018/2/layout/IconVerticalSolidList"/>
    <dgm:cxn modelId="{EF35AEEB-CEE7-4165-838B-AC8308BC8E8D}" type="presParOf" srcId="{43D29E3B-3725-4030-B5D2-5264CC40C1ED}" destId="{85F46FD2-D83E-41B2-9A3C-70B60CD3E472}" srcOrd="2" destOrd="0" presId="urn:microsoft.com/office/officeart/2018/2/layout/IconVerticalSolidList"/>
    <dgm:cxn modelId="{09F3ABF5-94ED-4416-A3FF-398A154C8A31}" type="presParOf" srcId="{43D29E3B-3725-4030-B5D2-5264CC40C1ED}" destId="{4BF287BC-F359-497D-B991-480321EFDF62}" srcOrd="3" destOrd="0" presId="urn:microsoft.com/office/officeart/2018/2/layout/IconVerticalSolidList"/>
    <dgm:cxn modelId="{7FFF0619-EE59-4E8F-B4D0-1850F61D95C2}" type="presParOf" srcId="{6536273A-D52C-4B2C-A317-2D846EE7AE48}" destId="{C659A8BC-E647-45D2-9864-5C5F66B94A81}" srcOrd="1" destOrd="0" presId="urn:microsoft.com/office/officeart/2018/2/layout/IconVerticalSolidList"/>
    <dgm:cxn modelId="{1A0854EA-FBF4-41AB-8700-60936A223FDD}" type="presParOf" srcId="{6536273A-D52C-4B2C-A317-2D846EE7AE48}" destId="{0FB197B9-A6AE-4403-8F0A-5B621A98B66C}" srcOrd="2" destOrd="0" presId="urn:microsoft.com/office/officeart/2018/2/layout/IconVerticalSolidList"/>
    <dgm:cxn modelId="{ED08E6AD-7220-42F4-BF3F-DE74899517A3}" type="presParOf" srcId="{0FB197B9-A6AE-4403-8F0A-5B621A98B66C}" destId="{14C19926-A854-4335-8B76-C46DF84A8852}" srcOrd="0" destOrd="0" presId="urn:microsoft.com/office/officeart/2018/2/layout/IconVerticalSolidList"/>
    <dgm:cxn modelId="{3857E96C-8FE6-4ACC-AA52-B68AEEE725D2}" type="presParOf" srcId="{0FB197B9-A6AE-4403-8F0A-5B621A98B66C}" destId="{8CFEE32E-6F0C-434A-AF6F-7DA7A89C61DF}" srcOrd="1" destOrd="0" presId="urn:microsoft.com/office/officeart/2018/2/layout/IconVerticalSolidList"/>
    <dgm:cxn modelId="{CF58597F-9C22-4D71-BFBA-FC5A4AFB78C5}" type="presParOf" srcId="{0FB197B9-A6AE-4403-8F0A-5B621A98B66C}" destId="{8B473EE1-D156-49E4-9695-81E3BA4B8731}" srcOrd="2" destOrd="0" presId="urn:microsoft.com/office/officeart/2018/2/layout/IconVerticalSolidList"/>
    <dgm:cxn modelId="{C95E5379-AF52-4B43-9B12-F1A41BF8B297}" type="presParOf" srcId="{0FB197B9-A6AE-4403-8F0A-5B621A98B66C}" destId="{FA1BFDBB-2879-42D5-95B7-86171E69F68D}" srcOrd="3" destOrd="0" presId="urn:microsoft.com/office/officeart/2018/2/layout/IconVerticalSolidList"/>
    <dgm:cxn modelId="{EC31AA3C-E433-45D0-9782-8260238BA8DB}" type="presParOf" srcId="{6536273A-D52C-4B2C-A317-2D846EE7AE48}" destId="{1618F654-9580-4702-AE0B-BB7B6E23CED5}" srcOrd="3" destOrd="0" presId="urn:microsoft.com/office/officeart/2018/2/layout/IconVerticalSolidList"/>
    <dgm:cxn modelId="{5E94546B-8CB5-4453-BC5D-FE5E19A4655A}" type="presParOf" srcId="{6536273A-D52C-4B2C-A317-2D846EE7AE48}" destId="{0B28560D-1B0E-4D99-99CC-7BE1EEA572F1}" srcOrd="4" destOrd="0" presId="urn:microsoft.com/office/officeart/2018/2/layout/IconVerticalSolidList"/>
    <dgm:cxn modelId="{F9320880-313D-47D6-B2B9-B2DD1F3CB391}" type="presParOf" srcId="{0B28560D-1B0E-4D99-99CC-7BE1EEA572F1}" destId="{478E03D0-EE05-4337-950B-C8CC2F8FA4E1}" srcOrd="0" destOrd="0" presId="urn:microsoft.com/office/officeart/2018/2/layout/IconVerticalSolidList"/>
    <dgm:cxn modelId="{D7BA62F7-2406-4DCE-A74C-FBC3F2BF5D2D}" type="presParOf" srcId="{0B28560D-1B0E-4D99-99CC-7BE1EEA572F1}" destId="{23BB51E5-E6E8-49AF-BBF7-6341220BD1C0}" srcOrd="1" destOrd="0" presId="urn:microsoft.com/office/officeart/2018/2/layout/IconVerticalSolidList"/>
    <dgm:cxn modelId="{E397C2E2-5A1C-4752-82C4-4F65C86BA886}" type="presParOf" srcId="{0B28560D-1B0E-4D99-99CC-7BE1EEA572F1}" destId="{70C12953-B196-4068-9276-A36618399548}" srcOrd="2" destOrd="0" presId="urn:microsoft.com/office/officeart/2018/2/layout/IconVerticalSolidList"/>
    <dgm:cxn modelId="{49E275CF-1076-4FC4-B1F4-78B357435E46}" type="presParOf" srcId="{0B28560D-1B0E-4D99-99CC-7BE1EEA572F1}" destId="{60C9AC51-B217-47C2-9012-E717D6643BDE}" srcOrd="3" destOrd="0" presId="urn:microsoft.com/office/officeart/2018/2/layout/IconVerticalSolidList"/>
    <dgm:cxn modelId="{24491FCE-F91D-4324-ADA8-F16CBDA8EB70}" type="presParOf" srcId="{6536273A-D52C-4B2C-A317-2D846EE7AE48}" destId="{70A80608-71C4-455F-95B6-FB05197F9A3A}" srcOrd="5" destOrd="0" presId="urn:microsoft.com/office/officeart/2018/2/layout/IconVerticalSolidList"/>
    <dgm:cxn modelId="{46054BEF-ED29-44C4-8B29-1DBDF1D577F4}" type="presParOf" srcId="{6536273A-D52C-4B2C-A317-2D846EE7AE48}" destId="{A3AA794F-510B-4F84-8946-B4512F54A295}" srcOrd="6" destOrd="0" presId="urn:microsoft.com/office/officeart/2018/2/layout/IconVerticalSolidList"/>
    <dgm:cxn modelId="{565C87A8-4E25-4FCD-BCF4-F8CDA538A0B0}" type="presParOf" srcId="{A3AA794F-510B-4F84-8946-B4512F54A295}" destId="{8679F4C9-5633-4B84-88A3-68D58AAD3F4F}" srcOrd="0" destOrd="0" presId="urn:microsoft.com/office/officeart/2018/2/layout/IconVerticalSolidList"/>
    <dgm:cxn modelId="{247BA73C-9F64-4E6D-8296-9D1CFAC5BC65}" type="presParOf" srcId="{A3AA794F-510B-4F84-8946-B4512F54A295}" destId="{D13E3CE0-AB5F-42DA-95FC-594E432EAD04}" srcOrd="1" destOrd="0" presId="urn:microsoft.com/office/officeart/2018/2/layout/IconVerticalSolidList"/>
    <dgm:cxn modelId="{91BD6FDF-B301-4BD1-9133-B438A2E6BBB8}" type="presParOf" srcId="{A3AA794F-510B-4F84-8946-B4512F54A295}" destId="{EB70009C-52D1-4062-A827-A06925DA86BF}" srcOrd="2" destOrd="0" presId="urn:microsoft.com/office/officeart/2018/2/layout/IconVerticalSolidList"/>
    <dgm:cxn modelId="{48945920-C834-458E-AA52-DB0E75AC7B04}" type="presParOf" srcId="{A3AA794F-510B-4F84-8946-B4512F54A295}" destId="{EC298B6A-7DCB-49E6-B248-A06E845F415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F7E92233-9963-4067-B357-57AC6E2EF568}"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221CCC6A-771B-4B37-8995-A85C9D9BD041}">
      <dgm:prSet/>
      <dgm:spPr/>
      <dgm:t>
        <a:bodyPr/>
        <a:lstStyle/>
        <a:p>
          <a:r>
            <a:rPr lang="en-GB"/>
            <a:t>Tests – attainment, ability and aptitude, situational judgement, personality (Strengthsfinder example)</a:t>
          </a:r>
          <a:endParaRPr lang="en-US"/>
        </a:p>
      </dgm:t>
    </dgm:pt>
    <dgm:pt modelId="{BF32C5CB-D39B-4DC4-ACA6-14CDAFE3E5E3}" type="parTrans" cxnId="{4204A11C-CE6A-4123-BB48-FA048F6C9EA0}">
      <dgm:prSet/>
      <dgm:spPr/>
      <dgm:t>
        <a:bodyPr/>
        <a:lstStyle/>
        <a:p>
          <a:endParaRPr lang="en-US"/>
        </a:p>
      </dgm:t>
    </dgm:pt>
    <dgm:pt modelId="{6A97DD9D-81F1-472C-932C-8DB2B8A5796D}" type="sibTrans" cxnId="{4204A11C-CE6A-4123-BB48-FA048F6C9EA0}">
      <dgm:prSet/>
      <dgm:spPr/>
      <dgm:t>
        <a:bodyPr/>
        <a:lstStyle/>
        <a:p>
          <a:endParaRPr lang="en-US"/>
        </a:p>
      </dgm:t>
    </dgm:pt>
    <dgm:pt modelId="{7681F0DF-F88F-4A6B-802E-EE09BF2D467B}">
      <dgm:prSet/>
      <dgm:spPr/>
      <dgm:t>
        <a:bodyPr/>
        <a:lstStyle/>
        <a:p>
          <a:r>
            <a:rPr lang="en-GB"/>
            <a:t>Assessment centres – opportunity to assess knowledge, skills and behaviours, an support volume and specialist selection, important to train assessors, can improve reliability and validity of selection decisions and be completed virtually if needed.</a:t>
          </a:r>
          <a:endParaRPr lang="en-US"/>
        </a:p>
      </dgm:t>
    </dgm:pt>
    <dgm:pt modelId="{ACEA83EF-444F-4AF0-9FEA-497E276B718E}" type="parTrans" cxnId="{CEEE7985-B340-45AD-9E3F-D362A19530CA}">
      <dgm:prSet/>
      <dgm:spPr/>
      <dgm:t>
        <a:bodyPr/>
        <a:lstStyle/>
        <a:p>
          <a:endParaRPr lang="en-US"/>
        </a:p>
      </dgm:t>
    </dgm:pt>
    <dgm:pt modelId="{1C9D9D5F-0C42-413B-AEDB-D331BCF4E35F}" type="sibTrans" cxnId="{CEEE7985-B340-45AD-9E3F-D362A19530CA}">
      <dgm:prSet/>
      <dgm:spPr/>
      <dgm:t>
        <a:bodyPr/>
        <a:lstStyle/>
        <a:p>
          <a:endParaRPr lang="en-US"/>
        </a:p>
      </dgm:t>
    </dgm:pt>
    <dgm:pt modelId="{BA63F1DD-E06F-4FD0-89E7-69D17F33999D}">
      <dgm:prSet/>
      <dgm:spPr/>
      <dgm:t>
        <a:bodyPr/>
        <a:lstStyle/>
        <a:p>
          <a:r>
            <a:rPr lang="en-GB"/>
            <a:t>Trial shifts – candidate has a chance to experience the role, organisation can see how a person actually performs, possible issues around pay and national minimum wage.</a:t>
          </a:r>
          <a:endParaRPr lang="en-US"/>
        </a:p>
      </dgm:t>
    </dgm:pt>
    <dgm:pt modelId="{ECA1BDC9-EC0E-4906-99E1-6EF855967A08}" type="parTrans" cxnId="{41AEC717-05C0-4649-92D7-57B67D48EE5F}">
      <dgm:prSet/>
      <dgm:spPr/>
      <dgm:t>
        <a:bodyPr/>
        <a:lstStyle/>
        <a:p>
          <a:endParaRPr lang="en-US"/>
        </a:p>
      </dgm:t>
    </dgm:pt>
    <dgm:pt modelId="{A7B572FF-0E84-4F6E-8A62-7DEFABF206B3}" type="sibTrans" cxnId="{41AEC717-05C0-4649-92D7-57B67D48EE5F}">
      <dgm:prSet/>
      <dgm:spPr/>
      <dgm:t>
        <a:bodyPr/>
        <a:lstStyle/>
        <a:p>
          <a:endParaRPr lang="en-US"/>
        </a:p>
      </dgm:t>
    </dgm:pt>
    <dgm:pt modelId="{08315742-6BCA-4D74-B7EA-40A78D15D0EE}" type="pres">
      <dgm:prSet presAssocID="{F7E92233-9963-4067-B357-57AC6E2EF568}" presName="root" presStyleCnt="0">
        <dgm:presLayoutVars>
          <dgm:dir/>
          <dgm:resizeHandles val="exact"/>
        </dgm:presLayoutVars>
      </dgm:prSet>
      <dgm:spPr/>
    </dgm:pt>
    <dgm:pt modelId="{102D32D3-8AEE-4E8C-9585-694FD6D568E2}" type="pres">
      <dgm:prSet presAssocID="{221CCC6A-771B-4B37-8995-A85C9D9BD041}" presName="compNode" presStyleCnt="0"/>
      <dgm:spPr/>
    </dgm:pt>
    <dgm:pt modelId="{1315DC1F-AFE4-4F6E-9396-7F72FB883580}" type="pres">
      <dgm:prSet presAssocID="{221CCC6A-771B-4B37-8995-A85C9D9BD041}" presName="bgRect" presStyleLbl="bgShp" presStyleIdx="0" presStyleCnt="3"/>
      <dgm:spPr/>
    </dgm:pt>
    <dgm:pt modelId="{B5A3DE9F-18B7-4B0B-B8BA-20943F078B25}" type="pres">
      <dgm:prSet presAssocID="{221CCC6A-771B-4B37-8995-A85C9D9BD04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ploma Roll"/>
        </a:ext>
      </dgm:extLst>
    </dgm:pt>
    <dgm:pt modelId="{3807EDE4-DA1B-48DE-920F-132A3E492F6C}" type="pres">
      <dgm:prSet presAssocID="{221CCC6A-771B-4B37-8995-A85C9D9BD041}" presName="spaceRect" presStyleCnt="0"/>
      <dgm:spPr/>
    </dgm:pt>
    <dgm:pt modelId="{44C456FE-3633-4A53-BE3C-633929CDB8D3}" type="pres">
      <dgm:prSet presAssocID="{221CCC6A-771B-4B37-8995-A85C9D9BD041}" presName="parTx" presStyleLbl="revTx" presStyleIdx="0" presStyleCnt="3">
        <dgm:presLayoutVars>
          <dgm:chMax val="0"/>
          <dgm:chPref val="0"/>
        </dgm:presLayoutVars>
      </dgm:prSet>
      <dgm:spPr/>
    </dgm:pt>
    <dgm:pt modelId="{F9CDA430-2B72-4C89-9E96-01104EDDA354}" type="pres">
      <dgm:prSet presAssocID="{6A97DD9D-81F1-472C-932C-8DB2B8A5796D}" presName="sibTrans" presStyleCnt="0"/>
      <dgm:spPr/>
    </dgm:pt>
    <dgm:pt modelId="{BDF78DDF-4323-4701-A130-E56690D69163}" type="pres">
      <dgm:prSet presAssocID="{7681F0DF-F88F-4A6B-802E-EE09BF2D467B}" presName="compNode" presStyleCnt="0"/>
      <dgm:spPr/>
    </dgm:pt>
    <dgm:pt modelId="{C0F10906-395E-489E-B78A-9EAFBA4DBD9C}" type="pres">
      <dgm:prSet presAssocID="{7681F0DF-F88F-4A6B-802E-EE09BF2D467B}" presName="bgRect" presStyleLbl="bgShp" presStyleIdx="1" presStyleCnt="3"/>
      <dgm:spPr/>
    </dgm:pt>
    <dgm:pt modelId="{E1B4C499-CCFE-4987-B913-D122D518D759}" type="pres">
      <dgm:prSet presAssocID="{7681F0DF-F88F-4A6B-802E-EE09BF2D467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ain"/>
        </a:ext>
      </dgm:extLst>
    </dgm:pt>
    <dgm:pt modelId="{4A065B22-68C4-4E27-B227-FEBD8DC76D95}" type="pres">
      <dgm:prSet presAssocID="{7681F0DF-F88F-4A6B-802E-EE09BF2D467B}" presName="spaceRect" presStyleCnt="0"/>
      <dgm:spPr/>
    </dgm:pt>
    <dgm:pt modelId="{D56A7050-94FC-438D-8FD1-36843BA44B7D}" type="pres">
      <dgm:prSet presAssocID="{7681F0DF-F88F-4A6B-802E-EE09BF2D467B}" presName="parTx" presStyleLbl="revTx" presStyleIdx="1" presStyleCnt="3">
        <dgm:presLayoutVars>
          <dgm:chMax val="0"/>
          <dgm:chPref val="0"/>
        </dgm:presLayoutVars>
      </dgm:prSet>
      <dgm:spPr/>
    </dgm:pt>
    <dgm:pt modelId="{8F00EDBE-8F2E-4BE3-9A74-9DFDBF98D18A}" type="pres">
      <dgm:prSet presAssocID="{1C9D9D5F-0C42-413B-AEDB-D331BCF4E35F}" presName="sibTrans" presStyleCnt="0"/>
      <dgm:spPr/>
    </dgm:pt>
    <dgm:pt modelId="{42A783D8-DCD6-40BA-900B-4FED5253227F}" type="pres">
      <dgm:prSet presAssocID="{BA63F1DD-E06F-4FD0-89E7-69D17F33999D}" presName="compNode" presStyleCnt="0"/>
      <dgm:spPr/>
    </dgm:pt>
    <dgm:pt modelId="{F2D223AE-9A0C-46E2-AC0A-AA516106AABC}" type="pres">
      <dgm:prSet presAssocID="{BA63F1DD-E06F-4FD0-89E7-69D17F33999D}" presName="bgRect" presStyleLbl="bgShp" presStyleIdx="2" presStyleCnt="3"/>
      <dgm:spPr/>
    </dgm:pt>
    <dgm:pt modelId="{998FD663-5950-4A49-AE15-77263376A3E3}" type="pres">
      <dgm:prSet presAssocID="{BA63F1DD-E06F-4FD0-89E7-69D17F33999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19E298DA-D501-4A53-B1BE-D3BCAC79B834}" type="pres">
      <dgm:prSet presAssocID="{BA63F1DD-E06F-4FD0-89E7-69D17F33999D}" presName="spaceRect" presStyleCnt="0"/>
      <dgm:spPr/>
    </dgm:pt>
    <dgm:pt modelId="{E7DF6DA1-D6B9-41CE-A1A0-1720B1FDA380}" type="pres">
      <dgm:prSet presAssocID="{BA63F1DD-E06F-4FD0-89E7-69D17F33999D}" presName="parTx" presStyleLbl="revTx" presStyleIdx="2" presStyleCnt="3">
        <dgm:presLayoutVars>
          <dgm:chMax val="0"/>
          <dgm:chPref val="0"/>
        </dgm:presLayoutVars>
      </dgm:prSet>
      <dgm:spPr/>
    </dgm:pt>
  </dgm:ptLst>
  <dgm:cxnLst>
    <dgm:cxn modelId="{41AEC717-05C0-4649-92D7-57B67D48EE5F}" srcId="{F7E92233-9963-4067-B357-57AC6E2EF568}" destId="{BA63F1DD-E06F-4FD0-89E7-69D17F33999D}" srcOrd="2" destOrd="0" parTransId="{ECA1BDC9-EC0E-4906-99E1-6EF855967A08}" sibTransId="{A7B572FF-0E84-4F6E-8A62-7DEFABF206B3}"/>
    <dgm:cxn modelId="{4204A11C-CE6A-4123-BB48-FA048F6C9EA0}" srcId="{F7E92233-9963-4067-B357-57AC6E2EF568}" destId="{221CCC6A-771B-4B37-8995-A85C9D9BD041}" srcOrd="0" destOrd="0" parTransId="{BF32C5CB-D39B-4DC4-ACA6-14CDAFE3E5E3}" sibTransId="{6A97DD9D-81F1-472C-932C-8DB2B8A5796D}"/>
    <dgm:cxn modelId="{56E6A76A-36EE-4929-974E-C942E22A45D2}" type="presOf" srcId="{7681F0DF-F88F-4A6B-802E-EE09BF2D467B}" destId="{D56A7050-94FC-438D-8FD1-36843BA44B7D}" srcOrd="0" destOrd="0" presId="urn:microsoft.com/office/officeart/2018/2/layout/IconVerticalSolidList"/>
    <dgm:cxn modelId="{CE18FE74-3F40-40FB-9D7F-B2E983C4D7E5}" type="presOf" srcId="{F7E92233-9963-4067-B357-57AC6E2EF568}" destId="{08315742-6BCA-4D74-B7EA-40A78D15D0EE}" srcOrd="0" destOrd="0" presId="urn:microsoft.com/office/officeart/2018/2/layout/IconVerticalSolidList"/>
    <dgm:cxn modelId="{CEEE7985-B340-45AD-9E3F-D362A19530CA}" srcId="{F7E92233-9963-4067-B357-57AC6E2EF568}" destId="{7681F0DF-F88F-4A6B-802E-EE09BF2D467B}" srcOrd="1" destOrd="0" parTransId="{ACEA83EF-444F-4AF0-9FEA-497E276B718E}" sibTransId="{1C9D9D5F-0C42-413B-AEDB-D331BCF4E35F}"/>
    <dgm:cxn modelId="{0E6B229D-EA75-4D22-B155-D14518FAE10A}" type="presOf" srcId="{BA63F1DD-E06F-4FD0-89E7-69D17F33999D}" destId="{E7DF6DA1-D6B9-41CE-A1A0-1720B1FDA380}" srcOrd="0" destOrd="0" presId="urn:microsoft.com/office/officeart/2018/2/layout/IconVerticalSolidList"/>
    <dgm:cxn modelId="{BD2BC4BA-4A9B-4142-87DD-87D6338E3F9E}" type="presOf" srcId="{221CCC6A-771B-4B37-8995-A85C9D9BD041}" destId="{44C456FE-3633-4A53-BE3C-633929CDB8D3}" srcOrd="0" destOrd="0" presId="urn:microsoft.com/office/officeart/2018/2/layout/IconVerticalSolidList"/>
    <dgm:cxn modelId="{8DB15BD1-7F90-48CC-A588-A5E86D298E90}" type="presParOf" srcId="{08315742-6BCA-4D74-B7EA-40A78D15D0EE}" destId="{102D32D3-8AEE-4E8C-9585-694FD6D568E2}" srcOrd="0" destOrd="0" presId="urn:microsoft.com/office/officeart/2018/2/layout/IconVerticalSolidList"/>
    <dgm:cxn modelId="{AC709616-98C9-417A-A486-B26AC9158910}" type="presParOf" srcId="{102D32D3-8AEE-4E8C-9585-694FD6D568E2}" destId="{1315DC1F-AFE4-4F6E-9396-7F72FB883580}" srcOrd="0" destOrd="0" presId="urn:microsoft.com/office/officeart/2018/2/layout/IconVerticalSolidList"/>
    <dgm:cxn modelId="{2F3F1596-84DF-4124-873A-D06E4CD5E85B}" type="presParOf" srcId="{102D32D3-8AEE-4E8C-9585-694FD6D568E2}" destId="{B5A3DE9F-18B7-4B0B-B8BA-20943F078B25}" srcOrd="1" destOrd="0" presId="urn:microsoft.com/office/officeart/2018/2/layout/IconVerticalSolidList"/>
    <dgm:cxn modelId="{D9A37FB6-938B-4D25-8395-8B97F7899D82}" type="presParOf" srcId="{102D32D3-8AEE-4E8C-9585-694FD6D568E2}" destId="{3807EDE4-DA1B-48DE-920F-132A3E492F6C}" srcOrd="2" destOrd="0" presId="urn:microsoft.com/office/officeart/2018/2/layout/IconVerticalSolidList"/>
    <dgm:cxn modelId="{58E32E0D-1E8B-4093-BD52-91A021C9F983}" type="presParOf" srcId="{102D32D3-8AEE-4E8C-9585-694FD6D568E2}" destId="{44C456FE-3633-4A53-BE3C-633929CDB8D3}" srcOrd="3" destOrd="0" presId="urn:microsoft.com/office/officeart/2018/2/layout/IconVerticalSolidList"/>
    <dgm:cxn modelId="{0C0706E9-D7D8-4DBA-A5E6-058AB062D945}" type="presParOf" srcId="{08315742-6BCA-4D74-B7EA-40A78D15D0EE}" destId="{F9CDA430-2B72-4C89-9E96-01104EDDA354}" srcOrd="1" destOrd="0" presId="urn:microsoft.com/office/officeart/2018/2/layout/IconVerticalSolidList"/>
    <dgm:cxn modelId="{E472502A-CD12-4DF4-B03E-ED9DEA87032A}" type="presParOf" srcId="{08315742-6BCA-4D74-B7EA-40A78D15D0EE}" destId="{BDF78DDF-4323-4701-A130-E56690D69163}" srcOrd="2" destOrd="0" presId="urn:microsoft.com/office/officeart/2018/2/layout/IconVerticalSolidList"/>
    <dgm:cxn modelId="{14E6C62E-0BC6-4D27-9D10-6A20D8490CF4}" type="presParOf" srcId="{BDF78DDF-4323-4701-A130-E56690D69163}" destId="{C0F10906-395E-489E-B78A-9EAFBA4DBD9C}" srcOrd="0" destOrd="0" presId="urn:microsoft.com/office/officeart/2018/2/layout/IconVerticalSolidList"/>
    <dgm:cxn modelId="{8D2A12E3-86BA-43A6-B079-6B673F8B9C78}" type="presParOf" srcId="{BDF78DDF-4323-4701-A130-E56690D69163}" destId="{E1B4C499-CCFE-4987-B913-D122D518D759}" srcOrd="1" destOrd="0" presId="urn:microsoft.com/office/officeart/2018/2/layout/IconVerticalSolidList"/>
    <dgm:cxn modelId="{CDA9423A-1865-4B89-8559-B4C959E5E32B}" type="presParOf" srcId="{BDF78DDF-4323-4701-A130-E56690D69163}" destId="{4A065B22-68C4-4E27-B227-FEBD8DC76D95}" srcOrd="2" destOrd="0" presId="urn:microsoft.com/office/officeart/2018/2/layout/IconVerticalSolidList"/>
    <dgm:cxn modelId="{23C6A9CC-AE6B-4329-9BD8-41B608CA0C87}" type="presParOf" srcId="{BDF78DDF-4323-4701-A130-E56690D69163}" destId="{D56A7050-94FC-438D-8FD1-36843BA44B7D}" srcOrd="3" destOrd="0" presId="urn:microsoft.com/office/officeart/2018/2/layout/IconVerticalSolidList"/>
    <dgm:cxn modelId="{7176FB48-86EB-411A-A4BE-A8DA2C8CBB91}" type="presParOf" srcId="{08315742-6BCA-4D74-B7EA-40A78D15D0EE}" destId="{8F00EDBE-8F2E-4BE3-9A74-9DFDBF98D18A}" srcOrd="3" destOrd="0" presId="urn:microsoft.com/office/officeart/2018/2/layout/IconVerticalSolidList"/>
    <dgm:cxn modelId="{2C97BFA8-A98C-490E-B1C3-7084B5AFF07B}" type="presParOf" srcId="{08315742-6BCA-4D74-B7EA-40A78D15D0EE}" destId="{42A783D8-DCD6-40BA-900B-4FED5253227F}" srcOrd="4" destOrd="0" presId="urn:microsoft.com/office/officeart/2018/2/layout/IconVerticalSolidList"/>
    <dgm:cxn modelId="{14885337-D1BA-4AA5-8F5E-E45C07ECCB27}" type="presParOf" srcId="{42A783D8-DCD6-40BA-900B-4FED5253227F}" destId="{F2D223AE-9A0C-46E2-AC0A-AA516106AABC}" srcOrd="0" destOrd="0" presId="urn:microsoft.com/office/officeart/2018/2/layout/IconVerticalSolidList"/>
    <dgm:cxn modelId="{A8AD950C-586D-4A48-B61E-DDFAAB2AE024}" type="presParOf" srcId="{42A783D8-DCD6-40BA-900B-4FED5253227F}" destId="{998FD663-5950-4A49-AE15-77263376A3E3}" srcOrd="1" destOrd="0" presId="urn:microsoft.com/office/officeart/2018/2/layout/IconVerticalSolidList"/>
    <dgm:cxn modelId="{F2D6B358-A0F7-48AB-804B-DE465CAD20A1}" type="presParOf" srcId="{42A783D8-DCD6-40BA-900B-4FED5253227F}" destId="{19E298DA-D501-4A53-B1BE-D3BCAC79B834}" srcOrd="2" destOrd="0" presId="urn:microsoft.com/office/officeart/2018/2/layout/IconVerticalSolidList"/>
    <dgm:cxn modelId="{9D104242-F656-4370-A01A-A289F8F050EA}" type="presParOf" srcId="{42A783D8-DCD6-40BA-900B-4FED5253227F}" destId="{E7DF6DA1-D6B9-41CE-A1A0-1720B1FDA38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0C88B276-5FF4-4E69-830F-CEEBA52FEC17}" type="doc">
      <dgm:prSet loTypeId="urn:microsoft.com/office/officeart/2005/8/layout/vList2" loCatId="list" qsTypeId="urn:microsoft.com/office/officeart/2005/8/quickstyle/simple2" qsCatId="simple" csTypeId="urn:microsoft.com/office/officeart/2005/8/colors/accent3_2" csCatId="accent3"/>
      <dgm:spPr/>
      <dgm:t>
        <a:bodyPr/>
        <a:lstStyle/>
        <a:p>
          <a:endParaRPr lang="en-US"/>
        </a:p>
      </dgm:t>
    </dgm:pt>
    <dgm:pt modelId="{FF6C234E-2CDE-44C1-8DB9-ADF50594AD9D}">
      <dgm:prSet/>
      <dgm:spPr/>
      <dgm:t>
        <a:bodyPr/>
        <a:lstStyle/>
        <a:p>
          <a:r>
            <a:rPr lang="en-GB"/>
            <a:t>Potential for discrimination to occur at any stage of selection. </a:t>
          </a:r>
          <a:endParaRPr lang="en-US"/>
        </a:p>
      </dgm:t>
    </dgm:pt>
    <dgm:pt modelId="{86284AAB-628B-4EA0-8859-7ED0FF464868}" type="parTrans" cxnId="{71D7A80F-5333-4A38-BC64-F4E53BA94414}">
      <dgm:prSet/>
      <dgm:spPr/>
      <dgm:t>
        <a:bodyPr/>
        <a:lstStyle/>
        <a:p>
          <a:endParaRPr lang="en-US"/>
        </a:p>
      </dgm:t>
    </dgm:pt>
    <dgm:pt modelId="{0DE0067D-52F1-4D9E-8BA4-EB8C4D1AD8B3}" type="sibTrans" cxnId="{71D7A80F-5333-4A38-BC64-F4E53BA94414}">
      <dgm:prSet/>
      <dgm:spPr/>
      <dgm:t>
        <a:bodyPr/>
        <a:lstStyle/>
        <a:p>
          <a:endParaRPr lang="en-US"/>
        </a:p>
      </dgm:t>
    </dgm:pt>
    <dgm:pt modelId="{EE6ADE93-E1D2-460B-AAB2-80BEEADD6037}">
      <dgm:prSet/>
      <dgm:spPr/>
      <dgm:t>
        <a:bodyPr/>
        <a:lstStyle/>
        <a:p>
          <a:r>
            <a:rPr lang="en-GB"/>
            <a:t>Details that may reveal protected characteristics can be removed to avoid risk of discrimination. </a:t>
          </a:r>
          <a:endParaRPr lang="en-US"/>
        </a:p>
      </dgm:t>
    </dgm:pt>
    <dgm:pt modelId="{4701C5B3-C221-436B-AFD1-1706AB3494C9}" type="parTrans" cxnId="{CCD4CFE3-0D68-4707-979F-EEF785AD9444}">
      <dgm:prSet/>
      <dgm:spPr/>
      <dgm:t>
        <a:bodyPr/>
        <a:lstStyle/>
        <a:p>
          <a:endParaRPr lang="en-US"/>
        </a:p>
      </dgm:t>
    </dgm:pt>
    <dgm:pt modelId="{B8762CF6-94EB-486E-BB58-FA930E97CE4E}" type="sibTrans" cxnId="{CCD4CFE3-0D68-4707-979F-EEF785AD9444}">
      <dgm:prSet/>
      <dgm:spPr/>
      <dgm:t>
        <a:bodyPr/>
        <a:lstStyle/>
        <a:p>
          <a:endParaRPr lang="en-US"/>
        </a:p>
      </dgm:t>
    </dgm:pt>
    <dgm:pt modelId="{16870239-EEE5-4834-9AC9-E91A4FD90F0D}">
      <dgm:prSet/>
      <dgm:spPr/>
      <dgm:t>
        <a:bodyPr/>
        <a:lstStyle/>
        <a:p>
          <a:r>
            <a:rPr lang="en-GB"/>
            <a:t>Advantages to using technology for screening and testing.</a:t>
          </a:r>
          <a:endParaRPr lang="en-US"/>
        </a:p>
      </dgm:t>
    </dgm:pt>
    <dgm:pt modelId="{24E296F3-314A-47E3-BF38-69081B9D4634}" type="parTrans" cxnId="{879DDF73-4089-4AAE-B74B-FC55DA52AA48}">
      <dgm:prSet/>
      <dgm:spPr/>
      <dgm:t>
        <a:bodyPr/>
        <a:lstStyle/>
        <a:p>
          <a:endParaRPr lang="en-US"/>
        </a:p>
      </dgm:t>
    </dgm:pt>
    <dgm:pt modelId="{C7D8D86B-A707-4D8F-9E79-7BECB0607C91}" type="sibTrans" cxnId="{879DDF73-4089-4AAE-B74B-FC55DA52AA48}">
      <dgm:prSet/>
      <dgm:spPr/>
      <dgm:t>
        <a:bodyPr/>
        <a:lstStyle/>
        <a:p>
          <a:endParaRPr lang="en-US"/>
        </a:p>
      </dgm:t>
    </dgm:pt>
    <dgm:pt modelId="{F7A1EA4D-5B4B-4E67-B790-DE841D7B70F6}">
      <dgm:prSet/>
      <dgm:spPr/>
      <dgm:t>
        <a:bodyPr/>
        <a:lstStyle/>
        <a:p>
          <a:r>
            <a:rPr lang="en-GB"/>
            <a:t>Retain records of selection decisions to prove objective decision making. </a:t>
          </a:r>
          <a:endParaRPr lang="en-US"/>
        </a:p>
      </dgm:t>
    </dgm:pt>
    <dgm:pt modelId="{936D98BB-0E5B-4FE8-B628-36EC6CB54DAA}" type="parTrans" cxnId="{A4454489-965D-4185-8187-E1CCEA549A2A}">
      <dgm:prSet/>
      <dgm:spPr/>
      <dgm:t>
        <a:bodyPr/>
        <a:lstStyle/>
        <a:p>
          <a:endParaRPr lang="en-US"/>
        </a:p>
      </dgm:t>
    </dgm:pt>
    <dgm:pt modelId="{C9B99BD4-3FB5-4EC0-8305-21BA68802784}" type="sibTrans" cxnId="{A4454489-965D-4185-8187-E1CCEA549A2A}">
      <dgm:prSet/>
      <dgm:spPr/>
      <dgm:t>
        <a:bodyPr/>
        <a:lstStyle/>
        <a:p>
          <a:endParaRPr lang="en-US"/>
        </a:p>
      </dgm:t>
    </dgm:pt>
    <dgm:pt modelId="{66815AE3-E91C-438F-A79A-CE420913931A}">
      <dgm:prSet/>
      <dgm:spPr/>
      <dgm:t>
        <a:bodyPr/>
        <a:lstStyle/>
        <a:p>
          <a:r>
            <a:rPr lang="en-GB"/>
            <a:t>Importance of training assessor and interviewers.</a:t>
          </a:r>
          <a:endParaRPr lang="en-US"/>
        </a:p>
      </dgm:t>
    </dgm:pt>
    <dgm:pt modelId="{93575302-AC63-4367-8D76-57B1ED943F7A}" type="parTrans" cxnId="{72E6BA3A-A891-4159-A75A-537DDCC93319}">
      <dgm:prSet/>
      <dgm:spPr/>
      <dgm:t>
        <a:bodyPr/>
        <a:lstStyle/>
        <a:p>
          <a:endParaRPr lang="en-US"/>
        </a:p>
      </dgm:t>
    </dgm:pt>
    <dgm:pt modelId="{86322023-97FD-4809-AB93-301FC07080CF}" type="sibTrans" cxnId="{72E6BA3A-A891-4159-A75A-537DDCC93319}">
      <dgm:prSet/>
      <dgm:spPr/>
      <dgm:t>
        <a:bodyPr/>
        <a:lstStyle/>
        <a:p>
          <a:endParaRPr lang="en-US"/>
        </a:p>
      </dgm:t>
    </dgm:pt>
    <dgm:pt modelId="{AB1095B5-512B-4A60-8D77-CF713A371DA2}" type="pres">
      <dgm:prSet presAssocID="{0C88B276-5FF4-4E69-830F-CEEBA52FEC17}" presName="linear" presStyleCnt="0">
        <dgm:presLayoutVars>
          <dgm:animLvl val="lvl"/>
          <dgm:resizeHandles val="exact"/>
        </dgm:presLayoutVars>
      </dgm:prSet>
      <dgm:spPr/>
    </dgm:pt>
    <dgm:pt modelId="{E0BFAAE4-176B-40AF-9297-22F5571916AD}" type="pres">
      <dgm:prSet presAssocID="{FF6C234E-2CDE-44C1-8DB9-ADF50594AD9D}" presName="parentText" presStyleLbl="node1" presStyleIdx="0" presStyleCnt="5">
        <dgm:presLayoutVars>
          <dgm:chMax val="0"/>
          <dgm:bulletEnabled val="1"/>
        </dgm:presLayoutVars>
      </dgm:prSet>
      <dgm:spPr/>
    </dgm:pt>
    <dgm:pt modelId="{B6205C48-9321-4A8D-965D-7EC6C62CFA45}" type="pres">
      <dgm:prSet presAssocID="{0DE0067D-52F1-4D9E-8BA4-EB8C4D1AD8B3}" presName="spacer" presStyleCnt="0"/>
      <dgm:spPr/>
    </dgm:pt>
    <dgm:pt modelId="{F2751B74-DF97-4B23-9CF0-CFB1F2EE4D5C}" type="pres">
      <dgm:prSet presAssocID="{EE6ADE93-E1D2-460B-AAB2-80BEEADD6037}" presName="parentText" presStyleLbl="node1" presStyleIdx="1" presStyleCnt="5">
        <dgm:presLayoutVars>
          <dgm:chMax val="0"/>
          <dgm:bulletEnabled val="1"/>
        </dgm:presLayoutVars>
      </dgm:prSet>
      <dgm:spPr/>
    </dgm:pt>
    <dgm:pt modelId="{B64F9D00-4618-43A0-88ED-E3313FB02020}" type="pres">
      <dgm:prSet presAssocID="{B8762CF6-94EB-486E-BB58-FA930E97CE4E}" presName="spacer" presStyleCnt="0"/>
      <dgm:spPr/>
    </dgm:pt>
    <dgm:pt modelId="{3F255877-0E7F-464E-89F6-955F64A43B8D}" type="pres">
      <dgm:prSet presAssocID="{16870239-EEE5-4834-9AC9-E91A4FD90F0D}" presName="parentText" presStyleLbl="node1" presStyleIdx="2" presStyleCnt="5">
        <dgm:presLayoutVars>
          <dgm:chMax val="0"/>
          <dgm:bulletEnabled val="1"/>
        </dgm:presLayoutVars>
      </dgm:prSet>
      <dgm:spPr/>
    </dgm:pt>
    <dgm:pt modelId="{64B99ABA-7E84-4CF0-A08C-C09C2C4878F1}" type="pres">
      <dgm:prSet presAssocID="{C7D8D86B-A707-4D8F-9E79-7BECB0607C91}" presName="spacer" presStyleCnt="0"/>
      <dgm:spPr/>
    </dgm:pt>
    <dgm:pt modelId="{C33E13DB-529D-493C-A242-7FA1771F99E2}" type="pres">
      <dgm:prSet presAssocID="{F7A1EA4D-5B4B-4E67-B790-DE841D7B70F6}" presName="parentText" presStyleLbl="node1" presStyleIdx="3" presStyleCnt="5">
        <dgm:presLayoutVars>
          <dgm:chMax val="0"/>
          <dgm:bulletEnabled val="1"/>
        </dgm:presLayoutVars>
      </dgm:prSet>
      <dgm:spPr/>
    </dgm:pt>
    <dgm:pt modelId="{7DC3614E-5321-47D6-B9E1-F36B14ADE79A}" type="pres">
      <dgm:prSet presAssocID="{C9B99BD4-3FB5-4EC0-8305-21BA68802784}" presName="spacer" presStyleCnt="0"/>
      <dgm:spPr/>
    </dgm:pt>
    <dgm:pt modelId="{90D3F195-7D75-4A26-B46C-89DE7248CA8A}" type="pres">
      <dgm:prSet presAssocID="{66815AE3-E91C-438F-A79A-CE420913931A}" presName="parentText" presStyleLbl="node1" presStyleIdx="4" presStyleCnt="5">
        <dgm:presLayoutVars>
          <dgm:chMax val="0"/>
          <dgm:bulletEnabled val="1"/>
        </dgm:presLayoutVars>
      </dgm:prSet>
      <dgm:spPr/>
    </dgm:pt>
  </dgm:ptLst>
  <dgm:cxnLst>
    <dgm:cxn modelId="{71D7A80F-5333-4A38-BC64-F4E53BA94414}" srcId="{0C88B276-5FF4-4E69-830F-CEEBA52FEC17}" destId="{FF6C234E-2CDE-44C1-8DB9-ADF50594AD9D}" srcOrd="0" destOrd="0" parTransId="{86284AAB-628B-4EA0-8859-7ED0FF464868}" sibTransId="{0DE0067D-52F1-4D9E-8BA4-EB8C4D1AD8B3}"/>
    <dgm:cxn modelId="{C0AC501A-ED0F-4105-B006-7FBF673D8CA2}" type="presOf" srcId="{66815AE3-E91C-438F-A79A-CE420913931A}" destId="{90D3F195-7D75-4A26-B46C-89DE7248CA8A}" srcOrd="0" destOrd="0" presId="urn:microsoft.com/office/officeart/2005/8/layout/vList2"/>
    <dgm:cxn modelId="{72E6BA3A-A891-4159-A75A-537DDCC93319}" srcId="{0C88B276-5FF4-4E69-830F-CEEBA52FEC17}" destId="{66815AE3-E91C-438F-A79A-CE420913931A}" srcOrd="4" destOrd="0" parTransId="{93575302-AC63-4367-8D76-57B1ED943F7A}" sibTransId="{86322023-97FD-4809-AB93-301FC07080CF}"/>
    <dgm:cxn modelId="{11B84D66-E572-4C4C-A629-B5CD61447B10}" type="presOf" srcId="{F7A1EA4D-5B4B-4E67-B790-DE841D7B70F6}" destId="{C33E13DB-529D-493C-A242-7FA1771F99E2}" srcOrd="0" destOrd="0" presId="urn:microsoft.com/office/officeart/2005/8/layout/vList2"/>
    <dgm:cxn modelId="{519B7B52-7833-4691-AA39-60AAA6429BD1}" type="presOf" srcId="{EE6ADE93-E1D2-460B-AAB2-80BEEADD6037}" destId="{F2751B74-DF97-4B23-9CF0-CFB1F2EE4D5C}" srcOrd="0" destOrd="0" presId="urn:microsoft.com/office/officeart/2005/8/layout/vList2"/>
    <dgm:cxn modelId="{879DDF73-4089-4AAE-B74B-FC55DA52AA48}" srcId="{0C88B276-5FF4-4E69-830F-CEEBA52FEC17}" destId="{16870239-EEE5-4834-9AC9-E91A4FD90F0D}" srcOrd="2" destOrd="0" parTransId="{24E296F3-314A-47E3-BF38-69081B9D4634}" sibTransId="{C7D8D86B-A707-4D8F-9E79-7BECB0607C91}"/>
    <dgm:cxn modelId="{ECDE5154-2E2A-48DA-9400-45365617979E}" type="presOf" srcId="{FF6C234E-2CDE-44C1-8DB9-ADF50594AD9D}" destId="{E0BFAAE4-176B-40AF-9297-22F5571916AD}" srcOrd="0" destOrd="0" presId="urn:microsoft.com/office/officeart/2005/8/layout/vList2"/>
    <dgm:cxn modelId="{A4454489-965D-4185-8187-E1CCEA549A2A}" srcId="{0C88B276-5FF4-4E69-830F-CEEBA52FEC17}" destId="{F7A1EA4D-5B4B-4E67-B790-DE841D7B70F6}" srcOrd="3" destOrd="0" parTransId="{936D98BB-0E5B-4FE8-B628-36EC6CB54DAA}" sibTransId="{C9B99BD4-3FB5-4EC0-8305-21BA68802784}"/>
    <dgm:cxn modelId="{E43406C2-DAA5-43D4-B83E-3BC392F30B50}" type="presOf" srcId="{0C88B276-5FF4-4E69-830F-CEEBA52FEC17}" destId="{AB1095B5-512B-4A60-8D77-CF713A371DA2}" srcOrd="0" destOrd="0" presId="urn:microsoft.com/office/officeart/2005/8/layout/vList2"/>
    <dgm:cxn modelId="{D289B3C2-9E96-4102-B36E-B2C0F1E5D1B6}" type="presOf" srcId="{16870239-EEE5-4834-9AC9-E91A4FD90F0D}" destId="{3F255877-0E7F-464E-89F6-955F64A43B8D}" srcOrd="0" destOrd="0" presId="urn:microsoft.com/office/officeart/2005/8/layout/vList2"/>
    <dgm:cxn modelId="{CCD4CFE3-0D68-4707-979F-EEF785AD9444}" srcId="{0C88B276-5FF4-4E69-830F-CEEBA52FEC17}" destId="{EE6ADE93-E1D2-460B-AAB2-80BEEADD6037}" srcOrd="1" destOrd="0" parTransId="{4701C5B3-C221-436B-AFD1-1706AB3494C9}" sibTransId="{B8762CF6-94EB-486E-BB58-FA930E97CE4E}"/>
    <dgm:cxn modelId="{ADCB4E6D-DD0E-467A-910E-C71D8D7002A4}" type="presParOf" srcId="{AB1095B5-512B-4A60-8D77-CF713A371DA2}" destId="{E0BFAAE4-176B-40AF-9297-22F5571916AD}" srcOrd="0" destOrd="0" presId="urn:microsoft.com/office/officeart/2005/8/layout/vList2"/>
    <dgm:cxn modelId="{86EBBA7D-5A51-4A4B-81A2-1B3DEC51482D}" type="presParOf" srcId="{AB1095B5-512B-4A60-8D77-CF713A371DA2}" destId="{B6205C48-9321-4A8D-965D-7EC6C62CFA45}" srcOrd="1" destOrd="0" presId="urn:microsoft.com/office/officeart/2005/8/layout/vList2"/>
    <dgm:cxn modelId="{AB14487B-26B4-48A5-9E88-7D1A0BD6ED8E}" type="presParOf" srcId="{AB1095B5-512B-4A60-8D77-CF713A371DA2}" destId="{F2751B74-DF97-4B23-9CF0-CFB1F2EE4D5C}" srcOrd="2" destOrd="0" presId="urn:microsoft.com/office/officeart/2005/8/layout/vList2"/>
    <dgm:cxn modelId="{45067C4C-318F-49E1-8BD9-710CDA7E2301}" type="presParOf" srcId="{AB1095B5-512B-4A60-8D77-CF713A371DA2}" destId="{B64F9D00-4618-43A0-88ED-E3313FB02020}" srcOrd="3" destOrd="0" presId="urn:microsoft.com/office/officeart/2005/8/layout/vList2"/>
    <dgm:cxn modelId="{C1D5FCFA-6E8F-4C81-BABA-A036E5FC56CB}" type="presParOf" srcId="{AB1095B5-512B-4A60-8D77-CF713A371DA2}" destId="{3F255877-0E7F-464E-89F6-955F64A43B8D}" srcOrd="4" destOrd="0" presId="urn:microsoft.com/office/officeart/2005/8/layout/vList2"/>
    <dgm:cxn modelId="{ED64B681-82F0-4F0E-8A4D-84BA7DE939E4}" type="presParOf" srcId="{AB1095B5-512B-4A60-8D77-CF713A371DA2}" destId="{64B99ABA-7E84-4CF0-A08C-C09C2C4878F1}" srcOrd="5" destOrd="0" presId="urn:microsoft.com/office/officeart/2005/8/layout/vList2"/>
    <dgm:cxn modelId="{6CB8707F-442F-4B39-81A0-BA81342E2ACF}" type="presParOf" srcId="{AB1095B5-512B-4A60-8D77-CF713A371DA2}" destId="{C33E13DB-529D-493C-A242-7FA1771F99E2}" srcOrd="6" destOrd="0" presId="urn:microsoft.com/office/officeart/2005/8/layout/vList2"/>
    <dgm:cxn modelId="{42B0E409-6435-4AA4-B4E5-7A5A7C143113}" type="presParOf" srcId="{AB1095B5-512B-4A60-8D77-CF713A371DA2}" destId="{7DC3614E-5321-47D6-B9E1-F36B14ADE79A}" srcOrd="7" destOrd="0" presId="urn:microsoft.com/office/officeart/2005/8/layout/vList2"/>
    <dgm:cxn modelId="{B298BC9A-B41B-4EDE-84E9-46F9E8D92339}" type="presParOf" srcId="{AB1095B5-512B-4A60-8D77-CF713A371DA2}" destId="{90D3F195-7D75-4A26-B46C-89DE7248CA8A}"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80BA7456-7413-4972-B3CE-52F37BD3BEF5}" type="doc">
      <dgm:prSet loTypeId="urn:microsoft.com/office/officeart/2016/7/layout/RepeatingBendingProcessNew" loCatId="process" qsTypeId="urn:microsoft.com/office/officeart/2005/8/quickstyle/simple5" qsCatId="simple" csTypeId="urn:microsoft.com/office/officeart/2005/8/colors/accent2_2" csCatId="accent2"/>
      <dgm:spPr/>
      <dgm:t>
        <a:bodyPr/>
        <a:lstStyle/>
        <a:p>
          <a:endParaRPr lang="en-US"/>
        </a:p>
      </dgm:t>
    </dgm:pt>
    <dgm:pt modelId="{C8F0599D-C5F3-449F-8F5B-49F31C512E65}">
      <dgm:prSet/>
      <dgm:spPr/>
      <dgm:t>
        <a:bodyPr/>
        <a:lstStyle/>
        <a:p>
          <a:r>
            <a:rPr lang="en-GB"/>
            <a:t>In August 2021 Mr Tyerman, who is diagnosed with autism, applied for a role and requested reasonable adjustments to help him prepare for his interview. </a:t>
          </a:r>
          <a:endParaRPr lang="en-US"/>
        </a:p>
      </dgm:t>
    </dgm:pt>
    <dgm:pt modelId="{7B3DD00F-9161-4906-860B-B6373661D8A5}" type="parTrans" cxnId="{B66FDE32-A1D1-41AF-A2E7-6287F5C72B6A}">
      <dgm:prSet/>
      <dgm:spPr/>
      <dgm:t>
        <a:bodyPr/>
        <a:lstStyle/>
        <a:p>
          <a:endParaRPr lang="en-US"/>
        </a:p>
      </dgm:t>
    </dgm:pt>
    <dgm:pt modelId="{D2FE62F7-F779-4455-A7CC-805588235FA0}" type="sibTrans" cxnId="{B66FDE32-A1D1-41AF-A2E7-6287F5C72B6A}">
      <dgm:prSet/>
      <dgm:spPr/>
      <dgm:t>
        <a:bodyPr/>
        <a:lstStyle/>
        <a:p>
          <a:endParaRPr lang="en-US"/>
        </a:p>
      </dgm:t>
    </dgm:pt>
    <dgm:pt modelId="{2A73304B-63D6-465D-9CE3-BE8426C5ADAA}">
      <dgm:prSet/>
      <dgm:spPr/>
      <dgm:t>
        <a:bodyPr/>
        <a:lstStyle/>
        <a:p>
          <a:r>
            <a:rPr lang="en-GB"/>
            <a:t>The reasonable adjustments included the ability to preview the interview questions in advance and the avoidance of open-ended questions by the interviewers. </a:t>
          </a:r>
          <a:endParaRPr lang="en-US"/>
        </a:p>
      </dgm:t>
    </dgm:pt>
    <dgm:pt modelId="{EAE91164-67AE-43EF-9E86-929384B74F95}" type="parTrans" cxnId="{3CC4CE72-FBF2-45AB-91B0-83BBBAC4788C}">
      <dgm:prSet/>
      <dgm:spPr/>
      <dgm:t>
        <a:bodyPr/>
        <a:lstStyle/>
        <a:p>
          <a:endParaRPr lang="en-US"/>
        </a:p>
      </dgm:t>
    </dgm:pt>
    <dgm:pt modelId="{06689DB7-A39C-43CF-AD79-210EA41FEE95}" type="sibTrans" cxnId="{3CC4CE72-FBF2-45AB-91B0-83BBBAC4788C}">
      <dgm:prSet/>
      <dgm:spPr/>
      <dgm:t>
        <a:bodyPr/>
        <a:lstStyle/>
        <a:p>
          <a:endParaRPr lang="en-US"/>
        </a:p>
      </dgm:t>
    </dgm:pt>
    <dgm:pt modelId="{CDE665CC-9889-4A2D-8A55-36CCA04EEC45}">
      <dgm:prSet/>
      <dgm:spPr/>
      <dgm:t>
        <a:bodyPr/>
        <a:lstStyle/>
        <a:p>
          <a:r>
            <a:rPr lang="en-GB"/>
            <a:t>The adjustments were declined due to NHS Digital advising all applicants must be treated uniformly. </a:t>
          </a:r>
          <a:endParaRPr lang="en-US"/>
        </a:p>
      </dgm:t>
    </dgm:pt>
    <dgm:pt modelId="{C4D0BF02-A249-4E18-A798-AA0FB28410A8}" type="parTrans" cxnId="{710AA21C-A0A3-43E4-B123-F8FA28C10442}">
      <dgm:prSet/>
      <dgm:spPr/>
      <dgm:t>
        <a:bodyPr/>
        <a:lstStyle/>
        <a:p>
          <a:endParaRPr lang="en-US"/>
        </a:p>
      </dgm:t>
    </dgm:pt>
    <dgm:pt modelId="{F424FF7D-F406-4A63-B47C-59D3A229C7D1}" type="sibTrans" cxnId="{710AA21C-A0A3-43E4-B123-F8FA28C10442}">
      <dgm:prSet/>
      <dgm:spPr/>
      <dgm:t>
        <a:bodyPr/>
        <a:lstStyle/>
        <a:p>
          <a:endParaRPr lang="en-US"/>
        </a:p>
      </dgm:t>
    </dgm:pt>
    <dgm:pt modelId="{C2D037C4-CAD8-42F7-A88B-0951292BA09C}">
      <dgm:prSet/>
      <dgm:spPr/>
      <dgm:t>
        <a:bodyPr/>
        <a:lstStyle/>
        <a:p>
          <a:r>
            <a:rPr lang="en-GB"/>
            <a:t>Mr Tyerman opted not to attend the interview. </a:t>
          </a:r>
          <a:endParaRPr lang="en-US"/>
        </a:p>
      </dgm:t>
    </dgm:pt>
    <dgm:pt modelId="{EE72A120-3F2F-484A-A2CC-40F90190E148}" type="parTrans" cxnId="{F819DE97-F042-4CAA-B9A6-9A6E67AE9A3E}">
      <dgm:prSet/>
      <dgm:spPr/>
      <dgm:t>
        <a:bodyPr/>
        <a:lstStyle/>
        <a:p>
          <a:endParaRPr lang="en-US"/>
        </a:p>
      </dgm:t>
    </dgm:pt>
    <dgm:pt modelId="{38AA36D1-DC5D-422D-AD7D-796BA5A55178}" type="sibTrans" cxnId="{F819DE97-F042-4CAA-B9A6-9A6E67AE9A3E}">
      <dgm:prSet/>
      <dgm:spPr/>
      <dgm:t>
        <a:bodyPr/>
        <a:lstStyle/>
        <a:p>
          <a:endParaRPr lang="en-US"/>
        </a:p>
      </dgm:t>
    </dgm:pt>
    <dgm:pt modelId="{726E817A-9256-4A31-BA88-D2C70545BB13}">
      <dgm:prSet/>
      <dgm:spPr/>
      <dgm:t>
        <a:bodyPr/>
        <a:lstStyle/>
        <a:p>
          <a:r>
            <a:rPr lang="en-GB"/>
            <a:t>Mr Tyerman submitted an Employment Tribunal Claim following a formal complaint to NHS Digital was effectively ignored.</a:t>
          </a:r>
          <a:endParaRPr lang="en-US"/>
        </a:p>
      </dgm:t>
    </dgm:pt>
    <dgm:pt modelId="{9055ECF5-9AAB-4653-8E03-86FFD6B67270}" type="parTrans" cxnId="{AB3AD39D-BA16-4C35-B3A3-4812EA2E2B96}">
      <dgm:prSet/>
      <dgm:spPr/>
      <dgm:t>
        <a:bodyPr/>
        <a:lstStyle/>
        <a:p>
          <a:endParaRPr lang="en-US"/>
        </a:p>
      </dgm:t>
    </dgm:pt>
    <dgm:pt modelId="{19C409D6-6B0B-4375-B4A3-14B021CADDD9}" type="sibTrans" cxnId="{AB3AD39D-BA16-4C35-B3A3-4812EA2E2B96}">
      <dgm:prSet/>
      <dgm:spPr/>
      <dgm:t>
        <a:bodyPr/>
        <a:lstStyle/>
        <a:p>
          <a:endParaRPr lang="en-US"/>
        </a:p>
      </dgm:t>
    </dgm:pt>
    <dgm:pt modelId="{2FED410A-FAA1-48DF-854F-088670F66F7A}">
      <dgm:prSet/>
      <dgm:spPr/>
      <dgm:t>
        <a:bodyPr/>
        <a:lstStyle/>
        <a:p>
          <a:r>
            <a:rPr lang="en-GB"/>
            <a:t>NHS England offered £20,000 compensation payment for injury to feelings but did not admit liability. </a:t>
          </a:r>
          <a:endParaRPr lang="en-US"/>
        </a:p>
      </dgm:t>
    </dgm:pt>
    <dgm:pt modelId="{009EBF84-555D-4113-A9A7-B8E567436963}" type="parTrans" cxnId="{3DE0DFF1-123D-4121-B32B-02E1DF1EF812}">
      <dgm:prSet/>
      <dgm:spPr/>
      <dgm:t>
        <a:bodyPr/>
        <a:lstStyle/>
        <a:p>
          <a:endParaRPr lang="en-US"/>
        </a:p>
      </dgm:t>
    </dgm:pt>
    <dgm:pt modelId="{0134A189-3EB8-481B-AC8F-9B3167B62CE7}" type="sibTrans" cxnId="{3DE0DFF1-123D-4121-B32B-02E1DF1EF812}">
      <dgm:prSet/>
      <dgm:spPr/>
      <dgm:t>
        <a:bodyPr/>
        <a:lstStyle/>
        <a:p>
          <a:endParaRPr lang="en-US"/>
        </a:p>
      </dgm:t>
    </dgm:pt>
    <dgm:pt modelId="{E95ACAAD-E9B6-48CD-BCC6-E232B7B34A7F}" type="pres">
      <dgm:prSet presAssocID="{80BA7456-7413-4972-B3CE-52F37BD3BEF5}" presName="Name0" presStyleCnt="0">
        <dgm:presLayoutVars>
          <dgm:dir/>
          <dgm:resizeHandles val="exact"/>
        </dgm:presLayoutVars>
      </dgm:prSet>
      <dgm:spPr/>
    </dgm:pt>
    <dgm:pt modelId="{65F08F6E-360C-4A59-BEBB-FC1C5DF678B4}" type="pres">
      <dgm:prSet presAssocID="{C8F0599D-C5F3-449F-8F5B-49F31C512E65}" presName="node" presStyleLbl="node1" presStyleIdx="0" presStyleCnt="6">
        <dgm:presLayoutVars>
          <dgm:bulletEnabled val="1"/>
        </dgm:presLayoutVars>
      </dgm:prSet>
      <dgm:spPr/>
    </dgm:pt>
    <dgm:pt modelId="{B2DCC6DB-CA04-4762-A9BF-674CF183300E}" type="pres">
      <dgm:prSet presAssocID="{D2FE62F7-F779-4455-A7CC-805588235FA0}" presName="sibTrans" presStyleLbl="sibTrans1D1" presStyleIdx="0" presStyleCnt="5"/>
      <dgm:spPr/>
    </dgm:pt>
    <dgm:pt modelId="{BF274A22-3988-4CE4-8FEF-773852617F91}" type="pres">
      <dgm:prSet presAssocID="{D2FE62F7-F779-4455-A7CC-805588235FA0}" presName="connectorText" presStyleLbl="sibTrans1D1" presStyleIdx="0" presStyleCnt="5"/>
      <dgm:spPr/>
    </dgm:pt>
    <dgm:pt modelId="{4CA219DD-E9D8-4E1C-A70B-13E51ED2EB3A}" type="pres">
      <dgm:prSet presAssocID="{2A73304B-63D6-465D-9CE3-BE8426C5ADAA}" presName="node" presStyleLbl="node1" presStyleIdx="1" presStyleCnt="6">
        <dgm:presLayoutVars>
          <dgm:bulletEnabled val="1"/>
        </dgm:presLayoutVars>
      </dgm:prSet>
      <dgm:spPr/>
    </dgm:pt>
    <dgm:pt modelId="{85681D0F-D9EE-4317-852B-F60673D6F881}" type="pres">
      <dgm:prSet presAssocID="{06689DB7-A39C-43CF-AD79-210EA41FEE95}" presName="sibTrans" presStyleLbl="sibTrans1D1" presStyleIdx="1" presStyleCnt="5"/>
      <dgm:spPr/>
    </dgm:pt>
    <dgm:pt modelId="{F9DFA95E-C401-4A2C-81F3-61D61B33BBFA}" type="pres">
      <dgm:prSet presAssocID="{06689DB7-A39C-43CF-AD79-210EA41FEE95}" presName="connectorText" presStyleLbl="sibTrans1D1" presStyleIdx="1" presStyleCnt="5"/>
      <dgm:spPr/>
    </dgm:pt>
    <dgm:pt modelId="{763B0AB4-9971-4CE4-82E3-E099804F55C9}" type="pres">
      <dgm:prSet presAssocID="{CDE665CC-9889-4A2D-8A55-36CCA04EEC45}" presName="node" presStyleLbl="node1" presStyleIdx="2" presStyleCnt="6">
        <dgm:presLayoutVars>
          <dgm:bulletEnabled val="1"/>
        </dgm:presLayoutVars>
      </dgm:prSet>
      <dgm:spPr/>
    </dgm:pt>
    <dgm:pt modelId="{10807B57-5828-4029-AD9C-FB9C9A1A643A}" type="pres">
      <dgm:prSet presAssocID="{F424FF7D-F406-4A63-B47C-59D3A229C7D1}" presName="sibTrans" presStyleLbl="sibTrans1D1" presStyleIdx="2" presStyleCnt="5"/>
      <dgm:spPr/>
    </dgm:pt>
    <dgm:pt modelId="{E27073C9-90D3-4604-B143-585B11B2CBE9}" type="pres">
      <dgm:prSet presAssocID="{F424FF7D-F406-4A63-B47C-59D3A229C7D1}" presName="connectorText" presStyleLbl="sibTrans1D1" presStyleIdx="2" presStyleCnt="5"/>
      <dgm:spPr/>
    </dgm:pt>
    <dgm:pt modelId="{EC71D881-5AAD-4524-B41F-34F4D719BE2E}" type="pres">
      <dgm:prSet presAssocID="{C2D037C4-CAD8-42F7-A88B-0951292BA09C}" presName="node" presStyleLbl="node1" presStyleIdx="3" presStyleCnt="6">
        <dgm:presLayoutVars>
          <dgm:bulletEnabled val="1"/>
        </dgm:presLayoutVars>
      </dgm:prSet>
      <dgm:spPr/>
    </dgm:pt>
    <dgm:pt modelId="{7D479C81-D301-42E6-B50C-EC82EA2BE582}" type="pres">
      <dgm:prSet presAssocID="{38AA36D1-DC5D-422D-AD7D-796BA5A55178}" presName="sibTrans" presStyleLbl="sibTrans1D1" presStyleIdx="3" presStyleCnt="5"/>
      <dgm:spPr/>
    </dgm:pt>
    <dgm:pt modelId="{CAC8EFDC-5771-410B-A04C-C391756BCD1A}" type="pres">
      <dgm:prSet presAssocID="{38AA36D1-DC5D-422D-AD7D-796BA5A55178}" presName="connectorText" presStyleLbl="sibTrans1D1" presStyleIdx="3" presStyleCnt="5"/>
      <dgm:spPr/>
    </dgm:pt>
    <dgm:pt modelId="{D9AD4A4E-240C-4094-8FBC-EE911E9557AD}" type="pres">
      <dgm:prSet presAssocID="{726E817A-9256-4A31-BA88-D2C70545BB13}" presName="node" presStyleLbl="node1" presStyleIdx="4" presStyleCnt="6">
        <dgm:presLayoutVars>
          <dgm:bulletEnabled val="1"/>
        </dgm:presLayoutVars>
      </dgm:prSet>
      <dgm:spPr/>
    </dgm:pt>
    <dgm:pt modelId="{A6E62F6B-5E02-4006-A234-748464AAE427}" type="pres">
      <dgm:prSet presAssocID="{19C409D6-6B0B-4375-B4A3-14B021CADDD9}" presName="sibTrans" presStyleLbl="sibTrans1D1" presStyleIdx="4" presStyleCnt="5"/>
      <dgm:spPr/>
    </dgm:pt>
    <dgm:pt modelId="{F143B43C-6CEE-4981-B106-2EC4650036BA}" type="pres">
      <dgm:prSet presAssocID="{19C409D6-6B0B-4375-B4A3-14B021CADDD9}" presName="connectorText" presStyleLbl="sibTrans1D1" presStyleIdx="4" presStyleCnt="5"/>
      <dgm:spPr/>
    </dgm:pt>
    <dgm:pt modelId="{A2A93E27-5A55-497D-996E-74C6EC4818F5}" type="pres">
      <dgm:prSet presAssocID="{2FED410A-FAA1-48DF-854F-088670F66F7A}" presName="node" presStyleLbl="node1" presStyleIdx="5" presStyleCnt="6">
        <dgm:presLayoutVars>
          <dgm:bulletEnabled val="1"/>
        </dgm:presLayoutVars>
      </dgm:prSet>
      <dgm:spPr/>
    </dgm:pt>
  </dgm:ptLst>
  <dgm:cxnLst>
    <dgm:cxn modelId="{097EA403-C049-40AC-B472-9565A8C51505}" type="presOf" srcId="{CDE665CC-9889-4A2D-8A55-36CCA04EEC45}" destId="{763B0AB4-9971-4CE4-82E3-E099804F55C9}" srcOrd="0" destOrd="0" presId="urn:microsoft.com/office/officeart/2016/7/layout/RepeatingBendingProcessNew"/>
    <dgm:cxn modelId="{6750C403-3795-4143-8A9B-C0F1DD6264DA}" type="presOf" srcId="{C2D037C4-CAD8-42F7-A88B-0951292BA09C}" destId="{EC71D881-5AAD-4524-B41F-34F4D719BE2E}" srcOrd="0" destOrd="0" presId="urn:microsoft.com/office/officeart/2016/7/layout/RepeatingBendingProcessNew"/>
    <dgm:cxn modelId="{710AA21C-A0A3-43E4-B123-F8FA28C10442}" srcId="{80BA7456-7413-4972-B3CE-52F37BD3BEF5}" destId="{CDE665CC-9889-4A2D-8A55-36CCA04EEC45}" srcOrd="2" destOrd="0" parTransId="{C4D0BF02-A249-4E18-A798-AA0FB28410A8}" sibTransId="{F424FF7D-F406-4A63-B47C-59D3A229C7D1}"/>
    <dgm:cxn modelId="{2277E724-CD7F-4141-BE54-180CCE9D78E1}" type="presOf" srcId="{80BA7456-7413-4972-B3CE-52F37BD3BEF5}" destId="{E95ACAAD-E9B6-48CD-BCC6-E232B7B34A7F}" srcOrd="0" destOrd="0" presId="urn:microsoft.com/office/officeart/2016/7/layout/RepeatingBendingProcessNew"/>
    <dgm:cxn modelId="{B66FDE32-A1D1-41AF-A2E7-6287F5C72B6A}" srcId="{80BA7456-7413-4972-B3CE-52F37BD3BEF5}" destId="{C8F0599D-C5F3-449F-8F5B-49F31C512E65}" srcOrd="0" destOrd="0" parTransId="{7B3DD00F-9161-4906-860B-B6373661D8A5}" sibTransId="{D2FE62F7-F779-4455-A7CC-805588235FA0}"/>
    <dgm:cxn modelId="{459FBB65-73B4-49F6-AA53-EA5AAB044F1C}" type="presOf" srcId="{06689DB7-A39C-43CF-AD79-210EA41FEE95}" destId="{F9DFA95E-C401-4A2C-81F3-61D61B33BBFA}" srcOrd="1" destOrd="0" presId="urn:microsoft.com/office/officeart/2016/7/layout/RepeatingBendingProcessNew"/>
    <dgm:cxn modelId="{39D8C76E-312C-4534-9321-6E51B14F5B66}" type="presOf" srcId="{F424FF7D-F406-4A63-B47C-59D3A229C7D1}" destId="{E27073C9-90D3-4604-B143-585B11B2CBE9}" srcOrd="1" destOrd="0" presId="urn:microsoft.com/office/officeart/2016/7/layout/RepeatingBendingProcessNew"/>
    <dgm:cxn modelId="{AAB85F72-8864-46C3-B6A7-F7EE7C89CC4C}" type="presOf" srcId="{726E817A-9256-4A31-BA88-D2C70545BB13}" destId="{D9AD4A4E-240C-4094-8FBC-EE911E9557AD}" srcOrd="0" destOrd="0" presId="urn:microsoft.com/office/officeart/2016/7/layout/RepeatingBendingProcessNew"/>
    <dgm:cxn modelId="{3CC4CE72-FBF2-45AB-91B0-83BBBAC4788C}" srcId="{80BA7456-7413-4972-B3CE-52F37BD3BEF5}" destId="{2A73304B-63D6-465D-9CE3-BE8426C5ADAA}" srcOrd="1" destOrd="0" parTransId="{EAE91164-67AE-43EF-9E86-929384B74F95}" sibTransId="{06689DB7-A39C-43CF-AD79-210EA41FEE95}"/>
    <dgm:cxn modelId="{44891876-B05D-449E-9C1C-7BD2C81225FB}" type="presOf" srcId="{38AA36D1-DC5D-422D-AD7D-796BA5A55178}" destId="{CAC8EFDC-5771-410B-A04C-C391756BCD1A}" srcOrd="1" destOrd="0" presId="urn:microsoft.com/office/officeart/2016/7/layout/RepeatingBendingProcessNew"/>
    <dgm:cxn modelId="{F819DE97-F042-4CAA-B9A6-9A6E67AE9A3E}" srcId="{80BA7456-7413-4972-B3CE-52F37BD3BEF5}" destId="{C2D037C4-CAD8-42F7-A88B-0951292BA09C}" srcOrd="3" destOrd="0" parTransId="{EE72A120-3F2F-484A-A2CC-40F90190E148}" sibTransId="{38AA36D1-DC5D-422D-AD7D-796BA5A55178}"/>
    <dgm:cxn modelId="{AB3AD39D-BA16-4C35-B3A3-4812EA2E2B96}" srcId="{80BA7456-7413-4972-B3CE-52F37BD3BEF5}" destId="{726E817A-9256-4A31-BA88-D2C70545BB13}" srcOrd="4" destOrd="0" parTransId="{9055ECF5-9AAB-4653-8E03-86FFD6B67270}" sibTransId="{19C409D6-6B0B-4375-B4A3-14B021CADDD9}"/>
    <dgm:cxn modelId="{221E41A4-05E9-4076-88C4-D445B82D2ECD}" type="presOf" srcId="{38AA36D1-DC5D-422D-AD7D-796BA5A55178}" destId="{7D479C81-D301-42E6-B50C-EC82EA2BE582}" srcOrd="0" destOrd="0" presId="urn:microsoft.com/office/officeart/2016/7/layout/RepeatingBendingProcessNew"/>
    <dgm:cxn modelId="{801B85AB-8FCD-4146-9910-59D9D302662F}" type="presOf" srcId="{2A73304B-63D6-465D-9CE3-BE8426C5ADAA}" destId="{4CA219DD-E9D8-4E1C-A70B-13E51ED2EB3A}" srcOrd="0" destOrd="0" presId="urn:microsoft.com/office/officeart/2016/7/layout/RepeatingBendingProcessNew"/>
    <dgm:cxn modelId="{5FD91DB8-F574-4757-ADB4-B9D65ED15DF0}" type="presOf" srcId="{19C409D6-6B0B-4375-B4A3-14B021CADDD9}" destId="{F143B43C-6CEE-4981-B106-2EC4650036BA}" srcOrd="1" destOrd="0" presId="urn:microsoft.com/office/officeart/2016/7/layout/RepeatingBendingProcessNew"/>
    <dgm:cxn modelId="{D2888EBB-F02B-47C3-8EDF-CE9CFFA9964C}" type="presOf" srcId="{2FED410A-FAA1-48DF-854F-088670F66F7A}" destId="{A2A93E27-5A55-497D-996E-74C6EC4818F5}" srcOrd="0" destOrd="0" presId="urn:microsoft.com/office/officeart/2016/7/layout/RepeatingBendingProcessNew"/>
    <dgm:cxn modelId="{74456EBF-00F3-4651-9874-3D180D08BFD2}" type="presOf" srcId="{D2FE62F7-F779-4455-A7CC-805588235FA0}" destId="{B2DCC6DB-CA04-4762-A9BF-674CF183300E}" srcOrd="0" destOrd="0" presId="urn:microsoft.com/office/officeart/2016/7/layout/RepeatingBendingProcessNew"/>
    <dgm:cxn modelId="{B6BD95BF-27AB-453B-8578-FFB80F2BC020}" type="presOf" srcId="{C8F0599D-C5F3-449F-8F5B-49F31C512E65}" destId="{65F08F6E-360C-4A59-BEBB-FC1C5DF678B4}" srcOrd="0" destOrd="0" presId="urn:microsoft.com/office/officeart/2016/7/layout/RepeatingBendingProcessNew"/>
    <dgm:cxn modelId="{581677D0-27C5-4D6E-B188-701A0C82AAEE}" type="presOf" srcId="{06689DB7-A39C-43CF-AD79-210EA41FEE95}" destId="{85681D0F-D9EE-4317-852B-F60673D6F881}" srcOrd="0" destOrd="0" presId="urn:microsoft.com/office/officeart/2016/7/layout/RepeatingBendingProcessNew"/>
    <dgm:cxn modelId="{8BED70D9-9AB2-4034-A0E8-751B1EF80C8B}" type="presOf" srcId="{19C409D6-6B0B-4375-B4A3-14B021CADDD9}" destId="{A6E62F6B-5E02-4006-A234-748464AAE427}" srcOrd="0" destOrd="0" presId="urn:microsoft.com/office/officeart/2016/7/layout/RepeatingBendingProcessNew"/>
    <dgm:cxn modelId="{42B61FDC-4282-4BC0-BDE6-A02DC3F2F85F}" type="presOf" srcId="{D2FE62F7-F779-4455-A7CC-805588235FA0}" destId="{BF274A22-3988-4CE4-8FEF-773852617F91}" srcOrd="1" destOrd="0" presId="urn:microsoft.com/office/officeart/2016/7/layout/RepeatingBendingProcessNew"/>
    <dgm:cxn modelId="{792AD3E9-ADB4-4487-B085-8BCA1E496AEF}" type="presOf" srcId="{F424FF7D-F406-4A63-B47C-59D3A229C7D1}" destId="{10807B57-5828-4029-AD9C-FB9C9A1A643A}" srcOrd="0" destOrd="0" presId="urn:microsoft.com/office/officeart/2016/7/layout/RepeatingBendingProcessNew"/>
    <dgm:cxn modelId="{3DE0DFF1-123D-4121-B32B-02E1DF1EF812}" srcId="{80BA7456-7413-4972-B3CE-52F37BD3BEF5}" destId="{2FED410A-FAA1-48DF-854F-088670F66F7A}" srcOrd="5" destOrd="0" parTransId="{009EBF84-555D-4113-A9A7-B8E567436963}" sibTransId="{0134A189-3EB8-481B-AC8F-9B3167B62CE7}"/>
    <dgm:cxn modelId="{3A9DC147-2ED4-4964-B7DE-B6F47F6A20A1}" type="presParOf" srcId="{E95ACAAD-E9B6-48CD-BCC6-E232B7B34A7F}" destId="{65F08F6E-360C-4A59-BEBB-FC1C5DF678B4}" srcOrd="0" destOrd="0" presId="urn:microsoft.com/office/officeart/2016/7/layout/RepeatingBendingProcessNew"/>
    <dgm:cxn modelId="{48868655-4DAA-4526-A8F1-1C02B997847F}" type="presParOf" srcId="{E95ACAAD-E9B6-48CD-BCC6-E232B7B34A7F}" destId="{B2DCC6DB-CA04-4762-A9BF-674CF183300E}" srcOrd="1" destOrd="0" presId="urn:microsoft.com/office/officeart/2016/7/layout/RepeatingBendingProcessNew"/>
    <dgm:cxn modelId="{9C553178-E787-41EE-9E64-838ABAB33446}" type="presParOf" srcId="{B2DCC6DB-CA04-4762-A9BF-674CF183300E}" destId="{BF274A22-3988-4CE4-8FEF-773852617F91}" srcOrd="0" destOrd="0" presId="urn:microsoft.com/office/officeart/2016/7/layout/RepeatingBendingProcessNew"/>
    <dgm:cxn modelId="{F8B5795E-5A7A-4FDF-9FC0-88D606D9EF46}" type="presParOf" srcId="{E95ACAAD-E9B6-48CD-BCC6-E232B7B34A7F}" destId="{4CA219DD-E9D8-4E1C-A70B-13E51ED2EB3A}" srcOrd="2" destOrd="0" presId="urn:microsoft.com/office/officeart/2016/7/layout/RepeatingBendingProcessNew"/>
    <dgm:cxn modelId="{53E68E2C-7E30-41AA-98B3-62242BF972FB}" type="presParOf" srcId="{E95ACAAD-E9B6-48CD-BCC6-E232B7B34A7F}" destId="{85681D0F-D9EE-4317-852B-F60673D6F881}" srcOrd="3" destOrd="0" presId="urn:microsoft.com/office/officeart/2016/7/layout/RepeatingBendingProcessNew"/>
    <dgm:cxn modelId="{A7E89B6A-7FD2-450E-A255-785F2EDEC921}" type="presParOf" srcId="{85681D0F-D9EE-4317-852B-F60673D6F881}" destId="{F9DFA95E-C401-4A2C-81F3-61D61B33BBFA}" srcOrd="0" destOrd="0" presId="urn:microsoft.com/office/officeart/2016/7/layout/RepeatingBendingProcessNew"/>
    <dgm:cxn modelId="{A2E7F242-0DB7-416F-8A54-C28B7A0245CF}" type="presParOf" srcId="{E95ACAAD-E9B6-48CD-BCC6-E232B7B34A7F}" destId="{763B0AB4-9971-4CE4-82E3-E099804F55C9}" srcOrd="4" destOrd="0" presId="urn:microsoft.com/office/officeart/2016/7/layout/RepeatingBendingProcessNew"/>
    <dgm:cxn modelId="{41A263A6-3F9B-4CB4-8B90-22E565E29D73}" type="presParOf" srcId="{E95ACAAD-E9B6-48CD-BCC6-E232B7B34A7F}" destId="{10807B57-5828-4029-AD9C-FB9C9A1A643A}" srcOrd="5" destOrd="0" presId="urn:microsoft.com/office/officeart/2016/7/layout/RepeatingBendingProcessNew"/>
    <dgm:cxn modelId="{B831AC88-070A-4CE9-B32E-B9107D97E852}" type="presParOf" srcId="{10807B57-5828-4029-AD9C-FB9C9A1A643A}" destId="{E27073C9-90D3-4604-B143-585B11B2CBE9}" srcOrd="0" destOrd="0" presId="urn:microsoft.com/office/officeart/2016/7/layout/RepeatingBendingProcessNew"/>
    <dgm:cxn modelId="{6309C8BA-1735-4DED-B267-85F49BCD9CBA}" type="presParOf" srcId="{E95ACAAD-E9B6-48CD-BCC6-E232B7B34A7F}" destId="{EC71D881-5AAD-4524-B41F-34F4D719BE2E}" srcOrd="6" destOrd="0" presId="urn:microsoft.com/office/officeart/2016/7/layout/RepeatingBendingProcessNew"/>
    <dgm:cxn modelId="{E64DB53E-3809-470D-87DC-6825DD4358E3}" type="presParOf" srcId="{E95ACAAD-E9B6-48CD-BCC6-E232B7B34A7F}" destId="{7D479C81-D301-42E6-B50C-EC82EA2BE582}" srcOrd="7" destOrd="0" presId="urn:microsoft.com/office/officeart/2016/7/layout/RepeatingBendingProcessNew"/>
    <dgm:cxn modelId="{C4A72FAF-1BC4-4D7A-B5CA-285DA4F58198}" type="presParOf" srcId="{7D479C81-D301-42E6-B50C-EC82EA2BE582}" destId="{CAC8EFDC-5771-410B-A04C-C391756BCD1A}" srcOrd="0" destOrd="0" presId="urn:microsoft.com/office/officeart/2016/7/layout/RepeatingBendingProcessNew"/>
    <dgm:cxn modelId="{417C53EB-9D02-45FC-9F95-990698504A94}" type="presParOf" srcId="{E95ACAAD-E9B6-48CD-BCC6-E232B7B34A7F}" destId="{D9AD4A4E-240C-4094-8FBC-EE911E9557AD}" srcOrd="8" destOrd="0" presId="urn:microsoft.com/office/officeart/2016/7/layout/RepeatingBendingProcessNew"/>
    <dgm:cxn modelId="{EA8633CC-27DA-454F-966D-87256EE35936}" type="presParOf" srcId="{E95ACAAD-E9B6-48CD-BCC6-E232B7B34A7F}" destId="{A6E62F6B-5E02-4006-A234-748464AAE427}" srcOrd="9" destOrd="0" presId="urn:microsoft.com/office/officeart/2016/7/layout/RepeatingBendingProcessNew"/>
    <dgm:cxn modelId="{AE5F321C-6DEB-42D1-8160-FE4A939D1849}" type="presParOf" srcId="{A6E62F6B-5E02-4006-A234-748464AAE427}" destId="{F143B43C-6CEE-4981-B106-2EC4650036BA}" srcOrd="0" destOrd="0" presId="urn:microsoft.com/office/officeart/2016/7/layout/RepeatingBendingProcessNew"/>
    <dgm:cxn modelId="{4A73EB4D-FC90-455D-B25F-9094CAAF363C}" type="presParOf" srcId="{E95ACAAD-E9B6-48CD-BCC6-E232B7B34A7F}" destId="{A2A93E27-5A55-497D-996E-74C6EC4818F5}"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C3C9A869-4133-44ED-B20E-6B715B1BE12C}" type="doc">
      <dgm:prSet loTypeId="urn:microsoft.com/office/officeart/2016/7/layout/BasicLinearProcessNumbered" loCatId="process" qsTypeId="urn:microsoft.com/office/officeart/2005/8/quickstyle/simple5" qsCatId="simple" csTypeId="urn:microsoft.com/office/officeart/2005/8/colors/accent3_2" csCatId="accent3"/>
      <dgm:spPr/>
      <dgm:t>
        <a:bodyPr/>
        <a:lstStyle/>
        <a:p>
          <a:endParaRPr lang="en-US"/>
        </a:p>
      </dgm:t>
    </dgm:pt>
    <dgm:pt modelId="{DF35F70B-F579-4A92-9002-FD6236FB206A}">
      <dgm:prSet/>
      <dgm:spPr/>
      <dgm:t>
        <a:bodyPr/>
        <a:lstStyle/>
        <a:p>
          <a:r>
            <a:rPr lang="en-GB"/>
            <a:t>Ascertain interviewer/assessor availability. </a:t>
          </a:r>
          <a:endParaRPr lang="en-US"/>
        </a:p>
      </dgm:t>
    </dgm:pt>
    <dgm:pt modelId="{0514D2FE-0D0A-40EF-8ADE-53CC41BD8994}" type="parTrans" cxnId="{D60BE754-7D25-4336-9A02-16C581D4C21F}">
      <dgm:prSet/>
      <dgm:spPr/>
      <dgm:t>
        <a:bodyPr/>
        <a:lstStyle/>
        <a:p>
          <a:endParaRPr lang="en-US"/>
        </a:p>
      </dgm:t>
    </dgm:pt>
    <dgm:pt modelId="{A85410F5-F2FD-4CAA-98E6-C1D02D3410A0}" type="sibTrans" cxnId="{D60BE754-7D25-4336-9A02-16C581D4C21F}">
      <dgm:prSet phldrT="1" phldr="0"/>
      <dgm:spPr/>
      <dgm:t>
        <a:bodyPr/>
        <a:lstStyle/>
        <a:p>
          <a:r>
            <a:rPr lang="en-US"/>
            <a:t>1</a:t>
          </a:r>
        </a:p>
      </dgm:t>
    </dgm:pt>
    <dgm:pt modelId="{AE1EC26F-BE6A-4DBE-A4F3-4E689E4B005A}">
      <dgm:prSet/>
      <dgm:spPr/>
      <dgm:t>
        <a:bodyPr/>
        <a:lstStyle/>
        <a:p>
          <a:r>
            <a:rPr lang="en-GB"/>
            <a:t>Allocate sufficient time for each interview or assessment centre activities. </a:t>
          </a:r>
          <a:endParaRPr lang="en-US"/>
        </a:p>
      </dgm:t>
    </dgm:pt>
    <dgm:pt modelId="{FA00F096-CC50-46C8-B899-D8EA5A1E6019}" type="parTrans" cxnId="{144A5C3B-F392-40B0-83D0-A4A9C8F8F878}">
      <dgm:prSet/>
      <dgm:spPr/>
      <dgm:t>
        <a:bodyPr/>
        <a:lstStyle/>
        <a:p>
          <a:endParaRPr lang="en-US"/>
        </a:p>
      </dgm:t>
    </dgm:pt>
    <dgm:pt modelId="{A3E37D80-5037-470B-8C99-E049B780B101}" type="sibTrans" cxnId="{144A5C3B-F392-40B0-83D0-A4A9C8F8F878}">
      <dgm:prSet phldrT="2" phldr="0"/>
      <dgm:spPr/>
      <dgm:t>
        <a:bodyPr/>
        <a:lstStyle/>
        <a:p>
          <a:r>
            <a:rPr lang="en-US"/>
            <a:t>2</a:t>
          </a:r>
        </a:p>
      </dgm:t>
    </dgm:pt>
    <dgm:pt modelId="{6AF0E72F-558B-4A79-9E44-8A79CE303947}">
      <dgm:prSet/>
      <dgm:spPr/>
      <dgm:t>
        <a:bodyPr/>
        <a:lstStyle/>
        <a:p>
          <a:r>
            <a:rPr lang="en-GB"/>
            <a:t>Give sufficient notice to candidates. </a:t>
          </a:r>
          <a:endParaRPr lang="en-US"/>
        </a:p>
      </dgm:t>
    </dgm:pt>
    <dgm:pt modelId="{28131E3A-1038-4DE8-BE27-1B28C7A94A15}" type="parTrans" cxnId="{427F96D4-BA61-40EA-A09C-A6CC921653EE}">
      <dgm:prSet/>
      <dgm:spPr/>
      <dgm:t>
        <a:bodyPr/>
        <a:lstStyle/>
        <a:p>
          <a:endParaRPr lang="en-US"/>
        </a:p>
      </dgm:t>
    </dgm:pt>
    <dgm:pt modelId="{21B23B29-D8AB-4452-B576-B15EF2AABD33}" type="sibTrans" cxnId="{427F96D4-BA61-40EA-A09C-A6CC921653EE}">
      <dgm:prSet phldrT="3" phldr="0"/>
      <dgm:spPr/>
      <dgm:t>
        <a:bodyPr/>
        <a:lstStyle/>
        <a:p>
          <a:r>
            <a:rPr lang="en-US"/>
            <a:t>3</a:t>
          </a:r>
        </a:p>
      </dgm:t>
    </dgm:pt>
    <dgm:pt modelId="{8F92C96D-F2A8-4A43-9C5A-4FB8FADF10D9}">
      <dgm:prSet/>
      <dgm:spPr/>
      <dgm:t>
        <a:bodyPr/>
        <a:lstStyle/>
        <a:p>
          <a:r>
            <a:rPr lang="en-GB"/>
            <a:t>Provide candidate list and timetable to interviewers and/or assessors.</a:t>
          </a:r>
          <a:endParaRPr lang="en-US"/>
        </a:p>
      </dgm:t>
    </dgm:pt>
    <dgm:pt modelId="{0A3CC0BB-DCA3-4371-BB64-A9EABE517210}" type="parTrans" cxnId="{5B4225A9-2C0D-411D-96D9-4354FE45B848}">
      <dgm:prSet/>
      <dgm:spPr/>
      <dgm:t>
        <a:bodyPr/>
        <a:lstStyle/>
        <a:p>
          <a:endParaRPr lang="en-US"/>
        </a:p>
      </dgm:t>
    </dgm:pt>
    <dgm:pt modelId="{DDACE8F5-8B58-493D-B1D1-C19996419C63}" type="sibTrans" cxnId="{5B4225A9-2C0D-411D-96D9-4354FE45B848}">
      <dgm:prSet phldrT="4" phldr="0"/>
      <dgm:spPr/>
      <dgm:t>
        <a:bodyPr/>
        <a:lstStyle/>
        <a:p>
          <a:r>
            <a:rPr lang="en-US"/>
            <a:t>4</a:t>
          </a:r>
        </a:p>
      </dgm:t>
    </dgm:pt>
    <dgm:pt modelId="{EB2A65DB-F979-40A9-B701-A59FCE31FA60}" type="pres">
      <dgm:prSet presAssocID="{C3C9A869-4133-44ED-B20E-6B715B1BE12C}" presName="Name0" presStyleCnt="0">
        <dgm:presLayoutVars>
          <dgm:animLvl val="lvl"/>
          <dgm:resizeHandles val="exact"/>
        </dgm:presLayoutVars>
      </dgm:prSet>
      <dgm:spPr/>
    </dgm:pt>
    <dgm:pt modelId="{4EFF9DB3-7A52-472E-B848-F6FC38E16604}" type="pres">
      <dgm:prSet presAssocID="{DF35F70B-F579-4A92-9002-FD6236FB206A}" presName="compositeNode" presStyleCnt="0">
        <dgm:presLayoutVars>
          <dgm:bulletEnabled val="1"/>
        </dgm:presLayoutVars>
      </dgm:prSet>
      <dgm:spPr/>
    </dgm:pt>
    <dgm:pt modelId="{BBFC1B2F-DC58-4A4F-A70E-1FE41E7F7717}" type="pres">
      <dgm:prSet presAssocID="{DF35F70B-F579-4A92-9002-FD6236FB206A}" presName="bgRect" presStyleLbl="bgAccFollowNode1" presStyleIdx="0" presStyleCnt="4"/>
      <dgm:spPr/>
    </dgm:pt>
    <dgm:pt modelId="{9D5CA5AC-1AA3-4662-B2CE-ABC4C853F910}" type="pres">
      <dgm:prSet presAssocID="{A85410F5-F2FD-4CAA-98E6-C1D02D3410A0}" presName="sibTransNodeCircle" presStyleLbl="alignNode1" presStyleIdx="0" presStyleCnt="8">
        <dgm:presLayoutVars>
          <dgm:chMax val="0"/>
          <dgm:bulletEnabled/>
        </dgm:presLayoutVars>
      </dgm:prSet>
      <dgm:spPr/>
    </dgm:pt>
    <dgm:pt modelId="{50C14926-DBEA-4F27-AC61-B1810EEBC7F6}" type="pres">
      <dgm:prSet presAssocID="{DF35F70B-F579-4A92-9002-FD6236FB206A}" presName="bottomLine" presStyleLbl="alignNode1" presStyleIdx="1" presStyleCnt="8">
        <dgm:presLayoutVars/>
      </dgm:prSet>
      <dgm:spPr/>
    </dgm:pt>
    <dgm:pt modelId="{347B30B0-C15C-478B-AFFC-6AF53ACF557F}" type="pres">
      <dgm:prSet presAssocID="{DF35F70B-F579-4A92-9002-FD6236FB206A}" presName="nodeText" presStyleLbl="bgAccFollowNode1" presStyleIdx="0" presStyleCnt="4">
        <dgm:presLayoutVars>
          <dgm:bulletEnabled val="1"/>
        </dgm:presLayoutVars>
      </dgm:prSet>
      <dgm:spPr/>
    </dgm:pt>
    <dgm:pt modelId="{E5524593-76C1-4C97-BBAB-CF0C8A5AEB34}" type="pres">
      <dgm:prSet presAssocID="{A85410F5-F2FD-4CAA-98E6-C1D02D3410A0}" presName="sibTrans" presStyleCnt="0"/>
      <dgm:spPr/>
    </dgm:pt>
    <dgm:pt modelId="{865A67EC-13A4-421A-A4C7-D41D340EF8E2}" type="pres">
      <dgm:prSet presAssocID="{AE1EC26F-BE6A-4DBE-A4F3-4E689E4B005A}" presName="compositeNode" presStyleCnt="0">
        <dgm:presLayoutVars>
          <dgm:bulletEnabled val="1"/>
        </dgm:presLayoutVars>
      </dgm:prSet>
      <dgm:spPr/>
    </dgm:pt>
    <dgm:pt modelId="{920C209B-8526-41C6-B84F-4DF01A4B0525}" type="pres">
      <dgm:prSet presAssocID="{AE1EC26F-BE6A-4DBE-A4F3-4E689E4B005A}" presName="bgRect" presStyleLbl="bgAccFollowNode1" presStyleIdx="1" presStyleCnt="4"/>
      <dgm:spPr/>
    </dgm:pt>
    <dgm:pt modelId="{4830B2FC-7B23-4DB3-A503-8402BFDEC739}" type="pres">
      <dgm:prSet presAssocID="{A3E37D80-5037-470B-8C99-E049B780B101}" presName="sibTransNodeCircle" presStyleLbl="alignNode1" presStyleIdx="2" presStyleCnt="8">
        <dgm:presLayoutVars>
          <dgm:chMax val="0"/>
          <dgm:bulletEnabled/>
        </dgm:presLayoutVars>
      </dgm:prSet>
      <dgm:spPr/>
    </dgm:pt>
    <dgm:pt modelId="{6775259B-9108-435C-91B0-2CA4A44BF4E0}" type="pres">
      <dgm:prSet presAssocID="{AE1EC26F-BE6A-4DBE-A4F3-4E689E4B005A}" presName="bottomLine" presStyleLbl="alignNode1" presStyleIdx="3" presStyleCnt="8">
        <dgm:presLayoutVars/>
      </dgm:prSet>
      <dgm:spPr/>
    </dgm:pt>
    <dgm:pt modelId="{A0BBAFBC-D584-4B47-9271-9EE4FB9028D3}" type="pres">
      <dgm:prSet presAssocID="{AE1EC26F-BE6A-4DBE-A4F3-4E689E4B005A}" presName="nodeText" presStyleLbl="bgAccFollowNode1" presStyleIdx="1" presStyleCnt="4">
        <dgm:presLayoutVars>
          <dgm:bulletEnabled val="1"/>
        </dgm:presLayoutVars>
      </dgm:prSet>
      <dgm:spPr/>
    </dgm:pt>
    <dgm:pt modelId="{627A855A-13DA-432C-9F78-0F6489AA3FC9}" type="pres">
      <dgm:prSet presAssocID="{A3E37D80-5037-470B-8C99-E049B780B101}" presName="sibTrans" presStyleCnt="0"/>
      <dgm:spPr/>
    </dgm:pt>
    <dgm:pt modelId="{C36FDBA1-8A53-4C78-9DCF-E5B54ED45DE7}" type="pres">
      <dgm:prSet presAssocID="{6AF0E72F-558B-4A79-9E44-8A79CE303947}" presName="compositeNode" presStyleCnt="0">
        <dgm:presLayoutVars>
          <dgm:bulletEnabled val="1"/>
        </dgm:presLayoutVars>
      </dgm:prSet>
      <dgm:spPr/>
    </dgm:pt>
    <dgm:pt modelId="{2C7A3F6A-3FD8-42F2-9059-883E3D59E8AB}" type="pres">
      <dgm:prSet presAssocID="{6AF0E72F-558B-4A79-9E44-8A79CE303947}" presName="bgRect" presStyleLbl="bgAccFollowNode1" presStyleIdx="2" presStyleCnt="4"/>
      <dgm:spPr/>
    </dgm:pt>
    <dgm:pt modelId="{551ED367-14FB-4641-B37E-82DBB36502A0}" type="pres">
      <dgm:prSet presAssocID="{21B23B29-D8AB-4452-B576-B15EF2AABD33}" presName="sibTransNodeCircle" presStyleLbl="alignNode1" presStyleIdx="4" presStyleCnt="8">
        <dgm:presLayoutVars>
          <dgm:chMax val="0"/>
          <dgm:bulletEnabled/>
        </dgm:presLayoutVars>
      </dgm:prSet>
      <dgm:spPr/>
    </dgm:pt>
    <dgm:pt modelId="{7255DFAB-6008-4615-9969-128E2A260466}" type="pres">
      <dgm:prSet presAssocID="{6AF0E72F-558B-4A79-9E44-8A79CE303947}" presName="bottomLine" presStyleLbl="alignNode1" presStyleIdx="5" presStyleCnt="8">
        <dgm:presLayoutVars/>
      </dgm:prSet>
      <dgm:spPr/>
    </dgm:pt>
    <dgm:pt modelId="{F6D96A9F-085D-4042-A829-ABE860895912}" type="pres">
      <dgm:prSet presAssocID="{6AF0E72F-558B-4A79-9E44-8A79CE303947}" presName="nodeText" presStyleLbl="bgAccFollowNode1" presStyleIdx="2" presStyleCnt="4">
        <dgm:presLayoutVars>
          <dgm:bulletEnabled val="1"/>
        </dgm:presLayoutVars>
      </dgm:prSet>
      <dgm:spPr/>
    </dgm:pt>
    <dgm:pt modelId="{336FAE35-ACE8-4918-A0A3-1D3A367010C5}" type="pres">
      <dgm:prSet presAssocID="{21B23B29-D8AB-4452-B576-B15EF2AABD33}" presName="sibTrans" presStyleCnt="0"/>
      <dgm:spPr/>
    </dgm:pt>
    <dgm:pt modelId="{DF998CAE-C260-4EC6-9E72-E30489DA9F55}" type="pres">
      <dgm:prSet presAssocID="{8F92C96D-F2A8-4A43-9C5A-4FB8FADF10D9}" presName="compositeNode" presStyleCnt="0">
        <dgm:presLayoutVars>
          <dgm:bulletEnabled val="1"/>
        </dgm:presLayoutVars>
      </dgm:prSet>
      <dgm:spPr/>
    </dgm:pt>
    <dgm:pt modelId="{BFCC61BC-876C-453A-B020-6D6CDC1901ED}" type="pres">
      <dgm:prSet presAssocID="{8F92C96D-F2A8-4A43-9C5A-4FB8FADF10D9}" presName="bgRect" presStyleLbl="bgAccFollowNode1" presStyleIdx="3" presStyleCnt="4"/>
      <dgm:spPr/>
    </dgm:pt>
    <dgm:pt modelId="{EF59FB20-0EB9-4000-A8E1-7FAE2863CFC0}" type="pres">
      <dgm:prSet presAssocID="{DDACE8F5-8B58-493D-B1D1-C19996419C63}" presName="sibTransNodeCircle" presStyleLbl="alignNode1" presStyleIdx="6" presStyleCnt="8">
        <dgm:presLayoutVars>
          <dgm:chMax val="0"/>
          <dgm:bulletEnabled/>
        </dgm:presLayoutVars>
      </dgm:prSet>
      <dgm:spPr/>
    </dgm:pt>
    <dgm:pt modelId="{2053708F-41BC-49D8-83BC-99CA57244677}" type="pres">
      <dgm:prSet presAssocID="{8F92C96D-F2A8-4A43-9C5A-4FB8FADF10D9}" presName="bottomLine" presStyleLbl="alignNode1" presStyleIdx="7" presStyleCnt="8">
        <dgm:presLayoutVars/>
      </dgm:prSet>
      <dgm:spPr/>
    </dgm:pt>
    <dgm:pt modelId="{B303CD67-9121-498F-A39F-5D475574B13F}" type="pres">
      <dgm:prSet presAssocID="{8F92C96D-F2A8-4A43-9C5A-4FB8FADF10D9}" presName="nodeText" presStyleLbl="bgAccFollowNode1" presStyleIdx="3" presStyleCnt="4">
        <dgm:presLayoutVars>
          <dgm:bulletEnabled val="1"/>
        </dgm:presLayoutVars>
      </dgm:prSet>
      <dgm:spPr/>
    </dgm:pt>
  </dgm:ptLst>
  <dgm:cxnLst>
    <dgm:cxn modelId="{9D26B808-8638-4B53-994D-BA19B30770BF}" type="presOf" srcId="{AE1EC26F-BE6A-4DBE-A4F3-4E689E4B005A}" destId="{920C209B-8526-41C6-B84F-4DF01A4B0525}" srcOrd="0" destOrd="0" presId="urn:microsoft.com/office/officeart/2016/7/layout/BasicLinearProcessNumbered"/>
    <dgm:cxn modelId="{96DCB832-5CDA-47D5-B7EC-6A9B28CE6F58}" type="presOf" srcId="{A85410F5-F2FD-4CAA-98E6-C1D02D3410A0}" destId="{9D5CA5AC-1AA3-4662-B2CE-ABC4C853F910}" srcOrd="0" destOrd="0" presId="urn:microsoft.com/office/officeart/2016/7/layout/BasicLinearProcessNumbered"/>
    <dgm:cxn modelId="{144A5C3B-F392-40B0-83D0-A4A9C8F8F878}" srcId="{C3C9A869-4133-44ED-B20E-6B715B1BE12C}" destId="{AE1EC26F-BE6A-4DBE-A4F3-4E689E4B005A}" srcOrd="1" destOrd="0" parTransId="{FA00F096-CC50-46C8-B899-D8EA5A1E6019}" sibTransId="{A3E37D80-5037-470B-8C99-E049B780B101}"/>
    <dgm:cxn modelId="{D6B33863-A58B-496E-A2E3-6B96AE6AC5BC}" type="presOf" srcId="{DF35F70B-F579-4A92-9002-FD6236FB206A}" destId="{BBFC1B2F-DC58-4A4F-A70E-1FE41E7F7717}" srcOrd="0" destOrd="0" presId="urn:microsoft.com/office/officeart/2016/7/layout/BasicLinearProcessNumbered"/>
    <dgm:cxn modelId="{4601394F-6632-4896-8613-3125AF04E5E1}" type="presOf" srcId="{8F92C96D-F2A8-4A43-9C5A-4FB8FADF10D9}" destId="{BFCC61BC-876C-453A-B020-6D6CDC1901ED}" srcOrd="0" destOrd="0" presId="urn:microsoft.com/office/officeart/2016/7/layout/BasicLinearProcessNumbered"/>
    <dgm:cxn modelId="{CB2B7E73-3A4F-43A1-83A5-9074D08B70C5}" type="presOf" srcId="{6AF0E72F-558B-4A79-9E44-8A79CE303947}" destId="{2C7A3F6A-3FD8-42F2-9059-883E3D59E8AB}" srcOrd="0" destOrd="0" presId="urn:microsoft.com/office/officeart/2016/7/layout/BasicLinearProcessNumbered"/>
    <dgm:cxn modelId="{D60BE754-7D25-4336-9A02-16C581D4C21F}" srcId="{C3C9A869-4133-44ED-B20E-6B715B1BE12C}" destId="{DF35F70B-F579-4A92-9002-FD6236FB206A}" srcOrd="0" destOrd="0" parTransId="{0514D2FE-0D0A-40EF-8ADE-53CC41BD8994}" sibTransId="{A85410F5-F2FD-4CAA-98E6-C1D02D3410A0}"/>
    <dgm:cxn modelId="{5C3BD955-B8D3-4F32-9828-15A129B37890}" type="presOf" srcId="{21B23B29-D8AB-4452-B576-B15EF2AABD33}" destId="{551ED367-14FB-4641-B37E-82DBB36502A0}" srcOrd="0" destOrd="0" presId="urn:microsoft.com/office/officeart/2016/7/layout/BasicLinearProcessNumbered"/>
    <dgm:cxn modelId="{7A60317C-2A0F-406C-8B8B-585411C72EBB}" type="presOf" srcId="{C3C9A869-4133-44ED-B20E-6B715B1BE12C}" destId="{EB2A65DB-F979-40A9-B701-A59FCE31FA60}" srcOrd="0" destOrd="0" presId="urn:microsoft.com/office/officeart/2016/7/layout/BasicLinearProcessNumbered"/>
    <dgm:cxn modelId="{7F41AB7E-3434-47C2-A5F1-2B8C9459A5C4}" type="presOf" srcId="{6AF0E72F-558B-4A79-9E44-8A79CE303947}" destId="{F6D96A9F-085D-4042-A829-ABE860895912}" srcOrd="1" destOrd="0" presId="urn:microsoft.com/office/officeart/2016/7/layout/BasicLinearProcessNumbered"/>
    <dgm:cxn modelId="{F3938C88-CA5E-4621-BBB6-FD6026866867}" type="presOf" srcId="{A3E37D80-5037-470B-8C99-E049B780B101}" destId="{4830B2FC-7B23-4DB3-A503-8402BFDEC739}" srcOrd="0" destOrd="0" presId="urn:microsoft.com/office/officeart/2016/7/layout/BasicLinearProcessNumbered"/>
    <dgm:cxn modelId="{7FCF558E-2E7B-467E-A497-0F90C714FFF2}" type="presOf" srcId="{8F92C96D-F2A8-4A43-9C5A-4FB8FADF10D9}" destId="{B303CD67-9121-498F-A39F-5D475574B13F}" srcOrd="1" destOrd="0" presId="urn:microsoft.com/office/officeart/2016/7/layout/BasicLinearProcessNumbered"/>
    <dgm:cxn modelId="{5B4225A9-2C0D-411D-96D9-4354FE45B848}" srcId="{C3C9A869-4133-44ED-B20E-6B715B1BE12C}" destId="{8F92C96D-F2A8-4A43-9C5A-4FB8FADF10D9}" srcOrd="3" destOrd="0" parTransId="{0A3CC0BB-DCA3-4371-BB64-A9EABE517210}" sibTransId="{DDACE8F5-8B58-493D-B1D1-C19996419C63}"/>
    <dgm:cxn modelId="{3F61F4BA-36FF-43F3-BD8D-CB7C5719052C}" type="presOf" srcId="{DF35F70B-F579-4A92-9002-FD6236FB206A}" destId="{347B30B0-C15C-478B-AFFC-6AF53ACF557F}" srcOrd="1" destOrd="0" presId="urn:microsoft.com/office/officeart/2016/7/layout/BasicLinearProcessNumbered"/>
    <dgm:cxn modelId="{F63098BC-D3C0-4DC9-ADD1-1064BB39D467}" type="presOf" srcId="{DDACE8F5-8B58-493D-B1D1-C19996419C63}" destId="{EF59FB20-0EB9-4000-A8E1-7FAE2863CFC0}" srcOrd="0" destOrd="0" presId="urn:microsoft.com/office/officeart/2016/7/layout/BasicLinearProcessNumbered"/>
    <dgm:cxn modelId="{427F96D4-BA61-40EA-A09C-A6CC921653EE}" srcId="{C3C9A869-4133-44ED-B20E-6B715B1BE12C}" destId="{6AF0E72F-558B-4A79-9E44-8A79CE303947}" srcOrd="2" destOrd="0" parTransId="{28131E3A-1038-4DE8-BE27-1B28C7A94A15}" sibTransId="{21B23B29-D8AB-4452-B576-B15EF2AABD33}"/>
    <dgm:cxn modelId="{7C1501F8-6FAA-4980-9FA6-1AB7F7C6195A}" type="presOf" srcId="{AE1EC26F-BE6A-4DBE-A4F3-4E689E4B005A}" destId="{A0BBAFBC-D584-4B47-9271-9EE4FB9028D3}" srcOrd="1" destOrd="0" presId="urn:microsoft.com/office/officeart/2016/7/layout/BasicLinearProcessNumbered"/>
    <dgm:cxn modelId="{E49DFE72-8DB3-4DAD-8B1A-0A7C3600B204}" type="presParOf" srcId="{EB2A65DB-F979-40A9-B701-A59FCE31FA60}" destId="{4EFF9DB3-7A52-472E-B848-F6FC38E16604}" srcOrd="0" destOrd="0" presId="urn:microsoft.com/office/officeart/2016/7/layout/BasicLinearProcessNumbered"/>
    <dgm:cxn modelId="{CC4BA66E-C5D9-4DCC-B1A2-B825B830099E}" type="presParOf" srcId="{4EFF9DB3-7A52-472E-B848-F6FC38E16604}" destId="{BBFC1B2F-DC58-4A4F-A70E-1FE41E7F7717}" srcOrd="0" destOrd="0" presId="urn:microsoft.com/office/officeart/2016/7/layout/BasicLinearProcessNumbered"/>
    <dgm:cxn modelId="{F4FADD99-A153-4A83-8E86-6636A4586DD0}" type="presParOf" srcId="{4EFF9DB3-7A52-472E-B848-F6FC38E16604}" destId="{9D5CA5AC-1AA3-4662-B2CE-ABC4C853F910}" srcOrd="1" destOrd="0" presId="urn:microsoft.com/office/officeart/2016/7/layout/BasicLinearProcessNumbered"/>
    <dgm:cxn modelId="{4618CE31-4468-421D-BA0F-8EE0701C7C2C}" type="presParOf" srcId="{4EFF9DB3-7A52-472E-B848-F6FC38E16604}" destId="{50C14926-DBEA-4F27-AC61-B1810EEBC7F6}" srcOrd="2" destOrd="0" presId="urn:microsoft.com/office/officeart/2016/7/layout/BasicLinearProcessNumbered"/>
    <dgm:cxn modelId="{D61F0383-DC5A-4ADE-9681-B589522066FE}" type="presParOf" srcId="{4EFF9DB3-7A52-472E-B848-F6FC38E16604}" destId="{347B30B0-C15C-478B-AFFC-6AF53ACF557F}" srcOrd="3" destOrd="0" presId="urn:microsoft.com/office/officeart/2016/7/layout/BasicLinearProcessNumbered"/>
    <dgm:cxn modelId="{6DE430CA-9363-4BE6-9338-9B5AE0D80614}" type="presParOf" srcId="{EB2A65DB-F979-40A9-B701-A59FCE31FA60}" destId="{E5524593-76C1-4C97-BBAB-CF0C8A5AEB34}" srcOrd="1" destOrd="0" presId="urn:microsoft.com/office/officeart/2016/7/layout/BasicLinearProcessNumbered"/>
    <dgm:cxn modelId="{127CB5E5-D7BE-44EF-806D-EAAA09618C87}" type="presParOf" srcId="{EB2A65DB-F979-40A9-B701-A59FCE31FA60}" destId="{865A67EC-13A4-421A-A4C7-D41D340EF8E2}" srcOrd="2" destOrd="0" presId="urn:microsoft.com/office/officeart/2016/7/layout/BasicLinearProcessNumbered"/>
    <dgm:cxn modelId="{D427D814-90FB-491C-A0C4-480AB7262F99}" type="presParOf" srcId="{865A67EC-13A4-421A-A4C7-D41D340EF8E2}" destId="{920C209B-8526-41C6-B84F-4DF01A4B0525}" srcOrd="0" destOrd="0" presId="urn:microsoft.com/office/officeart/2016/7/layout/BasicLinearProcessNumbered"/>
    <dgm:cxn modelId="{4C9CAEDD-FACC-43F4-BF3C-8CBF3B0C9579}" type="presParOf" srcId="{865A67EC-13A4-421A-A4C7-D41D340EF8E2}" destId="{4830B2FC-7B23-4DB3-A503-8402BFDEC739}" srcOrd="1" destOrd="0" presId="urn:microsoft.com/office/officeart/2016/7/layout/BasicLinearProcessNumbered"/>
    <dgm:cxn modelId="{07484DED-99A1-4704-A504-185305ACA7A2}" type="presParOf" srcId="{865A67EC-13A4-421A-A4C7-D41D340EF8E2}" destId="{6775259B-9108-435C-91B0-2CA4A44BF4E0}" srcOrd="2" destOrd="0" presId="urn:microsoft.com/office/officeart/2016/7/layout/BasicLinearProcessNumbered"/>
    <dgm:cxn modelId="{05861B6A-5A7F-4682-9C13-678BF8953B39}" type="presParOf" srcId="{865A67EC-13A4-421A-A4C7-D41D340EF8E2}" destId="{A0BBAFBC-D584-4B47-9271-9EE4FB9028D3}" srcOrd="3" destOrd="0" presId="urn:microsoft.com/office/officeart/2016/7/layout/BasicLinearProcessNumbered"/>
    <dgm:cxn modelId="{524A0381-26BF-4042-9F55-1A0E24E8EA0B}" type="presParOf" srcId="{EB2A65DB-F979-40A9-B701-A59FCE31FA60}" destId="{627A855A-13DA-432C-9F78-0F6489AA3FC9}" srcOrd="3" destOrd="0" presId="urn:microsoft.com/office/officeart/2016/7/layout/BasicLinearProcessNumbered"/>
    <dgm:cxn modelId="{1890FD34-A4A5-4B93-B51B-005F21681E2C}" type="presParOf" srcId="{EB2A65DB-F979-40A9-B701-A59FCE31FA60}" destId="{C36FDBA1-8A53-4C78-9DCF-E5B54ED45DE7}" srcOrd="4" destOrd="0" presId="urn:microsoft.com/office/officeart/2016/7/layout/BasicLinearProcessNumbered"/>
    <dgm:cxn modelId="{5F3749B3-5D93-4F21-A511-C6C2000951DC}" type="presParOf" srcId="{C36FDBA1-8A53-4C78-9DCF-E5B54ED45DE7}" destId="{2C7A3F6A-3FD8-42F2-9059-883E3D59E8AB}" srcOrd="0" destOrd="0" presId="urn:microsoft.com/office/officeart/2016/7/layout/BasicLinearProcessNumbered"/>
    <dgm:cxn modelId="{1A4743B6-48AD-41A6-916D-785C013F4F89}" type="presParOf" srcId="{C36FDBA1-8A53-4C78-9DCF-E5B54ED45DE7}" destId="{551ED367-14FB-4641-B37E-82DBB36502A0}" srcOrd="1" destOrd="0" presId="urn:microsoft.com/office/officeart/2016/7/layout/BasicLinearProcessNumbered"/>
    <dgm:cxn modelId="{A00E88C5-CA58-43F3-9743-AB146F16538C}" type="presParOf" srcId="{C36FDBA1-8A53-4C78-9DCF-E5B54ED45DE7}" destId="{7255DFAB-6008-4615-9969-128E2A260466}" srcOrd="2" destOrd="0" presId="urn:microsoft.com/office/officeart/2016/7/layout/BasicLinearProcessNumbered"/>
    <dgm:cxn modelId="{FDD31212-F4F3-490C-B30D-B3917797A75E}" type="presParOf" srcId="{C36FDBA1-8A53-4C78-9DCF-E5B54ED45DE7}" destId="{F6D96A9F-085D-4042-A829-ABE860895912}" srcOrd="3" destOrd="0" presId="urn:microsoft.com/office/officeart/2016/7/layout/BasicLinearProcessNumbered"/>
    <dgm:cxn modelId="{ED9743A1-5020-4BF1-B968-5372F5902284}" type="presParOf" srcId="{EB2A65DB-F979-40A9-B701-A59FCE31FA60}" destId="{336FAE35-ACE8-4918-A0A3-1D3A367010C5}" srcOrd="5" destOrd="0" presId="urn:microsoft.com/office/officeart/2016/7/layout/BasicLinearProcessNumbered"/>
    <dgm:cxn modelId="{439B73EC-78EE-4321-B8FF-DAF213A78929}" type="presParOf" srcId="{EB2A65DB-F979-40A9-B701-A59FCE31FA60}" destId="{DF998CAE-C260-4EC6-9E72-E30489DA9F55}" srcOrd="6" destOrd="0" presId="urn:microsoft.com/office/officeart/2016/7/layout/BasicLinearProcessNumbered"/>
    <dgm:cxn modelId="{748AA7EA-60EB-44ED-B79E-22023372FBA6}" type="presParOf" srcId="{DF998CAE-C260-4EC6-9E72-E30489DA9F55}" destId="{BFCC61BC-876C-453A-B020-6D6CDC1901ED}" srcOrd="0" destOrd="0" presId="urn:microsoft.com/office/officeart/2016/7/layout/BasicLinearProcessNumbered"/>
    <dgm:cxn modelId="{90DB7384-0994-4154-8AE4-6F33F17B2211}" type="presParOf" srcId="{DF998CAE-C260-4EC6-9E72-E30489DA9F55}" destId="{EF59FB20-0EB9-4000-A8E1-7FAE2863CFC0}" srcOrd="1" destOrd="0" presId="urn:microsoft.com/office/officeart/2016/7/layout/BasicLinearProcessNumbered"/>
    <dgm:cxn modelId="{13F9CC56-AFC8-496E-AEA9-6FAA7E95ADAF}" type="presParOf" srcId="{DF998CAE-C260-4EC6-9E72-E30489DA9F55}" destId="{2053708F-41BC-49D8-83BC-99CA57244677}" srcOrd="2" destOrd="0" presId="urn:microsoft.com/office/officeart/2016/7/layout/BasicLinearProcessNumbered"/>
    <dgm:cxn modelId="{2D487F6D-F79D-41F5-963F-5A449DF2F6ED}" type="presParOf" srcId="{DF998CAE-C260-4EC6-9E72-E30489DA9F55}" destId="{B303CD67-9121-498F-A39F-5D475574B13F}"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B7039C0C-0D8D-43F2-8AF4-DBE2421240F2}" type="doc">
      <dgm:prSet loTypeId="urn:microsoft.com/office/officeart/2005/8/layout/vList5" loCatId="list" qsTypeId="urn:microsoft.com/office/officeart/2005/8/quickstyle/simple2" qsCatId="simple" csTypeId="urn:microsoft.com/office/officeart/2005/8/colors/accent1_2" csCatId="accent1"/>
      <dgm:spPr/>
      <dgm:t>
        <a:bodyPr/>
        <a:lstStyle/>
        <a:p>
          <a:endParaRPr lang="en-US"/>
        </a:p>
      </dgm:t>
    </dgm:pt>
    <dgm:pt modelId="{F5002234-FEBC-4BAB-AF2A-E52E0319FD02}">
      <dgm:prSet/>
      <dgm:spPr/>
      <dgm:t>
        <a:bodyPr/>
        <a:lstStyle/>
        <a:p>
          <a:r>
            <a:rPr lang="en-GB"/>
            <a:t>Objective scoring allows candidates to be ranked. </a:t>
          </a:r>
          <a:endParaRPr lang="en-US"/>
        </a:p>
      </dgm:t>
    </dgm:pt>
    <dgm:pt modelId="{26F79DA2-02C2-4612-B944-530400FFF1E7}" type="parTrans" cxnId="{10B59EC5-4775-42D3-B52B-89987FBF36B9}">
      <dgm:prSet/>
      <dgm:spPr/>
      <dgm:t>
        <a:bodyPr/>
        <a:lstStyle/>
        <a:p>
          <a:endParaRPr lang="en-US"/>
        </a:p>
      </dgm:t>
    </dgm:pt>
    <dgm:pt modelId="{71FCE3EC-39E2-490A-A3BA-46DA2D4361CB}" type="sibTrans" cxnId="{10B59EC5-4775-42D3-B52B-89987FBF36B9}">
      <dgm:prSet/>
      <dgm:spPr/>
      <dgm:t>
        <a:bodyPr/>
        <a:lstStyle/>
        <a:p>
          <a:endParaRPr lang="en-US"/>
        </a:p>
      </dgm:t>
    </dgm:pt>
    <dgm:pt modelId="{760F1449-E886-4005-AF90-AFC9DC628D60}">
      <dgm:prSet/>
      <dgm:spPr/>
      <dgm:t>
        <a:bodyPr/>
        <a:lstStyle/>
        <a:p>
          <a:r>
            <a:rPr lang="en-GB"/>
            <a:t>A first choice candidate should emerge. </a:t>
          </a:r>
          <a:endParaRPr lang="en-US"/>
        </a:p>
      </dgm:t>
    </dgm:pt>
    <dgm:pt modelId="{BE65C97D-1A83-4524-9381-202683B1FA89}" type="parTrans" cxnId="{D589F3CF-A185-4159-9AA8-ED594DA95867}">
      <dgm:prSet/>
      <dgm:spPr/>
      <dgm:t>
        <a:bodyPr/>
        <a:lstStyle/>
        <a:p>
          <a:endParaRPr lang="en-US"/>
        </a:p>
      </dgm:t>
    </dgm:pt>
    <dgm:pt modelId="{75B8AE37-CF82-4C3D-8177-AA6AB752159E}" type="sibTrans" cxnId="{D589F3CF-A185-4159-9AA8-ED594DA95867}">
      <dgm:prSet/>
      <dgm:spPr/>
      <dgm:t>
        <a:bodyPr/>
        <a:lstStyle/>
        <a:p>
          <a:endParaRPr lang="en-US"/>
        </a:p>
      </dgm:t>
    </dgm:pt>
    <dgm:pt modelId="{F96055AA-4FD4-4961-9FEC-494A663EE8F9}">
      <dgm:prSet/>
      <dgm:spPr/>
      <dgm:t>
        <a:bodyPr/>
        <a:lstStyle/>
        <a:p>
          <a:r>
            <a:rPr lang="en-GB"/>
            <a:t>If none meet required standard: </a:t>
          </a:r>
          <a:endParaRPr lang="en-US"/>
        </a:p>
      </dgm:t>
    </dgm:pt>
    <dgm:pt modelId="{987BD539-13E3-4F28-A608-CA50EC7AB5D7}" type="parTrans" cxnId="{74DBC60A-73CF-4D8C-A193-47538A981661}">
      <dgm:prSet/>
      <dgm:spPr/>
      <dgm:t>
        <a:bodyPr/>
        <a:lstStyle/>
        <a:p>
          <a:endParaRPr lang="en-US"/>
        </a:p>
      </dgm:t>
    </dgm:pt>
    <dgm:pt modelId="{6B7DE94D-B3DF-4991-A8B5-C68D295D688D}" type="sibTrans" cxnId="{74DBC60A-73CF-4D8C-A193-47538A981661}">
      <dgm:prSet/>
      <dgm:spPr/>
      <dgm:t>
        <a:bodyPr/>
        <a:lstStyle/>
        <a:p>
          <a:endParaRPr lang="en-US"/>
        </a:p>
      </dgm:t>
    </dgm:pt>
    <dgm:pt modelId="{6E24A5AE-A5A7-4BAB-82D5-E168EB49C80D}">
      <dgm:prSet/>
      <dgm:spPr/>
      <dgm:t>
        <a:bodyPr/>
        <a:lstStyle/>
        <a:p>
          <a:r>
            <a:rPr lang="en-GB"/>
            <a:t>the job can be readvertised; or </a:t>
          </a:r>
          <a:endParaRPr lang="en-US"/>
        </a:p>
      </dgm:t>
    </dgm:pt>
    <dgm:pt modelId="{EB513431-8BA1-488E-A4E7-6E6E7704095C}" type="parTrans" cxnId="{71EAC510-22CA-4DAC-B7FF-37C232477C57}">
      <dgm:prSet/>
      <dgm:spPr/>
      <dgm:t>
        <a:bodyPr/>
        <a:lstStyle/>
        <a:p>
          <a:endParaRPr lang="en-US"/>
        </a:p>
      </dgm:t>
    </dgm:pt>
    <dgm:pt modelId="{C985CEEF-E38C-42BA-B1FA-1749844196D3}" type="sibTrans" cxnId="{71EAC510-22CA-4DAC-B7FF-37C232477C57}">
      <dgm:prSet/>
      <dgm:spPr/>
      <dgm:t>
        <a:bodyPr/>
        <a:lstStyle/>
        <a:p>
          <a:endParaRPr lang="en-US"/>
        </a:p>
      </dgm:t>
    </dgm:pt>
    <dgm:pt modelId="{6F525DC9-321D-4D3E-871F-AF84F3EE33EF}">
      <dgm:prSet/>
      <dgm:spPr/>
      <dgm:t>
        <a:bodyPr/>
        <a:lstStyle/>
        <a:p>
          <a:r>
            <a:rPr lang="en-GB"/>
            <a:t>appoint most suitable and develop whilst in post.</a:t>
          </a:r>
          <a:endParaRPr lang="en-US"/>
        </a:p>
      </dgm:t>
    </dgm:pt>
    <dgm:pt modelId="{AB32C244-9FC9-461F-878F-D6189DCEAF6A}" type="parTrans" cxnId="{29BD411D-1EDB-4064-BA3A-8C30ABB37F0F}">
      <dgm:prSet/>
      <dgm:spPr/>
      <dgm:t>
        <a:bodyPr/>
        <a:lstStyle/>
        <a:p>
          <a:endParaRPr lang="en-US"/>
        </a:p>
      </dgm:t>
    </dgm:pt>
    <dgm:pt modelId="{EC5AACF7-B024-4D8F-8D11-D6BEFF25D382}" type="sibTrans" cxnId="{29BD411D-1EDB-4064-BA3A-8C30ABB37F0F}">
      <dgm:prSet/>
      <dgm:spPr/>
      <dgm:t>
        <a:bodyPr/>
        <a:lstStyle/>
        <a:p>
          <a:endParaRPr lang="en-US"/>
        </a:p>
      </dgm:t>
    </dgm:pt>
    <dgm:pt modelId="{90D67306-D86A-4DC6-949A-02436FC38717}" type="pres">
      <dgm:prSet presAssocID="{B7039C0C-0D8D-43F2-8AF4-DBE2421240F2}" presName="Name0" presStyleCnt="0">
        <dgm:presLayoutVars>
          <dgm:dir/>
          <dgm:animLvl val="lvl"/>
          <dgm:resizeHandles val="exact"/>
        </dgm:presLayoutVars>
      </dgm:prSet>
      <dgm:spPr/>
    </dgm:pt>
    <dgm:pt modelId="{1431AAF2-125D-4C0A-A890-73B25FF9C872}" type="pres">
      <dgm:prSet presAssocID="{F5002234-FEBC-4BAB-AF2A-E52E0319FD02}" presName="linNode" presStyleCnt="0"/>
      <dgm:spPr/>
    </dgm:pt>
    <dgm:pt modelId="{DD57B379-3CE7-407F-BA9B-C08F492E0D44}" type="pres">
      <dgm:prSet presAssocID="{F5002234-FEBC-4BAB-AF2A-E52E0319FD02}" presName="parentText" presStyleLbl="node1" presStyleIdx="0" presStyleCnt="3">
        <dgm:presLayoutVars>
          <dgm:chMax val="1"/>
          <dgm:bulletEnabled val="1"/>
        </dgm:presLayoutVars>
      </dgm:prSet>
      <dgm:spPr/>
    </dgm:pt>
    <dgm:pt modelId="{F050DC9F-0D1C-4AB9-9882-8D5A85D3EC6E}" type="pres">
      <dgm:prSet presAssocID="{71FCE3EC-39E2-490A-A3BA-46DA2D4361CB}" presName="sp" presStyleCnt="0"/>
      <dgm:spPr/>
    </dgm:pt>
    <dgm:pt modelId="{9F1AD637-9F6E-48CE-B21E-DA20FED3E2F8}" type="pres">
      <dgm:prSet presAssocID="{760F1449-E886-4005-AF90-AFC9DC628D60}" presName="linNode" presStyleCnt="0"/>
      <dgm:spPr/>
    </dgm:pt>
    <dgm:pt modelId="{18BBEBDF-8432-4608-AAFF-45B1E98BED6B}" type="pres">
      <dgm:prSet presAssocID="{760F1449-E886-4005-AF90-AFC9DC628D60}" presName="parentText" presStyleLbl="node1" presStyleIdx="1" presStyleCnt="3">
        <dgm:presLayoutVars>
          <dgm:chMax val="1"/>
          <dgm:bulletEnabled val="1"/>
        </dgm:presLayoutVars>
      </dgm:prSet>
      <dgm:spPr/>
    </dgm:pt>
    <dgm:pt modelId="{1D749C23-50CF-4ECE-A75A-BC6E02FAE412}" type="pres">
      <dgm:prSet presAssocID="{75B8AE37-CF82-4C3D-8177-AA6AB752159E}" presName="sp" presStyleCnt="0"/>
      <dgm:spPr/>
    </dgm:pt>
    <dgm:pt modelId="{B4849587-1EF6-45C3-BFFC-0026CD6C7EA0}" type="pres">
      <dgm:prSet presAssocID="{F96055AA-4FD4-4961-9FEC-494A663EE8F9}" presName="linNode" presStyleCnt="0"/>
      <dgm:spPr/>
    </dgm:pt>
    <dgm:pt modelId="{0E05EBAD-CD29-44F5-8EFF-B65668D72BA7}" type="pres">
      <dgm:prSet presAssocID="{F96055AA-4FD4-4961-9FEC-494A663EE8F9}" presName="parentText" presStyleLbl="node1" presStyleIdx="2" presStyleCnt="3">
        <dgm:presLayoutVars>
          <dgm:chMax val="1"/>
          <dgm:bulletEnabled val="1"/>
        </dgm:presLayoutVars>
      </dgm:prSet>
      <dgm:spPr/>
    </dgm:pt>
    <dgm:pt modelId="{8EBFDE32-E613-482D-8A36-C2D32174EC38}" type="pres">
      <dgm:prSet presAssocID="{F96055AA-4FD4-4961-9FEC-494A663EE8F9}" presName="descendantText" presStyleLbl="alignAccFollowNode1" presStyleIdx="0" presStyleCnt="1">
        <dgm:presLayoutVars>
          <dgm:bulletEnabled val="1"/>
        </dgm:presLayoutVars>
      </dgm:prSet>
      <dgm:spPr/>
    </dgm:pt>
  </dgm:ptLst>
  <dgm:cxnLst>
    <dgm:cxn modelId="{74DBC60A-73CF-4D8C-A193-47538A981661}" srcId="{B7039C0C-0D8D-43F2-8AF4-DBE2421240F2}" destId="{F96055AA-4FD4-4961-9FEC-494A663EE8F9}" srcOrd="2" destOrd="0" parTransId="{987BD539-13E3-4F28-A608-CA50EC7AB5D7}" sibTransId="{6B7DE94D-B3DF-4991-A8B5-C68D295D688D}"/>
    <dgm:cxn modelId="{71EAC510-22CA-4DAC-B7FF-37C232477C57}" srcId="{F96055AA-4FD4-4961-9FEC-494A663EE8F9}" destId="{6E24A5AE-A5A7-4BAB-82D5-E168EB49C80D}" srcOrd="0" destOrd="0" parTransId="{EB513431-8BA1-488E-A4E7-6E6E7704095C}" sibTransId="{C985CEEF-E38C-42BA-B1FA-1749844196D3}"/>
    <dgm:cxn modelId="{29BD411D-1EDB-4064-BA3A-8C30ABB37F0F}" srcId="{F96055AA-4FD4-4961-9FEC-494A663EE8F9}" destId="{6F525DC9-321D-4D3E-871F-AF84F3EE33EF}" srcOrd="1" destOrd="0" parTransId="{AB32C244-9FC9-461F-878F-D6189DCEAF6A}" sibTransId="{EC5AACF7-B024-4D8F-8D11-D6BEFF25D382}"/>
    <dgm:cxn modelId="{2475941F-A975-4E93-8AF1-691D8083521A}" type="presOf" srcId="{F5002234-FEBC-4BAB-AF2A-E52E0319FD02}" destId="{DD57B379-3CE7-407F-BA9B-C08F492E0D44}" srcOrd="0" destOrd="0" presId="urn:microsoft.com/office/officeart/2005/8/layout/vList5"/>
    <dgm:cxn modelId="{05FA4852-9245-4D4F-B3D9-415E96D882C2}" type="presOf" srcId="{B7039C0C-0D8D-43F2-8AF4-DBE2421240F2}" destId="{90D67306-D86A-4DC6-949A-02436FC38717}" srcOrd="0" destOrd="0" presId="urn:microsoft.com/office/officeart/2005/8/layout/vList5"/>
    <dgm:cxn modelId="{B626C2A2-4B3A-4389-9F82-E8AB0F91C429}" type="presOf" srcId="{6E24A5AE-A5A7-4BAB-82D5-E168EB49C80D}" destId="{8EBFDE32-E613-482D-8A36-C2D32174EC38}" srcOrd="0" destOrd="0" presId="urn:microsoft.com/office/officeart/2005/8/layout/vList5"/>
    <dgm:cxn modelId="{10B59EC5-4775-42D3-B52B-89987FBF36B9}" srcId="{B7039C0C-0D8D-43F2-8AF4-DBE2421240F2}" destId="{F5002234-FEBC-4BAB-AF2A-E52E0319FD02}" srcOrd="0" destOrd="0" parTransId="{26F79DA2-02C2-4612-B944-530400FFF1E7}" sibTransId="{71FCE3EC-39E2-490A-A3BA-46DA2D4361CB}"/>
    <dgm:cxn modelId="{D589F3CF-A185-4159-9AA8-ED594DA95867}" srcId="{B7039C0C-0D8D-43F2-8AF4-DBE2421240F2}" destId="{760F1449-E886-4005-AF90-AFC9DC628D60}" srcOrd="1" destOrd="0" parTransId="{BE65C97D-1A83-4524-9381-202683B1FA89}" sibTransId="{75B8AE37-CF82-4C3D-8177-AA6AB752159E}"/>
    <dgm:cxn modelId="{E2E9A0D4-B025-4167-80E6-762389DCF271}" type="presOf" srcId="{6F525DC9-321D-4D3E-871F-AF84F3EE33EF}" destId="{8EBFDE32-E613-482D-8A36-C2D32174EC38}" srcOrd="0" destOrd="1" presId="urn:microsoft.com/office/officeart/2005/8/layout/vList5"/>
    <dgm:cxn modelId="{5B7F2DE5-037B-4132-8C28-57244BBCFFDE}" type="presOf" srcId="{F96055AA-4FD4-4961-9FEC-494A663EE8F9}" destId="{0E05EBAD-CD29-44F5-8EFF-B65668D72BA7}" srcOrd="0" destOrd="0" presId="urn:microsoft.com/office/officeart/2005/8/layout/vList5"/>
    <dgm:cxn modelId="{8118B1FC-6BE7-4D4E-8551-B2360B5A7FB2}" type="presOf" srcId="{760F1449-E886-4005-AF90-AFC9DC628D60}" destId="{18BBEBDF-8432-4608-AAFF-45B1E98BED6B}" srcOrd="0" destOrd="0" presId="urn:microsoft.com/office/officeart/2005/8/layout/vList5"/>
    <dgm:cxn modelId="{6BD748C2-670A-43A6-8F0B-744E20627D94}" type="presParOf" srcId="{90D67306-D86A-4DC6-949A-02436FC38717}" destId="{1431AAF2-125D-4C0A-A890-73B25FF9C872}" srcOrd="0" destOrd="0" presId="urn:microsoft.com/office/officeart/2005/8/layout/vList5"/>
    <dgm:cxn modelId="{6C14D616-43BD-4704-898D-CEA0F8D19565}" type="presParOf" srcId="{1431AAF2-125D-4C0A-A890-73B25FF9C872}" destId="{DD57B379-3CE7-407F-BA9B-C08F492E0D44}" srcOrd="0" destOrd="0" presId="urn:microsoft.com/office/officeart/2005/8/layout/vList5"/>
    <dgm:cxn modelId="{54DCB7A2-ED09-4DB1-B3EA-22B5643ACF37}" type="presParOf" srcId="{90D67306-D86A-4DC6-949A-02436FC38717}" destId="{F050DC9F-0D1C-4AB9-9882-8D5A85D3EC6E}" srcOrd="1" destOrd="0" presId="urn:microsoft.com/office/officeart/2005/8/layout/vList5"/>
    <dgm:cxn modelId="{E54A54CD-6D99-4A11-8AA0-5575287E27E0}" type="presParOf" srcId="{90D67306-D86A-4DC6-949A-02436FC38717}" destId="{9F1AD637-9F6E-48CE-B21E-DA20FED3E2F8}" srcOrd="2" destOrd="0" presId="urn:microsoft.com/office/officeart/2005/8/layout/vList5"/>
    <dgm:cxn modelId="{E067FAE2-D8D3-4E3C-B556-9A440A50E256}" type="presParOf" srcId="{9F1AD637-9F6E-48CE-B21E-DA20FED3E2F8}" destId="{18BBEBDF-8432-4608-AAFF-45B1E98BED6B}" srcOrd="0" destOrd="0" presId="urn:microsoft.com/office/officeart/2005/8/layout/vList5"/>
    <dgm:cxn modelId="{22CE40E8-5FE1-4160-89F8-BCCC5C54AEBE}" type="presParOf" srcId="{90D67306-D86A-4DC6-949A-02436FC38717}" destId="{1D749C23-50CF-4ECE-A75A-BC6E02FAE412}" srcOrd="3" destOrd="0" presId="urn:microsoft.com/office/officeart/2005/8/layout/vList5"/>
    <dgm:cxn modelId="{A5A29E4A-D816-474F-95FB-BFA55089E91C}" type="presParOf" srcId="{90D67306-D86A-4DC6-949A-02436FC38717}" destId="{B4849587-1EF6-45C3-BFFC-0026CD6C7EA0}" srcOrd="4" destOrd="0" presId="urn:microsoft.com/office/officeart/2005/8/layout/vList5"/>
    <dgm:cxn modelId="{AE4DC984-020B-4791-9652-CAA4647BCC96}" type="presParOf" srcId="{B4849587-1EF6-45C3-BFFC-0026CD6C7EA0}" destId="{0E05EBAD-CD29-44F5-8EFF-B65668D72BA7}" srcOrd="0" destOrd="0" presId="urn:microsoft.com/office/officeart/2005/8/layout/vList5"/>
    <dgm:cxn modelId="{5C8076F2-39A2-4955-8932-A2511E292E04}" type="presParOf" srcId="{B4849587-1EF6-45C3-BFFC-0026CD6C7EA0}" destId="{8EBFDE32-E613-482D-8A36-C2D32174EC38}"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2D147110-5036-4A43-8A0E-4E570EA16E8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625B66F-8FE8-4C8D-B2A5-90BDF3487BD5}">
      <dgm:prSet/>
      <dgm:spPr/>
      <dgm:t>
        <a:bodyPr/>
        <a:lstStyle/>
        <a:p>
          <a:r>
            <a:rPr lang="en-GB"/>
            <a:t>Successful candidates: </a:t>
          </a:r>
          <a:endParaRPr lang="en-US"/>
        </a:p>
      </dgm:t>
    </dgm:pt>
    <dgm:pt modelId="{114E5D1E-C612-4A50-9F69-F8DE107877A4}" type="parTrans" cxnId="{E0709998-3672-4D17-990F-D07FD67317F5}">
      <dgm:prSet/>
      <dgm:spPr/>
      <dgm:t>
        <a:bodyPr/>
        <a:lstStyle/>
        <a:p>
          <a:endParaRPr lang="en-US"/>
        </a:p>
      </dgm:t>
    </dgm:pt>
    <dgm:pt modelId="{9DE170B4-E5F0-4620-96F8-AA991C874E85}" type="sibTrans" cxnId="{E0709998-3672-4D17-990F-D07FD67317F5}">
      <dgm:prSet/>
      <dgm:spPr/>
      <dgm:t>
        <a:bodyPr/>
        <a:lstStyle/>
        <a:p>
          <a:endParaRPr lang="en-US"/>
        </a:p>
      </dgm:t>
    </dgm:pt>
    <dgm:pt modelId="{2EF89084-0A87-4805-A247-8C542D3E5152}">
      <dgm:prSet/>
      <dgm:spPr/>
      <dgm:t>
        <a:bodyPr/>
        <a:lstStyle/>
        <a:p>
          <a:r>
            <a:rPr lang="en-GB"/>
            <a:t>• Verbal offer to gauge interest. </a:t>
          </a:r>
          <a:endParaRPr lang="en-US"/>
        </a:p>
      </dgm:t>
    </dgm:pt>
    <dgm:pt modelId="{84A63D7C-F2BE-42AC-B4CE-3327A2902DE2}" type="parTrans" cxnId="{A57ECB28-FF86-4A42-93C1-82FE57D281FD}">
      <dgm:prSet/>
      <dgm:spPr/>
      <dgm:t>
        <a:bodyPr/>
        <a:lstStyle/>
        <a:p>
          <a:endParaRPr lang="en-US"/>
        </a:p>
      </dgm:t>
    </dgm:pt>
    <dgm:pt modelId="{989355B3-6891-45EF-AC7E-375F0676004D}" type="sibTrans" cxnId="{A57ECB28-FF86-4A42-93C1-82FE57D281FD}">
      <dgm:prSet/>
      <dgm:spPr/>
      <dgm:t>
        <a:bodyPr/>
        <a:lstStyle/>
        <a:p>
          <a:endParaRPr lang="en-US"/>
        </a:p>
      </dgm:t>
    </dgm:pt>
    <dgm:pt modelId="{EDAE57AC-304E-4EDE-B3CE-31532CAA84E8}">
      <dgm:prSet/>
      <dgm:spPr/>
      <dgm:t>
        <a:bodyPr/>
        <a:lstStyle/>
        <a:p>
          <a:r>
            <a:rPr lang="en-GB"/>
            <a:t>• Negotiate start date and terms and conditions. </a:t>
          </a:r>
          <a:endParaRPr lang="en-US"/>
        </a:p>
      </dgm:t>
    </dgm:pt>
    <dgm:pt modelId="{74EBC2EB-D543-439A-BB73-682F5019B999}" type="parTrans" cxnId="{4EAE0206-D5F1-46D0-B404-CEB6E0A1A2C9}">
      <dgm:prSet/>
      <dgm:spPr/>
      <dgm:t>
        <a:bodyPr/>
        <a:lstStyle/>
        <a:p>
          <a:endParaRPr lang="en-US"/>
        </a:p>
      </dgm:t>
    </dgm:pt>
    <dgm:pt modelId="{5D4F82A8-7808-4AD6-9CCE-9B9A81D5E03C}" type="sibTrans" cxnId="{4EAE0206-D5F1-46D0-B404-CEB6E0A1A2C9}">
      <dgm:prSet/>
      <dgm:spPr/>
      <dgm:t>
        <a:bodyPr/>
        <a:lstStyle/>
        <a:p>
          <a:endParaRPr lang="en-US"/>
        </a:p>
      </dgm:t>
    </dgm:pt>
    <dgm:pt modelId="{AF2519F7-3FD4-4727-8F27-7623F54F54CE}">
      <dgm:prSet/>
      <dgm:spPr/>
      <dgm:t>
        <a:bodyPr/>
        <a:lstStyle/>
        <a:p>
          <a:r>
            <a:rPr lang="en-GB"/>
            <a:t>• Confirm in writing. </a:t>
          </a:r>
          <a:endParaRPr lang="en-US"/>
        </a:p>
      </dgm:t>
    </dgm:pt>
    <dgm:pt modelId="{EAA151A2-80E8-4B88-A872-71180563C082}" type="parTrans" cxnId="{170534BC-C309-48BB-87AE-9433FEEC0352}">
      <dgm:prSet/>
      <dgm:spPr/>
      <dgm:t>
        <a:bodyPr/>
        <a:lstStyle/>
        <a:p>
          <a:endParaRPr lang="en-US"/>
        </a:p>
      </dgm:t>
    </dgm:pt>
    <dgm:pt modelId="{24AC3FDE-FAC7-4F24-8947-71EB92E82C64}" type="sibTrans" cxnId="{170534BC-C309-48BB-87AE-9433FEEC0352}">
      <dgm:prSet/>
      <dgm:spPr/>
      <dgm:t>
        <a:bodyPr/>
        <a:lstStyle/>
        <a:p>
          <a:endParaRPr lang="en-US"/>
        </a:p>
      </dgm:t>
    </dgm:pt>
    <dgm:pt modelId="{23E32907-68D9-4680-8A4A-F99B56CCB510}">
      <dgm:prSet/>
      <dgm:spPr/>
      <dgm:t>
        <a:bodyPr/>
        <a:lstStyle/>
        <a:p>
          <a:r>
            <a:rPr lang="en-GB"/>
            <a:t>• Issue contract. </a:t>
          </a:r>
          <a:endParaRPr lang="en-US"/>
        </a:p>
      </dgm:t>
    </dgm:pt>
    <dgm:pt modelId="{A8DF611F-04D0-4119-B64C-C8A899A7F9C2}" type="parTrans" cxnId="{01485E77-7D56-48D9-824B-671E1A6FDEB8}">
      <dgm:prSet/>
      <dgm:spPr/>
      <dgm:t>
        <a:bodyPr/>
        <a:lstStyle/>
        <a:p>
          <a:endParaRPr lang="en-US"/>
        </a:p>
      </dgm:t>
    </dgm:pt>
    <dgm:pt modelId="{F0EB9BE7-B40D-459D-86EF-195C1B162B50}" type="sibTrans" cxnId="{01485E77-7D56-48D9-824B-671E1A6FDEB8}">
      <dgm:prSet/>
      <dgm:spPr/>
      <dgm:t>
        <a:bodyPr/>
        <a:lstStyle/>
        <a:p>
          <a:endParaRPr lang="en-US"/>
        </a:p>
      </dgm:t>
    </dgm:pt>
    <dgm:pt modelId="{C38E7B9E-5103-4CD3-9C64-9849C4375061}">
      <dgm:prSet/>
      <dgm:spPr/>
      <dgm:t>
        <a:bodyPr/>
        <a:lstStyle/>
        <a:p>
          <a:r>
            <a:rPr lang="en-GB"/>
            <a:t>Unsuccessful candidates: </a:t>
          </a:r>
          <a:endParaRPr lang="en-US"/>
        </a:p>
      </dgm:t>
    </dgm:pt>
    <dgm:pt modelId="{EEF07468-7509-481C-BA0E-A0BC84236448}" type="parTrans" cxnId="{2D5EA2EF-95E7-4C20-9067-0266BA1275CB}">
      <dgm:prSet/>
      <dgm:spPr/>
      <dgm:t>
        <a:bodyPr/>
        <a:lstStyle/>
        <a:p>
          <a:endParaRPr lang="en-US"/>
        </a:p>
      </dgm:t>
    </dgm:pt>
    <dgm:pt modelId="{0460823A-8976-4F9E-BFB3-F723ECAA58D4}" type="sibTrans" cxnId="{2D5EA2EF-95E7-4C20-9067-0266BA1275CB}">
      <dgm:prSet/>
      <dgm:spPr/>
      <dgm:t>
        <a:bodyPr/>
        <a:lstStyle/>
        <a:p>
          <a:endParaRPr lang="en-US"/>
        </a:p>
      </dgm:t>
    </dgm:pt>
    <dgm:pt modelId="{E531D917-5038-4009-B6AB-58D7E1113653}">
      <dgm:prSet/>
      <dgm:spPr/>
      <dgm:t>
        <a:bodyPr/>
        <a:lstStyle/>
        <a:p>
          <a:r>
            <a:rPr lang="en-GB"/>
            <a:t>• Confirm in writing. </a:t>
          </a:r>
          <a:endParaRPr lang="en-US"/>
        </a:p>
      </dgm:t>
    </dgm:pt>
    <dgm:pt modelId="{BCE429BB-B5D9-4639-AB35-197E092E9B1A}" type="parTrans" cxnId="{3CBD0C33-9C4A-4079-97F1-9E7CA9283F55}">
      <dgm:prSet/>
      <dgm:spPr/>
      <dgm:t>
        <a:bodyPr/>
        <a:lstStyle/>
        <a:p>
          <a:endParaRPr lang="en-US"/>
        </a:p>
      </dgm:t>
    </dgm:pt>
    <dgm:pt modelId="{96B7C652-E3F8-458F-8BA9-63E99E736710}" type="sibTrans" cxnId="{3CBD0C33-9C4A-4079-97F1-9E7CA9283F55}">
      <dgm:prSet/>
      <dgm:spPr/>
      <dgm:t>
        <a:bodyPr/>
        <a:lstStyle/>
        <a:p>
          <a:endParaRPr lang="en-US"/>
        </a:p>
      </dgm:t>
    </dgm:pt>
    <dgm:pt modelId="{DB88D7BC-842B-4620-9F85-46F341A4C8A7}">
      <dgm:prSet/>
      <dgm:spPr/>
      <dgm:t>
        <a:bodyPr/>
        <a:lstStyle/>
        <a:p>
          <a:r>
            <a:rPr lang="en-GB"/>
            <a:t>• Candidate should feel fairly treated and want to apply for future vacancies.</a:t>
          </a:r>
          <a:endParaRPr lang="en-US"/>
        </a:p>
      </dgm:t>
    </dgm:pt>
    <dgm:pt modelId="{49E0D595-922D-4E8E-86A7-6DBDEFA91E4C}" type="parTrans" cxnId="{6BE699D8-EBA8-461A-AC13-F2A03C1006DC}">
      <dgm:prSet/>
      <dgm:spPr/>
      <dgm:t>
        <a:bodyPr/>
        <a:lstStyle/>
        <a:p>
          <a:endParaRPr lang="en-US"/>
        </a:p>
      </dgm:t>
    </dgm:pt>
    <dgm:pt modelId="{7969C9D2-A883-4743-8DE1-C1A8E8C69052}" type="sibTrans" cxnId="{6BE699D8-EBA8-461A-AC13-F2A03C1006DC}">
      <dgm:prSet/>
      <dgm:spPr/>
      <dgm:t>
        <a:bodyPr/>
        <a:lstStyle/>
        <a:p>
          <a:endParaRPr lang="en-US"/>
        </a:p>
      </dgm:t>
    </dgm:pt>
    <dgm:pt modelId="{A201F59E-D561-415C-AA0A-72D9C5B4481C}" type="pres">
      <dgm:prSet presAssocID="{2D147110-5036-4A43-8A0E-4E570EA16E8D}" presName="vert0" presStyleCnt="0">
        <dgm:presLayoutVars>
          <dgm:dir/>
          <dgm:animOne val="branch"/>
          <dgm:animLvl val="lvl"/>
        </dgm:presLayoutVars>
      </dgm:prSet>
      <dgm:spPr/>
    </dgm:pt>
    <dgm:pt modelId="{929E43B7-022B-4F72-AE81-EA0BF5FBDA5B}" type="pres">
      <dgm:prSet presAssocID="{6625B66F-8FE8-4C8D-B2A5-90BDF3487BD5}" presName="thickLine" presStyleLbl="alignNode1" presStyleIdx="0" presStyleCnt="8"/>
      <dgm:spPr/>
    </dgm:pt>
    <dgm:pt modelId="{12887CD9-618A-432D-B94C-4481E2F02986}" type="pres">
      <dgm:prSet presAssocID="{6625B66F-8FE8-4C8D-B2A5-90BDF3487BD5}" presName="horz1" presStyleCnt="0"/>
      <dgm:spPr/>
    </dgm:pt>
    <dgm:pt modelId="{6F2E3B87-A748-490D-8BE7-E90B128FB037}" type="pres">
      <dgm:prSet presAssocID="{6625B66F-8FE8-4C8D-B2A5-90BDF3487BD5}" presName="tx1" presStyleLbl="revTx" presStyleIdx="0" presStyleCnt="8"/>
      <dgm:spPr/>
    </dgm:pt>
    <dgm:pt modelId="{5D5FA23F-6E8D-4E61-86ED-418818F85FE6}" type="pres">
      <dgm:prSet presAssocID="{6625B66F-8FE8-4C8D-B2A5-90BDF3487BD5}" presName="vert1" presStyleCnt="0"/>
      <dgm:spPr/>
    </dgm:pt>
    <dgm:pt modelId="{0691F46A-9485-4D6F-BCA0-72A49CB50856}" type="pres">
      <dgm:prSet presAssocID="{2EF89084-0A87-4805-A247-8C542D3E5152}" presName="thickLine" presStyleLbl="alignNode1" presStyleIdx="1" presStyleCnt="8"/>
      <dgm:spPr/>
    </dgm:pt>
    <dgm:pt modelId="{A74346C1-8448-453C-A295-953467A2C6C7}" type="pres">
      <dgm:prSet presAssocID="{2EF89084-0A87-4805-A247-8C542D3E5152}" presName="horz1" presStyleCnt="0"/>
      <dgm:spPr/>
    </dgm:pt>
    <dgm:pt modelId="{B950E948-DA41-4835-8281-676D256E2B23}" type="pres">
      <dgm:prSet presAssocID="{2EF89084-0A87-4805-A247-8C542D3E5152}" presName="tx1" presStyleLbl="revTx" presStyleIdx="1" presStyleCnt="8"/>
      <dgm:spPr/>
    </dgm:pt>
    <dgm:pt modelId="{1864EC0B-FED0-46D3-B286-99F00B7E6EEB}" type="pres">
      <dgm:prSet presAssocID="{2EF89084-0A87-4805-A247-8C542D3E5152}" presName="vert1" presStyleCnt="0"/>
      <dgm:spPr/>
    </dgm:pt>
    <dgm:pt modelId="{83B71430-8EF4-4B68-81B2-5D79678FF8F2}" type="pres">
      <dgm:prSet presAssocID="{EDAE57AC-304E-4EDE-B3CE-31532CAA84E8}" presName="thickLine" presStyleLbl="alignNode1" presStyleIdx="2" presStyleCnt="8"/>
      <dgm:spPr/>
    </dgm:pt>
    <dgm:pt modelId="{F1637F0D-8FA3-4BB3-B5E7-1C539C89B788}" type="pres">
      <dgm:prSet presAssocID="{EDAE57AC-304E-4EDE-B3CE-31532CAA84E8}" presName="horz1" presStyleCnt="0"/>
      <dgm:spPr/>
    </dgm:pt>
    <dgm:pt modelId="{46D1DBDB-4C31-4336-8546-63FECE23A3FF}" type="pres">
      <dgm:prSet presAssocID="{EDAE57AC-304E-4EDE-B3CE-31532CAA84E8}" presName="tx1" presStyleLbl="revTx" presStyleIdx="2" presStyleCnt="8"/>
      <dgm:spPr/>
    </dgm:pt>
    <dgm:pt modelId="{93821AB8-08F6-4A4A-9188-3E191E4AF298}" type="pres">
      <dgm:prSet presAssocID="{EDAE57AC-304E-4EDE-B3CE-31532CAA84E8}" presName="vert1" presStyleCnt="0"/>
      <dgm:spPr/>
    </dgm:pt>
    <dgm:pt modelId="{CBEB45B5-2021-4510-A6BC-70C371FF61D2}" type="pres">
      <dgm:prSet presAssocID="{AF2519F7-3FD4-4727-8F27-7623F54F54CE}" presName="thickLine" presStyleLbl="alignNode1" presStyleIdx="3" presStyleCnt="8"/>
      <dgm:spPr/>
    </dgm:pt>
    <dgm:pt modelId="{EFC746AB-90C6-4033-922F-32AEA04CFF59}" type="pres">
      <dgm:prSet presAssocID="{AF2519F7-3FD4-4727-8F27-7623F54F54CE}" presName="horz1" presStyleCnt="0"/>
      <dgm:spPr/>
    </dgm:pt>
    <dgm:pt modelId="{C31232DD-B1B2-4249-958A-AE2423A8914D}" type="pres">
      <dgm:prSet presAssocID="{AF2519F7-3FD4-4727-8F27-7623F54F54CE}" presName="tx1" presStyleLbl="revTx" presStyleIdx="3" presStyleCnt="8"/>
      <dgm:spPr/>
    </dgm:pt>
    <dgm:pt modelId="{CFA7CD68-964C-442E-8A14-5C900D987F14}" type="pres">
      <dgm:prSet presAssocID="{AF2519F7-3FD4-4727-8F27-7623F54F54CE}" presName="vert1" presStyleCnt="0"/>
      <dgm:spPr/>
    </dgm:pt>
    <dgm:pt modelId="{BF7B0CC3-E54D-4BBD-A77E-23B5421245C0}" type="pres">
      <dgm:prSet presAssocID="{23E32907-68D9-4680-8A4A-F99B56CCB510}" presName="thickLine" presStyleLbl="alignNode1" presStyleIdx="4" presStyleCnt="8"/>
      <dgm:spPr/>
    </dgm:pt>
    <dgm:pt modelId="{909E2CC6-36DD-4B31-8840-BED14C145FCE}" type="pres">
      <dgm:prSet presAssocID="{23E32907-68D9-4680-8A4A-F99B56CCB510}" presName="horz1" presStyleCnt="0"/>
      <dgm:spPr/>
    </dgm:pt>
    <dgm:pt modelId="{FE78F3F4-7C15-49A2-961D-8A50FE8FCC44}" type="pres">
      <dgm:prSet presAssocID="{23E32907-68D9-4680-8A4A-F99B56CCB510}" presName="tx1" presStyleLbl="revTx" presStyleIdx="4" presStyleCnt="8"/>
      <dgm:spPr/>
    </dgm:pt>
    <dgm:pt modelId="{B83816E4-F24A-48F2-8E55-B28F29E14D10}" type="pres">
      <dgm:prSet presAssocID="{23E32907-68D9-4680-8A4A-F99B56CCB510}" presName="vert1" presStyleCnt="0"/>
      <dgm:spPr/>
    </dgm:pt>
    <dgm:pt modelId="{9B788F7C-76E3-43DE-A969-DC4C0AB9D145}" type="pres">
      <dgm:prSet presAssocID="{C38E7B9E-5103-4CD3-9C64-9849C4375061}" presName="thickLine" presStyleLbl="alignNode1" presStyleIdx="5" presStyleCnt="8"/>
      <dgm:spPr/>
    </dgm:pt>
    <dgm:pt modelId="{17B307AC-886A-4738-9B6A-A321FA15FCE8}" type="pres">
      <dgm:prSet presAssocID="{C38E7B9E-5103-4CD3-9C64-9849C4375061}" presName="horz1" presStyleCnt="0"/>
      <dgm:spPr/>
    </dgm:pt>
    <dgm:pt modelId="{C11FD531-2F41-46FF-B3BD-DBBAF0A9D1D1}" type="pres">
      <dgm:prSet presAssocID="{C38E7B9E-5103-4CD3-9C64-9849C4375061}" presName="tx1" presStyleLbl="revTx" presStyleIdx="5" presStyleCnt="8"/>
      <dgm:spPr/>
    </dgm:pt>
    <dgm:pt modelId="{3CC71C3A-86E8-40DE-9A4F-4BB0426D3D87}" type="pres">
      <dgm:prSet presAssocID="{C38E7B9E-5103-4CD3-9C64-9849C4375061}" presName="vert1" presStyleCnt="0"/>
      <dgm:spPr/>
    </dgm:pt>
    <dgm:pt modelId="{FF682C54-B3AF-4D98-BAC4-500A107CC906}" type="pres">
      <dgm:prSet presAssocID="{E531D917-5038-4009-B6AB-58D7E1113653}" presName="thickLine" presStyleLbl="alignNode1" presStyleIdx="6" presStyleCnt="8"/>
      <dgm:spPr/>
    </dgm:pt>
    <dgm:pt modelId="{DA5701D0-8749-41CE-B6D6-A670C8A0C086}" type="pres">
      <dgm:prSet presAssocID="{E531D917-5038-4009-B6AB-58D7E1113653}" presName="horz1" presStyleCnt="0"/>
      <dgm:spPr/>
    </dgm:pt>
    <dgm:pt modelId="{49A768DE-9952-46F8-B70C-2D2FCB5EC066}" type="pres">
      <dgm:prSet presAssocID="{E531D917-5038-4009-B6AB-58D7E1113653}" presName="tx1" presStyleLbl="revTx" presStyleIdx="6" presStyleCnt="8"/>
      <dgm:spPr/>
    </dgm:pt>
    <dgm:pt modelId="{ADF7D740-5EDC-4A0D-8ACE-5485BDFDC43D}" type="pres">
      <dgm:prSet presAssocID="{E531D917-5038-4009-B6AB-58D7E1113653}" presName="vert1" presStyleCnt="0"/>
      <dgm:spPr/>
    </dgm:pt>
    <dgm:pt modelId="{337C5F78-5E09-486E-A271-1C703130F425}" type="pres">
      <dgm:prSet presAssocID="{DB88D7BC-842B-4620-9F85-46F341A4C8A7}" presName="thickLine" presStyleLbl="alignNode1" presStyleIdx="7" presStyleCnt="8"/>
      <dgm:spPr/>
    </dgm:pt>
    <dgm:pt modelId="{950D1142-7D8C-4BAB-802C-D5D52A37A57F}" type="pres">
      <dgm:prSet presAssocID="{DB88D7BC-842B-4620-9F85-46F341A4C8A7}" presName="horz1" presStyleCnt="0"/>
      <dgm:spPr/>
    </dgm:pt>
    <dgm:pt modelId="{99EE4969-DDE8-4B57-A3E0-A769D52A9049}" type="pres">
      <dgm:prSet presAssocID="{DB88D7BC-842B-4620-9F85-46F341A4C8A7}" presName="tx1" presStyleLbl="revTx" presStyleIdx="7" presStyleCnt="8"/>
      <dgm:spPr/>
    </dgm:pt>
    <dgm:pt modelId="{4CFCFCD6-7302-4755-A7EA-D3338AA1FCAF}" type="pres">
      <dgm:prSet presAssocID="{DB88D7BC-842B-4620-9F85-46F341A4C8A7}" presName="vert1" presStyleCnt="0"/>
      <dgm:spPr/>
    </dgm:pt>
  </dgm:ptLst>
  <dgm:cxnLst>
    <dgm:cxn modelId="{4EAE0206-D5F1-46D0-B404-CEB6E0A1A2C9}" srcId="{2D147110-5036-4A43-8A0E-4E570EA16E8D}" destId="{EDAE57AC-304E-4EDE-B3CE-31532CAA84E8}" srcOrd="2" destOrd="0" parTransId="{74EBC2EB-D543-439A-BB73-682F5019B999}" sibTransId="{5D4F82A8-7808-4AD6-9CCE-9B9A81D5E03C}"/>
    <dgm:cxn modelId="{0DEDD123-7244-4731-9D11-0A0DE31B9C66}" type="presOf" srcId="{2D147110-5036-4A43-8A0E-4E570EA16E8D}" destId="{A201F59E-D561-415C-AA0A-72D9C5B4481C}" srcOrd="0" destOrd="0" presId="urn:microsoft.com/office/officeart/2008/layout/LinedList"/>
    <dgm:cxn modelId="{A57ECB28-FF86-4A42-93C1-82FE57D281FD}" srcId="{2D147110-5036-4A43-8A0E-4E570EA16E8D}" destId="{2EF89084-0A87-4805-A247-8C542D3E5152}" srcOrd="1" destOrd="0" parTransId="{84A63D7C-F2BE-42AC-B4CE-3327A2902DE2}" sibTransId="{989355B3-6891-45EF-AC7E-375F0676004D}"/>
    <dgm:cxn modelId="{54E71D2B-5E8F-4CAB-8106-347869E7432E}" type="presOf" srcId="{E531D917-5038-4009-B6AB-58D7E1113653}" destId="{49A768DE-9952-46F8-B70C-2D2FCB5EC066}" srcOrd="0" destOrd="0" presId="urn:microsoft.com/office/officeart/2008/layout/LinedList"/>
    <dgm:cxn modelId="{3B281631-597C-4490-9D17-1302AE47A3AF}" type="presOf" srcId="{23E32907-68D9-4680-8A4A-F99B56CCB510}" destId="{FE78F3F4-7C15-49A2-961D-8A50FE8FCC44}" srcOrd="0" destOrd="0" presId="urn:microsoft.com/office/officeart/2008/layout/LinedList"/>
    <dgm:cxn modelId="{3CBD0C33-9C4A-4079-97F1-9E7CA9283F55}" srcId="{2D147110-5036-4A43-8A0E-4E570EA16E8D}" destId="{E531D917-5038-4009-B6AB-58D7E1113653}" srcOrd="6" destOrd="0" parTransId="{BCE429BB-B5D9-4639-AB35-197E092E9B1A}" sibTransId="{96B7C652-E3F8-458F-8BA9-63E99E736710}"/>
    <dgm:cxn modelId="{DDFABF61-4571-433C-AEAE-581D403C3AAC}" type="presOf" srcId="{DB88D7BC-842B-4620-9F85-46F341A4C8A7}" destId="{99EE4969-DDE8-4B57-A3E0-A769D52A9049}" srcOrd="0" destOrd="0" presId="urn:microsoft.com/office/officeart/2008/layout/LinedList"/>
    <dgm:cxn modelId="{3FF89646-76EF-4258-9910-5BD08DB7592E}" type="presOf" srcId="{EDAE57AC-304E-4EDE-B3CE-31532CAA84E8}" destId="{46D1DBDB-4C31-4336-8546-63FECE23A3FF}" srcOrd="0" destOrd="0" presId="urn:microsoft.com/office/officeart/2008/layout/LinedList"/>
    <dgm:cxn modelId="{01485E77-7D56-48D9-824B-671E1A6FDEB8}" srcId="{2D147110-5036-4A43-8A0E-4E570EA16E8D}" destId="{23E32907-68D9-4680-8A4A-F99B56CCB510}" srcOrd="4" destOrd="0" parTransId="{A8DF611F-04D0-4119-B64C-C8A899A7F9C2}" sibTransId="{F0EB9BE7-B40D-459D-86EF-195C1B162B50}"/>
    <dgm:cxn modelId="{8BDFDB7D-D156-4662-A344-6B69EB3FE8BE}" type="presOf" srcId="{2EF89084-0A87-4805-A247-8C542D3E5152}" destId="{B950E948-DA41-4835-8281-676D256E2B23}" srcOrd="0" destOrd="0" presId="urn:microsoft.com/office/officeart/2008/layout/LinedList"/>
    <dgm:cxn modelId="{AAA7847E-0F6F-4565-9165-0B271B632EF4}" type="presOf" srcId="{6625B66F-8FE8-4C8D-B2A5-90BDF3487BD5}" destId="{6F2E3B87-A748-490D-8BE7-E90B128FB037}" srcOrd="0" destOrd="0" presId="urn:microsoft.com/office/officeart/2008/layout/LinedList"/>
    <dgm:cxn modelId="{E0709998-3672-4D17-990F-D07FD67317F5}" srcId="{2D147110-5036-4A43-8A0E-4E570EA16E8D}" destId="{6625B66F-8FE8-4C8D-B2A5-90BDF3487BD5}" srcOrd="0" destOrd="0" parTransId="{114E5D1E-C612-4A50-9F69-F8DE107877A4}" sibTransId="{9DE170B4-E5F0-4620-96F8-AA991C874E85}"/>
    <dgm:cxn modelId="{CDD9A4AE-8662-4FAC-906E-987D7CEDCA06}" type="presOf" srcId="{C38E7B9E-5103-4CD3-9C64-9849C4375061}" destId="{C11FD531-2F41-46FF-B3BD-DBBAF0A9D1D1}" srcOrd="0" destOrd="0" presId="urn:microsoft.com/office/officeart/2008/layout/LinedList"/>
    <dgm:cxn modelId="{170534BC-C309-48BB-87AE-9433FEEC0352}" srcId="{2D147110-5036-4A43-8A0E-4E570EA16E8D}" destId="{AF2519F7-3FD4-4727-8F27-7623F54F54CE}" srcOrd="3" destOrd="0" parTransId="{EAA151A2-80E8-4B88-A872-71180563C082}" sibTransId="{24AC3FDE-FAC7-4F24-8947-71EB92E82C64}"/>
    <dgm:cxn modelId="{5DB917C0-181D-46E8-82AE-A90069002CFE}" type="presOf" srcId="{AF2519F7-3FD4-4727-8F27-7623F54F54CE}" destId="{C31232DD-B1B2-4249-958A-AE2423A8914D}" srcOrd="0" destOrd="0" presId="urn:microsoft.com/office/officeart/2008/layout/LinedList"/>
    <dgm:cxn modelId="{6BE699D8-EBA8-461A-AC13-F2A03C1006DC}" srcId="{2D147110-5036-4A43-8A0E-4E570EA16E8D}" destId="{DB88D7BC-842B-4620-9F85-46F341A4C8A7}" srcOrd="7" destOrd="0" parTransId="{49E0D595-922D-4E8E-86A7-6DBDEFA91E4C}" sibTransId="{7969C9D2-A883-4743-8DE1-C1A8E8C69052}"/>
    <dgm:cxn modelId="{2D5EA2EF-95E7-4C20-9067-0266BA1275CB}" srcId="{2D147110-5036-4A43-8A0E-4E570EA16E8D}" destId="{C38E7B9E-5103-4CD3-9C64-9849C4375061}" srcOrd="5" destOrd="0" parTransId="{EEF07468-7509-481C-BA0E-A0BC84236448}" sibTransId="{0460823A-8976-4F9E-BFB3-F723ECAA58D4}"/>
    <dgm:cxn modelId="{B2E920A5-209B-442B-A497-F31E14CFC26C}" type="presParOf" srcId="{A201F59E-D561-415C-AA0A-72D9C5B4481C}" destId="{929E43B7-022B-4F72-AE81-EA0BF5FBDA5B}" srcOrd="0" destOrd="0" presId="urn:microsoft.com/office/officeart/2008/layout/LinedList"/>
    <dgm:cxn modelId="{5B75F466-8D5B-4418-BA11-DDA3ABCC66C3}" type="presParOf" srcId="{A201F59E-D561-415C-AA0A-72D9C5B4481C}" destId="{12887CD9-618A-432D-B94C-4481E2F02986}" srcOrd="1" destOrd="0" presId="urn:microsoft.com/office/officeart/2008/layout/LinedList"/>
    <dgm:cxn modelId="{4813B40F-DE07-4F6F-9757-3E46B162032B}" type="presParOf" srcId="{12887CD9-618A-432D-B94C-4481E2F02986}" destId="{6F2E3B87-A748-490D-8BE7-E90B128FB037}" srcOrd="0" destOrd="0" presId="urn:microsoft.com/office/officeart/2008/layout/LinedList"/>
    <dgm:cxn modelId="{A417F990-C771-4FB3-A112-432E520BD86C}" type="presParOf" srcId="{12887CD9-618A-432D-B94C-4481E2F02986}" destId="{5D5FA23F-6E8D-4E61-86ED-418818F85FE6}" srcOrd="1" destOrd="0" presId="urn:microsoft.com/office/officeart/2008/layout/LinedList"/>
    <dgm:cxn modelId="{2CC03855-2E97-4DF6-A663-7024370331F3}" type="presParOf" srcId="{A201F59E-D561-415C-AA0A-72D9C5B4481C}" destId="{0691F46A-9485-4D6F-BCA0-72A49CB50856}" srcOrd="2" destOrd="0" presId="urn:microsoft.com/office/officeart/2008/layout/LinedList"/>
    <dgm:cxn modelId="{ACA1C82C-E84D-4F4E-976D-F4366CE6E143}" type="presParOf" srcId="{A201F59E-D561-415C-AA0A-72D9C5B4481C}" destId="{A74346C1-8448-453C-A295-953467A2C6C7}" srcOrd="3" destOrd="0" presId="urn:microsoft.com/office/officeart/2008/layout/LinedList"/>
    <dgm:cxn modelId="{67DD8BF9-F410-455F-8F34-B4093F71E662}" type="presParOf" srcId="{A74346C1-8448-453C-A295-953467A2C6C7}" destId="{B950E948-DA41-4835-8281-676D256E2B23}" srcOrd="0" destOrd="0" presId="urn:microsoft.com/office/officeart/2008/layout/LinedList"/>
    <dgm:cxn modelId="{345F4D93-02B8-43D6-9996-55D06D1975F8}" type="presParOf" srcId="{A74346C1-8448-453C-A295-953467A2C6C7}" destId="{1864EC0B-FED0-46D3-B286-99F00B7E6EEB}" srcOrd="1" destOrd="0" presId="urn:microsoft.com/office/officeart/2008/layout/LinedList"/>
    <dgm:cxn modelId="{D1D625CB-2FA3-45FA-8507-EE18AB3AB770}" type="presParOf" srcId="{A201F59E-D561-415C-AA0A-72D9C5B4481C}" destId="{83B71430-8EF4-4B68-81B2-5D79678FF8F2}" srcOrd="4" destOrd="0" presId="urn:microsoft.com/office/officeart/2008/layout/LinedList"/>
    <dgm:cxn modelId="{5BA882AE-CBAC-4C9A-B346-8E8B0BF73E37}" type="presParOf" srcId="{A201F59E-D561-415C-AA0A-72D9C5B4481C}" destId="{F1637F0D-8FA3-4BB3-B5E7-1C539C89B788}" srcOrd="5" destOrd="0" presId="urn:microsoft.com/office/officeart/2008/layout/LinedList"/>
    <dgm:cxn modelId="{B520F8B6-4F1A-43FF-9D5B-155271B24F17}" type="presParOf" srcId="{F1637F0D-8FA3-4BB3-B5E7-1C539C89B788}" destId="{46D1DBDB-4C31-4336-8546-63FECE23A3FF}" srcOrd="0" destOrd="0" presId="urn:microsoft.com/office/officeart/2008/layout/LinedList"/>
    <dgm:cxn modelId="{235B79E7-C597-4DD9-A435-3687582CC160}" type="presParOf" srcId="{F1637F0D-8FA3-4BB3-B5E7-1C539C89B788}" destId="{93821AB8-08F6-4A4A-9188-3E191E4AF298}" srcOrd="1" destOrd="0" presId="urn:microsoft.com/office/officeart/2008/layout/LinedList"/>
    <dgm:cxn modelId="{444C8894-B171-410B-9700-B5E522B19621}" type="presParOf" srcId="{A201F59E-D561-415C-AA0A-72D9C5B4481C}" destId="{CBEB45B5-2021-4510-A6BC-70C371FF61D2}" srcOrd="6" destOrd="0" presId="urn:microsoft.com/office/officeart/2008/layout/LinedList"/>
    <dgm:cxn modelId="{AFCBA8D0-19F2-4582-AB71-85BA2663606C}" type="presParOf" srcId="{A201F59E-D561-415C-AA0A-72D9C5B4481C}" destId="{EFC746AB-90C6-4033-922F-32AEA04CFF59}" srcOrd="7" destOrd="0" presId="urn:microsoft.com/office/officeart/2008/layout/LinedList"/>
    <dgm:cxn modelId="{384446AE-3751-4C7B-98E6-36B6A6AC5D61}" type="presParOf" srcId="{EFC746AB-90C6-4033-922F-32AEA04CFF59}" destId="{C31232DD-B1B2-4249-958A-AE2423A8914D}" srcOrd="0" destOrd="0" presId="urn:microsoft.com/office/officeart/2008/layout/LinedList"/>
    <dgm:cxn modelId="{3ECC7A99-F51E-4F78-81F9-9DD79177158B}" type="presParOf" srcId="{EFC746AB-90C6-4033-922F-32AEA04CFF59}" destId="{CFA7CD68-964C-442E-8A14-5C900D987F14}" srcOrd="1" destOrd="0" presId="urn:microsoft.com/office/officeart/2008/layout/LinedList"/>
    <dgm:cxn modelId="{5A553FD3-5B2B-4AFA-A10A-8EB7E48DFE0B}" type="presParOf" srcId="{A201F59E-D561-415C-AA0A-72D9C5B4481C}" destId="{BF7B0CC3-E54D-4BBD-A77E-23B5421245C0}" srcOrd="8" destOrd="0" presId="urn:microsoft.com/office/officeart/2008/layout/LinedList"/>
    <dgm:cxn modelId="{D9832F84-9E4A-4361-807E-00B40B96C98D}" type="presParOf" srcId="{A201F59E-D561-415C-AA0A-72D9C5B4481C}" destId="{909E2CC6-36DD-4B31-8840-BED14C145FCE}" srcOrd="9" destOrd="0" presId="urn:microsoft.com/office/officeart/2008/layout/LinedList"/>
    <dgm:cxn modelId="{BB088FEF-BCE6-41D7-B063-6731EBA7E88C}" type="presParOf" srcId="{909E2CC6-36DD-4B31-8840-BED14C145FCE}" destId="{FE78F3F4-7C15-49A2-961D-8A50FE8FCC44}" srcOrd="0" destOrd="0" presId="urn:microsoft.com/office/officeart/2008/layout/LinedList"/>
    <dgm:cxn modelId="{FB517AEF-F6E2-493D-8E4C-205084F34F52}" type="presParOf" srcId="{909E2CC6-36DD-4B31-8840-BED14C145FCE}" destId="{B83816E4-F24A-48F2-8E55-B28F29E14D10}" srcOrd="1" destOrd="0" presId="urn:microsoft.com/office/officeart/2008/layout/LinedList"/>
    <dgm:cxn modelId="{36C02A1E-0BA3-4432-8D97-59495EBC220C}" type="presParOf" srcId="{A201F59E-D561-415C-AA0A-72D9C5B4481C}" destId="{9B788F7C-76E3-43DE-A969-DC4C0AB9D145}" srcOrd="10" destOrd="0" presId="urn:microsoft.com/office/officeart/2008/layout/LinedList"/>
    <dgm:cxn modelId="{D107384E-298C-48F8-887F-102180FFFA60}" type="presParOf" srcId="{A201F59E-D561-415C-AA0A-72D9C5B4481C}" destId="{17B307AC-886A-4738-9B6A-A321FA15FCE8}" srcOrd="11" destOrd="0" presId="urn:microsoft.com/office/officeart/2008/layout/LinedList"/>
    <dgm:cxn modelId="{42F52DB0-1FAA-40BD-A462-B1016BE89BDD}" type="presParOf" srcId="{17B307AC-886A-4738-9B6A-A321FA15FCE8}" destId="{C11FD531-2F41-46FF-B3BD-DBBAF0A9D1D1}" srcOrd="0" destOrd="0" presId="urn:microsoft.com/office/officeart/2008/layout/LinedList"/>
    <dgm:cxn modelId="{67EC3461-439C-4BC7-A139-BCA7E95E34C8}" type="presParOf" srcId="{17B307AC-886A-4738-9B6A-A321FA15FCE8}" destId="{3CC71C3A-86E8-40DE-9A4F-4BB0426D3D87}" srcOrd="1" destOrd="0" presId="urn:microsoft.com/office/officeart/2008/layout/LinedList"/>
    <dgm:cxn modelId="{B7FB8DED-C669-4E20-BA27-9003061D6AF6}" type="presParOf" srcId="{A201F59E-D561-415C-AA0A-72D9C5B4481C}" destId="{FF682C54-B3AF-4D98-BAC4-500A107CC906}" srcOrd="12" destOrd="0" presId="urn:microsoft.com/office/officeart/2008/layout/LinedList"/>
    <dgm:cxn modelId="{0CBFFE77-5ECD-41F5-B955-6418F85E4B8E}" type="presParOf" srcId="{A201F59E-D561-415C-AA0A-72D9C5B4481C}" destId="{DA5701D0-8749-41CE-B6D6-A670C8A0C086}" srcOrd="13" destOrd="0" presId="urn:microsoft.com/office/officeart/2008/layout/LinedList"/>
    <dgm:cxn modelId="{421D1757-6518-4744-962A-852BFDCA0F32}" type="presParOf" srcId="{DA5701D0-8749-41CE-B6D6-A670C8A0C086}" destId="{49A768DE-9952-46F8-B70C-2D2FCB5EC066}" srcOrd="0" destOrd="0" presId="urn:microsoft.com/office/officeart/2008/layout/LinedList"/>
    <dgm:cxn modelId="{1C2FDE10-2B5E-418B-A765-67895C2E6579}" type="presParOf" srcId="{DA5701D0-8749-41CE-B6D6-A670C8A0C086}" destId="{ADF7D740-5EDC-4A0D-8ACE-5485BDFDC43D}" srcOrd="1" destOrd="0" presId="urn:microsoft.com/office/officeart/2008/layout/LinedList"/>
    <dgm:cxn modelId="{386B4797-5B56-4FA3-A3D8-955462C2531E}" type="presParOf" srcId="{A201F59E-D561-415C-AA0A-72D9C5B4481C}" destId="{337C5F78-5E09-486E-A271-1C703130F425}" srcOrd="14" destOrd="0" presId="urn:microsoft.com/office/officeart/2008/layout/LinedList"/>
    <dgm:cxn modelId="{0A822C1D-1AB8-4915-8CF5-13DF77278D2A}" type="presParOf" srcId="{A201F59E-D561-415C-AA0A-72D9C5B4481C}" destId="{950D1142-7D8C-4BAB-802C-D5D52A37A57F}" srcOrd="15" destOrd="0" presId="urn:microsoft.com/office/officeart/2008/layout/LinedList"/>
    <dgm:cxn modelId="{8A64790A-EB96-4BE9-AE8A-D49859EA6632}" type="presParOf" srcId="{950D1142-7D8C-4BAB-802C-D5D52A37A57F}" destId="{99EE4969-DDE8-4B57-A3E0-A769D52A9049}" srcOrd="0" destOrd="0" presId="urn:microsoft.com/office/officeart/2008/layout/LinedList"/>
    <dgm:cxn modelId="{338DCF53-2D2C-4EF7-9374-6AB996C8D551}" type="presParOf" srcId="{950D1142-7D8C-4BAB-802C-D5D52A37A57F}" destId="{4CFCFCD6-7302-4755-A7EA-D3338AA1FCA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F409DAD0-EAE8-4EC1-A374-69B735950AC0}"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660070F0-1262-46EA-9383-10328B39B465}">
      <dgm:prSet/>
      <dgm:spPr/>
      <dgm:t>
        <a:bodyPr/>
        <a:lstStyle/>
        <a:p>
          <a:r>
            <a:rPr lang="en-GB"/>
            <a:t>Q1. How have the various stages of the recruitment and selection activities at Serco cycle been impacted by technological change? </a:t>
          </a:r>
          <a:endParaRPr lang="en-US"/>
        </a:p>
      </dgm:t>
    </dgm:pt>
    <dgm:pt modelId="{BA2A520B-6EC3-4422-A210-18F84882C75A}" type="parTrans" cxnId="{DE3868E9-F20F-4976-A04C-275364CB08A4}">
      <dgm:prSet/>
      <dgm:spPr/>
      <dgm:t>
        <a:bodyPr/>
        <a:lstStyle/>
        <a:p>
          <a:endParaRPr lang="en-US"/>
        </a:p>
      </dgm:t>
    </dgm:pt>
    <dgm:pt modelId="{0FCCC9EC-C26D-4422-BE55-7EC1EF089824}" type="sibTrans" cxnId="{DE3868E9-F20F-4976-A04C-275364CB08A4}">
      <dgm:prSet/>
      <dgm:spPr/>
      <dgm:t>
        <a:bodyPr/>
        <a:lstStyle/>
        <a:p>
          <a:endParaRPr lang="en-US"/>
        </a:p>
      </dgm:t>
    </dgm:pt>
    <dgm:pt modelId="{18B52767-FE29-4B42-94E0-890AD15F3D3F}">
      <dgm:prSet/>
      <dgm:spPr/>
      <dgm:t>
        <a:bodyPr/>
        <a:lstStyle/>
        <a:p>
          <a:r>
            <a:rPr lang="en-GB"/>
            <a:t>Q2. How might the employee experience be affected with the new process for applying and being assessed for the role? </a:t>
          </a:r>
          <a:endParaRPr lang="en-US"/>
        </a:p>
      </dgm:t>
    </dgm:pt>
    <dgm:pt modelId="{35F2E84B-7F74-47B9-922C-849F569B9B72}" type="parTrans" cxnId="{7ABAD12C-4F67-4F1A-A78F-2F24118842D6}">
      <dgm:prSet/>
      <dgm:spPr/>
      <dgm:t>
        <a:bodyPr/>
        <a:lstStyle/>
        <a:p>
          <a:endParaRPr lang="en-US"/>
        </a:p>
      </dgm:t>
    </dgm:pt>
    <dgm:pt modelId="{EAD11FD9-3B37-486F-97A3-852CB93C4F09}" type="sibTrans" cxnId="{7ABAD12C-4F67-4F1A-A78F-2F24118842D6}">
      <dgm:prSet/>
      <dgm:spPr/>
      <dgm:t>
        <a:bodyPr/>
        <a:lstStyle/>
        <a:p>
          <a:endParaRPr lang="en-US"/>
        </a:p>
      </dgm:t>
    </dgm:pt>
    <dgm:pt modelId="{3E9154EC-14F1-4024-B418-C4109FBE054C}">
      <dgm:prSet/>
      <dgm:spPr/>
      <dgm:t>
        <a:bodyPr/>
        <a:lstStyle/>
        <a:p>
          <a:r>
            <a:rPr lang="en-GB"/>
            <a:t>Q3. What are the advantages and disadvantages for the organisation and the employee of the new recruitment and selection approach undertaken during the COVID-19 pandemic and beyond?</a:t>
          </a:r>
          <a:endParaRPr lang="en-US"/>
        </a:p>
      </dgm:t>
    </dgm:pt>
    <dgm:pt modelId="{AC9F3209-BC31-4B31-96FD-BFA9F0D1B7AB}" type="parTrans" cxnId="{C8EAA47B-5CAF-491B-BA99-76620ABA1F02}">
      <dgm:prSet/>
      <dgm:spPr/>
      <dgm:t>
        <a:bodyPr/>
        <a:lstStyle/>
        <a:p>
          <a:endParaRPr lang="en-US"/>
        </a:p>
      </dgm:t>
    </dgm:pt>
    <dgm:pt modelId="{A49ACAA3-4499-4C88-B9D5-1FAE40D2CE85}" type="sibTrans" cxnId="{C8EAA47B-5CAF-491B-BA99-76620ABA1F02}">
      <dgm:prSet/>
      <dgm:spPr/>
      <dgm:t>
        <a:bodyPr/>
        <a:lstStyle/>
        <a:p>
          <a:endParaRPr lang="en-US"/>
        </a:p>
      </dgm:t>
    </dgm:pt>
    <dgm:pt modelId="{A6955D21-59FD-45C1-AA37-6CD175743F08}" type="pres">
      <dgm:prSet presAssocID="{F409DAD0-EAE8-4EC1-A374-69B735950AC0}" presName="root" presStyleCnt="0">
        <dgm:presLayoutVars>
          <dgm:dir/>
          <dgm:resizeHandles val="exact"/>
        </dgm:presLayoutVars>
      </dgm:prSet>
      <dgm:spPr/>
    </dgm:pt>
    <dgm:pt modelId="{F100BE61-501B-4B0A-A69A-C65C15C2FF6B}" type="pres">
      <dgm:prSet presAssocID="{660070F0-1262-46EA-9383-10328B39B465}" presName="compNode" presStyleCnt="0"/>
      <dgm:spPr/>
    </dgm:pt>
    <dgm:pt modelId="{27E83A82-76B1-4BAA-8F89-340D733A7526}" type="pres">
      <dgm:prSet presAssocID="{660070F0-1262-46EA-9383-10328B39B465}" presName="bgRect" presStyleLbl="bgShp" presStyleIdx="0" presStyleCnt="3"/>
      <dgm:spPr/>
    </dgm:pt>
    <dgm:pt modelId="{0922856C-14EE-4A71-903C-6C850F921263}" type="pres">
      <dgm:prSet presAssocID="{660070F0-1262-46EA-9383-10328B39B46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peat"/>
        </a:ext>
      </dgm:extLst>
    </dgm:pt>
    <dgm:pt modelId="{2B7B3588-FC4C-45CF-8654-694B40841E56}" type="pres">
      <dgm:prSet presAssocID="{660070F0-1262-46EA-9383-10328B39B465}" presName="spaceRect" presStyleCnt="0"/>
      <dgm:spPr/>
    </dgm:pt>
    <dgm:pt modelId="{308241C5-222D-41ED-AF0D-8C6B615CC3EA}" type="pres">
      <dgm:prSet presAssocID="{660070F0-1262-46EA-9383-10328B39B465}" presName="parTx" presStyleLbl="revTx" presStyleIdx="0" presStyleCnt="3">
        <dgm:presLayoutVars>
          <dgm:chMax val="0"/>
          <dgm:chPref val="0"/>
        </dgm:presLayoutVars>
      </dgm:prSet>
      <dgm:spPr/>
    </dgm:pt>
    <dgm:pt modelId="{B3BD2AAE-46A0-49A5-911D-973A5585863B}" type="pres">
      <dgm:prSet presAssocID="{0FCCC9EC-C26D-4422-BE55-7EC1EF089824}" presName="sibTrans" presStyleCnt="0"/>
      <dgm:spPr/>
    </dgm:pt>
    <dgm:pt modelId="{46FB052D-91DA-45E9-8482-9667A4F269ED}" type="pres">
      <dgm:prSet presAssocID="{18B52767-FE29-4B42-94E0-890AD15F3D3F}" presName="compNode" presStyleCnt="0"/>
      <dgm:spPr/>
    </dgm:pt>
    <dgm:pt modelId="{1FF076B8-97B3-4E0D-A1DE-EFB9DEEF994D}" type="pres">
      <dgm:prSet presAssocID="{18B52767-FE29-4B42-94E0-890AD15F3D3F}" presName="bgRect" presStyleLbl="bgShp" presStyleIdx="1" presStyleCnt="3"/>
      <dgm:spPr/>
    </dgm:pt>
    <dgm:pt modelId="{64597174-3446-4E02-ACE2-BF8D3D33BACA}" type="pres">
      <dgm:prSet presAssocID="{18B52767-FE29-4B42-94E0-890AD15F3D3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3D02E9B5-D1A2-45DC-97E3-B1D870E284A5}" type="pres">
      <dgm:prSet presAssocID="{18B52767-FE29-4B42-94E0-890AD15F3D3F}" presName="spaceRect" presStyleCnt="0"/>
      <dgm:spPr/>
    </dgm:pt>
    <dgm:pt modelId="{2D20D5FD-2D49-4D7D-9BAD-C349280759EF}" type="pres">
      <dgm:prSet presAssocID="{18B52767-FE29-4B42-94E0-890AD15F3D3F}" presName="parTx" presStyleLbl="revTx" presStyleIdx="1" presStyleCnt="3">
        <dgm:presLayoutVars>
          <dgm:chMax val="0"/>
          <dgm:chPref val="0"/>
        </dgm:presLayoutVars>
      </dgm:prSet>
      <dgm:spPr/>
    </dgm:pt>
    <dgm:pt modelId="{1723047C-C62F-4AD0-A2BD-452EDB1201E3}" type="pres">
      <dgm:prSet presAssocID="{EAD11FD9-3B37-486F-97A3-852CB93C4F09}" presName="sibTrans" presStyleCnt="0"/>
      <dgm:spPr/>
    </dgm:pt>
    <dgm:pt modelId="{6C7A2E22-4ABB-442D-9988-5BB6FB44ACB7}" type="pres">
      <dgm:prSet presAssocID="{3E9154EC-14F1-4024-B418-C4109FBE054C}" presName="compNode" presStyleCnt="0"/>
      <dgm:spPr/>
    </dgm:pt>
    <dgm:pt modelId="{210E91ED-AEF9-4E79-8205-7B5696896F38}" type="pres">
      <dgm:prSet presAssocID="{3E9154EC-14F1-4024-B418-C4109FBE054C}" presName="bgRect" presStyleLbl="bgShp" presStyleIdx="2" presStyleCnt="3"/>
      <dgm:spPr/>
    </dgm:pt>
    <dgm:pt modelId="{B988B677-FF8D-4D81-AA36-F1D21F6ED6A7}" type="pres">
      <dgm:prSet presAssocID="{3E9154EC-14F1-4024-B418-C4109FBE054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863AA8DB-519E-425A-9E9F-7FE57C396E4F}" type="pres">
      <dgm:prSet presAssocID="{3E9154EC-14F1-4024-B418-C4109FBE054C}" presName="spaceRect" presStyleCnt="0"/>
      <dgm:spPr/>
    </dgm:pt>
    <dgm:pt modelId="{577AA25A-376D-4C24-916F-33E16319BA43}" type="pres">
      <dgm:prSet presAssocID="{3E9154EC-14F1-4024-B418-C4109FBE054C}" presName="parTx" presStyleLbl="revTx" presStyleIdx="2" presStyleCnt="3">
        <dgm:presLayoutVars>
          <dgm:chMax val="0"/>
          <dgm:chPref val="0"/>
        </dgm:presLayoutVars>
      </dgm:prSet>
      <dgm:spPr/>
    </dgm:pt>
  </dgm:ptLst>
  <dgm:cxnLst>
    <dgm:cxn modelId="{40C5520E-0D9F-4D94-AA1F-8A82C84DC67F}" type="presOf" srcId="{F409DAD0-EAE8-4EC1-A374-69B735950AC0}" destId="{A6955D21-59FD-45C1-AA37-6CD175743F08}" srcOrd="0" destOrd="0" presId="urn:microsoft.com/office/officeart/2018/2/layout/IconVerticalSolidList"/>
    <dgm:cxn modelId="{7ABAD12C-4F67-4F1A-A78F-2F24118842D6}" srcId="{F409DAD0-EAE8-4EC1-A374-69B735950AC0}" destId="{18B52767-FE29-4B42-94E0-890AD15F3D3F}" srcOrd="1" destOrd="0" parTransId="{35F2E84B-7F74-47B9-922C-849F569B9B72}" sibTransId="{EAD11FD9-3B37-486F-97A3-852CB93C4F09}"/>
    <dgm:cxn modelId="{F6CC0466-4134-4A20-9225-16CA4A21FC38}" type="presOf" srcId="{660070F0-1262-46EA-9383-10328B39B465}" destId="{308241C5-222D-41ED-AF0D-8C6B615CC3EA}" srcOrd="0" destOrd="0" presId="urn:microsoft.com/office/officeart/2018/2/layout/IconVerticalSolidList"/>
    <dgm:cxn modelId="{C8EAA47B-5CAF-491B-BA99-76620ABA1F02}" srcId="{F409DAD0-EAE8-4EC1-A374-69B735950AC0}" destId="{3E9154EC-14F1-4024-B418-C4109FBE054C}" srcOrd="2" destOrd="0" parTransId="{AC9F3209-BC31-4B31-96FD-BFA9F0D1B7AB}" sibTransId="{A49ACAA3-4499-4C88-B9D5-1FAE40D2CE85}"/>
    <dgm:cxn modelId="{3794EDA5-D205-40A9-8AA5-2E96EEB68C12}" type="presOf" srcId="{18B52767-FE29-4B42-94E0-890AD15F3D3F}" destId="{2D20D5FD-2D49-4D7D-9BAD-C349280759EF}" srcOrd="0" destOrd="0" presId="urn:microsoft.com/office/officeart/2018/2/layout/IconVerticalSolidList"/>
    <dgm:cxn modelId="{8AEB36B5-C310-43C8-A544-D6A4E99ED439}" type="presOf" srcId="{3E9154EC-14F1-4024-B418-C4109FBE054C}" destId="{577AA25A-376D-4C24-916F-33E16319BA43}" srcOrd="0" destOrd="0" presId="urn:microsoft.com/office/officeart/2018/2/layout/IconVerticalSolidList"/>
    <dgm:cxn modelId="{DE3868E9-F20F-4976-A04C-275364CB08A4}" srcId="{F409DAD0-EAE8-4EC1-A374-69B735950AC0}" destId="{660070F0-1262-46EA-9383-10328B39B465}" srcOrd="0" destOrd="0" parTransId="{BA2A520B-6EC3-4422-A210-18F84882C75A}" sibTransId="{0FCCC9EC-C26D-4422-BE55-7EC1EF089824}"/>
    <dgm:cxn modelId="{1228DA21-DBCA-4673-BCA7-61BD19B19474}" type="presParOf" srcId="{A6955D21-59FD-45C1-AA37-6CD175743F08}" destId="{F100BE61-501B-4B0A-A69A-C65C15C2FF6B}" srcOrd="0" destOrd="0" presId="urn:microsoft.com/office/officeart/2018/2/layout/IconVerticalSolidList"/>
    <dgm:cxn modelId="{6882F99A-0AD8-4DF3-8D98-E5988EEE1B76}" type="presParOf" srcId="{F100BE61-501B-4B0A-A69A-C65C15C2FF6B}" destId="{27E83A82-76B1-4BAA-8F89-340D733A7526}" srcOrd="0" destOrd="0" presId="urn:microsoft.com/office/officeart/2018/2/layout/IconVerticalSolidList"/>
    <dgm:cxn modelId="{C50262BC-153E-452F-9A98-FE0DBF58754D}" type="presParOf" srcId="{F100BE61-501B-4B0A-A69A-C65C15C2FF6B}" destId="{0922856C-14EE-4A71-903C-6C850F921263}" srcOrd="1" destOrd="0" presId="urn:microsoft.com/office/officeart/2018/2/layout/IconVerticalSolidList"/>
    <dgm:cxn modelId="{59A4386E-0366-4B1C-8D1F-9A1CB87BC911}" type="presParOf" srcId="{F100BE61-501B-4B0A-A69A-C65C15C2FF6B}" destId="{2B7B3588-FC4C-45CF-8654-694B40841E56}" srcOrd="2" destOrd="0" presId="urn:microsoft.com/office/officeart/2018/2/layout/IconVerticalSolidList"/>
    <dgm:cxn modelId="{9AFCDDC4-5930-4E9B-AF36-0CBBDFED7E0B}" type="presParOf" srcId="{F100BE61-501B-4B0A-A69A-C65C15C2FF6B}" destId="{308241C5-222D-41ED-AF0D-8C6B615CC3EA}" srcOrd="3" destOrd="0" presId="urn:microsoft.com/office/officeart/2018/2/layout/IconVerticalSolidList"/>
    <dgm:cxn modelId="{1135644C-5EB7-4B04-915B-4DD0C30100B2}" type="presParOf" srcId="{A6955D21-59FD-45C1-AA37-6CD175743F08}" destId="{B3BD2AAE-46A0-49A5-911D-973A5585863B}" srcOrd="1" destOrd="0" presId="urn:microsoft.com/office/officeart/2018/2/layout/IconVerticalSolidList"/>
    <dgm:cxn modelId="{2ADC8B86-8049-46A5-802B-BB327495F41C}" type="presParOf" srcId="{A6955D21-59FD-45C1-AA37-6CD175743F08}" destId="{46FB052D-91DA-45E9-8482-9667A4F269ED}" srcOrd="2" destOrd="0" presId="urn:microsoft.com/office/officeart/2018/2/layout/IconVerticalSolidList"/>
    <dgm:cxn modelId="{C9474624-ED4C-48DE-AE1E-F4A39E3AD704}" type="presParOf" srcId="{46FB052D-91DA-45E9-8482-9667A4F269ED}" destId="{1FF076B8-97B3-4E0D-A1DE-EFB9DEEF994D}" srcOrd="0" destOrd="0" presId="urn:microsoft.com/office/officeart/2018/2/layout/IconVerticalSolidList"/>
    <dgm:cxn modelId="{35B67D14-4EFF-410A-9647-71F78A1030E3}" type="presParOf" srcId="{46FB052D-91DA-45E9-8482-9667A4F269ED}" destId="{64597174-3446-4E02-ACE2-BF8D3D33BACA}" srcOrd="1" destOrd="0" presId="urn:microsoft.com/office/officeart/2018/2/layout/IconVerticalSolidList"/>
    <dgm:cxn modelId="{0B5E89E6-7513-4B57-A1B0-0F8F230DB82B}" type="presParOf" srcId="{46FB052D-91DA-45E9-8482-9667A4F269ED}" destId="{3D02E9B5-D1A2-45DC-97E3-B1D870E284A5}" srcOrd="2" destOrd="0" presId="urn:microsoft.com/office/officeart/2018/2/layout/IconVerticalSolidList"/>
    <dgm:cxn modelId="{1C36DB26-8A03-4B43-B081-8B5D35381D5E}" type="presParOf" srcId="{46FB052D-91DA-45E9-8482-9667A4F269ED}" destId="{2D20D5FD-2D49-4D7D-9BAD-C349280759EF}" srcOrd="3" destOrd="0" presId="urn:microsoft.com/office/officeart/2018/2/layout/IconVerticalSolidList"/>
    <dgm:cxn modelId="{D75CA0D0-9EBB-44D5-A0CB-4F8151AA1C55}" type="presParOf" srcId="{A6955D21-59FD-45C1-AA37-6CD175743F08}" destId="{1723047C-C62F-4AD0-A2BD-452EDB1201E3}" srcOrd="3" destOrd="0" presId="urn:microsoft.com/office/officeart/2018/2/layout/IconVerticalSolidList"/>
    <dgm:cxn modelId="{0809C147-4B4F-450E-950E-A8908F10D68D}" type="presParOf" srcId="{A6955D21-59FD-45C1-AA37-6CD175743F08}" destId="{6C7A2E22-4ABB-442D-9988-5BB6FB44ACB7}" srcOrd="4" destOrd="0" presId="urn:microsoft.com/office/officeart/2018/2/layout/IconVerticalSolidList"/>
    <dgm:cxn modelId="{9C50487D-8395-4AA2-A030-14B96A9AE2C5}" type="presParOf" srcId="{6C7A2E22-4ABB-442D-9988-5BB6FB44ACB7}" destId="{210E91ED-AEF9-4E79-8205-7B5696896F38}" srcOrd="0" destOrd="0" presId="urn:microsoft.com/office/officeart/2018/2/layout/IconVerticalSolidList"/>
    <dgm:cxn modelId="{CDF3C7C5-2CBD-47D4-8C97-C2E2D4BFE8C0}" type="presParOf" srcId="{6C7A2E22-4ABB-442D-9988-5BB6FB44ACB7}" destId="{B988B677-FF8D-4D81-AA36-F1D21F6ED6A7}" srcOrd="1" destOrd="0" presId="urn:microsoft.com/office/officeart/2018/2/layout/IconVerticalSolidList"/>
    <dgm:cxn modelId="{C8A7D425-03F4-4C61-8812-E91950CAE2B9}" type="presParOf" srcId="{6C7A2E22-4ABB-442D-9988-5BB6FB44ACB7}" destId="{863AA8DB-519E-425A-9E9F-7FE57C396E4F}" srcOrd="2" destOrd="0" presId="urn:microsoft.com/office/officeart/2018/2/layout/IconVerticalSolidList"/>
    <dgm:cxn modelId="{EBD89C2A-5710-42AE-98CB-860AADC07363}" type="presParOf" srcId="{6C7A2E22-4ABB-442D-9988-5BB6FB44ACB7}" destId="{577AA25A-376D-4C24-916F-33E16319BA4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A7AA1985-97AA-4630-9608-6F8DF6B05C44}" type="doc">
      <dgm:prSet loTypeId="urn:microsoft.com/office/officeart/2016/7/layout/VerticalHollowActionList" loCatId="List" qsTypeId="urn:microsoft.com/office/officeart/2005/8/quickstyle/simple2" qsCatId="simple" csTypeId="urn:microsoft.com/office/officeart/2005/8/colors/accent1_2" csCatId="accent1"/>
      <dgm:spPr/>
      <dgm:t>
        <a:bodyPr/>
        <a:lstStyle/>
        <a:p>
          <a:endParaRPr lang="en-US"/>
        </a:p>
      </dgm:t>
    </dgm:pt>
    <dgm:pt modelId="{6C12ED9C-8ADC-454C-990A-9DBFB30B1EC7}">
      <dgm:prSet/>
      <dgm:spPr/>
      <dgm:t>
        <a:bodyPr/>
        <a:lstStyle/>
        <a:p>
          <a:r>
            <a:rPr lang="en-US"/>
            <a:t>Watch</a:t>
          </a:r>
        </a:p>
      </dgm:t>
    </dgm:pt>
    <dgm:pt modelId="{ED6FDCFB-80E5-415F-95C3-2945B2078A02}" type="parTrans" cxnId="{2882EDC0-3658-4B17-8990-B15B9E6085C4}">
      <dgm:prSet/>
      <dgm:spPr/>
      <dgm:t>
        <a:bodyPr/>
        <a:lstStyle/>
        <a:p>
          <a:endParaRPr lang="en-US"/>
        </a:p>
      </dgm:t>
    </dgm:pt>
    <dgm:pt modelId="{7A5A8EAA-337E-4686-B090-21EF28F8AB07}" type="sibTrans" cxnId="{2882EDC0-3658-4B17-8990-B15B9E6085C4}">
      <dgm:prSet/>
      <dgm:spPr/>
      <dgm:t>
        <a:bodyPr/>
        <a:lstStyle/>
        <a:p>
          <a:endParaRPr lang="en-US"/>
        </a:p>
      </dgm:t>
    </dgm:pt>
    <dgm:pt modelId="{3A6DBD6A-9BBC-4353-BB6D-E3A3F9915E06}">
      <dgm:prSet/>
      <dgm:spPr/>
      <dgm:t>
        <a:bodyPr/>
        <a:lstStyle/>
        <a:p>
          <a:r>
            <a:rPr lang="en-US"/>
            <a:t>Watch the CIPD guidance video: https://youtu.be/lTc2W3_GZa0.</a:t>
          </a:r>
        </a:p>
      </dgm:t>
    </dgm:pt>
    <dgm:pt modelId="{37F06B61-7227-4B23-9A07-DA139BFF2911}" type="parTrans" cxnId="{A3FAC095-D7E2-4AAE-B195-152F1541AACE}">
      <dgm:prSet/>
      <dgm:spPr/>
      <dgm:t>
        <a:bodyPr/>
        <a:lstStyle/>
        <a:p>
          <a:endParaRPr lang="en-US"/>
        </a:p>
      </dgm:t>
    </dgm:pt>
    <dgm:pt modelId="{99F00D55-DAF3-4F34-989C-06536EB25EC4}" type="sibTrans" cxnId="{A3FAC095-D7E2-4AAE-B195-152F1541AACE}">
      <dgm:prSet/>
      <dgm:spPr/>
      <dgm:t>
        <a:bodyPr/>
        <a:lstStyle/>
        <a:p>
          <a:endParaRPr lang="en-US"/>
        </a:p>
      </dgm:t>
    </dgm:pt>
    <dgm:pt modelId="{FCA85414-05AB-4E0D-8658-8B761793532D}">
      <dgm:prSet/>
      <dgm:spPr/>
      <dgm:t>
        <a:bodyPr/>
        <a:lstStyle/>
        <a:p>
          <a:r>
            <a:rPr lang="en-US"/>
            <a:t>Set up</a:t>
          </a:r>
        </a:p>
      </dgm:t>
    </dgm:pt>
    <dgm:pt modelId="{605B4DE6-54D1-488B-9AC3-6823ED2C6A7C}" type="parTrans" cxnId="{EAEB7AA8-8DE3-4CB5-889D-222C420FE573}">
      <dgm:prSet/>
      <dgm:spPr/>
      <dgm:t>
        <a:bodyPr/>
        <a:lstStyle/>
        <a:p>
          <a:endParaRPr lang="en-US"/>
        </a:p>
      </dgm:t>
    </dgm:pt>
    <dgm:pt modelId="{97119873-7BB6-423F-B5A1-3F46C1D7CA2B}" type="sibTrans" cxnId="{EAEB7AA8-8DE3-4CB5-889D-222C420FE573}">
      <dgm:prSet/>
      <dgm:spPr/>
      <dgm:t>
        <a:bodyPr/>
        <a:lstStyle/>
        <a:p>
          <a:endParaRPr lang="en-US"/>
        </a:p>
      </dgm:t>
    </dgm:pt>
    <dgm:pt modelId="{EB159282-B414-4FAD-BA4C-81AB35C2EE98}">
      <dgm:prSet/>
      <dgm:spPr/>
      <dgm:t>
        <a:bodyPr/>
        <a:lstStyle/>
        <a:p>
          <a:r>
            <a:rPr lang="en-US"/>
            <a:t>Set up a communication group with your group for Task 2</a:t>
          </a:r>
        </a:p>
      </dgm:t>
    </dgm:pt>
    <dgm:pt modelId="{DBF01162-55BE-4328-9FBC-E5CB99CBD3A0}" type="parTrans" cxnId="{C55AB469-DA29-4612-A726-527B7729D1DB}">
      <dgm:prSet/>
      <dgm:spPr/>
      <dgm:t>
        <a:bodyPr/>
        <a:lstStyle/>
        <a:p>
          <a:endParaRPr lang="en-US"/>
        </a:p>
      </dgm:t>
    </dgm:pt>
    <dgm:pt modelId="{527FAD3B-F329-49E2-B6EE-653612CBE1B9}" type="sibTrans" cxnId="{C55AB469-DA29-4612-A726-527B7729D1DB}">
      <dgm:prSet/>
      <dgm:spPr/>
      <dgm:t>
        <a:bodyPr/>
        <a:lstStyle/>
        <a:p>
          <a:endParaRPr lang="en-US"/>
        </a:p>
      </dgm:t>
    </dgm:pt>
    <dgm:pt modelId="{0AB2EE69-8D4F-4EAB-AC64-C762990FA180}">
      <dgm:prSet/>
      <dgm:spPr/>
      <dgm:t>
        <a:bodyPr/>
        <a:lstStyle/>
        <a:p>
          <a:r>
            <a:rPr lang="en-US"/>
            <a:t>Read</a:t>
          </a:r>
        </a:p>
      </dgm:t>
    </dgm:pt>
    <dgm:pt modelId="{DA176795-D286-4FB1-B08E-1896047C9CAE}" type="parTrans" cxnId="{43D56C49-2FC9-49D1-B41E-D18E89C10B42}">
      <dgm:prSet/>
      <dgm:spPr/>
      <dgm:t>
        <a:bodyPr/>
        <a:lstStyle/>
        <a:p>
          <a:endParaRPr lang="en-US"/>
        </a:p>
      </dgm:t>
    </dgm:pt>
    <dgm:pt modelId="{7563A1C9-B35B-45A1-8568-54D26786203A}" type="sibTrans" cxnId="{43D56C49-2FC9-49D1-B41E-D18E89C10B42}">
      <dgm:prSet/>
      <dgm:spPr/>
      <dgm:t>
        <a:bodyPr/>
        <a:lstStyle/>
        <a:p>
          <a:endParaRPr lang="en-US"/>
        </a:p>
      </dgm:t>
    </dgm:pt>
    <dgm:pt modelId="{293341E7-58D5-4AB0-8269-2458FE87E771}">
      <dgm:prSet/>
      <dgm:spPr/>
      <dgm:t>
        <a:bodyPr/>
        <a:lstStyle/>
        <a:p>
          <a:r>
            <a:rPr lang="en-US"/>
            <a:t>Read chapters 4 and 5 of the People Practice textbook</a:t>
          </a:r>
        </a:p>
      </dgm:t>
    </dgm:pt>
    <dgm:pt modelId="{D6152C0A-D203-43BC-A0F4-01D3ACD0878A}" type="parTrans" cxnId="{E047A095-7C3F-48D5-A08D-8CD897C59763}">
      <dgm:prSet/>
      <dgm:spPr/>
      <dgm:t>
        <a:bodyPr/>
        <a:lstStyle/>
        <a:p>
          <a:endParaRPr lang="en-US"/>
        </a:p>
      </dgm:t>
    </dgm:pt>
    <dgm:pt modelId="{3F06B069-E346-4469-9157-AA29FFFAFAE6}" type="sibTrans" cxnId="{E047A095-7C3F-48D5-A08D-8CD897C59763}">
      <dgm:prSet/>
      <dgm:spPr/>
      <dgm:t>
        <a:bodyPr/>
        <a:lstStyle/>
        <a:p>
          <a:endParaRPr lang="en-US"/>
        </a:p>
      </dgm:t>
    </dgm:pt>
    <dgm:pt modelId="{6C5B444D-2909-4C2E-B365-934EE1ECABBF}" type="pres">
      <dgm:prSet presAssocID="{A7AA1985-97AA-4630-9608-6F8DF6B05C44}" presName="Name0" presStyleCnt="0">
        <dgm:presLayoutVars>
          <dgm:dir/>
          <dgm:animLvl val="lvl"/>
          <dgm:resizeHandles val="exact"/>
        </dgm:presLayoutVars>
      </dgm:prSet>
      <dgm:spPr/>
    </dgm:pt>
    <dgm:pt modelId="{5C2355F9-1C38-43FC-A921-DCFAD084BA96}" type="pres">
      <dgm:prSet presAssocID="{6C12ED9C-8ADC-454C-990A-9DBFB30B1EC7}" presName="linNode" presStyleCnt="0"/>
      <dgm:spPr/>
    </dgm:pt>
    <dgm:pt modelId="{EF9D3367-4ED0-4EC7-9ACC-64AE8C28FFDA}" type="pres">
      <dgm:prSet presAssocID="{6C12ED9C-8ADC-454C-990A-9DBFB30B1EC7}" presName="parentText" presStyleLbl="solidFgAcc1" presStyleIdx="0" presStyleCnt="3">
        <dgm:presLayoutVars>
          <dgm:chMax val="1"/>
          <dgm:bulletEnabled/>
        </dgm:presLayoutVars>
      </dgm:prSet>
      <dgm:spPr/>
    </dgm:pt>
    <dgm:pt modelId="{C79319CA-721B-4ABF-99CB-D0221C4EC9E7}" type="pres">
      <dgm:prSet presAssocID="{6C12ED9C-8ADC-454C-990A-9DBFB30B1EC7}" presName="descendantText" presStyleLbl="alignNode1" presStyleIdx="0" presStyleCnt="3">
        <dgm:presLayoutVars>
          <dgm:bulletEnabled/>
        </dgm:presLayoutVars>
      </dgm:prSet>
      <dgm:spPr/>
    </dgm:pt>
    <dgm:pt modelId="{BFF172C0-E372-4041-8C49-9832E0C86F4E}" type="pres">
      <dgm:prSet presAssocID="{7A5A8EAA-337E-4686-B090-21EF28F8AB07}" presName="sp" presStyleCnt="0"/>
      <dgm:spPr/>
    </dgm:pt>
    <dgm:pt modelId="{2BE7B565-E5C9-429A-9A61-C156977A0468}" type="pres">
      <dgm:prSet presAssocID="{FCA85414-05AB-4E0D-8658-8B761793532D}" presName="linNode" presStyleCnt="0"/>
      <dgm:spPr/>
    </dgm:pt>
    <dgm:pt modelId="{25CD1B2D-54C2-4095-865E-1C50FCB131C5}" type="pres">
      <dgm:prSet presAssocID="{FCA85414-05AB-4E0D-8658-8B761793532D}" presName="parentText" presStyleLbl="solidFgAcc1" presStyleIdx="1" presStyleCnt="3">
        <dgm:presLayoutVars>
          <dgm:chMax val="1"/>
          <dgm:bulletEnabled/>
        </dgm:presLayoutVars>
      </dgm:prSet>
      <dgm:spPr/>
    </dgm:pt>
    <dgm:pt modelId="{0E25086D-B6ED-49B1-BB96-196FCE2CE7BC}" type="pres">
      <dgm:prSet presAssocID="{FCA85414-05AB-4E0D-8658-8B761793532D}" presName="descendantText" presStyleLbl="alignNode1" presStyleIdx="1" presStyleCnt="3">
        <dgm:presLayoutVars>
          <dgm:bulletEnabled/>
        </dgm:presLayoutVars>
      </dgm:prSet>
      <dgm:spPr/>
    </dgm:pt>
    <dgm:pt modelId="{F13A755D-08C7-4EC8-964D-0A578CA8063C}" type="pres">
      <dgm:prSet presAssocID="{97119873-7BB6-423F-B5A1-3F46C1D7CA2B}" presName="sp" presStyleCnt="0"/>
      <dgm:spPr/>
    </dgm:pt>
    <dgm:pt modelId="{459B299A-2AE0-4AF8-86F5-6F579EC5C22E}" type="pres">
      <dgm:prSet presAssocID="{0AB2EE69-8D4F-4EAB-AC64-C762990FA180}" presName="linNode" presStyleCnt="0"/>
      <dgm:spPr/>
    </dgm:pt>
    <dgm:pt modelId="{A79EFB85-B8D6-42E3-9EA9-C982A8ABC800}" type="pres">
      <dgm:prSet presAssocID="{0AB2EE69-8D4F-4EAB-AC64-C762990FA180}" presName="parentText" presStyleLbl="solidFgAcc1" presStyleIdx="2" presStyleCnt="3">
        <dgm:presLayoutVars>
          <dgm:chMax val="1"/>
          <dgm:bulletEnabled/>
        </dgm:presLayoutVars>
      </dgm:prSet>
      <dgm:spPr/>
    </dgm:pt>
    <dgm:pt modelId="{4BBBC535-0AD2-42C4-9CEF-F5764E2C219C}" type="pres">
      <dgm:prSet presAssocID="{0AB2EE69-8D4F-4EAB-AC64-C762990FA180}" presName="descendantText" presStyleLbl="alignNode1" presStyleIdx="2" presStyleCnt="3">
        <dgm:presLayoutVars>
          <dgm:bulletEnabled/>
        </dgm:presLayoutVars>
      </dgm:prSet>
      <dgm:spPr/>
    </dgm:pt>
  </dgm:ptLst>
  <dgm:cxnLst>
    <dgm:cxn modelId="{41A6261D-92C0-4E1F-8CA4-4EF3C9E65060}" type="presOf" srcId="{EB159282-B414-4FAD-BA4C-81AB35C2EE98}" destId="{0E25086D-B6ED-49B1-BB96-196FCE2CE7BC}" srcOrd="0" destOrd="0" presId="urn:microsoft.com/office/officeart/2016/7/layout/VerticalHollowActionList"/>
    <dgm:cxn modelId="{43D56C49-2FC9-49D1-B41E-D18E89C10B42}" srcId="{A7AA1985-97AA-4630-9608-6F8DF6B05C44}" destId="{0AB2EE69-8D4F-4EAB-AC64-C762990FA180}" srcOrd="2" destOrd="0" parTransId="{DA176795-D286-4FB1-B08E-1896047C9CAE}" sibTransId="{7563A1C9-B35B-45A1-8568-54D26786203A}"/>
    <dgm:cxn modelId="{C55AB469-DA29-4612-A726-527B7729D1DB}" srcId="{FCA85414-05AB-4E0D-8658-8B761793532D}" destId="{EB159282-B414-4FAD-BA4C-81AB35C2EE98}" srcOrd="0" destOrd="0" parTransId="{DBF01162-55BE-4328-9FBC-E5CB99CBD3A0}" sibTransId="{527FAD3B-F329-49E2-B6EE-653612CBE1B9}"/>
    <dgm:cxn modelId="{BF080471-3C08-4C2C-ACF7-412E108A11C1}" type="presOf" srcId="{3A6DBD6A-9BBC-4353-BB6D-E3A3F9915E06}" destId="{C79319CA-721B-4ABF-99CB-D0221C4EC9E7}" srcOrd="0" destOrd="0" presId="urn:microsoft.com/office/officeart/2016/7/layout/VerticalHollowActionList"/>
    <dgm:cxn modelId="{00398990-0A2B-471C-B067-E44FB57F04CA}" type="presOf" srcId="{0AB2EE69-8D4F-4EAB-AC64-C762990FA180}" destId="{A79EFB85-B8D6-42E3-9EA9-C982A8ABC800}" srcOrd="0" destOrd="0" presId="urn:microsoft.com/office/officeart/2016/7/layout/VerticalHollowActionList"/>
    <dgm:cxn modelId="{E047A095-7C3F-48D5-A08D-8CD897C59763}" srcId="{0AB2EE69-8D4F-4EAB-AC64-C762990FA180}" destId="{293341E7-58D5-4AB0-8269-2458FE87E771}" srcOrd="0" destOrd="0" parTransId="{D6152C0A-D203-43BC-A0F4-01D3ACD0878A}" sibTransId="{3F06B069-E346-4469-9157-AA29FFFAFAE6}"/>
    <dgm:cxn modelId="{A3FAC095-D7E2-4AAE-B195-152F1541AACE}" srcId="{6C12ED9C-8ADC-454C-990A-9DBFB30B1EC7}" destId="{3A6DBD6A-9BBC-4353-BB6D-E3A3F9915E06}" srcOrd="0" destOrd="0" parTransId="{37F06B61-7227-4B23-9A07-DA139BFF2911}" sibTransId="{99F00D55-DAF3-4F34-989C-06536EB25EC4}"/>
    <dgm:cxn modelId="{0C0ABAA2-F3E2-44D9-ADC9-8CCD678E87CD}" type="presOf" srcId="{6C12ED9C-8ADC-454C-990A-9DBFB30B1EC7}" destId="{EF9D3367-4ED0-4EC7-9ACC-64AE8C28FFDA}" srcOrd="0" destOrd="0" presId="urn:microsoft.com/office/officeart/2016/7/layout/VerticalHollowActionList"/>
    <dgm:cxn modelId="{EAEB7AA8-8DE3-4CB5-889D-222C420FE573}" srcId="{A7AA1985-97AA-4630-9608-6F8DF6B05C44}" destId="{FCA85414-05AB-4E0D-8658-8B761793532D}" srcOrd="1" destOrd="0" parTransId="{605B4DE6-54D1-488B-9AC3-6823ED2C6A7C}" sibTransId="{97119873-7BB6-423F-B5A1-3F46C1D7CA2B}"/>
    <dgm:cxn modelId="{0E8E62B5-9C5A-4423-802D-98E038667ABD}" type="presOf" srcId="{293341E7-58D5-4AB0-8269-2458FE87E771}" destId="{4BBBC535-0AD2-42C4-9CEF-F5764E2C219C}" srcOrd="0" destOrd="0" presId="urn:microsoft.com/office/officeart/2016/7/layout/VerticalHollowActionList"/>
    <dgm:cxn modelId="{7D267CB7-5FF3-495F-82BE-6D7A6ECD8054}" type="presOf" srcId="{A7AA1985-97AA-4630-9608-6F8DF6B05C44}" destId="{6C5B444D-2909-4C2E-B365-934EE1ECABBF}" srcOrd="0" destOrd="0" presId="urn:microsoft.com/office/officeart/2016/7/layout/VerticalHollowActionList"/>
    <dgm:cxn modelId="{2882EDC0-3658-4B17-8990-B15B9E6085C4}" srcId="{A7AA1985-97AA-4630-9608-6F8DF6B05C44}" destId="{6C12ED9C-8ADC-454C-990A-9DBFB30B1EC7}" srcOrd="0" destOrd="0" parTransId="{ED6FDCFB-80E5-415F-95C3-2945B2078A02}" sibTransId="{7A5A8EAA-337E-4686-B090-21EF28F8AB07}"/>
    <dgm:cxn modelId="{79635DFC-AC3B-4E64-93E5-A80A1B4366BA}" type="presOf" srcId="{FCA85414-05AB-4E0D-8658-8B761793532D}" destId="{25CD1B2D-54C2-4095-865E-1C50FCB131C5}" srcOrd="0" destOrd="0" presId="urn:microsoft.com/office/officeart/2016/7/layout/VerticalHollowActionList"/>
    <dgm:cxn modelId="{CEDFACDE-FBE7-45AF-A38A-CECF31734FA4}" type="presParOf" srcId="{6C5B444D-2909-4C2E-B365-934EE1ECABBF}" destId="{5C2355F9-1C38-43FC-A921-DCFAD084BA96}" srcOrd="0" destOrd="0" presId="urn:microsoft.com/office/officeart/2016/7/layout/VerticalHollowActionList"/>
    <dgm:cxn modelId="{3E5B025B-53D2-47B3-9B5E-3F411D622246}" type="presParOf" srcId="{5C2355F9-1C38-43FC-A921-DCFAD084BA96}" destId="{EF9D3367-4ED0-4EC7-9ACC-64AE8C28FFDA}" srcOrd="0" destOrd="0" presId="urn:microsoft.com/office/officeart/2016/7/layout/VerticalHollowActionList"/>
    <dgm:cxn modelId="{8748ADD8-632A-411C-A474-7AB16F33FB46}" type="presParOf" srcId="{5C2355F9-1C38-43FC-A921-DCFAD084BA96}" destId="{C79319CA-721B-4ABF-99CB-D0221C4EC9E7}" srcOrd="1" destOrd="0" presId="urn:microsoft.com/office/officeart/2016/7/layout/VerticalHollowActionList"/>
    <dgm:cxn modelId="{B8665A1C-5D69-4147-9A89-D584C26D86EC}" type="presParOf" srcId="{6C5B444D-2909-4C2E-B365-934EE1ECABBF}" destId="{BFF172C0-E372-4041-8C49-9832E0C86F4E}" srcOrd="1" destOrd="0" presId="urn:microsoft.com/office/officeart/2016/7/layout/VerticalHollowActionList"/>
    <dgm:cxn modelId="{D77740EB-F0BC-4037-B859-F3628B4C0269}" type="presParOf" srcId="{6C5B444D-2909-4C2E-B365-934EE1ECABBF}" destId="{2BE7B565-E5C9-429A-9A61-C156977A0468}" srcOrd="2" destOrd="0" presId="urn:microsoft.com/office/officeart/2016/7/layout/VerticalHollowActionList"/>
    <dgm:cxn modelId="{55EBA6BF-AA8B-4A70-8C37-79224CA9DD79}" type="presParOf" srcId="{2BE7B565-E5C9-429A-9A61-C156977A0468}" destId="{25CD1B2D-54C2-4095-865E-1C50FCB131C5}" srcOrd="0" destOrd="0" presId="urn:microsoft.com/office/officeart/2016/7/layout/VerticalHollowActionList"/>
    <dgm:cxn modelId="{E04233B7-E6B5-4E80-8D9C-B9E4E12D8D9C}" type="presParOf" srcId="{2BE7B565-E5C9-429A-9A61-C156977A0468}" destId="{0E25086D-B6ED-49B1-BB96-196FCE2CE7BC}" srcOrd="1" destOrd="0" presId="urn:microsoft.com/office/officeart/2016/7/layout/VerticalHollowActionList"/>
    <dgm:cxn modelId="{BB8E619E-7224-477F-8E3D-561B92B3816D}" type="presParOf" srcId="{6C5B444D-2909-4C2E-B365-934EE1ECABBF}" destId="{F13A755D-08C7-4EC8-964D-0A578CA8063C}" srcOrd="3" destOrd="0" presId="urn:microsoft.com/office/officeart/2016/7/layout/VerticalHollowActionList"/>
    <dgm:cxn modelId="{95921C10-5D6E-461F-9142-2012348A608F}" type="presParOf" srcId="{6C5B444D-2909-4C2E-B365-934EE1ECABBF}" destId="{459B299A-2AE0-4AF8-86F5-6F579EC5C22E}" srcOrd="4" destOrd="0" presId="urn:microsoft.com/office/officeart/2016/7/layout/VerticalHollowActionList"/>
    <dgm:cxn modelId="{BCF395EC-1049-41B9-8C3F-1D5C5F8EC6A2}" type="presParOf" srcId="{459B299A-2AE0-4AF8-86F5-6F579EC5C22E}" destId="{A79EFB85-B8D6-42E3-9EA9-C982A8ABC800}" srcOrd="0" destOrd="0" presId="urn:microsoft.com/office/officeart/2016/7/layout/VerticalHollowActionList"/>
    <dgm:cxn modelId="{4769A0EE-BEE9-4481-8898-C55D988D4C3D}" type="presParOf" srcId="{459B299A-2AE0-4AF8-86F5-6F579EC5C22E}" destId="{4BBBC535-0AD2-42C4-9CEF-F5764E2C219C}"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D62C73-2E0A-4358-9631-9C9183DC6FF2}">
      <dsp:nvSpPr>
        <dsp:cNvPr id="0" name=""/>
        <dsp:cNvSpPr/>
      </dsp:nvSpPr>
      <dsp:spPr>
        <a:xfrm>
          <a:off x="0" y="3060"/>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84364E-747A-4EF0-A2B9-87AB1E03B866}">
      <dsp:nvSpPr>
        <dsp:cNvPr id="0" name=""/>
        <dsp:cNvSpPr/>
      </dsp:nvSpPr>
      <dsp:spPr>
        <a:xfrm>
          <a:off x="197175" y="149719"/>
          <a:ext cx="358500" cy="358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0D3B7F-2767-40B4-9A23-E4E343E6850C}">
      <dsp:nvSpPr>
        <dsp:cNvPr id="0" name=""/>
        <dsp:cNvSpPr/>
      </dsp:nvSpPr>
      <dsp:spPr>
        <a:xfrm>
          <a:off x="752850" y="3060"/>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Understand the employee lifecycle and different roles within it.</a:t>
          </a:r>
          <a:endParaRPr lang="en-US" sz="1800" kern="1200"/>
        </a:p>
      </dsp:txBody>
      <dsp:txXfrm>
        <a:off x="752850" y="3060"/>
        <a:ext cx="10219949" cy="651818"/>
      </dsp:txXfrm>
    </dsp:sp>
    <dsp:sp modelId="{D52C7BFD-6169-43DE-856C-9FE075A8176F}">
      <dsp:nvSpPr>
        <dsp:cNvPr id="0" name=""/>
        <dsp:cNvSpPr/>
      </dsp:nvSpPr>
      <dsp:spPr>
        <a:xfrm>
          <a:off x="0" y="817833"/>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D33046-03D9-4AC1-A5D3-922A7A48B669}">
      <dsp:nvSpPr>
        <dsp:cNvPr id="0" name=""/>
        <dsp:cNvSpPr/>
      </dsp:nvSpPr>
      <dsp:spPr>
        <a:xfrm>
          <a:off x="197175" y="964492"/>
          <a:ext cx="358500" cy="358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A38F96-35C5-4078-9162-5EF74842D3EF}">
      <dsp:nvSpPr>
        <dsp:cNvPr id="0" name=""/>
        <dsp:cNvSpPr/>
      </dsp:nvSpPr>
      <dsp:spPr>
        <a:xfrm>
          <a:off x="752850" y="81783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Be able to contribute to the effective selection and appointment of individuals.</a:t>
          </a:r>
          <a:endParaRPr lang="en-US" sz="1800" kern="1200"/>
        </a:p>
      </dsp:txBody>
      <dsp:txXfrm>
        <a:off x="752850" y="817833"/>
        <a:ext cx="10219949" cy="651818"/>
      </dsp:txXfrm>
    </dsp:sp>
    <dsp:sp modelId="{6D0FE1AD-340A-45D3-B17F-730B6E4E925B}">
      <dsp:nvSpPr>
        <dsp:cNvPr id="0" name=""/>
        <dsp:cNvSpPr/>
      </dsp:nvSpPr>
      <dsp:spPr>
        <a:xfrm>
          <a:off x="0" y="1632606"/>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7D7496-723D-4799-98D0-5748A7E53F51}">
      <dsp:nvSpPr>
        <dsp:cNvPr id="0" name=""/>
        <dsp:cNvSpPr/>
      </dsp:nvSpPr>
      <dsp:spPr>
        <a:xfrm>
          <a:off x="197175" y="1779265"/>
          <a:ext cx="358500" cy="3585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3A0E81-9CFA-45F0-8031-C2D7EBDE2016}">
      <dsp:nvSpPr>
        <dsp:cNvPr id="0" name=""/>
        <dsp:cNvSpPr/>
      </dsp:nvSpPr>
      <dsp:spPr>
        <a:xfrm>
          <a:off x="752850" y="1632606"/>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Know how legislation and organisational practices affect employment relationships. </a:t>
          </a:r>
          <a:endParaRPr lang="en-US" sz="1800" kern="1200"/>
        </a:p>
      </dsp:txBody>
      <dsp:txXfrm>
        <a:off x="752850" y="1632606"/>
        <a:ext cx="10219949" cy="651818"/>
      </dsp:txXfrm>
    </dsp:sp>
    <dsp:sp modelId="{BDEC94F6-1AC0-4E6B-BF98-1932BF692DE6}">
      <dsp:nvSpPr>
        <dsp:cNvPr id="0" name=""/>
        <dsp:cNvSpPr/>
      </dsp:nvSpPr>
      <dsp:spPr>
        <a:xfrm>
          <a:off x="0" y="2447379"/>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26E714-BE85-4ED3-9DB9-94218AB94A36}">
      <dsp:nvSpPr>
        <dsp:cNvPr id="0" name=""/>
        <dsp:cNvSpPr/>
      </dsp:nvSpPr>
      <dsp:spPr>
        <a:xfrm>
          <a:off x="197175" y="2594039"/>
          <a:ext cx="358500" cy="3585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45B505-DC8C-4E7E-9A3D-63E8B6505249}">
      <dsp:nvSpPr>
        <dsp:cNvPr id="0" name=""/>
        <dsp:cNvSpPr/>
      </dsp:nvSpPr>
      <dsp:spPr>
        <a:xfrm>
          <a:off x="752850" y="2447379"/>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Know the importance of performance management in motivating and retaining individuals.</a:t>
          </a:r>
          <a:endParaRPr lang="en-US" sz="1800" kern="1200"/>
        </a:p>
      </dsp:txBody>
      <dsp:txXfrm>
        <a:off x="752850" y="2447379"/>
        <a:ext cx="10219949" cy="651818"/>
      </dsp:txXfrm>
    </dsp:sp>
    <dsp:sp modelId="{40E3383A-6E63-4713-AAA5-7B7322FA096A}">
      <dsp:nvSpPr>
        <dsp:cNvPr id="0" name=""/>
        <dsp:cNvSpPr/>
      </dsp:nvSpPr>
      <dsp:spPr>
        <a:xfrm>
          <a:off x="0" y="3262153"/>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88D2A4-A074-4216-9EE9-985F6537F0B2}">
      <dsp:nvSpPr>
        <dsp:cNvPr id="0" name=""/>
        <dsp:cNvSpPr/>
      </dsp:nvSpPr>
      <dsp:spPr>
        <a:xfrm>
          <a:off x="197175" y="3408812"/>
          <a:ext cx="358500" cy="3585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BD64F4-257F-4C64-A69F-231A2DDD908E}">
      <dsp:nvSpPr>
        <dsp:cNvPr id="0" name=""/>
        <dsp:cNvSpPr/>
      </dsp:nvSpPr>
      <dsp:spPr>
        <a:xfrm>
          <a:off x="752850" y="326215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Understand how to support others to develop the skills and knowledge required to meet both individual and organisational objectives. </a:t>
          </a:r>
          <a:endParaRPr lang="en-US" sz="1800" kern="1200"/>
        </a:p>
      </dsp:txBody>
      <dsp:txXfrm>
        <a:off x="752850" y="3262153"/>
        <a:ext cx="10219949" cy="6518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66D536-2118-4B89-BF30-872A9CE4D87D}">
      <dsp:nvSpPr>
        <dsp:cNvPr id="0" name=""/>
        <dsp:cNvSpPr/>
      </dsp:nvSpPr>
      <dsp:spPr>
        <a:xfrm>
          <a:off x="0" y="1174908"/>
          <a:ext cx="10972800" cy="1566545"/>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65CD2E-142D-4556-9CBA-8F45006417AF}">
      <dsp:nvSpPr>
        <dsp:cNvPr id="0" name=""/>
        <dsp:cNvSpPr/>
      </dsp:nvSpPr>
      <dsp:spPr>
        <a:xfrm>
          <a:off x="4339" y="0"/>
          <a:ext cx="1897469" cy="1566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b" anchorCtr="0">
          <a:noAutofit/>
        </a:bodyPr>
        <a:lstStyle/>
        <a:p>
          <a:pPr marL="0" lvl="0" indent="0" algn="ctr" defTabSz="800100">
            <a:lnSpc>
              <a:spcPct val="90000"/>
            </a:lnSpc>
            <a:spcBef>
              <a:spcPct val="0"/>
            </a:spcBef>
            <a:spcAft>
              <a:spcPct val="35000"/>
            </a:spcAft>
            <a:buNone/>
          </a:pPr>
          <a:r>
            <a:rPr lang="en-GB" sz="1800" kern="1200" dirty="0"/>
            <a:t>27th April</a:t>
          </a:r>
        </a:p>
        <a:p>
          <a:pPr marL="0" lvl="0" indent="0" algn="ctr" defTabSz="800100">
            <a:lnSpc>
              <a:spcPct val="90000"/>
            </a:lnSpc>
            <a:spcBef>
              <a:spcPct val="0"/>
            </a:spcBef>
            <a:spcAft>
              <a:spcPct val="35000"/>
            </a:spcAft>
            <a:buNone/>
          </a:pPr>
          <a:r>
            <a:rPr lang="en-GB" sz="1800" kern="1200" dirty="0"/>
            <a:t>Task 1</a:t>
          </a:r>
        </a:p>
      </dsp:txBody>
      <dsp:txXfrm>
        <a:off x="4339" y="0"/>
        <a:ext cx="1897469" cy="1566545"/>
      </dsp:txXfrm>
    </dsp:sp>
    <dsp:sp modelId="{2B9D8941-C24F-4AEB-8AF3-4410EFD698B0}">
      <dsp:nvSpPr>
        <dsp:cNvPr id="0" name=""/>
        <dsp:cNvSpPr/>
      </dsp:nvSpPr>
      <dsp:spPr>
        <a:xfrm>
          <a:off x="757256" y="1762363"/>
          <a:ext cx="391636" cy="39163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2DDECC-911D-4259-B10E-D17FDD0CC34E}">
      <dsp:nvSpPr>
        <dsp:cNvPr id="0" name=""/>
        <dsp:cNvSpPr/>
      </dsp:nvSpPr>
      <dsp:spPr>
        <a:xfrm>
          <a:off x="1996682" y="2349817"/>
          <a:ext cx="1897469" cy="1566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kern="1200" dirty="0"/>
            <a:t>21st May simulated interviews (Task 2) on campus </a:t>
          </a:r>
        </a:p>
      </dsp:txBody>
      <dsp:txXfrm>
        <a:off x="1996682" y="2349817"/>
        <a:ext cx="1897469" cy="1566545"/>
      </dsp:txXfrm>
    </dsp:sp>
    <dsp:sp modelId="{39ACCB40-C219-499C-B25B-825DD976F6B3}">
      <dsp:nvSpPr>
        <dsp:cNvPr id="0" name=""/>
        <dsp:cNvSpPr/>
      </dsp:nvSpPr>
      <dsp:spPr>
        <a:xfrm>
          <a:off x="2749599" y="1762363"/>
          <a:ext cx="391636" cy="39163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DAB55C-24CE-41CD-B54D-8C4BF462455D}">
      <dsp:nvSpPr>
        <dsp:cNvPr id="0" name=""/>
        <dsp:cNvSpPr/>
      </dsp:nvSpPr>
      <dsp:spPr>
        <a:xfrm>
          <a:off x="3989025" y="0"/>
          <a:ext cx="1897469" cy="1566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b" anchorCtr="0">
          <a:noAutofit/>
        </a:bodyPr>
        <a:lstStyle/>
        <a:p>
          <a:pPr marL="0" lvl="0" indent="0" algn="ctr" defTabSz="800100">
            <a:lnSpc>
              <a:spcPct val="90000"/>
            </a:lnSpc>
            <a:spcBef>
              <a:spcPct val="0"/>
            </a:spcBef>
            <a:spcAft>
              <a:spcPct val="35000"/>
            </a:spcAft>
            <a:buNone/>
          </a:pPr>
          <a:r>
            <a:rPr lang="en-GB" sz="1800" kern="1200" dirty="0"/>
            <a:t>26</a:t>
          </a:r>
          <a:r>
            <a:rPr lang="en-GB" sz="1800" kern="1200" baseline="30000" dirty="0"/>
            <a:t>th</a:t>
          </a:r>
          <a:r>
            <a:rPr lang="en-GB" sz="1800" kern="1200" dirty="0"/>
            <a:t> May</a:t>
          </a:r>
        </a:p>
        <a:p>
          <a:pPr marL="0" lvl="0" indent="0" algn="ctr" defTabSz="800100">
            <a:lnSpc>
              <a:spcPct val="90000"/>
            </a:lnSpc>
            <a:spcBef>
              <a:spcPct val="0"/>
            </a:spcBef>
            <a:spcAft>
              <a:spcPct val="35000"/>
            </a:spcAft>
            <a:buNone/>
          </a:pPr>
          <a:r>
            <a:rPr lang="en-GB" sz="1800" kern="1200" dirty="0"/>
            <a:t>Task 2 (interview evidence) and Task 3</a:t>
          </a:r>
        </a:p>
      </dsp:txBody>
      <dsp:txXfrm>
        <a:off x="3989025" y="0"/>
        <a:ext cx="1897469" cy="1566545"/>
      </dsp:txXfrm>
    </dsp:sp>
    <dsp:sp modelId="{4A8443A9-9A39-44B4-9FE3-1F1567147C51}">
      <dsp:nvSpPr>
        <dsp:cNvPr id="0" name=""/>
        <dsp:cNvSpPr/>
      </dsp:nvSpPr>
      <dsp:spPr>
        <a:xfrm>
          <a:off x="4741941" y="1762363"/>
          <a:ext cx="391636" cy="39163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9F34AD-BD65-4B59-9B88-049A88342FDA}">
      <dsp:nvSpPr>
        <dsp:cNvPr id="0" name=""/>
        <dsp:cNvSpPr/>
      </dsp:nvSpPr>
      <dsp:spPr>
        <a:xfrm>
          <a:off x="5981368" y="2349817"/>
          <a:ext cx="1897469" cy="1566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kern="1200" dirty="0"/>
            <a:t>22nd June</a:t>
          </a:r>
        </a:p>
        <a:p>
          <a:pPr marL="0" lvl="0" indent="0" algn="ctr" defTabSz="800100">
            <a:lnSpc>
              <a:spcPct val="90000"/>
            </a:lnSpc>
            <a:spcBef>
              <a:spcPct val="0"/>
            </a:spcBef>
            <a:spcAft>
              <a:spcPct val="35000"/>
            </a:spcAft>
            <a:buNone/>
          </a:pPr>
          <a:r>
            <a:rPr lang="en-GB" sz="1800" kern="1200" dirty="0"/>
            <a:t>Task 4 </a:t>
          </a:r>
        </a:p>
      </dsp:txBody>
      <dsp:txXfrm>
        <a:off x="5981368" y="2349817"/>
        <a:ext cx="1897469" cy="1566545"/>
      </dsp:txXfrm>
    </dsp:sp>
    <dsp:sp modelId="{5CBE4B99-42C9-4B29-817D-65249FF02C31}">
      <dsp:nvSpPr>
        <dsp:cNvPr id="0" name=""/>
        <dsp:cNvSpPr/>
      </dsp:nvSpPr>
      <dsp:spPr>
        <a:xfrm>
          <a:off x="6734284" y="1762363"/>
          <a:ext cx="391636" cy="39163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7DB2AB-1809-4890-AA49-A05954B9ACFA}">
      <dsp:nvSpPr>
        <dsp:cNvPr id="0" name=""/>
        <dsp:cNvSpPr/>
      </dsp:nvSpPr>
      <dsp:spPr>
        <a:xfrm>
          <a:off x="7973710" y="0"/>
          <a:ext cx="1897469" cy="1566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b" anchorCtr="0">
          <a:noAutofit/>
        </a:bodyPr>
        <a:lstStyle/>
        <a:p>
          <a:pPr marL="0" lvl="0" indent="0" algn="ctr" defTabSz="800100">
            <a:lnSpc>
              <a:spcPct val="90000"/>
            </a:lnSpc>
            <a:spcBef>
              <a:spcPct val="0"/>
            </a:spcBef>
            <a:spcAft>
              <a:spcPct val="35000"/>
            </a:spcAft>
            <a:buNone/>
          </a:pPr>
          <a:r>
            <a:rPr lang="en-GB" sz="1800" kern="1200" dirty="0"/>
            <a:t>20th July </a:t>
          </a:r>
        </a:p>
        <a:p>
          <a:pPr marL="0" lvl="0" indent="0" algn="ctr" defTabSz="800100">
            <a:lnSpc>
              <a:spcPct val="90000"/>
            </a:lnSpc>
            <a:spcBef>
              <a:spcPct val="0"/>
            </a:spcBef>
            <a:spcAft>
              <a:spcPct val="35000"/>
            </a:spcAft>
            <a:buNone/>
          </a:pPr>
          <a:r>
            <a:rPr lang="en-GB" sz="1800" kern="1200" dirty="0"/>
            <a:t>Task 5 </a:t>
          </a:r>
        </a:p>
      </dsp:txBody>
      <dsp:txXfrm>
        <a:off x="7973710" y="0"/>
        <a:ext cx="1897469" cy="1566545"/>
      </dsp:txXfrm>
    </dsp:sp>
    <dsp:sp modelId="{BCE3E637-90C7-4E88-8D7E-F57C2BD81096}">
      <dsp:nvSpPr>
        <dsp:cNvPr id="0" name=""/>
        <dsp:cNvSpPr/>
      </dsp:nvSpPr>
      <dsp:spPr>
        <a:xfrm>
          <a:off x="8726627" y="1762363"/>
          <a:ext cx="391636" cy="39163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ED8255-7890-432E-9B82-68D5EA3E7800}">
      <dsp:nvSpPr>
        <dsp:cNvPr id="0" name=""/>
        <dsp:cNvSpPr/>
      </dsp:nvSpPr>
      <dsp:spPr>
        <a:xfrm rot="5400000">
          <a:off x="-693035" y="1432476"/>
          <a:ext cx="1643107" cy="238693"/>
        </a:xfrm>
        <a:prstGeom prst="corner">
          <a:avLst>
            <a:gd name="adj1" fmla="val 1000"/>
            <a:gd name="adj2" fmla="val 1000"/>
          </a:avLst>
        </a:prstGeom>
        <a:solidFill>
          <a:schemeClr val="lt1">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3AEAA713-1712-4555-B8B5-F29EB54787D8}">
      <dsp:nvSpPr>
        <dsp:cNvPr id="0" name=""/>
        <dsp:cNvSpPr/>
      </dsp:nvSpPr>
      <dsp:spPr>
        <a:xfrm>
          <a:off x="9171" y="2373376"/>
          <a:ext cx="2983666" cy="547702"/>
        </a:xfrm>
        <a:prstGeom prst="homePlate">
          <a:avLst>
            <a:gd name="adj" fmla="val 25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2550" tIns="165100" rIns="82550" bIns="165100" numCol="1" spcCol="1270" anchor="ctr" anchorCtr="0">
          <a:noAutofit/>
        </a:bodyPr>
        <a:lstStyle/>
        <a:p>
          <a:pPr marL="0" lvl="0" indent="0" algn="ctr" defTabSz="577850">
            <a:lnSpc>
              <a:spcPct val="90000"/>
            </a:lnSpc>
            <a:spcBef>
              <a:spcPct val="0"/>
            </a:spcBef>
            <a:spcAft>
              <a:spcPct val="35000"/>
            </a:spcAft>
            <a:buNone/>
          </a:pPr>
          <a:r>
            <a:rPr lang="en-US" sz="1300" kern="1200"/>
            <a:t>16 Apr. 26</a:t>
          </a:r>
        </a:p>
      </dsp:txBody>
      <dsp:txXfrm>
        <a:off x="9171" y="2373376"/>
        <a:ext cx="2915203" cy="547702"/>
      </dsp:txXfrm>
    </dsp:sp>
    <dsp:sp modelId="{E36A1E36-2644-4FA5-91B9-2CED3D8918A1}">
      <dsp:nvSpPr>
        <dsp:cNvPr id="0" name=""/>
        <dsp:cNvSpPr/>
      </dsp:nvSpPr>
      <dsp:spPr>
        <a:xfrm>
          <a:off x="247865" y="873485"/>
          <a:ext cx="2422737" cy="943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77850">
            <a:lnSpc>
              <a:spcPct val="90000"/>
            </a:lnSpc>
            <a:spcBef>
              <a:spcPct val="0"/>
            </a:spcBef>
            <a:spcAft>
              <a:spcPct val="35000"/>
            </a:spcAft>
            <a:buNone/>
          </a:pPr>
          <a:r>
            <a:rPr lang="en-US" sz="1300" kern="1200"/>
            <a:t>Task One (due 27/04/26)</a:t>
          </a:r>
        </a:p>
      </dsp:txBody>
      <dsp:txXfrm>
        <a:off x="247865" y="873485"/>
        <a:ext cx="2422737" cy="943332"/>
      </dsp:txXfrm>
    </dsp:sp>
    <dsp:sp modelId="{03E457FA-7EFC-4DCC-AC2F-0BFC5B4DD14A}">
      <dsp:nvSpPr>
        <dsp:cNvPr id="0" name=""/>
        <dsp:cNvSpPr/>
      </dsp:nvSpPr>
      <dsp:spPr>
        <a:xfrm rot="5400000">
          <a:off x="2171284" y="1432476"/>
          <a:ext cx="1643107" cy="238693"/>
        </a:xfrm>
        <a:prstGeom prst="corner">
          <a:avLst>
            <a:gd name="adj1" fmla="val 1000"/>
            <a:gd name="adj2" fmla="val 1000"/>
          </a:avLst>
        </a:prstGeom>
        <a:solidFill>
          <a:schemeClr val="lt1">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4888EC65-F3FA-401C-A8D2-5D725D86B259}">
      <dsp:nvSpPr>
        <dsp:cNvPr id="0" name=""/>
        <dsp:cNvSpPr/>
      </dsp:nvSpPr>
      <dsp:spPr>
        <a:xfrm>
          <a:off x="2873491" y="2373376"/>
          <a:ext cx="2983666" cy="547702"/>
        </a:xfrm>
        <a:prstGeom prst="chevron">
          <a:avLst>
            <a:gd name="adj" fmla="val 25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2550" tIns="165100" rIns="82550" bIns="165100" numCol="1" spcCol="1270" anchor="ctr" anchorCtr="0">
          <a:noAutofit/>
        </a:bodyPr>
        <a:lstStyle/>
        <a:p>
          <a:pPr marL="0" lvl="0" indent="0" algn="ctr" defTabSz="577850">
            <a:lnSpc>
              <a:spcPct val="90000"/>
            </a:lnSpc>
            <a:spcBef>
              <a:spcPct val="0"/>
            </a:spcBef>
            <a:spcAft>
              <a:spcPct val="35000"/>
            </a:spcAft>
            <a:buNone/>
          </a:pPr>
          <a:r>
            <a:rPr lang="en-US" sz="1300" kern="1200"/>
            <a:t>7 May 26</a:t>
          </a:r>
        </a:p>
      </dsp:txBody>
      <dsp:txXfrm>
        <a:off x="3010417" y="2373376"/>
        <a:ext cx="2709815" cy="547702"/>
      </dsp:txXfrm>
    </dsp:sp>
    <dsp:sp modelId="{5D054253-ED34-4899-A079-5D9A47168374}">
      <dsp:nvSpPr>
        <dsp:cNvPr id="0" name=""/>
        <dsp:cNvSpPr/>
      </dsp:nvSpPr>
      <dsp:spPr>
        <a:xfrm>
          <a:off x="3112184" y="873485"/>
          <a:ext cx="2422737" cy="943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77850">
            <a:lnSpc>
              <a:spcPct val="90000"/>
            </a:lnSpc>
            <a:spcBef>
              <a:spcPct val="0"/>
            </a:spcBef>
            <a:spcAft>
              <a:spcPct val="35000"/>
            </a:spcAft>
            <a:buNone/>
          </a:pPr>
          <a:r>
            <a:rPr lang="en-US" sz="1300" kern="1200"/>
            <a:t>Tasks Two and Three (due 26/05/26)</a:t>
          </a:r>
        </a:p>
      </dsp:txBody>
      <dsp:txXfrm>
        <a:off x="3112184" y="873485"/>
        <a:ext cx="2422737" cy="943332"/>
      </dsp:txXfrm>
    </dsp:sp>
    <dsp:sp modelId="{A14D6AE7-FB0E-482D-B8A0-694879BD7654}">
      <dsp:nvSpPr>
        <dsp:cNvPr id="0" name=""/>
        <dsp:cNvSpPr/>
      </dsp:nvSpPr>
      <dsp:spPr>
        <a:xfrm rot="5400000">
          <a:off x="5035604" y="1432476"/>
          <a:ext cx="1643107" cy="238693"/>
        </a:xfrm>
        <a:prstGeom prst="corner">
          <a:avLst>
            <a:gd name="adj1" fmla="val 1000"/>
            <a:gd name="adj2" fmla="val 1000"/>
          </a:avLst>
        </a:prstGeom>
        <a:solidFill>
          <a:schemeClr val="lt1">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CE20B83C-1F48-471C-AD60-8F3E19570315}">
      <dsp:nvSpPr>
        <dsp:cNvPr id="0" name=""/>
        <dsp:cNvSpPr/>
      </dsp:nvSpPr>
      <dsp:spPr>
        <a:xfrm>
          <a:off x="5737811" y="2373376"/>
          <a:ext cx="2983666" cy="547702"/>
        </a:xfrm>
        <a:prstGeom prst="chevron">
          <a:avLst>
            <a:gd name="adj" fmla="val 25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2550" tIns="165100" rIns="82550" bIns="165100" numCol="1" spcCol="1270" anchor="ctr" anchorCtr="0">
          <a:noAutofit/>
        </a:bodyPr>
        <a:lstStyle/>
        <a:p>
          <a:pPr marL="0" lvl="0" indent="0" algn="ctr" defTabSz="577850">
            <a:lnSpc>
              <a:spcPct val="90000"/>
            </a:lnSpc>
            <a:spcBef>
              <a:spcPct val="0"/>
            </a:spcBef>
            <a:spcAft>
              <a:spcPct val="35000"/>
            </a:spcAft>
            <a:buNone/>
          </a:pPr>
          <a:r>
            <a:rPr lang="en-US" sz="1300" kern="1200"/>
            <a:t>4 June 26 and 18 June 26</a:t>
          </a:r>
        </a:p>
      </dsp:txBody>
      <dsp:txXfrm>
        <a:off x="5874737" y="2373376"/>
        <a:ext cx="2709815" cy="547702"/>
      </dsp:txXfrm>
    </dsp:sp>
    <dsp:sp modelId="{3F5E912A-C39C-4F6D-AF63-A2C922D81AAA}">
      <dsp:nvSpPr>
        <dsp:cNvPr id="0" name=""/>
        <dsp:cNvSpPr/>
      </dsp:nvSpPr>
      <dsp:spPr>
        <a:xfrm>
          <a:off x="5976504" y="873485"/>
          <a:ext cx="2422737" cy="943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77850">
            <a:lnSpc>
              <a:spcPct val="90000"/>
            </a:lnSpc>
            <a:spcBef>
              <a:spcPct val="0"/>
            </a:spcBef>
            <a:spcAft>
              <a:spcPct val="35000"/>
            </a:spcAft>
            <a:buNone/>
          </a:pPr>
          <a:r>
            <a:rPr lang="en-US" sz="1300" kern="1200"/>
            <a:t>Task Four (due 22/06/26)</a:t>
          </a:r>
        </a:p>
      </dsp:txBody>
      <dsp:txXfrm>
        <a:off x="5976504" y="873485"/>
        <a:ext cx="2422737" cy="943332"/>
      </dsp:txXfrm>
    </dsp:sp>
    <dsp:sp modelId="{B50C64BE-F5EC-47A7-A85E-2AB8066B45A6}">
      <dsp:nvSpPr>
        <dsp:cNvPr id="0" name=""/>
        <dsp:cNvSpPr/>
      </dsp:nvSpPr>
      <dsp:spPr>
        <a:xfrm rot="5400000">
          <a:off x="7899923" y="1432476"/>
          <a:ext cx="1643107" cy="238693"/>
        </a:xfrm>
        <a:prstGeom prst="corner">
          <a:avLst>
            <a:gd name="adj1" fmla="val 1000"/>
            <a:gd name="adj2" fmla="val 1000"/>
          </a:avLst>
        </a:prstGeom>
        <a:solidFill>
          <a:schemeClr val="lt1">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5637B7F7-3899-4521-846D-7F6D07434BE2}">
      <dsp:nvSpPr>
        <dsp:cNvPr id="0" name=""/>
        <dsp:cNvSpPr/>
      </dsp:nvSpPr>
      <dsp:spPr>
        <a:xfrm>
          <a:off x="8602130" y="2373376"/>
          <a:ext cx="2983666" cy="547702"/>
        </a:xfrm>
        <a:prstGeom prst="chevron">
          <a:avLst>
            <a:gd name="adj" fmla="val 25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2550" tIns="165100" rIns="82550" bIns="165100" numCol="1" spcCol="1270" anchor="ctr" anchorCtr="0">
          <a:noAutofit/>
        </a:bodyPr>
        <a:lstStyle/>
        <a:p>
          <a:pPr marL="0" lvl="0" indent="0" algn="ctr" defTabSz="577850">
            <a:lnSpc>
              <a:spcPct val="90000"/>
            </a:lnSpc>
            <a:spcBef>
              <a:spcPct val="0"/>
            </a:spcBef>
            <a:spcAft>
              <a:spcPct val="35000"/>
            </a:spcAft>
            <a:buNone/>
          </a:pPr>
          <a:r>
            <a:rPr lang="en-US" sz="1300" kern="1200"/>
            <a:t>2 July 26 and 16 July 26</a:t>
          </a:r>
        </a:p>
      </dsp:txBody>
      <dsp:txXfrm>
        <a:off x="8739056" y="2373376"/>
        <a:ext cx="2709815" cy="547702"/>
      </dsp:txXfrm>
    </dsp:sp>
    <dsp:sp modelId="{ED6D9908-6A66-47A8-8556-3580BDD7BD57}">
      <dsp:nvSpPr>
        <dsp:cNvPr id="0" name=""/>
        <dsp:cNvSpPr/>
      </dsp:nvSpPr>
      <dsp:spPr>
        <a:xfrm>
          <a:off x="8840824" y="873485"/>
          <a:ext cx="2422737" cy="943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77850">
            <a:lnSpc>
              <a:spcPct val="90000"/>
            </a:lnSpc>
            <a:spcBef>
              <a:spcPct val="0"/>
            </a:spcBef>
            <a:spcAft>
              <a:spcPct val="35000"/>
            </a:spcAft>
            <a:buNone/>
          </a:pPr>
          <a:r>
            <a:rPr lang="en-US" sz="1300" kern="1200"/>
            <a:t>Task Five (due 20/07/26)</a:t>
          </a:r>
        </a:p>
      </dsp:txBody>
      <dsp:txXfrm>
        <a:off x="8840824" y="873485"/>
        <a:ext cx="2422737" cy="94333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EA3DFD-EB82-41BF-A2E2-1D1FDEAA520D}">
      <dsp:nvSpPr>
        <dsp:cNvPr id="0" name=""/>
        <dsp:cNvSpPr/>
      </dsp:nvSpPr>
      <dsp:spPr>
        <a:xfrm>
          <a:off x="0" y="1484"/>
          <a:ext cx="11481847" cy="7522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28D190-09F0-4919-A311-C703C433241A}">
      <dsp:nvSpPr>
        <dsp:cNvPr id="0" name=""/>
        <dsp:cNvSpPr/>
      </dsp:nvSpPr>
      <dsp:spPr>
        <a:xfrm>
          <a:off x="227541" y="170729"/>
          <a:ext cx="413711" cy="4137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243666-F7C9-430B-93D5-66DC7956719C}">
      <dsp:nvSpPr>
        <dsp:cNvPr id="0" name=""/>
        <dsp:cNvSpPr/>
      </dsp:nvSpPr>
      <dsp:spPr>
        <a:xfrm>
          <a:off x="868794" y="1484"/>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77900">
            <a:lnSpc>
              <a:spcPct val="90000"/>
            </a:lnSpc>
            <a:spcBef>
              <a:spcPct val="0"/>
            </a:spcBef>
            <a:spcAft>
              <a:spcPct val="35000"/>
            </a:spcAft>
            <a:buNone/>
          </a:pPr>
          <a:r>
            <a:rPr lang="en-GB" sz="2200" kern="1200"/>
            <a:t>People Practice</a:t>
          </a:r>
          <a:endParaRPr lang="en-US" sz="2200" kern="1200"/>
        </a:p>
      </dsp:txBody>
      <dsp:txXfrm>
        <a:off x="868794" y="1484"/>
        <a:ext cx="10613052" cy="752203"/>
      </dsp:txXfrm>
    </dsp:sp>
    <dsp:sp modelId="{196FDCCE-89FC-4035-AF18-32F274457A95}">
      <dsp:nvSpPr>
        <dsp:cNvPr id="0" name=""/>
        <dsp:cNvSpPr/>
      </dsp:nvSpPr>
      <dsp:spPr>
        <a:xfrm>
          <a:off x="0" y="941738"/>
          <a:ext cx="11481847" cy="7522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8CEF2A-FD10-470B-86D1-447052940B8C}">
      <dsp:nvSpPr>
        <dsp:cNvPr id="0" name=""/>
        <dsp:cNvSpPr/>
      </dsp:nvSpPr>
      <dsp:spPr>
        <a:xfrm>
          <a:off x="227541" y="1110984"/>
          <a:ext cx="413711" cy="4137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E865D9-499F-40FE-B628-23D1E25D4AB8}">
      <dsp:nvSpPr>
        <dsp:cNvPr id="0" name=""/>
        <dsp:cNvSpPr/>
      </dsp:nvSpPr>
      <dsp:spPr>
        <a:xfrm>
          <a:off x="868794" y="941738"/>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77900">
            <a:lnSpc>
              <a:spcPct val="90000"/>
            </a:lnSpc>
            <a:spcBef>
              <a:spcPct val="0"/>
            </a:spcBef>
            <a:spcAft>
              <a:spcPct val="35000"/>
            </a:spcAft>
            <a:buNone/>
          </a:pPr>
          <a:r>
            <a:rPr lang="en-GB" sz="2200" kern="1200"/>
            <a:t>Resourcing</a:t>
          </a:r>
          <a:endParaRPr lang="en-US" sz="2200" kern="1200"/>
        </a:p>
      </dsp:txBody>
      <dsp:txXfrm>
        <a:off x="868794" y="941738"/>
        <a:ext cx="10613052" cy="752203"/>
      </dsp:txXfrm>
    </dsp:sp>
    <dsp:sp modelId="{178586F6-03D0-4C4C-AE4E-3DCD9749E4E2}">
      <dsp:nvSpPr>
        <dsp:cNvPr id="0" name=""/>
        <dsp:cNvSpPr/>
      </dsp:nvSpPr>
      <dsp:spPr>
        <a:xfrm>
          <a:off x="0" y="1881992"/>
          <a:ext cx="11481847" cy="7522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CC99CB-44CD-4E22-8F4E-007773BF7F74}">
      <dsp:nvSpPr>
        <dsp:cNvPr id="0" name=""/>
        <dsp:cNvSpPr/>
      </dsp:nvSpPr>
      <dsp:spPr>
        <a:xfrm>
          <a:off x="227541" y="2051238"/>
          <a:ext cx="413711" cy="4137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6B8947-6010-49E7-BC8B-716168BB673E}">
      <dsp:nvSpPr>
        <dsp:cNvPr id="0" name=""/>
        <dsp:cNvSpPr/>
      </dsp:nvSpPr>
      <dsp:spPr>
        <a:xfrm>
          <a:off x="868794" y="1881992"/>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77900">
            <a:lnSpc>
              <a:spcPct val="90000"/>
            </a:lnSpc>
            <a:spcBef>
              <a:spcPct val="0"/>
            </a:spcBef>
            <a:spcAft>
              <a:spcPct val="35000"/>
            </a:spcAft>
            <a:buNone/>
          </a:pPr>
          <a:r>
            <a:rPr lang="en-GB" sz="2200" kern="1200"/>
            <a:t>Employee Experience</a:t>
          </a:r>
          <a:endParaRPr lang="en-US" sz="2200" kern="1200"/>
        </a:p>
      </dsp:txBody>
      <dsp:txXfrm>
        <a:off x="868794" y="1881992"/>
        <a:ext cx="10613052" cy="752203"/>
      </dsp:txXfrm>
    </dsp:sp>
    <dsp:sp modelId="{B6C444FF-8843-4D82-92AD-460EDD30148A}">
      <dsp:nvSpPr>
        <dsp:cNvPr id="0" name=""/>
        <dsp:cNvSpPr/>
      </dsp:nvSpPr>
      <dsp:spPr>
        <a:xfrm>
          <a:off x="0" y="2822246"/>
          <a:ext cx="11481847" cy="7522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E01AA2-D34B-437A-BC9D-06198242E1CB}">
      <dsp:nvSpPr>
        <dsp:cNvPr id="0" name=""/>
        <dsp:cNvSpPr/>
      </dsp:nvSpPr>
      <dsp:spPr>
        <a:xfrm>
          <a:off x="227541" y="2991492"/>
          <a:ext cx="413711" cy="4137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8483DD-D827-4621-B1C2-32ACB66E9E5C}">
      <dsp:nvSpPr>
        <dsp:cNvPr id="0" name=""/>
        <dsp:cNvSpPr/>
      </dsp:nvSpPr>
      <dsp:spPr>
        <a:xfrm>
          <a:off x="868794" y="2822246"/>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77900">
            <a:lnSpc>
              <a:spcPct val="90000"/>
            </a:lnSpc>
            <a:spcBef>
              <a:spcPct val="0"/>
            </a:spcBef>
            <a:spcAft>
              <a:spcPct val="35000"/>
            </a:spcAft>
            <a:buNone/>
          </a:pPr>
          <a:r>
            <a:rPr lang="en-GB" sz="2200" kern="1200"/>
            <a:t>Learning and Development</a:t>
          </a:r>
          <a:endParaRPr lang="en-US" sz="2200" kern="1200"/>
        </a:p>
      </dsp:txBody>
      <dsp:txXfrm>
        <a:off x="868794" y="2822246"/>
        <a:ext cx="10613052" cy="7522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E98584-67CC-4C68-934C-72F3FD858F96}">
      <dsp:nvSpPr>
        <dsp:cNvPr id="0" name=""/>
        <dsp:cNvSpPr/>
      </dsp:nvSpPr>
      <dsp:spPr>
        <a:xfrm>
          <a:off x="0" y="436"/>
          <a:ext cx="11481847" cy="10214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922B5E-0677-48EF-87C0-E1085B62F605}">
      <dsp:nvSpPr>
        <dsp:cNvPr id="0" name=""/>
        <dsp:cNvSpPr/>
      </dsp:nvSpPr>
      <dsp:spPr>
        <a:xfrm>
          <a:off x="308987" y="230261"/>
          <a:ext cx="561795" cy="5617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47A723-CFBD-46B3-8D12-B18B274CD5B0}">
      <dsp:nvSpPr>
        <dsp:cNvPr id="0" name=""/>
        <dsp:cNvSpPr/>
      </dsp:nvSpPr>
      <dsp:spPr>
        <a:xfrm>
          <a:off x="1179770" y="436"/>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933450">
            <a:lnSpc>
              <a:spcPct val="90000"/>
            </a:lnSpc>
            <a:spcBef>
              <a:spcPct val="0"/>
            </a:spcBef>
            <a:spcAft>
              <a:spcPct val="35000"/>
            </a:spcAft>
            <a:buNone/>
          </a:pPr>
          <a:r>
            <a:rPr lang="en-GB" sz="2100" kern="1200"/>
            <a:t>How effective is your organisation in each of the 6 stages of the employee lifecycle? Attraction, Recruitment and Selection, Onboarding, Development, Retention, Separation.</a:t>
          </a:r>
          <a:endParaRPr lang="en-US" sz="2100" kern="1200"/>
        </a:p>
      </dsp:txBody>
      <dsp:txXfrm>
        <a:off x="1179770" y="436"/>
        <a:ext cx="10302076" cy="1021445"/>
      </dsp:txXfrm>
    </dsp:sp>
    <dsp:sp modelId="{2D707668-999E-46E2-AFCD-3A90A8563EDB}">
      <dsp:nvSpPr>
        <dsp:cNvPr id="0" name=""/>
        <dsp:cNvSpPr/>
      </dsp:nvSpPr>
      <dsp:spPr>
        <a:xfrm>
          <a:off x="0" y="1277244"/>
          <a:ext cx="11481847" cy="10214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A6833B-CACC-4273-ACD2-1571C767FC2B}">
      <dsp:nvSpPr>
        <dsp:cNvPr id="0" name=""/>
        <dsp:cNvSpPr/>
      </dsp:nvSpPr>
      <dsp:spPr>
        <a:xfrm>
          <a:off x="308987" y="1507069"/>
          <a:ext cx="561795" cy="5617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E6F827-37EF-42D8-B329-B50137ED3C53}">
      <dsp:nvSpPr>
        <dsp:cNvPr id="0" name=""/>
        <dsp:cNvSpPr/>
      </dsp:nvSpPr>
      <dsp:spPr>
        <a:xfrm>
          <a:off x="1179770" y="1277244"/>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933450">
            <a:lnSpc>
              <a:spcPct val="90000"/>
            </a:lnSpc>
            <a:spcBef>
              <a:spcPct val="0"/>
            </a:spcBef>
            <a:spcAft>
              <a:spcPct val="35000"/>
            </a:spcAft>
            <a:buNone/>
          </a:pPr>
          <a:r>
            <a:rPr lang="en-GB" sz="2100" kern="1200"/>
            <a:t>Can you identify gaps in employee engagement?</a:t>
          </a:r>
          <a:endParaRPr lang="en-US" sz="2100" kern="1200"/>
        </a:p>
      </dsp:txBody>
      <dsp:txXfrm>
        <a:off x="1179770" y="1277244"/>
        <a:ext cx="10302076" cy="1021445"/>
      </dsp:txXfrm>
    </dsp:sp>
    <dsp:sp modelId="{CD609CA5-E1ED-44A2-8584-21EF7A5C1C37}">
      <dsp:nvSpPr>
        <dsp:cNvPr id="0" name=""/>
        <dsp:cNvSpPr/>
      </dsp:nvSpPr>
      <dsp:spPr>
        <a:xfrm>
          <a:off x="0" y="2554051"/>
          <a:ext cx="11481847" cy="10214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4A1C52-DE60-4A8E-83A2-0A13637B61EE}">
      <dsp:nvSpPr>
        <dsp:cNvPr id="0" name=""/>
        <dsp:cNvSpPr/>
      </dsp:nvSpPr>
      <dsp:spPr>
        <a:xfrm>
          <a:off x="308987" y="2783876"/>
          <a:ext cx="561795" cy="5617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A5A1F5-816A-42AF-9F8D-39EEB807CD7F}">
      <dsp:nvSpPr>
        <dsp:cNvPr id="0" name=""/>
        <dsp:cNvSpPr/>
      </dsp:nvSpPr>
      <dsp:spPr>
        <a:xfrm>
          <a:off x="1179770" y="2554051"/>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933450">
            <a:lnSpc>
              <a:spcPct val="90000"/>
            </a:lnSpc>
            <a:spcBef>
              <a:spcPct val="0"/>
            </a:spcBef>
            <a:spcAft>
              <a:spcPct val="35000"/>
            </a:spcAft>
            <a:buNone/>
          </a:pPr>
          <a:r>
            <a:rPr lang="en-GB" sz="2100" kern="1200"/>
            <a:t>What can HR do to strengthen the employee lifecycle?</a:t>
          </a:r>
          <a:endParaRPr lang="en-US" sz="2100" kern="1200"/>
        </a:p>
      </dsp:txBody>
      <dsp:txXfrm>
        <a:off x="1179770" y="2554051"/>
        <a:ext cx="10302076" cy="102144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22527D-4E2B-4E65-9F0F-21283C732089}">
      <dsp:nvSpPr>
        <dsp:cNvPr id="0" name=""/>
        <dsp:cNvSpPr/>
      </dsp:nvSpPr>
      <dsp:spPr>
        <a:xfrm>
          <a:off x="960756" y="727784"/>
          <a:ext cx="1082301" cy="10823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75E892-0D20-4E2D-AD26-DE0202C13082}">
      <dsp:nvSpPr>
        <dsp:cNvPr id="0" name=""/>
        <dsp:cNvSpPr/>
      </dsp:nvSpPr>
      <dsp:spPr>
        <a:xfrm>
          <a:off x="299349" y="2128149"/>
          <a:ext cx="240511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dirty="0"/>
            <a:t>Employer Brand </a:t>
          </a:r>
          <a:endParaRPr lang="en-US" sz="2500" kern="1200" dirty="0"/>
        </a:p>
      </dsp:txBody>
      <dsp:txXfrm>
        <a:off x="299349" y="2128149"/>
        <a:ext cx="2405115" cy="720000"/>
      </dsp:txXfrm>
    </dsp:sp>
    <dsp:sp modelId="{D8250911-1167-4778-A0E4-46978C6997D9}">
      <dsp:nvSpPr>
        <dsp:cNvPr id="0" name=""/>
        <dsp:cNvSpPr/>
      </dsp:nvSpPr>
      <dsp:spPr>
        <a:xfrm>
          <a:off x="3786767" y="727784"/>
          <a:ext cx="1082301" cy="10823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03CB50-19AB-4632-AC67-4C16A9C16334}">
      <dsp:nvSpPr>
        <dsp:cNvPr id="0" name=""/>
        <dsp:cNvSpPr/>
      </dsp:nvSpPr>
      <dsp:spPr>
        <a:xfrm>
          <a:off x="3125360" y="2128149"/>
          <a:ext cx="240511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dirty="0"/>
            <a:t>Employer Culture </a:t>
          </a:r>
          <a:endParaRPr lang="en-US" sz="2500" kern="1200" dirty="0"/>
        </a:p>
      </dsp:txBody>
      <dsp:txXfrm>
        <a:off x="3125360" y="2128149"/>
        <a:ext cx="2405115" cy="720000"/>
      </dsp:txXfrm>
    </dsp:sp>
    <dsp:sp modelId="{A1EE3B5D-7E81-41DF-8725-BCEFD87900C0}">
      <dsp:nvSpPr>
        <dsp:cNvPr id="0" name=""/>
        <dsp:cNvSpPr/>
      </dsp:nvSpPr>
      <dsp:spPr>
        <a:xfrm>
          <a:off x="6612777" y="727784"/>
          <a:ext cx="1082301" cy="10823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061BA8-A707-4BA7-8449-2F074959D8E6}">
      <dsp:nvSpPr>
        <dsp:cNvPr id="0" name=""/>
        <dsp:cNvSpPr/>
      </dsp:nvSpPr>
      <dsp:spPr>
        <a:xfrm>
          <a:off x="5951371" y="2128149"/>
          <a:ext cx="240511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dirty="0"/>
            <a:t>Organisation Vision and Values </a:t>
          </a:r>
          <a:endParaRPr lang="en-US" sz="2500" kern="1200" dirty="0"/>
        </a:p>
      </dsp:txBody>
      <dsp:txXfrm>
        <a:off x="5951371" y="2128149"/>
        <a:ext cx="2405115" cy="720000"/>
      </dsp:txXfrm>
    </dsp:sp>
    <dsp:sp modelId="{C95D8B31-3387-4691-8660-8513CFEB79A7}">
      <dsp:nvSpPr>
        <dsp:cNvPr id="0" name=""/>
        <dsp:cNvSpPr/>
      </dsp:nvSpPr>
      <dsp:spPr>
        <a:xfrm>
          <a:off x="9438788" y="727784"/>
          <a:ext cx="1082301" cy="108230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96DD96-61F6-42E8-9184-1CF0709B547B}">
      <dsp:nvSpPr>
        <dsp:cNvPr id="0" name=""/>
        <dsp:cNvSpPr/>
      </dsp:nvSpPr>
      <dsp:spPr>
        <a:xfrm>
          <a:off x="8777381" y="2128149"/>
          <a:ext cx="240511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dirty="0"/>
            <a:t>Employee Value Proposition (EVP)</a:t>
          </a:r>
          <a:endParaRPr lang="en-US" sz="2500" kern="1200" dirty="0"/>
        </a:p>
      </dsp:txBody>
      <dsp:txXfrm>
        <a:off x="8777381" y="2128149"/>
        <a:ext cx="2405115"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522757-0A24-45DF-A205-77D9700C9A79}">
      <dsp:nvSpPr>
        <dsp:cNvPr id="0" name=""/>
        <dsp:cNvSpPr/>
      </dsp:nvSpPr>
      <dsp:spPr>
        <a:xfrm>
          <a:off x="370675" y="1322434"/>
          <a:ext cx="931064" cy="931064"/>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6F73DC-E292-4195-9B2C-6C1AAE319B73}">
      <dsp:nvSpPr>
        <dsp:cNvPr id="0" name=""/>
        <dsp:cNvSpPr/>
      </dsp:nvSpPr>
      <dsp:spPr>
        <a:xfrm>
          <a:off x="566199" y="1517958"/>
          <a:ext cx="540017" cy="5400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125771-B3EA-4BF5-ACBF-FAFBF3BBC3F3}">
      <dsp:nvSpPr>
        <dsp:cNvPr id="0" name=""/>
        <dsp:cNvSpPr/>
      </dsp:nvSpPr>
      <dsp:spPr>
        <a:xfrm>
          <a:off x="1501254" y="1322434"/>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t>The right people for the right roles at the right time </a:t>
          </a:r>
          <a:endParaRPr lang="en-US" sz="1300" kern="1200" dirty="0"/>
        </a:p>
      </dsp:txBody>
      <dsp:txXfrm>
        <a:off x="1501254" y="1322434"/>
        <a:ext cx="2194652" cy="931064"/>
      </dsp:txXfrm>
    </dsp:sp>
    <dsp:sp modelId="{E98E7957-151F-4969-B8C4-ED0E82811CB6}">
      <dsp:nvSpPr>
        <dsp:cNvPr id="0" name=""/>
        <dsp:cNvSpPr/>
      </dsp:nvSpPr>
      <dsp:spPr>
        <a:xfrm>
          <a:off x="4078308" y="1322434"/>
          <a:ext cx="931064" cy="931064"/>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6E5E35-F367-46AD-BE6A-81309E40891D}">
      <dsp:nvSpPr>
        <dsp:cNvPr id="0" name=""/>
        <dsp:cNvSpPr/>
      </dsp:nvSpPr>
      <dsp:spPr>
        <a:xfrm>
          <a:off x="4273831" y="1517958"/>
          <a:ext cx="540017" cy="5400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C1C2F2-DA41-49AA-8FE9-A9276D88E00C}">
      <dsp:nvSpPr>
        <dsp:cNvPr id="0" name=""/>
        <dsp:cNvSpPr/>
      </dsp:nvSpPr>
      <dsp:spPr>
        <a:xfrm>
          <a:off x="5208886" y="1322434"/>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t>Advertising – Internally or externally </a:t>
          </a:r>
          <a:endParaRPr lang="en-US" sz="1300" kern="1200" dirty="0"/>
        </a:p>
      </dsp:txBody>
      <dsp:txXfrm>
        <a:off x="5208886" y="1322434"/>
        <a:ext cx="2194652" cy="931064"/>
      </dsp:txXfrm>
    </dsp:sp>
    <dsp:sp modelId="{7BF2F12B-8B0C-42B1-8120-151E32D1BADB}">
      <dsp:nvSpPr>
        <dsp:cNvPr id="0" name=""/>
        <dsp:cNvSpPr/>
      </dsp:nvSpPr>
      <dsp:spPr>
        <a:xfrm>
          <a:off x="7785940" y="1322434"/>
          <a:ext cx="931064" cy="931064"/>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6BBBE4-E9D4-4669-9892-C8A6FFB80FB3}">
      <dsp:nvSpPr>
        <dsp:cNvPr id="0" name=""/>
        <dsp:cNvSpPr/>
      </dsp:nvSpPr>
      <dsp:spPr>
        <a:xfrm>
          <a:off x="7981464" y="1517958"/>
          <a:ext cx="540017" cy="5400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B61FCC-02A0-4FEB-8CDF-4F5B08AB7C8F}">
      <dsp:nvSpPr>
        <dsp:cNvPr id="0" name=""/>
        <dsp:cNvSpPr/>
      </dsp:nvSpPr>
      <dsp:spPr>
        <a:xfrm>
          <a:off x="8916518" y="1322434"/>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t>Deciding which method is most efficient and cost-effective  Selection processes will differ depending on the role</a:t>
          </a:r>
          <a:endParaRPr lang="en-US" sz="1300" kern="1200" dirty="0"/>
        </a:p>
      </dsp:txBody>
      <dsp:txXfrm>
        <a:off x="8916518" y="1322434"/>
        <a:ext cx="2194652" cy="93106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8EC424-C94F-41E5-A25D-B2741AD85342}">
      <dsp:nvSpPr>
        <dsp:cNvPr id="0" name=""/>
        <dsp:cNvSpPr/>
      </dsp:nvSpPr>
      <dsp:spPr>
        <a:xfrm>
          <a:off x="0" y="636517"/>
          <a:ext cx="10972800" cy="117510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CCB54A-F347-483F-9CA0-9CEBA903DDFB}">
      <dsp:nvSpPr>
        <dsp:cNvPr id="0" name=""/>
        <dsp:cNvSpPr/>
      </dsp:nvSpPr>
      <dsp:spPr>
        <a:xfrm>
          <a:off x="355470" y="900917"/>
          <a:ext cx="646310" cy="6463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F64330-992B-410E-B34F-87310F127946}">
      <dsp:nvSpPr>
        <dsp:cNvPr id="0" name=""/>
        <dsp:cNvSpPr/>
      </dsp:nvSpPr>
      <dsp:spPr>
        <a:xfrm>
          <a:off x="1357251" y="636517"/>
          <a:ext cx="9615548" cy="1175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366" tIns="124366" rIns="124366" bIns="124366" numCol="1" spcCol="1270" anchor="ctr" anchorCtr="0">
          <a:noAutofit/>
        </a:bodyPr>
        <a:lstStyle/>
        <a:p>
          <a:pPr marL="0" lvl="0" indent="0" algn="l" defTabSz="1111250">
            <a:lnSpc>
              <a:spcPct val="90000"/>
            </a:lnSpc>
            <a:spcBef>
              <a:spcPct val="0"/>
            </a:spcBef>
            <a:spcAft>
              <a:spcPct val="35000"/>
            </a:spcAft>
            <a:buNone/>
          </a:pPr>
          <a:r>
            <a:rPr lang="en-GB" sz="2500" kern="1200"/>
            <a:t>What are the advantages and disadvantages of an induction course for new starters? </a:t>
          </a:r>
          <a:endParaRPr lang="en-US" sz="2500" kern="1200"/>
        </a:p>
      </dsp:txBody>
      <dsp:txXfrm>
        <a:off x="1357251" y="636517"/>
        <a:ext cx="9615548" cy="1175109"/>
      </dsp:txXfrm>
    </dsp:sp>
    <dsp:sp modelId="{CB2CFDB3-6127-471B-AE83-353BB5471A3B}">
      <dsp:nvSpPr>
        <dsp:cNvPr id="0" name=""/>
        <dsp:cNvSpPr/>
      </dsp:nvSpPr>
      <dsp:spPr>
        <a:xfrm>
          <a:off x="0" y="2105404"/>
          <a:ext cx="10972800" cy="117510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BF4B35-DC86-4695-BE74-3D4664922855}">
      <dsp:nvSpPr>
        <dsp:cNvPr id="0" name=""/>
        <dsp:cNvSpPr/>
      </dsp:nvSpPr>
      <dsp:spPr>
        <a:xfrm>
          <a:off x="355470" y="2369804"/>
          <a:ext cx="646310" cy="6463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F601DB-9D7A-4B93-A92B-42ECD4DB3E1A}">
      <dsp:nvSpPr>
        <dsp:cNvPr id="0" name=""/>
        <dsp:cNvSpPr/>
      </dsp:nvSpPr>
      <dsp:spPr>
        <a:xfrm>
          <a:off x="1357251" y="2105404"/>
          <a:ext cx="9615548" cy="1175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366" tIns="124366" rIns="124366" bIns="124366" numCol="1" spcCol="1270" anchor="ctr" anchorCtr="0">
          <a:noAutofit/>
        </a:bodyPr>
        <a:lstStyle/>
        <a:p>
          <a:pPr marL="0" lvl="0" indent="0" algn="l" defTabSz="1111250">
            <a:lnSpc>
              <a:spcPct val="90000"/>
            </a:lnSpc>
            <a:spcBef>
              <a:spcPct val="0"/>
            </a:spcBef>
            <a:spcAft>
              <a:spcPct val="35000"/>
            </a:spcAft>
            <a:buNone/>
          </a:pPr>
          <a:r>
            <a:rPr lang="en-GB" sz="2500" kern="1200"/>
            <a:t>To what extent does the cost of delivering an induction outweigh the cost of not providing one?</a:t>
          </a:r>
          <a:endParaRPr lang="en-US" sz="2500" kern="1200"/>
        </a:p>
      </dsp:txBody>
      <dsp:txXfrm>
        <a:off x="1357251" y="2105404"/>
        <a:ext cx="9615548" cy="117510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8C5C5E-1723-4CD2-9042-AC8C28BA82BC}">
      <dsp:nvSpPr>
        <dsp:cNvPr id="0" name=""/>
        <dsp:cNvSpPr/>
      </dsp:nvSpPr>
      <dsp:spPr>
        <a:xfrm>
          <a:off x="0" y="1267"/>
          <a:ext cx="10972800" cy="53993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687BAF-4129-48D9-B72F-81FBFC3E7D72}">
      <dsp:nvSpPr>
        <dsp:cNvPr id="0" name=""/>
        <dsp:cNvSpPr/>
      </dsp:nvSpPr>
      <dsp:spPr>
        <a:xfrm>
          <a:off x="163329" y="122751"/>
          <a:ext cx="296961" cy="2969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C1B36A-BB15-45BB-B636-B6671AD068AD}">
      <dsp:nvSpPr>
        <dsp:cNvPr id="0" name=""/>
        <dsp:cNvSpPr/>
      </dsp:nvSpPr>
      <dsp:spPr>
        <a:xfrm>
          <a:off x="623619" y="1267"/>
          <a:ext cx="10349180" cy="53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43" tIns="57143" rIns="57143" bIns="57143" numCol="1" spcCol="1270" anchor="ctr" anchorCtr="0">
          <a:noAutofit/>
        </a:bodyPr>
        <a:lstStyle/>
        <a:p>
          <a:pPr marL="0" lvl="0" indent="0" algn="l" defTabSz="844550">
            <a:lnSpc>
              <a:spcPct val="90000"/>
            </a:lnSpc>
            <a:spcBef>
              <a:spcPct val="0"/>
            </a:spcBef>
            <a:spcAft>
              <a:spcPct val="35000"/>
            </a:spcAft>
            <a:buNone/>
          </a:pPr>
          <a:r>
            <a:rPr lang="en-GB" sz="1900" kern="1200"/>
            <a:t>• Increased production </a:t>
          </a:r>
          <a:endParaRPr lang="en-US" sz="1900" kern="1200"/>
        </a:p>
      </dsp:txBody>
      <dsp:txXfrm>
        <a:off x="623619" y="1267"/>
        <a:ext cx="10349180" cy="539930"/>
      </dsp:txXfrm>
    </dsp:sp>
    <dsp:sp modelId="{2ED2181D-43D0-444E-B977-AE439CC676A4}">
      <dsp:nvSpPr>
        <dsp:cNvPr id="0" name=""/>
        <dsp:cNvSpPr/>
      </dsp:nvSpPr>
      <dsp:spPr>
        <a:xfrm>
          <a:off x="0" y="676180"/>
          <a:ext cx="10972800" cy="53993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EEEC4D-F8E0-4873-9E3D-C7FC354383F6}">
      <dsp:nvSpPr>
        <dsp:cNvPr id="0" name=""/>
        <dsp:cNvSpPr/>
      </dsp:nvSpPr>
      <dsp:spPr>
        <a:xfrm>
          <a:off x="163329" y="797664"/>
          <a:ext cx="296961" cy="2969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EE0E5A-1A48-46CC-B9C1-B7B47E3E1785}">
      <dsp:nvSpPr>
        <dsp:cNvPr id="0" name=""/>
        <dsp:cNvSpPr/>
      </dsp:nvSpPr>
      <dsp:spPr>
        <a:xfrm>
          <a:off x="623619" y="676180"/>
          <a:ext cx="10349180" cy="53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43" tIns="57143" rIns="57143" bIns="57143" numCol="1" spcCol="1270" anchor="ctr" anchorCtr="0">
          <a:noAutofit/>
        </a:bodyPr>
        <a:lstStyle/>
        <a:p>
          <a:pPr marL="0" lvl="0" indent="0" algn="l" defTabSz="844550">
            <a:lnSpc>
              <a:spcPct val="90000"/>
            </a:lnSpc>
            <a:spcBef>
              <a:spcPct val="0"/>
            </a:spcBef>
            <a:spcAft>
              <a:spcPct val="35000"/>
            </a:spcAft>
            <a:buNone/>
          </a:pPr>
          <a:r>
            <a:rPr lang="en-GB" sz="1900" kern="1200"/>
            <a:t>• Increased output </a:t>
          </a:r>
          <a:endParaRPr lang="en-US" sz="1900" kern="1200"/>
        </a:p>
      </dsp:txBody>
      <dsp:txXfrm>
        <a:off x="623619" y="676180"/>
        <a:ext cx="10349180" cy="539930"/>
      </dsp:txXfrm>
    </dsp:sp>
    <dsp:sp modelId="{1959FFB2-04B2-47A6-8A0C-18BCE7D45F54}">
      <dsp:nvSpPr>
        <dsp:cNvPr id="0" name=""/>
        <dsp:cNvSpPr/>
      </dsp:nvSpPr>
      <dsp:spPr>
        <a:xfrm>
          <a:off x="0" y="1351093"/>
          <a:ext cx="10972800" cy="53993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D4CDB0-F74D-45AF-9EFF-9D26AB9DBD28}">
      <dsp:nvSpPr>
        <dsp:cNvPr id="0" name=""/>
        <dsp:cNvSpPr/>
      </dsp:nvSpPr>
      <dsp:spPr>
        <a:xfrm>
          <a:off x="163329" y="1472578"/>
          <a:ext cx="296961" cy="2969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499A6E-3C8C-4519-B12F-42815C5A52DC}">
      <dsp:nvSpPr>
        <dsp:cNvPr id="0" name=""/>
        <dsp:cNvSpPr/>
      </dsp:nvSpPr>
      <dsp:spPr>
        <a:xfrm>
          <a:off x="623619" y="1351093"/>
          <a:ext cx="10349180" cy="53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43" tIns="57143" rIns="57143" bIns="57143" numCol="1" spcCol="1270" anchor="ctr" anchorCtr="0">
          <a:noAutofit/>
        </a:bodyPr>
        <a:lstStyle/>
        <a:p>
          <a:pPr marL="0" lvl="0" indent="0" algn="l" defTabSz="844550">
            <a:lnSpc>
              <a:spcPct val="90000"/>
            </a:lnSpc>
            <a:spcBef>
              <a:spcPct val="0"/>
            </a:spcBef>
            <a:spcAft>
              <a:spcPct val="35000"/>
            </a:spcAft>
            <a:buNone/>
          </a:pPr>
          <a:r>
            <a:rPr lang="en-GB" sz="1900" kern="1200"/>
            <a:t>• Ability to deal with changes e.g. technology </a:t>
          </a:r>
          <a:endParaRPr lang="en-US" sz="1900" kern="1200"/>
        </a:p>
      </dsp:txBody>
      <dsp:txXfrm>
        <a:off x="623619" y="1351093"/>
        <a:ext cx="10349180" cy="539930"/>
      </dsp:txXfrm>
    </dsp:sp>
    <dsp:sp modelId="{55FA777F-F76B-4E2D-B12B-433162689216}">
      <dsp:nvSpPr>
        <dsp:cNvPr id="0" name=""/>
        <dsp:cNvSpPr/>
      </dsp:nvSpPr>
      <dsp:spPr>
        <a:xfrm>
          <a:off x="0" y="2026007"/>
          <a:ext cx="10972800" cy="53993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903CB3-2451-41C4-B735-45B6A54411E7}">
      <dsp:nvSpPr>
        <dsp:cNvPr id="0" name=""/>
        <dsp:cNvSpPr/>
      </dsp:nvSpPr>
      <dsp:spPr>
        <a:xfrm>
          <a:off x="163329" y="2147491"/>
          <a:ext cx="296961" cy="29696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420A87-F98B-48FA-9924-30C41D0FDD05}">
      <dsp:nvSpPr>
        <dsp:cNvPr id="0" name=""/>
        <dsp:cNvSpPr/>
      </dsp:nvSpPr>
      <dsp:spPr>
        <a:xfrm>
          <a:off x="623619" y="2026007"/>
          <a:ext cx="10349180" cy="53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43" tIns="57143" rIns="57143" bIns="57143" numCol="1" spcCol="1270" anchor="ctr" anchorCtr="0">
          <a:noAutofit/>
        </a:bodyPr>
        <a:lstStyle/>
        <a:p>
          <a:pPr marL="0" lvl="0" indent="0" algn="l" defTabSz="844550">
            <a:lnSpc>
              <a:spcPct val="90000"/>
            </a:lnSpc>
            <a:spcBef>
              <a:spcPct val="0"/>
            </a:spcBef>
            <a:spcAft>
              <a:spcPct val="35000"/>
            </a:spcAft>
            <a:buNone/>
          </a:pPr>
          <a:r>
            <a:rPr lang="en-GB" sz="1900" kern="1200"/>
            <a:t>• Increased motivation </a:t>
          </a:r>
          <a:endParaRPr lang="en-US" sz="1900" kern="1200"/>
        </a:p>
      </dsp:txBody>
      <dsp:txXfrm>
        <a:off x="623619" y="2026007"/>
        <a:ext cx="10349180" cy="539930"/>
      </dsp:txXfrm>
    </dsp:sp>
    <dsp:sp modelId="{749DC7DB-77D9-4F97-9E03-F765AAB03B74}">
      <dsp:nvSpPr>
        <dsp:cNvPr id="0" name=""/>
        <dsp:cNvSpPr/>
      </dsp:nvSpPr>
      <dsp:spPr>
        <a:xfrm>
          <a:off x="0" y="2700920"/>
          <a:ext cx="10972800" cy="53993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C017FD-6B54-4B14-8074-C8459C9E9C32}">
      <dsp:nvSpPr>
        <dsp:cNvPr id="0" name=""/>
        <dsp:cNvSpPr/>
      </dsp:nvSpPr>
      <dsp:spPr>
        <a:xfrm>
          <a:off x="163329" y="2822405"/>
          <a:ext cx="296961" cy="29696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D881F3-91EA-4E80-8F6A-52B96C6F9DA3}">
      <dsp:nvSpPr>
        <dsp:cNvPr id="0" name=""/>
        <dsp:cNvSpPr/>
      </dsp:nvSpPr>
      <dsp:spPr>
        <a:xfrm>
          <a:off x="623619" y="2700920"/>
          <a:ext cx="10349180" cy="53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43" tIns="57143" rIns="57143" bIns="57143" numCol="1" spcCol="1270" anchor="ctr" anchorCtr="0">
          <a:noAutofit/>
        </a:bodyPr>
        <a:lstStyle/>
        <a:p>
          <a:pPr marL="0" lvl="0" indent="0" algn="l" defTabSz="844550">
            <a:lnSpc>
              <a:spcPct val="90000"/>
            </a:lnSpc>
            <a:spcBef>
              <a:spcPct val="0"/>
            </a:spcBef>
            <a:spcAft>
              <a:spcPct val="35000"/>
            </a:spcAft>
            <a:buNone/>
          </a:pPr>
          <a:r>
            <a:rPr lang="en-GB" sz="1900" kern="1200"/>
            <a:t>• Staff retention </a:t>
          </a:r>
          <a:endParaRPr lang="en-US" sz="1900" kern="1200"/>
        </a:p>
      </dsp:txBody>
      <dsp:txXfrm>
        <a:off x="623619" y="2700920"/>
        <a:ext cx="10349180" cy="539930"/>
      </dsp:txXfrm>
    </dsp:sp>
    <dsp:sp modelId="{7C908714-6780-4D8D-A112-CEDC98AC116C}">
      <dsp:nvSpPr>
        <dsp:cNvPr id="0" name=""/>
        <dsp:cNvSpPr/>
      </dsp:nvSpPr>
      <dsp:spPr>
        <a:xfrm>
          <a:off x="0" y="3375834"/>
          <a:ext cx="10972800" cy="53993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8B1AE9-0A77-4D6E-BB9F-105DBC2FDDDD}">
      <dsp:nvSpPr>
        <dsp:cNvPr id="0" name=""/>
        <dsp:cNvSpPr/>
      </dsp:nvSpPr>
      <dsp:spPr>
        <a:xfrm>
          <a:off x="163329" y="3497318"/>
          <a:ext cx="296961" cy="29696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EE0263-39AD-481F-8507-58EF67CDB296}">
      <dsp:nvSpPr>
        <dsp:cNvPr id="0" name=""/>
        <dsp:cNvSpPr/>
      </dsp:nvSpPr>
      <dsp:spPr>
        <a:xfrm>
          <a:off x="623619" y="3375834"/>
          <a:ext cx="10349180" cy="53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43" tIns="57143" rIns="57143" bIns="57143" numCol="1" spcCol="1270" anchor="ctr" anchorCtr="0">
          <a:noAutofit/>
        </a:bodyPr>
        <a:lstStyle/>
        <a:p>
          <a:pPr marL="0" lvl="0" indent="0" algn="l" defTabSz="844550">
            <a:lnSpc>
              <a:spcPct val="90000"/>
            </a:lnSpc>
            <a:spcBef>
              <a:spcPct val="0"/>
            </a:spcBef>
            <a:spcAft>
              <a:spcPct val="35000"/>
            </a:spcAft>
            <a:buNone/>
          </a:pPr>
          <a:r>
            <a:rPr lang="en-GB" sz="1900" kern="1200"/>
            <a:t>• Secure a talent pipeline for the future </a:t>
          </a:r>
          <a:endParaRPr lang="en-US" sz="1900" kern="1200"/>
        </a:p>
      </dsp:txBody>
      <dsp:txXfrm>
        <a:off x="623619" y="3375834"/>
        <a:ext cx="10349180" cy="53993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4D6242-9D83-4065-B184-806966DAF679}">
      <dsp:nvSpPr>
        <dsp:cNvPr id="0" name=""/>
        <dsp:cNvSpPr/>
      </dsp:nvSpPr>
      <dsp:spPr>
        <a:xfrm>
          <a:off x="2230923" y="220877"/>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B283F5-59C9-4BC3-AD5B-129F2F83E7C1}">
      <dsp:nvSpPr>
        <dsp:cNvPr id="0" name=""/>
        <dsp:cNvSpPr/>
      </dsp:nvSpPr>
      <dsp:spPr>
        <a:xfrm>
          <a:off x="1042923" y="2635056"/>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List reasons why employees may leave an organisation.</a:t>
          </a:r>
          <a:endParaRPr lang="en-US" sz="1800" kern="1200"/>
        </a:p>
      </dsp:txBody>
      <dsp:txXfrm>
        <a:off x="1042923" y="2635056"/>
        <a:ext cx="4320000" cy="720000"/>
      </dsp:txXfrm>
    </dsp:sp>
    <dsp:sp modelId="{F5443B4D-5ED3-4793-BD94-8D49D38769AC}">
      <dsp:nvSpPr>
        <dsp:cNvPr id="0" name=""/>
        <dsp:cNvSpPr/>
      </dsp:nvSpPr>
      <dsp:spPr>
        <a:xfrm>
          <a:off x="7306923" y="220877"/>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8B7848-664E-45B9-A66B-62B681A853A2}">
      <dsp:nvSpPr>
        <dsp:cNvPr id="0" name=""/>
        <dsp:cNvSpPr/>
      </dsp:nvSpPr>
      <dsp:spPr>
        <a:xfrm>
          <a:off x="6118923" y="2635056"/>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Now identify strategies that the organisation may choose to reduce the impact</a:t>
          </a:r>
          <a:endParaRPr lang="en-US" sz="1800" kern="1200"/>
        </a:p>
      </dsp:txBody>
      <dsp:txXfrm>
        <a:off x="6118923" y="2635056"/>
        <a:ext cx="4320000" cy="7200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D0390F-FCFA-4929-AD89-9D3995959589}">
      <dsp:nvSpPr>
        <dsp:cNvPr id="0" name=""/>
        <dsp:cNvSpPr/>
      </dsp:nvSpPr>
      <dsp:spPr>
        <a:xfrm>
          <a:off x="0" y="478"/>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101B0F-2F1E-4A56-BA92-81522573C8F2}">
      <dsp:nvSpPr>
        <dsp:cNvPr id="0" name=""/>
        <dsp:cNvSpPr/>
      </dsp:nvSpPr>
      <dsp:spPr>
        <a:xfrm>
          <a:off x="338460" y="252225"/>
          <a:ext cx="615383" cy="6153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E4D8C2-0C6B-4DCA-9BCC-6E7E124982DC}">
      <dsp:nvSpPr>
        <dsp:cNvPr id="0" name=""/>
        <dsp:cNvSpPr/>
      </dsp:nvSpPr>
      <dsp:spPr>
        <a:xfrm>
          <a:off x="1292304" y="478"/>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1022350">
            <a:lnSpc>
              <a:spcPct val="90000"/>
            </a:lnSpc>
            <a:spcBef>
              <a:spcPct val="0"/>
            </a:spcBef>
            <a:spcAft>
              <a:spcPct val="35000"/>
            </a:spcAft>
            <a:buNone/>
          </a:pPr>
          <a:r>
            <a:rPr lang="en-GB" sz="2300" kern="1200"/>
            <a:t>Recruiting suitable candidates is a critical activity, not just for HR, but increasingly for line managers.</a:t>
          </a:r>
          <a:endParaRPr lang="en-US" sz="2300" kern="1200"/>
        </a:p>
      </dsp:txBody>
      <dsp:txXfrm>
        <a:off x="1292304" y="478"/>
        <a:ext cx="9680495" cy="1118878"/>
      </dsp:txXfrm>
    </dsp:sp>
    <dsp:sp modelId="{25FFB297-F83F-4A8D-821B-1B0A9D316FF4}">
      <dsp:nvSpPr>
        <dsp:cNvPr id="0" name=""/>
        <dsp:cNvSpPr/>
      </dsp:nvSpPr>
      <dsp:spPr>
        <a:xfrm>
          <a:off x="0" y="1399076"/>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2FFAC0-114A-4BFB-911D-DB8E3B2BB5CB}">
      <dsp:nvSpPr>
        <dsp:cNvPr id="0" name=""/>
        <dsp:cNvSpPr/>
      </dsp:nvSpPr>
      <dsp:spPr>
        <a:xfrm>
          <a:off x="338460" y="1650824"/>
          <a:ext cx="615383" cy="6153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33A0EB-F198-42AA-9EFD-977DD7D2486F}">
      <dsp:nvSpPr>
        <dsp:cNvPr id="0" name=""/>
        <dsp:cNvSpPr/>
      </dsp:nvSpPr>
      <dsp:spPr>
        <a:xfrm>
          <a:off x="1292304" y="1399076"/>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1022350">
            <a:lnSpc>
              <a:spcPct val="90000"/>
            </a:lnSpc>
            <a:spcBef>
              <a:spcPct val="0"/>
            </a:spcBef>
            <a:spcAft>
              <a:spcPct val="35000"/>
            </a:spcAft>
            <a:buNone/>
          </a:pPr>
          <a:r>
            <a:rPr lang="en-GB" sz="2300" kern="1200"/>
            <a:t>Everyone involved must make effective and fair recruitment decisions. </a:t>
          </a:r>
          <a:endParaRPr lang="en-US" sz="2300" kern="1200"/>
        </a:p>
      </dsp:txBody>
      <dsp:txXfrm>
        <a:off x="1292304" y="1399076"/>
        <a:ext cx="9680495" cy="1118878"/>
      </dsp:txXfrm>
    </dsp:sp>
    <dsp:sp modelId="{0301D13A-F48A-4068-801C-06F5F5F033B3}">
      <dsp:nvSpPr>
        <dsp:cNvPr id="0" name=""/>
        <dsp:cNvSpPr/>
      </dsp:nvSpPr>
      <dsp:spPr>
        <a:xfrm>
          <a:off x="0" y="2797675"/>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2B89AB-01CC-4314-9E84-718572D895D2}">
      <dsp:nvSpPr>
        <dsp:cNvPr id="0" name=""/>
        <dsp:cNvSpPr/>
      </dsp:nvSpPr>
      <dsp:spPr>
        <a:xfrm>
          <a:off x="338460" y="3049422"/>
          <a:ext cx="615383" cy="6153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98EF22-2968-4120-B634-2E1471168889}">
      <dsp:nvSpPr>
        <dsp:cNvPr id="0" name=""/>
        <dsp:cNvSpPr/>
      </dsp:nvSpPr>
      <dsp:spPr>
        <a:xfrm>
          <a:off x="1292304" y="2797675"/>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1022350">
            <a:lnSpc>
              <a:spcPct val="90000"/>
            </a:lnSpc>
            <a:spcBef>
              <a:spcPct val="0"/>
            </a:spcBef>
            <a:spcAft>
              <a:spcPct val="35000"/>
            </a:spcAft>
            <a:buNone/>
          </a:pPr>
          <a:r>
            <a:rPr lang="en-GB" sz="2300" kern="1200"/>
            <a:t>Stages of the process should include: defining the role, attracting applicants, managing the application and selection process, making the appointment. </a:t>
          </a:r>
          <a:endParaRPr lang="en-US" sz="2300" kern="1200"/>
        </a:p>
      </dsp:txBody>
      <dsp:txXfrm>
        <a:off x="1292304" y="2797675"/>
        <a:ext cx="9680495" cy="111887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DE183B-DACC-4FCB-878D-78321334A3BC}">
      <dsp:nvSpPr>
        <dsp:cNvPr id="0" name=""/>
        <dsp:cNvSpPr/>
      </dsp:nvSpPr>
      <dsp:spPr>
        <a:xfrm>
          <a:off x="0" y="19465"/>
          <a:ext cx="10972800" cy="123317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Job analysis - Assess the current needs of the role rather than relying on previous adverts. </a:t>
          </a:r>
          <a:endParaRPr lang="en-US" sz="3100" kern="1200" dirty="0"/>
        </a:p>
      </dsp:txBody>
      <dsp:txXfrm>
        <a:off x="60199" y="79664"/>
        <a:ext cx="10852402" cy="1112781"/>
      </dsp:txXfrm>
    </dsp:sp>
    <dsp:sp modelId="{7ECAB929-E23E-4D82-93D1-3109554C06F8}">
      <dsp:nvSpPr>
        <dsp:cNvPr id="0" name=""/>
        <dsp:cNvSpPr/>
      </dsp:nvSpPr>
      <dsp:spPr>
        <a:xfrm>
          <a:off x="0" y="1341926"/>
          <a:ext cx="10972800" cy="123317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Job description - Provides an overview of the role, including responsibilities and objectives. </a:t>
          </a:r>
          <a:endParaRPr lang="en-US" sz="3100" kern="1200" dirty="0"/>
        </a:p>
      </dsp:txBody>
      <dsp:txXfrm>
        <a:off x="60199" y="1402125"/>
        <a:ext cx="10852402" cy="1112781"/>
      </dsp:txXfrm>
    </dsp:sp>
    <dsp:sp modelId="{B7BFA829-F830-41FD-B89E-84C0DBCB1500}">
      <dsp:nvSpPr>
        <dsp:cNvPr id="0" name=""/>
        <dsp:cNvSpPr/>
      </dsp:nvSpPr>
      <dsp:spPr>
        <a:xfrm>
          <a:off x="0" y="2664386"/>
          <a:ext cx="10972800" cy="123317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Person specification - Should state the criteria for selection such as skills, experience and qualifications.</a:t>
          </a:r>
          <a:endParaRPr lang="en-US" sz="3100" kern="1200" dirty="0"/>
        </a:p>
      </dsp:txBody>
      <dsp:txXfrm>
        <a:off x="60199" y="2724585"/>
        <a:ext cx="10852402" cy="111278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06EE50-CF3B-497F-BCC1-6E470CB1BF5D}">
      <dsp:nvSpPr>
        <dsp:cNvPr id="0" name=""/>
        <dsp:cNvSpPr/>
      </dsp:nvSpPr>
      <dsp:spPr>
        <a:xfrm>
          <a:off x="1103019" y="487519"/>
          <a:ext cx="1490754" cy="14907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D79979-B5BB-4C29-BB0E-8B9372B03593}">
      <dsp:nvSpPr>
        <dsp:cNvPr id="0" name=""/>
        <dsp:cNvSpPr/>
      </dsp:nvSpPr>
      <dsp:spPr>
        <a:xfrm>
          <a:off x="192002" y="2368414"/>
          <a:ext cx="331278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Current job holders are a valuable source of information.</a:t>
          </a:r>
          <a:endParaRPr lang="en-US" sz="1700" kern="1200"/>
        </a:p>
      </dsp:txBody>
      <dsp:txXfrm>
        <a:off x="192002" y="2368414"/>
        <a:ext cx="3312788" cy="720000"/>
      </dsp:txXfrm>
    </dsp:sp>
    <dsp:sp modelId="{54A2224D-D18B-45B8-921B-423CD239B44F}">
      <dsp:nvSpPr>
        <dsp:cNvPr id="0" name=""/>
        <dsp:cNvSpPr/>
      </dsp:nvSpPr>
      <dsp:spPr>
        <a:xfrm>
          <a:off x="4995546" y="487519"/>
          <a:ext cx="1490754" cy="14907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A1D3F4-0FA2-4BFB-8B16-B1BDDB1AEE20}">
      <dsp:nvSpPr>
        <dsp:cNvPr id="0" name=""/>
        <dsp:cNvSpPr/>
      </dsp:nvSpPr>
      <dsp:spPr>
        <a:xfrm>
          <a:off x="4084529" y="2368414"/>
          <a:ext cx="331278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Could use interviews, observations or questionnaires.</a:t>
          </a:r>
          <a:endParaRPr lang="en-US" sz="1700" kern="1200"/>
        </a:p>
      </dsp:txBody>
      <dsp:txXfrm>
        <a:off x="4084529" y="2368414"/>
        <a:ext cx="3312788" cy="720000"/>
      </dsp:txXfrm>
    </dsp:sp>
    <dsp:sp modelId="{FDF338C5-6A7B-4748-85E5-05DB931244F3}">
      <dsp:nvSpPr>
        <dsp:cNvPr id="0" name=""/>
        <dsp:cNvSpPr/>
      </dsp:nvSpPr>
      <dsp:spPr>
        <a:xfrm>
          <a:off x="8888072" y="487519"/>
          <a:ext cx="1490754" cy="14907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B8487E-24D2-4287-85B8-AB34AC91F4C2}">
      <dsp:nvSpPr>
        <dsp:cNvPr id="0" name=""/>
        <dsp:cNvSpPr/>
      </dsp:nvSpPr>
      <dsp:spPr>
        <a:xfrm>
          <a:off x="7977055" y="2368414"/>
          <a:ext cx="331278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If it’s a new role: line manager can provide information and analyse key tasks and responsibilities. </a:t>
          </a:r>
          <a:endParaRPr lang="en-US" sz="1700" kern="1200"/>
        </a:p>
      </dsp:txBody>
      <dsp:txXfrm>
        <a:off x="7977055" y="2368414"/>
        <a:ext cx="3312788" cy="72000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4BF079-7987-4E63-91C3-E14BA48D79E2}">
      <dsp:nvSpPr>
        <dsp:cNvPr id="0" name=""/>
        <dsp:cNvSpPr/>
      </dsp:nvSpPr>
      <dsp:spPr>
        <a:xfrm>
          <a:off x="960756" y="727784"/>
          <a:ext cx="1082301" cy="10823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B21F84-D159-4F47-9AB6-6C07BB85DF1C}">
      <dsp:nvSpPr>
        <dsp:cNvPr id="0" name=""/>
        <dsp:cNvSpPr/>
      </dsp:nvSpPr>
      <dsp:spPr>
        <a:xfrm>
          <a:off x="299349" y="2128149"/>
          <a:ext cx="240511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Job title</a:t>
          </a:r>
          <a:endParaRPr lang="en-US" sz="2500" kern="1200"/>
        </a:p>
      </dsp:txBody>
      <dsp:txXfrm>
        <a:off x="299349" y="2128149"/>
        <a:ext cx="2405115" cy="720000"/>
      </dsp:txXfrm>
    </dsp:sp>
    <dsp:sp modelId="{C98858EB-6641-4226-AC41-09DE81662E6F}">
      <dsp:nvSpPr>
        <dsp:cNvPr id="0" name=""/>
        <dsp:cNvSpPr/>
      </dsp:nvSpPr>
      <dsp:spPr>
        <a:xfrm>
          <a:off x="3786767" y="727784"/>
          <a:ext cx="1082301" cy="10823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9160EE-8016-45D5-9E91-BF60796E75AC}">
      <dsp:nvSpPr>
        <dsp:cNvPr id="0" name=""/>
        <dsp:cNvSpPr/>
      </dsp:nvSpPr>
      <dsp:spPr>
        <a:xfrm>
          <a:off x="3125360" y="2128149"/>
          <a:ext cx="240511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Reporting lines</a:t>
          </a:r>
          <a:endParaRPr lang="en-US" sz="2500" kern="1200"/>
        </a:p>
      </dsp:txBody>
      <dsp:txXfrm>
        <a:off x="3125360" y="2128149"/>
        <a:ext cx="2405115" cy="720000"/>
      </dsp:txXfrm>
    </dsp:sp>
    <dsp:sp modelId="{60666F3F-F242-4713-9F75-BA6AF887327B}">
      <dsp:nvSpPr>
        <dsp:cNvPr id="0" name=""/>
        <dsp:cNvSpPr/>
      </dsp:nvSpPr>
      <dsp:spPr>
        <a:xfrm>
          <a:off x="6612777" y="727784"/>
          <a:ext cx="1082301" cy="10823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3CE5C2-999D-4C82-9E19-BACA76FE3223}">
      <dsp:nvSpPr>
        <dsp:cNvPr id="0" name=""/>
        <dsp:cNvSpPr/>
      </dsp:nvSpPr>
      <dsp:spPr>
        <a:xfrm>
          <a:off x="5951371" y="2128149"/>
          <a:ext cx="240511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Purpose</a:t>
          </a:r>
          <a:endParaRPr lang="en-US" sz="2500" kern="1200"/>
        </a:p>
      </dsp:txBody>
      <dsp:txXfrm>
        <a:off x="5951371" y="2128149"/>
        <a:ext cx="2405115" cy="720000"/>
      </dsp:txXfrm>
    </dsp:sp>
    <dsp:sp modelId="{39DAC742-5AC1-4E0D-A424-7C2F693D9C00}">
      <dsp:nvSpPr>
        <dsp:cNvPr id="0" name=""/>
        <dsp:cNvSpPr/>
      </dsp:nvSpPr>
      <dsp:spPr>
        <a:xfrm>
          <a:off x="9438788" y="727784"/>
          <a:ext cx="1082301" cy="108230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0FB6CB-FC01-41DA-AF48-775B159BA4B6}">
      <dsp:nvSpPr>
        <dsp:cNvPr id="0" name=""/>
        <dsp:cNvSpPr/>
      </dsp:nvSpPr>
      <dsp:spPr>
        <a:xfrm>
          <a:off x="8777381" y="2128149"/>
          <a:ext cx="240511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Main duties and responsibilities</a:t>
          </a:r>
          <a:endParaRPr lang="en-US" sz="2500" kern="1200"/>
        </a:p>
      </dsp:txBody>
      <dsp:txXfrm>
        <a:off x="8777381" y="2128149"/>
        <a:ext cx="2405115" cy="72000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76B01A-29AD-4A61-8573-37641467F82D}">
      <dsp:nvSpPr>
        <dsp:cNvPr id="0" name=""/>
        <dsp:cNvSpPr/>
      </dsp:nvSpPr>
      <dsp:spPr>
        <a:xfrm>
          <a:off x="0" y="1156"/>
          <a:ext cx="11481847" cy="4929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583D79-826C-46BB-B4C7-7BC576AF8456}">
      <dsp:nvSpPr>
        <dsp:cNvPr id="0" name=""/>
        <dsp:cNvSpPr/>
      </dsp:nvSpPr>
      <dsp:spPr>
        <a:xfrm>
          <a:off x="149106" y="112062"/>
          <a:ext cx="271102" cy="2711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C877E9-0A78-424E-A25E-62608025CC3E}">
      <dsp:nvSpPr>
        <dsp:cNvPr id="0" name=""/>
        <dsp:cNvSpPr/>
      </dsp:nvSpPr>
      <dsp:spPr>
        <a:xfrm>
          <a:off x="569314" y="1156"/>
          <a:ext cx="10912532" cy="492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2167" tIns="52167" rIns="52167" bIns="52167" numCol="1" spcCol="1270" anchor="ctr" anchorCtr="0">
          <a:noAutofit/>
        </a:bodyPr>
        <a:lstStyle/>
        <a:p>
          <a:pPr marL="0" lvl="0" indent="0" algn="l" defTabSz="844550">
            <a:lnSpc>
              <a:spcPct val="90000"/>
            </a:lnSpc>
            <a:spcBef>
              <a:spcPct val="0"/>
            </a:spcBef>
            <a:spcAft>
              <a:spcPct val="35000"/>
            </a:spcAft>
            <a:buNone/>
          </a:pPr>
          <a:r>
            <a:rPr lang="en-GB" sz="1900" kern="1200"/>
            <a:t>Qualifications</a:t>
          </a:r>
          <a:endParaRPr lang="en-US" sz="1900" kern="1200"/>
        </a:p>
      </dsp:txBody>
      <dsp:txXfrm>
        <a:off x="569314" y="1156"/>
        <a:ext cx="10912532" cy="492913"/>
      </dsp:txXfrm>
    </dsp:sp>
    <dsp:sp modelId="{30CB836B-DB17-47FB-8282-EA0EA78C344E}">
      <dsp:nvSpPr>
        <dsp:cNvPr id="0" name=""/>
        <dsp:cNvSpPr/>
      </dsp:nvSpPr>
      <dsp:spPr>
        <a:xfrm>
          <a:off x="0" y="617298"/>
          <a:ext cx="11481847" cy="4929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3B1DA6-D1FE-43E7-B5F9-EDB5B61C6C4F}">
      <dsp:nvSpPr>
        <dsp:cNvPr id="0" name=""/>
        <dsp:cNvSpPr/>
      </dsp:nvSpPr>
      <dsp:spPr>
        <a:xfrm>
          <a:off x="149106" y="728203"/>
          <a:ext cx="271102" cy="2711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D7D7EC-7150-431B-9203-5B53C14BF611}">
      <dsp:nvSpPr>
        <dsp:cNvPr id="0" name=""/>
        <dsp:cNvSpPr/>
      </dsp:nvSpPr>
      <dsp:spPr>
        <a:xfrm>
          <a:off x="569314" y="617298"/>
          <a:ext cx="10912532" cy="492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2167" tIns="52167" rIns="52167" bIns="52167" numCol="1" spcCol="1270" anchor="ctr" anchorCtr="0">
          <a:noAutofit/>
        </a:bodyPr>
        <a:lstStyle/>
        <a:p>
          <a:pPr marL="0" lvl="0" indent="0" algn="l" defTabSz="844550">
            <a:lnSpc>
              <a:spcPct val="90000"/>
            </a:lnSpc>
            <a:spcBef>
              <a:spcPct val="0"/>
            </a:spcBef>
            <a:spcAft>
              <a:spcPct val="35000"/>
            </a:spcAft>
            <a:buNone/>
          </a:pPr>
          <a:r>
            <a:rPr lang="en-GB" sz="1900" kern="1200"/>
            <a:t>Knowledge</a:t>
          </a:r>
          <a:endParaRPr lang="en-US" sz="1900" kern="1200"/>
        </a:p>
      </dsp:txBody>
      <dsp:txXfrm>
        <a:off x="569314" y="617298"/>
        <a:ext cx="10912532" cy="492913"/>
      </dsp:txXfrm>
    </dsp:sp>
    <dsp:sp modelId="{B5C7B57F-84B2-4523-9A93-844F9B9316BB}">
      <dsp:nvSpPr>
        <dsp:cNvPr id="0" name=""/>
        <dsp:cNvSpPr/>
      </dsp:nvSpPr>
      <dsp:spPr>
        <a:xfrm>
          <a:off x="0" y="1233439"/>
          <a:ext cx="11481847" cy="4929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369C49-8C37-4140-BBFF-17BAEEB1686E}">
      <dsp:nvSpPr>
        <dsp:cNvPr id="0" name=""/>
        <dsp:cNvSpPr/>
      </dsp:nvSpPr>
      <dsp:spPr>
        <a:xfrm>
          <a:off x="149106" y="1344345"/>
          <a:ext cx="271102" cy="2711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0C10AD-860E-42F8-A7AC-AB7582C37B6A}">
      <dsp:nvSpPr>
        <dsp:cNvPr id="0" name=""/>
        <dsp:cNvSpPr/>
      </dsp:nvSpPr>
      <dsp:spPr>
        <a:xfrm>
          <a:off x="569314" y="1233439"/>
          <a:ext cx="10912532" cy="492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2167" tIns="52167" rIns="52167" bIns="52167" numCol="1" spcCol="1270" anchor="ctr" anchorCtr="0">
          <a:noAutofit/>
        </a:bodyPr>
        <a:lstStyle/>
        <a:p>
          <a:pPr marL="0" lvl="0" indent="0" algn="l" defTabSz="844550">
            <a:lnSpc>
              <a:spcPct val="90000"/>
            </a:lnSpc>
            <a:spcBef>
              <a:spcPct val="0"/>
            </a:spcBef>
            <a:spcAft>
              <a:spcPct val="35000"/>
            </a:spcAft>
            <a:buNone/>
          </a:pPr>
          <a:r>
            <a:rPr lang="en-GB" sz="1900" kern="1200"/>
            <a:t>Experience</a:t>
          </a:r>
          <a:endParaRPr lang="en-US" sz="1900" kern="1200"/>
        </a:p>
      </dsp:txBody>
      <dsp:txXfrm>
        <a:off x="569314" y="1233439"/>
        <a:ext cx="10912532" cy="492913"/>
      </dsp:txXfrm>
    </dsp:sp>
    <dsp:sp modelId="{04368177-7C81-4E24-A673-B80715C9EA0F}">
      <dsp:nvSpPr>
        <dsp:cNvPr id="0" name=""/>
        <dsp:cNvSpPr/>
      </dsp:nvSpPr>
      <dsp:spPr>
        <a:xfrm>
          <a:off x="0" y="1849581"/>
          <a:ext cx="11481847" cy="4929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1518D1-B53D-430F-BEF5-EBD82C4A6F3A}">
      <dsp:nvSpPr>
        <dsp:cNvPr id="0" name=""/>
        <dsp:cNvSpPr/>
      </dsp:nvSpPr>
      <dsp:spPr>
        <a:xfrm>
          <a:off x="149106" y="1960486"/>
          <a:ext cx="271102" cy="2711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8D910F-347A-4BBA-B150-2381C58D07C2}">
      <dsp:nvSpPr>
        <dsp:cNvPr id="0" name=""/>
        <dsp:cNvSpPr/>
      </dsp:nvSpPr>
      <dsp:spPr>
        <a:xfrm>
          <a:off x="569314" y="1849581"/>
          <a:ext cx="10912532" cy="492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2167" tIns="52167" rIns="52167" bIns="52167" numCol="1" spcCol="1270" anchor="ctr" anchorCtr="0">
          <a:noAutofit/>
        </a:bodyPr>
        <a:lstStyle/>
        <a:p>
          <a:pPr marL="0" lvl="0" indent="0" algn="l" defTabSz="844550">
            <a:lnSpc>
              <a:spcPct val="90000"/>
            </a:lnSpc>
            <a:spcBef>
              <a:spcPct val="0"/>
            </a:spcBef>
            <a:spcAft>
              <a:spcPct val="35000"/>
            </a:spcAft>
            <a:buNone/>
          </a:pPr>
          <a:r>
            <a:rPr lang="en-GB" sz="1900" kern="1200"/>
            <a:t>Skills</a:t>
          </a:r>
          <a:endParaRPr lang="en-US" sz="1900" kern="1200"/>
        </a:p>
      </dsp:txBody>
      <dsp:txXfrm>
        <a:off x="569314" y="1849581"/>
        <a:ext cx="10912532" cy="492913"/>
      </dsp:txXfrm>
    </dsp:sp>
    <dsp:sp modelId="{EB457323-6471-489D-8B9D-3A47FF18C33F}">
      <dsp:nvSpPr>
        <dsp:cNvPr id="0" name=""/>
        <dsp:cNvSpPr/>
      </dsp:nvSpPr>
      <dsp:spPr>
        <a:xfrm>
          <a:off x="0" y="2465722"/>
          <a:ext cx="11481847" cy="4929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D9DCC2-67B8-4D3A-8744-A3FC6083DAEE}">
      <dsp:nvSpPr>
        <dsp:cNvPr id="0" name=""/>
        <dsp:cNvSpPr/>
      </dsp:nvSpPr>
      <dsp:spPr>
        <a:xfrm>
          <a:off x="149106" y="2576628"/>
          <a:ext cx="271102" cy="2711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F636BB-29BC-406A-8E8B-F9BC16A09D36}">
      <dsp:nvSpPr>
        <dsp:cNvPr id="0" name=""/>
        <dsp:cNvSpPr/>
      </dsp:nvSpPr>
      <dsp:spPr>
        <a:xfrm>
          <a:off x="569314" y="2465722"/>
          <a:ext cx="10912532" cy="492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2167" tIns="52167" rIns="52167" bIns="52167" numCol="1" spcCol="1270" anchor="ctr" anchorCtr="0">
          <a:noAutofit/>
        </a:bodyPr>
        <a:lstStyle/>
        <a:p>
          <a:pPr marL="0" lvl="0" indent="0" algn="l" defTabSz="844550">
            <a:lnSpc>
              <a:spcPct val="90000"/>
            </a:lnSpc>
            <a:spcBef>
              <a:spcPct val="0"/>
            </a:spcBef>
            <a:spcAft>
              <a:spcPct val="35000"/>
            </a:spcAft>
            <a:buNone/>
          </a:pPr>
          <a:r>
            <a:rPr lang="en-GB" sz="1900" kern="1200"/>
            <a:t>Behaviours</a:t>
          </a:r>
          <a:endParaRPr lang="en-US" sz="1900" kern="1200"/>
        </a:p>
      </dsp:txBody>
      <dsp:txXfrm>
        <a:off x="569314" y="2465722"/>
        <a:ext cx="10912532" cy="492913"/>
      </dsp:txXfrm>
    </dsp:sp>
    <dsp:sp modelId="{DA610033-632A-4BCD-BD1D-4B9497265922}">
      <dsp:nvSpPr>
        <dsp:cNvPr id="0" name=""/>
        <dsp:cNvSpPr/>
      </dsp:nvSpPr>
      <dsp:spPr>
        <a:xfrm>
          <a:off x="0" y="3081864"/>
          <a:ext cx="11481847" cy="4929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CDE584-E0D0-4244-8D5A-37D2B0EE53F2}">
      <dsp:nvSpPr>
        <dsp:cNvPr id="0" name=""/>
        <dsp:cNvSpPr/>
      </dsp:nvSpPr>
      <dsp:spPr>
        <a:xfrm>
          <a:off x="149106" y="3192769"/>
          <a:ext cx="271102" cy="2711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183853-7A0C-42CB-B371-D00A9C3F34F1}">
      <dsp:nvSpPr>
        <dsp:cNvPr id="0" name=""/>
        <dsp:cNvSpPr/>
      </dsp:nvSpPr>
      <dsp:spPr>
        <a:xfrm>
          <a:off x="569314" y="3081864"/>
          <a:ext cx="10912532" cy="492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2167" tIns="52167" rIns="52167" bIns="52167" numCol="1" spcCol="1270" anchor="ctr" anchorCtr="0">
          <a:noAutofit/>
        </a:bodyPr>
        <a:lstStyle/>
        <a:p>
          <a:pPr marL="0" lvl="0" indent="0" algn="l" defTabSz="844550">
            <a:lnSpc>
              <a:spcPct val="90000"/>
            </a:lnSpc>
            <a:spcBef>
              <a:spcPct val="0"/>
            </a:spcBef>
            <a:spcAft>
              <a:spcPct val="35000"/>
            </a:spcAft>
            <a:buNone/>
          </a:pPr>
          <a:r>
            <a:rPr lang="en-GB" sz="1900" kern="1200"/>
            <a:t>Split between essential and desirable criteria</a:t>
          </a:r>
          <a:endParaRPr lang="en-US" sz="1900" kern="1200"/>
        </a:p>
      </dsp:txBody>
      <dsp:txXfrm>
        <a:off x="569314" y="3081864"/>
        <a:ext cx="10912532" cy="49291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309331-476B-4F25-8FFC-3D9DFB2EF73E}">
      <dsp:nvSpPr>
        <dsp:cNvPr id="0" name=""/>
        <dsp:cNvSpPr/>
      </dsp:nvSpPr>
      <dsp:spPr>
        <a:xfrm>
          <a:off x="2578126" y="10466"/>
          <a:ext cx="2161687" cy="2161687"/>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DFFAD6-A8D7-430D-B386-2BFD6D1C643B}">
      <dsp:nvSpPr>
        <dsp:cNvPr id="0" name=""/>
        <dsp:cNvSpPr/>
      </dsp:nvSpPr>
      <dsp:spPr>
        <a:xfrm>
          <a:off x="3038814" y="471154"/>
          <a:ext cx="1240312" cy="1240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210EBF-2687-4240-B7FF-A90919C0F019}">
      <dsp:nvSpPr>
        <dsp:cNvPr id="0" name=""/>
        <dsp:cNvSpPr/>
      </dsp:nvSpPr>
      <dsp:spPr>
        <a:xfrm>
          <a:off x="1887095" y="2845467"/>
          <a:ext cx="35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511300">
            <a:lnSpc>
              <a:spcPct val="90000"/>
            </a:lnSpc>
            <a:spcBef>
              <a:spcPct val="0"/>
            </a:spcBef>
            <a:spcAft>
              <a:spcPct val="35000"/>
            </a:spcAft>
            <a:buNone/>
            <a:defRPr cap="all"/>
          </a:pPr>
          <a:r>
            <a:rPr lang="en-GB" sz="3400" kern="1200"/>
            <a:t>Company website</a:t>
          </a:r>
          <a:endParaRPr lang="en-US" sz="3400" kern="1200"/>
        </a:p>
      </dsp:txBody>
      <dsp:txXfrm>
        <a:off x="1887095" y="2845467"/>
        <a:ext cx="3543750" cy="720000"/>
      </dsp:txXfrm>
    </dsp:sp>
    <dsp:sp modelId="{15DF677F-BEF1-4D09-8C6A-0A7CF0E900F4}">
      <dsp:nvSpPr>
        <dsp:cNvPr id="0" name=""/>
        <dsp:cNvSpPr/>
      </dsp:nvSpPr>
      <dsp:spPr>
        <a:xfrm>
          <a:off x="6742032" y="10466"/>
          <a:ext cx="2161687" cy="2161687"/>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76DD13-D079-4712-8295-2FF816F66A3B}">
      <dsp:nvSpPr>
        <dsp:cNvPr id="0" name=""/>
        <dsp:cNvSpPr/>
      </dsp:nvSpPr>
      <dsp:spPr>
        <a:xfrm>
          <a:off x="7202720" y="471154"/>
          <a:ext cx="1240312" cy="1240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79F7DD-2EBF-4A23-88DC-CDD39D15A9C1}">
      <dsp:nvSpPr>
        <dsp:cNvPr id="0" name=""/>
        <dsp:cNvSpPr/>
      </dsp:nvSpPr>
      <dsp:spPr>
        <a:xfrm>
          <a:off x="6051001" y="2845467"/>
          <a:ext cx="35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511300">
            <a:lnSpc>
              <a:spcPct val="90000"/>
            </a:lnSpc>
            <a:spcBef>
              <a:spcPct val="0"/>
            </a:spcBef>
            <a:spcAft>
              <a:spcPct val="35000"/>
            </a:spcAft>
            <a:buNone/>
            <a:defRPr cap="all"/>
          </a:pPr>
          <a:r>
            <a:rPr lang="en-GB" sz="3400" kern="1200"/>
            <a:t>Jobs boards</a:t>
          </a:r>
          <a:endParaRPr lang="en-US" sz="3400" kern="1200"/>
        </a:p>
      </dsp:txBody>
      <dsp:txXfrm>
        <a:off x="6051001" y="2845467"/>
        <a:ext cx="3543750" cy="72000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A16369-722A-4635-B1EE-6337F4CC047E}">
      <dsp:nvSpPr>
        <dsp:cNvPr id="0" name=""/>
        <dsp:cNvSpPr/>
      </dsp:nvSpPr>
      <dsp:spPr>
        <a:xfrm>
          <a:off x="0" y="3060"/>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0AFD5D-10BE-455D-8FAD-83BCAF963065}">
      <dsp:nvSpPr>
        <dsp:cNvPr id="0" name=""/>
        <dsp:cNvSpPr/>
      </dsp:nvSpPr>
      <dsp:spPr>
        <a:xfrm>
          <a:off x="197175" y="149719"/>
          <a:ext cx="358500" cy="358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E79105-F26B-4ECC-8862-FA7BB4778C9D}">
      <dsp:nvSpPr>
        <dsp:cNvPr id="0" name=""/>
        <dsp:cNvSpPr/>
      </dsp:nvSpPr>
      <dsp:spPr>
        <a:xfrm>
          <a:off x="752850" y="3060"/>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44550">
            <a:lnSpc>
              <a:spcPct val="90000"/>
            </a:lnSpc>
            <a:spcBef>
              <a:spcPct val="0"/>
            </a:spcBef>
            <a:spcAft>
              <a:spcPct val="35000"/>
            </a:spcAft>
            <a:buNone/>
          </a:pPr>
          <a:r>
            <a:rPr lang="en-GB" sz="1900" b="1" kern="1200"/>
            <a:t>Company brand</a:t>
          </a:r>
          <a:r>
            <a:rPr lang="en-GB" sz="1900" kern="1200"/>
            <a:t> - What is your employer brand?</a:t>
          </a:r>
          <a:endParaRPr lang="en-US" sz="1900" kern="1200"/>
        </a:p>
      </dsp:txBody>
      <dsp:txXfrm>
        <a:off x="752850" y="3060"/>
        <a:ext cx="10219949" cy="651818"/>
      </dsp:txXfrm>
    </dsp:sp>
    <dsp:sp modelId="{BA4633DC-F886-4B3C-863F-7B8647F16B3D}">
      <dsp:nvSpPr>
        <dsp:cNvPr id="0" name=""/>
        <dsp:cNvSpPr/>
      </dsp:nvSpPr>
      <dsp:spPr>
        <a:xfrm>
          <a:off x="0" y="817833"/>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15259E-1027-4C7A-ADE5-9C96477652DD}">
      <dsp:nvSpPr>
        <dsp:cNvPr id="0" name=""/>
        <dsp:cNvSpPr/>
      </dsp:nvSpPr>
      <dsp:spPr>
        <a:xfrm>
          <a:off x="197175" y="964492"/>
          <a:ext cx="358500" cy="358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19661E-0F1B-49C6-B1C1-E660C8698217}">
      <dsp:nvSpPr>
        <dsp:cNvPr id="0" name=""/>
        <dsp:cNvSpPr/>
      </dsp:nvSpPr>
      <dsp:spPr>
        <a:xfrm>
          <a:off x="752850" y="81783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44550">
            <a:lnSpc>
              <a:spcPct val="90000"/>
            </a:lnSpc>
            <a:spcBef>
              <a:spcPct val="0"/>
            </a:spcBef>
            <a:spcAft>
              <a:spcPct val="35000"/>
            </a:spcAft>
            <a:buNone/>
          </a:pPr>
          <a:r>
            <a:rPr lang="en-GB" sz="1900" b="1" kern="1200"/>
            <a:t>Job role </a:t>
          </a:r>
          <a:r>
            <a:rPr lang="en-GB" sz="1900" kern="1200"/>
            <a:t>– Highlight key responsibilities.</a:t>
          </a:r>
          <a:endParaRPr lang="en-US" sz="1900" kern="1200"/>
        </a:p>
      </dsp:txBody>
      <dsp:txXfrm>
        <a:off x="752850" y="817833"/>
        <a:ext cx="10219949" cy="651818"/>
      </dsp:txXfrm>
    </dsp:sp>
    <dsp:sp modelId="{2F920CB9-74BD-4115-8985-CC0AB6BBA7FF}">
      <dsp:nvSpPr>
        <dsp:cNvPr id="0" name=""/>
        <dsp:cNvSpPr/>
      </dsp:nvSpPr>
      <dsp:spPr>
        <a:xfrm>
          <a:off x="0" y="1632606"/>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A112D7-CBDD-43E7-B77E-E80342E2BF42}">
      <dsp:nvSpPr>
        <dsp:cNvPr id="0" name=""/>
        <dsp:cNvSpPr/>
      </dsp:nvSpPr>
      <dsp:spPr>
        <a:xfrm>
          <a:off x="197175" y="1779265"/>
          <a:ext cx="358500" cy="3585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B7B9F3-3FF2-42DA-A4D2-4C031050C89E}">
      <dsp:nvSpPr>
        <dsp:cNvPr id="0" name=""/>
        <dsp:cNvSpPr/>
      </dsp:nvSpPr>
      <dsp:spPr>
        <a:xfrm>
          <a:off x="752850" y="1632606"/>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44550">
            <a:lnSpc>
              <a:spcPct val="90000"/>
            </a:lnSpc>
            <a:spcBef>
              <a:spcPct val="0"/>
            </a:spcBef>
            <a:spcAft>
              <a:spcPct val="35000"/>
            </a:spcAft>
            <a:buNone/>
          </a:pPr>
          <a:r>
            <a:rPr lang="en-GB" sz="1900" b="1" kern="1200"/>
            <a:t>Culture and Values </a:t>
          </a:r>
          <a:r>
            <a:rPr lang="en-GB" sz="1900" kern="1200"/>
            <a:t>– What is it like to work for the company? What should employees expect? </a:t>
          </a:r>
          <a:endParaRPr lang="en-US" sz="1900" kern="1200"/>
        </a:p>
      </dsp:txBody>
      <dsp:txXfrm>
        <a:off x="752850" y="1632606"/>
        <a:ext cx="10219949" cy="651818"/>
      </dsp:txXfrm>
    </dsp:sp>
    <dsp:sp modelId="{6445D966-1AA6-4BD1-B761-FEDF5BF0656D}">
      <dsp:nvSpPr>
        <dsp:cNvPr id="0" name=""/>
        <dsp:cNvSpPr/>
      </dsp:nvSpPr>
      <dsp:spPr>
        <a:xfrm>
          <a:off x="0" y="2447379"/>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70DE0A-D85E-43FD-8BEA-8C85EB350E17}">
      <dsp:nvSpPr>
        <dsp:cNvPr id="0" name=""/>
        <dsp:cNvSpPr/>
      </dsp:nvSpPr>
      <dsp:spPr>
        <a:xfrm>
          <a:off x="197175" y="2594039"/>
          <a:ext cx="358500" cy="3585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BD752B-D8DC-4BDA-92AD-FEAC46A7BC52}">
      <dsp:nvSpPr>
        <dsp:cNvPr id="0" name=""/>
        <dsp:cNvSpPr/>
      </dsp:nvSpPr>
      <dsp:spPr>
        <a:xfrm>
          <a:off x="752850" y="2447379"/>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44550">
            <a:lnSpc>
              <a:spcPct val="90000"/>
            </a:lnSpc>
            <a:spcBef>
              <a:spcPct val="0"/>
            </a:spcBef>
            <a:spcAft>
              <a:spcPct val="35000"/>
            </a:spcAft>
            <a:buNone/>
          </a:pPr>
          <a:r>
            <a:rPr lang="en-GB" sz="1900" b="1" kern="1200"/>
            <a:t>Target audience </a:t>
          </a:r>
          <a:r>
            <a:rPr lang="en-GB" sz="1900" kern="1200"/>
            <a:t>– Who are you looking to attract? </a:t>
          </a:r>
          <a:endParaRPr lang="en-US" sz="1900" kern="1200"/>
        </a:p>
      </dsp:txBody>
      <dsp:txXfrm>
        <a:off x="752850" y="2447379"/>
        <a:ext cx="10219949" cy="651818"/>
      </dsp:txXfrm>
    </dsp:sp>
    <dsp:sp modelId="{324D052B-6107-4B18-AFF6-381F30956E3E}">
      <dsp:nvSpPr>
        <dsp:cNvPr id="0" name=""/>
        <dsp:cNvSpPr/>
      </dsp:nvSpPr>
      <dsp:spPr>
        <a:xfrm>
          <a:off x="0" y="3262153"/>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1C1878-05B7-497A-8DB2-F935190DBA3F}">
      <dsp:nvSpPr>
        <dsp:cNvPr id="0" name=""/>
        <dsp:cNvSpPr/>
      </dsp:nvSpPr>
      <dsp:spPr>
        <a:xfrm>
          <a:off x="197175" y="3408812"/>
          <a:ext cx="358500" cy="3585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1E7DCB-0C6F-4AB9-BBFB-AD675EA1229B}">
      <dsp:nvSpPr>
        <dsp:cNvPr id="0" name=""/>
        <dsp:cNvSpPr/>
      </dsp:nvSpPr>
      <dsp:spPr>
        <a:xfrm>
          <a:off x="752850" y="326215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44550">
            <a:lnSpc>
              <a:spcPct val="90000"/>
            </a:lnSpc>
            <a:spcBef>
              <a:spcPct val="0"/>
            </a:spcBef>
            <a:spcAft>
              <a:spcPct val="35000"/>
            </a:spcAft>
            <a:buNone/>
          </a:pPr>
          <a:r>
            <a:rPr lang="en-GB" sz="1900" b="1" kern="1200"/>
            <a:t>Budget</a:t>
          </a:r>
          <a:r>
            <a:rPr lang="en-GB" sz="1900" kern="1200"/>
            <a:t> – Do you have a budget for advertising for example? </a:t>
          </a:r>
          <a:endParaRPr lang="en-US" sz="1900" kern="1200"/>
        </a:p>
      </dsp:txBody>
      <dsp:txXfrm>
        <a:off x="752850" y="3262153"/>
        <a:ext cx="10219949" cy="65181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D2B14C-1DAC-4B07-802F-76C591C2137C}">
      <dsp:nvSpPr>
        <dsp:cNvPr id="0" name=""/>
        <dsp:cNvSpPr/>
      </dsp:nvSpPr>
      <dsp:spPr>
        <a:xfrm>
          <a:off x="0" y="436"/>
          <a:ext cx="11480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A7DE63-EEBA-459F-A6E6-D7963D19CB70}">
      <dsp:nvSpPr>
        <dsp:cNvPr id="0" name=""/>
        <dsp:cNvSpPr/>
      </dsp:nvSpPr>
      <dsp:spPr>
        <a:xfrm>
          <a:off x="0" y="436"/>
          <a:ext cx="11480800" cy="715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Process of choosing a candidate from a pool of applicants.</a:t>
          </a:r>
          <a:endParaRPr lang="en-US" sz="2000" kern="1200"/>
        </a:p>
      </dsp:txBody>
      <dsp:txXfrm>
        <a:off x="0" y="436"/>
        <a:ext cx="11480800" cy="715152"/>
      </dsp:txXfrm>
    </dsp:sp>
    <dsp:sp modelId="{43962910-A25A-4F34-A3BF-77F1D4C78FD6}">
      <dsp:nvSpPr>
        <dsp:cNvPr id="0" name=""/>
        <dsp:cNvSpPr/>
      </dsp:nvSpPr>
      <dsp:spPr>
        <a:xfrm>
          <a:off x="0" y="715589"/>
          <a:ext cx="11480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88DA63-E158-483D-A71C-1BCBB644DEF2}">
      <dsp:nvSpPr>
        <dsp:cNvPr id="0" name=""/>
        <dsp:cNvSpPr/>
      </dsp:nvSpPr>
      <dsp:spPr>
        <a:xfrm>
          <a:off x="0" y="715589"/>
          <a:ext cx="11480800" cy="715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Cost of selection high - £3,000 for senior managers and directors, decreasing to a median cost per hire of £1,000 for other employees according to the CIPD’s resourcing and talent planning survey.  </a:t>
          </a:r>
          <a:endParaRPr lang="en-US" sz="2000" kern="1200"/>
        </a:p>
      </dsp:txBody>
      <dsp:txXfrm>
        <a:off x="0" y="715589"/>
        <a:ext cx="11480800" cy="715152"/>
      </dsp:txXfrm>
    </dsp:sp>
    <dsp:sp modelId="{D5E0BA2A-7B4E-45D6-BA72-B1CC6ACFBB40}">
      <dsp:nvSpPr>
        <dsp:cNvPr id="0" name=""/>
        <dsp:cNvSpPr/>
      </dsp:nvSpPr>
      <dsp:spPr>
        <a:xfrm>
          <a:off x="0" y="1430742"/>
          <a:ext cx="11480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A4C749-0C93-45E7-9789-8581F9797DDD}">
      <dsp:nvSpPr>
        <dsp:cNvPr id="0" name=""/>
        <dsp:cNvSpPr/>
      </dsp:nvSpPr>
      <dsp:spPr>
        <a:xfrm>
          <a:off x="0" y="1430742"/>
          <a:ext cx="11480800" cy="715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Important to get it right. </a:t>
          </a:r>
          <a:endParaRPr lang="en-US" sz="2000" kern="1200"/>
        </a:p>
      </dsp:txBody>
      <dsp:txXfrm>
        <a:off x="0" y="1430742"/>
        <a:ext cx="11480800" cy="715152"/>
      </dsp:txXfrm>
    </dsp:sp>
    <dsp:sp modelId="{62CED3BF-8AE5-420D-9608-ECE33570177E}">
      <dsp:nvSpPr>
        <dsp:cNvPr id="0" name=""/>
        <dsp:cNvSpPr/>
      </dsp:nvSpPr>
      <dsp:spPr>
        <a:xfrm>
          <a:off x="0" y="2145895"/>
          <a:ext cx="11480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95AD3B-3C13-40E4-883C-AACA9CE9F6CD}">
      <dsp:nvSpPr>
        <dsp:cNvPr id="0" name=""/>
        <dsp:cNvSpPr/>
      </dsp:nvSpPr>
      <dsp:spPr>
        <a:xfrm>
          <a:off x="0" y="2145895"/>
          <a:ext cx="11480800" cy="715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Poor selection decisions create problems for the future. </a:t>
          </a:r>
          <a:endParaRPr lang="en-US" sz="2000" kern="1200"/>
        </a:p>
      </dsp:txBody>
      <dsp:txXfrm>
        <a:off x="0" y="2145895"/>
        <a:ext cx="11480800" cy="715152"/>
      </dsp:txXfrm>
    </dsp:sp>
    <dsp:sp modelId="{41678430-7FF3-4C54-92F8-0D0BBFC3E480}">
      <dsp:nvSpPr>
        <dsp:cNvPr id="0" name=""/>
        <dsp:cNvSpPr/>
      </dsp:nvSpPr>
      <dsp:spPr>
        <a:xfrm>
          <a:off x="0" y="2861048"/>
          <a:ext cx="11480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249832-C563-43FC-8F91-313113A8BA52}">
      <dsp:nvSpPr>
        <dsp:cNvPr id="0" name=""/>
        <dsp:cNvSpPr/>
      </dsp:nvSpPr>
      <dsp:spPr>
        <a:xfrm>
          <a:off x="0" y="2861048"/>
          <a:ext cx="11480800" cy="715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Only 13% of organisations measure the return on investment on their recruitment processes.</a:t>
          </a:r>
          <a:endParaRPr lang="en-US" sz="2000" kern="1200"/>
        </a:p>
      </dsp:txBody>
      <dsp:txXfrm>
        <a:off x="0" y="2861048"/>
        <a:ext cx="11480800" cy="715152"/>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55FC4E-6798-46E2-AA67-4107153CF6F4}">
      <dsp:nvSpPr>
        <dsp:cNvPr id="0" name=""/>
        <dsp:cNvSpPr/>
      </dsp:nvSpPr>
      <dsp:spPr>
        <a:xfrm>
          <a:off x="370675" y="552947"/>
          <a:ext cx="931064" cy="931064"/>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78D1DA-8DCE-4EBB-BD08-A68664A3106E}">
      <dsp:nvSpPr>
        <dsp:cNvPr id="0" name=""/>
        <dsp:cNvSpPr/>
      </dsp:nvSpPr>
      <dsp:spPr>
        <a:xfrm>
          <a:off x="566199" y="748471"/>
          <a:ext cx="540017" cy="5400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137F11-7151-4C2B-93FA-700F50775A19}">
      <dsp:nvSpPr>
        <dsp:cNvPr id="0" name=""/>
        <dsp:cNvSpPr/>
      </dsp:nvSpPr>
      <dsp:spPr>
        <a:xfrm>
          <a:off x="1501254" y="552947"/>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Interviews </a:t>
          </a:r>
          <a:endParaRPr lang="en-US" sz="2400" kern="1200"/>
        </a:p>
      </dsp:txBody>
      <dsp:txXfrm>
        <a:off x="1501254" y="552947"/>
        <a:ext cx="2194652" cy="931064"/>
      </dsp:txXfrm>
    </dsp:sp>
    <dsp:sp modelId="{4308BD6B-0AB5-4BB3-859C-ECF60A3E910A}">
      <dsp:nvSpPr>
        <dsp:cNvPr id="0" name=""/>
        <dsp:cNvSpPr/>
      </dsp:nvSpPr>
      <dsp:spPr>
        <a:xfrm>
          <a:off x="4078308" y="552947"/>
          <a:ext cx="931064" cy="931064"/>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0E0DD5-FF98-48BF-85CA-354247D9B3D3}">
      <dsp:nvSpPr>
        <dsp:cNvPr id="0" name=""/>
        <dsp:cNvSpPr/>
      </dsp:nvSpPr>
      <dsp:spPr>
        <a:xfrm>
          <a:off x="4273831" y="748471"/>
          <a:ext cx="540017" cy="5400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42DE18-5B94-4FE9-A969-970A4FF1DC14}">
      <dsp:nvSpPr>
        <dsp:cNvPr id="0" name=""/>
        <dsp:cNvSpPr/>
      </dsp:nvSpPr>
      <dsp:spPr>
        <a:xfrm>
          <a:off x="5208886" y="552947"/>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Tests </a:t>
          </a:r>
          <a:endParaRPr lang="en-US" sz="2400" kern="1200"/>
        </a:p>
      </dsp:txBody>
      <dsp:txXfrm>
        <a:off x="5208886" y="552947"/>
        <a:ext cx="2194652" cy="931064"/>
      </dsp:txXfrm>
    </dsp:sp>
    <dsp:sp modelId="{9F2465F8-5A9A-4263-AE1E-BED2D9DED16C}">
      <dsp:nvSpPr>
        <dsp:cNvPr id="0" name=""/>
        <dsp:cNvSpPr/>
      </dsp:nvSpPr>
      <dsp:spPr>
        <a:xfrm>
          <a:off x="7785940" y="552947"/>
          <a:ext cx="931064" cy="931064"/>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D82C76-E872-4AFB-AF2B-0AB0FBB96426}">
      <dsp:nvSpPr>
        <dsp:cNvPr id="0" name=""/>
        <dsp:cNvSpPr/>
      </dsp:nvSpPr>
      <dsp:spPr>
        <a:xfrm>
          <a:off x="7981464" y="748471"/>
          <a:ext cx="540017" cy="5400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087FC2-7D44-4E51-B9B7-21C9F106CF0E}">
      <dsp:nvSpPr>
        <dsp:cNvPr id="0" name=""/>
        <dsp:cNvSpPr/>
      </dsp:nvSpPr>
      <dsp:spPr>
        <a:xfrm>
          <a:off x="8916518" y="552947"/>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Assessment centres </a:t>
          </a:r>
          <a:endParaRPr lang="en-US" sz="2400" kern="1200"/>
        </a:p>
      </dsp:txBody>
      <dsp:txXfrm>
        <a:off x="8916518" y="552947"/>
        <a:ext cx="2194652" cy="931064"/>
      </dsp:txXfrm>
    </dsp:sp>
    <dsp:sp modelId="{9CE7524C-7A33-4F48-84D9-E2FB013CE2AA}">
      <dsp:nvSpPr>
        <dsp:cNvPr id="0" name=""/>
        <dsp:cNvSpPr/>
      </dsp:nvSpPr>
      <dsp:spPr>
        <a:xfrm>
          <a:off x="370675" y="2091921"/>
          <a:ext cx="931064" cy="931064"/>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0D1D97-23CF-4E2A-83BD-1117167AD2E4}">
      <dsp:nvSpPr>
        <dsp:cNvPr id="0" name=""/>
        <dsp:cNvSpPr/>
      </dsp:nvSpPr>
      <dsp:spPr>
        <a:xfrm>
          <a:off x="566199" y="2287444"/>
          <a:ext cx="540017" cy="54001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064D6A-F085-4011-953C-89850A91BC0B}">
      <dsp:nvSpPr>
        <dsp:cNvPr id="0" name=""/>
        <dsp:cNvSpPr/>
      </dsp:nvSpPr>
      <dsp:spPr>
        <a:xfrm>
          <a:off x="1501254" y="2091921"/>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Trial shifts </a:t>
          </a:r>
          <a:endParaRPr lang="en-US" sz="2400" kern="1200"/>
        </a:p>
      </dsp:txBody>
      <dsp:txXfrm>
        <a:off x="1501254" y="2091921"/>
        <a:ext cx="2194652" cy="931064"/>
      </dsp:txXfrm>
    </dsp:sp>
    <dsp:sp modelId="{C1BB6192-A365-4B54-9849-F811C57F64BD}">
      <dsp:nvSpPr>
        <dsp:cNvPr id="0" name=""/>
        <dsp:cNvSpPr/>
      </dsp:nvSpPr>
      <dsp:spPr>
        <a:xfrm>
          <a:off x="4078308" y="2091921"/>
          <a:ext cx="931064" cy="931064"/>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F781BC-74C2-42E7-91F3-D1EEA6262458}">
      <dsp:nvSpPr>
        <dsp:cNvPr id="0" name=""/>
        <dsp:cNvSpPr/>
      </dsp:nvSpPr>
      <dsp:spPr>
        <a:xfrm>
          <a:off x="4273831" y="2287444"/>
          <a:ext cx="540017" cy="54001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834642-991B-45B1-B6B3-5C3604DD1BFB}">
      <dsp:nvSpPr>
        <dsp:cNvPr id="0" name=""/>
        <dsp:cNvSpPr/>
      </dsp:nvSpPr>
      <dsp:spPr>
        <a:xfrm>
          <a:off x="5208886" y="2091921"/>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References</a:t>
          </a:r>
          <a:endParaRPr lang="en-US" sz="2400" kern="1200"/>
        </a:p>
      </dsp:txBody>
      <dsp:txXfrm>
        <a:off x="5208886" y="2091921"/>
        <a:ext cx="2194652" cy="931064"/>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D37687-43B2-4EC2-9B42-78B987CF70C7}">
      <dsp:nvSpPr>
        <dsp:cNvPr id="0" name=""/>
        <dsp:cNvSpPr/>
      </dsp:nvSpPr>
      <dsp:spPr>
        <a:xfrm>
          <a:off x="0" y="13811"/>
          <a:ext cx="11480800" cy="64759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Telephone interviews </a:t>
          </a:r>
          <a:endParaRPr lang="en-US" sz="2700" kern="1200"/>
        </a:p>
      </dsp:txBody>
      <dsp:txXfrm>
        <a:off x="31613" y="45424"/>
        <a:ext cx="11417574" cy="584369"/>
      </dsp:txXfrm>
    </dsp:sp>
    <dsp:sp modelId="{F2A11582-2123-47BE-A303-642C3DD30659}">
      <dsp:nvSpPr>
        <dsp:cNvPr id="0" name=""/>
        <dsp:cNvSpPr/>
      </dsp:nvSpPr>
      <dsp:spPr>
        <a:xfrm>
          <a:off x="0" y="739166"/>
          <a:ext cx="11480800" cy="64759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Video call interviews </a:t>
          </a:r>
          <a:endParaRPr lang="en-US" sz="2700" kern="1200"/>
        </a:p>
      </dsp:txBody>
      <dsp:txXfrm>
        <a:off x="31613" y="770779"/>
        <a:ext cx="11417574" cy="584369"/>
      </dsp:txXfrm>
    </dsp:sp>
    <dsp:sp modelId="{6F2E679F-61A0-46CF-992C-52C51DE6939C}">
      <dsp:nvSpPr>
        <dsp:cNvPr id="0" name=""/>
        <dsp:cNvSpPr/>
      </dsp:nvSpPr>
      <dsp:spPr>
        <a:xfrm>
          <a:off x="0" y="1464521"/>
          <a:ext cx="11480800" cy="64759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Face-to-face interviews </a:t>
          </a:r>
          <a:endParaRPr lang="en-US" sz="2700" kern="1200"/>
        </a:p>
      </dsp:txBody>
      <dsp:txXfrm>
        <a:off x="31613" y="1496134"/>
        <a:ext cx="11417574" cy="584369"/>
      </dsp:txXfrm>
    </dsp:sp>
    <dsp:sp modelId="{93EC84CF-29D7-4EEF-B265-5B58E2B3C62C}">
      <dsp:nvSpPr>
        <dsp:cNvPr id="0" name=""/>
        <dsp:cNvSpPr/>
      </dsp:nvSpPr>
      <dsp:spPr>
        <a:xfrm>
          <a:off x="0" y="2189876"/>
          <a:ext cx="11480800" cy="64759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One to one or panel interviews </a:t>
          </a:r>
          <a:endParaRPr lang="en-US" sz="2700" kern="1200"/>
        </a:p>
      </dsp:txBody>
      <dsp:txXfrm>
        <a:off x="31613" y="2221489"/>
        <a:ext cx="11417574" cy="584369"/>
      </dsp:txXfrm>
    </dsp:sp>
    <dsp:sp modelId="{97E1A13B-ECF7-4A4D-8B6D-529AD5287BB8}">
      <dsp:nvSpPr>
        <dsp:cNvPr id="0" name=""/>
        <dsp:cNvSpPr/>
      </dsp:nvSpPr>
      <dsp:spPr>
        <a:xfrm>
          <a:off x="0" y="2915231"/>
          <a:ext cx="11480800" cy="64759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Individual or group interviews</a:t>
          </a:r>
          <a:endParaRPr lang="en-US" sz="2700" kern="1200"/>
        </a:p>
      </dsp:txBody>
      <dsp:txXfrm>
        <a:off x="31613" y="2946844"/>
        <a:ext cx="11417574" cy="584369"/>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D8A4E1-B527-4D51-A437-4A8036277190}">
      <dsp:nvSpPr>
        <dsp:cNvPr id="0" name=""/>
        <dsp:cNvSpPr/>
      </dsp:nvSpPr>
      <dsp:spPr>
        <a:xfrm>
          <a:off x="0" y="1625"/>
          <a:ext cx="10972800" cy="8239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8F8844-AD5B-4FCC-976C-CA6347BEA206}">
      <dsp:nvSpPr>
        <dsp:cNvPr id="0" name=""/>
        <dsp:cNvSpPr/>
      </dsp:nvSpPr>
      <dsp:spPr>
        <a:xfrm>
          <a:off x="249246" y="187015"/>
          <a:ext cx="453174" cy="4531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F287BC-F359-497D-B991-480321EFDF62}">
      <dsp:nvSpPr>
        <dsp:cNvPr id="0" name=""/>
        <dsp:cNvSpPr/>
      </dsp:nvSpPr>
      <dsp:spPr>
        <a:xfrm>
          <a:off x="951666" y="1625"/>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33450">
            <a:lnSpc>
              <a:spcPct val="100000"/>
            </a:lnSpc>
            <a:spcBef>
              <a:spcPct val="0"/>
            </a:spcBef>
            <a:spcAft>
              <a:spcPct val="35000"/>
            </a:spcAft>
            <a:buNone/>
          </a:pPr>
          <a:r>
            <a:rPr lang="en-GB" sz="2100" kern="1200"/>
            <a:t>Opening the interview, the questions, closing the interview.</a:t>
          </a:r>
          <a:endParaRPr lang="en-US" sz="2100" kern="1200"/>
        </a:p>
      </dsp:txBody>
      <dsp:txXfrm>
        <a:off x="951666" y="1625"/>
        <a:ext cx="10021133" cy="823953"/>
      </dsp:txXfrm>
    </dsp:sp>
    <dsp:sp modelId="{14C19926-A854-4335-8B76-C46DF84A8852}">
      <dsp:nvSpPr>
        <dsp:cNvPr id="0" name=""/>
        <dsp:cNvSpPr/>
      </dsp:nvSpPr>
      <dsp:spPr>
        <a:xfrm>
          <a:off x="0" y="1031567"/>
          <a:ext cx="10972800" cy="8239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FEE32E-6F0C-434A-AF6F-7DA7A89C61DF}">
      <dsp:nvSpPr>
        <dsp:cNvPr id="0" name=""/>
        <dsp:cNvSpPr/>
      </dsp:nvSpPr>
      <dsp:spPr>
        <a:xfrm>
          <a:off x="249246" y="1216957"/>
          <a:ext cx="453174" cy="4531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1BFDBB-2879-42D5-95B7-86171E69F68D}">
      <dsp:nvSpPr>
        <dsp:cNvPr id="0" name=""/>
        <dsp:cNvSpPr/>
      </dsp:nvSpPr>
      <dsp:spPr>
        <a:xfrm>
          <a:off x="951666" y="1031567"/>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33450">
            <a:lnSpc>
              <a:spcPct val="100000"/>
            </a:lnSpc>
            <a:spcBef>
              <a:spcPct val="0"/>
            </a:spcBef>
            <a:spcAft>
              <a:spcPct val="35000"/>
            </a:spcAft>
            <a:buNone/>
          </a:pPr>
          <a:r>
            <a:rPr lang="en-GB" sz="2100" kern="1200"/>
            <a:t>Interview questions – closed, open, probing, hypothetical, competency based.</a:t>
          </a:r>
          <a:endParaRPr lang="en-US" sz="2100" kern="1200"/>
        </a:p>
      </dsp:txBody>
      <dsp:txXfrm>
        <a:off x="951666" y="1031567"/>
        <a:ext cx="10021133" cy="823953"/>
      </dsp:txXfrm>
    </dsp:sp>
    <dsp:sp modelId="{478E03D0-EE05-4337-950B-C8CC2F8FA4E1}">
      <dsp:nvSpPr>
        <dsp:cNvPr id="0" name=""/>
        <dsp:cNvSpPr/>
      </dsp:nvSpPr>
      <dsp:spPr>
        <a:xfrm>
          <a:off x="0" y="2061510"/>
          <a:ext cx="10972800" cy="8239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BB51E5-E6E8-49AF-BBF7-6341220BD1C0}">
      <dsp:nvSpPr>
        <dsp:cNvPr id="0" name=""/>
        <dsp:cNvSpPr/>
      </dsp:nvSpPr>
      <dsp:spPr>
        <a:xfrm>
          <a:off x="249246" y="2246899"/>
          <a:ext cx="453174" cy="4531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C9AC51-B217-47C2-9012-E717D6643BDE}">
      <dsp:nvSpPr>
        <dsp:cNvPr id="0" name=""/>
        <dsp:cNvSpPr/>
      </dsp:nvSpPr>
      <dsp:spPr>
        <a:xfrm>
          <a:off x="951666" y="2061510"/>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33450">
            <a:lnSpc>
              <a:spcPct val="100000"/>
            </a:lnSpc>
            <a:spcBef>
              <a:spcPct val="0"/>
            </a:spcBef>
            <a:spcAft>
              <a:spcPct val="35000"/>
            </a:spcAft>
            <a:buNone/>
          </a:pPr>
          <a:r>
            <a:rPr lang="en-GB" sz="2100" kern="1200"/>
            <a:t>Who should conduct the interview?</a:t>
          </a:r>
          <a:endParaRPr lang="en-US" sz="2100" kern="1200"/>
        </a:p>
      </dsp:txBody>
      <dsp:txXfrm>
        <a:off x="951666" y="2061510"/>
        <a:ext cx="10021133" cy="823953"/>
      </dsp:txXfrm>
    </dsp:sp>
    <dsp:sp modelId="{8679F4C9-5633-4B84-88A3-68D58AAD3F4F}">
      <dsp:nvSpPr>
        <dsp:cNvPr id="0" name=""/>
        <dsp:cNvSpPr/>
      </dsp:nvSpPr>
      <dsp:spPr>
        <a:xfrm>
          <a:off x="0" y="3091452"/>
          <a:ext cx="10972800" cy="8239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3E3CE0-AB5F-42DA-95FC-594E432EAD04}">
      <dsp:nvSpPr>
        <dsp:cNvPr id="0" name=""/>
        <dsp:cNvSpPr/>
      </dsp:nvSpPr>
      <dsp:spPr>
        <a:xfrm>
          <a:off x="249246" y="3276842"/>
          <a:ext cx="453174" cy="45317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298B6A-7DCB-49E6-B248-A06E845F415C}">
      <dsp:nvSpPr>
        <dsp:cNvPr id="0" name=""/>
        <dsp:cNvSpPr/>
      </dsp:nvSpPr>
      <dsp:spPr>
        <a:xfrm>
          <a:off x="951666" y="3091452"/>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33450">
            <a:lnSpc>
              <a:spcPct val="100000"/>
            </a:lnSpc>
            <a:spcBef>
              <a:spcPct val="0"/>
            </a:spcBef>
            <a:spcAft>
              <a:spcPct val="35000"/>
            </a:spcAft>
            <a:buNone/>
          </a:pPr>
          <a:r>
            <a:rPr lang="en-GB" sz="2100" kern="1200"/>
            <a:t>In pairs, think of some questions you could ask in an interview for People Assistant role. </a:t>
          </a:r>
          <a:endParaRPr lang="en-US" sz="2100" kern="1200"/>
        </a:p>
      </dsp:txBody>
      <dsp:txXfrm>
        <a:off x="951666" y="3091452"/>
        <a:ext cx="10021133" cy="823953"/>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15DC1F-AFE4-4F6E-9396-7F72FB883580}">
      <dsp:nvSpPr>
        <dsp:cNvPr id="0" name=""/>
        <dsp:cNvSpPr/>
      </dsp:nvSpPr>
      <dsp:spPr>
        <a:xfrm>
          <a:off x="0" y="478"/>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A3DE9F-18B7-4B0B-B8BA-20943F078B25}">
      <dsp:nvSpPr>
        <dsp:cNvPr id="0" name=""/>
        <dsp:cNvSpPr/>
      </dsp:nvSpPr>
      <dsp:spPr>
        <a:xfrm>
          <a:off x="338460" y="252225"/>
          <a:ext cx="615383" cy="6153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C456FE-3633-4A53-BE3C-633929CDB8D3}">
      <dsp:nvSpPr>
        <dsp:cNvPr id="0" name=""/>
        <dsp:cNvSpPr/>
      </dsp:nvSpPr>
      <dsp:spPr>
        <a:xfrm>
          <a:off x="1292304" y="478"/>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933450">
            <a:lnSpc>
              <a:spcPct val="90000"/>
            </a:lnSpc>
            <a:spcBef>
              <a:spcPct val="0"/>
            </a:spcBef>
            <a:spcAft>
              <a:spcPct val="35000"/>
            </a:spcAft>
            <a:buNone/>
          </a:pPr>
          <a:r>
            <a:rPr lang="en-GB" sz="2100" kern="1200"/>
            <a:t>Tests – attainment, ability and aptitude, situational judgement, personality (Strengthsfinder example)</a:t>
          </a:r>
          <a:endParaRPr lang="en-US" sz="2100" kern="1200"/>
        </a:p>
      </dsp:txBody>
      <dsp:txXfrm>
        <a:off x="1292304" y="478"/>
        <a:ext cx="9680495" cy="1118878"/>
      </dsp:txXfrm>
    </dsp:sp>
    <dsp:sp modelId="{C0F10906-395E-489E-B78A-9EAFBA4DBD9C}">
      <dsp:nvSpPr>
        <dsp:cNvPr id="0" name=""/>
        <dsp:cNvSpPr/>
      </dsp:nvSpPr>
      <dsp:spPr>
        <a:xfrm>
          <a:off x="0" y="1399076"/>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B4C499-CCFE-4987-B913-D122D518D759}">
      <dsp:nvSpPr>
        <dsp:cNvPr id="0" name=""/>
        <dsp:cNvSpPr/>
      </dsp:nvSpPr>
      <dsp:spPr>
        <a:xfrm>
          <a:off x="338460" y="1650824"/>
          <a:ext cx="615383" cy="6153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6A7050-94FC-438D-8FD1-36843BA44B7D}">
      <dsp:nvSpPr>
        <dsp:cNvPr id="0" name=""/>
        <dsp:cNvSpPr/>
      </dsp:nvSpPr>
      <dsp:spPr>
        <a:xfrm>
          <a:off x="1292304" y="1399076"/>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933450">
            <a:lnSpc>
              <a:spcPct val="90000"/>
            </a:lnSpc>
            <a:spcBef>
              <a:spcPct val="0"/>
            </a:spcBef>
            <a:spcAft>
              <a:spcPct val="35000"/>
            </a:spcAft>
            <a:buNone/>
          </a:pPr>
          <a:r>
            <a:rPr lang="en-GB" sz="2100" kern="1200"/>
            <a:t>Assessment centres – opportunity to assess knowledge, skills and behaviours, an support volume and specialist selection, important to train assessors, can improve reliability and validity of selection decisions and be completed virtually if needed.</a:t>
          </a:r>
          <a:endParaRPr lang="en-US" sz="2100" kern="1200"/>
        </a:p>
      </dsp:txBody>
      <dsp:txXfrm>
        <a:off x="1292304" y="1399076"/>
        <a:ext cx="9680495" cy="1118878"/>
      </dsp:txXfrm>
    </dsp:sp>
    <dsp:sp modelId="{F2D223AE-9A0C-46E2-AC0A-AA516106AABC}">
      <dsp:nvSpPr>
        <dsp:cNvPr id="0" name=""/>
        <dsp:cNvSpPr/>
      </dsp:nvSpPr>
      <dsp:spPr>
        <a:xfrm>
          <a:off x="0" y="2797675"/>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8FD663-5950-4A49-AE15-77263376A3E3}">
      <dsp:nvSpPr>
        <dsp:cNvPr id="0" name=""/>
        <dsp:cNvSpPr/>
      </dsp:nvSpPr>
      <dsp:spPr>
        <a:xfrm>
          <a:off x="338460" y="3049422"/>
          <a:ext cx="615383" cy="6153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DF6DA1-D6B9-41CE-A1A0-1720B1FDA380}">
      <dsp:nvSpPr>
        <dsp:cNvPr id="0" name=""/>
        <dsp:cNvSpPr/>
      </dsp:nvSpPr>
      <dsp:spPr>
        <a:xfrm>
          <a:off x="1292304" y="2797675"/>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933450">
            <a:lnSpc>
              <a:spcPct val="90000"/>
            </a:lnSpc>
            <a:spcBef>
              <a:spcPct val="0"/>
            </a:spcBef>
            <a:spcAft>
              <a:spcPct val="35000"/>
            </a:spcAft>
            <a:buNone/>
          </a:pPr>
          <a:r>
            <a:rPr lang="en-GB" sz="2100" kern="1200"/>
            <a:t>Trial shifts – candidate has a chance to experience the role, organisation can see how a person actually performs, possible issues around pay and national minimum wage.</a:t>
          </a:r>
          <a:endParaRPr lang="en-US" sz="2100" kern="1200"/>
        </a:p>
      </dsp:txBody>
      <dsp:txXfrm>
        <a:off x="1292304" y="2797675"/>
        <a:ext cx="9680495" cy="1118878"/>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BFAAE4-176B-40AF-9297-22F5571916AD}">
      <dsp:nvSpPr>
        <dsp:cNvPr id="0" name=""/>
        <dsp:cNvSpPr/>
      </dsp:nvSpPr>
      <dsp:spPr>
        <a:xfrm>
          <a:off x="0" y="578343"/>
          <a:ext cx="10972800" cy="503685"/>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Potential for discrimination to occur at any stage of selection. </a:t>
          </a:r>
          <a:endParaRPr lang="en-US" sz="2100" kern="1200"/>
        </a:p>
      </dsp:txBody>
      <dsp:txXfrm>
        <a:off x="24588" y="602931"/>
        <a:ext cx="10923624" cy="454509"/>
      </dsp:txXfrm>
    </dsp:sp>
    <dsp:sp modelId="{F2751B74-DF97-4B23-9CF0-CFB1F2EE4D5C}">
      <dsp:nvSpPr>
        <dsp:cNvPr id="0" name=""/>
        <dsp:cNvSpPr/>
      </dsp:nvSpPr>
      <dsp:spPr>
        <a:xfrm>
          <a:off x="0" y="1142508"/>
          <a:ext cx="10972800" cy="503685"/>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Details that may reveal protected characteristics can be removed to avoid risk of discrimination. </a:t>
          </a:r>
          <a:endParaRPr lang="en-US" sz="2100" kern="1200"/>
        </a:p>
      </dsp:txBody>
      <dsp:txXfrm>
        <a:off x="24588" y="1167096"/>
        <a:ext cx="10923624" cy="454509"/>
      </dsp:txXfrm>
    </dsp:sp>
    <dsp:sp modelId="{3F255877-0E7F-464E-89F6-955F64A43B8D}">
      <dsp:nvSpPr>
        <dsp:cNvPr id="0" name=""/>
        <dsp:cNvSpPr/>
      </dsp:nvSpPr>
      <dsp:spPr>
        <a:xfrm>
          <a:off x="0" y="1706673"/>
          <a:ext cx="10972800" cy="503685"/>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Advantages to using technology for screening and testing.</a:t>
          </a:r>
          <a:endParaRPr lang="en-US" sz="2100" kern="1200"/>
        </a:p>
      </dsp:txBody>
      <dsp:txXfrm>
        <a:off x="24588" y="1731261"/>
        <a:ext cx="10923624" cy="454509"/>
      </dsp:txXfrm>
    </dsp:sp>
    <dsp:sp modelId="{C33E13DB-529D-493C-A242-7FA1771F99E2}">
      <dsp:nvSpPr>
        <dsp:cNvPr id="0" name=""/>
        <dsp:cNvSpPr/>
      </dsp:nvSpPr>
      <dsp:spPr>
        <a:xfrm>
          <a:off x="0" y="2270838"/>
          <a:ext cx="10972800" cy="503685"/>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Retain records of selection decisions to prove objective decision making. </a:t>
          </a:r>
          <a:endParaRPr lang="en-US" sz="2100" kern="1200"/>
        </a:p>
      </dsp:txBody>
      <dsp:txXfrm>
        <a:off x="24588" y="2295426"/>
        <a:ext cx="10923624" cy="454509"/>
      </dsp:txXfrm>
    </dsp:sp>
    <dsp:sp modelId="{90D3F195-7D75-4A26-B46C-89DE7248CA8A}">
      <dsp:nvSpPr>
        <dsp:cNvPr id="0" name=""/>
        <dsp:cNvSpPr/>
      </dsp:nvSpPr>
      <dsp:spPr>
        <a:xfrm>
          <a:off x="0" y="2835003"/>
          <a:ext cx="10972800" cy="503685"/>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Importance of training assessor and interviewers.</a:t>
          </a:r>
          <a:endParaRPr lang="en-US" sz="2100" kern="1200"/>
        </a:p>
      </dsp:txBody>
      <dsp:txXfrm>
        <a:off x="24588" y="2859591"/>
        <a:ext cx="10923624" cy="454509"/>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DCC6DB-CA04-4762-A9BF-674CF183300E}">
      <dsp:nvSpPr>
        <dsp:cNvPr id="0" name=""/>
        <dsp:cNvSpPr/>
      </dsp:nvSpPr>
      <dsp:spPr>
        <a:xfrm>
          <a:off x="3913801" y="704563"/>
          <a:ext cx="544501" cy="91440"/>
        </a:xfrm>
        <a:custGeom>
          <a:avLst/>
          <a:gdLst/>
          <a:ahLst/>
          <a:cxnLst/>
          <a:rect l="0" t="0" r="0" b="0"/>
          <a:pathLst>
            <a:path>
              <a:moveTo>
                <a:pt x="0" y="45720"/>
              </a:moveTo>
              <a:lnTo>
                <a:pt x="54450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71674" y="747408"/>
        <a:ext cx="28755" cy="5751"/>
      </dsp:txXfrm>
    </dsp:sp>
    <dsp:sp modelId="{65F08F6E-360C-4A59-BEBB-FC1C5DF678B4}">
      <dsp:nvSpPr>
        <dsp:cNvPr id="0" name=""/>
        <dsp:cNvSpPr/>
      </dsp:nvSpPr>
      <dsp:spPr>
        <a:xfrm>
          <a:off x="1415160" y="151"/>
          <a:ext cx="2500441" cy="150026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2524" tIns="128610" rIns="122524" bIns="128610" numCol="1" spcCol="1270" anchor="ctr" anchorCtr="0">
          <a:noAutofit/>
        </a:bodyPr>
        <a:lstStyle/>
        <a:p>
          <a:pPr marL="0" lvl="0" indent="0" algn="ctr" defTabSz="622300">
            <a:lnSpc>
              <a:spcPct val="90000"/>
            </a:lnSpc>
            <a:spcBef>
              <a:spcPct val="0"/>
            </a:spcBef>
            <a:spcAft>
              <a:spcPct val="35000"/>
            </a:spcAft>
            <a:buNone/>
          </a:pPr>
          <a:r>
            <a:rPr lang="en-GB" sz="1400" kern="1200"/>
            <a:t>In August 2021 Mr Tyerman, who is diagnosed with autism, applied for a role and requested reasonable adjustments to help him prepare for his interview. </a:t>
          </a:r>
          <a:endParaRPr lang="en-US" sz="1400" kern="1200"/>
        </a:p>
      </dsp:txBody>
      <dsp:txXfrm>
        <a:off x="1415160" y="151"/>
        <a:ext cx="2500441" cy="1500264"/>
      </dsp:txXfrm>
    </dsp:sp>
    <dsp:sp modelId="{85681D0F-D9EE-4317-852B-F60673D6F881}">
      <dsp:nvSpPr>
        <dsp:cNvPr id="0" name=""/>
        <dsp:cNvSpPr/>
      </dsp:nvSpPr>
      <dsp:spPr>
        <a:xfrm>
          <a:off x="6989344" y="704563"/>
          <a:ext cx="544501" cy="91440"/>
        </a:xfrm>
        <a:custGeom>
          <a:avLst/>
          <a:gdLst/>
          <a:ahLst/>
          <a:cxnLst/>
          <a:rect l="0" t="0" r="0" b="0"/>
          <a:pathLst>
            <a:path>
              <a:moveTo>
                <a:pt x="0" y="45720"/>
              </a:moveTo>
              <a:lnTo>
                <a:pt x="54450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47217" y="747408"/>
        <a:ext cx="28755" cy="5751"/>
      </dsp:txXfrm>
    </dsp:sp>
    <dsp:sp modelId="{4CA219DD-E9D8-4E1C-A70B-13E51ED2EB3A}">
      <dsp:nvSpPr>
        <dsp:cNvPr id="0" name=""/>
        <dsp:cNvSpPr/>
      </dsp:nvSpPr>
      <dsp:spPr>
        <a:xfrm>
          <a:off x="4490702" y="151"/>
          <a:ext cx="2500441" cy="150026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2524" tIns="128610" rIns="122524" bIns="128610" numCol="1" spcCol="1270" anchor="ctr" anchorCtr="0">
          <a:noAutofit/>
        </a:bodyPr>
        <a:lstStyle/>
        <a:p>
          <a:pPr marL="0" lvl="0" indent="0" algn="ctr" defTabSz="622300">
            <a:lnSpc>
              <a:spcPct val="90000"/>
            </a:lnSpc>
            <a:spcBef>
              <a:spcPct val="0"/>
            </a:spcBef>
            <a:spcAft>
              <a:spcPct val="35000"/>
            </a:spcAft>
            <a:buNone/>
          </a:pPr>
          <a:r>
            <a:rPr lang="en-GB" sz="1400" kern="1200"/>
            <a:t>The reasonable adjustments included the ability to preview the interview questions in advance and the avoidance of open-ended questions by the interviewers. </a:t>
          </a:r>
          <a:endParaRPr lang="en-US" sz="1400" kern="1200"/>
        </a:p>
      </dsp:txBody>
      <dsp:txXfrm>
        <a:off x="4490702" y="151"/>
        <a:ext cx="2500441" cy="1500264"/>
      </dsp:txXfrm>
    </dsp:sp>
    <dsp:sp modelId="{10807B57-5828-4029-AD9C-FB9C9A1A643A}">
      <dsp:nvSpPr>
        <dsp:cNvPr id="0" name=""/>
        <dsp:cNvSpPr/>
      </dsp:nvSpPr>
      <dsp:spPr>
        <a:xfrm>
          <a:off x="2665380" y="1498616"/>
          <a:ext cx="6151085" cy="544501"/>
        </a:xfrm>
        <a:custGeom>
          <a:avLst/>
          <a:gdLst/>
          <a:ahLst/>
          <a:cxnLst/>
          <a:rect l="0" t="0" r="0" b="0"/>
          <a:pathLst>
            <a:path>
              <a:moveTo>
                <a:pt x="6151085" y="0"/>
              </a:moveTo>
              <a:lnTo>
                <a:pt x="6151085" y="289350"/>
              </a:lnTo>
              <a:lnTo>
                <a:pt x="0" y="289350"/>
              </a:lnTo>
              <a:lnTo>
                <a:pt x="0" y="544501"/>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86475" y="1767991"/>
        <a:ext cx="308895" cy="5751"/>
      </dsp:txXfrm>
    </dsp:sp>
    <dsp:sp modelId="{763B0AB4-9971-4CE4-82E3-E099804F55C9}">
      <dsp:nvSpPr>
        <dsp:cNvPr id="0" name=""/>
        <dsp:cNvSpPr/>
      </dsp:nvSpPr>
      <dsp:spPr>
        <a:xfrm>
          <a:off x="7566245" y="151"/>
          <a:ext cx="2500441" cy="150026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2524" tIns="128610" rIns="122524" bIns="128610" numCol="1" spcCol="1270" anchor="ctr" anchorCtr="0">
          <a:noAutofit/>
        </a:bodyPr>
        <a:lstStyle/>
        <a:p>
          <a:pPr marL="0" lvl="0" indent="0" algn="ctr" defTabSz="622300">
            <a:lnSpc>
              <a:spcPct val="90000"/>
            </a:lnSpc>
            <a:spcBef>
              <a:spcPct val="0"/>
            </a:spcBef>
            <a:spcAft>
              <a:spcPct val="35000"/>
            </a:spcAft>
            <a:buNone/>
          </a:pPr>
          <a:r>
            <a:rPr lang="en-GB" sz="1400" kern="1200"/>
            <a:t>The adjustments were declined due to NHS Digital advising all applicants must be treated uniformly. </a:t>
          </a:r>
          <a:endParaRPr lang="en-US" sz="1400" kern="1200"/>
        </a:p>
      </dsp:txBody>
      <dsp:txXfrm>
        <a:off x="7566245" y="151"/>
        <a:ext cx="2500441" cy="1500264"/>
      </dsp:txXfrm>
    </dsp:sp>
    <dsp:sp modelId="{7D479C81-D301-42E6-B50C-EC82EA2BE582}">
      <dsp:nvSpPr>
        <dsp:cNvPr id="0" name=""/>
        <dsp:cNvSpPr/>
      </dsp:nvSpPr>
      <dsp:spPr>
        <a:xfrm>
          <a:off x="3913801" y="2779930"/>
          <a:ext cx="544501" cy="91440"/>
        </a:xfrm>
        <a:custGeom>
          <a:avLst/>
          <a:gdLst/>
          <a:ahLst/>
          <a:cxnLst/>
          <a:rect l="0" t="0" r="0" b="0"/>
          <a:pathLst>
            <a:path>
              <a:moveTo>
                <a:pt x="0" y="45720"/>
              </a:moveTo>
              <a:lnTo>
                <a:pt x="54450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71674" y="2822774"/>
        <a:ext cx="28755" cy="5751"/>
      </dsp:txXfrm>
    </dsp:sp>
    <dsp:sp modelId="{EC71D881-5AAD-4524-B41F-34F4D719BE2E}">
      <dsp:nvSpPr>
        <dsp:cNvPr id="0" name=""/>
        <dsp:cNvSpPr/>
      </dsp:nvSpPr>
      <dsp:spPr>
        <a:xfrm>
          <a:off x="1415160" y="2075517"/>
          <a:ext cx="2500441" cy="150026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2524" tIns="128610" rIns="122524" bIns="128610" numCol="1" spcCol="1270" anchor="ctr" anchorCtr="0">
          <a:noAutofit/>
        </a:bodyPr>
        <a:lstStyle/>
        <a:p>
          <a:pPr marL="0" lvl="0" indent="0" algn="ctr" defTabSz="622300">
            <a:lnSpc>
              <a:spcPct val="90000"/>
            </a:lnSpc>
            <a:spcBef>
              <a:spcPct val="0"/>
            </a:spcBef>
            <a:spcAft>
              <a:spcPct val="35000"/>
            </a:spcAft>
            <a:buNone/>
          </a:pPr>
          <a:r>
            <a:rPr lang="en-GB" sz="1400" kern="1200"/>
            <a:t>Mr Tyerman opted not to attend the interview. </a:t>
          </a:r>
          <a:endParaRPr lang="en-US" sz="1400" kern="1200"/>
        </a:p>
      </dsp:txBody>
      <dsp:txXfrm>
        <a:off x="1415160" y="2075517"/>
        <a:ext cx="2500441" cy="1500264"/>
      </dsp:txXfrm>
    </dsp:sp>
    <dsp:sp modelId="{A6E62F6B-5E02-4006-A234-748464AAE427}">
      <dsp:nvSpPr>
        <dsp:cNvPr id="0" name=""/>
        <dsp:cNvSpPr/>
      </dsp:nvSpPr>
      <dsp:spPr>
        <a:xfrm>
          <a:off x="6989344" y="2779930"/>
          <a:ext cx="544501" cy="91440"/>
        </a:xfrm>
        <a:custGeom>
          <a:avLst/>
          <a:gdLst/>
          <a:ahLst/>
          <a:cxnLst/>
          <a:rect l="0" t="0" r="0" b="0"/>
          <a:pathLst>
            <a:path>
              <a:moveTo>
                <a:pt x="0" y="45720"/>
              </a:moveTo>
              <a:lnTo>
                <a:pt x="54450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47217" y="2822774"/>
        <a:ext cx="28755" cy="5751"/>
      </dsp:txXfrm>
    </dsp:sp>
    <dsp:sp modelId="{D9AD4A4E-240C-4094-8FBC-EE911E9557AD}">
      <dsp:nvSpPr>
        <dsp:cNvPr id="0" name=""/>
        <dsp:cNvSpPr/>
      </dsp:nvSpPr>
      <dsp:spPr>
        <a:xfrm>
          <a:off x="4490702" y="2075517"/>
          <a:ext cx="2500441" cy="150026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2524" tIns="128610" rIns="122524" bIns="128610" numCol="1" spcCol="1270" anchor="ctr" anchorCtr="0">
          <a:noAutofit/>
        </a:bodyPr>
        <a:lstStyle/>
        <a:p>
          <a:pPr marL="0" lvl="0" indent="0" algn="ctr" defTabSz="622300">
            <a:lnSpc>
              <a:spcPct val="90000"/>
            </a:lnSpc>
            <a:spcBef>
              <a:spcPct val="0"/>
            </a:spcBef>
            <a:spcAft>
              <a:spcPct val="35000"/>
            </a:spcAft>
            <a:buNone/>
          </a:pPr>
          <a:r>
            <a:rPr lang="en-GB" sz="1400" kern="1200"/>
            <a:t>Mr Tyerman submitted an Employment Tribunal Claim following a formal complaint to NHS Digital was effectively ignored.</a:t>
          </a:r>
          <a:endParaRPr lang="en-US" sz="1400" kern="1200"/>
        </a:p>
      </dsp:txBody>
      <dsp:txXfrm>
        <a:off x="4490702" y="2075517"/>
        <a:ext cx="2500441" cy="1500264"/>
      </dsp:txXfrm>
    </dsp:sp>
    <dsp:sp modelId="{A2A93E27-5A55-497D-996E-74C6EC4818F5}">
      <dsp:nvSpPr>
        <dsp:cNvPr id="0" name=""/>
        <dsp:cNvSpPr/>
      </dsp:nvSpPr>
      <dsp:spPr>
        <a:xfrm>
          <a:off x="7566245" y="2075517"/>
          <a:ext cx="2500441" cy="150026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2524" tIns="128610" rIns="122524" bIns="128610" numCol="1" spcCol="1270" anchor="ctr" anchorCtr="0">
          <a:noAutofit/>
        </a:bodyPr>
        <a:lstStyle/>
        <a:p>
          <a:pPr marL="0" lvl="0" indent="0" algn="ctr" defTabSz="622300">
            <a:lnSpc>
              <a:spcPct val="90000"/>
            </a:lnSpc>
            <a:spcBef>
              <a:spcPct val="0"/>
            </a:spcBef>
            <a:spcAft>
              <a:spcPct val="35000"/>
            </a:spcAft>
            <a:buNone/>
          </a:pPr>
          <a:r>
            <a:rPr lang="en-GB" sz="1400" kern="1200"/>
            <a:t>NHS England offered £20,000 compensation payment for injury to feelings but did not admit liability. </a:t>
          </a:r>
          <a:endParaRPr lang="en-US" sz="1400" kern="1200"/>
        </a:p>
      </dsp:txBody>
      <dsp:txXfrm>
        <a:off x="7566245" y="2075517"/>
        <a:ext cx="2500441" cy="1500264"/>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FC1B2F-DC58-4A4F-A70E-1FE41E7F7717}">
      <dsp:nvSpPr>
        <dsp:cNvPr id="0" name=""/>
        <dsp:cNvSpPr/>
      </dsp:nvSpPr>
      <dsp:spPr>
        <a:xfrm>
          <a:off x="3363" y="0"/>
          <a:ext cx="2668632" cy="3575934"/>
        </a:xfrm>
        <a:prstGeom prst="rect">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8057" tIns="330200" rIns="208057" bIns="330200" numCol="1" spcCol="1270" anchor="t" anchorCtr="0">
          <a:noAutofit/>
        </a:bodyPr>
        <a:lstStyle/>
        <a:p>
          <a:pPr marL="0" lvl="0" indent="0" algn="l" defTabSz="933450">
            <a:lnSpc>
              <a:spcPct val="90000"/>
            </a:lnSpc>
            <a:spcBef>
              <a:spcPct val="0"/>
            </a:spcBef>
            <a:spcAft>
              <a:spcPct val="35000"/>
            </a:spcAft>
            <a:buNone/>
          </a:pPr>
          <a:r>
            <a:rPr lang="en-GB" sz="2100" kern="1200"/>
            <a:t>Ascertain interviewer/assessor availability. </a:t>
          </a:r>
          <a:endParaRPr lang="en-US" sz="2100" kern="1200"/>
        </a:p>
      </dsp:txBody>
      <dsp:txXfrm>
        <a:off x="3363" y="1358854"/>
        <a:ext cx="2668632" cy="2145560"/>
      </dsp:txXfrm>
    </dsp:sp>
    <dsp:sp modelId="{9D5CA5AC-1AA3-4662-B2CE-ABC4C853F910}">
      <dsp:nvSpPr>
        <dsp:cNvPr id="0" name=""/>
        <dsp:cNvSpPr/>
      </dsp:nvSpPr>
      <dsp:spPr>
        <a:xfrm>
          <a:off x="801289" y="357593"/>
          <a:ext cx="1072780" cy="1072780"/>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3638" tIns="12700" rIns="8363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958394" y="514698"/>
        <a:ext cx="758570" cy="758570"/>
      </dsp:txXfrm>
    </dsp:sp>
    <dsp:sp modelId="{50C14926-DBEA-4F27-AC61-B1810EEBC7F6}">
      <dsp:nvSpPr>
        <dsp:cNvPr id="0" name=""/>
        <dsp:cNvSpPr/>
      </dsp:nvSpPr>
      <dsp:spPr>
        <a:xfrm>
          <a:off x="3363" y="3575862"/>
          <a:ext cx="2668632" cy="7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20C209B-8526-41C6-B84F-4DF01A4B0525}">
      <dsp:nvSpPr>
        <dsp:cNvPr id="0" name=""/>
        <dsp:cNvSpPr/>
      </dsp:nvSpPr>
      <dsp:spPr>
        <a:xfrm>
          <a:off x="2938859" y="0"/>
          <a:ext cx="2668632" cy="3575934"/>
        </a:xfrm>
        <a:prstGeom prst="rect">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8057" tIns="330200" rIns="208057" bIns="330200" numCol="1" spcCol="1270" anchor="t" anchorCtr="0">
          <a:noAutofit/>
        </a:bodyPr>
        <a:lstStyle/>
        <a:p>
          <a:pPr marL="0" lvl="0" indent="0" algn="l" defTabSz="933450">
            <a:lnSpc>
              <a:spcPct val="90000"/>
            </a:lnSpc>
            <a:spcBef>
              <a:spcPct val="0"/>
            </a:spcBef>
            <a:spcAft>
              <a:spcPct val="35000"/>
            </a:spcAft>
            <a:buNone/>
          </a:pPr>
          <a:r>
            <a:rPr lang="en-GB" sz="2100" kern="1200"/>
            <a:t>Allocate sufficient time for each interview or assessment centre activities. </a:t>
          </a:r>
          <a:endParaRPr lang="en-US" sz="2100" kern="1200"/>
        </a:p>
      </dsp:txBody>
      <dsp:txXfrm>
        <a:off x="2938859" y="1358854"/>
        <a:ext cx="2668632" cy="2145560"/>
      </dsp:txXfrm>
    </dsp:sp>
    <dsp:sp modelId="{4830B2FC-7B23-4DB3-A503-8402BFDEC739}">
      <dsp:nvSpPr>
        <dsp:cNvPr id="0" name=""/>
        <dsp:cNvSpPr/>
      </dsp:nvSpPr>
      <dsp:spPr>
        <a:xfrm>
          <a:off x="3736785" y="357593"/>
          <a:ext cx="1072780" cy="1072780"/>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3638" tIns="12700" rIns="8363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893890" y="514698"/>
        <a:ext cx="758570" cy="758570"/>
      </dsp:txXfrm>
    </dsp:sp>
    <dsp:sp modelId="{6775259B-9108-435C-91B0-2CA4A44BF4E0}">
      <dsp:nvSpPr>
        <dsp:cNvPr id="0" name=""/>
        <dsp:cNvSpPr/>
      </dsp:nvSpPr>
      <dsp:spPr>
        <a:xfrm>
          <a:off x="2938859" y="3575862"/>
          <a:ext cx="2668632" cy="7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C7A3F6A-3FD8-42F2-9059-883E3D59E8AB}">
      <dsp:nvSpPr>
        <dsp:cNvPr id="0" name=""/>
        <dsp:cNvSpPr/>
      </dsp:nvSpPr>
      <dsp:spPr>
        <a:xfrm>
          <a:off x="5874355" y="0"/>
          <a:ext cx="2668632" cy="3575934"/>
        </a:xfrm>
        <a:prstGeom prst="rect">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8057" tIns="330200" rIns="208057" bIns="330200" numCol="1" spcCol="1270" anchor="t" anchorCtr="0">
          <a:noAutofit/>
        </a:bodyPr>
        <a:lstStyle/>
        <a:p>
          <a:pPr marL="0" lvl="0" indent="0" algn="l" defTabSz="933450">
            <a:lnSpc>
              <a:spcPct val="90000"/>
            </a:lnSpc>
            <a:spcBef>
              <a:spcPct val="0"/>
            </a:spcBef>
            <a:spcAft>
              <a:spcPct val="35000"/>
            </a:spcAft>
            <a:buNone/>
          </a:pPr>
          <a:r>
            <a:rPr lang="en-GB" sz="2100" kern="1200"/>
            <a:t>Give sufficient notice to candidates. </a:t>
          </a:r>
          <a:endParaRPr lang="en-US" sz="2100" kern="1200"/>
        </a:p>
      </dsp:txBody>
      <dsp:txXfrm>
        <a:off x="5874355" y="1358854"/>
        <a:ext cx="2668632" cy="2145560"/>
      </dsp:txXfrm>
    </dsp:sp>
    <dsp:sp modelId="{551ED367-14FB-4641-B37E-82DBB36502A0}">
      <dsp:nvSpPr>
        <dsp:cNvPr id="0" name=""/>
        <dsp:cNvSpPr/>
      </dsp:nvSpPr>
      <dsp:spPr>
        <a:xfrm>
          <a:off x="6672281" y="357593"/>
          <a:ext cx="1072780" cy="1072780"/>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3638" tIns="12700" rIns="83638"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829386" y="514698"/>
        <a:ext cx="758570" cy="758570"/>
      </dsp:txXfrm>
    </dsp:sp>
    <dsp:sp modelId="{7255DFAB-6008-4615-9969-128E2A260466}">
      <dsp:nvSpPr>
        <dsp:cNvPr id="0" name=""/>
        <dsp:cNvSpPr/>
      </dsp:nvSpPr>
      <dsp:spPr>
        <a:xfrm>
          <a:off x="5874355" y="3575862"/>
          <a:ext cx="2668632" cy="7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BFCC61BC-876C-453A-B020-6D6CDC1901ED}">
      <dsp:nvSpPr>
        <dsp:cNvPr id="0" name=""/>
        <dsp:cNvSpPr/>
      </dsp:nvSpPr>
      <dsp:spPr>
        <a:xfrm>
          <a:off x="8809850" y="0"/>
          <a:ext cx="2668632" cy="3575934"/>
        </a:xfrm>
        <a:prstGeom prst="rect">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8057" tIns="330200" rIns="208057" bIns="330200" numCol="1" spcCol="1270" anchor="t" anchorCtr="0">
          <a:noAutofit/>
        </a:bodyPr>
        <a:lstStyle/>
        <a:p>
          <a:pPr marL="0" lvl="0" indent="0" algn="l" defTabSz="933450">
            <a:lnSpc>
              <a:spcPct val="90000"/>
            </a:lnSpc>
            <a:spcBef>
              <a:spcPct val="0"/>
            </a:spcBef>
            <a:spcAft>
              <a:spcPct val="35000"/>
            </a:spcAft>
            <a:buNone/>
          </a:pPr>
          <a:r>
            <a:rPr lang="en-GB" sz="2100" kern="1200"/>
            <a:t>Provide candidate list and timetable to interviewers and/or assessors.</a:t>
          </a:r>
          <a:endParaRPr lang="en-US" sz="2100" kern="1200"/>
        </a:p>
      </dsp:txBody>
      <dsp:txXfrm>
        <a:off x="8809850" y="1358854"/>
        <a:ext cx="2668632" cy="2145560"/>
      </dsp:txXfrm>
    </dsp:sp>
    <dsp:sp modelId="{EF59FB20-0EB9-4000-A8E1-7FAE2863CFC0}">
      <dsp:nvSpPr>
        <dsp:cNvPr id="0" name=""/>
        <dsp:cNvSpPr/>
      </dsp:nvSpPr>
      <dsp:spPr>
        <a:xfrm>
          <a:off x="9607776" y="357593"/>
          <a:ext cx="1072780" cy="1072780"/>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3638" tIns="12700" rIns="83638"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764881" y="514698"/>
        <a:ext cx="758570" cy="758570"/>
      </dsp:txXfrm>
    </dsp:sp>
    <dsp:sp modelId="{2053708F-41BC-49D8-83BC-99CA57244677}">
      <dsp:nvSpPr>
        <dsp:cNvPr id="0" name=""/>
        <dsp:cNvSpPr/>
      </dsp:nvSpPr>
      <dsp:spPr>
        <a:xfrm>
          <a:off x="8809850" y="3575862"/>
          <a:ext cx="2668632" cy="7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57B379-3CE7-407F-BA9B-C08F492E0D44}">
      <dsp:nvSpPr>
        <dsp:cNvPr id="0" name=""/>
        <dsp:cNvSpPr/>
      </dsp:nvSpPr>
      <dsp:spPr>
        <a:xfrm>
          <a:off x="0" y="1912"/>
          <a:ext cx="3950208" cy="126232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a:t>Objective scoring allows candidates to be ranked. </a:t>
          </a:r>
          <a:endParaRPr lang="en-US" sz="2800" kern="1200"/>
        </a:p>
      </dsp:txBody>
      <dsp:txXfrm>
        <a:off x="61622" y="63534"/>
        <a:ext cx="3826964" cy="1139080"/>
      </dsp:txXfrm>
    </dsp:sp>
    <dsp:sp modelId="{18BBEBDF-8432-4608-AAFF-45B1E98BED6B}">
      <dsp:nvSpPr>
        <dsp:cNvPr id="0" name=""/>
        <dsp:cNvSpPr/>
      </dsp:nvSpPr>
      <dsp:spPr>
        <a:xfrm>
          <a:off x="0" y="1327353"/>
          <a:ext cx="3950208" cy="126232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a:t>A first choice candidate should emerge. </a:t>
          </a:r>
          <a:endParaRPr lang="en-US" sz="2800" kern="1200"/>
        </a:p>
      </dsp:txBody>
      <dsp:txXfrm>
        <a:off x="61622" y="1388975"/>
        <a:ext cx="3826964" cy="1139080"/>
      </dsp:txXfrm>
    </dsp:sp>
    <dsp:sp modelId="{8EBFDE32-E613-482D-8A36-C2D32174EC38}">
      <dsp:nvSpPr>
        <dsp:cNvPr id="0" name=""/>
        <dsp:cNvSpPr/>
      </dsp:nvSpPr>
      <dsp:spPr>
        <a:xfrm rot="5400000">
          <a:off x="6956574" y="-227338"/>
          <a:ext cx="1009859" cy="7022592"/>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47625" rIns="95250" bIns="47625" numCol="1" spcCol="1270" anchor="ctr" anchorCtr="0">
          <a:noAutofit/>
        </a:bodyPr>
        <a:lstStyle/>
        <a:p>
          <a:pPr marL="228600" lvl="1" indent="-228600" algn="l" defTabSz="1111250">
            <a:lnSpc>
              <a:spcPct val="90000"/>
            </a:lnSpc>
            <a:spcBef>
              <a:spcPct val="0"/>
            </a:spcBef>
            <a:spcAft>
              <a:spcPct val="15000"/>
            </a:spcAft>
            <a:buChar char="•"/>
          </a:pPr>
          <a:r>
            <a:rPr lang="en-GB" sz="2500" kern="1200"/>
            <a:t>the job can be readvertised; or </a:t>
          </a:r>
          <a:endParaRPr lang="en-US" sz="2500" kern="1200"/>
        </a:p>
        <a:p>
          <a:pPr marL="228600" lvl="1" indent="-228600" algn="l" defTabSz="1111250">
            <a:lnSpc>
              <a:spcPct val="90000"/>
            </a:lnSpc>
            <a:spcBef>
              <a:spcPct val="0"/>
            </a:spcBef>
            <a:spcAft>
              <a:spcPct val="15000"/>
            </a:spcAft>
            <a:buChar char="•"/>
          </a:pPr>
          <a:r>
            <a:rPr lang="en-GB" sz="2500" kern="1200"/>
            <a:t>appoint most suitable and develop whilst in post.</a:t>
          </a:r>
          <a:endParaRPr lang="en-US" sz="2500" kern="1200"/>
        </a:p>
      </dsp:txBody>
      <dsp:txXfrm rot="-5400000">
        <a:off x="3950208" y="2828325"/>
        <a:ext cx="6973295" cy="911265"/>
      </dsp:txXfrm>
    </dsp:sp>
    <dsp:sp modelId="{0E05EBAD-CD29-44F5-8EFF-B65668D72BA7}">
      <dsp:nvSpPr>
        <dsp:cNvPr id="0" name=""/>
        <dsp:cNvSpPr/>
      </dsp:nvSpPr>
      <dsp:spPr>
        <a:xfrm>
          <a:off x="0" y="2652794"/>
          <a:ext cx="3950208" cy="126232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a:t>If none meet required standard: </a:t>
          </a:r>
          <a:endParaRPr lang="en-US" sz="2800" kern="1200"/>
        </a:p>
      </dsp:txBody>
      <dsp:txXfrm>
        <a:off x="61622" y="2714416"/>
        <a:ext cx="3826964" cy="1139080"/>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9E43B7-022B-4F72-AE81-EA0BF5FBDA5B}">
      <dsp:nvSpPr>
        <dsp:cNvPr id="0" name=""/>
        <dsp:cNvSpPr/>
      </dsp:nvSpPr>
      <dsp:spPr>
        <a:xfrm>
          <a:off x="0" y="0"/>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2E3B87-A748-490D-8BE7-E90B128FB037}">
      <dsp:nvSpPr>
        <dsp:cNvPr id="0" name=""/>
        <dsp:cNvSpPr/>
      </dsp:nvSpPr>
      <dsp:spPr>
        <a:xfrm>
          <a:off x="0" y="0"/>
          <a:ext cx="11481847" cy="446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Successful candidates: </a:t>
          </a:r>
          <a:endParaRPr lang="en-US" sz="2000" kern="1200"/>
        </a:p>
      </dsp:txBody>
      <dsp:txXfrm>
        <a:off x="0" y="0"/>
        <a:ext cx="11481847" cy="446991"/>
      </dsp:txXfrm>
    </dsp:sp>
    <dsp:sp modelId="{0691F46A-9485-4D6F-BCA0-72A49CB50856}">
      <dsp:nvSpPr>
        <dsp:cNvPr id="0" name=""/>
        <dsp:cNvSpPr/>
      </dsp:nvSpPr>
      <dsp:spPr>
        <a:xfrm>
          <a:off x="0" y="446991"/>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50E948-DA41-4835-8281-676D256E2B23}">
      <dsp:nvSpPr>
        <dsp:cNvPr id="0" name=""/>
        <dsp:cNvSpPr/>
      </dsp:nvSpPr>
      <dsp:spPr>
        <a:xfrm>
          <a:off x="0" y="446991"/>
          <a:ext cx="11481847" cy="446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Verbal offer to gauge interest. </a:t>
          </a:r>
          <a:endParaRPr lang="en-US" sz="2000" kern="1200"/>
        </a:p>
      </dsp:txBody>
      <dsp:txXfrm>
        <a:off x="0" y="446991"/>
        <a:ext cx="11481847" cy="446991"/>
      </dsp:txXfrm>
    </dsp:sp>
    <dsp:sp modelId="{83B71430-8EF4-4B68-81B2-5D79678FF8F2}">
      <dsp:nvSpPr>
        <dsp:cNvPr id="0" name=""/>
        <dsp:cNvSpPr/>
      </dsp:nvSpPr>
      <dsp:spPr>
        <a:xfrm>
          <a:off x="0" y="893983"/>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D1DBDB-4C31-4336-8546-63FECE23A3FF}">
      <dsp:nvSpPr>
        <dsp:cNvPr id="0" name=""/>
        <dsp:cNvSpPr/>
      </dsp:nvSpPr>
      <dsp:spPr>
        <a:xfrm>
          <a:off x="0" y="893983"/>
          <a:ext cx="11481847" cy="446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Negotiate start date and terms and conditions. </a:t>
          </a:r>
          <a:endParaRPr lang="en-US" sz="2000" kern="1200"/>
        </a:p>
      </dsp:txBody>
      <dsp:txXfrm>
        <a:off x="0" y="893983"/>
        <a:ext cx="11481847" cy="446991"/>
      </dsp:txXfrm>
    </dsp:sp>
    <dsp:sp modelId="{CBEB45B5-2021-4510-A6BC-70C371FF61D2}">
      <dsp:nvSpPr>
        <dsp:cNvPr id="0" name=""/>
        <dsp:cNvSpPr/>
      </dsp:nvSpPr>
      <dsp:spPr>
        <a:xfrm>
          <a:off x="0" y="1340975"/>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1232DD-B1B2-4249-958A-AE2423A8914D}">
      <dsp:nvSpPr>
        <dsp:cNvPr id="0" name=""/>
        <dsp:cNvSpPr/>
      </dsp:nvSpPr>
      <dsp:spPr>
        <a:xfrm>
          <a:off x="0" y="1340975"/>
          <a:ext cx="11481847" cy="446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Confirm in writing. </a:t>
          </a:r>
          <a:endParaRPr lang="en-US" sz="2000" kern="1200"/>
        </a:p>
      </dsp:txBody>
      <dsp:txXfrm>
        <a:off x="0" y="1340975"/>
        <a:ext cx="11481847" cy="446991"/>
      </dsp:txXfrm>
    </dsp:sp>
    <dsp:sp modelId="{BF7B0CC3-E54D-4BBD-A77E-23B5421245C0}">
      <dsp:nvSpPr>
        <dsp:cNvPr id="0" name=""/>
        <dsp:cNvSpPr/>
      </dsp:nvSpPr>
      <dsp:spPr>
        <a:xfrm>
          <a:off x="0" y="1787967"/>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78F3F4-7C15-49A2-961D-8A50FE8FCC44}">
      <dsp:nvSpPr>
        <dsp:cNvPr id="0" name=""/>
        <dsp:cNvSpPr/>
      </dsp:nvSpPr>
      <dsp:spPr>
        <a:xfrm>
          <a:off x="0" y="1787967"/>
          <a:ext cx="11481847" cy="446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Issue contract. </a:t>
          </a:r>
          <a:endParaRPr lang="en-US" sz="2000" kern="1200"/>
        </a:p>
      </dsp:txBody>
      <dsp:txXfrm>
        <a:off x="0" y="1787967"/>
        <a:ext cx="11481847" cy="446991"/>
      </dsp:txXfrm>
    </dsp:sp>
    <dsp:sp modelId="{9B788F7C-76E3-43DE-A969-DC4C0AB9D145}">
      <dsp:nvSpPr>
        <dsp:cNvPr id="0" name=""/>
        <dsp:cNvSpPr/>
      </dsp:nvSpPr>
      <dsp:spPr>
        <a:xfrm>
          <a:off x="0" y="2234958"/>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1FD531-2F41-46FF-B3BD-DBBAF0A9D1D1}">
      <dsp:nvSpPr>
        <dsp:cNvPr id="0" name=""/>
        <dsp:cNvSpPr/>
      </dsp:nvSpPr>
      <dsp:spPr>
        <a:xfrm>
          <a:off x="0" y="2234958"/>
          <a:ext cx="11481847" cy="446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Unsuccessful candidates: </a:t>
          </a:r>
          <a:endParaRPr lang="en-US" sz="2000" kern="1200"/>
        </a:p>
      </dsp:txBody>
      <dsp:txXfrm>
        <a:off x="0" y="2234958"/>
        <a:ext cx="11481847" cy="446991"/>
      </dsp:txXfrm>
    </dsp:sp>
    <dsp:sp modelId="{FF682C54-B3AF-4D98-BAC4-500A107CC906}">
      <dsp:nvSpPr>
        <dsp:cNvPr id="0" name=""/>
        <dsp:cNvSpPr/>
      </dsp:nvSpPr>
      <dsp:spPr>
        <a:xfrm>
          <a:off x="0" y="2681950"/>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A768DE-9952-46F8-B70C-2D2FCB5EC066}">
      <dsp:nvSpPr>
        <dsp:cNvPr id="0" name=""/>
        <dsp:cNvSpPr/>
      </dsp:nvSpPr>
      <dsp:spPr>
        <a:xfrm>
          <a:off x="0" y="2681950"/>
          <a:ext cx="11481847" cy="446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Confirm in writing. </a:t>
          </a:r>
          <a:endParaRPr lang="en-US" sz="2000" kern="1200"/>
        </a:p>
      </dsp:txBody>
      <dsp:txXfrm>
        <a:off x="0" y="2681950"/>
        <a:ext cx="11481847" cy="446991"/>
      </dsp:txXfrm>
    </dsp:sp>
    <dsp:sp modelId="{337C5F78-5E09-486E-A271-1C703130F425}">
      <dsp:nvSpPr>
        <dsp:cNvPr id="0" name=""/>
        <dsp:cNvSpPr/>
      </dsp:nvSpPr>
      <dsp:spPr>
        <a:xfrm>
          <a:off x="0" y="3128942"/>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EE4969-DDE8-4B57-A3E0-A769D52A9049}">
      <dsp:nvSpPr>
        <dsp:cNvPr id="0" name=""/>
        <dsp:cNvSpPr/>
      </dsp:nvSpPr>
      <dsp:spPr>
        <a:xfrm>
          <a:off x="0" y="3128942"/>
          <a:ext cx="11481847" cy="446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Candidate should feel fairly treated and want to apply for future vacancies.</a:t>
          </a:r>
          <a:endParaRPr lang="en-US" sz="2000" kern="1200"/>
        </a:p>
      </dsp:txBody>
      <dsp:txXfrm>
        <a:off x="0" y="3128942"/>
        <a:ext cx="11481847" cy="446991"/>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E83A82-76B1-4BAA-8F89-340D733A7526}">
      <dsp:nvSpPr>
        <dsp:cNvPr id="0" name=""/>
        <dsp:cNvSpPr/>
      </dsp:nvSpPr>
      <dsp:spPr>
        <a:xfrm>
          <a:off x="0" y="436"/>
          <a:ext cx="11481847" cy="10214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22856C-14EE-4A71-903C-6C850F921263}">
      <dsp:nvSpPr>
        <dsp:cNvPr id="0" name=""/>
        <dsp:cNvSpPr/>
      </dsp:nvSpPr>
      <dsp:spPr>
        <a:xfrm>
          <a:off x="308987" y="230261"/>
          <a:ext cx="561795" cy="5617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8241C5-222D-41ED-AF0D-8C6B615CC3EA}">
      <dsp:nvSpPr>
        <dsp:cNvPr id="0" name=""/>
        <dsp:cNvSpPr/>
      </dsp:nvSpPr>
      <dsp:spPr>
        <a:xfrm>
          <a:off x="1179770" y="436"/>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889000">
            <a:lnSpc>
              <a:spcPct val="90000"/>
            </a:lnSpc>
            <a:spcBef>
              <a:spcPct val="0"/>
            </a:spcBef>
            <a:spcAft>
              <a:spcPct val="35000"/>
            </a:spcAft>
            <a:buNone/>
          </a:pPr>
          <a:r>
            <a:rPr lang="en-GB" sz="2000" kern="1200"/>
            <a:t>Q1. How have the various stages of the recruitment and selection activities at Serco cycle been impacted by technological change? </a:t>
          </a:r>
          <a:endParaRPr lang="en-US" sz="2000" kern="1200"/>
        </a:p>
      </dsp:txBody>
      <dsp:txXfrm>
        <a:off x="1179770" y="436"/>
        <a:ext cx="10302076" cy="1021445"/>
      </dsp:txXfrm>
    </dsp:sp>
    <dsp:sp modelId="{1FF076B8-97B3-4E0D-A1DE-EFB9DEEF994D}">
      <dsp:nvSpPr>
        <dsp:cNvPr id="0" name=""/>
        <dsp:cNvSpPr/>
      </dsp:nvSpPr>
      <dsp:spPr>
        <a:xfrm>
          <a:off x="0" y="1277244"/>
          <a:ext cx="11481847" cy="10214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597174-3446-4E02-ACE2-BF8D3D33BACA}">
      <dsp:nvSpPr>
        <dsp:cNvPr id="0" name=""/>
        <dsp:cNvSpPr/>
      </dsp:nvSpPr>
      <dsp:spPr>
        <a:xfrm>
          <a:off x="308987" y="1507069"/>
          <a:ext cx="561795" cy="5617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20D5FD-2D49-4D7D-9BAD-C349280759EF}">
      <dsp:nvSpPr>
        <dsp:cNvPr id="0" name=""/>
        <dsp:cNvSpPr/>
      </dsp:nvSpPr>
      <dsp:spPr>
        <a:xfrm>
          <a:off x="1179770" y="1277244"/>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889000">
            <a:lnSpc>
              <a:spcPct val="90000"/>
            </a:lnSpc>
            <a:spcBef>
              <a:spcPct val="0"/>
            </a:spcBef>
            <a:spcAft>
              <a:spcPct val="35000"/>
            </a:spcAft>
            <a:buNone/>
          </a:pPr>
          <a:r>
            <a:rPr lang="en-GB" sz="2000" kern="1200"/>
            <a:t>Q2. How might the employee experience be affected with the new process for applying and being assessed for the role? </a:t>
          </a:r>
          <a:endParaRPr lang="en-US" sz="2000" kern="1200"/>
        </a:p>
      </dsp:txBody>
      <dsp:txXfrm>
        <a:off x="1179770" y="1277244"/>
        <a:ext cx="10302076" cy="1021445"/>
      </dsp:txXfrm>
    </dsp:sp>
    <dsp:sp modelId="{210E91ED-AEF9-4E79-8205-7B5696896F38}">
      <dsp:nvSpPr>
        <dsp:cNvPr id="0" name=""/>
        <dsp:cNvSpPr/>
      </dsp:nvSpPr>
      <dsp:spPr>
        <a:xfrm>
          <a:off x="0" y="2554051"/>
          <a:ext cx="11481847" cy="10214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88B677-FF8D-4D81-AA36-F1D21F6ED6A7}">
      <dsp:nvSpPr>
        <dsp:cNvPr id="0" name=""/>
        <dsp:cNvSpPr/>
      </dsp:nvSpPr>
      <dsp:spPr>
        <a:xfrm>
          <a:off x="308987" y="2783876"/>
          <a:ext cx="561795" cy="5617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7AA25A-376D-4C24-916F-33E16319BA43}">
      <dsp:nvSpPr>
        <dsp:cNvPr id="0" name=""/>
        <dsp:cNvSpPr/>
      </dsp:nvSpPr>
      <dsp:spPr>
        <a:xfrm>
          <a:off x="1179770" y="2554051"/>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889000">
            <a:lnSpc>
              <a:spcPct val="90000"/>
            </a:lnSpc>
            <a:spcBef>
              <a:spcPct val="0"/>
            </a:spcBef>
            <a:spcAft>
              <a:spcPct val="35000"/>
            </a:spcAft>
            <a:buNone/>
          </a:pPr>
          <a:r>
            <a:rPr lang="en-GB" sz="2000" kern="1200"/>
            <a:t>Q3. What are the advantages and disadvantages for the organisation and the employee of the new recruitment and selection approach undertaken during the COVID-19 pandemic and beyond?</a:t>
          </a:r>
          <a:endParaRPr lang="en-US" sz="2000" kern="1200"/>
        </a:p>
      </dsp:txBody>
      <dsp:txXfrm>
        <a:off x="1179770" y="2554051"/>
        <a:ext cx="10302076" cy="1021445"/>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9319CA-721B-4ABF-99CB-D0221C4EC9E7}">
      <dsp:nvSpPr>
        <dsp:cNvPr id="0" name=""/>
        <dsp:cNvSpPr/>
      </dsp:nvSpPr>
      <dsp:spPr>
        <a:xfrm>
          <a:off x="2194559" y="1224"/>
          <a:ext cx="8778240" cy="12546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70322" tIns="318687" rIns="170322" bIns="318687" numCol="1" spcCol="1270" anchor="ctr" anchorCtr="0">
          <a:noAutofit/>
        </a:bodyPr>
        <a:lstStyle/>
        <a:p>
          <a:pPr marL="0" lvl="0" indent="0" algn="l" defTabSz="1066800">
            <a:lnSpc>
              <a:spcPct val="90000"/>
            </a:lnSpc>
            <a:spcBef>
              <a:spcPct val="0"/>
            </a:spcBef>
            <a:spcAft>
              <a:spcPct val="35000"/>
            </a:spcAft>
            <a:buNone/>
          </a:pPr>
          <a:r>
            <a:rPr lang="en-US" sz="2400" kern="1200"/>
            <a:t>Watch the CIPD guidance video: https://youtu.be/lTc2W3_GZa0.</a:t>
          </a:r>
        </a:p>
      </dsp:txBody>
      <dsp:txXfrm>
        <a:off x="2194559" y="1224"/>
        <a:ext cx="8778240" cy="1254674"/>
      </dsp:txXfrm>
    </dsp:sp>
    <dsp:sp modelId="{EF9D3367-4ED0-4EC7-9ACC-64AE8C28FFDA}">
      <dsp:nvSpPr>
        <dsp:cNvPr id="0" name=""/>
        <dsp:cNvSpPr/>
      </dsp:nvSpPr>
      <dsp:spPr>
        <a:xfrm>
          <a:off x="0" y="1224"/>
          <a:ext cx="2194560" cy="1254674"/>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6129" tIns="123934" rIns="116129" bIns="123934" numCol="1" spcCol="1270" anchor="ctr" anchorCtr="0">
          <a:noAutofit/>
        </a:bodyPr>
        <a:lstStyle/>
        <a:p>
          <a:pPr marL="0" lvl="0" indent="0" algn="ctr" defTabSz="1244600">
            <a:lnSpc>
              <a:spcPct val="90000"/>
            </a:lnSpc>
            <a:spcBef>
              <a:spcPct val="0"/>
            </a:spcBef>
            <a:spcAft>
              <a:spcPct val="35000"/>
            </a:spcAft>
            <a:buNone/>
          </a:pPr>
          <a:r>
            <a:rPr lang="en-US" sz="2800" kern="1200"/>
            <a:t>Watch</a:t>
          </a:r>
        </a:p>
      </dsp:txBody>
      <dsp:txXfrm>
        <a:off x="0" y="1224"/>
        <a:ext cx="2194560" cy="1254674"/>
      </dsp:txXfrm>
    </dsp:sp>
    <dsp:sp modelId="{0E25086D-B6ED-49B1-BB96-196FCE2CE7BC}">
      <dsp:nvSpPr>
        <dsp:cNvPr id="0" name=""/>
        <dsp:cNvSpPr/>
      </dsp:nvSpPr>
      <dsp:spPr>
        <a:xfrm>
          <a:off x="2194560" y="1331178"/>
          <a:ext cx="8778240" cy="12546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70322" tIns="318687" rIns="170322" bIns="318687" numCol="1" spcCol="1270" anchor="ctr" anchorCtr="0">
          <a:noAutofit/>
        </a:bodyPr>
        <a:lstStyle/>
        <a:p>
          <a:pPr marL="0" lvl="0" indent="0" algn="l" defTabSz="1066800">
            <a:lnSpc>
              <a:spcPct val="90000"/>
            </a:lnSpc>
            <a:spcBef>
              <a:spcPct val="0"/>
            </a:spcBef>
            <a:spcAft>
              <a:spcPct val="35000"/>
            </a:spcAft>
            <a:buNone/>
          </a:pPr>
          <a:r>
            <a:rPr lang="en-US" sz="2400" kern="1200"/>
            <a:t>Set up a communication group with your group for Task 2</a:t>
          </a:r>
        </a:p>
      </dsp:txBody>
      <dsp:txXfrm>
        <a:off x="2194560" y="1331178"/>
        <a:ext cx="8778240" cy="1254674"/>
      </dsp:txXfrm>
    </dsp:sp>
    <dsp:sp modelId="{25CD1B2D-54C2-4095-865E-1C50FCB131C5}">
      <dsp:nvSpPr>
        <dsp:cNvPr id="0" name=""/>
        <dsp:cNvSpPr/>
      </dsp:nvSpPr>
      <dsp:spPr>
        <a:xfrm>
          <a:off x="0" y="1331178"/>
          <a:ext cx="2194560" cy="1254674"/>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6129" tIns="123934" rIns="116129" bIns="123934" numCol="1" spcCol="1270" anchor="ctr" anchorCtr="0">
          <a:noAutofit/>
        </a:bodyPr>
        <a:lstStyle/>
        <a:p>
          <a:pPr marL="0" lvl="0" indent="0" algn="ctr" defTabSz="1244600">
            <a:lnSpc>
              <a:spcPct val="90000"/>
            </a:lnSpc>
            <a:spcBef>
              <a:spcPct val="0"/>
            </a:spcBef>
            <a:spcAft>
              <a:spcPct val="35000"/>
            </a:spcAft>
            <a:buNone/>
          </a:pPr>
          <a:r>
            <a:rPr lang="en-US" sz="2800" kern="1200"/>
            <a:t>Set up</a:t>
          </a:r>
        </a:p>
      </dsp:txBody>
      <dsp:txXfrm>
        <a:off x="0" y="1331178"/>
        <a:ext cx="2194560" cy="1254674"/>
      </dsp:txXfrm>
    </dsp:sp>
    <dsp:sp modelId="{4BBBC535-0AD2-42C4-9CEF-F5764E2C219C}">
      <dsp:nvSpPr>
        <dsp:cNvPr id="0" name=""/>
        <dsp:cNvSpPr/>
      </dsp:nvSpPr>
      <dsp:spPr>
        <a:xfrm>
          <a:off x="2194560" y="2661133"/>
          <a:ext cx="8778240" cy="12546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70322" tIns="318687" rIns="170322" bIns="318687" numCol="1" spcCol="1270" anchor="ctr" anchorCtr="0">
          <a:noAutofit/>
        </a:bodyPr>
        <a:lstStyle/>
        <a:p>
          <a:pPr marL="0" lvl="0" indent="0" algn="l" defTabSz="1066800">
            <a:lnSpc>
              <a:spcPct val="90000"/>
            </a:lnSpc>
            <a:spcBef>
              <a:spcPct val="0"/>
            </a:spcBef>
            <a:spcAft>
              <a:spcPct val="35000"/>
            </a:spcAft>
            <a:buNone/>
          </a:pPr>
          <a:r>
            <a:rPr lang="en-US" sz="2400" kern="1200"/>
            <a:t>Read chapters 4 and 5 of the People Practice textbook</a:t>
          </a:r>
        </a:p>
      </dsp:txBody>
      <dsp:txXfrm>
        <a:off x="2194560" y="2661133"/>
        <a:ext cx="8778240" cy="1254674"/>
      </dsp:txXfrm>
    </dsp:sp>
    <dsp:sp modelId="{A79EFB85-B8D6-42E3-9EA9-C982A8ABC800}">
      <dsp:nvSpPr>
        <dsp:cNvPr id="0" name=""/>
        <dsp:cNvSpPr/>
      </dsp:nvSpPr>
      <dsp:spPr>
        <a:xfrm>
          <a:off x="0" y="2661133"/>
          <a:ext cx="2194560" cy="1254674"/>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6129" tIns="123934" rIns="116129" bIns="123934" numCol="1" spcCol="1270" anchor="ctr" anchorCtr="0">
          <a:noAutofit/>
        </a:bodyPr>
        <a:lstStyle/>
        <a:p>
          <a:pPr marL="0" lvl="0" indent="0" algn="ctr" defTabSz="1244600">
            <a:lnSpc>
              <a:spcPct val="90000"/>
            </a:lnSpc>
            <a:spcBef>
              <a:spcPct val="0"/>
            </a:spcBef>
            <a:spcAft>
              <a:spcPct val="35000"/>
            </a:spcAft>
            <a:buNone/>
          </a:pPr>
          <a:r>
            <a:rPr lang="en-US" sz="2800" kern="1200"/>
            <a:t>Read</a:t>
          </a:r>
        </a:p>
      </dsp:txBody>
      <dsp:txXfrm>
        <a:off x="0" y="2661133"/>
        <a:ext cx="2194560" cy="125467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16/7/layout/AccentHomeChevronProcess">
  <dgm:title val="Accent Home Chevron Process"/>
  <dgm:desc val="Use to show a progression; a timeline; sequential steps in a task, process, or workflow; or to emphasize movement or direction. Level 1 text appears inside an chevron shape, except the first shape which comes in a home shape, while Level 2 text appears above the invisible rectangle shapes."/>
  <dgm:catLst>
    <dgm:cat type="process" pri="500"/>
    <dgm:cat type="timeline"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contrsBasedOnsibTransCount">
      <dgm:if name="oneSibTrans" axis="ch" ptType="sibTrans" func="cnt" op="equ" val="1">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2"/>
          <dgm:constr type="w" for="ch" ptType="sibTrans" op="equ"/>
        </dgm:constrLst>
      </dgm:if>
      <dgm:else name="moreThanOneSibTrans">
        <dgm:choose name="contrsForMoreThanOneSibTrans">
          <dgm:if name="twoSibTrans" axis="ch" ptType="sibTrans" func="cnt" op="equ" val="2">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3"/>
              <dgm:constr type="w" for="ch" ptType="sibTrans" op="equ"/>
            </dgm:constrLst>
          </dgm:if>
          <dgm:else name="moreThanTwoSibTrans">
            <dgm:choose name="contrsForMoreThanTwoSibTrans">
              <dgm:if name="threeSibTrans" axis="ch" ptType="sibTrans" func="cnt" op="equ" val="3">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4"/>
                  <dgm:constr type="w" for="ch" ptType="sibTrans" op="equ"/>
                </dgm:constrLst>
              </dgm:if>
              <dgm:else name="moreThanThreeSibTrans">
                <dgm:choose name="contrsForMoreThanThreeSibTrans">
                  <dgm:if name="fourToSixSibTrans" axis="ch" ptType="sibTrans" func="cnt" op="lte" val="6">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5"/>
                      <dgm:constr type="w" for="ch" ptType="sibTrans" op="equ"/>
                    </dgm:constrLst>
                  </dgm:if>
                  <dgm:else name="moreThanSixSibTrans">
                    <dgm:choose name="contrsForMoreThanSixSibTrans">
                      <dgm:if name="sevenToEightSibTrans" axis="ch" ptType="sibTrans" func="cnt" op="lte" val="8">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7"/>
                          <dgm:constr type="w" for="ch" ptType="sibTrans" op="equ"/>
                        </dgm:constrLst>
                      </dgm:if>
                      <dgm:else name="moreThanEightSibTrans">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9"/>
                          <dgm:constr type="w" for="ch" ptType="sibTrans" op="equ"/>
                        </dgm:constrLst>
                      </dgm:else>
                    </dgm:choose>
                  </dgm:else>
                </dgm:choose>
              </dgm:else>
            </dgm:choose>
          </dgm:else>
        </dgm:choose>
      </dgm:else>
    </dgm:choose>
    <dgm:ruleLst/>
    <dgm:forEach name="Name6" axis="ch" ptType="node">
      <dgm:layoutNode name="composite">
        <dgm:alg type="composite"/>
        <dgm:shape xmlns:r="http://schemas.openxmlformats.org/officeDocument/2006/relationships" r:blip="">
          <dgm:adjLst/>
        </dgm:shape>
        <dgm:presOf/>
        <dgm:choose name="LayoutLTRorRTL">
          <dgm:if name="LayoutLTR" func="var" arg="dir" op="equ" val="norm">
            <dgm:constrLst>
              <dgm:constr type="w" for="ch" forName="L" refType="w" fact="0.08"/>
              <dgm:constr type="h" for="ch" forName="L" refType="h" fact="0.75"/>
              <dgm:constr type="l" for="ch" forName="L"/>
              <dgm:constr type="l" for="ch" forName="parTx"/>
              <dgm:constr type="w" for="ch" forName="parTx" refType="w"/>
              <dgm:constr type="h" for="ch" forName="parTx" refType="h" fact="0.25"/>
              <dgm:constr type="t" for="ch" forName="parTx" refType="b" refFor="ch" refForName="L"/>
              <dgm:constr type="t" for="ch" forName="desTx" refType="w" refFor="ch" refForName="L" fact="0.6"/>
              <dgm:constr type="b" for="ch" forName="desTx" refType="t" refFor="ch" refForName="EmptyPlaceHolder"/>
              <dgm:constr type="l" for="ch" forName="desTx" refType="r" refFor="ch" refForName="L"/>
              <dgm:constr type="w" for="ch" forName="desTx" refType="w" fact="0.812"/>
              <dgm:constr type="w" for="ch" forName="EmptyPlaceHolder" refType="w" fact="0.82"/>
              <dgm:constr type="l" for="ch" forName="EmptyPlaceHolder" refType="r" refFor="ch" refForName="L"/>
              <dgm:constr type="b" for="ch" forName="EmptyPlaceHolder" refType="b" refFor="ch" refForName="L"/>
              <dgm:constr type="h" for="ch" forName="EmptyPlaceHolder" refType="t" refFor="ch" refForName="desTx"/>
            </dgm:constrLst>
          </dgm:if>
          <dgm:else name="LayoutRTL">
            <dgm:constrLst>
              <dgm:constr type="w" for="ch" forName="L" refType="w" fact="0.08"/>
              <dgm:constr type="h" for="ch" forName="L" refType="h" fact="0.75"/>
              <dgm:constr type="r" for="ch" forName="L" refType="w"/>
              <dgm:constr type="r" for="ch" forName="parTx" refType="w"/>
              <dgm:constr type="w" for="ch" forName="parTx" refType="w"/>
              <dgm:constr type="h" for="ch" forName="parTx" refType="h" fact="0.25"/>
              <dgm:constr type="t" for="ch" forName="parTx" refType="b" refFor="ch" refForName="L"/>
              <dgm:constr type="t" for="ch" forName="desTx" refType="w" refFor="ch" refForName="L" fact="0.6"/>
              <dgm:constr type="b" for="ch" forName="desTx" refType="t" refFor="ch" refForName="EmptyPlaceHolder"/>
              <dgm:constr type="r" for="ch" forName="desTx" refType="l" refFor="ch" refForName="L"/>
              <dgm:constr type="w" for="ch" forName="desTx" refType="w" fact="0.812"/>
              <dgm:constr type="w" for="ch" forName="EmptyPlaceHolder" refType="w" fact="0.82"/>
              <dgm:constr type="h" for="ch" forName="EmptyPlaceHolder" refType="w" refFor="ch" refForName="L" fact="0.6"/>
              <dgm:constr type="b" for="ch" forName="EmptyPlaceHolder" refType="b" refFor="ch" refForName="L"/>
            </dgm:constrLst>
          </dgm:else>
        </dgm:choose>
        <dgm:layoutNode name="L" styleLbl="solidFgAcc1" moveWith="parTx">
          <dgm:varLst>
            <dgm:chMax val="0"/>
            <dgm:chPref val="0"/>
          </dgm:varLst>
          <dgm:alg type="sp"/>
          <dgm:choose name="Name310">
            <dgm:if name="Name311" func="var" arg="dir" op="equ" val="norm">
              <dgm:shape xmlns:r="http://schemas.openxmlformats.org/officeDocument/2006/relationships" rot="90" type="corner" r:blip="">
                <dgm:adjLst>
                  <dgm:adj idx="1" val="0.01"/>
                  <dgm:adj idx="2" val="0.01"/>
                </dgm:adjLst>
              </dgm:shape>
            </dgm:if>
            <dgm:else name="Name312">
              <dgm:shape xmlns:r="http://schemas.openxmlformats.org/officeDocument/2006/relationships" rot="180" type="corner" r:blip="">
                <dgm:adjLst>
                  <dgm:adj idx="1" val="0.01"/>
                  <dgm:adj idx="2" val="0.01"/>
                </dgm:adjLst>
              </dgm:shape>
            </dgm:else>
          </dgm:choose>
          <dgm:presOf/>
          <dgm:constrLst/>
          <dgm:ruleLst/>
        </dgm:layoutNode>
        <dgm:layoutNode name="parTx" styleLbl="alignNode1">
          <dgm:varLst>
            <dgm:chMax val="0"/>
            <dgm:chPref val="0"/>
            <dgm:bulletEnabled val="1"/>
          </dgm:varLst>
          <dgm:alg type="tx">
            <dgm:param type="txAnchorVert" val="mid"/>
            <dgm:param type="parTxLTRAlign" val="ctr"/>
            <dgm:param type="parTxRTLAlign" val="ctr"/>
          </dgm:alg>
          <dgm:choose name="MakeFirstNodeHomePlate">
            <dgm:if name="IfFirstNode" axis="self" ptType="node" func="pos" op="equ" val="1">
              <dgm:choose name="Name110">
                <dgm:if name="Name111" func="var" arg="dir" op="equ" val="norm">
                  <dgm:shape xmlns:r="http://schemas.openxmlformats.org/officeDocument/2006/relationships" type="homePlate" r:blip="">
                    <dgm:adjLst>
                      <dgm:adj idx="1" val="0.25"/>
                    </dgm:adjLst>
                  </dgm:shape>
                </dgm:if>
                <dgm:else name="Name112">
                  <dgm:shape xmlns:r="http://schemas.openxmlformats.org/officeDocument/2006/relationships" rot="180" type="homePlate" r:blip="">
                    <dgm:adjLst>
                      <dgm:adj idx="1" val="0.25"/>
                    </dgm:adjLst>
                  </dgm:shape>
                </dgm:else>
              </dgm:choose>
            </dgm:if>
            <dgm:else name="MakeRestOfNodesChevrons">
              <dgm:choose name="Name10">
                <dgm:if name="Name11" func="var" arg="dir" op="equ" val="norm">
                  <dgm:shape xmlns:r="http://schemas.openxmlformats.org/officeDocument/2006/relationships" type="chevron" r:blip="">
                    <dgm:adjLst>
                      <dgm:adj idx="1" val="0.25"/>
                    </dgm:adjLst>
                  </dgm:shape>
                </dgm:if>
                <dgm:else name="Name12">
                  <dgm:shape xmlns:r="http://schemas.openxmlformats.org/officeDocument/2006/relationships" rot="180" type="chevron" r:blip="">
                    <dgm:adjLst>
                      <dgm:adj idx="1" val="0.25"/>
                    </dgm:adjLst>
                  </dgm:shape>
                </dgm:else>
              </dgm:choose>
            </dgm:else>
          </dgm:choose>
          <dgm:presOf axis="self" ptType="node"/>
          <dgm:constrLst>
            <dgm:constr type="tMarg" refType="primFontSz"/>
            <dgm:constr type="bMarg" refType="primFontSz"/>
            <dgm:constr type="lMarg" refType="primFontSz" fact="0.5"/>
            <dgm:constr type="rMarg" refType="primFontSz" fact="0.5"/>
          </dgm:constrLst>
          <dgm:ruleLst>
            <dgm:rule type="primFontSz" val="13" fact="NaN" max="NaN"/>
          </dgm:ruleLst>
        </dgm:layoutNode>
        <dgm:layoutNode name="desTx" styleLbl="revTx" moveWith="parTx">
          <dgm:varLst>
            <dgm:chMax val="0"/>
            <dgm:chPref val="0"/>
            <dgm:bulletEnabled val="1"/>
          </dgm:varLst>
          <dgm:choose name="Name210">
            <dgm:if name="Name211" func="var" arg="dir" op="equ" val="norm">
              <dgm:alg type="tx">
                <dgm:param type="txAnchorVert" val="t"/>
                <dgm:param type="parTxLTRAlign" val="l"/>
                <dgm:param type="shpTxLTRAlignCh" val="l"/>
                <dgm:param type="parTxRTLAlign" val="l"/>
                <dgm:param type="shpTxRTLAlignCh" val="l"/>
              </dgm:alg>
            </dgm:if>
            <dgm:else name="Name212">
              <dgm:alg type="tx">
                <dgm:param type="txAnchorVert" val="t"/>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 ptType="node"/>
          <dgm:constrLst>
            <dgm:constr type="tMarg"/>
            <dgm:constr type="bMarg"/>
            <dgm:constr type="lMarg"/>
            <dgm:constr type="rMarg"/>
          </dgm:constrLst>
          <dgm:ruleLst>
            <dgm:rule type="primFontSz" val="11" fact="NaN" max="NaN"/>
            <dgm:rule type="secFontSz" val="9" fact="NaN" max="NaN"/>
          </dgm:ruleLst>
        </dgm:layoutNode>
        <dgm:layoutNode name="EmptyPlaceHolder">
          <dgm:alg type="sp"/>
          <dgm:shape xmlns:r="http://schemas.openxmlformats.org/officeDocument/2006/relationships" r:blip="">
            <dgm:adjLst/>
          </dgm:shape>
          <dgm:presOf/>
          <dgm:constr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9.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40406-9590-4B8A-BA89-BB415953F736}" type="datetimeFigureOut">
              <a:rPr lang="en-GB" smtClean="0"/>
              <a:t>25/03/2026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8E68DC-5393-47CB-B4D4-26765A63A6E2}" type="slidenum">
              <a:rPr lang="en-GB" smtClean="0"/>
              <a:t>‹#›</a:t>
            </a:fld>
            <a:endParaRPr lang="en-GB"/>
          </a:p>
        </p:txBody>
      </p:sp>
    </p:spTree>
    <p:extLst>
      <p:ext uri="{BB962C8B-B14F-4D97-AF65-F5344CB8AC3E}">
        <p14:creationId xmlns:p14="http://schemas.microsoft.com/office/powerpoint/2010/main" val="758601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cipd.org/uk/knowledge/factsheets/recruitment-factsheet/#recruitment"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cipd.org/uk/knowledge/factsheets/competency-factsheet/"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cipd.org/uk/knowledge/guides/neuroinclusion-work/#how-to-begin-your-organisations-journey"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hrreview.co.uk/hr-news/diversity-news/autistic-job-applicant-awarded-20000-compensation-in-discrimination-case-against-nhs/372336"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a:t>
            </a:fld>
            <a:endParaRPr lang="en-GB"/>
          </a:p>
        </p:txBody>
      </p:sp>
    </p:spTree>
    <p:extLst>
      <p:ext uri="{BB962C8B-B14F-4D97-AF65-F5344CB8AC3E}">
        <p14:creationId xmlns:p14="http://schemas.microsoft.com/office/powerpoint/2010/main" val="1752989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a:t>
            </a:fld>
            <a:endParaRPr lang="en-GB"/>
          </a:p>
        </p:txBody>
      </p:sp>
    </p:spTree>
    <p:extLst>
      <p:ext uri="{BB962C8B-B14F-4D97-AF65-F5344CB8AC3E}">
        <p14:creationId xmlns:p14="http://schemas.microsoft.com/office/powerpoint/2010/main" val="7411445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a:t>
            </a:fld>
            <a:endParaRPr lang="en-GB"/>
          </a:p>
        </p:txBody>
      </p:sp>
    </p:spTree>
    <p:extLst>
      <p:ext uri="{BB962C8B-B14F-4D97-AF65-F5344CB8AC3E}">
        <p14:creationId xmlns:p14="http://schemas.microsoft.com/office/powerpoint/2010/main" val="23041625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a:t>
            </a:fld>
            <a:endParaRPr lang="en-GB"/>
          </a:p>
        </p:txBody>
      </p:sp>
    </p:spTree>
    <p:extLst>
      <p:ext uri="{BB962C8B-B14F-4D97-AF65-F5344CB8AC3E}">
        <p14:creationId xmlns:p14="http://schemas.microsoft.com/office/powerpoint/2010/main" val="29842528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5</a:t>
            </a:fld>
            <a:endParaRPr lang="en-GB"/>
          </a:p>
        </p:txBody>
      </p:sp>
    </p:spTree>
    <p:extLst>
      <p:ext uri="{BB962C8B-B14F-4D97-AF65-F5344CB8AC3E}">
        <p14:creationId xmlns:p14="http://schemas.microsoft.com/office/powerpoint/2010/main" val="4147232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2740D7-2C68-44CF-9CC9-62525F9DE95D}" type="slidenum">
              <a:rPr lang="en-GB" smtClean="0"/>
              <a:t>6</a:t>
            </a:fld>
            <a:endParaRPr lang="en-GB"/>
          </a:p>
        </p:txBody>
      </p:sp>
    </p:spTree>
    <p:extLst>
      <p:ext uri="{BB962C8B-B14F-4D97-AF65-F5344CB8AC3E}">
        <p14:creationId xmlns:p14="http://schemas.microsoft.com/office/powerpoint/2010/main" val="15226394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7</a:t>
            </a:fld>
            <a:endParaRPr lang="en-GB"/>
          </a:p>
        </p:txBody>
      </p:sp>
    </p:spTree>
    <p:extLst>
      <p:ext uri="{BB962C8B-B14F-4D97-AF65-F5344CB8AC3E}">
        <p14:creationId xmlns:p14="http://schemas.microsoft.com/office/powerpoint/2010/main" val="14732804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Chapters 4-9 of Waite </a:t>
            </a:r>
            <a:r>
              <a:rPr lang="en-GB" i="1" dirty="0"/>
              <a:t>et al </a:t>
            </a:r>
            <a:r>
              <a:rPr lang="en-GB" dirty="0"/>
              <a:t>textbook </a:t>
            </a:r>
          </a:p>
        </p:txBody>
      </p:sp>
      <p:sp>
        <p:nvSpPr>
          <p:cNvPr id="4" name="Slide Number Placeholder 3"/>
          <p:cNvSpPr>
            <a:spLocks noGrp="1"/>
          </p:cNvSpPr>
          <p:nvPr>
            <p:ph type="sldNum" sz="quarter" idx="5"/>
          </p:nvPr>
        </p:nvSpPr>
        <p:spPr/>
        <p:txBody>
          <a:bodyPr/>
          <a:lstStyle/>
          <a:p>
            <a:fld id="{7E8E68DC-5393-47CB-B4D4-26765A63A6E2}" type="slidenum">
              <a:rPr lang="en-GB" smtClean="0"/>
              <a:t>8</a:t>
            </a:fld>
            <a:endParaRPr lang="en-GB"/>
          </a:p>
        </p:txBody>
      </p:sp>
    </p:spTree>
    <p:extLst>
      <p:ext uri="{BB962C8B-B14F-4D97-AF65-F5344CB8AC3E}">
        <p14:creationId xmlns:p14="http://schemas.microsoft.com/office/powerpoint/2010/main" val="26712760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2740D7-2C68-44CF-9CC9-62525F9DE95D}" type="slidenum">
              <a:rPr lang="en-GB" smtClean="0"/>
              <a:t>9</a:t>
            </a:fld>
            <a:endParaRPr lang="en-GB"/>
          </a:p>
        </p:txBody>
      </p:sp>
    </p:spTree>
    <p:extLst>
      <p:ext uri="{BB962C8B-B14F-4D97-AF65-F5344CB8AC3E}">
        <p14:creationId xmlns:p14="http://schemas.microsoft.com/office/powerpoint/2010/main" val="29361060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10</a:t>
            </a:fld>
            <a:endParaRPr lang="en-GB"/>
          </a:p>
        </p:txBody>
      </p:sp>
    </p:spTree>
    <p:extLst>
      <p:ext uri="{BB962C8B-B14F-4D97-AF65-F5344CB8AC3E}">
        <p14:creationId xmlns:p14="http://schemas.microsoft.com/office/powerpoint/2010/main" val="13077171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Google Sans"/>
              </a:rPr>
              <a:t>An employee value proposition (EVP) can be defined as: </a:t>
            </a:r>
            <a:r>
              <a:rPr lang="en-GB" b="0" i="0" dirty="0">
                <a:solidFill>
                  <a:srgbClr val="040C28"/>
                </a:solidFill>
                <a:effectLst/>
                <a:latin typeface="Google Sans"/>
              </a:rPr>
              <a:t>a statement of the values, rewards, recognition, support, and company culture that an employer gives employees, enabling them to do their best work and achieve their highest potential</a:t>
            </a:r>
            <a:endParaRPr lang="en-GB" dirty="0"/>
          </a:p>
          <a:p>
            <a:endParaRPr lang="en-GB" dirty="0"/>
          </a:p>
          <a:p>
            <a:r>
              <a:rPr lang="en-GB" dirty="0"/>
              <a:t>What employer brands stand out to you as good employers?</a:t>
            </a:r>
          </a:p>
          <a:p>
            <a:r>
              <a:rPr lang="en-GB" dirty="0"/>
              <a:t>What attracts you to these employers?</a:t>
            </a:r>
          </a:p>
        </p:txBody>
      </p:sp>
      <p:sp>
        <p:nvSpPr>
          <p:cNvPr id="4" name="Slide Number Placeholder 3"/>
          <p:cNvSpPr>
            <a:spLocks noGrp="1"/>
          </p:cNvSpPr>
          <p:nvPr>
            <p:ph type="sldNum" sz="quarter" idx="5"/>
          </p:nvPr>
        </p:nvSpPr>
        <p:spPr/>
        <p:txBody>
          <a:bodyPr/>
          <a:lstStyle/>
          <a:p>
            <a:fld id="{492740D7-2C68-44CF-9CC9-62525F9DE95D}" type="slidenum">
              <a:rPr lang="en-GB" smtClean="0"/>
              <a:t>14</a:t>
            </a:fld>
            <a:endParaRPr lang="en-GB"/>
          </a:p>
        </p:txBody>
      </p:sp>
    </p:spTree>
    <p:extLst>
      <p:ext uri="{BB962C8B-B14F-4D97-AF65-F5344CB8AC3E}">
        <p14:creationId xmlns:p14="http://schemas.microsoft.com/office/powerpoint/2010/main" val="33548948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Key Components that help recruiting and selecting new employees: </a:t>
            </a:r>
            <a:endParaRPr lang="en-US" dirty="0"/>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15</a:t>
            </a:fld>
            <a:endParaRPr lang="en-GB"/>
          </a:p>
        </p:txBody>
      </p:sp>
    </p:spTree>
    <p:extLst>
      <p:ext uri="{BB962C8B-B14F-4D97-AF65-F5344CB8AC3E}">
        <p14:creationId xmlns:p14="http://schemas.microsoft.com/office/powerpoint/2010/main" val="2039124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16</a:t>
            </a:fld>
            <a:endParaRPr lang="en-GB"/>
          </a:p>
        </p:txBody>
      </p:sp>
    </p:spTree>
    <p:extLst>
      <p:ext uri="{BB962C8B-B14F-4D97-AF65-F5344CB8AC3E}">
        <p14:creationId xmlns:p14="http://schemas.microsoft.com/office/powerpoint/2010/main" val="8054710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can you develop your employees?</a:t>
            </a:r>
          </a:p>
        </p:txBody>
      </p:sp>
      <p:sp>
        <p:nvSpPr>
          <p:cNvPr id="4" name="Slide Number Placeholder 3"/>
          <p:cNvSpPr>
            <a:spLocks noGrp="1"/>
          </p:cNvSpPr>
          <p:nvPr>
            <p:ph type="sldNum" sz="quarter" idx="5"/>
          </p:nvPr>
        </p:nvSpPr>
        <p:spPr/>
        <p:txBody>
          <a:bodyPr/>
          <a:lstStyle/>
          <a:p>
            <a:fld id="{492740D7-2C68-44CF-9CC9-62525F9DE95D}" type="slidenum">
              <a:rPr lang="en-GB" smtClean="0"/>
              <a:t>18</a:t>
            </a:fld>
            <a:endParaRPr lang="en-GB"/>
          </a:p>
        </p:txBody>
      </p:sp>
    </p:spTree>
    <p:extLst>
      <p:ext uri="{BB962C8B-B14F-4D97-AF65-F5344CB8AC3E}">
        <p14:creationId xmlns:p14="http://schemas.microsoft.com/office/powerpoint/2010/main" val="2343217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19</a:t>
            </a:fld>
            <a:endParaRPr lang="en-GB"/>
          </a:p>
        </p:txBody>
      </p:sp>
    </p:spTree>
    <p:extLst>
      <p:ext uri="{BB962C8B-B14F-4D97-AF65-F5344CB8AC3E}">
        <p14:creationId xmlns:p14="http://schemas.microsoft.com/office/powerpoint/2010/main" val="20151679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2740D7-2C68-44CF-9CC9-62525F9DE95D}" type="slidenum">
              <a:rPr lang="en-GB" smtClean="0"/>
              <a:t>21</a:t>
            </a:fld>
            <a:endParaRPr lang="en-GB"/>
          </a:p>
        </p:txBody>
      </p:sp>
    </p:spTree>
    <p:extLst>
      <p:ext uri="{BB962C8B-B14F-4D97-AF65-F5344CB8AC3E}">
        <p14:creationId xmlns:p14="http://schemas.microsoft.com/office/powerpoint/2010/main" val="4565642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Recruiting involves both attracting individuals and selecting them.</a:t>
            </a:r>
          </a:p>
        </p:txBody>
      </p:sp>
      <p:sp>
        <p:nvSpPr>
          <p:cNvPr id="4" name="Slide Number Placeholder 3"/>
          <p:cNvSpPr>
            <a:spLocks noGrp="1"/>
          </p:cNvSpPr>
          <p:nvPr>
            <p:ph type="sldNum" sz="quarter" idx="5"/>
          </p:nvPr>
        </p:nvSpPr>
        <p:spPr/>
        <p:txBody>
          <a:bodyPr/>
          <a:lstStyle/>
          <a:p>
            <a:fld id="{492740D7-2C68-44CF-9CC9-62525F9DE95D}" type="slidenum">
              <a:rPr lang="en-GB" smtClean="0"/>
              <a:t>22</a:t>
            </a:fld>
            <a:endParaRPr lang="en-GB"/>
          </a:p>
        </p:txBody>
      </p:sp>
    </p:spTree>
    <p:extLst>
      <p:ext uri="{BB962C8B-B14F-4D97-AF65-F5344CB8AC3E}">
        <p14:creationId xmlns:p14="http://schemas.microsoft.com/office/powerpoint/2010/main" val="14460608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CIPD (2023) Recruitment process overview. Available at: </a:t>
            </a:r>
            <a:r>
              <a:rPr lang="en-GB" dirty="0">
                <a:hlinkClick r:id="rId3"/>
              </a:rPr>
              <a:t>Recruitment process overview | Factsheets | CIPD</a:t>
            </a:r>
            <a:r>
              <a:rPr lang="en-GB" dirty="0"/>
              <a:t> (Accessed: 12 April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i="1" dirty="0"/>
          </a:p>
        </p:txBody>
      </p:sp>
      <p:sp>
        <p:nvSpPr>
          <p:cNvPr id="4" name="Slide Number Placeholder 3"/>
          <p:cNvSpPr>
            <a:spLocks noGrp="1"/>
          </p:cNvSpPr>
          <p:nvPr>
            <p:ph type="sldNum" sz="quarter" idx="5"/>
          </p:nvPr>
        </p:nvSpPr>
        <p:spPr/>
        <p:txBody>
          <a:bodyPr/>
          <a:lstStyle/>
          <a:p>
            <a:fld id="{492740D7-2C68-44CF-9CC9-62525F9DE95D}" type="slidenum">
              <a:rPr lang="en-GB" smtClean="0"/>
              <a:t>23</a:t>
            </a:fld>
            <a:endParaRPr lang="en-GB"/>
          </a:p>
        </p:txBody>
      </p:sp>
    </p:spTree>
    <p:extLst>
      <p:ext uri="{BB962C8B-B14F-4D97-AF65-F5344CB8AC3E}">
        <p14:creationId xmlns:p14="http://schemas.microsoft.com/office/powerpoint/2010/main" val="13834212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algn="l"/>
            <a:r>
              <a:rPr lang="en-GB" b="0" i="0" dirty="0">
                <a:effectLst/>
                <a:highlight>
                  <a:srgbClr val="FFFFFF"/>
                </a:highlight>
                <a:latin typeface="Museo"/>
              </a:rPr>
              <a:t>Job analysis</a:t>
            </a:r>
          </a:p>
          <a:p>
            <a:pPr algn="l"/>
            <a:r>
              <a:rPr lang="en-GB" b="0" i="0" dirty="0">
                <a:solidFill>
                  <a:srgbClr val="202020"/>
                </a:solidFill>
                <a:effectLst/>
                <a:highlight>
                  <a:srgbClr val="FFFFFF"/>
                </a:highlight>
                <a:latin typeface="Museo"/>
              </a:rPr>
              <a:t>Spend time gathering information about a job, whether the position already exists or is new. When advertising for existing roles, assess the current needs of the role, rather than relying on previous adverts. </a:t>
            </a:r>
          </a:p>
          <a:p>
            <a:pPr algn="l"/>
            <a:r>
              <a:rPr lang="en-GB" b="0" i="0" dirty="0">
                <a:solidFill>
                  <a:srgbClr val="202020"/>
                </a:solidFill>
                <a:effectLst/>
                <a:highlight>
                  <a:srgbClr val="FFFFFF"/>
                </a:highlight>
                <a:latin typeface="Museo"/>
              </a:rPr>
              <a:t>The job description and person specification should include:</a:t>
            </a:r>
          </a:p>
          <a:p>
            <a:pPr algn="l">
              <a:buFont typeface="Arial" panose="020B0604020202020204" pitchFamily="34" charset="0"/>
              <a:buChar char="•"/>
            </a:pPr>
            <a:r>
              <a:rPr lang="en-GB" b="0" i="0" dirty="0">
                <a:solidFill>
                  <a:srgbClr val="202020"/>
                </a:solidFill>
                <a:effectLst/>
                <a:highlight>
                  <a:srgbClr val="FFFFFF"/>
                </a:highlight>
                <a:latin typeface="Museo"/>
              </a:rPr>
              <a:t>The job’s purpose and the duties involved.</a:t>
            </a:r>
          </a:p>
          <a:p>
            <a:pPr algn="l">
              <a:buFont typeface="Arial" panose="020B0604020202020204" pitchFamily="34" charset="0"/>
              <a:buChar char="•"/>
            </a:pPr>
            <a:r>
              <a:rPr lang="en-GB" b="0" i="0" dirty="0">
                <a:solidFill>
                  <a:srgbClr val="202020"/>
                </a:solidFill>
                <a:effectLst/>
                <a:highlight>
                  <a:srgbClr val="FFFFFF"/>
                </a:highlight>
                <a:latin typeface="Museo"/>
              </a:rPr>
              <a:t>How and where it could be carried out.</a:t>
            </a:r>
          </a:p>
          <a:p>
            <a:pPr algn="l">
              <a:buFont typeface="Arial" panose="020B0604020202020204" pitchFamily="34" charset="0"/>
              <a:buChar char="•"/>
            </a:pPr>
            <a:r>
              <a:rPr lang="en-GB" b="0" i="0" dirty="0">
                <a:solidFill>
                  <a:srgbClr val="202020"/>
                </a:solidFill>
                <a:effectLst/>
                <a:highlight>
                  <a:srgbClr val="FFFFFF"/>
                </a:highlight>
                <a:latin typeface="Museo"/>
              </a:rPr>
              <a:t>What outputs would be expected of the jobholder.</a:t>
            </a:r>
          </a:p>
          <a:p>
            <a:pPr algn="l">
              <a:buFont typeface="Arial" panose="020B0604020202020204" pitchFamily="34" charset="0"/>
              <a:buChar char="•"/>
            </a:pPr>
            <a:r>
              <a:rPr lang="en-GB" b="0" i="0" dirty="0">
                <a:solidFill>
                  <a:srgbClr val="202020"/>
                </a:solidFill>
                <a:effectLst/>
                <a:highlight>
                  <a:srgbClr val="FFFFFF"/>
                </a:highlight>
                <a:latin typeface="Museo"/>
              </a:rPr>
              <a:t>How it fits into the organisations’ structure.</a:t>
            </a:r>
          </a:p>
          <a:p>
            <a:pPr algn="l"/>
            <a:r>
              <a:rPr lang="en-GB" b="0" i="0" dirty="0">
                <a:effectLst/>
                <a:highlight>
                  <a:srgbClr val="FFFFFF"/>
                </a:highlight>
                <a:latin typeface="Museo"/>
              </a:rPr>
              <a:t>Job description</a:t>
            </a:r>
          </a:p>
          <a:p>
            <a:pPr algn="l"/>
            <a:r>
              <a:rPr lang="en-GB" b="0" i="0" dirty="0">
                <a:solidFill>
                  <a:srgbClr val="202020"/>
                </a:solidFill>
                <a:effectLst/>
                <a:highlight>
                  <a:srgbClr val="FFFFFF"/>
                </a:highlight>
                <a:latin typeface="Museo"/>
              </a:rPr>
              <a:t>The job description provides an overview of the role, including responsibilities and objectives. It can also provide clarity during induction and later, on performance and objectives.</a:t>
            </a:r>
          </a:p>
          <a:p>
            <a:pPr algn="l"/>
            <a:r>
              <a:rPr lang="en-GB" b="0" i="0" dirty="0">
                <a:effectLst/>
                <a:highlight>
                  <a:srgbClr val="FFFFFF"/>
                </a:highlight>
                <a:latin typeface="Museo"/>
              </a:rPr>
              <a:t>Person specification</a:t>
            </a:r>
          </a:p>
          <a:p>
            <a:pPr algn="l"/>
            <a:r>
              <a:rPr lang="en-GB" b="0" i="0" dirty="0">
                <a:solidFill>
                  <a:srgbClr val="202020"/>
                </a:solidFill>
                <a:effectLst/>
                <a:highlight>
                  <a:srgbClr val="FFFFFF"/>
                </a:highlight>
                <a:latin typeface="Museo"/>
              </a:rPr>
              <a:t>The person specification states the criteria for selection. Make the role requirements clear, specific, and behaviour based. Ensure the requirements included are absolutely necessary for the role.</a:t>
            </a:r>
          </a:p>
          <a:p>
            <a:pPr algn="l"/>
            <a:r>
              <a:rPr lang="en-GB" b="0" i="0" dirty="0">
                <a:solidFill>
                  <a:srgbClr val="202020"/>
                </a:solidFill>
                <a:effectLst/>
                <a:highlight>
                  <a:srgbClr val="FFFFFF"/>
                </a:highlight>
                <a:latin typeface="Museo"/>
              </a:rPr>
              <a:t>Competence and competency frameworks are sometimes substituted for job or person specifications, but these should include an indication of roles and responsibilities. See our factsheet on </a:t>
            </a:r>
            <a:r>
              <a:rPr lang="en-GB" b="1" i="0" dirty="0">
                <a:solidFill>
                  <a:srgbClr val="202020"/>
                </a:solidFill>
                <a:effectLst/>
                <a:highlight>
                  <a:srgbClr val="FFFFFF"/>
                </a:highlight>
                <a:latin typeface="Museo"/>
                <a:hlinkClick r:id="rId3" tooltip="Competence and competency frameworks factsheet"/>
              </a:rPr>
              <a:t>competence and competency frameworks</a:t>
            </a:r>
            <a:r>
              <a:rPr lang="en-GB" b="0" i="0" dirty="0">
                <a:solidFill>
                  <a:srgbClr val="202020"/>
                </a:solidFill>
                <a:effectLst/>
                <a:highlight>
                  <a:srgbClr val="FFFFFF"/>
                </a:highlight>
                <a:latin typeface="Museo"/>
              </a:rPr>
              <a:t>.</a:t>
            </a:r>
          </a:p>
          <a:p>
            <a:endParaRPr lang="en-GB" i="1" dirty="0"/>
          </a:p>
        </p:txBody>
      </p:sp>
      <p:sp>
        <p:nvSpPr>
          <p:cNvPr id="4" name="Slide Number Placeholder 3"/>
          <p:cNvSpPr>
            <a:spLocks noGrp="1"/>
          </p:cNvSpPr>
          <p:nvPr>
            <p:ph type="sldNum" sz="quarter" idx="5"/>
          </p:nvPr>
        </p:nvSpPr>
        <p:spPr/>
        <p:txBody>
          <a:bodyPr/>
          <a:lstStyle/>
          <a:p>
            <a:fld id="{492740D7-2C68-44CF-9CC9-62525F9DE95D}" type="slidenum">
              <a:rPr lang="en-GB" smtClean="0"/>
              <a:t>24</a:t>
            </a:fld>
            <a:endParaRPr lang="en-GB"/>
          </a:p>
        </p:txBody>
      </p:sp>
    </p:spTree>
    <p:extLst>
      <p:ext uri="{BB962C8B-B14F-4D97-AF65-F5344CB8AC3E}">
        <p14:creationId xmlns:p14="http://schemas.microsoft.com/office/powerpoint/2010/main" val="31765718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25</a:t>
            </a:fld>
            <a:endParaRPr lang="en-GB"/>
          </a:p>
        </p:txBody>
      </p:sp>
    </p:spTree>
    <p:extLst>
      <p:ext uri="{BB962C8B-B14F-4D97-AF65-F5344CB8AC3E}">
        <p14:creationId xmlns:p14="http://schemas.microsoft.com/office/powerpoint/2010/main" val="29305202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26</a:t>
            </a:fld>
            <a:endParaRPr lang="en-GB"/>
          </a:p>
        </p:txBody>
      </p:sp>
    </p:spTree>
    <p:extLst>
      <p:ext uri="{BB962C8B-B14F-4D97-AF65-F5344CB8AC3E}">
        <p14:creationId xmlns:p14="http://schemas.microsoft.com/office/powerpoint/2010/main" val="13177857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27</a:t>
            </a:fld>
            <a:endParaRPr lang="en-GB"/>
          </a:p>
        </p:txBody>
      </p:sp>
    </p:spTree>
    <p:extLst>
      <p:ext uri="{BB962C8B-B14F-4D97-AF65-F5344CB8AC3E}">
        <p14:creationId xmlns:p14="http://schemas.microsoft.com/office/powerpoint/2010/main" val="25665717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28</a:t>
            </a:fld>
            <a:endParaRPr lang="en-GB"/>
          </a:p>
        </p:txBody>
      </p:sp>
    </p:spTree>
    <p:extLst>
      <p:ext uri="{BB962C8B-B14F-4D97-AF65-F5344CB8AC3E}">
        <p14:creationId xmlns:p14="http://schemas.microsoft.com/office/powerpoint/2010/main" val="9172126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0D29F1-0FB6-B1AA-4779-769F4CE0EB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1EBBA2-E450-9902-3DD2-DF0CBBA85C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C24B18-45E5-F11B-F214-586794A5C05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0692537-00F4-D2BE-F35B-3EB0E1BB8AC0}"/>
              </a:ext>
            </a:extLst>
          </p:cNvPr>
          <p:cNvSpPr>
            <a:spLocks noGrp="1"/>
          </p:cNvSpPr>
          <p:nvPr>
            <p:ph type="sldNum" sz="quarter" idx="5"/>
          </p:nvPr>
        </p:nvSpPr>
        <p:spPr/>
        <p:txBody>
          <a:bodyPr/>
          <a:lstStyle/>
          <a:p>
            <a:fld id="{492740D7-2C68-44CF-9CC9-62525F9DE95D}" type="slidenum">
              <a:rPr lang="en-GB" smtClean="0"/>
              <a:t>29</a:t>
            </a:fld>
            <a:endParaRPr lang="en-GB"/>
          </a:p>
        </p:txBody>
      </p:sp>
    </p:spTree>
    <p:extLst>
      <p:ext uri="{BB962C8B-B14F-4D97-AF65-F5344CB8AC3E}">
        <p14:creationId xmlns:p14="http://schemas.microsoft.com/office/powerpoint/2010/main" val="296890003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2740D7-2C68-44CF-9CC9-62525F9DE95D}" type="slidenum">
              <a:rPr lang="en-GB" smtClean="0"/>
              <a:t>31</a:t>
            </a:fld>
            <a:endParaRPr lang="en-GB"/>
          </a:p>
        </p:txBody>
      </p:sp>
    </p:spTree>
    <p:extLst>
      <p:ext uri="{BB962C8B-B14F-4D97-AF65-F5344CB8AC3E}">
        <p14:creationId xmlns:p14="http://schemas.microsoft.com/office/powerpoint/2010/main" val="13738349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2740D7-2C68-44CF-9CC9-62525F9DE95D}" type="slidenum">
              <a:rPr lang="en-GB" smtClean="0"/>
              <a:t>32</a:t>
            </a:fld>
            <a:endParaRPr lang="en-GB"/>
          </a:p>
        </p:txBody>
      </p:sp>
    </p:spTree>
    <p:extLst>
      <p:ext uri="{BB962C8B-B14F-4D97-AF65-F5344CB8AC3E}">
        <p14:creationId xmlns:p14="http://schemas.microsoft.com/office/powerpoint/2010/main" val="277501342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33</a:t>
            </a:fld>
            <a:endParaRPr lang="en-GB"/>
          </a:p>
        </p:txBody>
      </p:sp>
    </p:spTree>
    <p:extLst>
      <p:ext uri="{BB962C8B-B14F-4D97-AF65-F5344CB8AC3E}">
        <p14:creationId xmlns:p14="http://schemas.microsoft.com/office/powerpoint/2010/main" val="69679794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 you determine the best approach? </a:t>
            </a:r>
          </a:p>
        </p:txBody>
      </p:sp>
      <p:sp>
        <p:nvSpPr>
          <p:cNvPr id="4" name="Slide Number Placeholder 3"/>
          <p:cNvSpPr>
            <a:spLocks noGrp="1"/>
          </p:cNvSpPr>
          <p:nvPr>
            <p:ph type="sldNum" sz="quarter" idx="5"/>
          </p:nvPr>
        </p:nvSpPr>
        <p:spPr/>
        <p:txBody>
          <a:bodyPr/>
          <a:lstStyle/>
          <a:p>
            <a:fld id="{7E8E68DC-5393-47CB-B4D4-26765A63A6E2}" type="slidenum">
              <a:rPr lang="en-GB" smtClean="0"/>
              <a:t>34</a:t>
            </a:fld>
            <a:endParaRPr lang="en-GB"/>
          </a:p>
        </p:txBody>
      </p:sp>
    </p:spTree>
    <p:extLst>
      <p:ext uri="{BB962C8B-B14F-4D97-AF65-F5344CB8AC3E}">
        <p14:creationId xmlns:p14="http://schemas.microsoft.com/office/powerpoint/2010/main" val="9027031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2740D7-2C68-44CF-9CC9-62525F9DE95D}" type="slidenum">
              <a:rPr lang="en-GB" smtClean="0"/>
              <a:t>36</a:t>
            </a:fld>
            <a:endParaRPr lang="en-GB"/>
          </a:p>
        </p:txBody>
      </p:sp>
    </p:spTree>
    <p:extLst>
      <p:ext uri="{BB962C8B-B14F-4D97-AF65-F5344CB8AC3E}">
        <p14:creationId xmlns:p14="http://schemas.microsoft.com/office/powerpoint/2010/main" val="346091542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Possible disadvantages of assessment centres? </a:t>
            </a:r>
          </a:p>
          <a:p>
            <a:endParaRPr lang="en-GB" dirty="0"/>
          </a:p>
          <a:p>
            <a:r>
              <a:rPr lang="en-GB" dirty="0"/>
              <a:t>Trial shifts can be effective especially for neurodiverse applicants who may struggle at interview. </a:t>
            </a:r>
            <a:r>
              <a:rPr lang="en-GB" dirty="0" err="1">
                <a:hlinkClick r:id="rId3"/>
              </a:rPr>
              <a:t>Neuroinclusion</a:t>
            </a:r>
            <a:r>
              <a:rPr lang="en-GB" dirty="0">
                <a:hlinkClick r:id="rId3"/>
              </a:rPr>
              <a:t> at work | CIPD</a:t>
            </a:r>
            <a:endParaRPr lang="en-GB" dirty="0"/>
          </a:p>
          <a:p>
            <a:endParaRPr lang="en-GB" dirty="0"/>
          </a:p>
          <a:p>
            <a:r>
              <a:rPr lang="en-GB" dirty="0"/>
              <a:t>Recruitment should be conducted with neurodiversity in mind across the board. </a:t>
            </a:r>
          </a:p>
        </p:txBody>
      </p:sp>
      <p:sp>
        <p:nvSpPr>
          <p:cNvPr id="4" name="Slide Number Placeholder 3"/>
          <p:cNvSpPr>
            <a:spLocks noGrp="1"/>
          </p:cNvSpPr>
          <p:nvPr>
            <p:ph type="sldNum" sz="quarter" idx="5"/>
          </p:nvPr>
        </p:nvSpPr>
        <p:spPr/>
        <p:txBody>
          <a:bodyPr/>
          <a:lstStyle/>
          <a:p>
            <a:fld id="{492740D7-2C68-44CF-9CC9-62525F9DE95D}" type="slidenum">
              <a:rPr lang="en-GB" smtClean="0"/>
              <a:t>37</a:t>
            </a:fld>
            <a:endParaRPr lang="en-GB"/>
          </a:p>
        </p:txBody>
      </p:sp>
    </p:spTree>
    <p:extLst>
      <p:ext uri="{BB962C8B-B14F-4D97-AF65-F5344CB8AC3E}">
        <p14:creationId xmlns:p14="http://schemas.microsoft.com/office/powerpoint/2010/main" val="263517321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Autistic job applicant awarded £20,000 compensation in discrimination case against NHS - </a:t>
            </a:r>
            <a:r>
              <a:rPr lang="en-GB" dirty="0" err="1">
                <a:hlinkClick r:id="rId3"/>
              </a:rPr>
              <a:t>HRreview</a:t>
            </a:r>
            <a:endParaRPr lang="en-GB" dirty="0"/>
          </a:p>
        </p:txBody>
      </p:sp>
      <p:sp>
        <p:nvSpPr>
          <p:cNvPr id="4" name="Slide Number Placeholder 3"/>
          <p:cNvSpPr>
            <a:spLocks noGrp="1"/>
          </p:cNvSpPr>
          <p:nvPr>
            <p:ph type="sldNum" sz="quarter" idx="5"/>
          </p:nvPr>
        </p:nvSpPr>
        <p:spPr/>
        <p:txBody>
          <a:bodyPr/>
          <a:lstStyle/>
          <a:p>
            <a:fld id="{492740D7-2C68-44CF-9CC9-62525F9DE95D}" type="slidenum">
              <a:rPr lang="en-GB" smtClean="0"/>
              <a:t>39</a:t>
            </a:fld>
            <a:endParaRPr lang="en-GB"/>
          </a:p>
        </p:txBody>
      </p:sp>
    </p:spTree>
    <p:extLst>
      <p:ext uri="{BB962C8B-B14F-4D97-AF65-F5344CB8AC3E}">
        <p14:creationId xmlns:p14="http://schemas.microsoft.com/office/powerpoint/2010/main" val="181361718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41</a:t>
            </a:fld>
            <a:endParaRPr lang="en-GB"/>
          </a:p>
        </p:txBody>
      </p:sp>
    </p:spTree>
    <p:extLst>
      <p:ext uri="{BB962C8B-B14F-4D97-AF65-F5344CB8AC3E}">
        <p14:creationId xmlns:p14="http://schemas.microsoft.com/office/powerpoint/2010/main" val="329128044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2740D7-2C68-44CF-9CC9-62525F9DE95D}" type="slidenum">
              <a:rPr lang="en-GB" smtClean="0"/>
              <a:t>42</a:t>
            </a:fld>
            <a:endParaRPr lang="en-GB"/>
          </a:p>
        </p:txBody>
      </p:sp>
    </p:spTree>
    <p:extLst>
      <p:ext uri="{BB962C8B-B14F-4D97-AF65-F5344CB8AC3E}">
        <p14:creationId xmlns:p14="http://schemas.microsoft.com/office/powerpoint/2010/main" val="45314926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43</a:t>
            </a:fld>
            <a:endParaRPr lang="en-GB"/>
          </a:p>
        </p:txBody>
      </p:sp>
    </p:spTree>
    <p:extLst>
      <p:ext uri="{BB962C8B-B14F-4D97-AF65-F5344CB8AC3E}">
        <p14:creationId xmlns:p14="http://schemas.microsoft.com/office/powerpoint/2010/main" val="111210877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Appointment – Type of contract, start date, manager name, probation period, contact details, salary, working hours next steps</a:t>
            </a:r>
          </a:p>
          <a:p>
            <a:r>
              <a:rPr lang="en-GB" dirty="0"/>
              <a:t>Non-appointment – Offer of feedback, confirm whether able to apply again</a:t>
            </a:r>
          </a:p>
        </p:txBody>
      </p:sp>
      <p:sp>
        <p:nvSpPr>
          <p:cNvPr id="4" name="Slide Number Placeholder 3"/>
          <p:cNvSpPr>
            <a:spLocks noGrp="1"/>
          </p:cNvSpPr>
          <p:nvPr>
            <p:ph type="sldNum" sz="quarter" idx="5"/>
          </p:nvPr>
        </p:nvSpPr>
        <p:spPr/>
        <p:txBody>
          <a:bodyPr/>
          <a:lstStyle/>
          <a:p>
            <a:fld id="{492740D7-2C68-44CF-9CC9-62525F9DE95D}" type="slidenum">
              <a:rPr lang="en-GB" smtClean="0"/>
              <a:t>44</a:t>
            </a:fld>
            <a:endParaRPr lang="en-GB"/>
          </a:p>
        </p:txBody>
      </p:sp>
    </p:spTree>
    <p:extLst>
      <p:ext uri="{BB962C8B-B14F-4D97-AF65-F5344CB8AC3E}">
        <p14:creationId xmlns:p14="http://schemas.microsoft.com/office/powerpoint/2010/main" val="250797984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2740D7-2C68-44CF-9CC9-62525F9DE95D}" type="slidenum">
              <a:rPr lang="en-GB" smtClean="0"/>
              <a:t>45</a:t>
            </a:fld>
            <a:endParaRPr lang="en-GB"/>
          </a:p>
        </p:txBody>
      </p:sp>
    </p:spTree>
    <p:extLst>
      <p:ext uri="{BB962C8B-B14F-4D97-AF65-F5344CB8AC3E}">
        <p14:creationId xmlns:p14="http://schemas.microsoft.com/office/powerpoint/2010/main" val="188458670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2740D7-2C68-44CF-9CC9-62525F9DE95D}" type="slidenum">
              <a:rPr lang="en-GB" smtClean="0"/>
              <a:t>46</a:t>
            </a:fld>
            <a:endParaRPr lang="en-GB"/>
          </a:p>
        </p:txBody>
      </p:sp>
    </p:spTree>
    <p:extLst>
      <p:ext uri="{BB962C8B-B14F-4D97-AF65-F5344CB8AC3E}">
        <p14:creationId xmlns:p14="http://schemas.microsoft.com/office/powerpoint/2010/main" val="359301165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D5FF75-67F1-5E8C-315B-23ACA6FC5A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C0CA49-83C4-BDCE-732D-AB634C78E9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C9B812-5949-C9EC-C7F3-9D3C10F417C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80F4EB3-009B-DCDD-1E63-AC1A34471E9A}"/>
              </a:ext>
            </a:extLst>
          </p:cNvPr>
          <p:cNvSpPr>
            <a:spLocks noGrp="1"/>
          </p:cNvSpPr>
          <p:nvPr>
            <p:ph type="sldNum" sz="quarter" idx="5"/>
          </p:nvPr>
        </p:nvSpPr>
        <p:spPr/>
        <p:txBody>
          <a:bodyPr/>
          <a:lstStyle/>
          <a:p>
            <a:fld id="{7E8E68DC-5393-47CB-B4D4-26765A63A6E2}" type="slidenum">
              <a:rPr lang="en-GB" smtClean="0"/>
              <a:t>47</a:t>
            </a:fld>
            <a:endParaRPr lang="en-GB"/>
          </a:p>
        </p:txBody>
      </p:sp>
    </p:spTree>
    <p:extLst>
      <p:ext uri="{BB962C8B-B14F-4D97-AF65-F5344CB8AC3E}">
        <p14:creationId xmlns:p14="http://schemas.microsoft.com/office/powerpoint/2010/main" val="17939216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551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42868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39409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58AF0-E09E-CEFA-C2E5-87BCA01889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5F7A81-7AB0-DB9C-3B44-921885D9E9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7958C1-FC14-22AB-27F9-1145E7D630C9}"/>
              </a:ext>
            </a:extLst>
          </p:cNvPr>
          <p:cNvSpPr>
            <a:spLocks noGrp="1"/>
          </p:cNvSpPr>
          <p:nvPr>
            <p:ph type="dt" sz="half" idx="10"/>
          </p:nvPr>
        </p:nvSpPr>
        <p:spPr/>
        <p:txBody>
          <a:bodyPr/>
          <a:lstStyle/>
          <a:p>
            <a:fld id="{CC9675DF-F5A5-48CD-893D-5E6615A77BF6}" type="datetimeFigureOut">
              <a:rPr lang="en-GB" smtClean="0"/>
              <a:t>25/03/2026</a:t>
            </a:fld>
            <a:endParaRPr lang="en-GB"/>
          </a:p>
        </p:txBody>
      </p:sp>
      <p:sp>
        <p:nvSpPr>
          <p:cNvPr id="5" name="Footer Placeholder 4">
            <a:extLst>
              <a:ext uri="{FF2B5EF4-FFF2-40B4-BE49-F238E27FC236}">
                <a16:creationId xmlns:a16="http://schemas.microsoft.com/office/drawing/2014/main" id="{B73AFA2B-9FC0-E83D-5330-EFC2156BA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79B9B2-0C68-05B5-4162-AB920A4D5779}"/>
              </a:ext>
            </a:extLst>
          </p:cNvPr>
          <p:cNvSpPr>
            <a:spLocks noGrp="1"/>
          </p:cNvSpPr>
          <p:nvPr>
            <p:ph type="sldNum" sz="quarter" idx="12"/>
          </p:nvPr>
        </p:nvSpPr>
        <p:spPr/>
        <p:txBody>
          <a:bodyPr/>
          <a:lstStyle/>
          <a:p>
            <a:fld id="{33F6AFA6-CA01-40FD-92EC-09926BE24D75}" type="slidenum">
              <a:rPr lang="en-GB" smtClean="0"/>
              <a:t>‹#›</a:t>
            </a:fld>
            <a:endParaRPr lang="en-GB"/>
          </a:p>
        </p:txBody>
      </p:sp>
    </p:spTree>
    <p:extLst>
      <p:ext uri="{BB962C8B-B14F-4D97-AF65-F5344CB8AC3E}">
        <p14:creationId xmlns:p14="http://schemas.microsoft.com/office/powerpoint/2010/main" val="171532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0106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6564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36349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95892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25/03/2026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8549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3/25/2026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6859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742877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6551596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2.xml"/><Relationship Id="rId1"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9675DF-F5A5-48CD-893D-5E6615A77BF6}" type="datetimeFigureOut">
              <a:rPr lang="en-GB" smtClean="0"/>
              <a:t>25/03/2026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F6AFA6-CA01-40FD-92EC-09926BE24D75}"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240334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042308997"/>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80" r:id="rId5"/>
    <p:sldLayoutId id="214748368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4574677"/>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hyperlink" Target="https://www.cipd.org/uk/knowledge/factsheets/selection-factsheet/" TargetMode="External"/><Relationship Id="rId2" Type="http://schemas.openxmlformats.org/officeDocument/2006/relationships/notesSlide" Target="../notesSlides/notesSlide8.xml"/><Relationship Id="rId1" Type="http://schemas.openxmlformats.org/officeDocument/2006/relationships/slideLayout" Target="../slideLayouts/slideLayout9.xml"/><Relationship Id="rId6" Type="http://schemas.openxmlformats.org/officeDocument/2006/relationships/hyperlink" Target="https://www.cipd.org/uk/knowledge/factsheets/performance-factsheet/" TargetMode="External"/><Relationship Id="rId5" Type="http://schemas.openxmlformats.org/officeDocument/2006/relationships/hyperlink" Target="https://www.cipd.org/uk/knowledge/factsheets/talent-factsheet/" TargetMode="External"/><Relationship Id="rId4" Type="http://schemas.openxmlformats.org/officeDocument/2006/relationships/hyperlink" Target="https://www.cipd.org/uk/knowledge/factsheets/recruitment-factsheet/"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5.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5.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9.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9.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5.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1.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8.xml"/><Relationship Id="rId1" Type="http://schemas.openxmlformats.org/officeDocument/2006/relationships/slideLayout" Target="../slideLayouts/slideLayout9.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9.xml"/><Relationship Id="rId1" Type="http://schemas.openxmlformats.org/officeDocument/2006/relationships/slideLayout" Target="../slideLayouts/slideLayout9.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0.xml"/><Relationship Id="rId1" Type="http://schemas.openxmlformats.org/officeDocument/2006/relationships/slideLayout" Target="../slideLayouts/slideLayout5.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1.xml"/><Relationship Id="rId1" Type="http://schemas.openxmlformats.org/officeDocument/2006/relationships/slideLayout" Target="../slideLayouts/slideLayout5.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2.xml"/><Relationship Id="rId1" Type="http://schemas.openxmlformats.org/officeDocument/2006/relationships/slideLayout" Target="../slideLayouts/slideLayout5.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3.xml"/><Relationship Id="rId1" Type="http://schemas.openxmlformats.org/officeDocument/2006/relationships/slideLayout" Target="../slideLayouts/slideLayout5.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2" Type="http://schemas.openxmlformats.org/officeDocument/2006/relationships/image" Target="../media/image101.jpe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5.xml"/><Relationship Id="rId1" Type="http://schemas.openxmlformats.org/officeDocument/2006/relationships/slideLayout" Target="../slideLayouts/slideLayout9.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6.xml"/><Relationship Id="rId1" Type="http://schemas.openxmlformats.org/officeDocument/2006/relationships/slideLayout" Target="../slideLayouts/slideLayout5.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8.xml"/><Relationship Id="rId1" Type="http://schemas.openxmlformats.org/officeDocument/2006/relationships/slideLayout" Target="../slideLayouts/slideLayout5.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5.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9.xml"/><Relationship Id="rId1" Type="http://schemas.openxmlformats.org/officeDocument/2006/relationships/slideLayout" Target="../slideLayouts/slideLayout9.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30.xml"/><Relationship Id="rId1" Type="http://schemas.openxmlformats.org/officeDocument/2006/relationships/slideLayout" Target="../slideLayouts/slideLayout9.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9.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31.xml"/><Relationship Id="rId1" Type="http://schemas.openxmlformats.org/officeDocument/2006/relationships/slideLayout" Target="../slideLayouts/slideLayout5.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5.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32.xml"/><Relationship Id="rId1" Type="http://schemas.openxmlformats.org/officeDocument/2006/relationships/slideLayout" Target="../slideLayouts/slideLayout9.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42.xml.rels><?xml version="1.0" encoding="UTF-8" standalone="yes"?>
<Relationships xmlns="http://schemas.openxmlformats.org/package/2006/relationships"><Relationship Id="rId3" Type="http://schemas.openxmlformats.org/officeDocument/2006/relationships/hyperlink" Target="https://www.cipd.org/uk/knowledge/factsheets/keeping-records-uk-factsheet/" TargetMode="External"/><Relationship Id="rId2" Type="http://schemas.openxmlformats.org/officeDocument/2006/relationships/notesSlide" Target="../notesSlides/notesSlide33.xml"/><Relationship Id="rId1" Type="http://schemas.openxmlformats.org/officeDocument/2006/relationships/slideLayout" Target="../slideLayouts/slideLayout9.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34.xml"/><Relationship Id="rId1" Type="http://schemas.openxmlformats.org/officeDocument/2006/relationships/slideLayout" Target="../slideLayouts/slideLayout5.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44.xml.rels><?xml version="1.0" encoding="UTF-8" standalone="yes"?>
<Relationships xmlns="http://schemas.openxmlformats.org/package/2006/relationships"><Relationship Id="rId3" Type="http://schemas.openxmlformats.org/officeDocument/2006/relationships/hyperlink" Target="https://www.acas.org.uk/job-offer-templates" TargetMode="External"/><Relationship Id="rId2" Type="http://schemas.openxmlformats.org/officeDocument/2006/relationships/notesSlide" Target="../notesSlides/notesSlide35.xml"/><Relationship Id="rId1" Type="http://schemas.openxmlformats.org/officeDocument/2006/relationships/slideLayout" Target="../slideLayouts/slideLayout5.xml"/><Relationship Id="rId4" Type="http://schemas.openxmlformats.org/officeDocument/2006/relationships/image" Target="../media/image130.jpeg"/></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36.xml"/><Relationship Id="rId1" Type="http://schemas.openxmlformats.org/officeDocument/2006/relationships/slideLayout" Target="../slideLayouts/slideLayout5.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9.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9.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9.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4411887-1C80-260F-D87D-7AC07129A70B}"/>
              </a:ext>
            </a:extLst>
          </p:cNvPr>
          <p:cNvSpPr>
            <a:spLocks noGrp="1"/>
          </p:cNvSpPr>
          <p:nvPr>
            <p:ph type="subTitle" idx="1"/>
          </p:nvPr>
        </p:nvSpPr>
        <p:spPr>
          <a:xfrm>
            <a:off x="1699846" y="3429000"/>
            <a:ext cx="9144000" cy="1655762"/>
          </a:xfrm>
        </p:spPr>
        <p:txBody>
          <a:bodyPr/>
          <a:lstStyle/>
          <a:p>
            <a:r>
              <a:rPr lang="en-GB" dirty="0">
                <a:solidFill>
                  <a:schemeClr val="bg1"/>
                </a:solidFill>
              </a:rPr>
              <a:t>Essentials of People Practice</a:t>
            </a:r>
          </a:p>
          <a:p>
            <a:r>
              <a:rPr lang="en-GB" dirty="0">
                <a:solidFill>
                  <a:schemeClr val="bg1"/>
                </a:solidFill>
              </a:rPr>
              <a:t>Rhiannon Akers – 26/03/26</a:t>
            </a:r>
          </a:p>
          <a:p>
            <a:endParaRPr lang="en-GB" dirty="0">
              <a:solidFill>
                <a:schemeClr val="bg1"/>
              </a:solidFill>
            </a:endParaRPr>
          </a:p>
        </p:txBody>
      </p:sp>
    </p:spTree>
    <p:extLst>
      <p:ext uri="{BB962C8B-B14F-4D97-AF65-F5344CB8AC3E}">
        <p14:creationId xmlns:p14="http://schemas.microsoft.com/office/powerpoint/2010/main" val="621330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20791-6885-2981-6082-7D167B3B7E22}"/>
              </a:ext>
            </a:extLst>
          </p:cNvPr>
          <p:cNvSpPr>
            <a:spLocks noGrp="1"/>
          </p:cNvSpPr>
          <p:nvPr>
            <p:ph type="title"/>
          </p:nvPr>
        </p:nvSpPr>
        <p:spPr/>
        <p:txBody>
          <a:bodyPr/>
          <a:lstStyle/>
          <a:p>
            <a:r>
              <a:rPr lang="en-GB" dirty="0"/>
              <a:t>Agenda for today</a:t>
            </a:r>
          </a:p>
        </p:txBody>
      </p:sp>
      <p:sp>
        <p:nvSpPr>
          <p:cNvPr id="3" name="Content Placeholder 2">
            <a:extLst>
              <a:ext uri="{FF2B5EF4-FFF2-40B4-BE49-F238E27FC236}">
                <a16:creationId xmlns:a16="http://schemas.microsoft.com/office/drawing/2014/main" id="{A69BCB28-CC08-7D44-7B6C-FE00E3BF93F6}"/>
              </a:ext>
            </a:extLst>
          </p:cNvPr>
          <p:cNvSpPr>
            <a:spLocks noGrp="1"/>
          </p:cNvSpPr>
          <p:nvPr>
            <p:ph idx="1"/>
          </p:nvPr>
        </p:nvSpPr>
        <p:spPr/>
        <p:txBody>
          <a:bodyPr/>
          <a:lstStyle/>
          <a:p>
            <a:r>
              <a:rPr lang="en-GB" dirty="0"/>
              <a:t>9.30am – Introduction to the module and assignment brief</a:t>
            </a:r>
          </a:p>
          <a:p>
            <a:r>
              <a:rPr lang="en-GB" dirty="0"/>
              <a:t>10am – Task One</a:t>
            </a:r>
          </a:p>
          <a:p>
            <a:r>
              <a:rPr lang="en-GB" dirty="0"/>
              <a:t>12.15pm – Lunch</a:t>
            </a:r>
          </a:p>
          <a:p>
            <a:r>
              <a:rPr lang="en-GB" dirty="0"/>
              <a:t>1pm – Task Two</a:t>
            </a:r>
          </a:p>
          <a:p>
            <a:r>
              <a:rPr lang="en-GB" dirty="0"/>
              <a:t>2pm – Introduction to the Immersive Room</a:t>
            </a:r>
          </a:p>
          <a:p>
            <a:r>
              <a:rPr lang="en-GB" dirty="0"/>
              <a:t>3pm - Finish</a:t>
            </a:r>
          </a:p>
          <a:p>
            <a:endParaRPr lang="en-GB" dirty="0"/>
          </a:p>
        </p:txBody>
      </p:sp>
    </p:spTree>
    <p:extLst>
      <p:ext uri="{BB962C8B-B14F-4D97-AF65-F5344CB8AC3E}">
        <p14:creationId xmlns:p14="http://schemas.microsoft.com/office/powerpoint/2010/main" val="2397862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0732A-2D82-CA12-A352-74FE9A074A78}"/>
              </a:ext>
            </a:extLst>
          </p:cNvPr>
          <p:cNvSpPr>
            <a:spLocks noGrp="1"/>
          </p:cNvSpPr>
          <p:nvPr>
            <p:ph type="title"/>
          </p:nvPr>
        </p:nvSpPr>
        <p:spPr>
          <a:xfrm>
            <a:off x="358219" y="365125"/>
            <a:ext cx="11481847" cy="1325563"/>
          </a:xfrm>
        </p:spPr>
        <p:txBody>
          <a:bodyPr anchor="ctr">
            <a:normAutofit/>
          </a:bodyPr>
          <a:lstStyle/>
          <a:p>
            <a:r>
              <a:rPr lang="en-GB" dirty="0"/>
              <a:t>Learning Outcomes </a:t>
            </a:r>
          </a:p>
        </p:txBody>
      </p:sp>
      <p:graphicFrame>
        <p:nvGraphicFramePr>
          <p:cNvPr id="5" name="Content Placeholder 2">
            <a:extLst>
              <a:ext uri="{FF2B5EF4-FFF2-40B4-BE49-F238E27FC236}">
                <a16:creationId xmlns:a16="http://schemas.microsoft.com/office/drawing/2014/main" id="{04A1BE02-474A-9964-5462-A69363E5707F}"/>
              </a:ext>
            </a:extLst>
          </p:cNvPr>
          <p:cNvGraphicFramePr>
            <a:graphicFrameLocks noGrp="1"/>
          </p:cNvGraphicFramePr>
          <p:nvPr>
            <p:ph idx="1"/>
            <p:extLst>
              <p:ext uri="{D42A27DB-BD31-4B8C-83A1-F6EECF244321}">
                <p14:modId xmlns:p14="http://schemas.microsoft.com/office/powerpoint/2010/main" val="2724415124"/>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63161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20095-0C6E-EEF7-74AE-9E50CC7A79AA}"/>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3105CB73-E7E5-616A-98FA-A401461C7136}"/>
              </a:ext>
            </a:extLst>
          </p:cNvPr>
          <p:cNvPicPr>
            <a:picLocks noGrp="1" noChangeAspect="1"/>
          </p:cNvPicPr>
          <p:nvPr>
            <p:ph idx="1"/>
          </p:nvPr>
        </p:nvPicPr>
        <p:blipFill>
          <a:blip r:embed="rId3"/>
          <a:stretch>
            <a:fillRect/>
          </a:stretch>
        </p:blipFill>
        <p:spPr>
          <a:xfrm>
            <a:off x="1723292" y="600984"/>
            <a:ext cx="8229600" cy="4933163"/>
          </a:xfrm>
          <a:prstGeom prst="rect">
            <a:avLst/>
          </a:prstGeom>
        </p:spPr>
      </p:pic>
    </p:spTree>
    <p:extLst>
      <p:ext uri="{BB962C8B-B14F-4D97-AF65-F5344CB8AC3E}">
        <p14:creationId xmlns:p14="http://schemas.microsoft.com/office/powerpoint/2010/main" val="32120506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C1951-2AB2-1ADC-49AA-7707718B93C8}"/>
              </a:ext>
            </a:extLst>
          </p:cNvPr>
          <p:cNvSpPr>
            <a:spLocks noGrp="1"/>
          </p:cNvSpPr>
          <p:nvPr>
            <p:ph type="title"/>
          </p:nvPr>
        </p:nvSpPr>
        <p:spPr/>
        <p:txBody>
          <a:bodyPr/>
          <a:lstStyle/>
          <a:p>
            <a:r>
              <a:rPr lang="en-GB" dirty="0"/>
              <a:t>What will you be doing ?</a:t>
            </a:r>
          </a:p>
        </p:txBody>
      </p:sp>
      <p:sp>
        <p:nvSpPr>
          <p:cNvPr id="3" name="Content Placeholder 2">
            <a:extLst>
              <a:ext uri="{FF2B5EF4-FFF2-40B4-BE49-F238E27FC236}">
                <a16:creationId xmlns:a16="http://schemas.microsoft.com/office/drawing/2014/main" id="{631B1FF3-4446-104A-00DC-E0579739AF3C}"/>
              </a:ext>
            </a:extLst>
          </p:cNvPr>
          <p:cNvSpPr>
            <a:spLocks noGrp="1"/>
          </p:cNvSpPr>
          <p:nvPr>
            <p:ph idx="1"/>
          </p:nvPr>
        </p:nvSpPr>
        <p:spPr/>
        <p:txBody>
          <a:bodyPr/>
          <a:lstStyle/>
          <a:p>
            <a:r>
              <a:rPr lang="en-GB" dirty="0"/>
              <a:t>Task One - Written answers (recruitment and selection) - 1500 words </a:t>
            </a:r>
          </a:p>
          <a:p>
            <a:r>
              <a:rPr lang="en-GB" dirty="0"/>
              <a:t>Task Two - Simulated interview (in groups on campus) with supporting evidence of the process</a:t>
            </a:r>
          </a:p>
          <a:p>
            <a:r>
              <a:rPr lang="en-GB" dirty="0"/>
              <a:t>Task Three – Written answers (legislation and employment relations) - 1250 words </a:t>
            </a:r>
          </a:p>
          <a:p>
            <a:r>
              <a:rPr lang="en-GB" dirty="0"/>
              <a:t>Task Four – Written answers (performance management and reward) - 1500 words </a:t>
            </a:r>
          </a:p>
          <a:p>
            <a:r>
              <a:rPr lang="en-GB" dirty="0"/>
              <a:t>Task Five – Written answers (learning and development) -1250 words </a:t>
            </a:r>
          </a:p>
        </p:txBody>
      </p:sp>
    </p:spTree>
    <p:extLst>
      <p:ext uri="{BB962C8B-B14F-4D97-AF65-F5344CB8AC3E}">
        <p14:creationId xmlns:p14="http://schemas.microsoft.com/office/powerpoint/2010/main" val="864949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3A323-5491-FC07-3534-6E9BD9C504F3}"/>
              </a:ext>
            </a:extLst>
          </p:cNvPr>
          <p:cNvSpPr>
            <a:spLocks noGrp="1"/>
          </p:cNvSpPr>
          <p:nvPr>
            <p:ph type="title"/>
          </p:nvPr>
        </p:nvSpPr>
        <p:spPr/>
        <p:txBody>
          <a:bodyPr/>
          <a:lstStyle/>
          <a:p>
            <a:r>
              <a:rPr lang="en-GB" dirty="0"/>
              <a:t>Timeline of submissions</a:t>
            </a:r>
          </a:p>
        </p:txBody>
      </p:sp>
      <p:graphicFrame>
        <p:nvGraphicFramePr>
          <p:cNvPr id="6" name="Content Placeholder 5">
            <a:extLst>
              <a:ext uri="{FF2B5EF4-FFF2-40B4-BE49-F238E27FC236}">
                <a16:creationId xmlns:a16="http://schemas.microsoft.com/office/drawing/2014/main" id="{01DB174C-5106-DEEC-93EC-84CAE2925029}"/>
              </a:ext>
            </a:extLst>
          </p:cNvPr>
          <p:cNvGraphicFramePr>
            <a:graphicFrameLocks noGrp="1"/>
          </p:cNvGraphicFramePr>
          <p:nvPr>
            <p:ph idx="1"/>
            <p:extLst>
              <p:ext uri="{D42A27DB-BD31-4B8C-83A1-F6EECF244321}">
                <p14:modId xmlns:p14="http://schemas.microsoft.com/office/powerpoint/2010/main" val="1822904754"/>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896851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9E7AB-297F-9810-0480-E7F3A9A569FA}"/>
              </a:ext>
            </a:extLst>
          </p:cNvPr>
          <p:cNvSpPr>
            <a:spLocks noGrp="1"/>
          </p:cNvSpPr>
          <p:nvPr>
            <p:ph type="title"/>
          </p:nvPr>
        </p:nvSpPr>
        <p:spPr>
          <a:xfrm>
            <a:off x="301657" y="1420926"/>
            <a:ext cx="11594969" cy="1325563"/>
          </a:xfrm>
        </p:spPr>
        <p:txBody>
          <a:bodyPr anchor="ctr">
            <a:normAutofit/>
          </a:bodyPr>
          <a:lstStyle/>
          <a:p>
            <a:r>
              <a:rPr lang="en-GB" dirty="0"/>
              <a:t>Online tutorials</a:t>
            </a:r>
          </a:p>
        </p:txBody>
      </p:sp>
      <p:graphicFrame>
        <p:nvGraphicFramePr>
          <p:cNvPr id="7" name="Content Placeholder 2">
            <a:extLst>
              <a:ext uri="{FF2B5EF4-FFF2-40B4-BE49-F238E27FC236}">
                <a16:creationId xmlns:a16="http://schemas.microsoft.com/office/drawing/2014/main" id="{AE4DA6B2-6C93-3B24-4DD4-0FA7C15604D4}"/>
              </a:ext>
            </a:extLst>
          </p:cNvPr>
          <p:cNvGraphicFramePr/>
          <p:nvPr>
            <p:extLst>
              <p:ext uri="{D42A27DB-BD31-4B8C-83A1-F6EECF244321}">
                <p14:modId xmlns:p14="http://schemas.microsoft.com/office/powerpoint/2010/main" val="1255627883"/>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89869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EAEA1-896C-8986-C959-8DFDD4A83529}"/>
              </a:ext>
            </a:extLst>
          </p:cNvPr>
          <p:cNvSpPr>
            <a:spLocks noGrp="1"/>
          </p:cNvSpPr>
          <p:nvPr>
            <p:ph type="title"/>
          </p:nvPr>
        </p:nvSpPr>
        <p:spPr/>
        <p:txBody>
          <a:bodyPr/>
          <a:lstStyle/>
          <a:p>
            <a:r>
              <a:rPr lang="en-GB" dirty="0"/>
              <a:t>Recommended reading</a:t>
            </a:r>
          </a:p>
        </p:txBody>
      </p:sp>
      <p:sp>
        <p:nvSpPr>
          <p:cNvPr id="3" name="Content Placeholder 2">
            <a:extLst>
              <a:ext uri="{FF2B5EF4-FFF2-40B4-BE49-F238E27FC236}">
                <a16:creationId xmlns:a16="http://schemas.microsoft.com/office/drawing/2014/main" id="{6DE7BC28-D973-63E9-417B-AFD97333ED40}"/>
              </a:ext>
            </a:extLst>
          </p:cNvPr>
          <p:cNvSpPr>
            <a:spLocks noGrp="1"/>
          </p:cNvSpPr>
          <p:nvPr>
            <p:ph idx="1"/>
          </p:nvPr>
        </p:nvSpPr>
        <p:spPr/>
        <p:txBody>
          <a:bodyPr>
            <a:normAutofit fontScale="77500" lnSpcReduction="20000"/>
          </a:bodyPr>
          <a:lstStyle/>
          <a:p>
            <a:r>
              <a:rPr lang="en-GB" dirty="0"/>
              <a:t>CIPD (2024) </a:t>
            </a:r>
            <a:r>
              <a:rPr lang="en-GB" i="1" dirty="0"/>
              <a:t>Selection methods</a:t>
            </a:r>
            <a:r>
              <a:rPr lang="en-GB" dirty="0"/>
              <a:t>. Available at: </a:t>
            </a:r>
            <a:r>
              <a:rPr lang="en-GB" dirty="0">
                <a:hlinkClick r:id="rId3"/>
              </a:rPr>
              <a:t>https://www.cipd.org/uk/knowledge/factsheets/selection-factsheet/</a:t>
            </a:r>
            <a:r>
              <a:rPr lang="en-GB" dirty="0"/>
              <a:t> (Accessed: 25 March 2026)</a:t>
            </a:r>
          </a:p>
          <a:p>
            <a:r>
              <a:rPr lang="en-GB" dirty="0"/>
              <a:t>CIPD (2025a) </a:t>
            </a:r>
            <a:r>
              <a:rPr lang="en-GB" i="1" dirty="0"/>
              <a:t>Recruitment: An introduction</a:t>
            </a:r>
            <a:r>
              <a:rPr lang="en-GB" dirty="0"/>
              <a:t>. Available at: </a:t>
            </a:r>
            <a:r>
              <a:rPr lang="en-GB" dirty="0">
                <a:hlinkClick r:id="rId4"/>
              </a:rPr>
              <a:t>https://www.cipd.org/uk/knowledge/factsheets/recruitment-factsheet/</a:t>
            </a:r>
            <a:r>
              <a:rPr lang="en-GB" dirty="0"/>
              <a:t> (Accessed: 25 March 2026)</a:t>
            </a:r>
          </a:p>
          <a:p>
            <a:r>
              <a:rPr lang="en-GB" dirty="0"/>
              <a:t>CIPD (2025b) </a:t>
            </a:r>
            <a:r>
              <a:rPr lang="en-GB" i="1" dirty="0"/>
              <a:t>Talent Management. </a:t>
            </a:r>
            <a:r>
              <a:rPr lang="en-GB" dirty="0"/>
              <a:t>Available at: </a:t>
            </a:r>
            <a:r>
              <a:rPr lang="en-GB" dirty="0">
                <a:hlinkClick r:id="rId5"/>
              </a:rPr>
              <a:t>https://www.cipd.org/uk/knowledge/factsheets/talent-factsheet/</a:t>
            </a:r>
            <a:r>
              <a:rPr lang="en-GB" dirty="0"/>
              <a:t> (Accessed: 25 March 2026)</a:t>
            </a:r>
          </a:p>
          <a:p>
            <a:r>
              <a:rPr lang="en-GB" dirty="0"/>
              <a:t>CIPD (2026) </a:t>
            </a:r>
            <a:r>
              <a:rPr lang="en-GB" i="1" dirty="0"/>
              <a:t>Performance management: An introduction. </a:t>
            </a:r>
            <a:r>
              <a:rPr lang="en-GB" dirty="0"/>
              <a:t>Available at: </a:t>
            </a:r>
            <a:r>
              <a:rPr lang="en-GB" dirty="0">
                <a:hlinkClick r:id="rId6"/>
              </a:rPr>
              <a:t>https://www.cipd.org/uk/knowledge/factsheets/performance-factsheet/</a:t>
            </a:r>
            <a:r>
              <a:rPr lang="en-GB" dirty="0"/>
              <a:t> (Accessed: 25 March 2026)</a:t>
            </a:r>
          </a:p>
          <a:p>
            <a:r>
              <a:rPr lang="en-GB" dirty="0"/>
              <a:t>Waite, K., Beevers, K., Small, N., Tomlinson, K. and Hussain, S. (2021) </a:t>
            </a:r>
            <a:r>
              <a:rPr lang="en-GB" i="1" dirty="0"/>
              <a:t>People Practice: A Complete Guide. </a:t>
            </a:r>
            <a:r>
              <a:rPr lang="en-GB" dirty="0"/>
              <a:t>Kogan Page. </a:t>
            </a:r>
          </a:p>
          <a:p>
            <a:endParaRPr lang="en-GB" dirty="0"/>
          </a:p>
          <a:p>
            <a:endParaRPr lang="en-GB" dirty="0"/>
          </a:p>
        </p:txBody>
      </p:sp>
    </p:spTree>
    <p:extLst>
      <p:ext uri="{BB962C8B-B14F-4D97-AF65-F5344CB8AC3E}">
        <p14:creationId xmlns:p14="http://schemas.microsoft.com/office/powerpoint/2010/main" val="10019828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p:txBody>
          <a:bodyPr>
            <a:normAutofit/>
          </a:bodyPr>
          <a:lstStyle/>
          <a:p>
            <a:r>
              <a:rPr lang="en-GB" dirty="0"/>
              <a:t>Assessment Activity Requirements</a:t>
            </a:r>
            <a:br>
              <a:rPr lang="en-GB" dirty="0"/>
            </a:br>
            <a:r>
              <a:rPr lang="en-GB" dirty="0"/>
              <a:t>Task 1 – Written answers</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p:txBody>
          <a:bodyPr>
            <a:normAutofit fontScale="92500" lnSpcReduction="10000"/>
          </a:bodyPr>
          <a:lstStyle/>
          <a:p>
            <a:r>
              <a:rPr lang="en-GB" dirty="0"/>
              <a:t>Written answers regarding the employee lifecycle, recruitment and selection</a:t>
            </a:r>
          </a:p>
          <a:p>
            <a:r>
              <a:rPr lang="en-GB" dirty="0"/>
              <a:t>Approximately 1,500 words (+/- 10%)</a:t>
            </a:r>
          </a:p>
          <a:p>
            <a:r>
              <a:rPr lang="en-GB" dirty="0"/>
              <a:t>To follow a professional format</a:t>
            </a:r>
          </a:p>
          <a:p>
            <a:r>
              <a:rPr lang="en-GB" dirty="0"/>
              <a:t>Supported by appropriate research on published views on employee lifecycle and the role of people professionals</a:t>
            </a:r>
          </a:p>
          <a:p>
            <a:r>
              <a:rPr lang="en-GB" dirty="0"/>
              <a:t>All reference sources should be acknowledged correctly and a reference list provided where appropriate (these should be excluded from the word count).</a:t>
            </a:r>
          </a:p>
          <a:p>
            <a:r>
              <a:rPr lang="en-GB" dirty="0"/>
              <a:t>Use of an AI tool of your choice to create a letter (not included in the word count)</a:t>
            </a:r>
          </a:p>
          <a:p>
            <a:pPr marL="0" indent="0">
              <a:buNone/>
            </a:pPr>
            <a:endParaRPr lang="en-GB" dirty="0"/>
          </a:p>
          <a:p>
            <a:endParaRPr lang="en-GB" dirty="0"/>
          </a:p>
        </p:txBody>
      </p:sp>
    </p:spTree>
    <p:extLst>
      <p:ext uri="{BB962C8B-B14F-4D97-AF65-F5344CB8AC3E}">
        <p14:creationId xmlns:p14="http://schemas.microsoft.com/office/powerpoint/2010/main" val="33260365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750EE-F116-68EB-709E-16C966CD6C88}"/>
              </a:ext>
            </a:extLst>
          </p:cNvPr>
          <p:cNvSpPr>
            <a:spLocks noGrp="1"/>
          </p:cNvSpPr>
          <p:nvPr>
            <p:ph type="title"/>
          </p:nvPr>
        </p:nvSpPr>
        <p:spPr/>
        <p:txBody>
          <a:bodyPr/>
          <a:lstStyle/>
          <a:p>
            <a:r>
              <a:rPr lang="en-GB" dirty="0"/>
              <a:t>The Task</a:t>
            </a:r>
          </a:p>
        </p:txBody>
      </p:sp>
      <p:sp>
        <p:nvSpPr>
          <p:cNvPr id="3" name="Content Placeholder 2">
            <a:extLst>
              <a:ext uri="{FF2B5EF4-FFF2-40B4-BE49-F238E27FC236}">
                <a16:creationId xmlns:a16="http://schemas.microsoft.com/office/drawing/2014/main" id="{A486F35F-4D01-6BEE-5FCD-041569E2600F}"/>
              </a:ext>
            </a:extLst>
          </p:cNvPr>
          <p:cNvSpPr>
            <a:spLocks noGrp="1"/>
          </p:cNvSpPr>
          <p:nvPr>
            <p:ph idx="1"/>
          </p:nvPr>
        </p:nvSpPr>
        <p:spPr/>
        <p:txBody>
          <a:bodyPr>
            <a:normAutofit fontScale="47500" lnSpcReduction="20000"/>
          </a:bodyPr>
          <a:lstStyle/>
          <a:p>
            <a:r>
              <a:rPr lang="en-GB" sz="3600" b="1" dirty="0"/>
              <a:t>Q1.</a:t>
            </a:r>
            <a:r>
              <a:rPr lang="en-GB" sz="3600" dirty="0"/>
              <a:t> Create a diagram that shows stages in the employee lifecycle. After reading all the tasks in the assessment brief, annotate each stage to explain how people professionals at </a:t>
            </a:r>
            <a:r>
              <a:rPr lang="en-GB" sz="3600" dirty="0" err="1"/>
              <a:t>Jemijo</a:t>
            </a:r>
            <a:r>
              <a:rPr lang="en-GB" sz="3600" dirty="0"/>
              <a:t> could contribute to the stages in your diagram. (AC 1.1)</a:t>
            </a:r>
          </a:p>
          <a:p>
            <a:r>
              <a:rPr lang="en-GB" sz="3600" b="1" dirty="0"/>
              <a:t>Q2.</a:t>
            </a:r>
            <a:r>
              <a:rPr lang="en-GB" sz="3600" dirty="0"/>
              <a:t> Explain how job analysis can help to create an accurate job description and person specification, for the role of a claims handler, at </a:t>
            </a:r>
            <a:r>
              <a:rPr lang="en-GB" sz="3600" dirty="0" err="1"/>
              <a:t>Jemijo’s</a:t>
            </a:r>
            <a:r>
              <a:rPr lang="en-GB" sz="3600" dirty="0"/>
              <a:t> call centre (AC 1.2)</a:t>
            </a:r>
          </a:p>
          <a:p>
            <a:r>
              <a:rPr lang="en-GB" sz="3600" b="1" dirty="0"/>
              <a:t>Q3.</a:t>
            </a:r>
            <a:r>
              <a:rPr lang="en-GB" sz="3600" dirty="0"/>
              <a:t> </a:t>
            </a:r>
            <a:r>
              <a:rPr lang="en-GB" sz="3600" dirty="0" err="1"/>
              <a:t>Jemijo</a:t>
            </a:r>
            <a:r>
              <a:rPr lang="en-GB" sz="3600" dirty="0"/>
              <a:t> advertise vacancies though their website and on commercial jobs boards. Explain each of these recruitment methods and explain why these methods are appropriate for advertising call centre vacancies. (AC 1.3)</a:t>
            </a:r>
          </a:p>
          <a:p>
            <a:r>
              <a:rPr lang="en-GB" sz="3600" b="1" dirty="0"/>
              <a:t>Q4.</a:t>
            </a:r>
            <a:r>
              <a:rPr lang="en-GB" sz="3600" dirty="0"/>
              <a:t> Explain why the content of the copy used in the job adverts on </a:t>
            </a:r>
            <a:r>
              <a:rPr lang="en-GB" sz="3600" dirty="0" err="1"/>
              <a:t>Jemijo’s</a:t>
            </a:r>
            <a:r>
              <a:rPr lang="en-GB" sz="3600" dirty="0"/>
              <a:t> website could vary compared to the content of copy on commercial jobs boards. (AC 1.4)</a:t>
            </a:r>
          </a:p>
          <a:p>
            <a:r>
              <a:rPr lang="en-GB" sz="3600" b="1" dirty="0"/>
              <a:t>Q5.</a:t>
            </a:r>
            <a:r>
              <a:rPr lang="en-GB" sz="3600" dirty="0"/>
              <a:t> Explain why structured interviews and assessment centres are</a:t>
            </a:r>
            <a:r>
              <a:rPr lang="en-GB" sz="3600" b="1" dirty="0"/>
              <a:t> </a:t>
            </a:r>
            <a:r>
              <a:rPr lang="en-GB" sz="3600" dirty="0"/>
              <a:t>appropriate selection methods for call centre roles at </a:t>
            </a:r>
            <a:r>
              <a:rPr lang="en-GB" sz="3600" dirty="0" err="1"/>
              <a:t>Jemijo</a:t>
            </a:r>
            <a:r>
              <a:rPr lang="en-GB" sz="3600" dirty="0"/>
              <a:t>. (AC 2.1)</a:t>
            </a:r>
          </a:p>
          <a:p>
            <a:r>
              <a:rPr lang="en-GB" sz="3600" b="1" dirty="0"/>
              <a:t>Q6.</a:t>
            </a:r>
            <a:r>
              <a:rPr lang="en-GB" sz="3600" dirty="0"/>
              <a:t> Explain what records from the structured interviews and assessment centres at </a:t>
            </a:r>
            <a:r>
              <a:rPr lang="en-GB" sz="3600" dirty="0" err="1"/>
              <a:t>Jemijo</a:t>
            </a:r>
            <a:r>
              <a:rPr lang="en-GB" sz="3600" dirty="0"/>
              <a:t> should be retained. (AC 2.4)</a:t>
            </a:r>
          </a:p>
          <a:p>
            <a:r>
              <a:rPr lang="en-GB" sz="3600" b="1" dirty="0"/>
              <a:t>Q7.</a:t>
            </a:r>
            <a:r>
              <a:rPr lang="en-GB" sz="3600" dirty="0"/>
              <a:t> Using an AI tool of your choice, create templates for a letter of appointment and a letter of non-appointment for the call centre customer service role. Once you have created the templates, critically review each template, and explain which elements you would keep and why, and which elements you would remove or change and why. (AC 2.5) </a:t>
            </a:r>
          </a:p>
          <a:p>
            <a:endParaRPr lang="en-GB" dirty="0"/>
          </a:p>
        </p:txBody>
      </p:sp>
    </p:spTree>
    <p:extLst>
      <p:ext uri="{BB962C8B-B14F-4D97-AF65-F5344CB8AC3E}">
        <p14:creationId xmlns:p14="http://schemas.microsoft.com/office/powerpoint/2010/main" val="29357103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D8FDC-B303-C3CB-99CB-A8E89220C898}"/>
              </a:ext>
            </a:extLst>
          </p:cNvPr>
          <p:cNvSpPr>
            <a:spLocks noGrp="1"/>
          </p:cNvSpPr>
          <p:nvPr>
            <p:ph type="title"/>
          </p:nvPr>
        </p:nvSpPr>
        <p:spPr>
          <a:xfrm>
            <a:off x="358219" y="365125"/>
            <a:ext cx="11481847" cy="1325563"/>
          </a:xfrm>
        </p:spPr>
        <p:txBody>
          <a:bodyPr anchor="ctr">
            <a:normAutofit/>
          </a:bodyPr>
          <a:lstStyle/>
          <a:p>
            <a:r>
              <a:rPr lang="en-GB" dirty="0"/>
              <a:t>CIPD Profession Map – Key areas</a:t>
            </a:r>
          </a:p>
        </p:txBody>
      </p:sp>
      <p:graphicFrame>
        <p:nvGraphicFramePr>
          <p:cNvPr id="5" name="Content Placeholder 2">
            <a:extLst>
              <a:ext uri="{FF2B5EF4-FFF2-40B4-BE49-F238E27FC236}">
                <a16:creationId xmlns:a16="http://schemas.microsoft.com/office/drawing/2014/main" id="{EC5B8358-DE6E-8097-8BA3-A8AA8639EDA6}"/>
              </a:ext>
            </a:extLst>
          </p:cNvPr>
          <p:cNvGraphicFramePr>
            <a:graphicFrameLocks noGrp="1"/>
          </p:cNvGraphicFramePr>
          <p:nvPr>
            <p:ph idx="1"/>
            <p:extLst>
              <p:ext uri="{D42A27DB-BD31-4B8C-83A1-F6EECF244321}">
                <p14:modId xmlns:p14="http://schemas.microsoft.com/office/powerpoint/2010/main" val="684727927"/>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84413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DEF41-ABA1-49EA-98A4-34CD293EFEFB}"/>
              </a:ext>
            </a:extLst>
          </p:cNvPr>
          <p:cNvSpPr>
            <a:spLocks noGrp="1"/>
          </p:cNvSpPr>
          <p:nvPr>
            <p:ph type="title"/>
          </p:nvPr>
        </p:nvSpPr>
        <p:spPr>
          <a:xfrm>
            <a:off x="358219" y="365125"/>
            <a:ext cx="11481847" cy="1325563"/>
          </a:xfrm>
        </p:spPr>
        <p:txBody>
          <a:bodyPr anchor="ctr">
            <a:normAutofit/>
          </a:bodyPr>
          <a:lstStyle/>
          <a:p>
            <a:r>
              <a:rPr lang="en-GB" dirty="0"/>
              <a:t>Employee lifecycle</a:t>
            </a:r>
          </a:p>
        </p:txBody>
      </p:sp>
      <p:pic>
        <p:nvPicPr>
          <p:cNvPr id="5" name="Content Placeholder 4">
            <a:extLst>
              <a:ext uri="{FF2B5EF4-FFF2-40B4-BE49-F238E27FC236}">
                <a16:creationId xmlns:a16="http://schemas.microsoft.com/office/drawing/2014/main" id="{70DBC6DF-DA0B-3180-60C8-C32177A87B5F}"/>
              </a:ext>
            </a:extLst>
          </p:cNvPr>
          <p:cNvPicPr>
            <a:picLocks noGrp="1" noChangeAspect="1"/>
          </p:cNvPicPr>
          <p:nvPr>
            <p:ph idx="1"/>
          </p:nvPr>
        </p:nvPicPr>
        <p:blipFill>
          <a:blip r:embed="rId2"/>
          <a:stretch>
            <a:fillRect/>
          </a:stretch>
        </p:blipFill>
        <p:spPr>
          <a:xfrm>
            <a:off x="4259891" y="1600201"/>
            <a:ext cx="3672217" cy="3917032"/>
          </a:xfrm>
          <a:noFill/>
        </p:spPr>
      </p:pic>
    </p:spTree>
    <p:extLst>
      <p:ext uri="{BB962C8B-B14F-4D97-AF65-F5344CB8AC3E}">
        <p14:creationId xmlns:p14="http://schemas.microsoft.com/office/powerpoint/2010/main" val="31664186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4707E-4524-B032-0DA7-E0F5F6783981}"/>
              </a:ext>
            </a:extLst>
          </p:cNvPr>
          <p:cNvSpPr>
            <a:spLocks noGrp="1"/>
          </p:cNvSpPr>
          <p:nvPr>
            <p:ph type="title"/>
          </p:nvPr>
        </p:nvSpPr>
        <p:spPr>
          <a:xfrm>
            <a:off x="358219" y="365125"/>
            <a:ext cx="11481847" cy="1325563"/>
          </a:xfrm>
        </p:spPr>
        <p:txBody>
          <a:bodyPr anchor="ctr">
            <a:normAutofit/>
          </a:bodyPr>
          <a:lstStyle/>
          <a:p>
            <a:r>
              <a:rPr lang="en-GB" dirty="0"/>
              <a:t>Activity – Employee lifecycle</a:t>
            </a:r>
          </a:p>
        </p:txBody>
      </p:sp>
      <p:graphicFrame>
        <p:nvGraphicFramePr>
          <p:cNvPr id="7" name="Content Placeholder 2">
            <a:extLst>
              <a:ext uri="{FF2B5EF4-FFF2-40B4-BE49-F238E27FC236}">
                <a16:creationId xmlns:a16="http://schemas.microsoft.com/office/drawing/2014/main" id="{F7708633-E49F-7228-AFCC-C8CC91A5BAF4}"/>
              </a:ext>
            </a:extLst>
          </p:cNvPr>
          <p:cNvGraphicFramePr>
            <a:graphicFrameLocks noGrp="1"/>
          </p:cNvGraphicFramePr>
          <p:nvPr>
            <p:ph idx="1"/>
            <p:extLst>
              <p:ext uri="{D42A27DB-BD31-4B8C-83A1-F6EECF244321}">
                <p14:modId xmlns:p14="http://schemas.microsoft.com/office/powerpoint/2010/main" val="2411523573"/>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80237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C8AA5-F0E3-878F-3150-CB15264845A7}"/>
              </a:ext>
            </a:extLst>
          </p:cNvPr>
          <p:cNvSpPr>
            <a:spLocks noGrp="1"/>
          </p:cNvSpPr>
          <p:nvPr>
            <p:ph type="title"/>
          </p:nvPr>
        </p:nvSpPr>
        <p:spPr>
          <a:xfrm>
            <a:off x="358219" y="365125"/>
            <a:ext cx="11481847" cy="1325563"/>
          </a:xfrm>
        </p:spPr>
        <p:txBody>
          <a:bodyPr anchor="ctr">
            <a:normAutofit/>
          </a:bodyPr>
          <a:lstStyle/>
          <a:p>
            <a:r>
              <a:rPr lang="en-GB" dirty="0"/>
              <a:t>Attraction</a:t>
            </a:r>
          </a:p>
        </p:txBody>
      </p:sp>
      <p:graphicFrame>
        <p:nvGraphicFramePr>
          <p:cNvPr id="6" name="Content Placeholder 2">
            <a:extLst>
              <a:ext uri="{FF2B5EF4-FFF2-40B4-BE49-F238E27FC236}">
                <a16:creationId xmlns:a16="http://schemas.microsoft.com/office/drawing/2014/main" id="{FCA45745-CDB1-1D4A-62CE-08C6B383F9A5}"/>
              </a:ext>
            </a:extLst>
          </p:cNvPr>
          <p:cNvGraphicFramePr>
            <a:graphicFrameLocks noGrp="1"/>
          </p:cNvGraphicFramePr>
          <p:nvPr>
            <p:ph idx="1"/>
            <p:extLst>
              <p:ext uri="{D42A27DB-BD31-4B8C-83A1-F6EECF244321}">
                <p14:modId xmlns:p14="http://schemas.microsoft.com/office/powerpoint/2010/main" val="2083832321"/>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13663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2D706-89A0-9136-8C1F-35CAEF04291D}"/>
              </a:ext>
            </a:extLst>
          </p:cNvPr>
          <p:cNvSpPr>
            <a:spLocks noGrp="1"/>
          </p:cNvSpPr>
          <p:nvPr>
            <p:ph type="title"/>
          </p:nvPr>
        </p:nvSpPr>
        <p:spPr>
          <a:xfrm>
            <a:off x="358219" y="365125"/>
            <a:ext cx="11481847" cy="1325563"/>
          </a:xfrm>
        </p:spPr>
        <p:txBody>
          <a:bodyPr anchor="ctr">
            <a:normAutofit/>
          </a:bodyPr>
          <a:lstStyle/>
          <a:p>
            <a:r>
              <a:rPr lang="en-GB" dirty="0"/>
              <a:t>Recruitment and Selection</a:t>
            </a:r>
          </a:p>
        </p:txBody>
      </p:sp>
      <p:graphicFrame>
        <p:nvGraphicFramePr>
          <p:cNvPr id="5" name="Content Placeholder 2">
            <a:extLst>
              <a:ext uri="{FF2B5EF4-FFF2-40B4-BE49-F238E27FC236}">
                <a16:creationId xmlns:a16="http://schemas.microsoft.com/office/drawing/2014/main" id="{A0A50E05-A617-0571-9909-BC2816B5D181}"/>
              </a:ext>
            </a:extLst>
          </p:cNvPr>
          <p:cNvGraphicFramePr>
            <a:graphicFrameLocks noGrp="1"/>
          </p:cNvGraphicFramePr>
          <p:nvPr>
            <p:ph idx="1"/>
            <p:extLst>
              <p:ext uri="{D42A27DB-BD31-4B8C-83A1-F6EECF244321}">
                <p14:modId xmlns:p14="http://schemas.microsoft.com/office/powerpoint/2010/main" val="1903881293"/>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590828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492F3-6E84-535B-7B17-3A3FE560DBDA}"/>
              </a:ext>
            </a:extLst>
          </p:cNvPr>
          <p:cNvSpPr>
            <a:spLocks noGrp="1"/>
          </p:cNvSpPr>
          <p:nvPr>
            <p:ph type="title"/>
          </p:nvPr>
        </p:nvSpPr>
        <p:spPr>
          <a:xfrm>
            <a:off x="358219" y="365125"/>
            <a:ext cx="11481847" cy="1325563"/>
          </a:xfrm>
        </p:spPr>
        <p:txBody>
          <a:bodyPr anchor="ctr">
            <a:normAutofit/>
          </a:bodyPr>
          <a:lstStyle/>
          <a:p>
            <a:r>
              <a:rPr lang="en-GB" dirty="0"/>
              <a:t>Onboarding</a:t>
            </a:r>
          </a:p>
        </p:txBody>
      </p:sp>
      <p:sp>
        <p:nvSpPr>
          <p:cNvPr id="3" name="Content Placeholder 2">
            <a:extLst>
              <a:ext uri="{FF2B5EF4-FFF2-40B4-BE49-F238E27FC236}">
                <a16:creationId xmlns:a16="http://schemas.microsoft.com/office/drawing/2014/main" id="{A85058C1-2EF2-30D9-5F5A-2D3403DC3825}"/>
              </a:ext>
            </a:extLst>
          </p:cNvPr>
          <p:cNvSpPr>
            <a:spLocks noGrp="1"/>
          </p:cNvSpPr>
          <p:nvPr>
            <p:ph idx="1"/>
          </p:nvPr>
        </p:nvSpPr>
        <p:spPr>
          <a:xfrm>
            <a:off x="609600" y="1600201"/>
            <a:ext cx="10972800" cy="3917032"/>
          </a:xfrm>
        </p:spPr>
        <p:txBody>
          <a:bodyPr>
            <a:normAutofit/>
          </a:bodyPr>
          <a:lstStyle/>
          <a:p>
            <a:pPr marL="0" indent="0">
              <a:buNone/>
            </a:pPr>
            <a:r>
              <a:rPr lang="en-GB" sz="2000" dirty="0"/>
              <a:t>Impressions before joining, day 1 and first month</a:t>
            </a:r>
          </a:p>
          <a:p>
            <a:pPr marL="0" indent="0">
              <a:buNone/>
            </a:pPr>
            <a:r>
              <a:rPr lang="en-GB" sz="2000" dirty="0"/>
              <a:t>Joining Instructions </a:t>
            </a:r>
          </a:p>
          <a:p>
            <a:pPr marL="0" indent="0">
              <a:buNone/>
            </a:pPr>
            <a:r>
              <a:rPr lang="en-GB" sz="2000" dirty="0"/>
              <a:t>Local Induction v Corporate Induction </a:t>
            </a:r>
          </a:p>
          <a:p>
            <a:pPr marL="0" indent="0">
              <a:buNone/>
            </a:pPr>
            <a:r>
              <a:rPr lang="en-GB" sz="2000" dirty="0"/>
              <a:t>	✓ A local induction introduces the new employee to their colleagues, workstation, evacuation procedures, health and safety rules and other matters that help the new employee to perform job. </a:t>
            </a:r>
          </a:p>
          <a:p>
            <a:pPr marL="0" indent="0">
              <a:buNone/>
            </a:pPr>
            <a:r>
              <a:rPr lang="en-GB" sz="2000" dirty="0"/>
              <a:t>	✓ A corporate induction introduces the new employee to information about the organisation, its history, purpose, vision, values etc, and helps the new starter to connect with the organisation at an early stage in their employment. </a:t>
            </a:r>
          </a:p>
          <a:p>
            <a:pPr marL="0" indent="0">
              <a:buNone/>
            </a:pPr>
            <a:r>
              <a:rPr lang="en-GB" sz="2000" dirty="0"/>
              <a:t>Local Induction will include: Health and Safety, Company Culture, Immediate needs: pay, benefits, breaks, facilities etc., Tour of Site</a:t>
            </a:r>
          </a:p>
          <a:p>
            <a:pPr marL="0" indent="0">
              <a:buNone/>
            </a:pPr>
            <a:r>
              <a:rPr lang="en-GB" sz="2000" dirty="0"/>
              <a:t>Role of the manager in induction </a:t>
            </a:r>
          </a:p>
        </p:txBody>
      </p:sp>
    </p:spTree>
    <p:extLst>
      <p:ext uri="{BB962C8B-B14F-4D97-AF65-F5344CB8AC3E}">
        <p14:creationId xmlns:p14="http://schemas.microsoft.com/office/powerpoint/2010/main" val="10783845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F0D43-FE35-2C85-E300-7EF6C33AFB42}"/>
              </a:ext>
            </a:extLst>
          </p:cNvPr>
          <p:cNvSpPr>
            <a:spLocks noGrp="1"/>
          </p:cNvSpPr>
          <p:nvPr>
            <p:ph type="title"/>
          </p:nvPr>
        </p:nvSpPr>
        <p:spPr>
          <a:xfrm>
            <a:off x="358219" y="365125"/>
            <a:ext cx="11481847" cy="1325563"/>
          </a:xfrm>
        </p:spPr>
        <p:txBody>
          <a:bodyPr anchor="ctr">
            <a:normAutofit/>
          </a:bodyPr>
          <a:lstStyle/>
          <a:p>
            <a:r>
              <a:rPr lang="en-GB" dirty="0"/>
              <a:t>Activity - Onboarding</a:t>
            </a:r>
          </a:p>
        </p:txBody>
      </p:sp>
      <p:graphicFrame>
        <p:nvGraphicFramePr>
          <p:cNvPr id="5" name="Content Placeholder 2">
            <a:extLst>
              <a:ext uri="{FF2B5EF4-FFF2-40B4-BE49-F238E27FC236}">
                <a16:creationId xmlns:a16="http://schemas.microsoft.com/office/drawing/2014/main" id="{12766018-A0B4-0EBA-37ED-FF66AAC1124D}"/>
              </a:ext>
            </a:extLst>
          </p:cNvPr>
          <p:cNvGraphicFramePr>
            <a:graphicFrameLocks noGrp="1"/>
          </p:cNvGraphicFramePr>
          <p:nvPr>
            <p:ph idx="1"/>
            <p:extLst>
              <p:ext uri="{D42A27DB-BD31-4B8C-83A1-F6EECF244321}">
                <p14:modId xmlns:p14="http://schemas.microsoft.com/office/powerpoint/2010/main" val="3628993119"/>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19866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E993C-2BB1-24E6-3FE5-339470610F89}"/>
              </a:ext>
            </a:extLst>
          </p:cNvPr>
          <p:cNvSpPr>
            <a:spLocks noGrp="1"/>
          </p:cNvSpPr>
          <p:nvPr>
            <p:ph type="title"/>
          </p:nvPr>
        </p:nvSpPr>
        <p:spPr>
          <a:xfrm>
            <a:off x="358219" y="365125"/>
            <a:ext cx="11481847" cy="1325563"/>
          </a:xfrm>
        </p:spPr>
        <p:txBody>
          <a:bodyPr anchor="ctr">
            <a:normAutofit/>
          </a:bodyPr>
          <a:lstStyle/>
          <a:p>
            <a:r>
              <a:rPr lang="en-GB" dirty="0"/>
              <a:t>Development – Key benefits</a:t>
            </a:r>
          </a:p>
        </p:txBody>
      </p:sp>
      <p:graphicFrame>
        <p:nvGraphicFramePr>
          <p:cNvPr id="6" name="Content Placeholder 2">
            <a:extLst>
              <a:ext uri="{FF2B5EF4-FFF2-40B4-BE49-F238E27FC236}">
                <a16:creationId xmlns:a16="http://schemas.microsoft.com/office/drawing/2014/main" id="{9747AA61-746D-3846-4A20-A2E987F472B6}"/>
              </a:ext>
            </a:extLst>
          </p:cNvPr>
          <p:cNvGraphicFramePr>
            <a:graphicFrameLocks noGrp="1"/>
          </p:cNvGraphicFramePr>
          <p:nvPr>
            <p:ph idx="1"/>
            <p:extLst>
              <p:ext uri="{D42A27DB-BD31-4B8C-83A1-F6EECF244321}">
                <p14:modId xmlns:p14="http://schemas.microsoft.com/office/powerpoint/2010/main" val="2129399501"/>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41768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98BA0-0405-F328-4E4C-7D39122338B4}"/>
              </a:ext>
            </a:extLst>
          </p:cNvPr>
          <p:cNvSpPr>
            <a:spLocks noGrp="1"/>
          </p:cNvSpPr>
          <p:nvPr>
            <p:ph type="title"/>
          </p:nvPr>
        </p:nvSpPr>
        <p:spPr/>
        <p:txBody>
          <a:bodyPr/>
          <a:lstStyle/>
          <a:p>
            <a:r>
              <a:rPr lang="en-GB" dirty="0"/>
              <a:t>Retention</a:t>
            </a:r>
          </a:p>
        </p:txBody>
      </p:sp>
      <p:sp>
        <p:nvSpPr>
          <p:cNvPr id="3" name="Content Placeholder 2">
            <a:extLst>
              <a:ext uri="{FF2B5EF4-FFF2-40B4-BE49-F238E27FC236}">
                <a16:creationId xmlns:a16="http://schemas.microsoft.com/office/drawing/2014/main" id="{34850991-932C-3E26-37EE-CEDEA5572085}"/>
              </a:ext>
            </a:extLst>
          </p:cNvPr>
          <p:cNvSpPr>
            <a:spLocks noGrp="1"/>
          </p:cNvSpPr>
          <p:nvPr>
            <p:ph idx="1"/>
          </p:nvPr>
        </p:nvSpPr>
        <p:spPr>
          <a:xfrm>
            <a:off x="609600" y="1350498"/>
            <a:ext cx="10972800" cy="4166735"/>
          </a:xfrm>
        </p:spPr>
        <p:txBody>
          <a:bodyPr/>
          <a:lstStyle/>
          <a:p>
            <a:pPr marL="0" indent="0">
              <a:buNone/>
            </a:pPr>
            <a:r>
              <a:rPr lang="en-GB" dirty="0"/>
              <a:t>Key factors affecting the retention of employees include:</a:t>
            </a:r>
          </a:p>
        </p:txBody>
      </p:sp>
      <p:pic>
        <p:nvPicPr>
          <p:cNvPr id="5" name="Picture 4">
            <a:extLst>
              <a:ext uri="{FF2B5EF4-FFF2-40B4-BE49-F238E27FC236}">
                <a16:creationId xmlns:a16="http://schemas.microsoft.com/office/drawing/2014/main" id="{8BF7E7E0-26B0-BC75-6B36-DE29C4E5962C}"/>
              </a:ext>
            </a:extLst>
          </p:cNvPr>
          <p:cNvPicPr>
            <a:picLocks noChangeAspect="1"/>
          </p:cNvPicPr>
          <p:nvPr/>
        </p:nvPicPr>
        <p:blipFill>
          <a:blip r:embed="rId3"/>
          <a:stretch>
            <a:fillRect/>
          </a:stretch>
        </p:blipFill>
        <p:spPr>
          <a:xfrm>
            <a:off x="2771335" y="2147683"/>
            <a:ext cx="6085010" cy="3110116"/>
          </a:xfrm>
          <a:prstGeom prst="rect">
            <a:avLst/>
          </a:prstGeom>
        </p:spPr>
      </p:pic>
    </p:spTree>
    <p:extLst>
      <p:ext uri="{BB962C8B-B14F-4D97-AF65-F5344CB8AC3E}">
        <p14:creationId xmlns:p14="http://schemas.microsoft.com/office/powerpoint/2010/main" val="6087543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83EBB-1D35-729D-FEFF-1DB617304317}"/>
              </a:ext>
            </a:extLst>
          </p:cNvPr>
          <p:cNvSpPr>
            <a:spLocks noGrp="1"/>
          </p:cNvSpPr>
          <p:nvPr>
            <p:ph type="title"/>
          </p:nvPr>
        </p:nvSpPr>
        <p:spPr>
          <a:xfrm>
            <a:off x="358219" y="365125"/>
            <a:ext cx="11481847" cy="1325563"/>
          </a:xfrm>
        </p:spPr>
        <p:txBody>
          <a:bodyPr anchor="ctr">
            <a:normAutofit/>
          </a:bodyPr>
          <a:lstStyle/>
          <a:p>
            <a:r>
              <a:rPr lang="en-GB" dirty="0"/>
              <a:t>Activity - Retention</a:t>
            </a:r>
          </a:p>
        </p:txBody>
      </p:sp>
      <p:graphicFrame>
        <p:nvGraphicFramePr>
          <p:cNvPr id="5" name="Content Placeholder 2">
            <a:extLst>
              <a:ext uri="{FF2B5EF4-FFF2-40B4-BE49-F238E27FC236}">
                <a16:creationId xmlns:a16="http://schemas.microsoft.com/office/drawing/2014/main" id="{A95048A7-267D-A26C-7992-DCE526AB9E99}"/>
              </a:ext>
            </a:extLst>
          </p:cNvPr>
          <p:cNvGraphicFramePr>
            <a:graphicFrameLocks noGrp="1"/>
          </p:cNvGraphicFramePr>
          <p:nvPr>
            <p:ph idx="1"/>
            <p:extLst>
              <p:ext uri="{D42A27DB-BD31-4B8C-83A1-F6EECF244321}">
                <p14:modId xmlns:p14="http://schemas.microsoft.com/office/powerpoint/2010/main" val="41569502"/>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13044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22C25-1B14-6913-1631-7DEBA1F5C6A0}"/>
              </a:ext>
            </a:extLst>
          </p:cNvPr>
          <p:cNvSpPr>
            <a:spLocks noGrp="1"/>
          </p:cNvSpPr>
          <p:nvPr>
            <p:ph type="title"/>
          </p:nvPr>
        </p:nvSpPr>
        <p:spPr/>
        <p:txBody>
          <a:bodyPr/>
          <a:lstStyle/>
          <a:p>
            <a:r>
              <a:rPr lang="en-GB" dirty="0"/>
              <a:t>Separation</a:t>
            </a:r>
          </a:p>
        </p:txBody>
      </p:sp>
      <p:sp>
        <p:nvSpPr>
          <p:cNvPr id="3" name="Content Placeholder 2">
            <a:extLst>
              <a:ext uri="{FF2B5EF4-FFF2-40B4-BE49-F238E27FC236}">
                <a16:creationId xmlns:a16="http://schemas.microsoft.com/office/drawing/2014/main" id="{04A26DC2-CC44-0ED4-A132-273329A434B7}"/>
              </a:ext>
            </a:extLst>
          </p:cNvPr>
          <p:cNvSpPr>
            <a:spLocks noGrp="1"/>
          </p:cNvSpPr>
          <p:nvPr>
            <p:ph idx="1"/>
          </p:nvPr>
        </p:nvSpPr>
        <p:spPr/>
        <p:txBody>
          <a:bodyPr/>
          <a:lstStyle/>
          <a:p>
            <a:pPr marL="0" indent="0">
              <a:buNone/>
            </a:pPr>
            <a:r>
              <a:rPr lang="en-GB" dirty="0"/>
              <a:t>Key reasons for an employee leaving: </a:t>
            </a:r>
          </a:p>
        </p:txBody>
      </p:sp>
      <p:pic>
        <p:nvPicPr>
          <p:cNvPr id="5" name="Picture 4">
            <a:extLst>
              <a:ext uri="{FF2B5EF4-FFF2-40B4-BE49-F238E27FC236}">
                <a16:creationId xmlns:a16="http://schemas.microsoft.com/office/drawing/2014/main" id="{CBE12F64-BE15-C10F-562A-2A7CB6C16C61}"/>
              </a:ext>
            </a:extLst>
          </p:cNvPr>
          <p:cNvPicPr>
            <a:picLocks noChangeAspect="1"/>
          </p:cNvPicPr>
          <p:nvPr/>
        </p:nvPicPr>
        <p:blipFill>
          <a:blip r:embed="rId3"/>
          <a:stretch>
            <a:fillRect/>
          </a:stretch>
        </p:blipFill>
        <p:spPr>
          <a:xfrm>
            <a:off x="2296145" y="2421255"/>
            <a:ext cx="7705725" cy="2381250"/>
          </a:xfrm>
          <a:prstGeom prst="rect">
            <a:avLst/>
          </a:prstGeom>
        </p:spPr>
      </p:pic>
    </p:spTree>
    <p:extLst>
      <p:ext uri="{BB962C8B-B14F-4D97-AF65-F5344CB8AC3E}">
        <p14:creationId xmlns:p14="http://schemas.microsoft.com/office/powerpoint/2010/main" val="31662133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34908-4223-0265-D9D8-776B290D4DED}"/>
              </a:ext>
            </a:extLst>
          </p:cNvPr>
          <p:cNvSpPr>
            <a:spLocks noGrp="1"/>
          </p:cNvSpPr>
          <p:nvPr>
            <p:ph type="title"/>
          </p:nvPr>
        </p:nvSpPr>
        <p:spPr>
          <a:xfrm>
            <a:off x="457200" y="4960138"/>
            <a:ext cx="7772400" cy="1463040"/>
          </a:xfrm>
        </p:spPr>
        <p:txBody>
          <a:bodyPr anchor="ctr">
            <a:normAutofit/>
          </a:bodyPr>
          <a:lstStyle/>
          <a:p>
            <a:r>
              <a:rPr lang="en-GB" dirty="0"/>
              <a:t>QUESTION</a:t>
            </a:r>
          </a:p>
        </p:txBody>
      </p:sp>
      <p:pic>
        <p:nvPicPr>
          <p:cNvPr id="5" name="Picture 4" descr="Magnifying glass and question mark">
            <a:extLst>
              <a:ext uri="{FF2B5EF4-FFF2-40B4-BE49-F238E27FC236}">
                <a16:creationId xmlns:a16="http://schemas.microsoft.com/office/drawing/2014/main" id="{7A7B9790-B0B8-4F6A-3344-3AD2148DDFB9}"/>
              </a:ext>
            </a:extLst>
          </p:cNvPr>
          <p:cNvPicPr>
            <a:picLocks noChangeAspect="1"/>
          </p:cNvPicPr>
          <p:nvPr/>
        </p:nvPicPr>
        <p:blipFill>
          <a:blip r:embed="rId3"/>
          <a:srcRect t="21421" r="-1" b="11894"/>
          <a:stretch>
            <a:fillRect/>
          </a:stretch>
        </p:blipFill>
        <p:spPr>
          <a:xfrm>
            <a:off x="20" y="-1"/>
            <a:ext cx="12188932" cy="4572000"/>
          </a:xfrm>
          <a:prstGeom prst="rect">
            <a:avLst/>
          </a:prstGeom>
          <a:noFill/>
        </p:spPr>
      </p:pic>
      <p:sp>
        <p:nvSpPr>
          <p:cNvPr id="3" name="Content Placeholder 2">
            <a:extLst>
              <a:ext uri="{FF2B5EF4-FFF2-40B4-BE49-F238E27FC236}">
                <a16:creationId xmlns:a16="http://schemas.microsoft.com/office/drawing/2014/main" id="{D307D53F-4DCD-F4F7-B306-9AE032073C53}"/>
              </a:ext>
            </a:extLst>
          </p:cNvPr>
          <p:cNvSpPr>
            <a:spLocks noGrp="1"/>
          </p:cNvSpPr>
          <p:nvPr>
            <p:ph type="body" sz="half" idx="2"/>
          </p:nvPr>
        </p:nvSpPr>
        <p:spPr>
          <a:xfrm>
            <a:off x="8610600" y="4960138"/>
            <a:ext cx="3200400" cy="1463040"/>
          </a:xfrm>
        </p:spPr>
        <p:txBody>
          <a:bodyPr anchor="ctr">
            <a:normAutofit/>
          </a:bodyPr>
          <a:lstStyle/>
          <a:p>
            <a:pPr>
              <a:spcAft>
                <a:spcPts val="600"/>
              </a:spcAft>
            </a:pPr>
            <a:r>
              <a:rPr lang="en-GB" dirty="0"/>
              <a:t>What is the difference between recruitment and selection?</a:t>
            </a:r>
            <a:endParaRPr lang="en-GB"/>
          </a:p>
        </p:txBody>
      </p:sp>
    </p:spTree>
    <p:extLst>
      <p:ext uri="{BB962C8B-B14F-4D97-AF65-F5344CB8AC3E}">
        <p14:creationId xmlns:p14="http://schemas.microsoft.com/office/powerpoint/2010/main" val="25948618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DB153-D07C-F58C-BF3A-D92C22964802}"/>
              </a:ext>
            </a:extLst>
          </p:cNvPr>
          <p:cNvSpPr>
            <a:spLocks noGrp="1"/>
          </p:cNvSpPr>
          <p:nvPr>
            <p:ph type="title"/>
          </p:nvPr>
        </p:nvSpPr>
        <p:spPr>
          <a:xfrm>
            <a:off x="358219" y="365125"/>
            <a:ext cx="11481847" cy="1325563"/>
          </a:xfrm>
        </p:spPr>
        <p:txBody>
          <a:bodyPr anchor="ctr">
            <a:normAutofit/>
          </a:bodyPr>
          <a:lstStyle/>
          <a:p>
            <a:r>
              <a:rPr lang="en-GB" dirty="0"/>
              <a:t>Recruitment</a:t>
            </a:r>
          </a:p>
        </p:txBody>
      </p:sp>
      <p:graphicFrame>
        <p:nvGraphicFramePr>
          <p:cNvPr id="5" name="Content Placeholder 2">
            <a:extLst>
              <a:ext uri="{FF2B5EF4-FFF2-40B4-BE49-F238E27FC236}">
                <a16:creationId xmlns:a16="http://schemas.microsoft.com/office/drawing/2014/main" id="{D9BA4983-9AFB-AD1D-0952-8BFA1597A0F3}"/>
              </a:ext>
            </a:extLst>
          </p:cNvPr>
          <p:cNvGraphicFramePr>
            <a:graphicFrameLocks noGrp="1"/>
          </p:cNvGraphicFramePr>
          <p:nvPr>
            <p:ph idx="1"/>
            <p:extLst>
              <p:ext uri="{D42A27DB-BD31-4B8C-83A1-F6EECF244321}">
                <p14:modId xmlns:p14="http://schemas.microsoft.com/office/powerpoint/2010/main" val="3799626368"/>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060959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DB153-D07C-F58C-BF3A-D92C22964802}"/>
              </a:ext>
            </a:extLst>
          </p:cNvPr>
          <p:cNvSpPr>
            <a:spLocks noGrp="1"/>
          </p:cNvSpPr>
          <p:nvPr>
            <p:ph type="title"/>
          </p:nvPr>
        </p:nvSpPr>
        <p:spPr>
          <a:xfrm>
            <a:off x="358219" y="365125"/>
            <a:ext cx="11481847" cy="1325563"/>
          </a:xfrm>
        </p:spPr>
        <p:txBody>
          <a:bodyPr anchor="ctr">
            <a:normAutofit/>
          </a:bodyPr>
          <a:lstStyle/>
          <a:p>
            <a:r>
              <a:rPr lang="en-GB" dirty="0"/>
              <a:t>Defining the role</a:t>
            </a:r>
          </a:p>
        </p:txBody>
      </p:sp>
      <p:graphicFrame>
        <p:nvGraphicFramePr>
          <p:cNvPr id="5" name="Content Placeholder 2">
            <a:extLst>
              <a:ext uri="{FF2B5EF4-FFF2-40B4-BE49-F238E27FC236}">
                <a16:creationId xmlns:a16="http://schemas.microsoft.com/office/drawing/2014/main" id="{199C00BA-02E2-11EA-E629-4413FC3F7113}"/>
              </a:ext>
            </a:extLst>
          </p:cNvPr>
          <p:cNvGraphicFramePr>
            <a:graphicFrameLocks noGrp="1"/>
          </p:cNvGraphicFramePr>
          <p:nvPr>
            <p:ph idx="1"/>
            <p:extLst>
              <p:ext uri="{D42A27DB-BD31-4B8C-83A1-F6EECF244321}">
                <p14:modId xmlns:p14="http://schemas.microsoft.com/office/powerpoint/2010/main" val="2286615971"/>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010191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5C83B-0DAD-12C6-7E2F-8CB025B1EF7D}"/>
              </a:ext>
            </a:extLst>
          </p:cNvPr>
          <p:cNvSpPr>
            <a:spLocks noGrp="1"/>
          </p:cNvSpPr>
          <p:nvPr>
            <p:ph type="title"/>
          </p:nvPr>
        </p:nvSpPr>
        <p:spPr>
          <a:xfrm>
            <a:off x="358219" y="365125"/>
            <a:ext cx="11481847" cy="1325563"/>
          </a:xfrm>
        </p:spPr>
        <p:txBody>
          <a:bodyPr anchor="ctr">
            <a:normAutofit/>
          </a:bodyPr>
          <a:lstStyle/>
          <a:p>
            <a:r>
              <a:rPr lang="en-GB" dirty="0"/>
              <a:t>Job analysis approaches</a:t>
            </a:r>
          </a:p>
        </p:txBody>
      </p:sp>
      <p:graphicFrame>
        <p:nvGraphicFramePr>
          <p:cNvPr id="5" name="Content Placeholder 2">
            <a:extLst>
              <a:ext uri="{FF2B5EF4-FFF2-40B4-BE49-F238E27FC236}">
                <a16:creationId xmlns:a16="http://schemas.microsoft.com/office/drawing/2014/main" id="{D0A15E1E-B63C-EE1E-A846-DEDFF065C4C3}"/>
              </a:ext>
            </a:extLst>
          </p:cNvPr>
          <p:cNvGraphicFramePr>
            <a:graphicFrameLocks noGrp="1"/>
          </p:cNvGraphicFramePr>
          <p:nvPr>
            <p:ph idx="1"/>
            <p:extLst>
              <p:ext uri="{D42A27DB-BD31-4B8C-83A1-F6EECF244321}">
                <p14:modId xmlns:p14="http://schemas.microsoft.com/office/powerpoint/2010/main" val="975045848"/>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06244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5963E-DEFD-20A1-AF8F-12F77E1D3880}"/>
              </a:ext>
            </a:extLst>
          </p:cNvPr>
          <p:cNvSpPr>
            <a:spLocks noGrp="1"/>
          </p:cNvSpPr>
          <p:nvPr>
            <p:ph type="title"/>
          </p:nvPr>
        </p:nvSpPr>
        <p:spPr>
          <a:xfrm>
            <a:off x="358219" y="365125"/>
            <a:ext cx="11481847" cy="1325563"/>
          </a:xfrm>
        </p:spPr>
        <p:txBody>
          <a:bodyPr anchor="ctr">
            <a:normAutofit/>
          </a:bodyPr>
          <a:lstStyle/>
          <a:p>
            <a:r>
              <a:rPr lang="en-GB" dirty="0"/>
              <a:t>Job descriptions</a:t>
            </a:r>
          </a:p>
        </p:txBody>
      </p:sp>
      <p:graphicFrame>
        <p:nvGraphicFramePr>
          <p:cNvPr id="5" name="Content Placeholder 2">
            <a:extLst>
              <a:ext uri="{FF2B5EF4-FFF2-40B4-BE49-F238E27FC236}">
                <a16:creationId xmlns:a16="http://schemas.microsoft.com/office/drawing/2014/main" id="{89A5E09C-EA7E-D5F5-F9F2-1C62A12D5F99}"/>
              </a:ext>
            </a:extLst>
          </p:cNvPr>
          <p:cNvGraphicFramePr>
            <a:graphicFrameLocks noGrp="1"/>
          </p:cNvGraphicFramePr>
          <p:nvPr>
            <p:ph idx="1"/>
            <p:extLst>
              <p:ext uri="{D42A27DB-BD31-4B8C-83A1-F6EECF244321}">
                <p14:modId xmlns:p14="http://schemas.microsoft.com/office/powerpoint/2010/main" val="4098380472"/>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867576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68D98-B0AE-08B7-6494-5BDA28912F13}"/>
              </a:ext>
            </a:extLst>
          </p:cNvPr>
          <p:cNvSpPr>
            <a:spLocks noGrp="1"/>
          </p:cNvSpPr>
          <p:nvPr>
            <p:ph type="title"/>
          </p:nvPr>
        </p:nvSpPr>
        <p:spPr>
          <a:xfrm>
            <a:off x="358219" y="365125"/>
            <a:ext cx="11481847" cy="1325563"/>
          </a:xfrm>
        </p:spPr>
        <p:txBody>
          <a:bodyPr anchor="ctr">
            <a:normAutofit/>
          </a:bodyPr>
          <a:lstStyle/>
          <a:p>
            <a:r>
              <a:rPr lang="en-GB" dirty="0"/>
              <a:t>Person specification</a:t>
            </a:r>
          </a:p>
        </p:txBody>
      </p:sp>
      <p:graphicFrame>
        <p:nvGraphicFramePr>
          <p:cNvPr id="5" name="Content Placeholder 2">
            <a:extLst>
              <a:ext uri="{FF2B5EF4-FFF2-40B4-BE49-F238E27FC236}">
                <a16:creationId xmlns:a16="http://schemas.microsoft.com/office/drawing/2014/main" id="{7D12591C-9D00-7259-6A63-2A6F900A98B3}"/>
              </a:ext>
            </a:extLst>
          </p:cNvPr>
          <p:cNvGraphicFramePr>
            <a:graphicFrameLocks noGrp="1"/>
          </p:cNvGraphicFramePr>
          <p:nvPr>
            <p:ph idx="1"/>
            <p:extLst>
              <p:ext uri="{D42A27DB-BD31-4B8C-83A1-F6EECF244321}">
                <p14:modId xmlns:p14="http://schemas.microsoft.com/office/powerpoint/2010/main" val="3464589933"/>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473532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1E265-C054-935D-FBE0-6EE1E62CEB0B}"/>
              </a:ext>
            </a:extLst>
          </p:cNvPr>
          <p:cNvSpPr>
            <a:spLocks noGrp="1"/>
          </p:cNvSpPr>
          <p:nvPr>
            <p:ph type="title"/>
          </p:nvPr>
        </p:nvSpPr>
        <p:spPr>
          <a:xfrm>
            <a:off x="358219" y="365125"/>
            <a:ext cx="11481847" cy="1325563"/>
          </a:xfrm>
        </p:spPr>
        <p:txBody>
          <a:bodyPr anchor="ctr">
            <a:normAutofit/>
          </a:bodyPr>
          <a:lstStyle/>
          <a:p>
            <a:r>
              <a:rPr lang="en-GB" dirty="0"/>
              <a:t>Attracting applicants</a:t>
            </a:r>
          </a:p>
        </p:txBody>
      </p:sp>
      <p:graphicFrame>
        <p:nvGraphicFramePr>
          <p:cNvPr id="5" name="Content Placeholder 2">
            <a:extLst>
              <a:ext uri="{FF2B5EF4-FFF2-40B4-BE49-F238E27FC236}">
                <a16:creationId xmlns:a16="http://schemas.microsoft.com/office/drawing/2014/main" id="{E6C4E82A-1F11-5517-D251-C26C90925683}"/>
              </a:ext>
            </a:extLst>
          </p:cNvPr>
          <p:cNvGraphicFramePr>
            <a:graphicFrameLocks noGrp="1"/>
          </p:cNvGraphicFramePr>
          <p:nvPr>
            <p:ph idx="1"/>
            <p:extLst>
              <p:ext uri="{D42A27DB-BD31-4B8C-83A1-F6EECF244321}">
                <p14:modId xmlns:p14="http://schemas.microsoft.com/office/powerpoint/2010/main" val="1470772595"/>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14390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7ECA1-EE6F-51B9-0BD7-5DD41A6720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2ED65F-743C-2FD7-BF32-8CA988E2B67A}"/>
              </a:ext>
            </a:extLst>
          </p:cNvPr>
          <p:cNvSpPr>
            <a:spLocks noGrp="1"/>
          </p:cNvSpPr>
          <p:nvPr>
            <p:ph type="title"/>
          </p:nvPr>
        </p:nvSpPr>
        <p:spPr/>
        <p:txBody>
          <a:bodyPr/>
          <a:lstStyle/>
          <a:p>
            <a:r>
              <a:rPr lang="en-GB" dirty="0"/>
              <a:t>Activity - Recruitment</a:t>
            </a:r>
          </a:p>
        </p:txBody>
      </p:sp>
      <p:sp>
        <p:nvSpPr>
          <p:cNvPr id="3" name="Content Placeholder 2">
            <a:extLst>
              <a:ext uri="{FF2B5EF4-FFF2-40B4-BE49-F238E27FC236}">
                <a16:creationId xmlns:a16="http://schemas.microsoft.com/office/drawing/2014/main" id="{2CA7915A-BAEF-BB41-C5CC-B3FF074B65BB}"/>
              </a:ext>
            </a:extLst>
          </p:cNvPr>
          <p:cNvSpPr>
            <a:spLocks noGrp="1"/>
          </p:cNvSpPr>
          <p:nvPr>
            <p:ph idx="1"/>
          </p:nvPr>
        </p:nvSpPr>
        <p:spPr/>
        <p:txBody>
          <a:bodyPr>
            <a:normAutofit/>
          </a:bodyPr>
          <a:lstStyle/>
          <a:p>
            <a:r>
              <a:rPr lang="en-GB" dirty="0"/>
              <a:t>Many organisations make both job descriptions and person specifications readily available to job hunters through their websites and job boards.</a:t>
            </a:r>
          </a:p>
          <a:p>
            <a:r>
              <a:rPr lang="en-GB" dirty="0"/>
              <a:t>Find two current job vacancies in two different organisations and locate their job descriptions and person specifications, these may be merged into one document. </a:t>
            </a:r>
          </a:p>
          <a:p>
            <a:r>
              <a:rPr lang="en-GB" dirty="0"/>
              <a:t>Compare the approaches taken by the two organisations, what similarities and differences can you identify between the two approaches. </a:t>
            </a:r>
          </a:p>
          <a:p>
            <a:pPr marL="0" indent="0">
              <a:buNone/>
            </a:pPr>
            <a:endParaRPr lang="en-GB" dirty="0"/>
          </a:p>
        </p:txBody>
      </p:sp>
    </p:spTree>
    <p:extLst>
      <p:ext uri="{BB962C8B-B14F-4D97-AF65-F5344CB8AC3E}">
        <p14:creationId xmlns:p14="http://schemas.microsoft.com/office/powerpoint/2010/main" val="33744487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8A1ED-F880-DCEE-714E-4BF94CF7A438}"/>
              </a:ext>
            </a:extLst>
          </p:cNvPr>
          <p:cNvSpPr>
            <a:spLocks noGrp="1"/>
          </p:cNvSpPr>
          <p:nvPr>
            <p:ph type="title"/>
          </p:nvPr>
        </p:nvSpPr>
        <p:spPr>
          <a:xfrm>
            <a:off x="358219" y="365125"/>
            <a:ext cx="11481847" cy="1325563"/>
          </a:xfrm>
        </p:spPr>
        <p:txBody>
          <a:bodyPr anchor="ctr">
            <a:normAutofit/>
          </a:bodyPr>
          <a:lstStyle/>
          <a:p>
            <a:r>
              <a:rPr lang="en-GB" dirty="0"/>
              <a:t>Content of copy</a:t>
            </a:r>
          </a:p>
        </p:txBody>
      </p:sp>
      <p:pic>
        <p:nvPicPr>
          <p:cNvPr id="5" name="Picture 4" descr="A person reaching for a paper on a table full of paper and sticky notes">
            <a:extLst>
              <a:ext uri="{FF2B5EF4-FFF2-40B4-BE49-F238E27FC236}">
                <a16:creationId xmlns:a16="http://schemas.microsoft.com/office/drawing/2014/main" id="{402F31D1-23EB-103C-5456-06BB191DBC92}"/>
              </a:ext>
            </a:extLst>
          </p:cNvPr>
          <p:cNvPicPr>
            <a:picLocks noChangeAspect="1"/>
          </p:cNvPicPr>
          <p:nvPr/>
        </p:nvPicPr>
        <p:blipFill>
          <a:blip r:embed="rId2"/>
          <a:srcRect t="24308" b="22212"/>
          <a:stretch>
            <a:fillRect/>
          </a:stretch>
        </p:blipFill>
        <p:spPr>
          <a:xfrm>
            <a:off x="609600" y="1600201"/>
            <a:ext cx="10972800" cy="3917032"/>
          </a:xfrm>
          <a:prstGeom prst="rect">
            <a:avLst/>
          </a:prstGeom>
          <a:noFill/>
        </p:spPr>
      </p:pic>
    </p:spTree>
    <p:extLst>
      <p:ext uri="{BB962C8B-B14F-4D97-AF65-F5344CB8AC3E}">
        <p14:creationId xmlns:p14="http://schemas.microsoft.com/office/powerpoint/2010/main" val="7172752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C8AA5-F0E3-878F-3150-CB15264845A7}"/>
              </a:ext>
            </a:extLst>
          </p:cNvPr>
          <p:cNvSpPr>
            <a:spLocks noGrp="1"/>
          </p:cNvSpPr>
          <p:nvPr>
            <p:ph type="title"/>
          </p:nvPr>
        </p:nvSpPr>
        <p:spPr>
          <a:xfrm>
            <a:off x="358219" y="365125"/>
            <a:ext cx="11481847" cy="1325563"/>
          </a:xfrm>
        </p:spPr>
        <p:txBody>
          <a:bodyPr anchor="ctr">
            <a:normAutofit/>
          </a:bodyPr>
          <a:lstStyle/>
          <a:p>
            <a:r>
              <a:rPr lang="en-GB" sz="3600" dirty="0"/>
              <a:t>Content of copy – Written content designed to persuade, inform, or motivate an audience to take specific action</a:t>
            </a:r>
          </a:p>
        </p:txBody>
      </p:sp>
      <p:graphicFrame>
        <p:nvGraphicFramePr>
          <p:cNvPr id="5" name="Content Placeholder 2">
            <a:extLst>
              <a:ext uri="{FF2B5EF4-FFF2-40B4-BE49-F238E27FC236}">
                <a16:creationId xmlns:a16="http://schemas.microsoft.com/office/drawing/2014/main" id="{B23AAE76-1B73-3496-61C2-9D6CCE578504}"/>
              </a:ext>
            </a:extLst>
          </p:cNvPr>
          <p:cNvGraphicFramePr>
            <a:graphicFrameLocks noGrp="1"/>
          </p:cNvGraphicFramePr>
          <p:nvPr>
            <p:ph idx="1"/>
            <p:extLst>
              <p:ext uri="{D42A27DB-BD31-4B8C-83A1-F6EECF244321}">
                <p14:modId xmlns:p14="http://schemas.microsoft.com/office/powerpoint/2010/main" val="2504614316"/>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990335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4BCA-8F79-98AC-6566-A1D71D7B0F2E}"/>
              </a:ext>
            </a:extLst>
          </p:cNvPr>
          <p:cNvSpPr>
            <a:spLocks noGrp="1"/>
          </p:cNvSpPr>
          <p:nvPr>
            <p:ph type="title"/>
          </p:nvPr>
        </p:nvSpPr>
        <p:spPr/>
        <p:txBody>
          <a:bodyPr anchor="ctr">
            <a:normAutofit/>
          </a:bodyPr>
          <a:lstStyle/>
          <a:p>
            <a:r>
              <a:rPr lang="en-GB" dirty="0"/>
              <a:t>Selection</a:t>
            </a:r>
          </a:p>
        </p:txBody>
      </p:sp>
      <p:graphicFrame>
        <p:nvGraphicFramePr>
          <p:cNvPr id="5" name="Content Placeholder 2">
            <a:extLst>
              <a:ext uri="{FF2B5EF4-FFF2-40B4-BE49-F238E27FC236}">
                <a16:creationId xmlns:a16="http://schemas.microsoft.com/office/drawing/2014/main" id="{E93DF0B5-1A26-FCFD-BF31-321A83EDED09}"/>
              </a:ext>
            </a:extLst>
          </p:cNvPr>
          <p:cNvGraphicFramePr>
            <a:graphicFrameLocks noGrp="1"/>
          </p:cNvGraphicFramePr>
          <p:nvPr>
            <p:ph idx="1"/>
            <p:extLst>
              <p:ext uri="{D42A27DB-BD31-4B8C-83A1-F6EECF244321}">
                <p14:modId xmlns:p14="http://schemas.microsoft.com/office/powerpoint/2010/main" val="3874332791"/>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59811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97E3F-D8BA-09BF-23B2-C144DD6915A7}"/>
              </a:ext>
            </a:extLst>
          </p:cNvPr>
          <p:cNvSpPr>
            <a:spLocks noGrp="1"/>
          </p:cNvSpPr>
          <p:nvPr>
            <p:ph type="title"/>
          </p:nvPr>
        </p:nvSpPr>
        <p:spPr/>
        <p:txBody>
          <a:bodyPr/>
          <a:lstStyle/>
          <a:p>
            <a:r>
              <a:rPr lang="en-GB" dirty="0"/>
              <a:t>Reviewing applications - Stages</a:t>
            </a:r>
          </a:p>
        </p:txBody>
      </p:sp>
      <p:sp>
        <p:nvSpPr>
          <p:cNvPr id="3" name="Content Placeholder 2">
            <a:extLst>
              <a:ext uri="{FF2B5EF4-FFF2-40B4-BE49-F238E27FC236}">
                <a16:creationId xmlns:a16="http://schemas.microsoft.com/office/drawing/2014/main" id="{E56B3BCB-C4FA-FF36-AD8F-9D89E72AB277}"/>
              </a:ext>
            </a:extLst>
          </p:cNvPr>
          <p:cNvSpPr>
            <a:spLocks noGrp="1"/>
          </p:cNvSpPr>
          <p:nvPr>
            <p:ph idx="1"/>
          </p:nvPr>
        </p:nvSpPr>
        <p:spPr/>
        <p:txBody>
          <a:bodyPr>
            <a:normAutofit/>
          </a:bodyPr>
          <a:lstStyle/>
          <a:p>
            <a:pPr marL="0" indent="0">
              <a:buNone/>
            </a:pPr>
            <a:r>
              <a:rPr lang="en-GB" dirty="0"/>
              <a:t>• Sifting - review against criteria set out in person specification or role profile. 78% of organisations screen CVs or applications (CIPD, 2020a); </a:t>
            </a:r>
          </a:p>
          <a:p>
            <a:pPr marL="0" indent="0">
              <a:buNone/>
            </a:pPr>
            <a:r>
              <a:rPr lang="en-GB" dirty="0"/>
              <a:t>• Longlisting - screen out any applicants who do not meet the essential criteria for the role; </a:t>
            </a:r>
          </a:p>
          <a:p>
            <a:pPr marL="0" indent="0">
              <a:buNone/>
            </a:pPr>
            <a:r>
              <a:rPr lang="en-GB" dirty="0"/>
              <a:t>• Shortlisting - review applications once more and decide which applicants will progress to the next stage of selection.</a:t>
            </a:r>
          </a:p>
        </p:txBody>
      </p:sp>
    </p:spTree>
    <p:extLst>
      <p:ext uri="{BB962C8B-B14F-4D97-AF65-F5344CB8AC3E}">
        <p14:creationId xmlns:p14="http://schemas.microsoft.com/office/powerpoint/2010/main" val="33681129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45F83-7C7E-8927-D93B-CC40F3B96227}"/>
              </a:ext>
            </a:extLst>
          </p:cNvPr>
          <p:cNvSpPr>
            <a:spLocks noGrp="1"/>
          </p:cNvSpPr>
          <p:nvPr>
            <p:ph type="title"/>
          </p:nvPr>
        </p:nvSpPr>
        <p:spPr>
          <a:xfrm>
            <a:off x="358219" y="365125"/>
            <a:ext cx="11481847" cy="1325563"/>
          </a:xfrm>
        </p:spPr>
        <p:txBody>
          <a:bodyPr anchor="ctr">
            <a:normAutofit/>
          </a:bodyPr>
          <a:lstStyle/>
          <a:p>
            <a:r>
              <a:rPr lang="en-GB" dirty="0"/>
              <a:t>Selection methods</a:t>
            </a:r>
          </a:p>
        </p:txBody>
      </p:sp>
      <p:graphicFrame>
        <p:nvGraphicFramePr>
          <p:cNvPr id="7" name="Content Placeholder 2">
            <a:extLst>
              <a:ext uri="{FF2B5EF4-FFF2-40B4-BE49-F238E27FC236}">
                <a16:creationId xmlns:a16="http://schemas.microsoft.com/office/drawing/2014/main" id="{848297DE-4935-B5E4-A199-CF4B0396EC8D}"/>
              </a:ext>
            </a:extLst>
          </p:cNvPr>
          <p:cNvGraphicFramePr>
            <a:graphicFrameLocks noGrp="1"/>
          </p:cNvGraphicFramePr>
          <p:nvPr>
            <p:ph idx="1"/>
            <p:extLst>
              <p:ext uri="{D42A27DB-BD31-4B8C-83A1-F6EECF244321}">
                <p14:modId xmlns:p14="http://schemas.microsoft.com/office/powerpoint/2010/main" val="2423861357"/>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181604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208DE-94A5-4EDD-474F-3A61F2009905}"/>
              </a:ext>
            </a:extLst>
          </p:cNvPr>
          <p:cNvSpPr>
            <a:spLocks noGrp="1"/>
          </p:cNvSpPr>
          <p:nvPr>
            <p:ph type="title"/>
          </p:nvPr>
        </p:nvSpPr>
        <p:spPr/>
        <p:txBody>
          <a:bodyPr anchor="ctr">
            <a:normAutofit/>
          </a:bodyPr>
          <a:lstStyle/>
          <a:p>
            <a:r>
              <a:rPr lang="en-GB" dirty="0"/>
              <a:t>Types of interviews</a:t>
            </a:r>
          </a:p>
        </p:txBody>
      </p:sp>
      <p:graphicFrame>
        <p:nvGraphicFramePr>
          <p:cNvPr id="5" name="Content Placeholder 2">
            <a:extLst>
              <a:ext uri="{FF2B5EF4-FFF2-40B4-BE49-F238E27FC236}">
                <a16:creationId xmlns:a16="http://schemas.microsoft.com/office/drawing/2014/main" id="{B253DB67-4BFF-D011-B91D-5EE43787758C}"/>
              </a:ext>
            </a:extLst>
          </p:cNvPr>
          <p:cNvGraphicFramePr>
            <a:graphicFrameLocks noGrp="1"/>
          </p:cNvGraphicFramePr>
          <p:nvPr>
            <p:ph idx="1"/>
            <p:extLst>
              <p:ext uri="{D42A27DB-BD31-4B8C-83A1-F6EECF244321}">
                <p14:modId xmlns:p14="http://schemas.microsoft.com/office/powerpoint/2010/main" val="727665028"/>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39180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F2D3B-EC73-E93C-8A3E-6B122A5FC6FB}"/>
              </a:ext>
            </a:extLst>
          </p:cNvPr>
          <p:cNvSpPr>
            <a:spLocks noGrp="1"/>
          </p:cNvSpPr>
          <p:nvPr>
            <p:ph type="title"/>
          </p:nvPr>
        </p:nvSpPr>
        <p:spPr>
          <a:xfrm>
            <a:off x="358219" y="365125"/>
            <a:ext cx="11481847" cy="1325563"/>
          </a:xfrm>
        </p:spPr>
        <p:txBody>
          <a:bodyPr anchor="ctr">
            <a:normAutofit/>
          </a:bodyPr>
          <a:lstStyle/>
          <a:p>
            <a:r>
              <a:rPr lang="en-GB" dirty="0"/>
              <a:t>Planning interviews</a:t>
            </a:r>
          </a:p>
        </p:txBody>
      </p:sp>
      <p:graphicFrame>
        <p:nvGraphicFramePr>
          <p:cNvPr id="5" name="Content Placeholder 2">
            <a:extLst>
              <a:ext uri="{FF2B5EF4-FFF2-40B4-BE49-F238E27FC236}">
                <a16:creationId xmlns:a16="http://schemas.microsoft.com/office/drawing/2014/main" id="{D45AAE5C-ABE3-348C-835E-D701CD3C504C}"/>
              </a:ext>
            </a:extLst>
          </p:cNvPr>
          <p:cNvGraphicFramePr>
            <a:graphicFrameLocks noGrp="1"/>
          </p:cNvGraphicFramePr>
          <p:nvPr>
            <p:ph idx="1"/>
            <p:extLst>
              <p:ext uri="{D42A27DB-BD31-4B8C-83A1-F6EECF244321}">
                <p14:modId xmlns:p14="http://schemas.microsoft.com/office/powerpoint/2010/main" val="1631732969"/>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31183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38F50-DF12-F9BE-32DE-3EFBCC18859A}"/>
              </a:ext>
            </a:extLst>
          </p:cNvPr>
          <p:cNvSpPr>
            <a:spLocks noGrp="1"/>
          </p:cNvSpPr>
          <p:nvPr>
            <p:ph type="title"/>
          </p:nvPr>
        </p:nvSpPr>
        <p:spPr>
          <a:xfrm>
            <a:off x="358219" y="365125"/>
            <a:ext cx="11481847" cy="1325563"/>
          </a:xfrm>
        </p:spPr>
        <p:txBody>
          <a:bodyPr anchor="ctr">
            <a:normAutofit/>
          </a:bodyPr>
          <a:lstStyle/>
          <a:p>
            <a:r>
              <a:rPr lang="en-GB" dirty="0"/>
              <a:t>Other methods</a:t>
            </a:r>
          </a:p>
        </p:txBody>
      </p:sp>
      <p:graphicFrame>
        <p:nvGraphicFramePr>
          <p:cNvPr id="5" name="Content Placeholder 2">
            <a:extLst>
              <a:ext uri="{FF2B5EF4-FFF2-40B4-BE49-F238E27FC236}">
                <a16:creationId xmlns:a16="http://schemas.microsoft.com/office/drawing/2014/main" id="{AB58D2BD-41EC-196D-D609-B5E6337B968F}"/>
              </a:ext>
            </a:extLst>
          </p:cNvPr>
          <p:cNvGraphicFramePr>
            <a:graphicFrameLocks noGrp="1"/>
          </p:cNvGraphicFramePr>
          <p:nvPr>
            <p:ph idx="1"/>
            <p:extLst>
              <p:ext uri="{D42A27DB-BD31-4B8C-83A1-F6EECF244321}">
                <p14:modId xmlns:p14="http://schemas.microsoft.com/office/powerpoint/2010/main" val="1393588418"/>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67376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B40A6-72C7-5BA2-E639-A005317B15FF}"/>
              </a:ext>
            </a:extLst>
          </p:cNvPr>
          <p:cNvSpPr>
            <a:spLocks noGrp="1"/>
          </p:cNvSpPr>
          <p:nvPr>
            <p:ph type="title"/>
          </p:nvPr>
        </p:nvSpPr>
        <p:spPr>
          <a:xfrm>
            <a:off x="358219" y="365125"/>
            <a:ext cx="11481847" cy="1325563"/>
          </a:xfrm>
        </p:spPr>
        <p:txBody>
          <a:bodyPr anchor="ctr">
            <a:normAutofit/>
          </a:bodyPr>
          <a:lstStyle/>
          <a:p>
            <a:r>
              <a:rPr lang="en-GB" dirty="0"/>
              <a:t>Discrimination, inclusion and selection</a:t>
            </a:r>
          </a:p>
        </p:txBody>
      </p:sp>
      <p:graphicFrame>
        <p:nvGraphicFramePr>
          <p:cNvPr id="5" name="Content Placeholder 2">
            <a:extLst>
              <a:ext uri="{FF2B5EF4-FFF2-40B4-BE49-F238E27FC236}">
                <a16:creationId xmlns:a16="http://schemas.microsoft.com/office/drawing/2014/main" id="{ED56E102-304F-6208-A0FB-47DFEA189846}"/>
              </a:ext>
            </a:extLst>
          </p:cNvPr>
          <p:cNvGraphicFramePr>
            <a:graphicFrameLocks noGrp="1"/>
          </p:cNvGraphicFramePr>
          <p:nvPr>
            <p:ph idx="1"/>
            <p:extLst>
              <p:ext uri="{D42A27DB-BD31-4B8C-83A1-F6EECF244321}">
                <p14:modId xmlns:p14="http://schemas.microsoft.com/office/powerpoint/2010/main" val="2100851484"/>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30372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DD6FB-B838-C5FE-9F26-EDF2F06371C3}"/>
              </a:ext>
            </a:extLst>
          </p:cNvPr>
          <p:cNvSpPr>
            <a:spLocks noGrp="1"/>
          </p:cNvSpPr>
          <p:nvPr>
            <p:ph type="title"/>
          </p:nvPr>
        </p:nvSpPr>
        <p:spPr>
          <a:xfrm>
            <a:off x="358219" y="365125"/>
            <a:ext cx="11481847" cy="1325563"/>
          </a:xfrm>
        </p:spPr>
        <p:txBody>
          <a:bodyPr anchor="ctr">
            <a:normAutofit/>
          </a:bodyPr>
          <a:lstStyle/>
          <a:p>
            <a:r>
              <a:rPr lang="en-GB" dirty="0"/>
              <a:t>Reasonable adjustments case</a:t>
            </a:r>
          </a:p>
        </p:txBody>
      </p:sp>
      <p:graphicFrame>
        <p:nvGraphicFramePr>
          <p:cNvPr id="5" name="Content Placeholder 2">
            <a:extLst>
              <a:ext uri="{FF2B5EF4-FFF2-40B4-BE49-F238E27FC236}">
                <a16:creationId xmlns:a16="http://schemas.microsoft.com/office/drawing/2014/main" id="{26B22E44-1482-536B-4342-7C78730722D4}"/>
              </a:ext>
            </a:extLst>
          </p:cNvPr>
          <p:cNvGraphicFramePr>
            <a:graphicFrameLocks noGrp="1"/>
          </p:cNvGraphicFramePr>
          <p:nvPr>
            <p:ph idx="1"/>
            <p:extLst>
              <p:ext uri="{D42A27DB-BD31-4B8C-83A1-F6EECF244321}">
                <p14:modId xmlns:p14="http://schemas.microsoft.com/office/powerpoint/2010/main" val="1787099948"/>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558814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D0EC0-B80D-416D-57F5-4963F54344E8}"/>
              </a:ext>
            </a:extLst>
          </p:cNvPr>
          <p:cNvSpPr>
            <a:spLocks noGrp="1"/>
          </p:cNvSpPr>
          <p:nvPr>
            <p:ph type="title"/>
          </p:nvPr>
        </p:nvSpPr>
        <p:spPr>
          <a:xfrm>
            <a:off x="358219" y="365125"/>
            <a:ext cx="11481847" cy="1325563"/>
          </a:xfrm>
        </p:spPr>
        <p:txBody>
          <a:bodyPr anchor="ctr">
            <a:normAutofit/>
          </a:bodyPr>
          <a:lstStyle/>
          <a:p>
            <a:r>
              <a:rPr lang="en-GB" dirty="0"/>
              <a:t>Organising interviews and assessment centres</a:t>
            </a:r>
          </a:p>
        </p:txBody>
      </p:sp>
      <p:graphicFrame>
        <p:nvGraphicFramePr>
          <p:cNvPr id="5" name="Content Placeholder 2">
            <a:extLst>
              <a:ext uri="{FF2B5EF4-FFF2-40B4-BE49-F238E27FC236}">
                <a16:creationId xmlns:a16="http://schemas.microsoft.com/office/drawing/2014/main" id="{2181071C-889C-2459-EAB4-785E34BF969F}"/>
              </a:ext>
            </a:extLst>
          </p:cNvPr>
          <p:cNvGraphicFramePr>
            <a:graphicFrameLocks noGrp="1"/>
          </p:cNvGraphicFramePr>
          <p:nvPr>
            <p:ph idx="1"/>
            <p:extLst>
              <p:ext uri="{D42A27DB-BD31-4B8C-83A1-F6EECF244321}">
                <p14:modId xmlns:p14="http://schemas.microsoft.com/office/powerpoint/2010/main" val="1208788308"/>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53263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E4962-B352-DCA1-9730-C7B3289E07E2}"/>
              </a:ext>
            </a:extLst>
          </p:cNvPr>
          <p:cNvSpPr>
            <a:spLocks noGrp="1"/>
          </p:cNvSpPr>
          <p:nvPr>
            <p:ph type="title"/>
          </p:nvPr>
        </p:nvSpPr>
        <p:spPr>
          <a:xfrm>
            <a:off x="358219" y="365125"/>
            <a:ext cx="11481847" cy="1325563"/>
          </a:xfrm>
        </p:spPr>
        <p:txBody>
          <a:bodyPr anchor="ctr">
            <a:normAutofit/>
          </a:bodyPr>
          <a:lstStyle/>
          <a:p>
            <a:r>
              <a:rPr lang="en-GB" dirty="0"/>
              <a:t>Scoring and decision-making</a:t>
            </a:r>
          </a:p>
        </p:txBody>
      </p:sp>
      <p:graphicFrame>
        <p:nvGraphicFramePr>
          <p:cNvPr id="5" name="Content Placeholder 2">
            <a:extLst>
              <a:ext uri="{FF2B5EF4-FFF2-40B4-BE49-F238E27FC236}">
                <a16:creationId xmlns:a16="http://schemas.microsoft.com/office/drawing/2014/main" id="{C6D3A3C7-CC8A-964C-A9E9-DE75A5C93E73}"/>
              </a:ext>
            </a:extLst>
          </p:cNvPr>
          <p:cNvGraphicFramePr>
            <a:graphicFrameLocks noGrp="1"/>
          </p:cNvGraphicFramePr>
          <p:nvPr>
            <p:ph idx="1"/>
            <p:extLst>
              <p:ext uri="{D42A27DB-BD31-4B8C-83A1-F6EECF244321}">
                <p14:modId xmlns:p14="http://schemas.microsoft.com/office/powerpoint/2010/main" val="1510525882"/>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9242316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E5B32-B429-3EA3-9CDE-E2B66F472E12}"/>
              </a:ext>
            </a:extLst>
          </p:cNvPr>
          <p:cNvSpPr>
            <a:spLocks noGrp="1"/>
          </p:cNvSpPr>
          <p:nvPr>
            <p:ph type="title"/>
          </p:nvPr>
        </p:nvSpPr>
        <p:spPr/>
        <p:txBody>
          <a:bodyPr/>
          <a:lstStyle/>
          <a:p>
            <a:r>
              <a:rPr lang="en-GB" dirty="0"/>
              <a:t>Retention of selection records</a:t>
            </a:r>
          </a:p>
        </p:txBody>
      </p:sp>
      <p:sp>
        <p:nvSpPr>
          <p:cNvPr id="3" name="Content Placeholder 2">
            <a:extLst>
              <a:ext uri="{FF2B5EF4-FFF2-40B4-BE49-F238E27FC236}">
                <a16:creationId xmlns:a16="http://schemas.microsoft.com/office/drawing/2014/main" id="{CC023992-ABDF-AAE2-26B5-93DB0079EAFE}"/>
              </a:ext>
            </a:extLst>
          </p:cNvPr>
          <p:cNvSpPr>
            <a:spLocks noGrp="1"/>
          </p:cNvSpPr>
          <p:nvPr>
            <p:ph idx="1"/>
          </p:nvPr>
        </p:nvSpPr>
        <p:spPr/>
        <p:txBody>
          <a:bodyPr>
            <a:normAutofit lnSpcReduction="10000"/>
          </a:bodyPr>
          <a:lstStyle/>
          <a:p>
            <a:r>
              <a:rPr lang="en-GB" dirty="0"/>
              <a:t>Defence against discrimination claims. </a:t>
            </a:r>
          </a:p>
          <a:p>
            <a:r>
              <a:rPr lang="en-GB" dirty="0"/>
              <a:t>Unsuccessful candidate records should be retained for at least six months - prudent to retain these for a year, as time limits for bringing claims could be extended.</a:t>
            </a:r>
          </a:p>
          <a:p>
            <a:r>
              <a:rPr lang="en-GB" dirty="0"/>
              <a:t>Develop or follow organisation policy for retaining selection records.</a:t>
            </a:r>
          </a:p>
          <a:p>
            <a:r>
              <a:rPr lang="en-GB" dirty="0">
                <a:hlinkClick r:id="rId3"/>
              </a:rPr>
              <a:t>https://www.cipd.org/uk/knowledge/factsheets/keeping-records-uk-factsheet/</a:t>
            </a:r>
            <a:r>
              <a:rPr lang="en-GB" dirty="0"/>
              <a:t> </a:t>
            </a:r>
          </a:p>
          <a:p>
            <a:r>
              <a:rPr lang="en-GB" dirty="0"/>
              <a:t>Data Protection Act 2018</a:t>
            </a:r>
          </a:p>
          <a:p>
            <a:r>
              <a:rPr lang="en-GB" dirty="0"/>
              <a:t>Equality Act 2010</a:t>
            </a:r>
          </a:p>
          <a:p>
            <a:pPr marL="0" indent="0">
              <a:buNone/>
            </a:pPr>
            <a:endParaRPr lang="en-GB" dirty="0"/>
          </a:p>
        </p:txBody>
      </p:sp>
    </p:spTree>
    <p:extLst>
      <p:ext uri="{BB962C8B-B14F-4D97-AF65-F5344CB8AC3E}">
        <p14:creationId xmlns:p14="http://schemas.microsoft.com/office/powerpoint/2010/main" val="267386352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F949F-3BF1-9C82-FE50-0DF5B3B83434}"/>
              </a:ext>
            </a:extLst>
          </p:cNvPr>
          <p:cNvSpPr>
            <a:spLocks noGrp="1"/>
          </p:cNvSpPr>
          <p:nvPr>
            <p:ph type="title"/>
          </p:nvPr>
        </p:nvSpPr>
        <p:spPr>
          <a:xfrm>
            <a:off x="358219" y="365125"/>
            <a:ext cx="11481847" cy="1325563"/>
          </a:xfrm>
        </p:spPr>
        <p:txBody>
          <a:bodyPr anchor="ctr">
            <a:normAutofit/>
          </a:bodyPr>
          <a:lstStyle/>
          <a:p>
            <a:r>
              <a:rPr lang="en-GB" dirty="0"/>
              <a:t>Notifying candidates</a:t>
            </a:r>
          </a:p>
        </p:txBody>
      </p:sp>
      <p:graphicFrame>
        <p:nvGraphicFramePr>
          <p:cNvPr id="5" name="Content Placeholder 2">
            <a:extLst>
              <a:ext uri="{FF2B5EF4-FFF2-40B4-BE49-F238E27FC236}">
                <a16:creationId xmlns:a16="http://schemas.microsoft.com/office/drawing/2014/main" id="{DE684A8D-D4D4-BB2F-D2FB-0BB118CFF585}"/>
              </a:ext>
            </a:extLst>
          </p:cNvPr>
          <p:cNvGraphicFramePr>
            <a:graphicFrameLocks noGrp="1"/>
          </p:cNvGraphicFramePr>
          <p:nvPr>
            <p:ph idx="1"/>
            <p:extLst>
              <p:ext uri="{D42A27DB-BD31-4B8C-83A1-F6EECF244321}">
                <p14:modId xmlns:p14="http://schemas.microsoft.com/office/powerpoint/2010/main" val="2767019714"/>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4918645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3214D-2773-839C-EEBB-521FBB872096}"/>
              </a:ext>
            </a:extLst>
          </p:cNvPr>
          <p:cNvSpPr>
            <a:spLocks noGrp="1"/>
          </p:cNvSpPr>
          <p:nvPr>
            <p:ph type="title"/>
          </p:nvPr>
        </p:nvSpPr>
        <p:spPr>
          <a:xfrm>
            <a:off x="358219" y="365125"/>
            <a:ext cx="11481847" cy="1325563"/>
          </a:xfrm>
        </p:spPr>
        <p:txBody>
          <a:bodyPr anchor="ctr">
            <a:normAutofit/>
          </a:bodyPr>
          <a:lstStyle/>
          <a:p>
            <a:r>
              <a:rPr lang="en-GB"/>
              <a:t>Letter of appointment/non-appointment</a:t>
            </a:r>
          </a:p>
        </p:txBody>
      </p:sp>
      <p:sp>
        <p:nvSpPr>
          <p:cNvPr id="19" name="Content Placeholder 2">
            <a:extLst>
              <a:ext uri="{FF2B5EF4-FFF2-40B4-BE49-F238E27FC236}">
                <a16:creationId xmlns:a16="http://schemas.microsoft.com/office/drawing/2014/main" id="{BCC0726D-6485-9185-3283-B9837C483236}"/>
              </a:ext>
            </a:extLst>
          </p:cNvPr>
          <p:cNvSpPr>
            <a:spLocks noGrp="1"/>
          </p:cNvSpPr>
          <p:nvPr>
            <p:ph idx="1"/>
          </p:nvPr>
        </p:nvSpPr>
        <p:spPr>
          <a:xfrm>
            <a:off x="358219" y="1825625"/>
            <a:ext cx="5645673" cy="3575934"/>
          </a:xfrm>
        </p:spPr>
        <p:txBody>
          <a:bodyPr>
            <a:normAutofit/>
          </a:bodyPr>
          <a:lstStyle/>
          <a:p>
            <a:r>
              <a:rPr lang="en-GB" dirty="0">
                <a:hlinkClick r:id="rId3"/>
              </a:rPr>
              <a:t>Job offer templates | </a:t>
            </a:r>
            <a:r>
              <a:rPr lang="en-GB" dirty="0" err="1">
                <a:hlinkClick r:id="rId3"/>
              </a:rPr>
              <a:t>Acas</a:t>
            </a:r>
            <a:endParaRPr lang="en-GB" dirty="0"/>
          </a:p>
          <a:p>
            <a:r>
              <a:rPr lang="en-GB" dirty="0"/>
              <a:t>What should be included?</a:t>
            </a:r>
          </a:p>
          <a:p>
            <a:r>
              <a:rPr lang="en-GB" dirty="0"/>
              <a:t>How can you utilise AI? </a:t>
            </a:r>
          </a:p>
          <a:p>
            <a:r>
              <a:rPr lang="en-GB"/>
              <a:t>Let’s practice!</a:t>
            </a:r>
          </a:p>
          <a:p>
            <a:endParaRPr lang="en-GB" dirty="0"/>
          </a:p>
        </p:txBody>
      </p:sp>
      <p:pic>
        <p:nvPicPr>
          <p:cNvPr id="20" name="Picture 19" descr="Pen placed on top of a signature line">
            <a:extLst>
              <a:ext uri="{FF2B5EF4-FFF2-40B4-BE49-F238E27FC236}">
                <a16:creationId xmlns:a16="http://schemas.microsoft.com/office/drawing/2014/main" id="{5A6765D0-A77E-3D35-18C1-0DCDEE4CCA99}"/>
              </a:ext>
            </a:extLst>
          </p:cNvPr>
          <p:cNvPicPr>
            <a:picLocks noChangeAspect="1"/>
          </p:cNvPicPr>
          <p:nvPr/>
        </p:nvPicPr>
        <p:blipFill>
          <a:blip r:embed="rId4"/>
          <a:srcRect t="5110" r="-1" b="-1"/>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107223681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B11D5-11A2-22C4-B4C2-B776BD0D7852}"/>
              </a:ext>
            </a:extLst>
          </p:cNvPr>
          <p:cNvSpPr>
            <a:spLocks noGrp="1"/>
          </p:cNvSpPr>
          <p:nvPr>
            <p:ph type="title"/>
          </p:nvPr>
        </p:nvSpPr>
        <p:spPr>
          <a:xfrm>
            <a:off x="358219" y="365125"/>
            <a:ext cx="11481847" cy="1325563"/>
          </a:xfrm>
        </p:spPr>
        <p:txBody>
          <a:bodyPr anchor="ctr">
            <a:normAutofit/>
          </a:bodyPr>
          <a:lstStyle/>
          <a:p>
            <a:r>
              <a:rPr lang="en-GB" dirty="0"/>
              <a:t>CASE STUDY QUESTIONS (Page 96 in People Practice textbook)</a:t>
            </a:r>
          </a:p>
        </p:txBody>
      </p:sp>
      <p:graphicFrame>
        <p:nvGraphicFramePr>
          <p:cNvPr id="5" name="Content Placeholder 2">
            <a:extLst>
              <a:ext uri="{FF2B5EF4-FFF2-40B4-BE49-F238E27FC236}">
                <a16:creationId xmlns:a16="http://schemas.microsoft.com/office/drawing/2014/main" id="{42341180-AFF9-1863-CBBD-0907BCBA00E8}"/>
              </a:ext>
            </a:extLst>
          </p:cNvPr>
          <p:cNvGraphicFramePr>
            <a:graphicFrameLocks noGrp="1"/>
          </p:cNvGraphicFramePr>
          <p:nvPr>
            <p:ph idx="1"/>
            <p:extLst>
              <p:ext uri="{D42A27DB-BD31-4B8C-83A1-F6EECF244321}">
                <p14:modId xmlns:p14="http://schemas.microsoft.com/office/powerpoint/2010/main" val="535894687"/>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4237126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8A220-7F70-E484-FF46-986EF95B1D3D}"/>
              </a:ext>
            </a:extLst>
          </p:cNvPr>
          <p:cNvSpPr>
            <a:spLocks noGrp="1"/>
          </p:cNvSpPr>
          <p:nvPr>
            <p:ph type="title"/>
          </p:nvPr>
        </p:nvSpPr>
        <p:spPr/>
        <p:txBody>
          <a:bodyPr/>
          <a:lstStyle/>
          <a:p>
            <a:r>
              <a:rPr lang="en-GB" dirty="0"/>
              <a:t>Task 2 – Simulated interview</a:t>
            </a:r>
          </a:p>
        </p:txBody>
      </p:sp>
      <p:sp>
        <p:nvSpPr>
          <p:cNvPr id="3" name="Content Placeholder 2">
            <a:extLst>
              <a:ext uri="{FF2B5EF4-FFF2-40B4-BE49-F238E27FC236}">
                <a16:creationId xmlns:a16="http://schemas.microsoft.com/office/drawing/2014/main" id="{227515E7-4D1A-170B-793C-2908956DA755}"/>
              </a:ext>
            </a:extLst>
          </p:cNvPr>
          <p:cNvSpPr>
            <a:spLocks noGrp="1"/>
          </p:cNvSpPr>
          <p:nvPr>
            <p:ph idx="1"/>
          </p:nvPr>
        </p:nvSpPr>
        <p:spPr>
          <a:xfrm>
            <a:off x="525780" y="1706881"/>
            <a:ext cx="10972800" cy="3917032"/>
          </a:xfrm>
        </p:spPr>
        <p:txBody>
          <a:bodyPr>
            <a:normAutofit/>
          </a:bodyPr>
          <a:lstStyle/>
          <a:p>
            <a:r>
              <a:rPr lang="en-GB" dirty="0"/>
              <a:t>Simulated Interview</a:t>
            </a:r>
          </a:p>
          <a:p>
            <a:r>
              <a:rPr lang="en-GB" dirty="0"/>
              <a:t>Use a job description (provided) to devise selection criteria. You will then in groups shortlist applicants against the shortlisting criteria. </a:t>
            </a:r>
          </a:p>
          <a:p>
            <a:r>
              <a:rPr lang="en-GB" dirty="0"/>
              <a:t>Your participation within your groups will be noted by the lecturer.</a:t>
            </a:r>
          </a:p>
          <a:p>
            <a:r>
              <a:rPr lang="en-GB" dirty="0"/>
              <a:t>Your shortlisting notes will be used to contribute to your assignment for the final submission. </a:t>
            </a:r>
          </a:p>
          <a:p>
            <a:r>
              <a:rPr lang="en-GB" dirty="0"/>
              <a:t>The interview should last at least 20 minutes and will be recorded. </a:t>
            </a:r>
          </a:p>
          <a:p>
            <a:r>
              <a:rPr lang="en-GB" dirty="0"/>
              <a:t>This will take place in the immersive room on 21/05/26.</a:t>
            </a:r>
          </a:p>
        </p:txBody>
      </p:sp>
    </p:spTree>
    <p:extLst>
      <p:ext uri="{BB962C8B-B14F-4D97-AF65-F5344CB8AC3E}">
        <p14:creationId xmlns:p14="http://schemas.microsoft.com/office/powerpoint/2010/main" val="222698958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BD7F2B-3C61-124F-85DA-1B7BDB74E3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2C53D2-E05E-CA9E-6FE3-7B721C8E874D}"/>
              </a:ext>
            </a:extLst>
          </p:cNvPr>
          <p:cNvSpPr>
            <a:spLocks noGrp="1"/>
          </p:cNvSpPr>
          <p:nvPr>
            <p:ph type="title"/>
          </p:nvPr>
        </p:nvSpPr>
        <p:spPr/>
        <p:txBody>
          <a:bodyPr/>
          <a:lstStyle/>
          <a:p>
            <a:r>
              <a:rPr lang="en-GB" dirty="0"/>
              <a:t>The Task</a:t>
            </a:r>
          </a:p>
        </p:txBody>
      </p:sp>
      <p:sp>
        <p:nvSpPr>
          <p:cNvPr id="3" name="Content Placeholder 2">
            <a:extLst>
              <a:ext uri="{FF2B5EF4-FFF2-40B4-BE49-F238E27FC236}">
                <a16:creationId xmlns:a16="http://schemas.microsoft.com/office/drawing/2014/main" id="{E88D43E5-9920-7DB0-B289-4CA8F2068476}"/>
              </a:ext>
            </a:extLst>
          </p:cNvPr>
          <p:cNvSpPr>
            <a:spLocks noGrp="1"/>
          </p:cNvSpPr>
          <p:nvPr>
            <p:ph idx="1"/>
          </p:nvPr>
        </p:nvSpPr>
        <p:spPr/>
        <p:txBody>
          <a:bodyPr>
            <a:normAutofit fontScale="77500" lnSpcReduction="20000"/>
          </a:bodyPr>
          <a:lstStyle/>
          <a:p>
            <a:pPr marL="0" indent="0">
              <a:buNone/>
            </a:pPr>
            <a:r>
              <a:rPr lang="en-GB" dirty="0"/>
              <a:t>You work in the People team at </a:t>
            </a:r>
            <a:r>
              <a:rPr lang="en-GB" dirty="0" err="1"/>
              <a:t>Jemijo</a:t>
            </a:r>
            <a:r>
              <a:rPr lang="en-GB" dirty="0"/>
              <a:t> as a People Advisor. One of the People Assistants has recently resigned and will be replaced. Your task is to: </a:t>
            </a:r>
          </a:p>
          <a:p>
            <a:r>
              <a:rPr lang="en-GB" b="1" dirty="0"/>
              <a:t>Q8.</a:t>
            </a:r>
            <a:r>
              <a:rPr lang="en-GB" dirty="0"/>
              <a:t>  Devise selection criteria for the post of People Assistant using the job description already written (Appendix A). Use the selection shortlisting matrix (Appendix B) to shortlist applications against the selection criteria to determine candidates to be interviewed.  You must use the completed, sample application forms provided in Appendix C (AC 2.2)</a:t>
            </a:r>
            <a:r>
              <a:rPr lang="en-GB" i="1" dirty="0"/>
              <a:t> </a:t>
            </a:r>
            <a:endParaRPr lang="en-GB" dirty="0"/>
          </a:p>
          <a:p>
            <a:r>
              <a:rPr lang="en-GB" b="1" dirty="0"/>
              <a:t>Q9.</a:t>
            </a:r>
            <a:r>
              <a:rPr lang="en-GB" dirty="0"/>
              <a:t>  Interview </a:t>
            </a:r>
            <a:r>
              <a:rPr lang="en-GB" b="1" dirty="0"/>
              <a:t>one</a:t>
            </a:r>
            <a:r>
              <a:rPr lang="en-GB" dirty="0"/>
              <a:t> applicant and decide whether they meet the criteria for the post. The interview could be a panel of no more than three learners from the same centre, or one-to-one interview (as determined by your centre). The interview could be conducted face-to-face or by web conferencing (as determined by your centre). (AC 2.3)</a:t>
            </a:r>
            <a:r>
              <a:rPr lang="en-GB" i="1" dirty="0"/>
              <a:t> </a:t>
            </a:r>
            <a:endParaRPr lang="en-GB" dirty="0"/>
          </a:p>
          <a:p>
            <a:pPr marL="0" indent="0">
              <a:buNone/>
            </a:pPr>
            <a:r>
              <a:rPr lang="en-GB" dirty="0"/>
              <a:t>[If working as a panel, it is essential that each member of the team actively takes part in devising the criteria, shortlisting, interviewing and decision-making.</a:t>
            </a:r>
          </a:p>
          <a:p>
            <a:pPr marL="0" indent="0">
              <a:buNone/>
            </a:pPr>
            <a:r>
              <a:rPr lang="en-GB" dirty="0"/>
              <a:t>A copy of CIPD STARR Model Interview Questions (Appendix D) has been included, that can be used when developing interview questions.]</a:t>
            </a:r>
          </a:p>
          <a:p>
            <a:endParaRPr lang="en-GB" dirty="0"/>
          </a:p>
        </p:txBody>
      </p:sp>
    </p:spTree>
    <p:extLst>
      <p:ext uri="{BB962C8B-B14F-4D97-AF65-F5344CB8AC3E}">
        <p14:creationId xmlns:p14="http://schemas.microsoft.com/office/powerpoint/2010/main" val="102920227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6F03A-814A-4AE9-A32C-8F1717FB1EB1}"/>
              </a:ext>
            </a:extLst>
          </p:cNvPr>
          <p:cNvSpPr>
            <a:spLocks noGrp="1"/>
          </p:cNvSpPr>
          <p:nvPr>
            <p:ph type="title"/>
          </p:nvPr>
        </p:nvSpPr>
        <p:spPr>
          <a:xfrm>
            <a:off x="358219" y="365125"/>
            <a:ext cx="11481847" cy="1325563"/>
          </a:xfrm>
        </p:spPr>
        <p:txBody>
          <a:bodyPr anchor="ctr">
            <a:normAutofit/>
          </a:bodyPr>
          <a:lstStyle/>
          <a:p>
            <a:r>
              <a:rPr lang="en-GB" dirty="0"/>
              <a:t>What next?</a:t>
            </a:r>
          </a:p>
        </p:txBody>
      </p:sp>
      <p:graphicFrame>
        <p:nvGraphicFramePr>
          <p:cNvPr id="5" name="Content Placeholder 2">
            <a:extLst>
              <a:ext uri="{FF2B5EF4-FFF2-40B4-BE49-F238E27FC236}">
                <a16:creationId xmlns:a16="http://schemas.microsoft.com/office/drawing/2014/main" id="{31B60370-80CD-F78A-8BB7-A99EE4539140}"/>
              </a:ext>
            </a:extLst>
          </p:cNvPr>
          <p:cNvGraphicFramePr>
            <a:graphicFrameLocks noGrp="1"/>
          </p:cNvGraphicFramePr>
          <p:nvPr>
            <p:ph idx="1"/>
            <p:extLst>
              <p:ext uri="{D42A27DB-BD31-4B8C-83A1-F6EECF244321}">
                <p14:modId xmlns:p14="http://schemas.microsoft.com/office/powerpoint/2010/main" val="2795998696"/>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1354762"/>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0</TotalTime>
  <Words>3070</Words>
  <Application>Microsoft Office PowerPoint</Application>
  <PresentationFormat>Widescreen</PresentationFormat>
  <Paragraphs>314</Paragraphs>
  <Slides>48</Slides>
  <Notes>38</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48</vt:i4>
      </vt:variant>
    </vt:vector>
  </HeadingPairs>
  <TitlesOfParts>
    <vt:vector size="57" baseType="lpstr">
      <vt:lpstr>Google Sans</vt:lpstr>
      <vt:lpstr>Museo</vt:lpstr>
      <vt:lpstr>Aptos</vt:lpstr>
      <vt:lpstr>Arial</vt:lpstr>
      <vt:lpstr>Calibri</vt:lpstr>
      <vt:lpstr>Calibri Light</vt:lpstr>
      <vt:lpstr>Theme1</vt:lpstr>
      <vt:lpstr>UWTSD Text 2</vt:lpstr>
      <vt:lpstr>UWTSD Logo Variations place image in Background</vt:lpstr>
      <vt:lpstr>PowerPoint Presentation</vt:lpstr>
      <vt:lpstr>Agenda for today</vt:lpstr>
      <vt:lpstr>Learning Outcomes </vt:lpstr>
      <vt:lpstr>PowerPoint Presentation</vt:lpstr>
      <vt:lpstr>What will you be doing ?</vt:lpstr>
      <vt:lpstr>Timeline of submissions</vt:lpstr>
      <vt:lpstr>Online tutorials</vt:lpstr>
      <vt:lpstr>Recommended reading</vt:lpstr>
      <vt:lpstr>Assessment Activity Requirements Task 1 – Written answers</vt:lpstr>
      <vt:lpstr>The Task</vt:lpstr>
      <vt:lpstr>CIPD Profession Map – Key areas</vt:lpstr>
      <vt:lpstr>Employee lifecycle</vt:lpstr>
      <vt:lpstr>Activity – Employee lifecycle</vt:lpstr>
      <vt:lpstr>Attraction</vt:lpstr>
      <vt:lpstr>Recruitment and Selection</vt:lpstr>
      <vt:lpstr>Onboarding</vt:lpstr>
      <vt:lpstr>Activity - Onboarding</vt:lpstr>
      <vt:lpstr>Development – Key benefits</vt:lpstr>
      <vt:lpstr>Retention</vt:lpstr>
      <vt:lpstr>Activity - Retention</vt:lpstr>
      <vt:lpstr>Separation</vt:lpstr>
      <vt:lpstr>QUESTION</vt:lpstr>
      <vt:lpstr>Recruitment</vt:lpstr>
      <vt:lpstr>Defining the role</vt:lpstr>
      <vt:lpstr>Job analysis approaches</vt:lpstr>
      <vt:lpstr>Job descriptions</vt:lpstr>
      <vt:lpstr>Person specification</vt:lpstr>
      <vt:lpstr>Attracting applicants</vt:lpstr>
      <vt:lpstr>Activity - Recruitment</vt:lpstr>
      <vt:lpstr>Content of copy</vt:lpstr>
      <vt:lpstr>Content of copy – Written content designed to persuade, inform, or motivate an audience to take specific action</vt:lpstr>
      <vt:lpstr>Selection</vt:lpstr>
      <vt:lpstr>Reviewing applications - Stages</vt:lpstr>
      <vt:lpstr>Selection methods</vt:lpstr>
      <vt:lpstr>Types of interviews</vt:lpstr>
      <vt:lpstr>Planning interviews</vt:lpstr>
      <vt:lpstr>Other methods</vt:lpstr>
      <vt:lpstr>Discrimination, inclusion and selection</vt:lpstr>
      <vt:lpstr>Reasonable adjustments case</vt:lpstr>
      <vt:lpstr>Organising interviews and assessment centres</vt:lpstr>
      <vt:lpstr>Scoring and decision-making</vt:lpstr>
      <vt:lpstr>Retention of selection records</vt:lpstr>
      <vt:lpstr>Notifying candidates</vt:lpstr>
      <vt:lpstr>Letter of appointment/non-appointment</vt:lpstr>
      <vt:lpstr>CASE STUDY QUESTIONS (Page 96 in People Practice textbook)</vt:lpstr>
      <vt:lpstr>Task 2 – Simulated interview</vt:lpstr>
      <vt:lpstr>The Task</vt:lpstr>
      <vt:lpstr>What next?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Rhiannon Akers</cp:lastModifiedBy>
  <cp:revision>5</cp:revision>
  <dcterms:created xsi:type="dcterms:W3CDTF">2025-11-20T10:37:10Z</dcterms:created>
  <dcterms:modified xsi:type="dcterms:W3CDTF">2026-03-25T12:37:39Z</dcterms:modified>
</cp:coreProperties>
</file>