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3E89CC66-F691-4FC6-856C-B003022A8D87}">
          <p14:sldIdLst>
            <p14:sldId id="257"/>
            <p14:sldId id="256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740B153-19E2-45D3-BCA6-961525618507}" v="3" dt="2022-03-09T12:45:48.8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66A4112-06AD-463F-A325-6CAFE41FB242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3EE2BF16-1F0E-4C88-B6A3-86ED4D56EC8B}">
      <dgm:prSet/>
      <dgm:spPr/>
      <dgm:t>
        <a:bodyPr/>
        <a:lstStyle/>
        <a:p>
          <a:r>
            <a:rPr lang="en-GB"/>
            <a:t>Module title: Foreign Languages &amp; Cultural awareness BMIH5003</a:t>
          </a:r>
          <a:endParaRPr lang="en-US"/>
        </a:p>
      </dgm:t>
    </dgm:pt>
    <dgm:pt modelId="{F053CD69-9F0D-4227-BF97-0A44F3DD8D37}" type="parTrans" cxnId="{020EC01C-86C9-468F-B157-48CE869D80A9}">
      <dgm:prSet/>
      <dgm:spPr/>
      <dgm:t>
        <a:bodyPr/>
        <a:lstStyle/>
        <a:p>
          <a:endParaRPr lang="en-US"/>
        </a:p>
      </dgm:t>
    </dgm:pt>
    <dgm:pt modelId="{2F988C35-3321-4576-9FA2-7917EFB89613}" type="sibTrans" cxnId="{020EC01C-86C9-468F-B157-48CE869D80A9}">
      <dgm:prSet/>
      <dgm:spPr/>
      <dgm:t>
        <a:bodyPr/>
        <a:lstStyle/>
        <a:p>
          <a:endParaRPr lang="en-US"/>
        </a:p>
      </dgm:t>
    </dgm:pt>
    <dgm:pt modelId="{B0E1F520-D519-4DD8-BC66-472833F27262}">
      <dgm:prSet/>
      <dgm:spPr/>
      <dgm:t>
        <a:bodyPr/>
        <a:lstStyle/>
        <a:p>
          <a:r>
            <a:rPr lang="en-GB"/>
            <a:t>Name : Valentina Somnik</a:t>
          </a:r>
          <a:endParaRPr lang="en-US"/>
        </a:p>
      </dgm:t>
    </dgm:pt>
    <dgm:pt modelId="{B5F96EC0-2F03-4BA0-BD54-5404745819F8}" type="parTrans" cxnId="{A5611848-4BC1-49CE-B8A5-7AEE4DD214F1}">
      <dgm:prSet/>
      <dgm:spPr/>
      <dgm:t>
        <a:bodyPr/>
        <a:lstStyle/>
        <a:p>
          <a:endParaRPr lang="en-US"/>
        </a:p>
      </dgm:t>
    </dgm:pt>
    <dgm:pt modelId="{70F74669-A2F2-4762-9445-1EED9AFAB1A9}" type="sibTrans" cxnId="{A5611848-4BC1-49CE-B8A5-7AEE4DD214F1}">
      <dgm:prSet/>
      <dgm:spPr/>
      <dgm:t>
        <a:bodyPr/>
        <a:lstStyle/>
        <a:p>
          <a:endParaRPr lang="en-US"/>
        </a:p>
      </dgm:t>
    </dgm:pt>
    <dgm:pt modelId="{1FFC3832-0B9B-47C7-B557-F6938ED1FC6A}">
      <dgm:prSet/>
      <dgm:spPr/>
      <dgm:t>
        <a:bodyPr/>
        <a:lstStyle/>
        <a:p>
          <a:r>
            <a:rPr lang="en-GB"/>
            <a:t>ID : 2020147</a:t>
          </a:r>
          <a:endParaRPr lang="en-US"/>
        </a:p>
      </dgm:t>
    </dgm:pt>
    <dgm:pt modelId="{EFA52AF7-0C50-4D97-AFA7-0B78E6309600}" type="parTrans" cxnId="{F68346B1-8059-4C99-9C28-A1BF16475B2F}">
      <dgm:prSet/>
      <dgm:spPr/>
      <dgm:t>
        <a:bodyPr/>
        <a:lstStyle/>
        <a:p>
          <a:endParaRPr lang="en-US"/>
        </a:p>
      </dgm:t>
    </dgm:pt>
    <dgm:pt modelId="{FD2E1FB8-47C8-4595-9BD2-874D86BE99A8}" type="sibTrans" cxnId="{F68346B1-8059-4C99-9C28-A1BF16475B2F}">
      <dgm:prSet/>
      <dgm:spPr/>
      <dgm:t>
        <a:bodyPr/>
        <a:lstStyle/>
        <a:p>
          <a:endParaRPr lang="en-US"/>
        </a:p>
      </dgm:t>
    </dgm:pt>
    <dgm:pt modelId="{4E3D050F-053C-42C7-8A86-57BE44EF495C}">
      <dgm:prSet/>
      <dgm:spPr/>
      <dgm:t>
        <a:bodyPr/>
        <a:lstStyle/>
        <a:p>
          <a:r>
            <a:rPr lang="en-GB"/>
            <a:t>Lecturer</a:t>
          </a:r>
          <a:r>
            <a:rPr lang="en-US"/>
            <a:t>’s name :Rodrigo Aguilera </a:t>
          </a:r>
        </a:p>
      </dgm:t>
    </dgm:pt>
    <dgm:pt modelId="{1332300D-3C32-4DA0-8756-C89BDAE3B9CA}" type="parTrans" cxnId="{37BD02BC-3D76-47B4-A09C-8A2910599947}">
      <dgm:prSet/>
      <dgm:spPr/>
      <dgm:t>
        <a:bodyPr/>
        <a:lstStyle/>
        <a:p>
          <a:endParaRPr lang="en-US"/>
        </a:p>
      </dgm:t>
    </dgm:pt>
    <dgm:pt modelId="{172EA3D0-EA20-4801-BCB4-7C90FFC48634}" type="sibTrans" cxnId="{37BD02BC-3D76-47B4-A09C-8A2910599947}">
      <dgm:prSet/>
      <dgm:spPr/>
      <dgm:t>
        <a:bodyPr/>
        <a:lstStyle/>
        <a:p>
          <a:endParaRPr lang="en-US"/>
        </a:p>
      </dgm:t>
    </dgm:pt>
    <dgm:pt modelId="{5871CD1E-693D-4860-877E-2FCFF30C45D9}" type="pres">
      <dgm:prSet presAssocID="{866A4112-06AD-463F-A325-6CAFE41FB242}" presName="linear" presStyleCnt="0">
        <dgm:presLayoutVars>
          <dgm:animLvl val="lvl"/>
          <dgm:resizeHandles val="exact"/>
        </dgm:presLayoutVars>
      </dgm:prSet>
      <dgm:spPr/>
    </dgm:pt>
    <dgm:pt modelId="{2A8EED88-D5E5-44AB-ABA8-832AE8F721EF}" type="pres">
      <dgm:prSet presAssocID="{3EE2BF16-1F0E-4C88-B6A3-86ED4D56EC8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4EFA9DC-2ECA-4834-AA5E-9A2620CCBD6B}" type="pres">
      <dgm:prSet presAssocID="{2F988C35-3321-4576-9FA2-7917EFB89613}" presName="spacer" presStyleCnt="0"/>
      <dgm:spPr/>
    </dgm:pt>
    <dgm:pt modelId="{C54E07A0-833E-4E89-B5CF-66978C038A15}" type="pres">
      <dgm:prSet presAssocID="{B0E1F520-D519-4DD8-BC66-472833F2726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E0BA0EC-59C9-4A9F-A36D-F2DBB9C06511}" type="pres">
      <dgm:prSet presAssocID="{70F74669-A2F2-4762-9445-1EED9AFAB1A9}" presName="spacer" presStyleCnt="0"/>
      <dgm:spPr/>
    </dgm:pt>
    <dgm:pt modelId="{6259D332-EB61-4CF9-BB12-289E167A5E66}" type="pres">
      <dgm:prSet presAssocID="{1FFC3832-0B9B-47C7-B557-F6938ED1FC6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D8F73D2-06C1-4E33-915A-108FEB353F45}" type="pres">
      <dgm:prSet presAssocID="{FD2E1FB8-47C8-4595-9BD2-874D86BE99A8}" presName="spacer" presStyleCnt="0"/>
      <dgm:spPr/>
    </dgm:pt>
    <dgm:pt modelId="{E96817DE-CB86-4995-A3E1-7E38344B3A0E}" type="pres">
      <dgm:prSet presAssocID="{4E3D050F-053C-42C7-8A86-57BE44EF495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BA47909-443F-42F6-B7D8-C556AAA6EB07}" type="presOf" srcId="{1FFC3832-0B9B-47C7-B557-F6938ED1FC6A}" destId="{6259D332-EB61-4CF9-BB12-289E167A5E66}" srcOrd="0" destOrd="0" presId="urn:microsoft.com/office/officeart/2005/8/layout/vList2"/>
    <dgm:cxn modelId="{020EC01C-86C9-468F-B157-48CE869D80A9}" srcId="{866A4112-06AD-463F-A325-6CAFE41FB242}" destId="{3EE2BF16-1F0E-4C88-B6A3-86ED4D56EC8B}" srcOrd="0" destOrd="0" parTransId="{F053CD69-9F0D-4227-BF97-0A44F3DD8D37}" sibTransId="{2F988C35-3321-4576-9FA2-7917EFB89613}"/>
    <dgm:cxn modelId="{C2235B67-D300-4348-A63B-CE2F003B52F3}" type="presOf" srcId="{B0E1F520-D519-4DD8-BC66-472833F27262}" destId="{C54E07A0-833E-4E89-B5CF-66978C038A15}" srcOrd="0" destOrd="0" presId="urn:microsoft.com/office/officeart/2005/8/layout/vList2"/>
    <dgm:cxn modelId="{A5611848-4BC1-49CE-B8A5-7AEE4DD214F1}" srcId="{866A4112-06AD-463F-A325-6CAFE41FB242}" destId="{B0E1F520-D519-4DD8-BC66-472833F27262}" srcOrd="1" destOrd="0" parTransId="{B5F96EC0-2F03-4BA0-BD54-5404745819F8}" sibTransId="{70F74669-A2F2-4762-9445-1EED9AFAB1A9}"/>
    <dgm:cxn modelId="{76E1CB83-88B7-4466-8E31-8FBF4294C3D6}" type="presOf" srcId="{4E3D050F-053C-42C7-8A86-57BE44EF495C}" destId="{E96817DE-CB86-4995-A3E1-7E38344B3A0E}" srcOrd="0" destOrd="0" presId="urn:microsoft.com/office/officeart/2005/8/layout/vList2"/>
    <dgm:cxn modelId="{B544FBAE-42A9-4A3D-94A1-31DE8C5D6F97}" type="presOf" srcId="{3EE2BF16-1F0E-4C88-B6A3-86ED4D56EC8B}" destId="{2A8EED88-D5E5-44AB-ABA8-832AE8F721EF}" srcOrd="0" destOrd="0" presId="urn:microsoft.com/office/officeart/2005/8/layout/vList2"/>
    <dgm:cxn modelId="{F68346B1-8059-4C99-9C28-A1BF16475B2F}" srcId="{866A4112-06AD-463F-A325-6CAFE41FB242}" destId="{1FFC3832-0B9B-47C7-B557-F6938ED1FC6A}" srcOrd="2" destOrd="0" parTransId="{EFA52AF7-0C50-4D97-AFA7-0B78E6309600}" sibTransId="{FD2E1FB8-47C8-4595-9BD2-874D86BE99A8}"/>
    <dgm:cxn modelId="{37BD02BC-3D76-47B4-A09C-8A2910599947}" srcId="{866A4112-06AD-463F-A325-6CAFE41FB242}" destId="{4E3D050F-053C-42C7-8A86-57BE44EF495C}" srcOrd="3" destOrd="0" parTransId="{1332300D-3C32-4DA0-8756-C89BDAE3B9CA}" sibTransId="{172EA3D0-EA20-4801-BCB4-7C90FFC48634}"/>
    <dgm:cxn modelId="{2E2C05D5-BB9E-4D10-9C07-C1A621C3FAB3}" type="presOf" srcId="{866A4112-06AD-463F-A325-6CAFE41FB242}" destId="{5871CD1E-693D-4860-877E-2FCFF30C45D9}" srcOrd="0" destOrd="0" presId="urn:microsoft.com/office/officeart/2005/8/layout/vList2"/>
    <dgm:cxn modelId="{41DBE6B6-7FE3-409F-A69C-5BACC277C8B6}" type="presParOf" srcId="{5871CD1E-693D-4860-877E-2FCFF30C45D9}" destId="{2A8EED88-D5E5-44AB-ABA8-832AE8F721EF}" srcOrd="0" destOrd="0" presId="urn:microsoft.com/office/officeart/2005/8/layout/vList2"/>
    <dgm:cxn modelId="{797B7278-3FAF-4984-974B-4ADE17A49A31}" type="presParOf" srcId="{5871CD1E-693D-4860-877E-2FCFF30C45D9}" destId="{84EFA9DC-2ECA-4834-AA5E-9A2620CCBD6B}" srcOrd="1" destOrd="0" presId="urn:microsoft.com/office/officeart/2005/8/layout/vList2"/>
    <dgm:cxn modelId="{209AC3DE-BF2B-451D-81A8-7FDF1DBDE667}" type="presParOf" srcId="{5871CD1E-693D-4860-877E-2FCFF30C45D9}" destId="{C54E07A0-833E-4E89-B5CF-66978C038A15}" srcOrd="2" destOrd="0" presId="urn:microsoft.com/office/officeart/2005/8/layout/vList2"/>
    <dgm:cxn modelId="{1B575030-E455-40A8-8FC7-4FDD02D3E40F}" type="presParOf" srcId="{5871CD1E-693D-4860-877E-2FCFF30C45D9}" destId="{CE0BA0EC-59C9-4A9F-A36D-F2DBB9C06511}" srcOrd="3" destOrd="0" presId="urn:microsoft.com/office/officeart/2005/8/layout/vList2"/>
    <dgm:cxn modelId="{9B7C6507-D886-4C9E-ABF9-F5A8AB59E6DE}" type="presParOf" srcId="{5871CD1E-693D-4860-877E-2FCFF30C45D9}" destId="{6259D332-EB61-4CF9-BB12-289E167A5E66}" srcOrd="4" destOrd="0" presId="urn:microsoft.com/office/officeart/2005/8/layout/vList2"/>
    <dgm:cxn modelId="{C37CE4B7-E36B-4143-A61B-07B3CE6BAA34}" type="presParOf" srcId="{5871CD1E-693D-4860-877E-2FCFF30C45D9}" destId="{3D8F73D2-06C1-4E33-915A-108FEB353F45}" srcOrd="5" destOrd="0" presId="urn:microsoft.com/office/officeart/2005/8/layout/vList2"/>
    <dgm:cxn modelId="{BE7C311C-CE8C-4A8B-8CB7-264C5595AC48}" type="presParOf" srcId="{5871CD1E-693D-4860-877E-2FCFF30C45D9}" destId="{E96817DE-CB86-4995-A3E1-7E38344B3A0E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8EED88-D5E5-44AB-ABA8-832AE8F721EF}">
      <dsp:nvSpPr>
        <dsp:cNvPr id="0" name=""/>
        <dsp:cNvSpPr/>
      </dsp:nvSpPr>
      <dsp:spPr>
        <a:xfrm>
          <a:off x="0" y="42799"/>
          <a:ext cx="6666833" cy="127296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Module title: Foreign Languages &amp; Cultural awareness BMIH5003</a:t>
          </a:r>
          <a:endParaRPr lang="en-US" sz="3200" kern="1200"/>
        </a:p>
      </dsp:txBody>
      <dsp:txXfrm>
        <a:off x="62141" y="104940"/>
        <a:ext cx="6542551" cy="1148678"/>
      </dsp:txXfrm>
    </dsp:sp>
    <dsp:sp modelId="{C54E07A0-833E-4E89-B5CF-66978C038A15}">
      <dsp:nvSpPr>
        <dsp:cNvPr id="0" name=""/>
        <dsp:cNvSpPr/>
      </dsp:nvSpPr>
      <dsp:spPr>
        <a:xfrm>
          <a:off x="0" y="1407919"/>
          <a:ext cx="6666833" cy="1272960"/>
        </a:xfrm>
        <a:prstGeom prst="roundRect">
          <a:avLst/>
        </a:prstGeom>
        <a:gradFill rotWithShape="0">
          <a:gsLst>
            <a:gs pos="0">
              <a:schemeClr val="accent5">
                <a:hueOff val="-2252848"/>
                <a:satOff val="-5806"/>
                <a:lumOff val="-392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252848"/>
                <a:satOff val="-5806"/>
                <a:lumOff val="-392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252848"/>
                <a:satOff val="-5806"/>
                <a:lumOff val="-392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Name : Valentina Somnik</a:t>
          </a:r>
          <a:endParaRPr lang="en-US" sz="3200" kern="1200"/>
        </a:p>
      </dsp:txBody>
      <dsp:txXfrm>
        <a:off x="62141" y="1470060"/>
        <a:ext cx="6542551" cy="1148678"/>
      </dsp:txXfrm>
    </dsp:sp>
    <dsp:sp modelId="{6259D332-EB61-4CF9-BB12-289E167A5E66}">
      <dsp:nvSpPr>
        <dsp:cNvPr id="0" name=""/>
        <dsp:cNvSpPr/>
      </dsp:nvSpPr>
      <dsp:spPr>
        <a:xfrm>
          <a:off x="0" y="2773040"/>
          <a:ext cx="6666833" cy="1272960"/>
        </a:xfrm>
        <a:prstGeom prst="roundRect">
          <a:avLst/>
        </a:prstGeom>
        <a:gradFill rotWithShape="0">
          <a:gsLst>
            <a:gs pos="0">
              <a:schemeClr val="accent5">
                <a:hueOff val="-4505695"/>
                <a:satOff val="-11613"/>
                <a:lumOff val="-784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505695"/>
                <a:satOff val="-11613"/>
                <a:lumOff val="-784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505695"/>
                <a:satOff val="-11613"/>
                <a:lumOff val="-784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ID : 2020147</a:t>
          </a:r>
          <a:endParaRPr lang="en-US" sz="3200" kern="1200"/>
        </a:p>
      </dsp:txBody>
      <dsp:txXfrm>
        <a:off x="62141" y="2835181"/>
        <a:ext cx="6542551" cy="1148678"/>
      </dsp:txXfrm>
    </dsp:sp>
    <dsp:sp modelId="{E96817DE-CB86-4995-A3E1-7E38344B3A0E}">
      <dsp:nvSpPr>
        <dsp:cNvPr id="0" name=""/>
        <dsp:cNvSpPr/>
      </dsp:nvSpPr>
      <dsp:spPr>
        <a:xfrm>
          <a:off x="0" y="4138160"/>
          <a:ext cx="6666833" cy="1272960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Lecturer</a:t>
          </a:r>
          <a:r>
            <a:rPr lang="en-US" sz="3200" kern="1200"/>
            <a:t>’s name :Rodrigo Aguilera </a:t>
          </a:r>
        </a:p>
      </dsp:txBody>
      <dsp:txXfrm>
        <a:off x="62141" y="4200301"/>
        <a:ext cx="6542551" cy="11486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4E3F4-B59A-4A7B-B1F4-3B2344B66B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C594D4-3005-4651-A7C2-F8F9A2C65B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60E960-501B-4E74-9624-52E4125176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169D8-BB91-4E5E-92A7-62261D0AB847}" type="datetimeFigureOut">
              <a:rPr lang="en-GB" smtClean="0"/>
              <a:t>15/03/2022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3BE6C7-C92F-48B8-92F7-AFF7558B84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9B82E8-E6C1-4E01-B80F-CE8F5A09B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7081A-EEC1-423F-9DF0-A2EF3BAAFF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4690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0E2936-88DE-40BE-9CF2-F8B8021CF8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D22D8F-0F9F-4563-91FF-C959D7EE36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9CC6D4-1984-4B23-B76C-90BE30634E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169D8-BB91-4E5E-92A7-62261D0AB847}" type="datetimeFigureOut">
              <a:rPr lang="en-GB" smtClean="0"/>
              <a:t>15/03/2022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9F942F-0CE1-4C16-A722-45C4D2E6BE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B06440-A17F-4304-978E-71FB2C4F8D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7081A-EEC1-423F-9DF0-A2EF3BAAFF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7836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25D34D-C40F-4631-BEAC-1266745F72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35D551-3A26-403E-99F9-8C36185F0C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FC37DE-1F2E-4E4C-BCD0-7A663379F8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169D8-BB91-4E5E-92A7-62261D0AB847}" type="datetimeFigureOut">
              <a:rPr lang="en-GB" smtClean="0"/>
              <a:t>15/03/2022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C4CB98-A93E-431A-9994-B204ED04E6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362281-1C66-40F8-B568-A4C2F36F17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7081A-EEC1-423F-9DF0-A2EF3BAAFF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73896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F52001-1F1A-4FA7-A3D0-AC6AA184A6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ECB788-925B-4B96-A25E-6D4A18F4A9F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BCF4E4-74BF-4B77-AD21-0C60B98DBE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401FC2-1221-406A-9B4B-744F5318C7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169D8-BB91-4E5E-92A7-62261D0AB847}" type="datetimeFigureOut">
              <a:rPr lang="en-GB" smtClean="0"/>
              <a:t>15/03/2022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D9D4F3-6AA0-43D8-8B59-C4C3358449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46676C-60E0-4157-BF08-FC7A9DCCBF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7081A-EEC1-423F-9DF0-A2EF3BAAFF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67749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253FA4-CF9C-4318-8629-B252566331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DA8BE4-8BDB-4F29-A5DB-18EDE4EADB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E942B5-13BB-48A3-932C-3E1DD33274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705F23-0E61-45F6-9153-C2921DFF886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A6AB7D3-C327-40D4-AF40-864F0557A8D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E94FBC-1D14-453C-899A-29816F5DE6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169D8-BB91-4E5E-92A7-62261D0AB847}" type="datetimeFigureOut">
              <a:rPr lang="en-GB" smtClean="0"/>
              <a:t>15/03/2022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37A5085-690E-4AFF-9960-A82C9A35E7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D4BCA8-2BA9-4B61-957A-3EB61950AB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7081A-EEC1-423F-9DF0-A2EF3BAAFF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7112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7D61F8-2282-48F6-A020-99153CE1C9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09D537-1FA0-4753-A0D9-83A8BF9D7F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169D8-BB91-4E5E-92A7-62261D0AB847}" type="datetimeFigureOut">
              <a:rPr lang="en-GB" smtClean="0"/>
              <a:t>15/03/2022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E6C6DE-95AC-481E-9635-F1EA1C8919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3FB122-87AB-4CBB-AB3C-8751429E0E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7081A-EEC1-423F-9DF0-A2EF3BAAFF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6612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C9AD37D-4104-449F-9384-D59A348E06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169D8-BB91-4E5E-92A7-62261D0AB847}" type="datetimeFigureOut">
              <a:rPr lang="en-GB" smtClean="0"/>
              <a:t>15/03/2022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5CBDB04-ABE6-47A1-AC5B-D09689AED2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FF314D-43DC-4C6F-B02E-06C6FEAC7C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7081A-EEC1-423F-9DF0-A2EF3BAAFF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82217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EC218E-D29C-48E0-B97B-2B8E2C3AAB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F4FCA0-6366-4624-A076-8E5B10D236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28816A-9E80-4886-8D7E-60EC2F7A51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AC320D-C200-4C0B-BF8D-964BABB36A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169D8-BB91-4E5E-92A7-62261D0AB847}" type="datetimeFigureOut">
              <a:rPr lang="en-GB" smtClean="0"/>
              <a:t>15/03/2022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281DFE-F222-4BAD-B1B6-859A9A5C1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9E467A-4D12-40D7-82A5-CF98982BAA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7081A-EEC1-423F-9DF0-A2EF3BAAFF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9081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0434F-DBFA-4FE1-83B1-71AF38773B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599F15F-9907-44D1-B428-5E3A23A2515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7BAFFB-9FCD-48B7-A43A-A3CC97BD67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199C4A-788C-4523-A269-3905252C84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169D8-BB91-4E5E-92A7-62261D0AB847}" type="datetimeFigureOut">
              <a:rPr lang="en-GB" smtClean="0"/>
              <a:t>15/03/2022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945CBC-86AE-4C1B-BEAF-29014C5385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C3CB2B-EC37-415D-B04A-A32F162ED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7081A-EEC1-423F-9DF0-A2EF3BAAFF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5519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191FBB-BDAE-4104-874E-D5C0862619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FD9E46-1B29-43B6-9E20-0B683695AD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9B1B1B-C90D-4180-A1B3-DA6C24B777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169D8-BB91-4E5E-92A7-62261D0AB847}" type="datetimeFigureOut">
              <a:rPr lang="en-GB" smtClean="0"/>
              <a:t>15/03/2022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652668-ACED-431E-A15A-61ED0E9E13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A1B6E8-B0E7-4D57-B11F-DB7C855BA9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7081A-EEC1-423F-9DF0-A2EF3BAAFF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9812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EFB788-D043-4EB4-B87D-826A67FB7F2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EB4004-C36A-4B52-8B4A-06E6029ED96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CE366C-14B4-40A7-8390-69AA09A63D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8169D8-BB91-4E5E-92A7-62261D0AB847}" type="datetimeFigureOut">
              <a:rPr lang="en-GB" smtClean="0"/>
              <a:t>15/03/2022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59ECB1-07E2-4801-B06A-661FA6EAB9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77AC4A-88B8-47BF-BEDF-0F2EA9B451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17081A-EEC1-423F-9DF0-A2EF3BAAFF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83488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0EA7132-3682-44C8-B275-3C77F2C5CB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D0C4FB-5FB9-418E-B446-CE0FBE9C35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E5956C-FE86-4DDD-B516-D3CDEE9E4C5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8169D8-BB91-4E5E-92A7-62261D0AB847}" type="datetimeFigureOut">
              <a:rPr lang="en-GB" smtClean="0"/>
              <a:t>15/03/2022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E1387C-8A0B-4C2C-9711-C6DC406DA8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31BF06-4586-4B0D-8A53-6DAE4021AED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17081A-EEC1-423F-9DF0-A2EF3BAAFF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994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EBD765-D6F7-467F-B65D-7321E730D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Caution Sign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FC68340A-13AA-308D-D7F0-290F64BC7D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2377743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86305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DF56DF-2DD0-42D0-AA77-9DE449F6EE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 flipV="1">
            <a:off x="2468628" y="727364"/>
            <a:ext cx="3627372" cy="394999"/>
          </a:xfrm>
        </p:spPr>
        <p:txBody>
          <a:bodyPr>
            <a:normAutofit fontScale="90000"/>
          </a:bodyPr>
          <a:lstStyle/>
          <a:p>
            <a:r>
              <a:rPr lang="en-GB" dirty="0"/>
              <a:t>P[</a:t>
            </a:r>
            <a:r>
              <a:rPr lang="en-GB" dirty="0" err="1"/>
              <a:t>pppppppppppppp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9CFCBA-F861-4191-BA9B-2940E325DAD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DF76A4-EBDF-4D1C-A3EF-64F3EF55FB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8628" y="0"/>
            <a:ext cx="6737717" cy="636924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BBF95D7-FD69-416C-9CDE-8667223B765C}"/>
              </a:ext>
            </a:extLst>
          </p:cNvPr>
          <p:cNvSpPr txBox="1"/>
          <p:nvPr/>
        </p:nvSpPr>
        <p:spPr>
          <a:xfrm>
            <a:off x="2946326" y="179016"/>
            <a:ext cx="57453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Por </a:t>
            </a:r>
            <a:r>
              <a:rPr lang="en-GB" sz="2800" dirty="0" err="1"/>
              <a:t>tu</a:t>
            </a:r>
            <a:r>
              <a:rPr lang="en-GB" sz="2800" dirty="0"/>
              <a:t> </a:t>
            </a:r>
            <a:r>
              <a:rPr lang="en-GB" sz="2800" dirty="0" err="1"/>
              <a:t>bien,no</a:t>
            </a:r>
            <a:r>
              <a:rPr lang="en-GB" sz="2800"/>
              <a:t> robes </a:t>
            </a:r>
            <a:r>
              <a:rPr lang="en-GB" sz="2800" dirty="0"/>
              <a:t>las </a:t>
            </a:r>
            <a:r>
              <a:rPr lang="en-GB" sz="2800" dirty="0" err="1"/>
              <a:t>flores</a:t>
            </a:r>
            <a:r>
              <a:rPr lang="en-GB" sz="2800" dirty="0"/>
              <a:t>!!!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20166E3-909F-48EA-BE3B-C6098450E071}"/>
              </a:ext>
            </a:extLst>
          </p:cNvPr>
          <p:cNvSpPr txBox="1"/>
          <p:nvPr/>
        </p:nvSpPr>
        <p:spPr>
          <a:xfrm>
            <a:off x="2946326" y="5827814"/>
            <a:ext cx="61514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For your </a:t>
            </a:r>
            <a:r>
              <a:rPr lang="en-GB" sz="2400" dirty="0" err="1"/>
              <a:t>health,don”t</a:t>
            </a:r>
            <a:r>
              <a:rPr lang="en-GB" sz="2400"/>
              <a:t> steal </a:t>
            </a:r>
            <a:r>
              <a:rPr lang="en-GB" sz="2400" dirty="0"/>
              <a:t>the flowers!</a:t>
            </a:r>
          </a:p>
        </p:txBody>
      </p:sp>
    </p:spTree>
    <p:extLst>
      <p:ext uri="{BB962C8B-B14F-4D97-AF65-F5344CB8AC3E}">
        <p14:creationId xmlns:p14="http://schemas.microsoft.com/office/powerpoint/2010/main" val="12857513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47</Words>
  <Application>Microsoft Office PowerPoint</Application>
  <PresentationFormat>Widescreen</PresentationFormat>
  <Paragraphs>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Caution Sign</vt:lpstr>
      <vt:lpstr>P[pppppppppppppp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P[pppppppppppppp</dc:title>
  <dc:creator>paladivalentina92@gmail.com</dc:creator>
  <cp:lastModifiedBy>paladivalentina92@gmail.com</cp:lastModifiedBy>
  <cp:revision>2</cp:revision>
  <dcterms:created xsi:type="dcterms:W3CDTF">2022-03-09T12:34:44Z</dcterms:created>
  <dcterms:modified xsi:type="dcterms:W3CDTF">2022-03-15T11:48:27Z</dcterms:modified>
</cp:coreProperties>
</file>