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0"/>
  </p:notesMasterIdLst>
  <p:sldIdLst>
    <p:sldId id="719" r:id="rId7"/>
    <p:sldId id="301" r:id="rId8"/>
    <p:sldId id="1189" r:id="rId9"/>
    <p:sldId id="1200" r:id="rId10"/>
    <p:sldId id="1190" r:id="rId11"/>
    <p:sldId id="1191" r:id="rId12"/>
    <p:sldId id="1202" r:id="rId13"/>
    <p:sldId id="1204" r:id="rId14"/>
    <p:sldId id="676" r:id="rId15"/>
    <p:sldId id="686" r:id="rId16"/>
    <p:sldId id="1201" r:id="rId17"/>
    <p:sldId id="685" r:id="rId18"/>
    <p:sldId id="677" r:id="rId19"/>
    <p:sldId id="678" r:id="rId20"/>
    <p:sldId id="1205" r:id="rId21"/>
    <p:sldId id="679" r:id="rId22"/>
    <p:sldId id="1206" r:id="rId23"/>
    <p:sldId id="680" r:id="rId24"/>
    <p:sldId id="1207" r:id="rId25"/>
    <p:sldId id="558" r:id="rId26"/>
    <p:sldId id="1193" r:id="rId27"/>
    <p:sldId id="1197" r:id="rId28"/>
    <p:sldId id="1198" r:id="rId29"/>
    <p:sldId id="1194" r:id="rId30"/>
    <p:sldId id="1195" r:id="rId31"/>
    <p:sldId id="1196" r:id="rId32"/>
    <p:sldId id="554" r:id="rId33"/>
    <p:sldId id="561" r:id="rId34"/>
    <p:sldId id="562" r:id="rId35"/>
    <p:sldId id="563" r:id="rId36"/>
    <p:sldId id="681" r:id="rId37"/>
    <p:sldId id="684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F58E1E-D158-47E9-BEBF-92BFB5ED648D}" v="92" dt="2025-03-19T08:07:00.061"/>
    <p1510:client id="{750F67BE-579A-4D93-952C-F13491C4249C}" v="18" dt="2025-03-18T22:52:30.8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8732" autoAdjust="0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E931635-A805-401D-BE43-A0949256815E}"/>
    <pc:docChg chg="undo custSel modSld">
      <pc:chgData name="Stalin Jacob Wilson Packia Dhas" userId="050d7d71-3621-4503-95e8-1c9a9d962492" providerId="ADAL" clId="{FE931635-A805-401D-BE43-A0949256815E}" dt="2025-03-19T08:10:44.465" v="29" actId="20577"/>
      <pc:docMkLst>
        <pc:docMk/>
      </pc:docMkLst>
      <pc:sldChg chg="modNotesTx">
        <pc:chgData name="Stalin Jacob Wilson Packia Dhas" userId="050d7d71-3621-4503-95e8-1c9a9d962492" providerId="ADAL" clId="{FE931635-A805-401D-BE43-A0949256815E}" dt="2025-03-19T08:10:20.483" v="21" actId="6549"/>
        <pc:sldMkLst>
          <pc:docMk/>
          <pc:sldMk cId="2131552304" sldId="561"/>
        </pc:sldMkLst>
      </pc:sldChg>
      <pc:sldChg chg="modNotesTx">
        <pc:chgData name="Stalin Jacob Wilson Packia Dhas" userId="050d7d71-3621-4503-95e8-1c9a9d962492" providerId="ADAL" clId="{FE931635-A805-401D-BE43-A0949256815E}" dt="2025-03-19T08:10:25.338" v="22" actId="6549"/>
        <pc:sldMkLst>
          <pc:docMk/>
          <pc:sldMk cId="1874746722" sldId="562"/>
        </pc:sldMkLst>
      </pc:sldChg>
      <pc:sldChg chg="modNotesTx">
        <pc:chgData name="Stalin Jacob Wilson Packia Dhas" userId="050d7d71-3621-4503-95e8-1c9a9d962492" providerId="ADAL" clId="{FE931635-A805-401D-BE43-A0949256815E}" dt="2025-03-19T08:10:28.088" v="23" actId="6549"/>
        <pc:sldMkLst>
          <pc:docMk/>
          <pc:sldMk cId="615470795" sldId="563"/>
        </pc:sldMkLst>
      </pc:sldChg>
      <pc:sldChg chg="modNotesTx">
        <pc:chgData name="Stalin Jacob Wilson Packia Dhas" userId="050d7d71-3621-4503-95e8-1c9a9d962492" providerId="ADAL" clId="{FE931635-A805-401D-BE43-A0949256815E}" dt="2025-03-19T08:09:10.219" v="4" actId="6549"/>
        <pc:sldMkLst>
          <pc:docMk/>
          <pc:sldMk cId="4140949683" sldId="676"/>
        </pc:sldMkLst>
      </pc:sldChg>
      <pc:sldChg chg="modNotesTx">
        <pc:chgData name="Stalin Jacob Wilson Packia Dhas" userId="050d7d71-3621-4503-95e8-1c9a9d962492" providerId="ADAL" clId="{FE931635-A805-401D-BE43-A0949256815E}" dt="2025-03-19T08:09:30.253" v="8" actId="6549"/>
        <pc:sldMkLst>
          <pc:docMk/>
          <pc:sldMk cId="1122485345" sldId="677"/>
        </pc:sldMkLst>
      </pc:sldChg>
      <pc:sldChg chg="modNotesTx">
        <pc:chgData name="Stalin Jacob Wilson Packia Dhas" userId="050d7d71-3621-4503-95e8-1c9a9d962492" providerId="ADAL" clId="{FE931635-A805-401D-BE43-A0949256815E}" dt="2025-03-19T08:09:33.940" v="9" actId="6549"/>
        <pc:sldMkLst>
          <pc:docMk/>
          <pc:sldMk cId="2334523492" sldId="678"/>
        </pc:sldMkLst>
      </pc:sldChg>
      <pc:sldChg chg="modNotesTx">
        <pc:chgData name="Stalin Jacob Wilson Packia Dhas" userId="050d7d71-3621-4503-95e8-1c9a9d962492" providerId="ADAL" clId="{FE931635-A805-401D-BE43-A0949256815E}" dt="2025-03-19T08:09:41.725" v="11" actId="6549"/>
        <pc:sldMkLst>
          <pc:docMk/>
          <pc:sldMk cId="3930148617" sldId="679"/>
        </pc:sldMkLst>
      </pc:sldChg>
      <pc:sldChg chg="modNotesTx">
        <pc:chgData name="Stalin Jacob Wilson Packia Dhas" userId="050d7d71-3621-4503-95e8-1c9a9d962492" providerId="ADAL" clId="{FE931635-A805-401D-BE43-A0949256815E}" dt="2025-03-19T08:09:48.809" v="13" actId="6549"/>
        <pc:sldMkLst>
          <pc:docMk/>
          <pc:sldMk cId="2991976574" sldId="680"/>
        </pc:sldMkLst>
      </pc:sldChg>
      <pc:sldChg chg="modNotesTx">
        <pc:chgData name="Stalin Jacob Wilson Packia Dhas" userId="050d7d71-3621-4503-95e8-1c9a9d962492" providerId="ADAL" clId="{FE931635-A805-401D-BE43-A0949256815E}" dt="2025-03-19T08:10:31.745" v="24" actId="6549"/>
        <pc:sldMkLst>
          <pc:docMk/>
          <pc:sldMk cId="675471334" sldId="681"/>
        </pc:sldMkLst>
      </pc:sldChg>
      <pc:sldChg chg="modNotesTx">
        <pc:chgData name="Stalin Jacob Wilson Packia Dhas" userId="050d7d71-3621-4503-95e8-1c9a9d962492" providerId="ADAL" clId="{FE931635-A805-401D-BE43-A0949256815E}" dt="2025-03-19T08:10:44.465" v="29" actId="20577"/>
        <pc:sldMkLst>
          <pc:docMk/>
          <pc:sldMk cId="1559890563" sldId="684"/>
        </pc:sldMkLst>
      </pc:sldChg>
      <pc:sldChg chg="modNotesTx">
        <pc:chgData name="Stalin Jacob Wilson Packia Dhas" userId="050d7d71-3621-4503-95e8-1c9a9d962492" providerId="ADAL" clId="{FE931635-A805-401D-BE43-A0949256815E}" dt="2025-03-19T08:09:23.853" v="7" actId="6549"/>
        <pc:sldMkLst>
          <pc:docMk/>
          <pc:sldMk cId="988781139" sldId="685"/>
        </pc:sldMkLst>
      </pc:sldChg>
      <pc:sldChg chg="modNotesTx">
        <pc:chgData name="Stalin Jacob Wilson Packia Dhas" userId="050d7d71-3621-4503-95e8-1c9a9d962492" providerId="ADAL" clId="{FE931635-A805-401D-BE43-A0949256815E}" dt="2025-03-19T08:09:13.547" v="5" actId="6549"/>
        <pc:sldMkLst>
          <pc:docMk/>
          <pc:sldMk cId="3255353678" sldId="686"/>
        </pc:sldMkLst>
      </pc:sldChg>
      <pc:sldChg chg="modNotesTx">
        <pc:chgData name="Stalin Jacob Wilson Packia Dhas" userId="050d7d71-3621-4503-95e8-1c9a9d962492" providerId="ADAL" clId="{FE931635-A805-401D-BE43-A0949256815E}" dt="2025-03-19T08:08:51.404" v="0" actId="6549"/>
        <pc:sldMkLst>
          <pc:docMk/>
          <pc:sldMk cId="3489449335" sldId="1189"/>
        </pc:sldMkLst>
      </pc:sldChg>
      <pc:sldChg chg="modNotesTx">
        <pc:chgData name="Stalin Jacob Wilson Packia Dhas" userId="050d7d71-3621-4503-95e8-1c9a9d962492" providerId="ADAL" clId="{FE931635-A805-401D-BE43-A0949256815E}" dt="2025-03-19T08:08:57.025" v="1" actId="6549"/>
        <pc:sldMkLst>
          <pc:docMk/>
          <pc:sldMk cId="3075689371" sldId="1190"/>
        </pc:sldMkLst>
      </pc:sldChg>
      <pc:sldChg chg="modNotesTx">
        <pc:chgData name="Stalin Jacob Wilson Packia Dhas" userId="050d7d71-3621-4503-95e8-1c9a9d962492" providerId="ADAL" clId="{FE931635-A805-401D-BE43-A0949256815E}" dt="2025-03-19T08:09:00.875" v="2" actId="6549"/>
        <pc:sldMkLst>
          <pc:docMk/>
          <pc:sldMk cId="4069651059" sldId="1191"/>
        </pc:sldMkLst>
      </pc:sldChg>
      <pc:sldChg chg="modNotesTx">
        <pc:chgData name="Stalin Jacob Wilson Packia Dhas" userId="050d7d71-3621-4503-95e8-1c9a9d962492" providerId="ADAL" clId="{FE931635-A805-401D-BE43-A0949256815E}" dt="2025-03-19T08:09:57.142" v="15" actId="6549"/>
        <pc:sldMkLst>
          <pc:docMk/>
          <pc:sldMk cId="522194865" sldId="1193"/>
        </pc:sldMkLst>
      </pc:sldChg>
      <pc:sldChg chg="modNotesTx">
        <pc:chgData name="Stalin Jacob Wilson Packia Dhas" userId="050d7d71-3621-4503-95e8-1c9a9d962492" providerId="ADAL" clId="{FE931635-A805-401D-BE43-A0949256815E}" dt="2025-03-19T08:10:07.691" v="18" actId="6549"/>
        <pc:sldMkLst>
          <pc:docMk/>
          <pc:sldMk cId="2003725629" sldId="1194"/>
        </pc:sldMkLst>
      </pc:sldChg>
      <pc:sldChg chg="modNotesTx">
        <pc:chgData name="Stalin Jacob Wilson Packia Dhas" userId="050d7d71-3621-4503-95e8-1c9a9d962492" providerId="ADAL" clId="{FE931635-A805-401D-BE43-A0949256815E}" dt="2025-03-19T08:10:11.435" v="19" actId="6549"/>
        <pc:sldMkLst>
          <pc:docMk/>
          <pc:sldMk cId="1271972068" sldId="1195"/>
        </pc:sldMkLst>
      </pc:sldChg>
      <pc:sldChg chg="modNotesTx">
        <pc:chgData name="Stalin Jacob Wilson Packia Dhas" userId="050d7d71-3621-4503-95e8-1c9a9d962492" providerId="ADAL" clId="{FE931635-A805-401D-BE43-A0949256815E}" dt="2025-03-19T08:10:17.003" v="20" actId="6549"/>
        <pc:sldMkLst>
          <pc:docMk/>
          <pc:sldMk cId="505038630" sldId="1196"/>
        </pc:sldMkLst>
      </pc:sldChg>
      <pc:sldChg chg="modNotesTx">
        <pc:chgData name="Stalin Jacob Wilson Packia Dhas" userId="050d7d71-3621-4503-95e8-1c9a9d962492" providerId="ADAL" clId="{FE931635-A805-401D-BE43-A0949256815E}" dt="2025-03-19T08:10:00.513" v="16" actId="6549"/>
        <pc:sldMkLst>
          <pc:docMk/>
          <pc:sldMk cId="871816630" sldId="1197"/>
        </pc:sldMkLst>
      </pc:sldChg>
      <pc:sldChg chg="modNotesTx">
        <pc:chgData name="Stalin Jacob Wilson Packia Dhas" userId="050d7d71-3621-4503-95e8-1c9a9d962492" providerId="ADAL" clId="{FE931635-A805-401D-BE43-A0949256815E}" dt="2025-03-19T08:10:04.398" v="17" actId="6549"/>
        <pc:sldMkLst>
          <pc:docMk/>
          <pc:sldMk cId="2819658159" sldId="1198"/>
        </pc:sldMkLst>
      </pc:sldChg>
      <pc:sldChg chg="modNotesTx">
        <pc:chgData name="Stalin Jacob Wilson Packia Dhas" userId="050d7d71-3621-4503-95e8-1c9a9d962492" providerId="ADAL" clId="{FE931635-A805-401D-BE43-A0949256815E}" dt="2025-03-19T08:09:17.819" v="6" actId="6549"/>
        <pc:sldMkLst>
          <pc:docMk/>
          <pc:sldMk cId="3197847482" sldId="1201"/>
        </pc:sldMkLst>
      </pc:sldChg>
      <pc:sldChg chg="modNotesTx">
        <pc:chgData name="Stalin Jacob Wilson Packia Dhas" userId="050d7d71-3621-4503-95e8-1c9a9d962492" providerId="ADAL" clId="{FE931635-A805-401D-BE43-A0949256815E}" dt="2025-03-19T08:09:05.934" v="3" actId="6549"/>
        <pc:sldMkLst>
          <pc:docMk/>
          <pc:sldMk cId="380416686" sldId="1204"/>
        </pc:sldMkLst>
      </pc:sldChg>
      <pc:sldChg chg="modNotesTx">
        <pc:chgData name="Stalin Jacob Wilson Packia Dhas" userId="050d7d71-3621-4503-95e8-1c9a9d962492" providerId="ADAL" clId="{FE931635-A805-401D-BE43-A0949256815E}" dt="2025-03-19T08:09:37.633" v="10" actId="6549"/>
        <pc:sldMkLst>
          <pc:docMk/>
          <pc:sldMk cId="3303796447" sldId="1205"/>
        </pc:sldMkLst>
      </pc:sldChg>
      <pc:sldChg chg="modNotesTx">
        <pc:chgData name="Stalin Jacob Wilson Packia Dhas" userId="050d7d71-3621-4503-95e8-1c9a9d962492" providerId="ADAL" clId="{FE931635-A805-401D-BE43-A0949256815E}" dt="2025-03-19T08:09:45.382" v="12" actId="6549"/>
        <pc:sldMkLst>
          <pc:docMk/>
          <pc:sldMk cId="624075862" sldId="1206"/>
        </pc:sldMkLst>
      </pc:sldChg>
    </pc:docChg>
  </pc:docChgLst>
  <pc:docChgLst>
    <pc:chgData name="Stalin Jacob Wilson Packia Dhas" userId="050d7d71-3621-4503-95e8-1c9a9d962492" providerId="ADAL" clId="{48F58E1E-D158-47E9-BEBF-92BFB5ED648D}"/>
    <pc:docChg chg="undo custSel addSld delSld modSld sldOrd">
      <pc:chgData name="Stalin Jacob Wilson Packia Dhas" userId="050d7d71-3621-4503-95e8-1c9a9d962492" providerId="ADAL" clId="{48F58E1E-D158-47E9-BEBF-92BFB5ED648D}" dt="2025-03-19T08:06:04.817" v="1305"/>
      <pc:docMkLst>
        <pc:docMk/>
      </pc:docMkLst>
      <pc:sldChg chg="modSp mod">
        <pc:chgData name="Stalin Jacob Wilson Packia Dhas" userId="050d7d71-3621-4503-95e8-1c9a9d962492" providerId="ADAL" clId="{48F58E1E-D158-47E9-BEBF-92BFB5ED648D}" dt="2025-03-19T07:55:01.137" v="1265" actId="20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48F58E1E-D158-47E9-BEBF-92BFB5ED648D}" dt="2025-03-19T07:55:01.137" v="1265" actId="207"/>
          <ac:spMkLst>
            <pc:docMk/>
            <pc:sldMk cId="3657130640" sldId="301"/>
            <ac:spMk id="3" creationId="{00000000-0000-0000-0000-000000000000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7:28:32.102" v="1167" actId="113"/>
        <pc:sldMkLst>
          <pc:docMk/>
          <pc:sldMk cId="526524535" sldId="554"/>
        </pc:sldMkLst>
        <pc:spChg chg="mod">
          <ac:chgData name="Stalin Jacob Wilson Packia Dhas" userId="050d7d71-3621-4503-95e8-1c9a9d962492" providerId="ADAL" clId="{48F58E1E-D158-47E9-BEBF-92BFB5ED648D}" dt="2025-03-19T07:27:39.153" v="1160" actId="1076"/>
          <ac:spMkLst>
            <pc:docMk/>
            <pc:sldMk cId="526524535" sldId="554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4:56.761" v="650" actId="1076"/>
          <ac:spMkLst>
            <pc:docMk/>
            <pc:sldMk cId="526524535" sldId="554"/>
            <ac:spMk id="89090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7:22:59.065" v="1138" actId="113"/>
          <ac:spMkLst>
            <pc:docMk/>
            <pc:sldMk cId="526524535" sldId="554"/>
            <ac:spMk id="89092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48F58E1E-D158-47E9-BEBF-92BFB5ED648D}" dt="2025-03-19T07:35:01.459" v="1168" actId="47"/>
        <pc:sldMkLst>
          <pc:docMk/>
          <pc:sldMk cId="2686769465" sldId="557"/>
        </pc:sldMkLst>
        <pc:spChg chg="mod">
          <ac:chgData name="Stalin Jacob Wilson Packia Dhas" userId="050d7d71-3621-4503-95e8-1c9a9d962492" providerId="ADAL" clId="{48F58E1E-D158-47E9-BEBF-92BFB5ED648D}" dt="2025-03-19T06:06:02.727" v="661" actId="207"/>
          <ac:spMkLst>
            <pc:docMk/>
            <pc:sldMk cId="2686769465" sldId="557"/>
            <ac:spMk id="90114" creationId="{00000000-0000-0000-0000-000000000000}"/>
          </ac:spMkLst>
        </pc:spChg>
      </pc:sldChg>
      <pc:sldChg chg="modSp add mod ord modNotesTx">
        <pc:chgData name="Stalin Jacob Wilson Packia Dhas" userId="050d7d71-3621-4503-95e8-1c9a9d962492" providerId="ADAL" clId="{48F58E1E-D158-47E9-BEBF-92BFB5ED648D}" dt="2025-03-19T07:35:23.393" v="1171"/>
        <pc:sldMkLst>
          <pc:docMk/>
          <pc:sldMk cId="957807457" sldId="558"/>
        </pc:sldMkLst>
        <pc:spChg chg="mod">
          <ac:chgData name="Stalin Jacob Wilson Packia Dhas" userId="050d7d71-3621-4503-95e8-1c9a9d962492" providerId="ADAL" clId="{48F58E1E-D158-47E9-BEBF-92BFB5ED648D}" dt="2025-03-19T06:06:18.206" v="668" actId="207"/>
          <ac:spMkLst>
            <pc:docMk/>
            <pc:sldMk cId="957807457" sldId="558"/>
            <ac:spMk id="3104" creationId="{00000000-0000-0000-0000-000000000000}"/>
          </ac:spMkLst>
        </pc:spChg>
        <pc:picChg chg="mod">
          <ac:chgData name="Stalin Jacob Wilson Packia Dhas" userId="050d7d71-3621-4503-95e8-1c9a9d962492" providerId="ADAL" clId="{48F58E1E-D158-47E9-BEBF-92BFB5ED648D}" dt="2025-03-19T06:06:10.087" v="664" actId="1076"/>
          <ac:picMkLst>
            <pc:docMk/>
            <pc:sldMk cId="957807457" sldId="558"/>
            <ac:picMk id="3103" creationId="{00000000-0000-0000-0000-000000000000}"/>
          </ac:picMkLst>
        </pc:picChg>
      </pc:sldChg>
      <pc:sldChg chg="modSp add mod modNotesTx">
        <pc:chgData name="Stalin Jacob Wilson Packia Dhas" userId="050d7d71-3621-4503-95e8-1c9a9d962492" providerId="ADAL" clId="{48F58E1E-D158-47E9-BEBF-92BFB5ED648D}" dt="2025-03-19T07:57:07.679" v="1282" actId="20577"/>
        <pc:sldMkLst>
          <pc:docMk/>
          <pc:sldMk cId="2131552304" sldId="561"/>
        </pc:sldMkLst>
        <pc:spChg chg="mod">
          <ac:chgData name="Stalin Jacob Wilson Packia Dhas" userId="050d7d71-3621-4503-95e8-1c9a9d962492" providerId="ADAL" clId="{48F58E1E-D158-47E9-BEBF-92BFB5ED648D}" dt="2025-03-19T06:06:26.626" v="671" actId="207"/>
          <ac:spMkLst>
            <pc:docMk/>
            <pc:sldMk cId="2131552304" sldId="561"/>
            <ac:spMk id="95235" creationId="{00000000-0000-0000-0000-000000000000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7:57:17.179" v="1283"/>
        <pc:sldMkLst>
          <pc:docMk/>
          <pc:sldMk cId="1874746722" sldId="562"/>
        </pc:sldMkLst>
        <pc:spChg chg="mod">
          <ac:chgData name="Stalin Jacob Wilson Packia Dhas" userId="050d7d71-3621-4503-95e8-1c9a9d962492" providerId="ADAL" clId="{48F58E1E-D158-47E9-BEBF-92BFB5ED648D}" dt="2025-03-19T06:06:43.335" v="676" actId="404"/>
          <ac:spMkLst>
            <pc:docMk/>
            <pc:sldMk cId="1874746722" sldId="562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48F58E1E-D158-47E9-BEBF-92BFB5ED648D}" dt="2025-03-19T06:06:48.124" v="677" actId="1076"/>
          <ac:picMkLst>
            <pc:docMk/>
            <pc:sldMk cId="1874746722" sldId="562"/>
            <ac:picMk id="3" creationId="{00000000-0000-0000-0000-000000000000}"/>
          </ac:picMkLst>
        </pc:picChg>
      </pc:sldChg>
      <pc:sldChg chg="modSp add mod modNotesTx">
        <pc:chgData name="Stalin Jacob Wilson Packia Dhas" userId="050d7d71-3621-4503-95e8-1c9a9d962492" providerId="ADAL" clId="{48F58E1E-D158-47E9-BEBF-92BFB5ED648D}" dt="2025-03-19T07:57:20.831" v="1284"/>
        <pc:sldMkLst>
          <pc:docMk/>
          <pc:sldMk cId="615470795" sldId="563"/>
        </pc:sldMkLst>
        <pc:spChg chg="mod">
          <ac:chgData name="Stalin Jacob Wilson Packia Dhas" userId="050d7d71-3621-4503-95e8-1c9a9d962492" providerId="ADAL" clId="{48F58E1E-D158-47E9-BEBF-92BFB5ED648D}" dt="2025-03-19T06:07:04.397" v="684" actId="404"/>
          <ac:spMkLst>
            <pc:docMk/>
            <pc:sldMk cId="615470795" sldId="5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6:52.901" v="678" actId="1076"/>
          <ac:spMkLst>
            <pc:docMk/>
            <pc:sldMk cId="615470795" sldId="563"/>
            <ac:spMk id="4" creationId="{00000000-0000-0000-0000-000000000000}"/>
          </ac:spMkLst>
        </pc:spChg>
        <pc:picChg chg="mod">
          <ac:chgData name="Stalin Jacob Wilson Packia Dhas" userId="050d7d71-3621-4503-95e8-1c9a9d962492" providerId="ADAL" clId="{48F58E1E-D158-47E9-BEBF-92BFB5ED648D}" dt="2025-03-19T06:06:55.319" v="679" actId="1076"/>
          <ac:picMkLst>
            <pc:docMk/>
            <pc:sldMk cId="615470795" sldId="563"/>
            <ac:picMk id="3" creationId="{00000000-0000-0000-0000-000000000000}"/>
          </ac:picMkLst>
        </pc:picChg>
      </pc:sldChg>
      <pc:sldChg chg="addSp delSp modSp mod">
        <pc:chgData name="Stalin Jacob Wilson Packia Dhas" userId="050d7d71-3621-4503-95e8-1c9a9d962492" providerId="ADAL" clId="{48F58E1E-D158-47E9-BEBF-92BFB5ED648D}" dt="2025-03-18T23:13:31.460" v="105" actId="1076"/>
        <pc:sldMkLst>
          <pc:docMk/>
          <pc:sldMk cId="4140949683" sldId="676"/>
        </pc:sldMkLst>
        <pc:spChg chg="add mod">
          <ac:chgData name="Stalin Jacob Wilson Packia Dhas" userId="050d7d71-3621-4503-95e8-1c9a9d962492" providerId="ADAL" clId="{48F58E1E-D158-47E9-BEBF-92BFB5ED648D}" dt="2025-03-18T23:03:07.592" v="51" actId="403"/>
          <ac:spMkLst>
            <pc:docMk/>
            <pc:sldMk cId="4140949683" sldId="676"/>
            <ac:spMk id="7" creationId="{B8A0DF8D-9329-AE04-91F9-93B960B2FC1B}"/>
          </ac:spMkLst>
        </pc:spChg>
        <pc:spChg chg="add del mod">
          <ac:chgData name="Stalin Jacob Wilson Packia Dhas" userId="050d7d71-3621-4503-95e8-1c9a9d962492" providerId="ADAL" clId="{48F58E1E-D158-47E9-BEBF-92BFB5ED648D}" dt="2025-03-18T23:13:04.956" v="97" actId="478"/>
          <ac:spMkLst>
            <pc:docMk/>
            <pc:sldMk cId="4140949683" sldId="676"/>
            <ac:spMk id="9" creationId="{937F65BC-53FA-893E-3B99-1685DBC74D1E}"/>
          </ac:spMkLst>
        </pc:spChg>
        <pc:spChg chg="add mod">
          <ac:chgData name="Stalin Jacob Wilson Packia Dhas" userId="050d7d71-3621-4503-95e8-1c9a9d962492" providerId="ADAL" clId="{48F58E1E-D158-47E9-BEBF-92BFB5ED648D}" dt="2025-03-18T23:13:09.590" v="99" actId="478"/>
          <ac:spMkLst>
            <pc:docMk/>
            <pc:sldMk cId="4140949683" sldId="676"/>
            <ac:spMk id="10" creationId="{25E1B727-5A0D-0AE0-F0D9-B5B88CE4B8DD}"/>
          </ac:spMkLst>
        </pc:spChg>
        <pc:spChg chg="add mod">
          <ac:chgData name="Stalin Jacob Wilson Packia Dhas" userId="050d7d71-3621-4503-95e8-1c9a9d962492" providerId="ADAL" clId="{48F58E1E-D158-47E9-BEBF-92BFB5ED648D}" dt="2025-03-18T23:13:15.967" v="101" actId="478"/>
          <ac:spMkLst>
            <pc:docMk/>
            <pc:sldMk cId="4140949683" sldId="676"/>
            <ac:spMk id="12" creationId="{4FE159F1-CF87-4892-99FB-F83930056B16}"/>
          </ac:spMkLst>
        </pc:spChg>
        <pc:picChg chg="add del">
          <ac:chgData name="Stalin Jacob Wilson Packia Dhas" userId="050d7d71-3621-4503-95e8-1c9a9d962492" providerId="ADAL" clId="{48F58E1E-D158-47E9-BEBF-92BFB5ED648D}" dt="2025-03-18T23:13:15.967" v="101" actId="478"/>
          <ac:picMkLst>
            <pc:docMk/>
            <pc:sldMk cId="4140949683" sldId="676"/>
            <ac:picMk id="5" creationId="{04DFAE9C-639E-4E37-994E-87EFC1D62E92}"/>
          </ac:picMkLst>
        </pc:picChg>
        <pc:picChg chg="add mod">
          <ac:chgData name="Stalin Jacob Wilson Packia Dhas" userId="050d7d71-3621-4503-95e8-1c9a9d962492" providerId="ADAL" clId="{48F58E1E-D158-47E9-BEBF-92BFB5ED648D}" dt="2025-03-18T23:13:03.201" v="96" actId="14100"/>
          <ac:picMkLst>
            <pc:docMk/>
            <pc:sldMk cId="4140949683" sldId="676"/>
            <ac:picMk id="1026" creationId="{9D9EA6DC-98F4-66EC-5FAF-79D4E81C14ED}"/>
          </ac:picMkLst>
        </pc:picChg>
        <pc:picChg chg="add del mod">
          <ac:chgData name="Stalin Jacob Wilson Packia Dhas" userId="050d7d71-3621-4503-95e8-1c9a9d962492" providerId="ADAL" clId="{48F58E1E-D158-47E9-BEBF-92BFB5ED648D}" dt="2025-03-18T23:13:31.460" v="105" actId="1076"/>
          <ac:picMkLst>
            <pc:docMk/>
            <pc:sldMk cId="4140949683" sldId="676"/>
            <ac:picMk id="1028" creationId="{C75EC681-32AE-F589-D866-23493E25C2C8}"/>
          </ac:picMkLst>
        </pc:picChg>
      </pc:sldChg>
      <pc:sldChg chg="addSp delSp modSp mod modNotesTx">
        <pc:chgData name="Stalin Jacob Wilson Packia Dhas" userId="050d7d71-3621-4503-95e8-1c9a9d962492" providerId="ADAL" clId="{48F58E1E-D158-47E9-BEBF-92BFB5ED648D}" dt="2025-03-19T00:14:39.986" v="251" actId="1076"/>
        <pc:sldMkLst>
          <pc:docMk/>
          <pc:sldMk cId="1122485345" sldId="677"/>
        </pc:sldMkLst>
        <pc:spChg chg="mod">
          <ac:chgData name="Stalin Jacob Wilson Packia Dhas" userId="050d7d71-3621-4503-95e8-1c9a9d962492" providerId="ADAL" clId="{48F58E1E-D158-47E9-BEBF-92BFB5ED648D}" dt="2025-03-19T00:14:13.215" v="241" actId="403"/>
          <ac:spMkLst>
            <pc:docMk/>
            <pc:sldMk cId="1122485345" sldId="677"/>
            <ac:spMk id="2" creationId="{E118B07D-5FF3-44C0-96FA-98D9513336B8}"/>
          </ac:spMkLst>
        </pc:spChg>
        <pc:picChg chg="del">
          <ac:chgData name="Stalin Jacob Wilson Packia Dhas" userId="050d7d71-3621-4503-95e8-1c9a9d962492" providerId="ADAL" clId="{48F58E1E-D158-47E9-BEBF-92BFB5ED648D}" dt="2025-03-19T00:14:07.536" v="239" actId="478"/>
          <ac:picMkLst>
            <pc:docMk/>
            <pc:sldMk cId="1122485345" sldId="677"/>
            <ac:picMk id="5" creationId="{CE1F783A-3B61-4C38-88DA-234148B1F3B3}"/>
          </ac:picMkLst>
        </pc:picChg>
        <pc:picChg chg="add mod">
          <ac:chgData name="Stalin Jacob Wilson Packia Dhas" userId="050d7d71-3621-4503-95e8-1c9a9d962492" providerId="ADAL" clId="{48F58E1E-D158-47E9-BEBF-92BFB5ED648D}" dt="2025-03-19T00:14:26.456" v="246"/>
          <ac:picMkLst>
            <pc:docMk/>
            <pc:sldMk cId="1122485345" sldId="677"/>
            <ac:picMk id="7" creationId="{8C218962-EC7D-955E-2CF3-3B42C4493E19}"/>
          </ac:picMkLst>
        </pc:picChg>
        <pc:picChg chg="add mod">
          <ac:chgData name="Stalin Jacob Wilson Packia Dhas" userId="050d7d71-3621-4503-95e8-1c9a9d962492" providerId="ADAL" clId="{48F58E1E-D158-47E9-BEBF-92BFB5ED648D}" dt="2025-03-19T00:14:39.986" v="251" actId="1076"/>
          <ac:picMkLst>
            <pc:docMk/>
            <pc:sldMk cId="1122485345" sldId="677"/>
            <ac:picMk id="9" creationId="{0A3710F0-4C7A-ABB5-9BF0-C6B10720EF46}"/>
          </ac:picMkLst>
        </pc:picChg>
      </pc:sldChg>
      <pc:sldChg chg="addSp modSp add mod modNotesTx">
        <pc:chgData name="Stalin Jacob Wilson Packia Dhas" userId="050d7d71-3621-4503-95e8-1c9a9d962492" providerId="ADAL" clId="{48F58E1E-D158-47E9-BEBF-92BFB5ED648D}" dt="2025-03-19T06:35:45.384" v="920" actId="113"/>
        <pc:sldMkLst>
          <pc:docMk/>
          <pc:sldMk cId="2334523492" sldId="678"/>
        </pc:sldMkLst>
        <pc:spChg chg="mod">
          <ac:chgData name="Stalin Jacob Wilson Packia Dhas" userId="050d7d71-3621-4503-95e8-1c9a9d962492" providerId="ADAL" clId="{48F58E1E-D158-47E9-BEBF-92BFB5ED648D}" dt="2025-03-19T06:22:15.766" v="730" actId="20577"/>
          <ac:spMkLst>
            <pc:docMk/>
            <pc:sldMk cId="2334523492" sldId="678"/>
            <ac:spMk id="2" creationId="{EF5113F4-20AA-48DC-BFA1-F0985E9EAEE3}"/>
          </ac:spMkLst>
        </pc:spChg>
        <pc:spChg chg="mod">
          <ac:chgData name="Stalin Jacob Wilson Packia Dhas" userId="050d7d71-3621-4503-95e8-1c9a9d962492" providerId="ADAL" clId="{48F58E1E-D158-47E9-BEBF-92BFB5ED648D}" dt="2025-03-19T06:35:45.384" v="920" actId="113"/>
          <ac:spMkLst>
            <pc:docMk/>
            <pc:sldMk cId="2334523492" sldId="678"/>
            <ac:spMk id="3" creationId="{A4CA0CA4-D178-4440-9522-75E21FC826E5}"/>
          </ac:spMkLst>
        </pc:spChg>
        <pc:spChg chg="add">
          <ac:chgData name="Stalin Jacob Wilson Packia Dhas" userId="050d7d71-3621-4503-95e8-1c9a9d962492" providerId="ADAL" clId="{48F58E1E-D158-47E9-BEBF-92BFB5ED648D}" dt="2025-03-19T06:29:48.898" v="875"/>
          <ac:spMkLst>
            <pc:docMk/>
            <pc:sldMk cId="2334523492" sldId="678"/>
            <ac:spMk id="4" creationId="{014C125F-95CC-99DB-5E60-908596E31B15}"/>
          </ac:spMkLst>
        </pc:spChg>
        <pc:spChg chg="add">
          <ac:chgData name="Stalin Jacob Wilson Packia Dhas" userId="050d7d71-3621-4503-95e8-1c9a9d962492" providerId="ADAL" clId="{48F58E1E-D158-47E9-BEBF-92BFB5ED648D}" dt="2025-03-19T06:33:08.011" v="888"/>
          <ac:spMkLst>
            <pc:docMk/>
            <pc:sldMk cId="2334523492" sldId="678"/>
            <ac:spMk id="5" creationId="{D44FAED2-C671-294C-3B39-BD214C6E7EF9}"/>
          </ac:spMkLst>
        </pc:spChg>
        <pc:spChg chg="add">
          <ac:chgData name="Stalin Jacob Wilson Packia Dhas" userId="050d7d71-3621-4503-95e8-1c9a9d962492" providerId="ADAL" clId="{48F58E1E-D158-47E9-BEBF-92BFB5ED648D}" dt="2025-03-19T06:33:34.141" v="889"/>
          <ac:spMkLst>
            <pc:docMk/>
            <pc:sldMk cId="2334523492" sldId="678"/>
            <ac:spMk id="6" creationId="{62D80266-3D01-DE1D-F263-37F30D6DAE58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7:06:54.590" v="1106" actId="27636"/>
        <pc:sldMkLst>
          <pc:docMk/>
          <pc:sldMk cId="3930148617" sldId="679"/>
        </pc:sldMkLst>
        <pc:spChg chg="mod">
          <ac:chgData name="Stalin Jacob Wilson Packia Dhas" userId="050d7d71-3621-4503-95e8-1c9a9d962492" providerId="ADAL" clId="{48F58E1E-D158-47E9-BEBF-92BFB5ED648D}" dt="2025-03-19T06:04:33.421" v="645" actId="207"/>
          <ac:spMkLst>
            <pc:docMk/>
            <pc:sldMk cId="3930148617" sldId="679"/>
            <ac:spMk id="2" creationId="{D2FBC2C6-5415-450C-8D20-607984000294}"/>
          </ac:spMkLst>
        </pc:spChg>
        <pc:spChg chg="mod">
          <ac:chgData name="Stalin Jacob Wilson Packia Dhas" userId="050d7d71-3621-4503-95e8-1c9a9d962492" providerId="ADAL" clId="{48F58E1E-D158-47E9-BEBF-92BFB5ED648D}" dt="2025-03-19T07:06:54.590" v="1106" actId="27636"/>
          <ac:spMkLst>
            <pc:docMk/>
            <pc:sldMk cId="3930148617" sldId="679"/>
            <ac:spMk id="3" creationId="{3C33D46C-501E-40D4-8C64-50711FC77E71}"/>
          </ac:spMkLst>
        </pc:spChg>
      </pc:sldChg>
      <pc:sldChg chg="modSp add del mod modNotesTx">
        <pc:chgData name="Stalin Jacob Wilson Packia Dhas" userId="050d7d71-3621-4503-95e8-1c9a9d962492" providerId="ADAL" clId="{48F58E1E-D158-47E9-BEBF-92BFB5ED648D}" dt="2025-03-19T07:19:42.390" v="1125" actId="27636"/>
        <pc:sldMkLst>
          <pc:docMk/>
          <pc:sldMk cId="2991976574" sldId="680"/>
        </pc:sldMkLst>
        <pc:spChg chg="mod">
          <ac:chgData name="Stalin Jacob Wilson Packia Dhas" userId="050d7d71-3621-4503-95e8-1c9a9d962492" providerId="ADAL" clId="{48F58E1E-D158-47E9-BEBF-92BFB5ED648D}" dt="2025-03-19T06:02:58.638" v="641" actId="207"/>
          <ac:spMkLst>
            <pc:docMk/>
            <pc:sldMk cId="2991976574" sldId="680"/>
            <ac:spMk id="2" creationId="{EAA68953-3A4F-404F-9631-3F761070698A}"/>
          </ac:spMkLst>
        </pc:spChg>
        <pc:spChg chg="mod">
          <ac:chgData name="Stalin Jacob Wilson Packia Dhas" userId="050d7d71-3621-4503-95e8-1c9a9d962492" providerId="ADAL" clId="{48F58E1E-D158-47E9-BEBF-92BFB5ED648D}" dt="2025-03-19T07:19:42.390" v="1125" actId="27636"/>
          <ac:spMkLst>
            <pc:docMk/>
            <pc:sldMk cId="2991976574" sldId="680"/>
            <ac:spMk id="3" creationId="{7B4C4D4C-6938-4190-89C0-E1547FD68119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8:02:14.423" v="1286"/>
        <pc:sldMkLst>
          <pc:docMk/>
          <pc:sldMk cId="675471334" sldId="681"/>
        </pc:sldMkLst>
        <pc:spChg chg="mod">
          <ac:chgData name="Stalin Jacob Wilson Packia Dhas" userId="050d7d71-3621-4503-95e8-1c9a9d962492" providerId="ADAL" clId="{48F58E1E-D158-47E9-BEBF-92BFB5ED648D}" dt="2025-03-19T06:07:50.709" v="688" actId="14100"/>
          <ac:spMkLst>
            <pc:docMk/>
            <pc:sldMk cId="675471334" sldId="6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19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26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30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34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37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39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42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43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44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6:07:35.983" v="685" actId="1076"/>
          <ac:spMkLst>
            <pc:docMk/>
            <pc:sldMk cId="675471334" sldId="681"/>
            <ac:spMk id="45" creationId="{00000000-0000-0000-0000-000000000000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8:06:04.817" v="1305"/>
        <pc:sldMkLst>
          <pc:docMk/>
          <pc:sldMk cId="1559890563" sldId="684"/>
        </pc:sldMkLst>
        <pc:spChg chg="mod">
          <ac:chgData name="Stalin Jacob Wilson Packia Dhas" userId="050d7d71-3621-4503-95e8-1c9a9d962492" providerId="ADAL" clId="{48F58E1E-D158-47E9-BEBF-92BFB5ED648D}" dt="2025-03-19T06:08:03.357" v="692" actId="14100"/>
          <ac:spMkLst>
            <pc:docMk/>
            <pc:sldMk cId="1559890563" sldId="684"/>
            <ac:spMk id="86018" creationId="{00000000-0000-0000-0000-000000000000}"/>
          </ac:spMkLst>
        </pc:spChg>
        <pc:spChg chg="mod">
          <ac:chgData name="Stalin Jacob Wilson Packia Dhas" userId="050d7d71-3621-4503-95e8-1c9a9d962492" providerId="ADAL" clId="{48F58E1E-D158-47E9-BEBF-92BFB5ED648D}" dt="2025-03-19T08:06:04.817" v="1305"/>
          <ac:spMkLst>
            <pc:docMk/>
            <pc:sldMk cId="1559890563" sldId="684"/>
            <ac:spMk id="86019" creationId="{00000000-0000-0000-0000-000000000000}"/>
          </ac:spMkLst>
        </pc:spChg>
        <pc:grpChg chg="mod">
          <ac:chgData name="Stalin Jacob Wilson Packia Dhas" userId="050d7d71-3621-4503-95e8-1c9a9d962492" providerId="ADAL" clId="{48F58E1E-D158-47E9-BEBF-92BFB5ED648D}" dt="2025-03-19T08:05:30.757" v="1291" actId="1076"/>
          <ac:grpSpMkLst>
            <pc:docMk/>
            <pc:sldMk cId="1559890563" sldId="684"/>
            <ac:grpSpMk id="86024" creationId="{00000000-0000-0000-0000-000000000000}"/>
          </ac:grpSpMkLst>
        </pc:grpChg>
        <pc:grpChg chg="mod">
          <ac:chgData name="Stalin Jacob Wilson Packia Dhas" userId="050d7d71-3621-4503-95e8-1c9a9d962492" providerId="ADAL" clId="{48F58E1E-D158-47E9-BEBF-92BFB5ED648D}" dt="2025-03-19T08:05:25.462" v="1289" actId="1076"/>
          <ac:grpSpMkLst>
            <pc:docMk/>
            <pc:sldMk cId="1559890563" sldId="684"/>
            <ac:grpSpMk id="86025" creationId="{00000000-0000-0000-0000-000000000000}"/>
          </ac:grpSpMkLst>
        </pc:grpChg>
        <pc:picChg chg="mod">
          <ac:chgData name="Stalin Jacob Wilson Packia Dhas" userId="050d7d71-3621-4503-95e8-1c9a9d962492" providerId="ADAL" clId="{48F58E1E-D158-47E9-BEBF-92BFB5ED648D}" dt="2025-03-19T08:05:33.104" v="1292" actId="1076"/>
          <ac:picMkLst>
            <pc:docMk/>
            <pc:sldMk cId="1559890563" sldId="684"/>
            <ac:picMk id="86026" creationId="{00000000-0000-0000-0000-000000000000}"/>
          </ac:picMkLst>
        </pc:picChg>
      </pc:sldChg>
      <pc:sldChg chg="addSp delSp modSp mod modNotesTx">
        <pc:chgData name="Stalin Jacob Wilson Packia Dhas" userId="050d7d71-3621-4503-95e8-1c9a9d962492" providerId="ADAL" clId="{48F58E1E-D158-47E9-BEBF-92BFB5ED648D}" dt="2025-03-19T00:15:11.713" v="253" actId="20577"/>
        <pc:sldMkLst>
          <pc:docMk/>
          <pc:sldMk cId="988781139" sldId="685"/>
        </pc:sldMkLst>
        <pc:spChg chg="mod">
          <ac:chgData name="Stalin Jacob Wilson Packia Dhas" userId="050d7d71-3621-4503-95e8-1c9a9d962492" providerId="ADAL" clId="{48F58E1E-D158-47E9-BEBF-92BFB5ED648D}" dt="2025-03-19T00:15:11.713" v="253" actId="20577"/>
          <ac:spMkLst>
            <pc:docMk/>
            <pc:sldMk cId="988781139" sldId="685"/>
            <ac:spMk id="2" creationId="{DE92616C-72F7-4920-9794-A8E0E5798089}"/>
          </ac:spMkLst>
        </pc:spChg>
        <pc:picChg chg="del">
          <ac:chgData name="Stalin Jacob Wilson Packia Dhas" userId="050d7d71-3621-4503-95e8-1c9a9d962492" providerId="ADAL" clId="{48F58E1E-D158-47E9-BEBF-92BFB5ED648D}" dt="2025-03-19T00:07:12.955" v="159" actId="478"/>
          <ac:picMkLst>
            <pc:docMk/>
            <pc:sldMk cId="988781139" sldId="685"/>
            <ac:picMk id="3" creationId="{A5779F29-16A5-3D2F-62DF-DB887C56B44E}"/>
          </ac:picMkLst>
        </pc:picChg>
        <pc:picChg chg="add mod">
          <ac:chgData name="Stalin Jacob Wilson Packia Dhas" userId="050d7d71-3621-4503-95e8-1c9a9d962492" providerId="ADAL" clId="{48F58E1E-D158-47E9-BEBF-92BFB5ED648D}" dt="2025-03-19T00:01:25.537" v="153" actId="1076"/>
          <ac:picMkLst>
            <pc:docMk/>
            <pc:sldMk cId="988781139" sldId="685"/>
            <ac:picMk id="7" creationId="{9203B427-E6B7-8349-DB5D-EE8216BFE5D1}"/>
          </ac:picMkLst>
        </pc:picChg>
        <pc:picChg chg="del">
          <ac:chgData name="Stalin Jacob Wilson Packia Dhas" userId="050d7d71-3621-4503-95e8-1c9a9d962492" providerId="ADAL" clId="{48F58E1E-D158-47E9-BEBF-92BFB5ED648D}" dt="2025-03-19T00:01:16.571" v="146" actId="478"/>
          <ac:picMkLst>
            <pc:docMk/>
            <pc:sldMk cId="988781139" sldId="685"/>
            <ac:picMk id="9" creationId="{C5C3248D-CBDA-40A8-929C-6D78192E4D1B}"/>
          </ac:picMkLst>
        </pc:picChg>
        <pc:picChg chg="add mod">
          <ac:chgData name="Stalin Jacob Wilson Packia Dhas" userId="050d7d71-3621-4503-95e8-1c9a9d962492" providerId="ADAL" clId="{48F58E1E-D158-47E9-BEBF-92BFB5ED648D}" dt="2025-03-19T00:07:18.431" v="164" actId="1076"/>
          <ac:picMkLst>
            <pc:docMk/>
            <pc:sldMk cId="988781139" sldId="685"/>
            <ac:picMk id="10" creationId="{55963FBE-4680-DBCE-C159-FD40E402BF6A}"/>
          </ac:picMkLst>
        </pc:picChg>
      </pc:sldChg>
      <pc:sldChg chg="addSp delSp modSp mod">
        <pc:chgData name="Stalin Jacob Wilson Packia Dhas" userId="050d7d71-3621-4503-95e8-1c9a9d962492" providerId="ADAL" clId="{48F58E1E-D158-47E9-BEBF-92BFB5ED648D}" dt="2025-03-19T00:03:07.096" v="158" actId="14100"/>
        <pc:sldMkLst>
          <pc:docMk/>
          <pc:sldMk cId="3255353678" sldId="686"/>
        </pc:sldMkLst>
        <pc:spChg chg="mod">
          <ac:chgData name="Stalin Jacob Wilson Packia Dhas" userId="050d7d71-3621-4503-95e8-1c9a9d962492" providerId="ADAL" clId="{48F58E1E-D158-47E9-BEBF-92BFB5ED648D}" dt="2025-03-18T23:10:13.831" v="90" actId="12"/>
          <ac:spMkLst>
            <pc:docMk/>
            <pc:sldMk cId="3255353678" sldId="686"/>
            <ac:spMk id="2" creationId="{EB0758BE-F603-491F-8355-395353D2CE4E}"/>
          </ac:spMkLst>
        </pc:spChg>
        <pc:spChg chg="mod">
          <ac:chgData name="Stalin Jacob Wilson Packia Dhas" userId="050d7d71-3621-4503-95e8-1c9a9d962492" providerId="ADAL" clId="{48F58E1E-D158-47E9-BEBF-92BFB5ED648D}" dt="2025-03-18T23:03:16.164" v="52" actId="403"/>
          <ac:spMkLst>
            <pc:docMk/>
            <pc:sldMk cId="3255353678" sldId="686"/>
            <ac:spMk id="4" creationId="{7EDC8DF8-F692-BE57-2281-AC28427DE617}"/>
          </ac:spMkLst>
        </pc:spChg>
        <pc:spChg chg="add mod">
          <ac:chgData name="Stalin Jacob Wilson Packia Dhas" userId="050d7d71-3621-4503-95e8-1c9a9d962492" providerId="ADAL" clId="{48F58E1E-D158-47E9-BEBF-92BFB5ED648D}" dt="2025-03-19T00:02:59.855" v="154" actId="478"/>
          <ac:spMkLst>
            <pc:docMk/>
            <pc:sldMk cId="3255353678" sldId="686"/>
            <ac:spMk id="8" creationId="{9349C585-F65E-F99F-9749-081257AE9C25}"/>
          </ac:spMkLst>
        </pc:spChg>
        <pc:picChg chg="del">
          <ac:chgData name="Stalin Jacob Wilson Packia Dhas" userId="050d7d71-3621-4503-95e8-1c9a9d962492" providerId="ADAL" clId="{48F58E1E-D158-47E9-BEBF-92BFB5ED648D}" dt="2025-03-19T00:02:59.855" v="154" actId="478"/>
          <ac:picMkLst>
            <pc:docMk/>
            <pc:sldMk cId="3255353678" sldId="686"/>
            <ac:picMk id="5" creationId="{F98F1B63-AC6E-43F4-97FD-0932096782C6}"/>
          </ac:picMkLst>
        </pc:picChg>
        <pc:picChg chg="add mod">
          <ac:chgData name="Stalin Jacob Wilson Packia Dhas" userId="050d7d71-3621-4503-95e8-1c9a9d962492" providerId="ADAL" clId="{48F58E1E-D158-47E9-BEBF-92BFB5ED648D}" dt="2025-03-19T00:03:07.096" v="158" actId="14100"/>
          <ac:picMkLst>
            <pc:docMk/>
            <pc:sldMk cId="3255353678" sldId="686"/>
            <ac:picMk id="10" creationId="{350DD560-647A-E4D8-770F-B30B250E4AFE}"/>
          </ac:picMkLst>
        </pc:picChg>
        <pc:picChg chg="add del mod">
          <ac:chgData name="Stalin Jacob Wilson Packia Dhas" userId="050d7d71-3621-4503-95e8-1c9a9d962492" providerId="ADAL" clId="{48F58E1E-D158-47E9-BEBF-92BFB5ED648D}" dt="2025-03-18T23:49:53.376" v="109" actId="478"/>
          <ac:picMkLst>
            <pc:docMk/>
            <pc:sldMk cId="3255353678" sldId="686"/>
            <ac:picMk id="2050" creationId="{85FFAED6-73FB-A476-5528-05473EB9C25F}"/>
          </ac:picMkLst>
        </pc:picChg>
      </pc:sldChg>
      <pc:sldChg chg="del">
        <pc:chgData name="Stalin Jacob Wilson Packia Dhas" userId="050d7d71-3621-4503-95e8-1c9a9d962492" providerId="ADAL" clId="{48F58E1E-D158-47E9-BEBF-92BFB5ED648D}" dt="2025-03-18T23:02:21.251" v="8" actId="47"/>
        <pc:sldMkLst>
          <pc:docMk/>
          <pc:sldMk cId="2315989838" sldId="710"/>
        </pc:sldMkLst>
      </pc:sldChg>
      <pc:sldChg chg="del">
        <pc:chgData name="Stalin Jacob Wilson Packia Dhas" userId="050d7d71-3621-4503-95e8-1c9a9d962492" providerId="ADAL" clId="{48F58E1E-D158-47E9-BEBF-92BFB5ED648D}" dt="2025-03-18T23:02:21.457" v="9" actId="47"/>
        <pc:sldMkLst>
          <pc:docMk/>
          <pc:sldMk cId="777461238" sldId="711"/>
        </pc:sldMkLst>
      </pc:sldChg>
      <pc:sldChg chg="del">
        <pc:chgData name="Stalin Jacob Wilson Packia Dhas" userId="050d7d71-3621-4503-95e8-1c9a9d962492" providerId="ADAL" clId="{48F58E1E-D158-47E9-BEBF-92BFB5ED648D}" dt="2025-03-18T23:02:21.565" v="10" actId="47"/>
        <pc:sldMkLst>
          <pc:docMk/>
          <pc:sldMk cId="1407723902" sldId="712"/>
        </pc:sldMkLst>
      </pc:sldChg>
      <pc:sldChg chg="del">
        <pc:chgData name="Stalin Jacob Wilson Packia Dhas" userId="050d7d71-3621-4503-95e8-1c9a9d962492" providerId="ADAL" clId="{48F58E1E-D158-47E9-BEBF-92BFB5ED648D}" dt="2025-03-18T23:02:22.037" v="12" actId="47"/>
        <pc:sldMkLst>
          <pc:docMk/>
          <pc:sldMk cId="4157012221" sldId="713"/>
        </pc:sldMkLst>
      </pc:sldChg>
      <pc:sldChg chg="modSp mod">
        <pc:chgData name="Stalin Jacob Wilson Packia Dhas" userId="050d7d71-3621-4503-95e8-1c9a9d962492" providerId="ADAL" clId="{48F58E1E-D158-47E9-BEBF-92BFB5ED648D}" dt="2025-03-18T23:02:03.129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48F58E1E-D158-47E9-BEBF-92BFB5ED648D}" dt="2025-03-18T23:02:03.129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48F58E1E-D158-47E9-BEBF-92BFB5ED648D}" dt="2025-03-18T23:02:20.233" v="5" actId="47"/>
        <pc:sldMkLst>
          <pc:docMk/>
          <pc:sldMk cId="313146705" sldId="1107"/>
        </pc:sldMkLst>
      </pc:sldChg>
      <pc:sldChg chg="del">
        <pc:chgData name="Stalin Jacob Wilson Packia Dhas" userId="050d7d71-3621-4503-95e8-1c9a9d962492" providerId="ADAL" clId="{48F58E1E-D158-47E9-BEBF-92BFB5ED648D}" dt="2025-03-18T23:02:21.020" v="7" actId="47"/>
        <pc:sldMkLst>
          <pc:docMk/>
          <pc:sldMk cId="1618614159" sldId="1108"/>
        </pc:sldMkLst>
      </pc:sldChg>
      <pc:sldChg chg="modSp del mod">
        <pc:chgData name="Stalin Jacob Wilson Packia Dhas" userId="050d7d71-3621-4503-95e8-1c9a9d962492" providerId="ADAL" clId="{48F58E1E-D158-47E9-BEBF-92BFB5ED648D}" dt="2025-03-18T23:02:20.672" v="6" actId="47"/>
        <pc:sldMkLst>
          <pc:docMk/>
          <pc:sldMk cId="425700316" sldId="1173"/>
        </pc:sldMkLst>
        <pc:spChg chg="mod">
          <ac:chgData name="Stalin Jacob Wilson Packia Dhas" userId="050d7d71-3621-4503-95e8-1c9a9d962492" providerId="ADAL" clId="{48F58E1E-D158-47E9-BEBF-92BFB5ED648D}" dt="2025-03-18T23:02:07.465" v="3" actId="20577"/>
          <ac:spMkLst>
            <pc:docMk/>
            <pc:sldMk cId="425700316" sldId="1173"/>
            <ac:spMk id="7" creationId="{00000000-0000-0000-0000-000000000000}"/>
          </ac:spMkLst>
        </pc:spChg>
      </pc:sldChg>
      <pc:sldChg chg="del">
        <pc:chgData name="Stalin Jacob Wilson Packia Dhas" userId="050d7d71-3621-4503-95e8-1c9a9d962492" providerId="ADAL" clId="{48F58E1E-D158-47E9-BEBF-92BFB5ED648D}" dt="2025-03-18T23:02:23.076" v="13" actId="47"/>
        <pc:sldMkLst>
          <pc:docMk/>
          <pc:sldMk cId="2531185312" sldId="1183"/>
        </pc:sldMkLst>
      </pc:sldChg>
      <pc:sldChg chg="del">
        <pc:chgData name="Stalin Jacob Wilson Packia Dhas" userId="050d7d71-3621-4503-95e8-1c9a9d962492" providerId="ADAL" clId="{48F58E1E-D158-47E9-BEBF-92BFB5ED648D}" dt="2025-03-18T23:02:21.759" v="11" actId="47"/>
        <pc:sldMkLst>
          <pc:docMk/>
          <pc:sldMk cId="1959568727" sldId="1184"/>
        </pc:sldMkLst>
      </pc:sldChg>
      <pc:sldChg chg="del">
        <pc:chgData name="Stalin Jacob Wilson Packia Dhas" userId="050d7d71-3621-4503-95e8-1c9a9d962492" providerId="ADAL" clId="{48F58E1E-D158-47E9-BEBF-92BFB5ED648D}" dt="2025-03-18T23:02:23.320" v="14" actId="47"/>
        <pc:sldMkLst>
          <pc:docMk/>
          <pc:sldMk cId="2837460912" sldId="1185"/>
        </pc:sldMkLst>
      </pc:sldChg>
      <pc:sldChg chg="del">
        <pc:chgData name="Stalin Jacob Wilson Packia Dhas" userId="050d7d71-3621-4503-95e8-1c9a9d962492" providerId="ADAL" clId="{48F58E1E-D158-47E9-BEBF-92BFB5ED648D}" dt="2025-03-18T23:02:23.505" v="15" actId="47"/>
        <pc:sldMkLst>
          <pc:docMk/>
          <pc:sldMk cId="3064144622" sldId="1186"/>
        </pc:sldMkLst>
      </pc:sldChg>
      <pc:sldChg chg="del">
        <pc:chgData name="Stalin Jacob Wilson Packia Dhas" userId="050d7d71-3621-4503-95e8-1c9a9d962492" providerId="ADAL" clId="{48F58E1E-D158-47E9-BEBF-92BFB5ED648D}" dt="2025-03-18T23:02:24.215" v="16" actId="47"/>
        <pc:sldMkLst>
          <pc:docMk/>
          <pc:sldMk cId="1788385839" sldId="1187"/>
        </pc:sldMkLst>
      </pc:sldChg>
      <pc:sldChg chg="del">
        <pc:chgData name="Stalin Jacob Wilson Packia Dhas" userId="050d7d71-3621-4503-95e8-1c9a9d962492" providerId="ADAL" clId="{48F58E1E-D158-47E9-BEBF-92BFB5ED648D}" dt="2025-03-18T23:02:24.761" v="17" actId="47"/>
        <pc:sldMkLst>
          <pc:docMk/>
          <pc:sldMk cId="1145162452" sldId="1188"/>
        </pc:sldMkLst>
      </pc:sldChg>
      <pc:sldChg chg="addSp delSp modSp mod delAnim modNotesTx">
        <pc:chgData name="Stalin Jacob Wilson Packia Dhas" userId="050d7d71-3621-4503-95e8-1c9a9d962492" providerId="ADAL" clId="{48F58E1E-D158-47E9-BEBF-92BFB5ED648D}" dt="2025-03-18T23:09:51.655" v="88"/>
        <pc:sldMkLst>
          <pc:docMk/>
          <pc:sldMk cId="3489449335" sldId="1189"/>
        </pc:sldMkLst>
        <pc:spChg chg="mod">
          <ac:chgData name="Stalin Jacob Wilson Packia Dhas" userId="050d7d71-3621-4503-95e8-1c9a9d962492" providerId="ADAL" clId="{48F58E1E-D158-47E9-BEBF-92BFB5ED648D}" dt="2025-03-18T23:02:36.947" v="40" actId="20577"/>
          <ac:spMkLst>
            <pc:docMk/>
            <pc:sldMk cId="3489449335" sldId="1189"/>
            <ac:spMk id="2" creationId="{34D89E31-CC4D-0619-45B2-A39F28CA3B61}"/>
          </ac:spMkLst>
        </pc:spChg>
        <pc:spChg chg="add mod">
          <ac:chgData name="Stalin Jacob Wilson Packia Dhas" userId="050d7d71-3621-4503-95e8-1c9a9d962492" providerId="ADAL" clId="{48F58E1E-D158-47E9-BEBF-92BFB5ED648D}" dt="2025-03-18T23:08:07.867" v="85" actId="14100"/>
          <ac:spMkLst>
            <pc:docMk/>
            <pc:sldMk cId="3489449335" sldId="1189"/>
            <ac:spMk id="18" creationId="{26D82E5C-5F1E-F137-7077-F38757B77325}"/>
          </ac:spMkLst>
        </pc:spChg>
        <pc:spChg chg="del mod">
          <ac:chgData name="Stalin Jacob Wilson Packia Dhas" userId="050d7d71-3621-4503-95e8-1c9a9d962492" providerId="ADAL" clId="{48F58E1E-D158-47E9-BEBF-92BFB5ED648D}" dt="2025-03-18T23:09:51.655" v="88"/>
          <ac:spMkLst>
            <pc:docMk/>
            <pc:sldMk cId="3489449335" sldId="1189"/>
            <ac:spMk id="19" creationId="{EF31A00D-0314-8BE3-D69E-357503107584}"/>
          </ac:spMkLst>
        </pc:spChg>
        <pc:grpChg chg="del">
          <ac:chgData name="Stalin Jacob Wilson Packia Dhas" userId="050d7d71-3621-4503-95e8-1c9a9d962492" providerId="ADAL" clId="{48F58E1E-D158-47E9-BEBF-92BFB5ED648D}" dt="2025-03-18T23:05:48.210" v="55" actId="478"/>
          <ac:grpSpMkLst>
            <pc:docMk/>
            <pc:sldMk cId="3489449335" sldId="1189"/>
            <ac:grpSpMk id="6" creationId="{9AD3FACD-A600-8B9B-C83F-001953AA129D}"/>
          </ac:grpSpMkLst>
        </pc:grpChg>
        <pc:picChg chg="del">
          <ac:chgData name="Stalin Jacob Wilson Packia Dhas" userId="050d7d71-3621-4503-95e8-1c9a9d962492" providerId="ADAL" clId="{48F58E1E-D158-47E9-BEBF-92BFB5ED648D}" dt="2025-03-18T23:05:48.210" v="55" actId="478"/>
          <ac:picMkLst>
            <pc:docMk/>
            <pc:sldMk cId="3489449335" sldId="1189"/>
            <ac:picMk id="17" creationId="{963E084A-721D-31D5-12AB-4E65CFB7941C}"/>
          </ac:picMkLst>
        </pc:picChg>
      </pc:sldChg>
      <pc:sldChg chg="modSp mod">
        <pc:chgData name="Stalin Jacob Wilson Packia Dhas" userId="050d7d71-3621-4503-95e8-1c9a9d962492" providerId="ADAL" clId="{48F58E1E-D158-47E9-BEBF-92BFB5ED648D}" dt="2025-03-18T23:02:42.802" v="41"/>
        <pc:sldMkLst>
          <pc:docMk/>
          <pc:sldMk cId="3075689371" sldId="1190"/>
        </pc:sldMkLst>
        <pc:spChg chg="mod">
          <ac:chgData name="Stalin Jacob Wilson Packia Dhas" userId="050d7d71-3621-4503-95e8-1c9a9d962492" providerId="ADAL" clId="{48F58E1E-D158-47E9-BEBF-92BFB5ED648D}" dt="2025-03-18T23:02:42.802" v="41"/>
          <ac:spMkLst>
            <pc:docMk/>
            <pc:sldMk cId="3075689371" sldId="1190"/>
            <ac:spMk id="2" creationId="{E1D430E2-158A-7598-748F-5B689170B616}"/>
          </ac:spMkLst>
        </pc:spChg>
      </pc:sldChg>
      <pc:sldChg chg="modSp mod">
        <pc:chgData name="Stalin Jacob Wilson Packia Dhas" userId="050d7d71-3621-4503-95e8-1c9a9d962492" providerId="ADAL" clId="{48F58E1E-D158-47E9-BEBF-92BFB5ED648D}" dt="2025-03-18T23:02:46.560" v="42"/>
        <pc:sldMkLst>
          <pc:docMk/>
          <pc:sldMk cId="4069651059" sldId="1191"/>
        </pc:sldMkLst>
        <pc:spChg chg="mod">
          <ac:chgData name="Stalin Jacob Wilson Packia Dhas" userId="050d7d71-3621-4503-95e8-1c9a9d962492" providerId="ADAL" clId="{48F58E1E-D158-47E9-BEBF-92BFB5ED648D}" dt="2025-03-18T23:02:46.560" v="42"/>
          <ac:spMkLst>
            <pc:docMk/>
            <pc:sldMk cId="4069651059" sldId="1191"/>
            <ac:spMk id="2" creationId="{ADBA5A22-F3AF-0852-6C37-033CCB9A9369}"/>
          </ac:spMkLst>
        </pc:spChg>
      </pc:sldChg>
      <pc:sldChg chg="addSp delSp modSp add del mod ord">
        <pc:chgData name="Stalin Jacob Wilson Packia Dhas" userId="050d7d71-3621-4503-95e8-1c9a9d962492" providerId="ADAL" clId="{48F58E1E-D158-47E9-BEBF-92BFB5ED648D}" dt="2025-03-19T00:26:57.780" v="283" actId="47"/>
        <pc:sldMkLst>
          <pc:docMk/>
          <pc:sldMk cId="1385789609" sldId="1192"/>
        </pc:sldMkLst>
        <pc:spChg chg="del">
          <ac:chgData name="Stalin Jacob Wilson Packia Dhas" userId="050d7d71-3621-4503-95e8-1c9a9d962492" providerId="ADAL" clId="{48F58E1E-D158-47E9-BEBF-92BFB5ED648D}" dt="2025-03-19T00:26:04.764" v="271" actId="478"/>
          <ac:spMkLst>
            <pc:docMk/>
            <pc:sldMk cId="1385789609" sldId="1192"/>
            <ac:spMk id="2" creationId="{B2E22540-F199-F914-0925-659A80B3657A}"/>
          </ac:spMkLst>
        </pc:spChg>
        <pc:spChg chg="del mod">
          <ac:chgData name="Stalin Jacob Wilson Packia Dhas" userId="050d7d71-3621-4503-95e8-1c9a9d962492" providerId="ADAL" clId="{48F58E1E-D158-47E9-BEBF-92BFB5ED648D}" dt="2025-03-19T00:25:20.361" v="270" actId="478"/>
          <ac:spMkLst>
            <pc:docMk/>
            <pc:sldMk cId="1385789609" sldId="1192"/>
            <ac:spMk id="3" creationId="{953D9210-F502-5056-4F63-582A74068067}"/>
          </ac:spMkLst>
        </pc:spChg>
        <pc:spChg chg="add mod">
          <ac:chgData name="Stalin Jacob Wilson Packia Dhas" userId="050d7d71-3621-4503-95e8-1c9a9d962492" providerId="ADAL" clId="{48F58E1E-D158-47E9-BEBF-92BFB5ED648D}" dt="2025-03-19T00:26:44" v="281" actId="1076"/>
          <ac:spMkLst>
            <pc:docMk/>
            <pc:sldMk cId="1385789609" sldId="1192"/>
            <ac:spMk id="7" creationId="{82768705-E10F-E02A-93B2-64F5CDB8B253}"/>
          </ac:spMkLst>
        </pc:spChg>
      </pc:sldChg>
      <pc:sldChg chg="modSp mod">
        <pc:chgData name="Stalin Jacob Wilson Packia Dhas" userId="050d7d71-3621-4503-95e8-1c9a9d962492" providerId="ADAL" clId="{48F58E1E-D158-47E9-BEBF-92BFB5ED648D}" dt="2025-03-19T07:20:28.104" v="1129" actId="403"/>
        <pc:sldMkLst>
          <pc:docMk/>
          <pc:sldMk cId="871816630" sldId="1197"/>
        </pc:sldMkLst>
        <pc:spChg chg="mod">
          <ac:chgData name="Stalin Jacob Wilson Packia Dhas" userId="050d7d71-3621-4503-95e8-1c9a9d962492" providerId="ADAL" clId="{48F58E1E-D158-47E9-BEBF-92BFB5ED648D}" dt="2025-03-19T07:20:28.104" v="1129" actId="403"/>
          <ac:spMkLst>
            <pc:docMk/>
            <pc:sldMk cId="871816630" sldId="1197"/>
            <ac:spMk id="3" creationId="{6DEB83FD-C386-DC8B-B8C6-EE461E043BA1}"/>
          </ac:spMkLst>
        </pc:spChg>
      </pc:sldChg>
      <pc:sldChg chg="modSp del mod ord">
        <pc:chgData name="Stalin Jacob Wilson Packia Dhas" userId="050d7d71-3621-4503-95e8-1c9a9d962492" providerId="ADAL" clId="{48F58E1E-D158-47E9-BEBF-92BFB5ED648D}" dt="2025-03-19T00:32:00.481" v="472" actId="47"/>
        <pc:sldMkLst>
          <pc:docMk/>
          <pc:sldMk cId="998838960" sldId="1199"/>
        </pc:sldMkLst>
        <pc:spChg chg="mod">
          <ac:chgData name="Stalin Jacob Wilson Packia Dhas" userId="050d7d71-3621-4503-95e8-1c9a9d962492" providerId="ADAL" clId="{48F58E1E-D158-47E9-BEBF-92BFB5ED648D}" dt="2025-03-18T23:03:21.568" v="53"/>
          <ac:spMkLst>
            <pc:docMk/>
            <pc:sldMk cId="998838960" sldId="1199"/>
            <ac:spMk id="2" creationId="{1217BA5D-48E7-6D8D-59FE-7A3E6F2D313D}"/>
          </ac:spMkLst>
        </pc:spChg>
        <pc:spChg chg="mod">
          <ac:chgData name="Stalin Jacob Wilson Packia Dhas" userId="050d7d71-3621-4503-95e8-1c9a9d962492" providerId="ADAL" clId="{48F58E1E-D158-47E9-BEBF-92BFB5ED648D}" dt="2025-03-19T00:26:31.111" v="279" actId="6549"/>
          <ac:spMkLst>
            <pc:docMk/>
            <pc:sldMk cId="998838960" sldId="1199"/>
            <ac:spMk id="3" creationId="{2FB52655-4C05-32AB-1F3E-CC2C68B0C0D5}"/>
          </ac:spMkLst>
        </pc:spChg>
      </pc:sldChg>
      <pc:sldChg chg="add">
        <pc:chgData name="Stalin Jacob Wilson Packia Dhas" userId="050d7d71-3621-4503-95e8-1c9a9d962492" providerId="ADAL" clId="{48F58E1E-D158-47E9-BEBF-92BFB5ED648D}" dt="2025-03-18T23:05:43.236" v="54" actId="2890"/>
        <pc:sldMkLst>
          <pc:docMk/>
          <pc:sldMk cId="3823964094" sldId="1200"/>
        </pc:sldMkLst>
      </pc:sldChg>
      <pc:sldChg chg="add">
        <pc:chgData name="Stalin Jacob Wilson Packia Dhas" userId="050d7d71-3621-4503-95e8-1c9a9d962492" providerId="ADAL" clId="{48F58E1E-D158-47E9-BEBF-92BFB5ED648D}" dt="2025-03-19T00:26:13.398" v="272" actId="2890"/>
        <pc:sldMkLst>
          <pc:docMk/>
          <pc:sldMk cId="3197847482" sldId="1201"/>
        </pc:sldMkLst>
      </pc:sldChg>
      <pc:sldChg chg="addSp delSp modSp new mod">
        <pc:chgData name="Stalin Jacob Wilson Packia Dhas" userId="050d7d71-3621-4503-95e8-1c9a9d962492" providerId="ADAL" clId="{48F58E1E-D158-47E9-BEBF-92BFB5ED648D}" dt="2025-03-19T00:42:14.461" v="590" actId="22"/>
        <pc:sldMkLst>
          <pc:docMk/>
          <pc:sldMk cId="3371801783" sldId="1202"/>
        </pc:sldMkLst>
        <pc:spChg chg="mod">
          <ac:chgData name="Stalin Jacob Wilson Packia Dhas" userId="050d7d71-3621-4503-95e8-1c9a9d962492" providerId="ADAL" clId="{48F58E1E-D158-47E9-BEBF-92BFB5ED648D}" dt="2025-03-19T00:32:12.791" v="475" actId="207"/>
          <ac:spMkLst>
            <pc:docMk/>
            <pc:sldMk cId="3371801783" sldId="1202"/>
            <ac:spMk id="2" creationId="{55C8660F-FBA2-7FCA-FFEB-89E10080DD3B}"/>
          </ac:spMkLst>
        </pc:spChg>
        <pc:spChg chg="del mod">
          <ac:chgData name="Stalin Jacob Wilson Packia Dhas" userId="050d7d71-3621-4503-95e8-1c9a9d962492" providerId="ADAL" clId="{48F58E1E-D158-47E9-BEBF-92BFB5ED648D}" dt="2025-03-19T00:33:25.174" v="482" actId="3680"/>
          <ac:spMkLst>
            <pc:docMk/>
            <pc:sldMk cId="3371801783" sldId="1202"/>
            <ac:spMk id="3" creationId="{6B9D9F61-BF80-142F-61A0-5882F0008027}"/>
          </ac:spMkLst>
        </pc:spChg>
        <pc:spChg chg="add del mod">
          <ac:chgData name="Stalin Jacob Wilson Packia Dhas" userId="050d7d71-3621-4503-95e8-1c9a9d962492" providerId="ADAL" clId="{48F58E1E-D158-47E9-BEBF-92BFB5ED648D}" dt="2025-03-19T00:42:14.461" v="590" actId="22"/>
          <ac:spMkLst>
            <pc:docMk/>
            <pc:sldMk cId="3371801783" sldId="1202"/>
            <ac:spMk id="8" creationId="{5F47ED41-A0DD-F685-F39A-BEAC7E946A97}"/>
          </ac:spMkLst>
        </pc:spChg>
        <pc:graphicFrameChg chg="add mod ord modGraphic">
          <ac:chgData name="Stalin Jacob Wilson Packia Dhas" userId="050d7d71-3621-4503-95e8-1c9a9d962492" providerId="ADAL" clId="{48F58E1E-D158-47E9-BEBF-92BFB5ED648D}" dt="2025-03-19T00:39:22.644" v="586" actId="1076"/>
          <ac:graphicFrameMkLst>
            <pc:docMk/>
            <pc:sldMk cId="3371801783" sldId="1202"/>
            <ac:graphicFrameMk id="6" creationId="{A91AC5F0-9E90-311C-B059-B7E18DEB29DC}"/>
          </ac:graphicFrameMkLst>
        </pc:graphicFrameChg>
      </pc:sldChg>
      <pc:sldChg chg="add del">
        <pc:chgData name="Stalin Jacob Wilson Packia Dhas" userId="050d7d71-3621-4503-95e8-1c9a9d962492" providerId="ADAL" clId="{48F58E1E-D158-47E9-BEBF-92BFB5ED648D}" dt="2025-03-19T06:02:01.023" v="628" actId="47"/>
        <pc:sldMkLst>
          <pc:docMk/>
          <pc:sldMk cId="532028476" sldId="1203"/>
        </pc:sldMkLst>
      </pc:sldChg>
      <pc:sldChg chg="modSp add mod modNotesTx">
        <pc:chgData name="Stalin Jacob Wilson Packia Dhas" userId="050d7d71-3621-4503-95e8-1c9a9d962492" providerId="ADAL" clId="{48F58E1E-D158-47E9-BEBF-92BFB5ED648D}" dt="2025-03-19T00:49:32.735" v="627" actId="14734"/>
        <pc:sldMkLst>
          <pc:docMk/>
          <pc:sldMk cId="380416686" sldId="1204"/>
        </pc:sldMkLst>
        <pc:graphicFrameChg chg="mod modGraphic">
          <ac:chgData name="Stalin Jacob Wilson Packia Dhas" userId="050d7d71-3621-4503-95e8-1c9a9d962492" providerId="ADAL" clId="{48F58E1E-D158-47E9-BEBF-92BFB5ED648D}" dt="2025-03-19T00:49:32.735" v="627" actId="14734"/>
          <ac:graphicFrameMkLst>
            <pc:docMk/>
            <pc:sldMk cId="380416686" sldId="1204"/>
            <ac:graphicFrameMk id="6" creationId="{8DE1F53C-0230-2C71-D27C-7DC548CC2BCC}"/>
          </ac:graphicFrameMkLst>
        </pc:graphicFrameChg>
      </pc:sldChg>
      <pc:sldChg chg="modSp add mod modNotesTx">
        <pc:chgData name="Stalin Jacob Wilson Packia Dhas" userId="050d7d71-3621-4503-95e8-1c9a9d962492" providerId="ADAL" clId="{48F58E1E-D158-47E9-BEBF-92BFB5ED648D}" dt="2025-03-19T06:48:19.088" v="938"/>
        <pc:sldMkLst>
          <pc:docMk/>
          <pc:sldMk cId="3303796447" sldId="1205"/>
        </pc:sldMkLst>
        <pc:spChg chg="mod">
          <ac:chgData name="Stalin Jacob Wilson Packia Dhas" userId="050d7d71-3621-4503-95e8-1c9a9d962492" providerId="ADAL" clId="{48F58E1E-D158-47E9-BEBF-92BFB5ED648D}" dt="2025-03-19T06:46:03.693" v="936" actId="20578"/>
          <ac:spMkLst>
            <pc:docMk/>
            <pc:sldMk cId="3303796447" sldId="1205"/>
            <ac:spMk id="3" creationId="{9B39FC48-27AC-94C4-D881-8AAC9692B34F}"/>
          </ac:spMkLst>
        </pc:spChg>
      </pc:sldChg>
      <pc:sldChg chg="modSp add mod modNotesTx">
        <pc:chgData name="Stalin Jacob Wilson Packia Dhas" userId="050d7d71-3621-4503-95e8-1c9a9d962492" providerId="ADAL" clId="{48F58E1E-D158-47E9-BEBF-92BFB5ED648D}" dt="2025-03-19T07:07:12.790" v="1109" actId="6549"/>
        <pc:sldMkLst>
          <pc:docMk/>
          <pc:sldMk cId="624075862" sldId="1206"/>
        </pc:sldMkLst>
        <pc:spChg chg="mod">
          <ac:chgData name="Stalin Jacob Wilson Packia Dhas" userId="050d7d71-3621-4503-95e8-1c9a9d962492" providerId="ADAL" clId="{48F58E1E-D158-47E9-BEBF-92BFB5ED648D}" dt="2025-03-19T07:06:59.079" v="1108" actId="27636"/>
          <ac:spMkLst>
            <pc:docMk/>
            <pc:sldMk cId="624075862" sldId="1206"/>
            <ac:spMk id="3" creationId="{0264EDA8-BD57-BFBF-A4CE-07B8119ACC71}"/>
          </ac:spMkLst>
        </pc:spChg>
      </pc:sldChg>
      <pc:sldChg chg="modSp add mod">
        <pc:chgData name="Stalin Jacob Wilson Packia Dhas" userId="050d7d71-3621-4503-95e8-1c9a9d962492" providerId="ADAL" clId="{48F58E1E-D158-47E9-BEBF-92BFB5ED648D}" dt="2025-03-19T07:19:49.483" v="1128" actId="5793"/>
        <pc:sldMkLst>
          <pc:docMk/>
          <pc:sldMk cId="364676722" sldId="1207"/>
        </pc:sldMkLst>
        <pc:spChg chg="mod">
          <ac:chgData name="Stalin Jacob Wilson Packia Dhas" userId="050d7d71-3621-4503-95e8-1c9a9d962492" providerId="ADAL" clId="{48F58E1E-D158-47E9-BEBF-92BFB5ED648D}" dt="2025-03-19T07:19:49.483" v="1128" actId="5793"/>
          <ac:spMkLst>
            <pc:docMk/>
            <pc:sldMk cId="364676722" sldId="1207"/>
            <ac:spMk id="3" creationId="{21DA3202-E686-F3C4-5694-AE37DD783D4E}"/>
          </ac:spMkLst>
        </pc:spChg>
      </pc:sldChg>
    </pc:docChg>
  </pc:docChgLst>
  <pc:docChgLst>
    <pc:chgData name="Stalin Jacob Wilson Packia Dhas" userId="050d7d71-3621-4503-95e8-1c9a9d962492" providerId="ADAL" clId="{750F67BE-579A-4D93-952C-F13491C4249C}"/>
    <pc:docChg chg="custSel modSld">
      <pc:chgData name="Stalin Jacob Wilson Packia Dhas" userId="050d7d71-3621-4503-95e8-1c9a9d962492" providerId="ADAL" clId="{750F67BE-579A-4D93-952C-F13491C4249C}" dt="2025-03-18T22:52:30.802" v="67" actId="1076"/>
      <pc:docMkLst>
        <pc:docMk/>
      </pc:docMkLst>
      <pc:sldChg chg="modSp mod">
        <pc:chgData name="Stalin Jacob Wilson Packia Dhas" userId="050d7d71-3621-4503-95e8-1c9a9d962492" providerId="ADAL" clId="{750F67BE-579A-4D93-952C-F13491C4249C}" dt="2025-03-18T22:06:00.967" v="2" actId="122"/>
        <pc:sldMkLst>
          <pc:docMk/>
          <pc:sldMk cId="2837460912" sldId="1185"/>
        </pc:sldMkLst>
        <pc:spChg chg="mod">
          <ac:chgData name="Stalin Jacob Wilson Packia Dhas" userId="050d7d71-3621-4503-95e8-1c9a9d962492" providerId="ADAL" clId="{750F67BE-579A-4D93-952C-F13491C4249C}" dt="2025-03-18T22:06:00.967" v="2" actId="122"/>
          <ac:spMkLst>
            <pc:docMk/>
            <pc:sldMk cId="2837460912" sldId="1185"/>
            <ac:spMk id="2" creationId="{402DC975-7190-85AB-E004-2F9135A3AADE}"/>
          </ac:spMkLst>
        </pc:spChg>
      </pc:sldChg>
      <pc:sldChg chg="addSp modSp mod modNotesTx">
        <pc:chgData name="Stalin Jacob Wilson Packia Dhas" userId="050d7d71-3621-4503-95e8-1c9a9d962492" providerId="ADAL" clId="{750F67BE-579A-4D93-952C-F13491C4249C}" dt="2025-03-18T22:34:07.421" v="53" actId="1076"/>
        <pc:sldMkLst>
          <pc:docMk/>
          <pc:sldMk cId="3064144622" sldId="1186"/>
        </pc:sldMkLst>
        <pc:spChg chg="mod">
          <ac:chgData name="Stalin Jacob Wilson Packia Dhas" userId="050d7d71-3621-4503-95e8-1c9a9d962492" providerId="ADAL" clId="{750F67BE-579A-4D93-952C-F13491C4249C}" dt="2025-03-18T22:08:06.550" v="5" actId="122"/>
          <ac:spMkLst>
            <pc:docMk/>
            <pc:sldMk cId="3064144622" sldId="1186"/>
            <ac:spMk id="2" creationId="{9C3BCD9D-CA46-5B0B-0051-305FBDFF2CE6}"/>
          </ac:spMkLst>
        </pc:spChg>
        <pc:picChg chg="add mod">
          <ac:chgData name="Stalin Jacob Wilson Packia Dhas" userId="050d7d71-3621-4503-95e8-1c9a9d962492" providerId="ADAL" clId="{750F67BE-579A-4D93-952C-F13491C4249C}" dt="2025-03-18T22:30:08.880" v="46" actId="1076"/>
          <ac:picMkLst>
            <pc:docMk/>
            <pc:sldMk cId="3064144622" sldId="1186"/>
            <ac:picMk id="1026" creationId="{3F51855D-05DF-8044-3BC7-BCA92FE0BBF1}"/>
          </ac:picMkLst>
        </pc:picChg>
        <pc:picChg chg="add mod">
          <ac:chgData name="Stalin Jacob Wilson Packia Dhas" userId="050d7d71-3621-4503-95e8-1c9a9d962492" providerId="ADAL" clId="{750F67BE-579A-4D93-952C-F13491C4249C}" dt="2025-03-18T22:31:56.429" v="49" actId="1076"/>
          <ac:picMkLst>
            <pc:docMk/>
            <pc:sldMk cId="3064144622" sldId="1186"/>
            <ac:picMk id="1028" creationId="{4DB3CE27-5B06-9849-300B-57B59C975361}"/>
          </ac:picMkLst>
        </pc:picChg>
        <pc:picChg chg="add mod">
          <ac:chgData name="Stalin Jacob Wilson Packia Dhas" userId="050d7d71-3621-4503-95e8-1c9a9d962492" providerId="ADAL" clId="{750F67BE-579A-4D93-952C-F13491C4249C}" dt="2025-03-18T22:32:55.397" v="51" actId="1076"/>
          <ac:picMkLst>
            <pc:docMk/>
            <pc:sldMk cId="3064144622" sldId="1186"/>
            <ac:picMk id="1030" creationId="{C4763726-CCDD-FC85-F4CF-3881F1F9F033}"/>
          </ac:picMkLst>
        </pc:picChg>
        <pc:picChg chg="add mod">
          <ac:chgData name="Stalin Jacob Wilson Packia Dhas" userId="050d7d71-3621-4503-95e8-1c9a9d962492" providerId="ADAL" clId="{750F67BE-579A-4D93-952C-F13491C4249C}" dt="2025-03-18T22:34:07.421" v="53" actId="1076"/>
          <ac:picMkLst>
            <pc:docMk/>
            <pc:sldMk cId="3064144622" sldId="1186"/>
            <ac:picMk id="1032" creationId="{EAB82B22-9DFC-B01A-291D-32CCD3EFF05A}"/>
          </ac:picMkLst>
        </pc:picChg>
      </pc:sldChg>
      <pc:sldChg chg="modSp mod">
        <pc:chgData name="Stalin Jacob Wilson Packia Dhas" userId="050d7d71-3621-4503-95e8-1c9a9d962492" providerId="ADAL" clId="{750F67BE-579A-4D93-952C-F13491C4249C}" dt="2025-03-18T22:49:08.581" v="59" actId="6549"/>
        <pc:sldMkLst>
          <pc:docMk/>
          <pc:sldMk cId="1788385839" sldId="1187"/>
        </pc:sldMkLst>
        <pc:spChg chg="mod">
          <ac:chgData name="Stalin Jacob Wilson Packia Dhas" userId="050d7d71-3621-4503-95e8-1c9a9d962492" providerId="ADAL" clId="{750F67BE-579A-4D93-952C-F13491C4249C}" dt="2025-03-18T22:49:08.581" v="59" actId="6549"/>
          <ac:spMkLst>
            <pc:docMk/>
            <pc:sldMk cId="1788385839" sldId="1187"/>
            <ac:spMk id="3" creationId="{ADBD2869-640F-1FE3-CC24-36ADB3F0E0C9}"/>
          </ac:spMkLst>
        </pc:spChg>
      </pc:sldChg>
      <pc:sldChg chg="addSp modSp">
        <pc:chgData name="Stalin Jacob Wilson Packia Dhas" userId="050d7d71-3621-4503-95e8-1c9a9d962492" providerId="ADAL" clId="{750F67BE-579A-4D93-952C-F13491C4249C}" dt="2025-03-18T22:52:30.802" v="67" actId="1076"/>
        <pc:sldMkLst>
          <pc:docMk/>
          <pc:sldMk cId="1145162452" sldId="1188"/>
        </pc:sldMkLst>
        <pc:picChg chg="add mod">
          <ac:chgData name="Stalin Jacob Wilson Packia Dhas" userId="050d7d71-3621-4503-95e8-1c9a9d962492" providerId="ADAL" clId="{750F67BE-579A-4D93-952C-F13491C4249C}" dt="2025-03-18T22:52:30.802" v="67" actId="1076"/>
          <ac:picMkLst>
            <pc:docMk/>
            <pc:sldMk cId="1145162452" sldId="1188"/>
            <ac:picMk id="2050" creationId="{6E5D0BB5-D190-D754-207E-E2E045F30068}"/>
          </ac:picMkLst>
        </pc:picChg>
        <pc:picChg chg="add mod">
          <ac:chgData name="Stalin Jacob Wilson Packia Dhas" userId="050d7d71-3621-4503-95e8-1c9a9d962492" providerId="ADAL" clId="{750F67BE-579A-4D93-952C-F13491C4249C}" dt="2025-03-18T22:52:22.689" v="64" actId="14100"/>
          <ac:picMkLst>
            <pc:docMk/>
            <pc:sldMk cId="1145162452" sldId="1188"/>
            <ac:picMk id="2052" creationId="{FEE2CD2E-CEF1-EAE3-41AC-8A1055B459F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13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35C60-7D4D-3413-8E2A-71974DC40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4E56FD-1863-C509-632D-6E050A0BBC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19CA12-133F-D4E1-E03F-DDA5194776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3EFF35-4D79-D78F-769C-53DC21618F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945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9826D-9A1D-8ED9-3761-D8855B6A7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506716-7A86-EAB9-3C30-A1E27FD75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0D684A-4B4E-3A3C-912A-1355F429A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C1E003-1C74-C569-D435-2F4EC08B80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996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18FD2-2A8B-8EE1-947D-4FCD14A0C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496E6D-9350-5B77-58A4-F0A87576BA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A9A85D-D378-8293-E3C2-1A619F6B32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DF629D-C4E5-62D1-F663-DCB8B1F352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68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97D95-5323-6175-10C9-46BB57EFD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57F841-02D1-FFEF-64BD-09217DF45F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F94905-E686-7C74-5AA6-D2D801DA9D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B79EE0-2BC2-0015-A9BD-7B8D43193C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653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678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85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292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1E773C-9FFB-6BA8-F101-8BF390B519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290C01-5CBE-32B7-3695-BCE0CEF845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B49829-2B07-26CF-F68D-D1BB75204D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FDB0C8-D085-DAC5-7527-DAF9AA2EEB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796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9489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4203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38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7A16D-875F-96EB-1D07-503412DAE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8A5215-796C-C375-6AA3-8DB4FEB02C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E11797-F66A-CCE3-C7CB-9296847D3E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C4CE88-2D96-DD62-1BE9-46960EDEA4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2043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7788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49278-94FD-09C4-BA64-978ADB489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923DEB-5108-FE30-2AB6-AA8552A56E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8A3FE8-B18F-0A13-9F66-92DF391438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68BA80-886B-9952-9F12-C6F636ED72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1495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5266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7936D-3A33-DE5B-84D4-D6292D0D8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A19AED-9236-4BE0-AB63-7BD7E83139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8F8EC5-630C-C823-4168-98670C2878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6A4368-FC8A-00D8-4291-9B34C6A6CA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9818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DE64DBC-AAC9-4C89-AA68-4C455435CD6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7023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64F89-5065-FDFD-C275-65D835239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07199B-1060-2236-568F-62152AD1E4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137204-2B2F-1424-B723-54D09A619D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https://www.youtube.com/watch?v=LbKijCe9hzQ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5F3CE2-F823-08BC-B47A-E202DD0FD4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2164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DBB234-B60A-1162-349A-14E06184FF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F4A03F-E60E-2410-D77A-6FE2C743B7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731052-0E6B-F737-CAD4-8EFD6006CA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A6ED6-24F8-43DB-3469-E10283D3F5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202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7BF603-5162-663D-6AF4-3868F9614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515F0-5310-5CAD-B84D-5185036439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8E1362-706C-5635-773B-8D9C7D7775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9B1820-0AF7-5772-384E-D38E9FF38D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3926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DD922-759F-1DE0-8641-A2ACE3D7E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770955-39D7-E2CD-2CD4-9A955E29CF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415B3A-2FEA-41EC-B974-43743418E1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FA77C0-F426-7371-E1B6-D74F11F8F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3707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04B1E-E34B-F425-ABF3-49AD71CAD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D4FE8B-DD41-978F-E864-3E948E9AD0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D09D9B-A826-009A-303B-C533FEB1E0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8CAE7F-D642-6C97-401E-02A0A685E0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0284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78415-BFF6-CF3F-F0F5-D52928448E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BDE6AD-1EE3-1960-9051-18DF8721EC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55E8C1-822F-22F8-A06E-1A463C5AC4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0DEEEA-002A-7F1C-6B64-4F47BC819C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91904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F- fluorine</a:t>
            </a:r>
          </a:p>
          <a:p>
            <a:r>
              <a:rPr lang="en-GB" dirty="0"/>
              <a:t>2Mg+C2​F4​→2MgF2​+2C</a:t>
            </a:r>
          </a:p>
          <a:p>
            <a:r>
              <a:rPr lang="en-GB" b="1" dirty="0"/>
              <a:t>Magnesium (Mg)</a:t>
            </a:r>
            <a:r>
              <a:rPr lang="en-GB" dirty="0"/>
              <a:t> – A </a:t>
            </a:r>
            <a:r>
              <a:rPr lang="en-GB" b="1" dirty="0"/>
              <a:t>highly reactive metal that burns at high temperatures</a:t>
            </a:r>
            <a:r>
              <a:rPr lang="en-GB" dirty="0"/>
              <a:t>, </a:t>
            </a:r>
            <a:r>
              <a:rPr lang="en-GB" b="1" dirty="0"/>
              <a:t>producing intense infrared (IR) radiation</a:t>
            </a:r>
            <a:r>
              <a:rPr lang="en-GB" dirty="0"/>
              <a:t>.</a:t>
            </a:r>
          </a:p>
          <a:p>
            <a:r>
              <a:rPr lang="en-GB" b="1" dirty="0"/>
              <a:t>Teflon (C₂F₄, Polytetrafluoroethylene)</a:t>
            </a:r>
            <a:r>
              <a:rPr lang="en-GB" dirty="0"/>
              <a:t> – Releases </a:t>
            </a:r>
            <a:r>
              <a:rPr lang="en-GB" b="1" dirty="0"/>
              <a:t>fluorine gas </a:t>
            </a:r>
            <a:r>
              <a:rPr lang="en-GB" dirty="0"/>
              <a:t>when burned, enhancing IR radiation. </a:t>
            </a:r>
          </a:p>
          <a:p>
            <a:r>
              <a:rPr lang="en-GB" b="1" dirty="0"/>
              <a:t>Viton</a:t>
            </a:r>
            <a:r>
              <a:rPr lang="en-GB" dirty="0"/>
              <a:t> – A </a:t>
            </a:r>
            <a:r>
              <a:rPr lang="en-GB" b="1" dirty="0"/>
              <a:t>fluoropolymer binder that helps hold the composition together</a:t>
            </a:r>
            <a:r>
              <a:rPr lang="en-GB" dirty="0"/>
              <a:t> while also contributing to combustion properties.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3881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2AA2215-0B02-487F-BB12-097B508C81A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075" y="744538"/>
            <a:ext cx="6615113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90024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84283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995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4584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455800-D9B8-9448-A527-96784E5F996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115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57C23-3F73-4CE4-B8F6-D7870E0A2564}" type="datetime1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7E39E-9145-42AD-82AE-46ED4B0FA73A}" type="datetime1">
              <a:rPr lang="en-GB" smtClean="0"/>
              <a:t>19/03/2025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12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oleObject" Target="../embeddings/oleObject1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wmf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dirty="0"/>
              <a:t>IR tracking</a:t>
            </a:r>
          </a:p>
          <a:p>
            <a:pPr marL="660400" indent="-571500"/>
            <a:r>
              <a:rPr lang="en-US" kern="1200" dirty="0">
                <a:ea typeface="+mj-ea"/>
                <a:cs typeface="+mj-cs"/>
              </a:rPr>
              <a:t>Infrared detector characteristics</a:t>
            </a:r>
          </a:p>
          <a:p>
            <a:pPr marL="660400" indent="-571500"/>
            <a:r>
              <a:rPr lang="en-GB" dirty="0"/>
              <a:t>Cutoff wavelengths for various detector types</a:t>
            </a:r>
          </a:p>
          <a:p>
            <a:pPr marL="660400" indent="-571500"/>
            <a:r>
              <a:rPr lang="en-GB" dirty="0"/>
              <a:t>IR Flares</a:t>
            </a:r>
          </a:p>
          <a:p>
            <a:pPr marL="660400" indent="-571500"/>
            <a:r>
              <a:rPr lang="en-GB" dirty="0"/>
              <a:t>Missile counter-counter Measures </a:t>
            </a:r>
          </a:p>
          <a:p>
            <a:pPr marL="660400" indent="-571500"/>
            <a:r>
              <a:rPr lang="en-US" altLang="en-US" dirty="0"/>
              <a:t>IR Decoy Deployment</a:t>
            </a:r>
          </a:p>
          <a:p>
            <a:pPr marL="660400" indent="-571500"/>
            <a:r>
              <a:rPr lang="en-US" dirty="0"/>
              <a:t>The SA-7 MANPADs Passive IR Homing Seeker</a:t>
            </a:r>
          </a:p>
          <a:p>
            <a:pPr marL="660400" indent="-571500"/>
            <a:r>
              <a:rPr lang="en-GB" altLang="en-US" sz="2800" dirty="0"/>
              <a:t>IR Decoy Composition</a:t>
            </a:r>
          </a:p>
          <a:p>
            <a:pPr marL="660400" indent="-571500"/>
            <a:r>
              <a:rPr lang="en-GB" altLang="en-US" sz="2800" dirty="0"/>
              <a:t>Radiant Spectrum of MTV</a:t>
            </a:r>
            <a:endParaRPr lang="en-GB" dirty="0"/>
          </a:p>
          <a:p>
            <a:pPr marL="660400" indent="-571500"/>
            <a:endParaRPr lang="en-GB" dirty="0"/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- 14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B300DA-3DDB-85E9-DECA-0935849AD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89E31-CC4D-0619-45B2-A39F28CA3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17066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A22871-02AC-355C-6786-3C4A2BA5F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9FE265-623C-22D4-D33D-171BBD3CA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26D82E5C-5F1E-F137-7077-F38757B77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130314" cy="4788325"/>
          </a:xfrm>
        </p:spPr>
        <p:txBody>
          <a:bodyPr>
            <a:normAutofit/>
          </a:bodyPr>
          <a:lstStyle/>
          <a:p>
            <a:r>
              <a:rPr lang="en-GB" dirty="0"/>
              <a:t>Infrared tracking is a </a:t>
            </a:r>
            <a:r>
              <a:rPr lang="en-GB" b="1" dirty="0"/>
              <a:t>detection method used in military, aerospace, and surveillance</a:t>
            </a:r>
            <a:r>
              <a:rPr lang="en-GB" dirty="0"/>
              <a:t> systems to locate and track heat-emitting objects such as </a:t>
            </a:r>
            <a:r>
              <a:rPr lang="en-GB" b="1" dirty="0"/>
              <a:t>aircraft, missiles, and vehicles</a:t>
            </a:r>
            <a:r>
              <a:rPr lang="en-GB" dirty="0"/>
              <a:t>. Since all objects emit infrared radiation (heat), IR sensors can detect these emissions, even in complete darkness.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IR tracking systems operate within specific </a:t>
            </a:r>
            <a:r>
              <a:rPr lang="en-GB" b="1" dirty="0"/>
              <a:t>infrared wavebands</a:t>
            </a:r>
            <a:r>
              <a:rPr lang="en-GB" dirty="0"/>
              <a:t> (measured in microns, </a:t>
            </a:r>
            <a:r>
              <a:rPr lang="el-GR" dirty="0"/>
              <a:t>μ</a:t>
            </a:r>
            <a:r>
              <a:rPr lang="en-GB" dirty="0"/>
              <a:t>m): </a:t>
            </a:r>
          </a:p>
          <a:p>
            <a:pPr lvl="1"/>
            <a:r>
              <a:rPr lang="en-GB" b="1" dirty="0"/>
              <a:t>Near-IR (0.7–1.5 </a:t>
            </a:r>
            <a:r>
              <a:rPr lang="el-GR" b="1" dirty="0"/>
              <a:t>μ</a:t>
            </a:r>
            <a:r>
              <a:rPr lang="en-GB" b="1" dirty="0"/>
              <a:t>m)</a:t>
            </a:r>
            <a:r>
              <a:rPr lang="en-GB" dirty="0"/>
              <a:t> – Used for laser guidance.</a:t>
            </a:r>
          </a:p>
          <a:p>
            <a:pPr lvl="1"/>
            <a:r>
              <a:rPr lang="en-GB" b="1" dirty="0"/>
              <a:t>Mid-IR (3–5 </a:t>
            </a:r>
            <a:r>
              <a:rPr lang="el-GR" b="1" dirty="0"/>
              <a:t>μ</a:t>
            </a:r>
            <a:r>
              <a:rPr lang="en-GB" b="1" dirty="0"/>
              <a:t>m)</a:t>
            </a:r>
            <a:r>
              <a:rPr lang="en-GB" dirty="0"/>
              <a:t> – Detects jet exhaust plumes.</a:t>
            </a:r>
          </a:p>
          <a:p>
            <a:pPr lvl="1"/>
            <a:r>
              <a:rPr lang="en-GB" b="1" dirty="0"/>
              <a:t>Far-IR (8–14 </a:t>
            </a:r>
            <a:r>
              <a:rPr lang="el-GR" b="1" dirty="0"/>
              <a:t>μ</a:t>
            </a:r>
            <a:r>
              <a:rPr lang="en-GB" b="1" dirty="0"/>
              <a:t>m)</a:t>
            </a:r>
            <a:r>
              <a:rPr lang="en-GB" dirty="0"/>
              <a:t> – Detects cooler objects like aircraft fuselages.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449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EF746-1BD8-6CA5-CD80-C631433F9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1E302-0366-5DFC-9B3B-F4912864F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17066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517957-EEC0-68C4-13CD-BE12EAC26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3CE6A-3908-BCBD-28A8-0FD6AE67D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pSp>
        <p:nvGrpSpPr>
          <p:cNvPr id="6" name="Group 2065">
            <a:extLst>
              <a:ext uri="{FF2B5EF4-FFF2-40B4-BE49-F238E27FC236}">
                <a16:creationId xmlns:a16="http://schemas.microsoft.com/office/drawing/2014/main" id="{6F7B4BE9-56D7-8E7B-6FF2-D463F8AF5E82}"/>
              </a:ext>
            </a:extLst>
          </p:cNvPr>
          <p:cNvGrpSpPr>
            <a:grpSpLocks/>
          </p:cNvGrpSpPr>
          <p:nvPr/>
        </p:nvGrpSpPr>
        <p:grpSpPr bwMode="auto">
          <a:xfrm>
            <a:off x="1269319" y="1681493"/>
            <a:ext cx="8942504" cy="3219450"/>
            <a:chOff x="288" y="1094"/>
            <a:chExt cx="5266" cy="2028"/>
          </a:xfrm>
        </p:grpSpPr>
        <p:pic>
          <p:nvPicPr>
            <p:cNvPr id="7" name="Picture 2054" descr="CM - aircraft - signature copy">
              <a:extLst>
                <a:ext uri="{FF2B5EF4-FFF2-40B4-BE49-F238E27FC236}">
                  <a16:creationId xmlns:a16="http://schemas.microsoft.com/office/drawing/2014/main" id="{E09F3EE1-1254-9AA7-E92D-4056DB6A53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1430"/>
              <a:ext cx="5162" cy="9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Text Box 2055">
              <a:extLst>
                <a:ext uri="{FF2B5EF4-FFF2-40B4-BE49-F238E27FC236}">
                  <a16:creationId xmlns:a16="http://schemas.microsoft.com/office/drawing/2014/main" id="{84449DB3-0822-3DFB-C06E-D3F53D931B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4" y="1382"/>
              <a:ext cx="1810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n-ea"/>
                  <a:cs typeface="Times New Roman" pitchFamily="18" charset="0"/>
                </a:rPr>
                <a:t>Plume (long wavelengths)</a:t>
              </a:r>
            </a:p>
          </p:txBody>
        </p:sp>
        <p:sp>
          <p:nvSpPr>
            <p:cNvPr id="9" name="Text Box 2056">
              <a:extLst>
                <a:ext uri="{FF2B5EF4-FFF2-40B4-BE49-F238E27FC236}">
                  <a16:creationId xmlns:a16="http://schemas.microsoft.com/office/drawing/2014/main" id="{C8BAE9D2-2533-D1B0-A7F8-2164351F45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" y="1094"/>
              <a:ext cx="243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0" i="0" u="none" strike="noStrike" kern="120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n-ea"/>
                  <a:cs typeface="Times New Roman" pitchFamily="18" charset="0"/>
                </a:rPr>
                <a:t>Solar reflection (short wavelengths)</a:t>
              </a:r>
            </a:p>
          </p:txBody>
        </p:sp>
        <p:sp>
          <p:nvSpPr>
            <p:cNvPr id="10" name="Text Box 2057">
              <a:extLst>
                <a:ext uri="{FF2B5EF4-FFF2-40B4-BE49-F238E27FC236}">
                  <a16:creationId xmlns:a16="http://schemas.microsoft.com/office/drawing/2014/main" id="{D259CF3E-AFA5-ED3C-E612-18B4EE9613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2870"/>
              <a:ext cx="165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n-ea"/>
                  <a:cs typeface="Times New Roman" pitchFamily="18" charset="0"/>
                </a:rPr>
                <a:t>Fuselage (negative UV)</a:t>
              </a:r>
            </a:p>
          </p:txBody>
        </p:sp>
        <p:sp>
          <p:nvSpPr>
            <p:cNvPr id="11" name="Text Box 2058">
              <a:extLst>
                <a:ext uri="{FF2B5EF4-FFF2-40B4-BE49-F238E27FC236}">
                  <a16:creationId xmlns:a16="http://schemas.microsoft.com/office/drawing/2014/main" id="{56BB88BA-5FF0-8D64-6525-69C0E4C2CB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2630"/>
              <a:ext cx="245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Times New Roman" pitchFamily="18" charset="0"/>
                  <a:ea typeface="+mn-ea"/>
                  <a:cs typeface="Times New Roman" pitchFamily="18" charset="0"/>
                </a:rPr>
                <a:t>Hot metal parts (mid-IR continuum)</a:t>
              </a:r>
            </a:p>
          </p:txBody>
        </p:sp>
        <p:sp>
          <p:nvSpPr>
            <p:cNvPr id="12" name="Line 2059">
              <a:extLst>
                <a:ext uri="{FF2B5EF4-FFF2-40B4-BE49-F238E27FC236}">
                  <a16:creationId xmlns:a16="http://schemas.microsoft.com/office/drawing/2014/main" id="{8A3F575C-BE04-5A1B-7010-FE2FBEFF52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776" y="1334"/>
              <a:ext cx="192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3" name="Line 2060">
              <a:extLst>
                <a:ext uri="{FF2B5EF4-FFF2-40B4-BE49-F238E27FC236}">
                  <a16:creationId xmlns:a16="http://schemas.microsoft.com/office/drawing/2014/main" id="{E1C7EA0E-1D46-1691-5B9C-A1A1F9FE25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8" y="1334"/>
              <a:ext cx="672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4" name="Line 2061">
              <a:extLst>
                <a:ext uri="{FF2B5EF4-FFF2-40B4-BE49-F238E27FC236}">
                  <a16:creationId xmlns:a16="http://schemas.microsoft.com/office/drawing/2014/main" id="{39C0C428-5AD4-586A-F0CD-4E677785EA0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584" y="2294"/>
              <a:ext cx="288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5" name="Line 2062">
              <a:extLst>
                <a:ext uri="{FF2B5EF4-FFF2-40B4-BE49-F238E27FC236}">
                  <a16:creationId xmlns:a16="http://schemas.microsoft.com/office/drawing/2014/main" id="{D0A064F1-DD53-6E69-E77B-FFC92829A02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16" y="2198"/>
              <a:ext cx="240" cy="48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6" name="Line 2063">
              <a:extLst>
                <a:ext uri="{FF2B5EF4-FFF2-40B4-BE49-F238E27FC236}">
                  <a16:creationId xmlns:a16="http://schemas.microsoft.com/office/drawing/2014/main" id="{2972D577-1021-31F0-3A1D-40A8F8072E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368" y="1622"/>
              <a:ext cx="96" cy="384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pic>
        <p:nvPicPr>
          <p:cNvPr id="17" name="Picture 2051" descr="CM - TI aircraft 1">
            <a:extLst>
              <a:ext uri="{FF2B5EF4-FFF2-40B4-BE49-F238E27FC236}">
                <a16:creationId xmlns:a16="http://schemas.microsoft.com/office/drawing/2014/main" id="{EEAD5A65-3E3B-F9D9-9A56-D801907060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10035214" y="4471571"/>
            <a:ext cx="18002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AD3FBD4-37E4-04A6-D2FA-7B7671C905E8}"/>
              </a:ext>
            </a:extLst>
          </p:cNvPr>
          <p:cNvSpPr txBox="1"/>
          <p:nvPr/>
        </p:nvSpPr>
        <p:spPr>
          <a:xfrm>
            <a:off x="630870" y="5491600"/>
            <a:ext cx="92036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Jet exhaust emits </a:t>
            </a:r>
            <a:r>
              <a:rPr lang="en-GB" sz="2400" b="1" dirty="0"/>
              <a:t>infrared (IR) radiation</a:t>
            </a:r>
            <a:r>
              <a:rPr lang="en-GB" sz="2400" dirty="0"/>
              <a:t>, which makes it vulnerable to </a:t>
            </a:r>
            <a:r>
              <a:rPr lang="en-GB" sz="2400" b="1" dirty="0"/>
              <a:t>IR-guided missiles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396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11C304-F8F1-5C2F-9A4A-4A947B4C2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430E2-158A-7598-748F-5B689170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17066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AC493A-C21E-C283-AF30-FD1C0129A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- 14 / Electromagnetic Radiation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3F9888-19A9-6AC1-6E82-18B6EF1A2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8B432FBB-D0D1-3ECD-0330-28670F30D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" name="Picture 3" descr="CM - aircraft signature afterburner copy">
            <a:extLst>
              <a:ext uri="{FF2B5EF4-FFF2-40B4-BE49-F238E27FC236}">
                <a16:creationId xmlns:a16="http://schemas.microsoft.com/office/drawing/2014/main" id="{42278BFE-1219-0996-B5BF-4D36E6FFA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86662" y="1781831"/>
            <a:ext cx="76390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75689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1C6836-5B56-9B7A-D1FF-F812C1E25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A5A22-F3AF-0852-6C37-033CCB9A9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17066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122F5B-EB1B-6B6D-C20C-A2BD213E3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0358A8-7E94-7CEB-2309-F612DE12C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EDC5BCFC-267E-B7CB-77E2-6612DB1AA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Without Afterburner (Thrust: 15,800 lb)</a:t>
            </a:r>
          </a:p>
          <a:p>
            <a:r>
              <a:rPr lang="en-GB" dirty="0"/>
              <a:t>Lower exhaust temperature </a:t>
            </a:r>
          </a:p>
          <a:p>
            <a:r>
              <a:rPr lang="en-GB" dirty="0"/>
              <a:t>Heat dissipates quickly, reducing infrared (IR) visibility.</a:t>
            </a:r>
          </a:p>
          <a:p>
            <a:r>
              <a:rPr lang="en-GB" dirty="0"/>
              <a:t>Smaller IR signature = Harder to detect by heat-seeking missiles.</a:t>
            </a:r>
          </a:p>
          <a:p>
            <a:pPr marL="0" indent="0">
              <a:buNone/>
            </a:pPr>
            <a:r>
              <a:rPr lang="en-GB" b="1" dirty="0"/>
              <a:t>With Afterburner (Thrust: 28,800 lb)</a:t>
            </a:r>
          </a:p>
          <a:p>
            <a:r>
              <a:rPr lang="en-GB" dirty="0"/>
              <a:t>Significantly higher exhaust temperature </a:t>
            </a:r>
          </a:p>
          <a:p>
            <a:r>
              <a:rPr lang="en-GB" dirty="0"/>
              <a:t>IR plume extends much farther, increasing visibility.</a:t>
            </a:r>
          </a:p>
          <a:p>
            <a:r>
              <a:rPr lang="en-GB" dirty="0"/>
              <a:t>Easier to detect by IR sensors and missiles.</a:t>
            </a:r>
          </a:p>
        </p:txBody>
      </p:sp>
    </p:spTree>
    <p:extLst>
      <p:ext uri="{BB962C8B-B14F-4D97-AF65-F5344CB8AC3E}">
        <p14:creationId xmlns:p14="http://schemas.microsoft.com/office/powerpoint/2010/main" val="4069651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8660F-FBA2-7FCA-FFEB-89E10080D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17" y="-76481"/>
            <a:ext cx="11594969" cy="1325563"/>
          </a:xfrm>
        </p:spPr>
        <p:txBody>
          <a:bodyPr/>
          <a:lstStyle/>
          <a:p>
            <a:pPr algn="ctr"/>
            <a:r>
              <a:rPr lang="en-US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Infrared Tracking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91AC5F0-9E90-311C-B059-B7E18DEB29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936693"/>
              </p:ext>
            </p:extLst>
          </p:nvPr>
        </p:nvGraphicFramePr>
        <p:xfrm>
          <a:off x="321165" y="1661569"/>
          <a:ext cx="11446587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1647">
                  <a:extLst>
                    <a:ext uri="{9D8B030D-6E8A-4147-A177-3AD203B41FA5}">
                      <a16:colId xmlns:a16="http://schemas.microsoft.com/office/drawing/2014/main" val="652989609"/>
                    </a:ext>
                  </a:extLst>
                </a:gridCol>
                <a:gridCol w="2244931">
                  <a:extLst>
                    <a:ext uri="{9D8B030D-6E8A-4147-A177-3AD203B41FA5}">
                      <a16:colId xmlns:a16="http://schemas.microsoft.com/office/drawing/2014/main" val="1792361856"/>
                    </a:ext>
                  </a:extLst>
                </a:gridCol>
                <a:gridCol w="3145524">
                  <a:extLst>
                    <a:ext uri="{9D8B030D-6E8A-4147-A177-3AD203B41FA5}">
                      <a16:colId xmlns:a16="http://schemas.microsoft.com/office/drawing/2014/main" val="190537863"/>
                    </a:ext>
                  </a:extLst>
                </a:gridCol>
                <a:gridCol w="3194485">
                  <a:extLst>
                    <a:ext uri="{9D8B030D-6E8A-4147-A177-3AD203B41FA5}">
                      <a16:colId xmlns:a16="http://schemas.microsoft.com/office/drawing/2014/main" val="29489355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Sources of IR Radiation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IR Wave band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Infrared signature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IR detection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7428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Jet Engine/Tailpipe (Hot Metal)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1.5 microns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1kW/ST per micron waveband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sz="2000" dirty="0"/>
                        <a:t>D</a:t>
                      </a:r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etected in the rear hemisphere of the aircraft. 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278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Leading Edges/Exhaust Shrouds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 microns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100 W/ST per micron waveband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Caused by aerodynamic heating from high-speed flight. 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Jet Exhaust Plume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3.8 and 4.8 microns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50 W/ST per micron waveband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Hot gases expelled by the engine leave a thermal trail. 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543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Solar Reflection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below 3 microns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100 W/ST per micron waveband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Infrared reflection from sunlight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8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Skin Surface Emission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8-14 micron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8-14 micron waveband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aircraft surface heating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6829693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18763-0295-AEBE-7651-E5F57CBAB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394A9C-B6E4-0C0B-1C4F-120D54573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801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8C7F9B-5FCD-5910-86F2-0BDA91928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23897-26A3-67B6-5C0A-524106730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17" y="-76481"/>
            <a:ext cx="11594969" cy="1325563"/>
          </a:xfrm>
        </p:spPr>
        <p:txBody>
          <a:bodyPr/>
          <a:lstStyle/>
          <a:p>
            <a:pPr algn="ctr"/>
            <a:r>
              <a:rPr lang="en-US" b="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Infrared Tracking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DE1F53C-0230-2C71-D27C-7DC548CC2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7838867"/>
              </p:ext>
            </p:extLst>
          </p:nvPr>
        </p:nvGraphicFramePr>
        <p:xfrm>
          <a:off x="426720" y="1661569"/>
          <a:ext cx="11341032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652989609"/>
                    </a:ext>
                  </a:extLst>
                </a:gridCol>
                <a:gridCol w="1800623">
                  <a:extLst>
                    <a:ext uri="{9D8B030D-6E8A-4147-A177-3AD203B41FA5}">
                      <a16:colId xmlns:a16="http://schemas.microsoft.com/office/drawing/2014/main" val="1792361856"/>
                    </a:ext>
                  </a:extLst>
                </a:gridCol>
                <a:gridCol w="2405617">
                  <a:extLst>
                    <a:ext uri="{9D8B030D-6E8A-4147-A177-3AD203B41FA5}">
                      <a16:colId xmlns:a16="http://schemas.microsoft.com/office/drawing/2014/main" val="190537863"/>
                    </a:ext>
                  </a:extLst>
                </a:gridCol>
                <a:gridCol w="3934392">
                  <a:extLst>
                    <a:ext uri="{9D8B030D-6E8A-4147-A177-3AD203B41FA5}">
                      <a16:colId xmlns:a16="http://schemas.microsoft.com/office/drawing/2014/main" val="29489355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Additional of IR Radiation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IR Wave band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Infrared signature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IR detection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7428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Negative Contrast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0.3 to 1.5 microns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100 W/ST per micron waveband.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Aircraft </a:t>
                      </a:r>
                      <a:r>
                        <a:rPr lang="en-GB" sz="2000" b="1" dirty="0"/>
                        <a:t>size, shape, and altitude</a:t>
                      </a:r>
                      <a:r>
                        <a:rPr lang="en-GB" sz="2000" dirty="0"/>
                        <a:t> play a crucial role in how IR contrast appears against the background.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278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Background Solar Reflection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below 3 microns.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Cloud edges</a:t>
                      </a:r>
                      <a:r>
                        <a:rPr lang="en-GB" sz="2000" dirty="0"/>
                        <a:t> reflect and scatter IR radiation. </a:t>
                      </a:r>
                      <a:r>
                        <a:rPr lang="en-GB" sz="2000" b="1" dirty="0"/>
                        <a:t>Terrain</a:t>
                      </a:r>
                      <a:r>
                        <a:rPr lang="en-GB" sz="2000" dirty="0"/>
                        <a:t> can introduce IR clutter, affecting target detection.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7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Background Emission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above 5 microns.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Background radiation itself, </a:t>
                      </a:r>
                      <a:r>
                        <a:rPr lang="en-GB" sz="2000" b="1" dirty="0"/>
                        <a:t>Minimum background noise</a:t>
                      </a:r>
                      <a:r>
                        <a:rPr lang="en-GB" sz="2000" dirty="0"/>
                        <a:t> is found in the </a:t>
                      </a:r>
                      <a:r>
                        <a:rPr lang="en-GB" sz="2000" b="1" dirty="0"/>
                        <a:t>3–5 micron range</a:t>
                      </a:r>
                      <a:r>
                        <a:rPr lang="en-GB" sz="2000" dirty="0"/>
                        <a:t>, making it an optimal window for IR tracking and detection.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543655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1C59-B6F6-1D9A-5F59-C649D14C7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773FAF-8374-E041-BA61-F5F19A6F5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16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8571E-980B-4FC4-A8F5-BE52C18F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299" y="2074273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kern="1200" dirty="0">
                <a:latin typeface="+mj-lt"/>
                <a:ea typeface="+mj-ea"/>
                <a:cs typeface="+mj-cs"/>
              </a:rPr>
              <a:t>Our aircraft from different aspects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E0519D-3C4B-04EC-A492-B13B357EB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C45E1-E85A-ADBC-BA8E-594A52C56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A0DF8D-9329-AE04-91F9-93B960B2FC1B}"/>
              </a:ext>
            </a:extLst>
          </p:cNvPr>
          <p:cNvSpPr txBox="1"/>
          <p:nvPr/>
        </p:nvSpPr>
        <p:spPr>
          <a:xfrm>
            <a:off x="3323139" y="330035"/>
            <a:ext cx="61675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  <a:endParaRPr lang="en-GB" sz="3600" dirty="0"/>
          </a:p>
        </p:txBody>
      </p:sp>
      <p:pic>
        <p:nvPicPr>
          <p:cNvPr id="1028" name="Picture 4" descr="Detection of infrared stealth aircraft through their multispectral signatures">
            <a:extLst>
              <a:ext uri="{FF2B5EF4-FFF2-40B4-BE49-F238E27FC236}">
                <a16:creationId xmlns:a16="http://schemas.microsoft.com/office/drawing/2014/main" id="{C75EC681-32AE-F589-D866-23493E25C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94" y="1249842"/>
            <a:ext cx="7221654" cy="544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FE159F1-CF87-4892-99FB-F83930056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949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758BE-F603-491F-8355-395353D2C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268" y="1436038"/>
            <a:ext cx="5695055" cy="440297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2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X-Axis (Wavelength in Microns)</a:t>
            </a:r>
            <a:br>
              <a:rPr lang="en-US" altLang="en-US" sz="2700" b="1" dirty="0">
                <a:latin typeface="+mn-lt"/>
              </a:rPr>
            </a:b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Represents the infrared wavelength range from </a:t>
            </a:r>
            <a:r>
              <a:rPr kumimoji="0" lang="en-US" altLang="en-US" sz="2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1 to 6 microns</a:t>
            </a: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. </a:t>
            </a:r>
            <a:b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Different materials respond to different IR wavelengths.</a:t>
            </a:r>
            <a:b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kumimoji="0" lang="en-US" altLang="en-US" sz="27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Y-Axis (Detectivity - D)</a:t>
            </a:r>
            <a:b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Measures how sensitive the detector material is to incoming infrared radiation. </a:t>
            </a:r>
            <a:b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A </a:t>
            </a:r>
            <a:r>
              <a:rPr kumimoji="0" lang="en-US" altLang="en-US" sz="2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higher detectivity</a:t>
            </a: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means better sensitivity to detecting weak IR signals. 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US" sz="3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DC8DF8-F692-BE57-2281-AC28427DE617}"/>
              </a:ext>
            </a:extLst>
          </p:cNvPr>
          <p:cNvSpPr txBox="1"/>
          <p:nvPr/>
        </p:nvSpPr>
        <p:spPr>
          <a:xfrm>
            <a:off x="3257166" y="199993"/>
            <a:ext cx="60970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Infrared detector characteristics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C23C9-A4D3-292B-94D7-42EA941C8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23B8A-67CD-6E0D-8E56-4789036D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49C585-F65E-F99F-9749-081257AE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0DD560-647A-E4D8-770F-B30B250E4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8633" y="1343723"/>
            <a:ext cx="4317125" cy="497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353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BF5DE-B9D8-D7C8-B053-17212E05A9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71553-1548-B44B-940F-6D67B950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170665"/>
            <a:ext cx="7954454" cy="8791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Infrared Tracking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C9A715-67B4-F2E2-7E40-D52E27BF5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9D7FF3-87F0-0289-5381-723BE78B2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39EBD00-AB5C-62F1-D182-77F199D8F2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0041" y="1470670"/>
            <a:ext cx="10528897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Material Curves: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Lead Sulfide (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PbS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At 295K (Room Temperature)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Detects well around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2.5 - 3 microns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At 195K and 77K (Cryogenic Cooling)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Improved performance with detectivity increasing in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2-4 micron range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Lead Selenide (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PbSe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At 195K and 77K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More sensitive than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PbS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4-5 micron range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Indium Antimonide (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InSb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At 77K (PV - Photovoltaic mode)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Highly sensitive in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3-5 micron range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PV Theoretical Maximum Line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Represents the theoretical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upper limit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of detectivity for an ideal photovoltaic IR detector.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847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616C-72F7-4920-9794-A8E0E5798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41" y="0"/>
            <a:ext cx="11660458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Cutoff wavelengths for 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various detector types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BB74E-3A0F-678F-74AE-CF2ECAA50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F76D81-4BC5-A89F-D024-9D50728C2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7" name="Picture 6" descr="A table with text and numbers&#10;&#10;AI-generated content may be incorrect.">
            <a:extLst>
              <a:ext uri="{FF2B5EF4-FFF2-40B4-BE49-F238E27FC236}">
                <a16:creationId xmlns:a16="http://schemas.microsoft.com/office/drawing/2014/main" id="{9203B427-E6B7-8349-DB5D-EE8216BFE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023" y="1623319"/>
            <a:ext cx="5486562" cy="4338799"/>
          </a:xfrm>
          <a:prstGeom prst="rect">
            <a:avLst/>
          </a:prstGeom>
        </p:spPr>
      </p:pic>
      <p:pic>
        <p:nvPicPr>
          <p:cNvPr id="10" name="Picture 9" descr="A diagram of an electrical diagram&#10;&#10;AI-generated content may be incorrect.">
            <a:extLst>
              <a:ext uri="{FF2B5EF4-FFF2-40B4-BE49-F238E27FC236}">
                <a16:creationId xmlns:a16="http://schemas.microsoft.com/office/drawing/2014/main" id="{55963FBE-4680-DBCE-C159-FD40E402BF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8562" y="1558776"/>
            <a:ext cx="4590503" cy="457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781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8B07D-5FF3-44C0-96FA-98D951333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011" y="136772"/>
            <a:ext cx="5655459" cy="1800165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Typical Signature Levels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6BB196-3286-2555-629B-A3350B113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6B7947-327E-3F0A-E2AA-6FFFBD07C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0A3710F0-4C7A-ABB5-9BF0-C6B10720EF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382" y="2201012"/>
            <a:ext cx="9737235" cy="3218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4853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113F4-20AA-48DC-BFA1-F0985E9EA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28" y="-5193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IR Flares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A0CA4-D178-4440-9522-75E21FC82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2560"/>
            <a:ext cx="11369654" cy="498665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Purpose of IR Flares</a:t>
            </a:r>
          </a:p>
          <a:p>
            <a:r>
              <a:rPr lang="en-GB" dirty="0"/>
              <a:t>Designed to </a:t>
            </a:r>
            <a:r>
              <a:rPr lang="en-GB" b="1" dirty="0"/>
              <a:t>divert</a:t>
            </a:r>
            <a:r>
              <a:rPr lang="en-GB" dirty="0"/>
              <a:t> heat-seeking (IR-guided</a:t>
            </a:r>
            <a:r>
              <a:rPr lang="en-GB" b="1" dirty="0"/>
              <a:t>) missiles away from aircraft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Higher IR signature than the target: </a:t>
            </a:r>
          </a:p>
          <a:p>
            <a:r>
              <a:rPr lang="en-GB" dirty="0"/>
              <a:t>Flare must emit </a:t>
            </a:r>
            <a:r>
              <a:rPr lang="en-GB" b="1" dirty="0"/>
              <a:t>twice</a:t>
            </a:r>
            <a:r>
              <a:rPr lang="en-GB" dirty="0"/>
              <a:t> the infrared intensity of the target in the </a:t>
            </a:r>
            <a:r>
              <a:rPr lang="en-GB" b="1" dirty="0"/>
              <a:t>targeted wavelength band</a:t>
            </a:r>
            <a:r>
              <a:rPr lang="en-GB" dirty="0"/>
              <a:t>, typically </a:t>
            </a:r>
            <a:r>
              <a:rPr lang="en-GB" b="1" dirty="0"/>
              <a:t>2:1</a:t>
            </a:r>
            <a:r>
              <a:rPr lang="en-GB" dirty="0"/>
              <a:t>. </a:t>
            </a:r>
          </a:p>
          <a:p>
            <a:r>
              <a:rPr lang="en-GB" dirty="0"/>
              <a:t>Achieved by a </a:t>
            </a:r>
            <a:r>
              <a:rPr lang="en-GB" b="1" dirty="0"/>
              <a:t>very high temperature burn</a:t>
            </a:r>
            <a:r>
              <a:rPr lang="en-GB" dirty="0"/>
              <a:t>, usually accomplished with </a:t>
            </a:r>
            <a:r>
              <a:rPr lang="en-GB" b="1" dirty="0"/>
              <a:t>magnesium compounds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b="1" dirty="0"/>
              <a:t>Rapid Ignition ("Rise Time")</a:t>
            </a:r>
          </a:p>
          <a:p>
            <a:r>
              <a:rPr lang="en-GB" dirty="0"/>
              <a:t>The flare must quickly reach </a:t>
            </a:r>
            <a:r>
              <a:rPr lang="en-GB" b="1" dirty="0"/>
              <a:t>full brightness before the missile locks onto it</a:t>
            </a:r>
            <a:r>
              <a:rPr lang="en-GB" dirty="0"/>
              <a:t>.</a:t>
            </a:r>
          </a:p>
          <a:p>
            <a:r>
              <a:rPr lang="en-GB" dirty="0"/>
              <a:t>The required rise time is typically </a:t>
            </a:r>
            <a:r>
              <a:rPr lang="en-GB" b="1" dirty="0"/>
              <a:t>0.2 seconds or faster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Sustained Brightness Duration:</a:t>
            </a:r>
          </a:p>
          <a:p>
            <a:r>
              <a:rPr lang="en-GB" dirty="0"/>
              <a:t>The flare must </a:t>
            </a:r>
            <a:r>
              <a:rPr lang="en-GB" b="1" dirty="0"/>
              <a:t>continue emitting high IR intensity long </a:t>
            </a:r>
            <a:r>
              <a:rPr lang="en-GB" dirty="0"/>
              <a:t>enough to lure the missile away.</a:t>
            </a:r>
          </a:p>
          <a:p>
            <a:r>
              <a:rPr lang="en-GB" dirty="0"/>
              <a:t>This duration is typically a </a:t>
            </a:r>
            <a:r>
              <a:rPr lang="en-GB" b="1" dirty="0"/>
              <a:t>few seconds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BEFB0E-9810-BADA-DB55-DDA195BD1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6848B10-74CB-7232-AF00-B98A6D992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23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37959-B1FA-BE30-9220-C15810D07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F4A5B-C761-9795-A039-B48A50AE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28" y="-5193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IR Flares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9FC48-27AC-94C4-D881-8AAC9692B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2560"/>
            <a:ext cx="11369654" cy="49866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Limitations and Countermeasures: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Modern missiles</a:t>
            </a:r>
            <a:r>
              <a:rPr lang="en-GB" dirty="0"/>
              <a:t> use </a:t>
            </a:r>
            <a:r>
              <a:rPr lang="en-GB" b="1" dirty="0"/>
              <a:t>Counter-Countermeasures (CCM)</a:t>
            </a:r>
            <a:r>
              <a:rPr lang="en-GB" dirty="0"/>
              <a:t> to reject flares.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Some missiles </a:t>
            </a:r>
            <a:r>
              <a:rPr lang="en-GB" b="1" dirty="0"/>
              <a:t>distinguish between flares and real targets</a:t>
            </a:r>
            <a:r>
              <a:rPr lang="en-GB" dirty="0"/>
              <a:t> by: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Tracking movement patterns - </a:t>
            </a:r>
            <a:r>
              <a:rPr lang="en-GB" dirty="0"/>
              <a:t>flares fall quickly while aircraft keep flying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Using multiple IR wavebands</a:t>
            </a:r>
            <a:r>
              <a:rPr lang="en-GB" dirty="0"/>
              <a:t> to detect false signals.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Employing advanced tracking algorithms</a:t>
            </a:r>
            <a:r>
              <a:rPr lang="en-GB" dirty="0"/>
              <a:t> to differentiate between real targets and decoys.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D2790-765C-A367-F625-52A5BD2EB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B573C1-C306-0AA6-419A-7581D1086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796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BC2C6-5415-450C-8D20-607984000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9901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Missile </a:t>
            </a:r>
            <a:r>
              <a:rPr lang="en-GB" sz="3600" dirty="0">
                <a:solidFill>
                  <a:schemeClr val="bg1"/>
                </a:solidFill>
              </a:rPr>
              <a:t>counter-counter</a:t>
            </a:r>
            <a:r>
              <a:rPr lang="en-GB" sz="4000" dirty="0">
                <a:solidFill>
                  <a:schemeClr val="bg1"/>
                </a:solidFill>
              </a:rPr>
              <a:t> Measures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3D46C-501E-40D4-8C64-50711FC77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264920"/>
            <a:ext cx="10972800" cy="52577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="1" dirty="0"/>
              <a:t>Rise Time Identification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a missile detects a </a:t>
            </a:r>
            <a:r>
              <a:rPr lang="en-GB" b="1" dirty="0"/>
              <a:t>rapid increase in IR flux</a:t>
            </a:r>
            <a:r>
              <a:rPr lang="en-GB" dirty="0"/>
              <a:t> (within </a:t>
            </a:r>
            <a:r>
              <a:rPr lang="en-GB" b="1" dirty="0"/>
              <a:t>40 milliseconds</a:t>
            </a:r>
            <a:r>
              <a:rPr lang="en-GB" dirty="0"/>
              <a:t>), it identifies the source as a </a:t>
            </a:r>
            <a:r>
              <a:rPr lang="en-GB" b="1" dirty="0"/>
              <a:t>flare</a:t>
            </a:r>
            <a:r>
              <a:rPr lang="en-GB" dirty="0"/>
              <a:t>.</a:t>
            </a:r>
          </a:p>
          <a:p>
            <a:pPr>
              <a:buNone/>
            </a:pPr>
            <a:r>
              <a:rPr lang="en-GB" b="1" dirty="0"/>
              <a:t>Missile Counter-Countermeasures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Coasting Strategy</a:t>
            </a:r>
            <a:r>
              <a:rPr lang="en-GB" dirty="0"/>
              <a:t>: The missile temporarily ignores tracking data until the flare leaves its field of view (</a:t>
            </a:r>
            <a:r>
              <a:rPr lang="en-GB" b="1" dirty="0"/>
              <a:t>less than a second</a:t>
            </a:r>
            <a:r>
              <a:rPr lang="en-GB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Aircraft </a:t>
            </a:r>
            <a:r>
              <a:rPr lang="en-GB" b="1" dirty="0" err="1"/>
              <a:t>Maneuvers</a:t>
            </a:r>
            <a:r>
              <a:rPr lang="en-GB" dirty="0"/>
              <a:t>: A </a:t>
            </a:r>
            <a:r>
              <a:rPr lang="en-GB" b="1" dirty="0"/>
              <a:t>5G+ </a:t>
            </a:r>
            <a:r>
              <a:rPr lang="en-GB" b="1" dirty="0" err="1"/>
              <a:t>maneuver</a:t>
            </a:r>
            <a:r>
              <a:rPr lang="en-GB" dirty="0"/>
              <a:t> may push the aircraft outside the missile’s tracking range.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Push ahead Response</a:t>
            </a:r>
            <a:r>
              <a:rPr lang="en-GB" dirty="0"/>
              <a:t>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seeker moves </a:t>
            </a:r>
            <a:r>
              <a:rPr lang="en-GB" b="1" dirty="0"/>
              <a:t>forward in the target’s direction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flare exits the field of view faster.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Reduces missile coast time, minimising tracking loss.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B760C2-7C47-B2B1-72F6-11644DEC7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41594E-35AE-CD9B-B52D-EE8B48892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486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A346F-9206-1FCE-3CD5-1A9FDCE2D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60C86-A8D8-A156-7B90-0EB3FFAE4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9901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Missile </a:t>
            </a:r>
            <a:r>
              <a:rPr lang="en-GB" sz="3600" dirty="0">
                <a:solidFill>
                  <a:schemeClr val="bg1"/>
                </a:solidFill>
              </a:rPr>
              <a:t>counter-counter</a:t>
            </a:r>
            <a:r>
              <a:rPr lang="en-GB" sz="4000" dirty="0">
                <a:solidFill>
                  <a:schemeClr val="bg1"/>
                </a:solidFill>
              </a:rPr>
              <a:t> Measures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4EDA8-BD57-BFBF-A4CE-07B8119AC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264920"/>
            <a:ext cx="10972800" cy="5257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="1" dirty="0"/>
              <a:t>Flare Deployment Techniques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Ignition &amp; Release</a:t>
            </a:r>
            <a:r>
              <a:rPr lang="en-GB" dirty="0"/>
              <a:t>: Flares ignite on the aircraft, then get released to mimic the heat signature.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Towed Flares</a:t>
            </a:r>
            <a:r>
              <a:rPr lang="en-GB" dirty="0"/>
              <a:t>: Deployed </a:t>
            </a:r>
            <a:r>
              <a:rPr lang="en-GB" b="1" dirty="0"/>
              <a:t>5–10 meters</a:t>
            </a:r>
            <a:r>
              <a:rPr lang="en-GB" dirty="0"/>
              <a:t> behind the aircraft to mislead the missile.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368F6F-C874-F0B8-C978-D544A6394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A7F306-1D74-3E59-079A-415CEA819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0758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8953-3A4F-404F-9631-3F7610706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36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Missile counter-counter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C4D4C-6938-4190-89C0-E1547FD68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035" y="1405719"/>
            <a:ext cx="11136573" cy="50871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/>
              <a:t>Flare Rejection Techniques in IR Missile Defence</a:t>
            </a:r>
          </a:p>
          <a:p>
            <a:pPr>
              <a:buNone/>
            </a:pPr>
            <a:r>
              <a:rPr lang="en-GB" b="1" dirty="0"/>
              <a:t>Two-Colour Discrimination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flare burns </a:t>
            </a:r>
            <a:r>
              <a:rPr lang="en-GB" b="1" dirty="0"/>
              <a:t>hotter</a:t>
            </a:r>
            <a:r>
              <a:rPr lang="en-GB" dirty="0"/>
              <a:t> than the aircraft.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missile detects temperature differences using: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Two detectors</a:t>
            </a:r>
            <a:r>
              <a:rPr lang="en-GB" dirty="0"/>
              <a:t> with different spectral responses.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Spectral filters</a:t>
            </a:r>
            <a:r>
              <a:rPr lang="en-GB" dirty="0"/>
              <a:t> (selectively transmits light of specific wavelengths while blocking others).</a:t>
            </a:r>
          </a:p>
          <a:p>
            <a:pPr>
              <a:buNone/>
            </a:pPr>
            <a:r>
              <a:rPr lang="en-GB" b="1" dirty="0"/>
              <a:t>Kinematic Rejection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Flare separates rapidly</a:t>
            </a:r>
            <a:r>
              <a:rPr lang="en-GB" dirty="0"/>
              <a:t> due to aerodynamic drag.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missile can detect the </a:t>
            </a:r>
            <a:r>
              <a:rPr lang="en-GB" b="1" dirty="0"/>
              <a:t>rapid motion change</a:t>
            </a:r>
            <a:r>
              <a:rPr lang="en-GB" dirty="0"/>
              <a:t> and trigger: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Coasting Strategy</a:t>
            </a:r>
            <a:r>
              <a:rPr lang="en-GB" dirty="0"/>
              <a:t> (ignoring the flare).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Push ahead Response</a:t>
            </a:r>
            <a:r>
              <a:rPr lang="en-GB" dirty="0"/>
              <a:t> (tracking the aircraft).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3781-0A07-30C9-5095-58DDE412A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9F0607-4FE2-E494-B1D1-2D969D9EE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76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8EDF7-8ADF-CA40-2A5D-997A466B2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26377-EA19-0EDB-6383-5A97E6DB1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36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Missile counter-counter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A3202-E686-F3C4-5694-AE37DD783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035" y="1405719"/>
            <a:ext cx="11136573" cy="50871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Counter-Countermeasure</a:t>
            </a:r>
            <a:r>
              <a:rPr lang="en-GB" dirty="0"/>
              <a:t>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Towed Flares</a:t>
            </a:r>
            <a:r>
              <a:rPr lang="en-GB" dirty="0"/>
              <a:t>: Deployed </a:t>
            </a:r>
            <a:r>
              <a:rPr lang="en-GB" b="1" dirty="0"/>
              <a:t>5–10 meters</a:t>
            </a:r>
            <a:r>
              <a:rPr lang="en-GB" dirty="0"/>
              <a:t> behind the aircraft.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Aerodynamic Flares</a:t>
            </a:r>
            <a:r>
              <a:rPr lang="en-GB" dirty="0"/>
              <a:t>: Launched </a:t>
            </a:r>
            <a:r>
              <a:rPr lang="en-GB" b="1" dirty="0"/>
              <a:t>forwards and upwards</a:t>
            </a:r>
            <a:r>
              <a:rPr lang="en-GB" dirty="0"/>
              <a:t>.</a:t>
            </a:r>
          </a:p>
          <a:p>
            <a:pPr>
              <a:buNone/>
            </a:pPr>
            <a:r>
              <a:rPr lang="en-GB" b="1" dirty="0"/>
              <a:t>Spatial Extent Rejection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Flare is smaller</a:t>
            </a:r>
            <a:r>
              <a:rPr lang="en-GB" dirty="0"/>
              <a:t> than the aircraft in size.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Advanced </a:t>
            </a:r>
            <a:r>
              <a:rPr lang="en-GB" b="1" dirty="0"/>
              <a:t>Pseudo-Imaging &amp; True Imaging</a:t>
            </a:r>
            <a:r>
              <a:rPr lang="en-GB" dirty="0"/>
              <a:t> missile seekers can </a:t>
            </a:r>
            <a:r>
              <a:rPr lang="en-GB" b="1" dirty="0"/>
              <a:t>identify and reject</a:t>
            </a:r>
            <a:r>
              <a:rPr lang="en-GB" dirty="0"/>
              <a:t> the flare.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5797E-D045-9D42-946A-479C42519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604E63-82D1-C909-BC24-0ADAFADEE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76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4" name="Rectangle 3"/>
          <p:cNvSpPr>
            <a:spLocks noGrp="1" noChangeArrowheads="1"/>
          </p:cNvSpPr>
          <p:nvPr>
            <p:ph type="title"/>
          </p:nvPr>
        </p:nvSpPr>
        <p:spPr>
          <a:xfrm>
            <a:off x="1939286" y="74506"/>
            <a:ext cx="7471414" cy="1143000"/>
          </a:xfrm>
        </p:spPr>
        <p:txBody>
          <a:bodyPr/>
          <a:lstStyle/>
          <a:p>
            <a:pPr algn="ctr"/>
            <a:r>
              <a:rPr lang="en-US" altLang="en-US" sz="3200" dirty="0">
                <a:solidFill>
                  <a:schemeClr val="bg1"/>
                </a:solidFill>
              </a:rPr>
              <a:t>IR Decoy Deployment</a:t>
            </a:r>
          </a:p>
        </p:txBody>
      </p:sp>
      <p:pic>
        <p:nvPicPr>
          <p:cNvPr id="3103" name="Picture 2" descr="Flares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31484" y="1217506"/>
            <a:ext cx="4838700" cy="5529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8548" name="Object 29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9410700" y="5900739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4" imgW="914400" imgH="714375" progId="PowerPoint.Show.8">
                  <p:embed/>
                </p:oleObj>
              </mc:Choice>
              <mc:Fallback>
                <p:oleObj name="Presentation" showAsIcon="1" r:id="rId4" imgW="914400" imgH="714375" progId="PowerPoint.Show.8">
                  <p:embed/>
                  <p:pic>
                    <p:nvPicPr>
                      <p:cNvPr id="108548" name="Object 29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410700" y="5900739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05" name="Picture 5" descr="CM - helo - Chinook deploying flares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31951" y="2636839"/>
            <a:ext cx="3184525" cy="373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CFA8D7-A26F-83B0-15EE-3AD2F2487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636CBB-7F2E-D6D4-E844-4E2A76EC9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0745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D3760-137A-8A0F-3CCC-93DFB38B8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F187A-02C0-BB07-8E65-902983AE4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4FF4A3-7555-0A2C-A786-5EB19972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11B239-8CF6-6B4F-39C1-E50792695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1FBC8D5-3F0F-EA47-D1A9-C6F052706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797337" cy="3917032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SA-7 </a:t>
            </a:r>
            <a:r>
              <a:rPr lang="en-GB" dirty="0"/>
              <a:t>is a </a:t>
            </a:r>
            <a:r>
              <a:rPr lang="en-GB" b="1" dirty="0"/>
              <a:t>man-portable air-</a:t>
            </a:r>
            <a:r>
              <a:rPr lang="en-GB" b="1" dirty="0" err="1"/>
              <a:t>defense</a:t>
            </a:r>
            <a:r>
              <a:rPr lang="en-GB" b="1" dirty="0"/>
              <a:t> system (MANPADS)</a:t>
            </a:r>
            <a:r>
              <a:rPr lang="en-GB" dirty="0"/>
              <a:t> designed to </a:t>
            </a:r>
            <a:r>
              <a:rPr lang="en-GB" b="1" dirty="0"/>
              <a:t>track and engage aircraft using a passive infrared (IR) homing seeker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 descr="SA-7B Grail-B 9K32M Strela-2M">
            <a:extLst>
              <a:ext uri="{FF2B5EF4-FFF2-40B4-BE49-F238E27FC236}">
                <a16:creationId xmlns:a16="http://schemas.microsoft.com/office/drawing/2014/main" id="{027B19FB-6D2C-C7E8-63E4-118253902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225" y="1854808"/>
            <a:ext cx="5645750" cy="375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1948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BD16D4-B2EC-1723-2F31-2AAE228F6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2841D-7243-15C2-E6D3-1F1056BA2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BC0064-30DE-C722-E52A-DBC15FE83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E2ACC2-BD26-ADAE-4435-745DC6B57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DEB83FD-C386-DC8B-B8C6-EE461E043B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5471" y="1244502"/>
            <a:ext cx="10703735" cy="467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Passive Infrared Homing: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missile does not emit signals but instead detects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heat signatures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from aircraft engines.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It locks onto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highest infrared source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making rear-aspect attacks most effective.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Seeker Mechanism:</a:t>
            </a:r>
            <a:endParaRPr lang="en-US" altLang="en-US" dirty="0"/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seeker uses 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lead sulfide (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PbS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 infrared detector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sensitive to wavelengths around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3-5 microns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It converts IR radiation into an </a:t>
            </a:r>
            <a:r>
              <a:rPr lang="en-GB" b="1" dirty="0"/>
              <a:t>electrical signal</a:t>
            </a:r>
            <a:r>
              <a:rPr lang="en-GB" dirty="0"/>
              <a:t>.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gyro-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stabilised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gimbal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helps track the target accurately.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816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05F7A-11C9-0D9B-B84E-7B0A0DBC5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6DD66-9EB2-E88B-3475-2639C1CB6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F5073D-B556-8561-6AFD-01963BD5D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06F9C8-E33E-3304-45BA-307B836D2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6B6F880-EFC4-F451-D5F0-1C4630CC72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1138" y="1192922"/>
            <a:ext cx="11351074" cy="553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Missile Flight and Target Engagement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Once fired, the missile follows a heat-seeking trajectory.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control fins adjust its direction based on the seeker’s input.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If the target changes direction, the missile dynamically re-adjusts its course to intercept.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proximity </a:t>
            </a:r>
            <a:r>
              <a:rPr kumimoji="0" lang="en-GB" altLang="en-US" sz="2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fuze</a:t>
            </a: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detonates when the missile gets close enough to the target.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Operational Features: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Effective Range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approximately 3-4 km.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Speed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 approximately 500 m/s.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Countermeasures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Can be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fooled by flares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or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infrared suppression techniques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658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28522-5EE3-D0F9-B770-288893A92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31B59-8AB0-180B-3768-61D97D067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58BF3-20BD-545B-EC13-FDEE8871F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A0647B-7CFE-B691-8D12-7C9D5461C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262DF2C6-80E7-D908-C953-0F72CAA00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79733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F-22A Raptor through Seeker Head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 descr="A white airplane in the sky&#10;&#10;Description automatically generated">
            <a:extLst>
              <a:ext uri="{FF2B5EF4-FFF2-40B4-BE49-F238E27FC236}">
                <a16:creationId xmlns:a16="http://schemas.microsoft.com/office/drawing/2014/main" id="{34E33904-4AA7-1AF3-DFBF-B75C341C051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58044" y="2054904"/>
            <a:ext cx="9136726" cy="466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7256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5B243-2D37-648D-95C9-DA2243429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18E37-DA5F-2493-C38A-5F217BEE8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9A990F-2E67-6190-D6D6-630E7BADF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33C477-DB39-1AB6-2A1A-F3E021DD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B46818A1-03F9-58A2-77D1-418047A21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3191" y="1329336"/>
            <a:ext cx="5797337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Variation of IR Signature Around F-22A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graph of a waveform&#10;&#10;Description automatically generated with medium confidence">
            <a:extLst>
              <a:ext uri="{FF2B5EF4-FFF2-40B4-BE49-F238E27FC236}">
                <a16:creationId xmlns:a16="http://schemas.microsoft.com/office/drawing/2014/main" id="{7E178CEE-8677-BE69-7EC4-066133EB33D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26171" y="1984525"/>
            <a:ext cx="7062335" cy="4590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9720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860C6F-592E-538C-4C7B-DEBCC01DD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48716-4A7D-6FDB-812E-BEB75EF46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112" y="31094"/>
            <a:ext cx="7954454" cy="8791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chemeClr val="bg1"/>
                </a:solidFill>
              </a:rPr>
              <a:t>The SA-7 MANPADs Passive IR Homing Seeker</a:t>
            </a:r>
            <a:endParaRPr lang="en-US" sz="3200" b="0" i="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23672C-3D07-273F-B0DB-921328D1D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D5BC0-6348-3127-D598-09BDF1CEB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08389D04-409A-1FF9-6E99-7C1F8F5E8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203" y="1329336"/>
            <a:ext cx="1164786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Variation of IR Signature Around F-22A</a:t>
            </a:r>
          </a:p>
          <a:p>
            <a:pPr marL="0" indent="0">
              <a:buNone/>
            </a:pPr>
            <a:r>
              <a:rPr lang="en-GB" sz="2000" b="1" dirty="0"/>
              <a:t>Jet Engine Exhaust</a:t>
            </a:r>
            <a:r>
              <a:rPr lang="en-GB" sz="2000" dirty="0"/>
              <a:t> emits strong </a:t>
            </a:r>
            <a:r>
              <a:rPr lang="en-GB" sz="2000" b="1" dirty="0"/>
              <a:t>infrared radiation</a:t>
            </a:r>
            <a:r>
              <a:rPr lang="en-GB" sz="2000" dirty="0"/>
              <a:t> in the </a:t>
            </a:r>
            <a:r>
              <a:rPr lang="en-GB" sz="2000" b="1" dirty="0"/>
              <a:t>3.8 – 4.8 µm range</a:t>
            </a:r>
            <a:r>
              <a:rPr lang="en-GB" sz="2000" dirty="0"/>
              <a:t>.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 descr="A diagram of a plane&#10;&#10;Description automatically generated">
            <a:extLst>
              <a:ext uri="{FF2B5EF4-FFF2-40B4-BE49-F238E27FC236}">
                <a16:creationId xmlns:a16="http://schemas.microsoft.com/office/drawing/2014/main" id="{118F2CDD-B094-B5CF-BDE5-AB0D9D4C1E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80112" y="2430216"/>
            <a:ext cx="7871614" cy="442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038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1060" y="201091"/>
            <a:ext cx="11955479" cy="706437"/>
          </a:xfrm>
        </p:spPr>
        <p:txBody>
          <a:bodyPr/>
          <a:lstStyle/>
          <a:p>
            <a:pPr algn="ctr"/>
            <a:r>
              <a:rPr lang="en-GB" altLang="en-US" sz="3600" dirty="0">
                <a:solidFill>
                  <a:schemeClr val="bg1"/>
                </a:solidFill>
              </a:rPr>
              <a:t>IR Decoy Composition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25964" y="3120727"/>
            <a:ext cx="10696639" cy="306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The main reaction is 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 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Mg + (C</a:t>
            </a:r>
            <a:r>
              <a:rPr kumimoji="0" lang="en-GB" altLang="en-US" sz="2400" b="0" i="0" u="none" strike="noStrike" kern="1200" cap="none" spc="0" normalizeH="0" baseline="-2500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2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F</a:t>
            </a:r>
            <a:r>
              <a:rPr kumimoji="0" lang="en-GB" altLang="en-US" sz="2400" b="0" i="0" u="none" strike="noStrike" kern="1200" cap="none" spc="0" normalizeH="0" baseline="-2500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4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) = MgF</a:t>
            </a:r>
            <a:r>
              <a:rPr kumimoji="0" lang="en-GB" altLang="en-US" sz="2400" b="0" i="0" u="none" strike="noStrike" kern="1200" cap="none" spc="0" normalizeH="0" baseline="-2500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2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 + 2C</a:t>
            </a:r>
          </a:p>
          <a:p>
            <a:pPr lvl="1" defTabSz="457200">
              <a:spcBef>
                <a:spcPct val="20000"/>
              </a:spcBef>
              <a:defRPr/>
            </a:pPr>
            <a:r>
              <a:rPr lang="en-GB" sz="2400" dirty="0"/>
              <a:t>This reaction represents the combustion or reaction of magnesium with </a:t>
            </a:r>
            <a:r>
              <a:rPr lang="en-GB" sz="2400" b="1" dirty="0"/>
              <a:t>Tetrafluoroethylene (C₂F₄)</a:t>
            </a:r>
            <a:r>
              <a:rPr lang="en-GB" sz="2400" dirty="0"/>
              <a:t>, forming </a:t>
            </a:r>
            <a:r>
              <a:rPr lang="en-GB" sz="2400" b="1" dirty="0"/>
              <a:t>Magnesium Fluoride (</a:t>
            </a:r>
            <a:r>
              <a:rPr lang="en-GB" sz="2400" b="1" dirty="0" err="1"/>
              <a:t>MgF</a:t>
            </a:r>
            <a:r>
              <a:rPr lang="en-GB" sz="2400" b="1" dirty="0"/>
              <a:t>₂)</a:t>
            </a:r>
            <a:r>
              <a:rPr lang="en-GB" sz="2400" dirty="0"/>
              <a:t> and Carbon (C).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Times New Roman" pitchFamily="18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The main emission comes from the surface of the flare as a </a:t>
            </a:r>
            <a:r>
              <a:rPr kumimoji="0" lang="en-GB" altLang="en-US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hot grey body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The carbon can burn in the air producing hot carbon dioxide (specific emission).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Any excess magnesium burns in air.</a:t>
            </a:r>
          </a:p>
        </p:txBody>
      </p: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625965" y="1196975"/>
            <a:ext cx="106966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Most current flares contain MTV</a:t>
            </a: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 "/>
              <a:tabLst/>
              <a:defRPr/>
            </a:pPr>
            <a:r>
              <a:rPr kumimoji="0" lang="en-GB" altLang="en-US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M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agnesium, </a:t>
            </a:r>
            <a:r>
              <a:rPr kumimoji="0" lang="en-GB" altLang="en-US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eflon, </a:t>
            </a:r>
            <a:r>
              <a:rPr kumimoji="0" lang="en-GB" altLang="en-US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V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iton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The compositions were originally developed in China Lake (USA) during the 1950s.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They are very energetic,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emit intensely in the infrared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Times New Roman" pitchFamily="18" charset="0"/>
              </a:rPr>
              <a:t>, and are quite hazardous to manufacture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503F04F-31CB-027B-950C-66CC1B552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772584-19C4-2209-76DE-9318E07DB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52453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63F3C3-6768-DEE1-24E0-9EE239C6A745}"/>
              </a:ext>
            </a:extLst>
          </p:cNvPr>
          <p:cNvSpPr/>
          <p:nvPr/>
        </p:nvSpPr>
        <p:spPr>
          <a:xfrm>
            <a:off x="2491273" y="1679510"/>
            <a:ext cx="7371184" cy="47026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5235" name="Rectangle 5"/>
          <p:cNvSpPr>
            <a:spLocks noGrp="1" noChangeArrowheads="1"/>
          </p:cNvSpPr>
          <p:nvPr>
            <p:ph type="title"/>
          </p:nvPr>
        </p:nvSpPr>
        <p:spPr>
          <a:xfrm>
            <a:off x="274639" y="195262"/>
            <a:ext cx="11643246" cy="850900"/>
          </a:xfrm>
        </p:spPr>
        <p:txBody>
          <a:bodyPr/>
          <a:lstStyle/>
          <a:p>
            <a:pPr algn="ctr"/>
            <a:r>
              <a:rPr lang="en-GB" altLang="en-US" sz="3600" dirty="0">
                <a:solidFill>
                  <a:schemeClr val="bg1"/>
                </a:solidFill>
              </a:rPr>
              <a:t>Radiant Spectrum of MTV</a:t>
            </a:r>
          </a:p>
        </p:txBody>
      </p:sp>
      <p:grpSp>
        <p:nvGrpSpPr>
          <p:cNvPr id="95234" name="Group 2"/>
          <p:cNvGrpSpPr>
            <a:grpSpLocks/>
          </p:cNvGrpSpPr>
          <p:nvPr/>
        </p:nvGrpSpPr>
        <p:grpSpPr bwMode="auto">
          <a:xfrm>
            <a:off x="2568576" y="1746250"/>
            <a:ext cx="7197725" cy="4491038"/>
            <a:chOff x="658" y="1071"/>
            <a:chExt cx="4534" cy="2829"/>
          </a:xfrm>
        </p:grpSpPr>
        <p:pic>
          <p:nvPicPr>
            <p:cNvPr id="95236" name="Picture 3" descr="emission spectrum - Mg PTFE 2 copy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" y="1071"/>
              <a:ext cx="4534" cy="28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5237" name="Picture 4" descr="emission spectrum - continuous no wavelengths copy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3" y="1198"/>
              <a:ext cx="272" cy="3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18D106-DEEA-1C26-8006-40FBCD1AE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5240B-2966-ACA0-628B-E26C2D0C7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552304"/>
      </p:ext>
    </p:extLst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588" y="116816"/>
            <a:ext cx="12040412" cy="140053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MTV Spectrum / Target Spectrum</a:t>
            </a: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3848" y="1736800"/>
            <a:ext cx="8698388" cy="446449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A308AC-6A21-5571-2D9E-58281B931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7C6063-D8D9-85B4-0181-E9F967650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746722"/>
      </p:ext>
    </p:extLst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836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MTV Spectrum / Target Spectrum</a:t>
            </a:r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46806" y="1712253"/>
            <a:ext cx="8698388" cy="446449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 bwMode="auto">
          <a:xfrm>
            <a:off x="3431704" y="2210658"/>
            <a:ext cx="576064" cy="2016224"/>
          </a:xfrm>
          <a:prstGeom prst="rect">
            <a:avLst/>
          </a:prstGeom>
          <a:solidFill>
            <a:srgbClr val="FFFF99">
              <a:alpha val="43000"/>
            </a:srgbClr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EBEBE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6600056" y="2420888"/>
            <a:ext cx="1152128" cy="2016224"/>
          </a:xfrm>
          <a:prstGeom prst="rect">
            <a:avLst/>
          </a:prstGeom>
          <a:solidFill>
            <a:srgbClr val="FFFF99">
              <a:alpha val="43000"/>
            </a:srgbClr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EBEBE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4727848" y="1628800"/>
            <a:ext cx="576064" cy="2016224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EBEBE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8933026" y="2420888"/>
            <a:ext cx="1051406" cy="2016224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  <a:effec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EBEBE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051F39-DEE2-123E-34CD-7B3311CD7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ED443B-24A8-CC67-630C-3099A0669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470795"/>
      </p:ext>
    </p:extLst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60" y="188980"/>
            <a:ext cx="11797200" cy="11430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Store design, CCM 118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87517" y="2612604"/>
            <a:ext cx="8627823" cy="208823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67E-2E6F-4782-BF33-2191C7F69CAF}" type="slidenum">
              <a:rPr lang="en-GB" smtClean="0"/>
              <a:t>31</a:t>
            </a:fld>
            <a:endParaRPr lang="en-GB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1985004" y="4296761"/>
            <a:ext cx="0" cy="17891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2273036" y="3781669"/>
            <a:ext cx="360040" cy="187221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487516" y="6195673"/>
            <a:ext cx="1955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End cap and O seal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081560" y="5653879"/>
            <a:ext cx="1859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Anti vibration pad</a:t>
            </a:r>
          </a:p>
        </p:txBody>
      </p:sp>
      <p:cxnSp>
        <p:nvCxnSpPr>
          <p:cNvPr id="27" name="Straight Arrow Connector 26"/>
          <p:cNvCxnSpPr/>
          <p:nvPr/>
        </p:nvCxnSpPr>
        <p:spPr>
          <a:xfrm flipH="1" flipV="1">
            <a:off x="2819814" y="3695439"/>
            <a:ext cx="965390" cy="147789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137132" y="522967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Flare in foil wrapper</a:t>
            </a:r>
          </a:p>
        </p:txBody>
      </p:sp>
      <p:cxnSp>
        <p:nvCxnSpPr>
          <p:cNvPr id="31" name="Straight Arrow Connector 30"/>
          <p:cNvCxnSpPr/>
          <p:nvPr/>
        </p:nvCxnSpPr>
        <p:spPr>
          <a:xfrm>
            <a:off x="3011434" y="1856519"/>
            <a:ext cx="197707" cy="156511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2402643" y="150313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Flare case</a:t>
            </a:r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4706899" y="2167594"/>
            <a:ext cx="590474" cy="114909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6418421" y="16850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Safety mechanism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3771136" y="174388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Stencilled Marking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542792" y="117747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Location flange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496813" y="505537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Bore rider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173484" y="2054421"/>
            <a:ext cx="1296144" cy="3773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“g” Switch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599446" y="5866697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Obturator skirt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930589" y="521256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Impulse cartridge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8393716" y="57785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Electrical contacts</a:t>
            </a:r>
          </a:p>
        </p:txBody>
      </p:sp>
      <p:cxnSp>
        <p:nvCxnSpPr>
          <p:cNvPr id="49" name="Straight Arrow Connector 48"/>
          <p:cNvCxnSpPr/>
          <p:nvPr/>
        </p:nvCxnSpPr>
        <p:spPr>
          <a:xfrm flipV="1">
            <a:off x="7466913" y="4101631"/>
            <a:ext cx="1615805" cy="9632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stCxn id="40" idx="2"/>
          </p:cNvCxnSpPr>
          <p:nvPr/>
        </p:nvCxnSpPr>
        <p:spPr>
          <a:xfrm>
            <a:off x="9694920" y="1546809"/>
            <a:ext cx="66948" cy="14427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7431281" y="2021176"/>
            <a:ext cx="1395141" cy="14479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2" idx="2"/>
          </p:cNvCxnSpPr>
          <p:nvPr/>
        </p:nvCxnSpPr>
        <p:spPr>
          <a:xfrm>
            <a:off x="8821557" y="2431776"/>
            <a:ext cx="486453" cy="9863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 flipV="1">
            <a:off x="5297374" y="3759462"/>
            <a:ext cx="3552055" cy="12643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4149894" y="493548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Ignition transfer pellet</a:t>
            </a:r>
          </a:p>
        </p:txBody>
      </p:sp>
      <p:cxnSp>
        <p:nvCxnSpPr>
          <p:cNvPr id="66" name="Straight Arrow Connector 65"/>
          <p:cNvCxnSpPr/>
          <p:nvPr/>
        </p:nvCxnSpPr>
        <p:spPr>
          <a:xfrm flipV="1">
            <a:off x="7288755" y="4209172"/>
            <a:ext cx="2019255" cy="166779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 flipV="1">
            <a:off x="8999713" y="3835247"/>
            <a:ext cx="640611" cy="142377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/>
          <p:nvPr/>
        </p:nvCxnSpPr>
        <p:spPr>
          <a:xfrm flipV="1">
            <a:off x="9886971" y="3759462"/>
            <a:ext cx="0" cy="200717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C1DBB7-A836-6BC1-212D-1E69A6196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4713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1589" y="100630"/>
            <a:ext cx="11876760" cy="140053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Measuring Performance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342919" y="1600201"/>
            <a:ext cx="11766231" cy="3917032"/>
          </a:xfrm>
        </p:spPr>
        <p:txBody>
          <a:bodyPr>
            <a:normAutofit/>
          </a:bodyPr>
          <a:lstStyle/>
          <a:p>
            <a:r>
              <a:rPr lang="en-GB" dirty="0"/>
              <a:t>Measure performance using:-</a:t>
            </a:r>
          </a:p>
          <a:p>
            <a:pPr lvl="1"/>
            <a:r>
              <a:rPr lang="en-GB" dirty="0"/>
              <a:t>Spectrometer.-Measures the intensity of emitted radiation across different wavelengths.</a:t>
            </a:r>
          </a:p>
          <a:p>
            <a:pPr lvl="1"/>
            <a:r>
              <a:rPr lang="en-GB" dirty="0"/>
              <a:t>Radiometer- Measures the total </a:t>
            </a:r>
            <a:r>
              <a:rPr lang="en-GB" b="1" dirty="0"/>
              <a:t>radiant energy output</a:t>
            </a:r>
            <a:r>
              <a:rPr lang="en-GB" dirty="0"/>
              <a:t> of the flare.</a:t>
            </a:r>
          </a:p>
          <a:p>
            <a:pPr lvl="1"/>
            <a:r>
              <a:rPr lang="en-GB" dirty="0"/>
              <a:t>Photometer- Measures </a:t>
            </a:r>
            <a:r>
              <a:rPr lang="en-GB" b="1" dirty="0"/>
              <a:t>visible and infrared light intensity</a:t>
            </a:r>
            <a:r>
              <a:rPr lang="en-GB" dirty="0"/>
              <a:t>.</a:t>
            </a:r>
          </a:p>
        </p:txBody>
      </p:sp>
      <p:grpSp>
        <p:nvGrpSpPr>
          <p:cNvPr id="86024" name="Group 8"/>
          <p:cNvGrpSpPr>
            <a:grpSpLocks/>
          </p:cNvGrpSpPr>
          <p:nvPr/>
        </p:nvGrpSpPr>
        <p:grpSpPr bwMode="auto">
          <a:xfrm>
            <a:off x="342919" y="4536774"/>
            <a:ext cx="5903912" cy="2536825"/>
            <a:chOff x="1927" y="754"/>
            <a:chExt cx="3719" cy="1598"/>
          </a:xfrm>
        </p:grpSpPr>
        <p:pic>
          <p:nvPicPr>
            <p:cNvPr id="86021" name="Picture 5"/>
            <p:cNvPicPr>
              <a:picLocks noChangeArrowheads="1"/>
            </p:cNvPicPr>
            <p:nvPr/>
          </p:nvPicPr>
          <p:blipFill>
            <a:blip r:embed="rId3"/>
            <a:srcRect l="13309" t="9119" r="6618"/>
            <a:stretch>
              <a:fillRect/>
            </a:stretch>
          </p:blipFill>
          <p:spPr bwMode="auto">
            <a:xfrm>
              <a:off x="1927" y="1298"/>
              <a:ext cx="1407" cy="10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6022" name="Picture 6" descr="visible spectra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515" y="754"/>
              <a:ext cx="2131" cy="1598"/>
            </a:xfrm>
            <a:prstGeom prst="rect">
              <a:avLst/>
            </a:prstGeom>
            <a:noFill/>
          </p:spPr>
        </p:pic>
      </p:grpSp>
      <p:grpSp>
        <p:nvGrpSpPr>
          <p:cNvPr id="86025" name="Group 9"/>
          <p:cNvGrpSpPr>
            <a:grpSpLocks/>
          </p:cNvGrpSpPr>
          <p:nvPr/>
        </p:nvGrpSpPr>
        <p:grpSpPr bwMode="auto">
          <a:xfrm>
            <a:off x="6197462" y="4465637"/>
            <a:ext cx="5830887" cy="2392363"/>
            <a:chOff x="1973" y="2478"/>
            <a:chExt cx="3673" cy="1507"/>
          </a:xfrm>
        </p:grpSpPr>
        <p:pic>
          <p:nvPicPr>
            <p:cNvPr id="86020" name="Picture 4"/>
            <p:cNvPicPr>
              <a:picLocks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973" y="2840"/>
              <a:ext cx="1360" cy="11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6023" name="Picture 7" descr="28030142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3515" y="2478"/>
              <a:ext cx="2131" cy="1507"/>
            </a:xfrm>
            <a:prstGeom prst="rect">
              <a:avLst/>
            </a:prstGeom>
            <a:noFill/>
          </p:spPr>
        </p:pic>
      </p:grpSp>
      <p:pic>
        <p:nvPicPr>
          <p:cNvPr id="86026" name="Picture 10" descr="spectrum"/>
          <p:cNvPicPr>
            <a:picLocks noChangeAspect="1" noChangeArrowheads="1"/>
          </p:cNvPicPr>
          <p:nvPr/>
        </p:nvPicPr>
        <p:blipFill>
          <a:blip r:embed="rId7"/>
          <a:srcRect b="16362"/>
          <a:stretch>
            <a:fillRect/>
          </a:stretch>
        </p:blipFill>
        <p:spPr bwMode="auto">
          <a:xfrm>
            <a:off x="9050039" y="3140268"/>
            <a:ext cx="3059112" cy="1457325"/>
          </a:xfrm>
          <a:prstGeom prst="rect">
            <a:avLst/>
          </a:prstGeom>
          <a:noFill/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02F00C1-DE3E-1BBA-B267-C3953369B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13F535-9964-F7E9-3444-94DFA0F2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8905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86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1930</Words>
  <Application>Microsoft Office PowerPoint</Application>
  <PresentationFormat>Widescreen</PresentationFormat>
  <Paragraphs>319</Paragraphs>
  <Slides>33</Slides>
  <Notes>31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Calibri Light</vt:lpstr>
      <vt:lpstr>Century Gothic</vt:lpstr>
      <vt:lpstr>Times New Roman</vt:lpstr>
      <vt:lpstr>UWTSD 200_Title Page</vt:lpstr>
      <vt:lpstr>UWTSD 200_Title Page 2</vt:lpstr>
      <vt:lpstr>UWTSD 200_Text 4</vt:lpstr>
      <vt:lpstr>Presentation</vt:lpstr>
      <vt:lpstr>PowerPoint Presentation</vt:lpstr>
      <vt:lpstr>Content</vt:lpstr>
      <vt:lpstr>Infrared Tracking</vt:lpstr>
      <vt:lpstr>Infrared Tracking</vt:lpstr>
      <vt:lpstr>Infrared Tracking</vt:lpstr>
      <vt:lpstr>Infrared Tracking</vt:lpstr>
      <vt:lpstr>Infrared Tracking</vt:lpstr>
      <vt:lpstr>Infrared Tracking</vt:lpstr>
      <vt:lpstr>Our aircraft from different aspects</vt:lpstr>
      <vt:lpstr>X-Axis (Wavelength in Microns) Represents the infrared wavelength range from 1 to 6 microns.  Different materials respond to different IR wavelengths. Y-Axis (Detectivity - D) Measures how sensitive the detector material is to incoming infrared radiation.  A higher detectivity means better sensitivity to detecting weak IR signals.  </vt:lpstr>
      <vt:lpstr>Infrared Tracking</vt:lpstr>
      <vt:lpstr>Cutoff wavelengths for  various detector types</vt:lpstr>
      <vt:lpstr>Typical Signature Levels</vt:lpstr>
      <vt:lpstr>IR Flares</vt:lpstr>
      <vt:lpstr>IR Flares</vt:lpstr>
      <vt:lpstr>Missile counter-counter Measures </vt:lpstr>
      <vt:lpstr>Missile counter-counter Measures </vt:lpstr>
      <vt:lpstr>Missile counter-counter Measures</vt:lpstr>
      <vt:lpstr>Missile counter-counter Measures</vt:lpstr>
      <vt:lpstr>IR Decoy Deployment</vt:lpstr>
      <vt:lpstr>The SA-7 MANPADs Passive IR Homing Seeker</vt:lpstr>
      <vt:lpstr>The SA-7 MANPADs Passive IR Homing Seeker</vt:lpstr>
      <vt:lpstr>The SA-7 MANPADs Passive IR Homing Seeker</vt:lpstr>
      <vt:lpstr>The SA-7 MANPADs Passive IR Homing Seeker</vt:lpstr>
      <vt:lpstr>The SA-7 MANPADs Passive IR Homing Seeker</vt:lpstr>
      <vt:lpstr>The SA-7 MANPADs Passive IR Homing Seeker</vt:lpstr>
      <vt:lpstr>IR Decoy Composition</vt:lpstr>
      <vt:lpstr>Radiant Spectrum of MTV</vt:lpstr>
      <vt:lpstr>MTV Spectrum / Target Spectrum</vt:lpstr>
      <vt:lpstr>MTV Spectrum / Target Spectrum</vt:lpstr>
      <vt:lpstr>Store design, CCM 118</vt:lpstr>
      <vt:lpstr>Measuring Performance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2025-03-19T08:10:46Z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