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96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2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F8136D-29E5-A445-AF22-02D52FF1940D}" v="33" dt="2023-03-19T21:37:29.2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735"/>
    <p:restoredTop sz="94650"/>
  </p:normalViewPr>
  <p:slideViewPr>
    <p:cSldViewPr snapToGrid="0">
      <p:cViewPr>
        <p:scale>
          <a:sx n="101" d="100"/>
          <a:sy n="101" d="100"/>
        </p:scale>
        <p:origin x="-3040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hara Bibi (2025745)" userId="5c3d2c22-6880-4d57-9b1e-6e97ef5aa252" providerId="ADAL" clId="{A6F8136D-29E5-A445-AF22-02D52FF1940D}"/>
    <pc:docChg chg="undo custSel addSld delSld modSld">
      <pc:chgData name="Janhara Bibi (2025745)" userId="5c3d2c22-6880-4d57-9b1e-6e97ef5aa252" providerId="ADAL" clId="{A6F8136D-29E5-A445-AF22-02D52FF1940D}" dt="2023-03-19T21:56:23.758" v="6399" actId="1035"/>
      <pc:docMkLst>
        <pc:docMk/>
      </pc:docMkLst>
      <pc:sldChg chg="addSp delSp modSp mod setBg">
        <pc:chgData name="Janhara Bibi (2025745)" userId="5c3d2c22-6880-4d57-9b1e-6e97ef5aa252" providerId="ADAL" clId="{A6F8136D-29E5-A445-AF22-02D52FF1940D}" dt="2023-03-16T20:26:36.568" v="5521" actId="26606"/>
        <pc:sldMkLst>
          <pc:docMk/>
          <pc:sldMk cId="3711202500" sldId="256"/>
        </pc:sldMkLst>
        <pc:spChg chg="mod ord">
          <ac:chgData name="Janhara Bibi (2025745)" userId="5c3d2c22-6880-4d57-9b1e-6e97ef5aa252" providerId="ADAL" clId="{A6F8136D-29E5-A445-AF22-02D52FF1940D}" dt="2023-03-16T20:26:36.568" v="5521" actId="26606"/>
          <ac:spMkLst>
            <pc:docMk/>
            <pc:sldMk cId="3711202500" sldId="256"/>
            <ac:spMk id="2" creationId="{01A46B5E-C87A-8188-EFC3-7D1F93E2FFE4}"/>
          </ac:spMkLst>
        </pc:spChg>
        <pc:spChg chg="mod">
          <ac:chgData name="Janhara Bibi (2025745)" userId="5c3d2c22-6880-4d57-9b1e-6e97ef5aa252" providerId="ADAL" clId="{A6F8136D-29E5-A445-AF22-02D52FF1940D}" dt="2023-03-16T20:26:36.568" v="5521" actId="26606"/>
          <ac:spMkLst>
            <pc:docMk/>
            <pc:sldMk cId="3711202500" sldId="256"/>
            <ac:spMk id="3" creationId="{44EDC8FF-E890-3464-61F7-3358C8D8D05D}"/>
          </ac:spMkLst>
        </pc:spChg>
        <pc:spChg chg="add">
          <ac:chgData name="Janhara Bibi (2025745)" userId="5c3d2c22-6880-4d57-9b1e-6e97ef5aa252" providerId="ADAL" clId="{A6F8136D-29E5-A445-AF22-02D52FF1940D}" dt="2023-03-16T20:26:36.568" v="5521" actId="26606"/>
          <ac:spMkLst>
            <pc:docMk/>
            <pc:sldMk cId="3711202500" sldId="256"/>
            <ac:spMk id="7" creationId="{84167985-D6E9-40FF-97C0-4B6D373E85C9}"/>
          </ac:spMkLst>
        </pc:spChg>
        <pc:spChg chg="add del">
          <ac:chgData name="Janhara Bibi (2025745)" userId="5c3d2c22-6880-4d57-9b1e-6e97ef5aa252" providerId="ADAL" clId="{A6F8136D-29E5-A445-AF22-02D52FF1940D}" dt="2023-03-16T20:26:35.229" v="5518" actId="26606"/>
          <ac:spMkLst>
            <pc:docMk/>
            <pc:sldMk cId="3711202500" sldId="256"/>
            <ac:spMk id="8" creationId="{84167985-D6E9-40FF-97C0-4B6D373E85C9}"/>
          </ac:spMkLst>
        </pc:spChg>
        <pc:spChg chg="add">
          <ac:chgData name="Janhara Bibi (2025745)" userId="5c3d2c22-6880-4d57-9b1e-6e97ef5aa252" providerId="ADAL" clId="{A6F8136D-29E5-A445-AF22-02D52FF1940D}" dt="2023-03-16T20:26:36.568" v="5521" actId="26606"/>
          <ac:spMkLst>
            <pc:docMk/>
            <pc:sldMk cId="3711202500" sldId="256"/>
            <ac:spMk id="9" creationId="{68801362-349C-44BE-BEF6-8E926E1D38BC}"/>
          </ac:spMkLst>
        </pc:spChg>
        <pc:spChg chg="add del">
          <ac:chgData name="Janhara Bibi (2025745)" userId="5c3d2c22-6880-4d57-9b1e-6e97ef5aa252" providerId="ADAL" clId="{A6F8136D-29E5-A445-AF22-02D52FF1940D}" dt="2023-03-16T20:26:35.229" v="5518" actId="26606"/>
          <ac:spMkLst>
            <pc:docMk/>
            <pc:sldMk cId="3711202500" sldId="256"/>
            <ac:spMk id="10" creationId="{68801362-349C-44BE-BEF6-8E926E1D38BC}"/>
          </ac:spMkLst>
        </pc:spChg>
        <pc:picChg chg="add del">
          <ac:chgData name="Janhara Bibi (2025745)" userId="5c3d2c22-6880-4d57-9b1e-6e97ef5aa252" providerId="ADAL" clId="{A6F8136D-29E5-A445-AF22-02D52FF1940D}" dt="2023-03-16T20:26:36.563" v="5520" actId="26606"/>
          <ac:picMkLst>
            <pc:docMk/>
            <pc:sldMk cId="3711202500" sldId="256"/>
            <ac:picMk id="5" creationId="{4F130009-7275-1C8E-7EC0-A8B54D29AD07}"/>
          </ac:picMkLst>
        </pc:picChg>
      </pc:sldChg>
      <pc:sldChg chg="addSp delSp modSp mod setBg">
        <pc:chgData name="Janhara Bibi (2025745)" userId="5c3d2c22-6880-4d57-9b1e-6e97ef5aa252" providerId="ADAL" clId="{A6F8136D-29E5-A445-AF22-02D52FF1940D}" dt="2023-03-19T21:39:00.990" v="5853" actId="1036"/>
        <pc:sldMkLst>
          <pc:docMk/>
          <pc:sldMk cId="2604097859" sldId="257"/>
        </pc:sldMkLst>
        <pc:spChg chg="mod">
          <ac:chgData name="Janhara Bibi (2025745)" userId="5c3d2c22-6880-4d57-9b1e-6e97ef5aa252" providerId="ADAL" clId="{A6F8136D-29E5-A445-AF22-02D52FF1940D}" dt="2023-03-19T21:38:40.129" v="5828" actId="14100"/>
          <ac:spMkLst>
            <pc:docMk/>
            <pc:sldMk cId="2604097859" sldId="257"/>
            <ac:spMk id="2" creationId="{2A8D3A66-855F-877E-F2DA-CB77C8A2939A}"/>
          </ac:spMkLst>
        </pc:spChg>
        <pc:spChg chg="mod ord">
          <ac:chgData name="Janhara Bibi (2025745)" userId="5c3d2c22-6880-4d57-9b1e-6e97ef5aa252" providerId="ADAL" clId="{A6F8136D-29E5-A445-AF22-02D52FF1940D}" dt="2023-03-19T21:39:00.990" v="5853" actId="1036"/>
          <ac:spMkLst>
            <pc:docMk/>
            <pc:sldMk cId="2604097859" sldId="257"/>
            <ac:spMk id="3" creationId="{3C9033E8-49C2-F07E-5DAF-B0470B4C26AD}"/>
          </ac:spMkLst>
        </pc:spChg>
        <pc:spChg chg="add del">
          <ac:chgData name="Janhara Bibi (2025745)" userId="5c3d2c22-6880-4d57-9b1e-6e97ef5aa252" providerId="ADAL" clId="{A6F8136D-29E5-A445-AF22-02D52FF1940D}" dt="2023-03-16T20:26:09.839" v="5511" actId="26606"/>
          <ac:spMkLst>
            <pc:docMk/>
            <pc:sldMk cId="2604097859" sldId="257"/>
            <ac:spMk id="8" creationId="{29DC5A77-10C9-4ECF-B7EB-8D917F36A9EE}"/>
          </ac:spMkLst>
        </pc:spChg>
        <pc:spChg chg="add del">
          <ac:chgData name="Janhara Bibi (2025745)" userId="5c3d2c22-6880-4d57-9b1e-6e97ef5aa252" providerId="ADAL" clId="{A6F8136D-29E5-A445-AF22-02D52FF1940D}" dt="2023-03-16T20:26:09.839" v="5511" actId="26606"/>
          <ac:spMkLst>
            <pc:docMk/>
            <pc:sldMk cId="2604097859" sldId="257"/>
            <ac:spMk id="10" creationId="{2FFE28B5-FB16-49A9-B851-3C35FAC0CACB}"/>
          </ac:spMkLst>
        </pc:spChg>
        <pc:spChg chg="add del">
          <ac:chgData name="Janhara Bibi (2025745)" userId="5c3d2c22-6880-4d57-9b1e-6e97ef5aa252" providerId="ADAL" clId="{A6F8136D-29E5-A445-AF22-02D52FF1940D}" dt="2023-03-16T20:26:09.839" v="5511" actId="26606"/>
          <ac:spMkLst>
            <pc:docMk/>
            <pc:sldMk cId="2604097859" sldId="257"/>
            <ac:spMk id="12" creationId="{01014442-855A-4E0F-8D09-C314661A48B9}"/>
          </ac:spMkLst>
        </pc:spChg>
        <pc:spChg chg="add del">
          <ac:chgData name="Janhara Bibi (2025745)" userId="5c3d2c22-6880-4d57-9b1e-6e97ef5aa252" providerId="ADAL" clId="{A6F8136D-29E5-A445-AF22-02D52FF1940D}" dt="2023-03-16T20:26:09.839" v="5511" actId="26606"/>
          <ac:spMkLst>
            <pc:docMk/>
            <pc:sldMk cId="2604097859" sldId="257"/>
            <ac:spMk id="14" creationId="{9B1ABF09-86CF-414E-88A5-2B84CC7232A9}"/>
          </ac:spMkLst>
        </pc:spChg>
        <pc:spChg chg="add del">
          <ac:chgData name="Janhara Bibi (2025745)" userId="5c3d2c22-6880-4d57-9b1e-6e97ef5aa252" providerId="ADAL" clId="{A6F8136D-29E5-A445-AF22-02D52FF1940D}" dt="2023-03-16T20:26:09.839" v="5511" actId="26606"/>
          <ac:spMkLst>
            <pc:docMk/>
            <pc:sldMk cId="2604097859" sldId="257"/>
            <ac:spMk id="16" creationId="{3FE91770-CDBB-4D24-94E5-AD484F36CE87}"/>
          </ac:spMkLst>
        </pc:spChg>
        <pc:spChg chg="add del">
          <ac:chgData name="Janhara Bibi (2025745)" userId="5c3d2c22-6880-4d57-9b1e-6e97ef5aa252" providerId="ADAL" clId="{A6F8136D-29E5-A445-AF22-02D52FF1940D}" dt="2023-03-16T20:26:11.475" v="5513" actId="26606"/>
          <ac:spMkLst>
            <pc:docMk/>
            <pc:sldMk cId="2604097859" sldId="257"/>
            <ac:spMk id="18" creationId="{1FA5356A-3538-4907-94A4-C8E424ED601B}"/>
          </ac:spMkLst>
        </pc:spChg>
        <pc:spChg chg="add del">
          <ac:chgData name="Janhara Bibi (2025745)" userId="5c3d2c22-6880-4d57-9b1e-6e97ef5aa252" providerId="ADAL" clId="{A6F8136D-29E5-A445-AF22-02D52FF1940D}" dt="2023-03-16T20:26:11.475" v="5513" actId="26606"/>
          <ac:spMkLst>
            <pc:docMk/>
            <pc:sldMk cId="2604097859" sldId="257"/>
            <ac:spMk id="19" creationId="{5A751B43-BCEE-4BC8-B138-B3BB87C18080}"/>
          </ac:spMkLst>
        </pc:spChg>
        <pc:spChg chg="add del">
          <ac:chgData name="Janhara Bibi (2025745)" userId="5c3d2c22-6880-4d57-9b1e-6e97ef5aa252" providerId="ADAL" clId="{A6F8136D-29E5-A445-AF22-02D52FF1940D}" dt="2023-03-16T20:26:11.475" v="5513" actId="26606"/>
          <ac:spMkLst>
            <pc:docMk/>
            <pc:sldMk cId="2604097859" sldId="257"/>
            <ac:spMk id="20" creationId="{288B4A48-8749-414E-ACEB-62F9B1D4FD9F}"/>
          </ac:spMkLst>
        </pc:spChg>
        <pc:spChg chg="add del">
          <ac:chgData name="Janhara Bibi (2025745)" userId="5c3d2c22-6880-4d57-9b1e-6e97ef5aa252" providerId="ADAL" clId="{A6F8136D-29E5-A445-AF22-02D52FF1940D}" dt="2023-03-16T20:26:11.475" v="5513" actId="26606"/>
          <ac:spMkLst>
            <pc:docMk/>
            <pc:sldMk cId="2604097859" sldId="257"/>
            <ac:spMk id="21" creationId="{FFF73465-2DBE-4D7B-B54D-18CA38D811B4}"/>
          </ac:spMkLst>
        </pc:spChg>
        <pc:spChg chg="add del">
          <ac:chgData name="Janhara Bibi (2025745)" userId="5c3d2c22-6880-4d57-9b1e-6e97ef5aa252" providerId="ADAL" clId="{A6F8136D-29E5-A445-AF22-02D52FF1940D}" dt="2023-03-16T20:26:11.475" v="5513" actId="26606"/>
          <ac:spMkLst>
            <pc:docMk/>
            <pc:sldMk cId="2604097859" sldId="257"/>
            <ac:spMk id="22" creationId="{8A5A17C8-1CD9-40A8-B61D-CCC2B885E481}"/>
          </ac:spMkLst>
        </pc:spChg>
        <pc:picChg chg="add mod ord">
          <ac:chgData name="Janhara Bibi (2025745)" userId="5c3d2c22-6880-4d57-9b1e-6e97ef5aa252" providerId="ADAL" clId="{A6F8136D-29E5-A445-AF22-02D52FF1940D}" dt="2023-03-19T21:38:45.662" v="5839" actId="1038"/>
          <ac:picMkLst>
            <pc:docMk/>
            <pc:sldMk cId="2604097859" sldId="257"/>
            <ac:picMk id="4" creationId="{5281616F-388A-7C9D-211D-0341E43F1A4C}"/>
          </ac:picMkLst>
        </pc:picChg>
        <pc:picChg chg="add mod">
          <ac:chgData name="Janhara Bibi (2025745)" userId="5c3d2c22-6880-4d57-9b1e-6e97ef5aa252" providerId="ADAL" clId="{A6F8136D-29E5-A445-AF22-02D52FF1940D}" dt="2023-03-19T21:38:45.662" v="5839" actId="1038"/>
          <ac:picMkLst>
            <pc:docMk/>
            <pc:sldMk cId="2604097859" sldId="257"/>
            <ac:picMk id="5" creationId="{804C8BFC-DE53-477D-4AF2-C9105481A24A}"/>
          </ac:picMkLst>
        </pc:picChg>
      </pc:sldChg>
      <pc:sldChg chg="addSp modSp mod">
        <pc:chgData name="Janhara Bibi (2025745)" userId="5c3d2c22-6880-4d57-9b1e-6e97ef5aa252" providerId="ADAL" clId="{A6F8136D-29E5-A445-AF22-02D52FF1940D}" dt="2023-03-19T21:35:04.080" v="5750" actId="1038"/>
        <pc:sldMkLst>
          <pc:docMk/>
          <pc:sldMk cId="4194388342" sldId="258"/>
        </pc:sldMkLst>
        <pc:spChg chg="mod">
          <ac:chgData name="Janhara Bibi (2025745)" userId="5c3d2c22-6880-4d57-9b1e-6e97ef5aa252" providerId="ADAL" clId="{A6F8136D-29E5-A445-AF22-02D52FF1940D}" dt="2023-03-16T20:28:16.133" v="5555" actId="27636"/>
          <ac:spMkLst>
            <pc:docMk/>
            <pc:sldMk cId="4194388342" sldId="258"/>
            <ac:spMk id="2" creationId="{00246825-FDA1-78F8-7B8D-3B81ED965C40}"/>
          </ac:spMkLst>
        </pc:spChg>
        <pc:spChg chg="mod">
          <ac:chgData name="Janhara Bibi (2025745)" userId="5c3d2c22-6880-4d57-9b1e-6e97ef5aa252" providerId="ADAL" clId="{A6F8136D-29E5-A445-AF22-02D52FF1940D}" dt="2023-03-16T20:29:45.219" v="5568" actId="1076"/>
          <ac:spMkLst>
            <pc:docMk/>
            <pc:sldMk cId="4194388342" sldId="258"/>
            <ac:spMk id="3" creationId="{0C13C4BB-6699-ED54-D5DD-0743EFAB442B}"/>
          </ac:spMkLst>
        </pc:spChg>
        <pc:spChg chg="add mod">
          <ac:chgData name="Janhara Bibi (2025745)" userId="5c3d2c22-6880-4d57-9b1e-6e97ef5aa252" providerId="ADAL" clId="{A6F8136D-29E5-A445-AF22-02D52FF1940D}" dt="2023-03-19T21:33:33.783" v="5703" actId="1076"/>
          <ac:spMkLst>
            <pc:docMk/>
            <pc:sldMk cId="4194388342" sldId="258"/>
            <ac:spMk id="6" creationId="{3E92EC26-3166-6854-88E9-185496FAAA85}"/>
          </ac:spMkLst>
        </pc:spChg>
        <pc:picChg chg="add mod modCrop">
          <ac:chgData name="Janhara Bibi (2025745)" userId="5c3d2c22-6880-4d57-9b1e-6e97ef5aa252" providerId="ADAL" clId="{A6F8136D-29E5-A445-AF22-02D52FF1940D}" dt="2023-03-19T21:33:55.630" v="5713" actId="1037"/>
          <ac:picMkLst>
            <pc:docMk/>
            <pc:sldMk cId="4194388342" sldId="258"/>
            <ac:picMk id="4" creationId="{0226F56E-04C1-A72F-8811-283933AB0564}"/>
          </ac:picMkLst>
        </pc:picChg>
        <pc:picChg chg="add mod">
          <ac:chgData name="Janhara Bibi (2025745)" userId="5c3d2c22-6880-4d57-9b1e-6e97ef5aa252" providerId="ADAL" clId="{A6F8136D-29E5-A445-AF22-02D52FF1940D}" dt="2023-03-19T21:35:04.080" v="5750" actId="1038"/>
          <ac:picMkLst>
            <pc:docMk/>
            <pc:sldMk cId="4194388342" sldId="258"/>
            <ac:picMk id="5" creationId="{3EEC7F08-6926-BB69-3107-E48B34E49C08}"/>
          </ac:picMkLst>
        </pc:picChg>
        <pc:picChg chg="add mod">
          <ac:chgData name="Janhara Bibi (2025745)" userId="5c3d2c22-6880-4d57-9b1e-6e97ef5aa252" providerId="ADAL" clId="{A6F8136D-29E5-A445-AF22-02D52FF1940D}" dt="2023-03-19T21:35:04.080" v="5750" actId="1038"/>
          <ac:picMkLst>
            <pc:docMk/>
            <pc:sldMk cId="4194388342" sldId="258"/>
            <ac:picMk id="7" creationId="{90056041-35F5-4278-103D-5CAB4F5995B5}"/>
          </ac:picMkLst>
        </pc:picChg>
      </pc:sldChg>
      <pc:sldChg chg="addSp delSp modSp mod setBg">
        <pc:chgData name="Janhara Bibi (2025745)" userId="5c3d2c22-6880-4d57-9b1e-6e97ef5aa252" providerId="ADAL" clId="{A6F8136D-29E5-A445-AF22-02D52FF1940D}" dt="2023-03-19T21:40:10.094" v="5854" actId="20577"/>
        <pc:sldMkLst>
          <pc:docMk/>
          <pc:sldMk cId="1999272694" sldId="259"/>
        </pc:sldMkLst>
        <pc:spChg chg="mod">
          <ac:chgData name="Janhara Bibi (2025745)" userId="5c3d2c22-6880-4d57-9b1e-6e97ef5aa252" providerId="ADAL" clId="{A6F8136D-29E5-A445-AF22-02D52FF1940D}" dt="2023-03-16T20:27:04.155" v="5525" actId="14100"/>
          <ac:spMkLst>
            <pc:docMk/>
            <pc:sldMk cId="1999272694" sldId="259"/>
            <ac:spMk id="2" creationId="{B7A190EB-7E66-AD2F-E860-E8180FB98AA2}"/>
          </ac:spMkLst>
        </pc:spChg>
        <pc:spChg chg="mod">
          <ac:chgData name="Janhara Bibi (2025745)" userId="5c3d2c22-6880-4d57-9b1e-6e97ef5aa252" providerId="ADAL" clId="{A6F8136D-29E5-A445-AF22-02D52FF1940D}" dt="2023-03-19T21:40:10.094" v="5854" actId="20577"/>
          <ac:spMkLst>
            <pc:docMk/>
            <pc:sldMk cId="1999272694" sldId="259"/>
            <ac:spMk id="3" creationId="{4F848B6C-FFFE-59D8-C6BD-9691A98E11B0}"/>
          </ac:spMkLst>
        </pc:spChg>
        <pc:spChg chg="add del">
          <ac:chgData name="Janhara Bibi (2025745)" userId="5c3d2c22-6880-4d57-9b1e-6e97ef5aa252" providerId="ADAL" clId="{A6F8136D-29E5-A445-AF22-02D52FF1940D}" dt="2023-03-16T19:02:15.203" v="1348" actId="26606"/>
          <ac:spMkLst>
            <pc:docMk/>
            <pc:sldMk cId="1999272694" sldId="259"/>
            <ac:spMk id="9" creationId="{743AA782-23D1-4521-8CAD-47662984AA08}"/>
          </ac:spMkLst>
        </pc:spChg>
        <pc:spChg chg="add del">
          <ac:chgData name="Janhara Bibi (2025745)" userId="5c3d2c22-6880-4d57-9b1e-6e97ef5aa252" providerId="ADAL" clId="{A6F8136D-29E5-A445-AF22-02D52FF1940D}" dt="2023-03-16T19:02:15.203" v="1348" actId="26606"/>
          <ac:spMkLst>
            <pc:docMk/>
            <pc:sldMk cId="1999272694" sldId="259"/>
            <ac:spMk id="11" creationId="{71877DBC-BB60-40F0-AC93-2ACDBAAE60CE}"/>
          </ac:spMkLst>
        </pc:spChg>
        <pc:picChg chg="add del mod">
          <ac:chgData name="Janhara Bibi (2025745)" userId="5c3d2c22-6880-4d57-9b1e-6e97ef5aa252" providerId="ADAL" clId="{A6F8136D-29E5-A445-AF22-02D52FF1940D}" dt="2023-03-16T19:17:12.441" v="1933" actId="478"/>
          <ac:picMkLst>
            <pc:docMk/>
            <pc:sldMk cId="1999272694" sldId="259"/>
            <ac:picMk id="4" creationId="{49E78744-3DA2-00D8-9436-F557504404E3}"/>
          </ac:picMkLst>
        </pc:picChg>
        <pc:picChg chg="add mod">
          <ac:chgData name="Janhara Bibi (2025745)" userId="5c3d2c22-6880-4d57-9b1e-6e97ef5aa252" providerId="ADAL" clId="{A6F8136D-29E5-A445-AF22-02D52FF1940D}" dt="2023-03-16T19:17:14.830" v="1934" actId="1076"/>
          <ac:picMkLst>
            <pc:docMk/>
            <pc:sldMk cId="1999272694" sldId="259"/>
            <ac:picMk id="5" creationId="{AF21FFAF-047F-3AF0-EB6A-D49D8CD551FE}"/>
          </ac:picMkLst>
        </pc:picChg>
      </pc:sldChg>
      <pc:sldChg chg="modSp del mod">
        <pc:chgData name="Janhara Bibi (2025745)" userId="5c3d2c22-6880-4d57-9b1e-6e97ef5aa252" providerId="ADAL" clId="{A6F8136D-29E5-A445-AF22-02D52FF1940D}" dt="2023-03-16T21:11:11.730" v="5696" actId="2696"/>
        <pc:sldMkLst>
          <pc:docMk/>
          <pc:sldMk cId="1962365124" sldId="260"/>
        </pc:sldMkLst>
        <pc:spChg chg="mod">
          <ac:chgData name="Janhara Bibi (2025745)" userId="5c3d2c22-6880-4d57-9b1e-6e97ef5aa252" providerId="ADAL" clId="{A6F8136D-29E5-A445-AF22-02D52FF1940D}" dt="2023-03-16T20:29:52.335" v="5570" actId="27636"/>
          <ac:spMkLst>
            <pc:docMk/>
            <pc:sldMk cId="1962365124" sldId="260"/>
            <ac:spMk id="2" creationId="{F7513920-B35E-617F-4A4E-0D42192F16E7}"/>
          </ac:spMkLst>
        </pc:spChg>
        <pc:spChg chg="mod">
          <ac:chgData name="Janhara Bibi (2025745)" userId="5c3d2c22-6880-4d57-9b1e-6e97ef5aa252" providerId="ADAL" clId="{A6F8136D-29E5-A445-AF22-02D52FF1940D}" dt="2023-03-16T20:29:59.152" v="5572" actId="1076"/>
          <ac:spMkLst>
            <pc:docMk/>
            <pc:sldMk cId="1962365124" sldId="260"/>
            <ac:spMk id="3" creationId="{686FB53E-8CC0-FED7-0B67-D4AF3B36FAD4}"/>
          </ac:spMkLst>
        </pc:spChg>
      </pc:sldChg>
      <pc:sldChg chg="new del">
        <pc:chgData name="Janhara Bibi (2025745)" userId="5c3d2c22-6880-4d57-9b1e-6e97ef5aa252" providerId="ADAL" clId="{A6F8136D-29E5-A445-AF22-02D52FF1940D}" dt="2023-03-16T19:10:49.019" v="1912" actId="2696"/>
        <pc:sldMkLst>
          <pc:docMk/>
          <pc:sldMk cId="1778355913" sldId="261"/>
        </pc:sldMkLst>
      </pc:sldChg>
      <pc:sldChg chg="addSp delSp modSp new del mod">
        <pc:chgData name="Janhara Bibi (2025745)" userId="5c3d2c22-6880-4d57-9b1e-6e97ef5aa252" providerId="ADAL" clId="{A6F8136D-29E5-A445-AF22-02D52FF1940D}" dt="2023-03-16T19:02:10.276" v="1345" actId="2696"/>
        <pc:sldMkLst>
          <pc:docMk/>
          <pc:sldMk cId="2043053373" sldId="261"/>
        </pc:sldMkLst>
        <pc:spChg chg="del">
          <ac:chgData name="Janhara Bibi (2025745)" userId="5c3d2c22-6880-4d57-9b1e-6e97ef5aa252" providerId="ADAL" clId="{A6F8136D-29E5-A445-AF22-02D52FF1940D}" dt="2023-03-16T18:52:39.562" v="1027" actId="478"/>
          <ac:spMkLst>
            <pc:docMk/>
            <pc:sldMk cId="2043053373" sldId="261"/>
            <ac:spMk id="2" creationId="{416A0258-5F2D-5579-8C44-D74ED9DA44BB}"/>
          </ac:spMkLst>
        </pc:spChg>
        <pc:spChg chg="del">
          <ac:chgData name="Janhara Bibi (2025745)" userId="5c3d2c22-6880-4d57-9b1e-6e97ef5aa252" providerId="ADAL" clId="{A6F8136D-29E5-A445-AF22-02D52FF1940D}" dt="2023-03-16T18:52:41.034" v="1028" actId="478"/>
          <ac:spMkLst>
            <pc:docMk/>
            <pc:sldMk cId="2043053373" sldId="261"/>
            <ac:spMk id="3" creationId="{F0B37B09-8D0C-95B2-D45F-DFF722CEF611}"/>
          </ac:spMkLst>
        </pc:spChg>
        <pc:spChg chg="add del mod">
          <ac:chgData name="Janhara Bibi (2025745)" userId="5c3d2c22-6880-4d57-9b1e-6e97ef5aa252" providerId="ADAL" clId="{A6F8136D-29E5-A445-AF22-02D52FF1940D}" dt="2023-03-16T18:55:16.574" v="1108"/>
          <ac:spMkLst>
            <pc:docMk/>
            <pc:sldMk cId="2043053373" sldId="261"/>
            <ac:spMk id="8" creationId="{BB19CBF2-2A45-ECDC-4897-32A703424C5D}"/>
          </ac:spMkLst>
        </pc:spChg>
        <pc:spChg chg="add mod">
          <ac:chgData name="Janhara Bibi (2025745)" userId="5c3d2c22-6880-4d57-9b1e-6e97ef5aa252" providerId="ADAL" clId="{A6F8136D-29E5-A445-AF22-02D52FF1940D}" dt="2023-03-16T19:01:01.198" v="1280" actId="20577"/>
          <ac:spMkLst>
            <pc:docMk/>
            <pc:sldMk cId="2043053373" sldId="261"/>
            <ac:spMk id="9" creationId="{FC4E3FEC-E234-4909-8061-BB5DB48230B4}"/>
          </ac:spMkLst>
        </pc:spChg>
        <pc:spChg chg="add mod">
          <ac:chgData name="Janhara Bibi (2025745)" userId="5c3d2c22-6880-4d57-9b1e-6e97ef5aa252" providerId="ADAL" clId="{A6F8136D-29E5-A445-AF22-02D52FF1940D}" dt="2023-03-16T18:56:50.706" v="1210" actId="1076"/>
          <ac:spMkLst>
            <pc:docMk/>
            <pc:sldMk cId="2043053373" sldId="261"/>
            <ac:spMk id="10" creationId="{69703019-B4BB-D976-9026-BDDFDB8F1D3C}"/>
          </ac:spMkLst>
        </pc:spChg>
        <pc:graphicFrameChg chg="add del mod modGraphic">
          <ac:chgData name="Janhara Bibi (2025745)" userId="5c3d2c22-6880-4d57-9b1e-6e97ef5aa252" providerId="ADAL" clId="{A6F8136D-29E5-A445-AF22-02D52FF1940D}" dt="2023-03-16T18:54:24.910" v="1047" actId="478"/>
          <ac:graphicFrameMkLst>
            <pc:docMk/>
            <pc:sldMk cId="2043053373" sldId="261"/>
            <ac:graphicFrameMk id="5" creationId="{ACEF8899-0FB9-B4B4-3EE1-2E8695C0CF9F}"/>
          </ac:graphicFrameMkLst>
        </pc:graphicFrameChg>
        <pc:picChg chg="add del mod">
          <ac:chgData name="Janhara Bibi (2025745)" userId="5c3d2c22-6880-4d57-9b1e-6e97ef5aa252" providerId="ADAL" clId="{A6F8136D-29E5-A445-AF22-02D52FF1940D}" dt="2023-03-16T19:02:03.821" v="1344" actId="478"/>
          <ac:picMkLst>
            <pc:docMk/>
            <pc:sldMk cId="2043053373" sldId="261"/>
            <ac:picMk id="4" creationId="{9D7DA565-6748-A746-1607-E313D65E5235}"/>
          </ac:picMkLst>
        </pc:picChg>
        <pc:picChg chg="add mod">
          <ac:chgData name="Janhara Bibi (2025745)" userId="5c3d2c22-6880-4d57-9b1e-6e97ef5aa252" providerId="ADAL" clId="{A6F8136D-29E5-A445-AF22-02D52FF1940D}" dt="2023-03-16T18:54:46.806" v="1055" actId="1076"/>
          <ac:picMkLst>
            <pc:docMk/>
            <pc:sldMk cId="2043053373" sldId="261"/>
            <ac:picMk id="7" creationId="{8D1B21F7-5658-172F-5B91-78103AE8AF4C}"/>
          </ac:picMkLst>
        </pc:picChg>
      </pc:sldChg>
      <pc:sldChg chg="modSp new mod">
        <pc:chgData name="Janhara Bibi (2025745)" userId="5c3d2c22-6880-4d57-9b1e-6e97ef5aa252" providerId="ADAL" clId="{A6F8136D-29E5-A445-AF22-02D52FF1940D}" dt="2023-03-19T21:56:23.758" v="6399" actId="1035"/>
        <pc:sldMkLst>
          <pc:docMk/>
          <pc:sldMk cId="2240387111" sldId="261"/>
        </pc:sldMkLst>
        <pc:spChg chg="mod">
          <ac:chgData name="Janhara Bibi (2025745)" userId="5c3d2c22-6880-4d57-9b1e-6e97ef5aa252" providerId="ADAL" clId="{A6F8136D-29E5-A445-AF22-02D52FF1940D}" dt="2023-03-16T20:24:39.410" v="5466" actId="27636"/>
          <ac:spMkLst>
            <pc:docMk/>
            <pc:sldMk cId="2240387111" sldId="261"/>
            <ac:spMk id="2" creationId="{9DA0BDD7-ECA1-F531-5ADD-F889682FFECA}"/>
          </ac:spMkLst>
        </pc:spChg>
        <pc:spChg chg="mod">
          <ac:chgData name="Janhara Bibi (2025745)" userId="5c3d2c22-6880-4d57-9b1e-6e97ef5aa252" providerId="ADAL" clId="{A6F8136D-29E5-A445-AF22-02D52FF1940D}" dt="2023-03-19T21:56:23.758" v="6399" actId="1035"/>
          <ac:spMkLst>
            <pc:docMk/>
            <pc:sldMk cId="2240387111" sldId="261"/>
            <ac:spMk id="3" creationId="{169CDF2B-C124-EBCB-014C-5B1374E19812}"/>
          </ac:spMkLst>
        </pc:spChg>
      </pc:sldChg>
      <pc:sldChg chg="modSp new mod">
        <pc:chgData name="Janhara Bibi (2025745)" userId="5c3d2c22-6880-4d57-9b1e-6e97ef5aa252" providerId="ADAL" clId="{A6F8136D-29E5-A445-AF22-02D52FF1940D}" dt="2023-03-19T21:32:40.558" v="5699" actId="255"/>
        <pc:sldMkLst>
          <pc:docMk/>
          <pc:sldMk cId="764286365" sldId="262"/>
        </pc:sldMkLst>
        <pc:spChg chg="mod">
          <ac:chgData name="Janhara Bibi (2025745)" userId="5c3d2c22-6880-4d57-9b1e-6e97ef5aa252" providerId="ADAL" clId="{A6F8136D-29E5-A445-AF22-02D52FF1940D}" dt="2023-03-16T21:10:44.867" v="5688" actId="20577"/>
          <ac:spMkLst>
            <pc:docMk/>
            <pc:sldMk cId="764286365" sldId="262"/>
            <ac:spMk id="2" creationId="{F0248A8D-8FAE-BF3B-418E-55AB5A2867C0}"/>
          </ac:spMkLst>
        </pc:spChg>
        <pc:spChg chg="mod">
          <ac:chgData name="Janhara Bibi (2025745)" userId="5c3d2c22-6880-4d57-9b1e-6e97ef5aa252" providerId="ADAL" clId="{A6F8136D-29E5-A445-AF22-02D52FF1940D}" dt="2023-03-19T21:32:40.558" v="5699" actId="255"/>
          <ac:spMkLst>
            <pc:docMk/>
            <pc:sldMk cId="764286365" sldId="262"/>
            <ac:spMk id="3" creationId="{15553C19-ADF7-80B6-70EB-143F2DC5045A}"/>
          </ac:spMkLst>
        </pc:spChg>
      </pc:sldChg>
      <pc:sldChg chg="modSp add mod">
        <pc:chgData name="Janhara Bibi (2025745)" userId="5c3d2c22-6880-4d57-9b1e-6e97ef5aa252" providerId="ADAL" clId="{A6F8136D-29E5-A445-AF22-02D52FF1940D}" dt="2023-03-19T21:55:25.305" v="6384" actId="27636"/>
        <pc:sldMkLst>
          <pc:docMk/>
          <pc:sldMk cId="2090349887" sldId="263"/>
        </pc:sldMkLst>
        <pc:spChg chg="mod">
          <ac:chgData name="Janhara Bibi (2025745)" userId="5c3d2c22-6880-4d57-9b1e-6e97ef5aa252" providerId="ADAL" clId="{A6F8136D-29E5-A445-AF22-02D52FF1940D}" dt="2023-03-19T21:48:10.693" v="5874" actId="20577"/>
          <ac:spMkLst>
            <pc:docMk/>
            <pc:sldMk cId="2090349887" sldId="263"/>
            <ac:spMk id="2" creationId="{9DA0BDD7-ECA1-F531-5ADD-F889682FFECA}"/>
          </ac:spMkLst>
        </pc:spChg>
        <pc:spChg chg="mod">
          <ac:chgData name="Janhara Bibi (2025745)" userId="5c3d2c22-6880-4d57-9b1e-6e97ef5aa252" providerId="ADAL" clId="{A6F8136D-29E5-A445-AF22-02D52FF1940D}" dt="2023-03-19T21:55:25.305" v="6384" actId="27636"/>
          <ac:spMkLst>
            <pc:docMk/>
            <pc:sldMk cId="2090349887" sldId="263"/>
            <ac:spMk id="3" creationId="{169CDF2B-C124-EBCB-014C-5B1374E1981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708FCA-EE91-424D-8342-C6BA3A1B7D08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F6423F-F813-FC48-9D0A-6A4899D341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957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F6423F-F813-FC48-9D0A-6A4899D341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077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D73D-CEB5-5E49-AB1E-3D6A5006E7CF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3CAC3-BE86-DB46-8F85-7B5E52BDC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3265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D73D-CEB5-5E49-AB1E-3D6A5006E7CF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3CAC3-BE86-DB46-8F85-7B5E52BDC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939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D73D-CEB5-5E49-AB1E-3D6A5006E7CF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3CAC3-BE86-DB46-8F85-7B5E52BDC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9869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D73D-CEB5-5E49-AB1E-3D6A5006E7CF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3CAC3-BE86-DB46-8F85-7B5E52BDC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4860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D73D-CEB5-5E49-AB1E-3D6A5006E7CF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3CAC3-BE86-DB46-8F85-7B5E52BDC43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311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D73D-CEB5-5E49-AB1E-3D6A5006E7CF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3CAC3-BE86-DB46-8F85-7B5E52BDC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324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D73D-CEB5-5E49-AB1E-3D6A5006E7CF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3CAC3-BE86-DB46-8F85-7B5E52BDC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78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D73D-CEB5-5E49-AB1E-3D6A5006E7CF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3CAC3-BE86-DB46-8F85-7B5E52BDC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7923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F91D73D-CEB5-5E49-AB1E-3D6A5006E7CF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3CAC3-BE86-DB46-8F85-7B5E52BDC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565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D73D-CEB5-5E49-AB1E-3D6A5006E7CF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3CAC3-BE86-DB46-8F85-7B5E52BDC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378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1D73D-CEB5-5E49-AB1E-3D6A5006E7CF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3CAC3-BE86-DB46-8F85-7B5E52BDC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853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F91D73D-CEB5-5E49-AB1E-3D6A5006E7CF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60B3CAC3-BE86-DB46-8F85-7B5E52BDC4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951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8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4EDC8FF-E890-3464-61F7-3358C8D8D0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729" y="5499895"/>
            <a:ext cx="9638443" cy="484633"/>
          </a:xfrm>
        </p:spPr>
        <p:txBody>
          <a:bodyPr>
            <a:normAutofit/>
          </a:bodyPr>
          <a:lstStyle/>
          <a:p>
            <a:r>
              <a:rPr lang="en-GB"/>
              <a:t>Janhara Bibi (2025745)</a:t>
            </a:r>
            <a:endParaRPr lang="en-GB" dirty="0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A46B5E-C87A-8188-EFC3-7D1F93E2FF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5000"/>
              <a:t>A SYSTEMATIC REVIEW OF SMOKERS’ ATTITUDES TOWARDS SMOKING IN THE UK</a:t>
            </a:r>
          </a:p>
        </p:txBody>
      </p:sp>
    </p:spTree>
    <p:extLst>
      <p:ext uri="{BB962C8B-B14F-4D97-AF65-F5344CB8AC3E}">
        <p14:creationId xmlns:p14="http://schemas.microsoft.com/office/powerpoint/2010/main" val="3711202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D3A66-855F-877E-F2DA-CB77C8A29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2183" y="0"/>
            <a:ext cx="7789817" cy="744583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04C8BFC-DE53-477D-4AF2-C9105481A2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54" y="964692"/>
            <a:ext cx="3450849" cy="2303442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pic>
        <p:nvPicPr>
          <p:cNvPr id="4" name="Picture 3" descr="A close-up of hands holding a syringe&#10;&#10;Description automatically generated with low confidence">
            <a:extLst>
              <a:ext uri="{FF2B5EF4-FFF2-40B4-BE49-F238E27FC236}">
                <a16:creationId xmlns:a16="http://schemas.microsoft.com/office/drawing/2014/main" id="{5281616F-388A-7C9D-211D-0341E43F1A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352" y="3648884"/>
            <a:ext cx="3707652" cy="2176505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033E8-49C2-F07E-5DAF-B0470B4C26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7863" y="870712"/>
            <a:ext cx="8014138" cy="6113416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BACKGROUND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Around 7.4 million adults smoke in the UK (Jha, 2020)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UK Government have tried to help smokers quit with different measures but these are not widely used (West et al, 2013)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Previous research found that attitudes towards smoking influences the likelihood of quitting or continuing smoking (</a:t>
            </a:r>
            <a:r>
              <a:rPr lang="en-GB" sz="1600" dirty="0" err="1"/>
              <a:t>Obieche</a:t>
            </a:r>
            <a:r>
              <a:rPr lang="en-GB" sz="1600" dirty="0"/>
              <a:t> et al, 2021)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Older research found that most smokers hold negative attitudes towards smoking (Hosking et al, 2009) but it depends on factors such as race, job etc. (White et al, 2006)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RATIONALE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Help the Government develop policies to stop smoking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Gaps in existing research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Very little research has explored smokers’ attitudes towards traditional and newer forms of smoking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Few studies have explored whether smokers’ attitudes are linked with them quitting smoking in the UK specifically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AIMS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To investigate whether UK smokers’ attitudes towards smoking have changed in the past 5 years (1) and if it’s linked to their intention to quit smoking (2)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OBJECTIVES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To use a systematic literature review to select and critically evaluate recent research on smoking </a:t>
            </a:r>
          </a:p>
        </p:txBody>
      </p:sp>
    </p:spTree>
    <p:extLst>
      <p:ext uri="{BB962C8B-B14F-4D97-AF65-F5344CB8AC3E}">
        <p14:creationId xmlns:p14="http://schemas.microsoft.com/office/powerpoint/2010/main" val="2604097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46825-FDA1-78F8-7B8D-3B81ED965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67472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3C4BB-6699-ED54-D5DD-0743EFAB4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817894"/>
            <a:ext cx="6813175" cy="618327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600" dirty="0"/>
              <a:t>Used a </a:t>
            </a:r>
            <a:r>
              <a:rPr lang="en-GB" sz="1600" u="sng" dirty="0"/>
              <a:t>Systematic Literature Review</a:t>
            </a:r>
            <a:r>
              <a:rPr lang="en-GB" sz="1600" dirty="0"/>
              <a:t> – involves critical analysis of studies to draw conclusions and inform future policy/practices (Gough et al, 2012; Snyder, 2019)</a:t>
            </a:r>
            <a:endParaRPr lang="en-GB" sz="1600" u="sng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SEARCH STRATEGY AND STUDY SELECTION</a:t>
            </a:r>
          </a:p>
          <a:p>
            <a:r>
              <a:rPr lang="en-GB" sz="1600" dirty="0"/>
              <a:t>Searched Google Scholar (GS) and PubMed (PM) for articles</a:t>
            </a:r>
          </a:p>
          <a:p>
            <a:r>
              <a:rPr lang="en-GB" sz="1600" dirty="0"/>
              <a:t>Went from 18,000 (GS) and 85 (PM) articles to </a:t>
            </a:r>
            <a:r>
              <a:rPr lang="en-GB" sz="1600" u="sng" dirty="0"/>
              <a:t>10 articles </a:t>
            </a:r>
            <a:r>
              <a:rPr lang="en-GB" sz="1600" dirty="0"/>
              <a:t>altogether based on titles and abstracts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SEARCH TERMS</a:t>
            </a:r>
          </a:p>
          <a:p>
            <a:r>
              <a:rPr lang="en-GB" sz="1600" dirty="0"/>
              <a:t>Used Boolean Operators (AND, OR, NOT)</a:t>
            </a:r>
          </a:p>
          <a:p>
            <a:r>
              <a:rPr lang="en-GB" sz="1600" dirty="0"/>
              <a:t>Key Terms: </a:t>
            </a:r>
            <a:r>
              <a:rPr lang="en-GB" sz="1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“smoking” AND “attitudes” OR “opinions” AND “UK”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GB" sz="1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“smoking” AND “attitudes” OR “opinions” AND “cessation” OR “quitting”</a:t>
            </a:r>
            <a:r>
              <a:rPr lang="en-GB" sz="1200" dirty="0">
                <a:solidFill>
                  <a:srgbClr val="0070C0"/>
                </a:solidFill>
                <a:effectLst/>
              </a:rPr>
              <a:t> </a:t>
            </a:r>
            <a:endParaRPr lang="en-GB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INCLUSION AND EXCLUSION CRITERIA</a:t>
            </a:r>
          </a:p>
          <a:p>
            <a:r>
              <a:rPr lang="en-GB" sz="1600" u="sng" dirty="0"/>
              <a:t>Included</a:t>
            </a:r>
            <a:r>
              <a:rPr lang="en-GB" sz="1600" dirty="0"/>
              <a:t>: Primary research, Qualitative and Quantitative research, research published in the last 6 years (2017-2023), research on e-cigarettes and vaping</a:t>
            </a:r>
          </a:p>
          <a:p>
            <a:r>
              <a:rPr lang="en-GB" sz="1600" u="sng" dirty="0"/>
              <a:t>Excluded</a:t>
            </a:r>
            <a:r>
              <a:rPr lang="en-GB" sz="1600" dirty="0"/>
              <a:t>: Secondary research, non-UK based research</a:t>
            </a:r>
            <a:endParaRPr lang="en-GB" sz="1600" u="sng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ETHICAL CONSIDERATIONS</a:t>
            </a:r>
          </a:p>
          <a:p>
            <a:r>
              <a:rPr lang="en-GB" sz="1600" dirty="0"/>
              <a:t>No specific ethical concerns as systematic literature reviews are secondary research – no participants being directly researched</a:t>
            </a:r>
          </a:p>
        </p:txBody>
      </p:sp>
      <p:pic>
        <p:nvPicPr>
          <p:cNvPr id="4" name="Picture 3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0226F56E-04C1-A72F-8811-283933AB056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7" r="8188"/>
          <a:stretch/>
        </p:blipFill>
        <p:spPr bwMode="auto">
          <a:xfrm>
            <a:off x="6671524" y="2032269"/>
            <a:ext cx="5475505" cy="420892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92EC26-3166-6854-88E9-185496FAAA85}"/>
              </a:ext>
            </a:extLst>
          </p:cNvPr>
          <p:cNvSpPr txBox="1"/>
          <p:nvPr/>
        </p:nvSpPr>
        <p:spPr>
          <a:xfrm>
            <a:off x="6877859" y="6241198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Flow Chart showing the Study Selection process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EC7F08-6926-BB69-3107-E48B34E49C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8689" y="775321"/>
            <a:ext cx="1734534" cy="11563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0056041-35F5-4278-103D-5CAB4F5995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7928" y="940749"/>
            <a:ext cx="2451100" cy="82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388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190EB-7E66-AD2F-E860-E8180FB98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256"/>
            <a:ext cx="5818908" cy="67478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48B6C-FFFE-59D8-C6BD-9691A98E1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81037"/>
            <a:ext cx="5818909" cy="589905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dirty="0"/>
              <a:t>10 articles were a mix of quantitative (2) and qualitative (8), most focused on adults (6)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5 main themes/attitudes were found from the 10 articles</a:t>
            </a:r>
          </a:p>
          <a:p>
            <a:pPr marL="0" indent="0">
              <a:buNone/>
            </a:pPr>
            <a:r>
              <a:rPr lang="en-GB" sz="2400" dirty="0"/>
              <a:t>Themes were based on common patterns/points made across all the articles</a:t>
            </a:r>
          </a:p>
          <a:p>
            <a:pPr marL="0" indent="0">
              <a:buNone/>
            </a:pPr>
            <a:r>
              <a:rPr lang="en-GB" sz="2400" dirty="0"/>
              <a:t>Themes A and B were the most common followed by C, D and E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b="1" dirty="0"/>
              <a:t>Theme A: </a:t>
            </a:r>
            <a:r>
              <a:rPr lang="en-GB" sz="2400" dirty="0"/>
              <a:t>Being surrounded by other smokers (7)</a:t>
            </a:r>
            <a:endParaRPr lang="en-GB" sz="2400" b="1" dirty="0"/>
          </a:p>
          <a:p>
            <a:r>
              <a:rPr lang="en-GB" sz="2400" b="1" dirty="0"/>
              <a:t>Theme B: </a:t>
            </a:r>
            <a:r>
              <a:rPr lang="en-GB" sz="2400" dirty="0"/>
              <a:t>Being scared of the health risks associated with smoking (7)</a:t>
            </a:r>
            <a:endParaRPr lang="en-GB" sz="2400" b="1" dirty="0"/>
          </a:p>
          <a:p>
            <a:r>
              <a:rPr lang="en-GB" sz="2400" b="1" dirty="0"/>
              <a:t>Theme C: </a:t>
            </a:r>
            <a:r>
              <a:rPr lang="en-GB" sz="2400" dirty="0"/>
              <a:t>Enjoying and viewing smoking as an activity (5)</a:t>
            </a:r>
            <a:endParaRPr lang="en-GB" sz="2400" b="1" dirty="0"/>
          </a:p>
          <a:p>
            <a:r>
              <a:rPr lang="en-GB" sz="2400" b="1" dirty="0"/>
              <a:t>Theme D: </a:t>
            </a:r>
            <a:r>
              <a:rPr lang="en-GB" sz="2400" dirty="0"/>
              <a:t>Viewing vaping and e-cigarettes more positively than traditional smoking (4)</a:t>
            </a:r>
            <a:endParaRPr lang="en-GB" sz="2400" b="1" dirty="0"/>
          </a:p>
          <a:p>
            <a:r>
              <a:rPr lang="en-GB" sz="2400" b="1" dirty="0"/>
              <a:t>Theme E: </a:t>
            </a:r>
            <a:r>
              <a:rPr lang="en-GB" sz="2400" dirty="0"/>
              <a:t>Provides stress relief (3)</a:t>
            </a:r>
            <a:endParaRPr lang="en-GB" sz="2400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AF21FFAF-047F-3AF0-EB6A-D49D8CD551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0704" y="152512"/>
            <a:ext cx="6373091" cy="655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272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48A8D-8FAE-BF3B-418E-55AB5A286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84908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Discussion, CONCLUSIONS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53C19-ADF7-80B6-70EB-143F2DC50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94118"/>
            <a:ext cx="12192000" cy="5863882"/>
          </a:xfrm>
        </p:spPr>
        <p:txBody>
          <a:bodyPr numCol="1"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 dirty="0"/>
              <a:t>This systematic review met the research aims of investigating what UK smokers’ current attitudes towards are and if they influence the likelihood of quitting smoking.</a:t>
            </a:r>
          </a:p>
          <a:p>
            <a:pPr marL="0" indent="0">
              <a:buNone/>
            </a:pPr>
            <a:r>
              <a:rPr lang="en-GB" sz="2000" dirty="0"/>
              <a:t>The findings of this review was generally supported by existing research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Overall </a:t>
            </a:r>
            <a:r>
              <a:rPr lang="en-GB" sz="2000" u="sng" dirty="0">
                <a:solidFill>
                  <a:srgbClr val="00B050"/>
                </a:solidFill>
              </a:rPr>
              <a:t>strengths</a:t>
            </a:r>
            <a:r>
              <a:rPr lang="en-GB" sz="2000" dirty="0"/>
              <a:t> of this review:	</a:t>
            </a:r>
          </a:p>
          <a:p>
            <a:r>
              <a:rPr lang="en-GB" sz="2000" dirty="0"/>
              <a:t>Managed to explore smokers’ most recent attitudes (before and after COVID)</a:t>
            </a:r>
          </a:p>
          <a:p>
            <a:r>
              <a:rPr lang="en-GB" sz="2000" dirty="0"/>
              <a:t>Identified both positive and negative attitudes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Overall </a:t>
            </a:r>
            <a:r>
              <a:rPr lang="en-GB" sz="2000" u="sng" dirty="0">
                <a:solidFill>
                  <a:srgbClr val="FF0000"/>
                </a:solidFill>
              </a:rPr>
              <a:t>weaknesses</a:t>
            </a:r>
            <a:r>
              <a:rPr lang="en-GB" sz="2000" dirty="0"/>
              <a:t> of this review:</a:t>
            </a:r>
          </a:p>
          <a:p>
            <a:r>
              <a:rPr lang="en-GB" sz="2000" dirty="0"/>
              <a:t>Did not consider the effect of gender, race etc. on smokers’ attitudes</a:t>
            </a:r>
          </a:p>
          <a:p>
            <a:r>
              <a:rPr lang="en-GB" sz="2000" dirty="0"/>
              <a:t>Only included 10 studies … less accurate than if more studies were reviewed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u="sng" dirty="0"/>
              <a:t>Recommendations</a:t>
            </a:r>
            <a:r>
              <a:rPr lang="en-GB" sz="2000" dirty="0"/>
              <a:t> for future research and policies:</a:t>
            </a:r>
          </a:p>
          <a:p>
            <a:r>
              <a:rPr lang="en-GB" sz="2000" dirty="0"/>
              <a:t>Research should look at the effect of gender and race on smokers’ attitudes</a:t>
            </a:r>
          </a:p>
          <a:p>
            <a:r>
              <a:rPr lang="en-GB" sz="2000" dirty="0"/>
              <a:t>Research should explore smokers’ attitudes across the world</a:t>
            </a:r>
          </a:p>
          <a:p>
            <a:r>
              <a:rPr lang="en-GB" sz="2000" dirty="0"/>
              <a:t>NHS should target and educate healthy smokers about health risks of smoking</a:t>
            </a:r>
          </a:p>
          <a:p>
            <a:r>
              <a:rPr lang="en-GB" sz="2000" dirty="0"/>
              <a:t>UK Government should stop recommending e-cigarettes/vaping as smoking alternative and instead introduce non-addictive therapies</a:t>
            </a:r>
          </a:p>
        </p:txBody>
      </p:sp>
    </p:spTree>
    <p:extLst>
      <p:ext uri="{BB962C8B-B14F-4D97-AF65-F5344CB8AC3E}">
        <p14:creationId xmlns:p14="http://schemas.microsoft.com/office/powerpoint/2010/main" val="764286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0BDD7-ECA1-F531-5ADD-F889682FF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82164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CDF2B-C124-EBCB-014C-5B1374E19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497" y="694649"/>
            <a:ext cx="11537005" cy="6196519"/>
          </a:xfrm>
        </p:spPr>
        <p:txBody>
          <a:bodyPr>
            <a:normAutofit fontScale="77500" lnSpcReduction="20000"/>
          </a:bodyPr>
          <a:lstStyle/>
          <a:p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Brown, R., Bauld, L., de Lacy, E.,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Hallingberg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B., Maynard, O., McKell, J., Moore, L., and Moore, G. (2020) A qualitative study of e-cigarette emergence and the potential for renormalisation of smoking in UK youth. 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Drug Policy, 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75(1), pp. 1-9.</a:t>
            </a:r>
          </a:p>
          <a:p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Conner, M., Grogan, S., West, R., </a:t>
            </a:r>
            <a:r>
              <a:rPr lang="en-GB" sz="20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Simmis</a:t>
            </a: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-Ellis, R., </a:t>
            </a:r>
            <a:r>
              <a:rPr lang="en-GB" sz="20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Scholtens</a:t>
            </a: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K., Sykes-</a:t>
            </a:r>
            <a:r>
              <a:rPr lang="en-GB" sz="20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Muskett</a:t>
            </a: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B., </a:t>
            </a:r>
            <a:r>
              <a:rPr lang="en-GB" sz="20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Cowap</a:t>
            </a: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L., Lawton, R, </a:t>
            </a:r>
            <a:r>
              <a:rPr lang="en-GB" sz="20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Amritage</a:t>
            </a: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 J., Meads, D., Schmitt, L., Torgerson, C., and Siddiqi, K. (2019) Effectiveness and cost-effectiveness of repeated implementation intention formation on adolescent smoking initiation: A cluster randomized controlled trial. </a:t>
            </a:r>
            <a:r>
              <a:rPr lang="en-GB" sz="2000" i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Consulting and Clinical Psychology, 87</a:t>
            </a: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(5), pp. 422-432.</a:t>
            </a:r>
          </a:p>
          <a:p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Gough, D. A., Gough, D., Oliver, S., and Thomas, J. (2012) 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 Introduction to Systematic Reviews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SAGE: London, UK.</a:t>
            </a:r>
          </a:p>
          <a:p>
            <a:pPr marL="0" indent="0">
              <a:buNone/>
            </a:pP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Jha, P. (2020) The hazards of smoking and the benefits of cessation: A critical summation of the epidemiological evidence in high-income countries. 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Epidemiology and Global Health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9(1), pp. e49979.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Lucherini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Rooke, C., and Amos, A. (2019) “They’re thinking, well it’s not as bad, I probably won’t get addicted to that. But it’s still got the nicotine in it, so…”: Maturity, Control, and Socializing: Negotiating Identities in Relation to Smoking and Vaping – A Qualitative Study of Young Adults in Scotland. 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Nicotine and Tobacco Research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21(1), pp. 81-87.</a:t>
            </a:r>
          </a:p>
          <a:p>
            <a:pPr marL="0" indent="0">
              <a:buNone/>
            </a:pP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McKeganey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N., and Barnard, M. (2018) Change and Continuity in Vaping and Smoking by Young People: A Qualitative Case Study of A Friendship Group. 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15(5), pp. 1-10.</a:t>
            </a:r>
            <a:endParaRPr lang="en-GB" sz="20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3871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0BDD7-ECA1-F531-5ADD-F889682FF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82164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REFERENCES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CDF2B-C124-EBCB-014C-5B1374E19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739" y="661481"/>
            <a:ext cx="11537005" cy="6196519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McKeganey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N., Barnard, M., and Russell, C. (2018) Vapers and vaping: E-cigarettes users views of vaping and smoking.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Drug Education, Prevention and Policy,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25(1), pp. 13-20.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McKeganey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N., and Dickson, T. (2017) Why Don’t More Smokers Switch to Using E-Cigarettes: The Views of Confirmed Smokers.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14(6), pp. 1-12.</a:t>
            </a:r>
          </a:p>
          <a:p>
            <a:pPr marL="0" indent="0">
              <a:buNone/>
            </a:pP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Obicehe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O., Lee, M., and Salehi, N. (2021) Exploring attitudes towards smoking behaviour and cessation among hospitalised smokers via a socio-ecological framework: A scoping review.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Addictive </a:t>
            </a:r>
            <a:r>
              <a:rPr lang="en-GB" sz="18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Behaviors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122(1), pp. 107040.</a:t>
            </a:r>
          </a:p>
          <a:p>
            <a:pPr marL="0" indent="0">
              <a:buNone/>
            </a:pP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Snyder, H. (2019) Literature review as a research methodology: An overview and guidelines.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Business Research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104(1), pp. 333-339.</a:t>
            </a:r>
          </a:p>
          <a:p>
            <a:pPr marL="0" indent="0"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West, R., May, S., West, M., Croghan, E., and McEwen, A. (2013) Performance of English stop smoking services in first 10 years: analysis of service monitoring data.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BMJ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 347.</a:t>
            </a:r>
          </a:p>
          <a:p>
            <a:pPr marL="0" indent="0"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White, M., Bush, J., Kai, J., Bhopal, R., and Rankin, J. (2006) Quitting smoking and experience of smoking cessation interventions among UK Bangladeshi and Pakistani adults: the views of community members and health professionals.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Epidemiology and Community Health,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60(5), pp. 405-411.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34988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{FD9FB7CA-315F-164C-87B5-EFA96D43A18C}tf10001120</Template>
  <TotalTime>175</TotalTime>
  <Words>1309</Words>
  <Application>Microsoft Macintosh PowerPoint</Application>
  <PresentationFormat>Widescreen</PresentationFormat>
  <Paragraphs>94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Gill Sans MT</vt:lpstr>
      <vt:lpstr>Parcel</vt:lpstr>
      <vt:lpstr>A SYSTEMATIC REVIEW OF SMOKERS’ ATTITUDES TOWARDS SMOKING IN THE UK</vt:lpstr>
      <vt:lpstr>INTRODUCTION</vt:lpstr>
      <vt:lpstr>METHODOLOGY</vt:lpstr>
      <vt:lpstr>RESULTS</vt:lpstr>
      <vt:lpstr>Discussion, CONCLUSIONS AND RECOMMENDATIONS</vt:lpstr>
      <vt:lpstr>REFERENCES</vt:lpstr>
      <vt:lpstr>REFERENCES (Continued)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SYSTEMATIC REVIEW OF SMOKERS’ ATTITUDES TOWARDS SMOKING IN THE UK</dc:title>
  <dc:creator>Janhara Bibi (2025745)</dc:creator>
  <cp:lastModifiedBy>Janhara Bibi (2025745)</cp:lastModifiedBy>
  <cp:revision>1</cp:revision>
  <dcterms:created xsi:type="dcterms:W3CDTF">2023-03-15T22:28:56Z</dcterms:created>
  <dcterms:modified xsi:type="dcterms:W3CDTF">2023-03-19T21:56:25Z</dcterms:modified>
</cp:coreProperties>
</file>