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notesMasterIdLst>
    <p:notesMasterId r:id="rId14"/>
  </p:notesMasterIdLst>
  <p:sldIdLst>
    <p:sldId id="256" r:id="rId5"/>
    <p:sldId id="258" r:id="rId6"/>
    <p:sldId id="266" r:id="rId7"/>
    <p:sldId id="275" r:id="rId8"/>
    <p:sldId id="278" r:id="rId9"/>
    <p:sldId id="276" r:id="rId10"/>
    <p:sldId id="277" r:id="rId11"/>
    <p:sldId id="27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350D61-9949-4BBB-8AF4-3692B7A77341}" v="28" dt="2022-10-18T20:05:41.3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481" autoAdjust="0"/>
  </p:normalViewPr>
  <p:slideViewPr>
    <p:cSldViewPr snapToGrid="0">
      <p:cViewPr varScale="1">
        <p:scale>
          <a:sx n="86" d="100"/>
          <a:sy n="86" d="100"/>
        </p:scale>
        <p:origin x="42" y="13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947F9C-19CD-41B6-BE3C-D78CADCBB44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E0038A-CEF3-4B7A-BEA2-B39AF96A6CF6}">
      <dgm:prSet/>
      <dgm:spPr/>
      <dgm:t>
        <a:bodyPr/>
        <a:lstStyle/>
        <a:p>
          <a:r>
            <a:rPr lang="en-GB" b="1" dirty="0"/>
            <a:t>Title</a:t>
          </a:r>
          <a:endParaRPr lang="en-US" dirty="0"/>
        </a:p>
      </dgm:t>
    </dgm:pt>
    <dgm:pt modelId="{89611E42-302F-468F-8E21-198801339B71}" type="parTrans" cxnId="{F1A13D98-5440-479B-856F-D07D4FF384BB}">
      <dgm:prSet/>
      <dgm:spPr/>
      <dgm:t>
        <a:bodyPr/>
        <a:lstStyle/>
        <a:p>
          <a:endParaRPr lang="en-US"/>
        </a:p>
      </dgm:t>
    </dgm:pt>
    <dgm:pt modelId="{107F37C9-D43E-4D8E-A15F-9251DCCBDA52}" type="sibTrans" cxnId="{F1A13D98-5440-479B-856F-D07D4FF384BB}">
      <dgm:prSet/>
      <dgm:spPr/>
      <dgm:t>
        <a:bodyPr/>
        <a:lstStyle/>
        <a:p>
          <a:endParaRPr lang="en-US"/>
        </a:p>
      </dgm:t>
    </dgm:pt>
    <dgm:pt modelId="{7FA0D77A-2B28-43B8-A5D2-D647A9400677}">
      <dgm:prSet/>
      <dgm:spPr/>
      <dgm:t>
        <a:bodyPr/>
        <a:lstStyle/>
        <a:p>
          <a:r>
            <a:rPr lang="en-GB" b="1"/>
            <a:t>Aim of the Study </a:t>
          </a:r>
          <a:r>
            <a:rPr lang="en-GB"/>
            <a:t>– Outline key question you are trying to answer </a:t>
          </a:r>
          <a:endParaRPr lang="en-US"/>
        </a:p>
      </dgm:t>
    </dgm:pt>
    <dgm:pt modelId="{27196AE7-5FD0-43C3-A481-46B901AF8077}" type="parTrans" cxnId="{5C93A743-1DB8-4E88-A236-B22C0DA6ACAF}">
      <dgm:prSet/>
      <dgm:spPr/>
      <dgm:t>
        <a:bodyPr/>
        <a:lstStyle/>
        <a:p>
          <a:endParaRPr lang="en-US"/>
        </a:p>
      </dgm:t>
    </dgm:pt>
    <dgm:pt modelId="{D24A40AD-9D08-4379-9B1D-72BD869253DB}" type="sibTrans" cxnId="{5C93A743-1DB8-4E88-A236-B22C0DA6ACAF}">
      <dgm:prSet/>
      <dgm:spPr/>
      <dgm:t>
        <a:bodyPr/>
        <a:lstStyle/>
        <a:p>
          <a:endParaRPr lang="en-US"/>
        </a:p>
      </dgm:t>
    </dgm:pt>
    <dgm:pt modelId="{90D72C82-4F11-40C7-A67E-952F736B38AD}">
      <dgm:prSet/>
      <dgm:spPr/>
      <dgm:t>
        <a:bodyPr/>
        <a:lstStyle/>
        <a:p>
          <a:r>
            <a:rPr lang="en-GB" b="1"/>
            <a:t>Research Objectives </a:t>
          </a:r>
          <a:r>
            <a:rPr lang="en-GB"/>
            <a:t>– The steps that you take to achieve the aim of your study</a:t>
          </a:r>
          <a:endParaRPr lang="en-US"/>
        </a:p>
      </dgm:t>
    </dgm:pt>
    <dgm:pt modelId="{1F0FCE5B-6ACC-493C-BA78-EE5220416D42}" type="parTrans" cxnId="{A3B4D0B5-997F-40FF-A1D8-A0D4FA61666E}">
      <dgm:prSet/>
      <dgm:spPr/>
      <dgm:t>
        <a:bodyPr/>
        <a:lstStyle/>
        <a:p>
          <a:endParaRPr lang="en-US"/>
        </a:p>
      </dgm:t>
    </dgm:pt>
    <dgm:pt modelId="{E8777F60-E8A2-445B-B7A4-DFBBB86FC21B}" type="sibTrans" cxnId="{A3B4D0B5-997F-40FF-A1D8-A0D4FA61666E}">
      <dgm:prSet/>
      <dgm:spPr/>
      <dgm:t>
        <a:bodyPr/>
        <a:lstStyle/>
        <a:p>
          <a:endParaRPr lang="en-US"/>
        </a:p>
      </dgm:t>
    </dgm:pt>
    <dgm:pt modelId="{764DD348-7D34-49D3-955A-D1250179F398}">
      <dgm:prSet/>
      <dgm:spPr/>
      <dgm:t>
        <a:bodyPr/>
        <a:lstStyle/>
        <a:p>
          <a:r>
            <a:rPr lang="en-GB" b="1" dirty="0"/>
            <a:t>Background</a:t>
          </a:r>
          <a:r>
            <a:rPr lang="en-GB" dirty="0"/>
            <a:t> – Background to the study, why, purpose, place the study in context</a:t>
          </a:r>
          <a:endParaRPr lang="en-US" dirty="0"/>
        </a:p>
      </dgm:t>
    </dgm:pt>
    <dgm:pt modelId="{0E794579-CA74-4E30-933D-812963B51AFA}" type="parTrans" cxnId="{CE1FDC1E-2946-4656-A8A9-CEE219DF6811}">
      <dgm:prSet/>
      <dgm:spPr/>
      <dgm:t>
        <a:bodyPr/>
        <a:lstStyle/>
        <a:p>
          <a:endParaRPr lang="en-US"/>
        </a:p>
      </dgm:t>
    </dgm:pt>
    <dgm:pt modelId="{9753FB00-C626-43CA-92E0-4AFBDFBD40B3}" type="sibTrans" cxnId="{CE1FDC1E-2946-4656-A8A9-CEE219DF6811}">
      <dgm:prSet/>
      <dgm:spPr/>
      <dgm:t>
        <a:bodyPr/>
        <a:lstStyle/>
        <a:p>
          <a:endParaRPr lang="en-US"/>
        </a:p>
      </dgm:t>
    </dgm:pt>
    <dgm:pt modelId="{8B20D3D5-8556-4029-9D2E-82531C5497E4}">
      <dgm:prSet/>
      <dgm:spPr/>
      <dgm:t>
        <a:bodyPr/>
        <a:lstStyle/>
        <a:p>
          <a:r>
            <a:rPr lang="en-GB" b="1"/>
            <a:t>Literature Review </a:t>
          </a:r>
          <a:r>
            <a:rPr lang="en-GB"/>
            <a:t>– What previous research has been already been done on the topic</a:t>
          </a:r>
          <a:endParaRPr lang="en-US"/>
        </a:p>
      </dgm:t>
    </dgm:pt>
    <dgm:pt modelId="{75AD9B38-F3AD-4506-9F17-9A5BE2142BB4}" type="parTrans" cxnId="{830531EE-245C-46DC-B67C-52EC9B351F7F}">
      <dgm:prSet/>
      <dgm:spPr/>
      <dgm:t>
        <a:bodyPr/>
        <a:lstStyle/>
        <a:p>
          <a:endParaRPr lang="en-US"/>
        </a:p>
      </dgm:t>
    </dgm:pt>
    <dgm:pt modelId="{277F82E5-793D-493B-9A0A-0E779D7BA90B}" type="sibTrans" cxnId="{830531EE-245C-46DC-B67C-52EC9B351F7F}">
      <dgm:prSet/>
      <dgm:spPr/>
      <dgm:t>
        <a:bodyPr/>
        <a:lstStyle/>
        <a:p>
          <a:endParaRPr lang="en-US"/>
        </a:p>
      </dgm:t>
    </dgm:pt>
    <dgm:pt modelId="{4DEDC877-F610-4D51-9566-06C364FC5570}">
      <dgm:prSet/>
      <dgm:spPr/>
      <dgm:t>
        <a:bodyPr/>
        <a:lstStyle/>
        <a:p>
          <a:r>
            <a:rPr lang="en-GB" b="1"/>
            <a:t>Methodology</a:t>
          </a:r>
          <a:r>
            <a:rPr lang="en-GB"/>
            <a:t> – Methods you </a:t>
          </a:r>
          <a:r>
            <a:rPr lang="en-GB" i="1"/>
            <a:t>intend</a:t>
          </a:r>
          <a:r>
            <a:rPr lang="en-GB"/>
            <a:t> to use to gather you information (Research Onion)</a:t>
          </a:r>
          <a:endParaRPr lang="en-US"/>
        </a:p>
      </dgm:t>
    </dgm:pt>
    <dgm:pt modelId="{850C0F0A-F879-4D92-A813-D7AAD5A50F26}" type="parTrans" cxnId="{BA88E1CA-F0C9-4F1B-AC83-5B6578F7709A}">
      <dgm:prSet/>
      <dgm:spPr/>
      <dgm:t>
        <a:bodyPr/>
        <a:lstStyle/>
        <a:p>
          <a:endParaRPr lang="en-US"/>
        </a:p>
      </dgm:t>
    </dgm:pt>
    <dgm:pt modelId="{CFD5B0F1-6280-43C8-9837-043910D158C5}" type="sibTrans" cxnId="{BA88E1CA-F0C9-4F1B-AC83-5B6578F7709A}">
      <dgm:prSet/>
      <dgm:spPr/>
      <dgm:t>
        <a:bodyPr/>
        <a:lstStyle/>
        <a:p>
          <a:endParaRPr lang="en-US"/>
        </a:p>
      </dgm:t>
    </dgm:pt>
    <dgm:pt modelId="{4EE9A54D-005B-4AC1-85E2-FAAC09EF6537}">
      <dgm:prSet/>
      <dgm:spPr/>
      <dgm:t>
        <a:bodyPr/>
        <a:lstStyle/>
        <a:p>
          <a:r>
            <a:rPr lang="en-GB" b="1"/>
            <a:t>Research Approach </a:t>
          </a:r>
          <a:r>
            <a:rPr lang="en-GB"/>
            <a:t>– What will your approach be? Qualitative / Quantitative / Deductive / Inductive……etc.</a:t>
          </a:r>
          <a:endParaRPr lang="en-US"/>
        </a:p>
      </dgm:t>
    </dgm:pt>
    <dgm:pt modelId="{E0B5A7BD-B160-4A9B-A26F-9B5C1EA0E7E4}" type="parTrans" cxnId="{8CB699A2-56F7-4EE0-87B9-5B7E7D2D2930}">
      <dgm:prSet/>
      <dgm:spPr/>
      <dgm:t>
        <a:bodyPr/>
        <a:lstStyle/>
        <a:p>
          <a:endParaRPr lang="en-US"/>
        </a:p>
      </dgm:t>
    </dgm:pt>
    <dgm:pt modelId="{5333B46E-82EB-4377-9194-DE5A4202C550}" type="sibTrans" cxnId="{8CB699A2-56F7-4EE0-87B9-5B7E7D2D2930}">
      <dgm:prSet/>
      <dgm:spPr/>
      <dgm:t>
        <a:bodyPr/>
        <a:lstStyle/>
        <a:p>
          <a:endParaRPr lang="en-US"/>
        </a:p>
      </dgm:t>
    </dgm:pt>
    <dgm:pt modelId="{7A10114B-2E01-4A2D-9158-EA5C253408AE}">
      <dgm:prSet/>
      <dgm:spPr/>
      <dgm:t>
        <a:bodyPr/>
        <a:lstStyle/>
        <a:p>
          <a:r>
            <a:rPr lang="en-GB" b="1"/>
            <a:t>Results</a:t>
          </a:r>
          <a:r>
            <a:rPr lang="en-GB"/>
            <a:t> – How will you collect your data? How will you analyse your data?</a:t>
          </a:r>
          <a:endParaRPr lang="en-US"/>
        </a:p>
      </dgm:t>
    </dgm:pt>
    <dgm:pt modelId="{17A02BAC-9C32-4095-BE79-2CFC2E26E665}" type="parTrans" cxnId="{FF8B00F7-F6EA-4A36-B578-2232C4A3DCCF}">
      <dgm:prSet/>
      <dgm:spPr/>
      <dgm:t>
        <a:bodyPr/>
        <a:lstStyle/>
        <a:p>
          <a:endParaRPr lang="en-US"/>
        </a:p>
      </dgm:t>
    </dgm:pt>
    <dgm:pt modelId="{01ABF67B-D62D-48E2-BD6C-876EEDC6F21C}" type="sibTrans" cxnId="{FF8B00F7-F6EA-4A36-B578-2232C4A3DCCF}">
      <dgm:prSet/>
      <dgm:spPr/>
      <dgm:t>
        <a:bodyPr/>
        <a:lstStyle/>
        <a:p>
          <a:endParaRPr lang="en-US"/>
        </a:p>
      </dgm:t>
    </dgm:pt>
    <dgm:pt modelId="{C11637D2-B727-42AA-A3D3-0D4F1D798AF2}">
      <dgm:prSet/>
      <dgm:spPr/>
      <dgm:t>
        <a:bodyPr/>
        <a:lstStyle/>
        <a:p>
          <a:r>
            <a:rPr lang="en-GB" b="1"/>
            <a:t>Research Limitations </a:t>
          </a:r>
          <a:r>
            <a:rPr lang="en-GB"/>
            <a:t>– Any limitations / weaknesses to your proposed research (time, money, access to participants….etc)</a:t>
          </a:r>
          <a:endParaRPr lang="en-US"/>
        </a:p>
      </dgm:t>
    </dgm:pt>
    <dgm:pt modelId="{30A8CD96-566D-4F95-9A70-2953D0BA355F}" type="parTrans" cxnId="{F3BCFE8C-0C65-4BA6-AEC8-BBC57ED30B20}">
      <dgm:prSet/>
      <dgm:spPr/>
      <dgm:t>
        <a:bodyPr/>
        <a:lstStyle/>
        <a:p>
          <a:endParaRPr lang="en-US"/>
        </a:p>
      </dgm:t>
    </dgm:pt>
    <dgm:pt modelId="{B9EC51B0-B2B1-402C-9D83-7BBD38510204}" type="sibTrans" cxnId="{F3BCFE8C-0C65-4BA6-AEC8-BBC57ED30B20}">
      <dgm:prSet/>
      <dgm:spPr/>
      <dgm:t>
        <a:bodyPr/>
        <a:lstStyle/>
        <a:p>
          <a:endParaRPr lang="en-US"/>
        </a:p>
      </dgm:t>
    </dgm:pt>
    <dgm:pt modelId="{ACBA6EA2-8DFC-43B3-9853-3E942B71C381}">
      <dgm:prSet/>
      <dgm:spPr/>
      <dgm:t>
        <a:bodyPr/>
        <a:lstStyle/>
        <a:p>
          <a:r>
            <a:rPr lang="en-GB" b="1"/>
            <a:t>Time Scale </a:t>
          </a:r>
          <a:r>
            <a:rPr lang="en-GB"/>
            <a:t>– Gantt Chart – to show the time scale of your research</a:t>
          </a:r>
          <a:endParaRPr lang="en-US"/>
        </a:p>
      </dgm:t>
    </dgm:pt>
    <dgm:pt modelId="{694B7C6F-09CD-4227-8C7C-4D72314180D5}" type="parTrans" cxnId="{5EA408F7-9AE7-4E27-A1A6-292548C8DA33}">
      <dgm:prSet/>
      <dgm:spPr/>
      <dgm:t>
        <a:bodyPr/>
        <a:lstStyle/>
        <a:p>
          <a:endParaRPr lang="en-US"/>
        </a:p>
      </dgm:t>
    </dgm:pt>
    <dgm:pt modelId="{8D683CC6-E487-4576-BB97-337E630EB5FC}" type="sibTrans" cxnId="{5EA408F7-9AE7-4E27-A1A6-292548C8DA33}">
      <dgm:prSet/>
      <dgm:spPr/>
      <dgm:t>
        <a:bodyPr/>
        <a:lstStyle/>
        <a:p>
          <a:endParaRPr lang="en-US"/>
        </a:p>
      </dgm:t>
    </dgm:pt>
    <dgm:pt modelId="{EAC88A73-C477-48CA-BBB2-B7BAE82F559C}" type="pres">
      <dgm:prSet presAssocID="{C1947F9C-19CD-41B6-BE3C-D78CADCBB445}" presName="Name0" presStyleCnt="0">
        <dgm:presLayoutVars>
          <dgm:dir/>
          <dgm:resizeHandles val="exact"/>
        </dgm:presLayoutVars>
      </dgm:prSet>
      <dgm:spPr/>
    </dgm:pt>
    <dgm:pt modelId="{1EB3AA77-7170-4E45-A270-C107FB4960DC}" type="pres">
      <dgm:prSet presAssocID="{CAE0038A-CEF3-4B7A-BEA2-B39AF96A6CF6}" presName="node" presStyleLbl="node1" presStyleIdx="0" presStyleCnt="10" custLinFactNeighborX="2446">
        <dgm:presLayoutVars>
          <dgm:bulletEnabled val="1"/>
        </dgm:presLayoutVars>
      </dgm:prSet>
      <dgm:spPr/>
    </dgm:pt>
    <dgm:pt modelId="{249BF5E7-C1D2-4EC8-B730-59B437F04EFA}" type="pres">
      <dgm:prSet presAssocID="{107F37C9-D43E-4D8E-A15F-9251DCCBDA52}" presName="sibTrans" presStyleLbl="sibTrans1D1" presStyleIdx="0" presStyleCnt="9"/>
      <dgm:spPr/>
    </dgm:pt>
    <dgm:pt modelId="{8867532C-6AA8-4896-8FBD-5099ECB01C09}" type="pres">
      <dgm:prSet presAssocID="{107F37C9-D43E-4D8E-A15F-9251DCCBDA52}" presName="connectorText" presStyleLbl="sibTrans1D1" presStyleIdx="0" presStyleCnt="9"/>
      <dgm:spPr/>
    </dgm:pt>
    <dgm:pt modelId="{AF04C9A7-0CDA-413C-8E98-4D1998B13316}" type="pres">
      <dgm:prSet presAssocID="{7FA0D77A-2B28-43B8-A5D2-D647A9400677}" presName="node" presStyleLbl="node1" presStyleIdx="1" presStyleCnt="10">
        <dgm:presLayoutVars>
          <dgm:bulletEnabled val="1"/>
        </dgm:presLayoutVars>
      </dgm:prSet>
      <dgm:spPr/>
    </dgm:pt>
    <dgm:pt modelId="{2FADB3BF-6004-4687-96CC-D11671A4E478}" type="pres">
      <dgm:prSet presAssocID="{D24A40AD-9D08-4379-9B1D-72BD869253DB}" presName="sibTrans" presStyleLbl="sibTrans1D1" presStyleIdx="1" presStyleCnt="9"/>
      <dgm:spPr/>
    </dgm:pt>
    <dgm:pt modelId="{63725ACD-9FE7-45B2-B06D-A77C6C758D3C}" type="pres">
      <dgm:prSet presAssocID="{D24A40AD-9D08-4379-9B1D-72BD869253DB}" presName="connectorText" presStyleLbl="sibTrans1D1" presStyleIdx="1" presStyleCnt="9"/>
      <dgm:spPr/>
    </dgm:pt>
    <dgm:pt modelId="{C8BEE59C-D058-42AA-B59C-B420B2B0D7BF}" type="pres">
      <dgm:prSet presAssocID="{90D72C82-4F11-40C7-A67E-952F736B38AD}" presName="node" presStyleLbl="node1" presStyleIdx="2" presStyleCnt="10">
        <dgm:presLayoutVars>
          <dgm:bulletEnabled val="1"/>
        </dgm:presLayoutVars>
      </dgm:prSet>
      <dgm:spPr/>
    </dgm:pt>
    <dgm:pt modelId="{3F82A42B-629A-4398-8718-DDB6742B2DFC}" type="pres">
      <dgm:prSet presAssocID="{E8777F60-E8A2-445B-B7A4-DFBBB86FC21B}" presName="sibTrans" presStyleLbl="sibTrans1D1" presStyleIdx="2" presStyleCnt="9"/>
      <dgm:spPr/>
    </dgm:pt>
    <dgm:pt modelId="{94CE1B33-134C-4F77-9191-83A9341047EB}" type="pres">
      <dgm:prSet presAssocID="{E8777F60-E8A2-445B-B7A4-DFBBB86FC21B}" presName="connectorText" presStyleLbl="sibTrans1D1" presStyleIdx="2" presStyleCnt="9"/>
      <dgm:spPr/>
    </dgm:pt>
    <dgm:pt modelId="{CC07B040-C375-4030-AC89-207A18B0A3B6}" type="pres">
      <dgm:prSet presAssocID="{764DD348-7D34-49D3-955A-D1250179F398}" presName="node" presStyleLbl="node1" presStyleIdx="3" presStyleCnt="10">
        <dgm:presLayoutVars>
          <dgm:bulletEnabled val="1"/>
        </dgm:presLayoutVars>
      </dgm:prSet>
      <dgm:spPr/>
    </dgm:pt>
    <dgm:pt modelId="{8DD510D1-FDE0-4343-A166-7515F35C04EE}" type="pres">
      <dgm:prSet presAssocID="{9753FB00-C626-43CA-92E0-4AFBDFBD40B3}" presName="sibTrans" presStyleLbl="sibTrans1D1" presStyleIdx="3" presStyleCnt="9"/>
      <dgm:spPr/>
    </dgm:pt>
    <dgm:pt modelId="{20AA1C92-ED9D-49CB-9700-A525AEB555D3}" type="pres">
      <dgm:prSet presAssocID="{9753FB00-C626-43CA-92E0-4AFBDFBD40B3}" presName="connectorText" presStyleLbl="sibTrans1D1" presStyleIdx="3" presStyleCnt="9"/>
      <dgm:spPr/>
    </dgm:pt>
    <dgm:pt modelId="{A48D1D20-9C33-463F-90E1-A92A8CF722D9}" type="pres">
      <dgm:prSet presAssocID="{8B20D3D5-8556-4029-9D2E-82531C5497E4}" presName="node" presStyleLbl="node1" presStyleIdx="4" presStyleCnt="10">
        <dgm:presLayoutVars>
          <dgm:bulletEnabled val="1"/>
        </dgm:presLayoutVars>
      </dgm:prSet>
      <dgm:spPr/>
    </dgm:pt>
    <dgm:pt modelId="{E73EE0AD-F654-4198-9515-6655A04F8102}" type="pres">
      <dgm:prSet presAssocID="{277F82E5-793D-493B-9A0A-0E779D7BA90B}" presName="sibTrans" presStyleLbl="sibTrans1D1" presStyleIdx="4" presStyleCnt="9"/>
      <dgm:spPr/>
    </dgm:pt>
    <dgm:pt modelId="{C28F8BD1-3F06-4C01-B59F-26F93B5A5F4B}" type="pres">
      <dgm:prSet presAssocID="{277F82E5-793D-493B-9A0A-0E779D7BA90B}" presName="connectorText" presStyleLbl="sibTrans1D1" presStyleIdx="4" presStyleCnt="9"/>
      <dgm:spPr/>
    </dgm:pt>
    <dgm:pt modelId="{33607A02-25D0-46A8-BCC1-146F891F09B6}" type="pres">
      <dgm:prSet presAssocID="{4DEDC877-F610-4D51-9566-06C364FC5570}" presName="node" presStyleLbl="node1" presStyleIdx="5" presStyleCnt="10">
        <dgm:presLayoutVars>
          <dgm:bulletEnabled val="1"/>
        </dgm:presLayoutVars>
      </dgm:prSet>
      <dgm:spPr/>
    </dgm:pt>
    <dgm:pt modelId="{0EB0C10C-E6DE-481C-B36D-275D48E3B34A}" type="pres">
      <dgm:prSet presAssocID="{CFD5B0F1-6280-43C8-9837-043910D158C5}" presName="sibTrans" presStyleLbl="sibTrans1D1" presStyleIdx="5" presStyleCnt="9"/>
      <dgm:spPr/>
    </dgm:pt>
    <dgm:pt modelId="{EAA1C894-E4FD-4076-BF07-CED80176BF58}" type="pres">
      <dgm:prSet presAssocID="{CFD5B0F1-6280-43C8-9837-043910D158C5}" presName="connectorText" presStyleLbl="sibTrans1D1" presStyleIdx="5" presStyleCnt="9"/>
      <dgm:spPr/>
    </dgm:pt>
    <dgm:pt modelId="{DE438035-6466-4A6E-B2D4-2672FED41EE0}" type="pres">
      <dgm:prSet presAssocID="{4EE9A54D-005B-4AC1-85E2-FAAC09EF6537}" presName="node" presStyleLbl="node1" presStyleIdx="6" presStyleCnt="10">
        <dgm:presLayoutVars>
          <dgm:bulletEnabled val="1"/>
        </dgm:presLayoutVars>
      </dgm:prSet>
      <dgm:spPr/>
    </dgm:pt>
    <dgm:pt modelId="{083797BD-C83A-476D-917E-91A9838C8BEB}" type="pres">
      <dgm:prSet presAssocID="{5333B46E-82EB-4377-9194-DE5A4202C550}" presName="sibTrans" presStyleLbl="sibTrans1D1" presStyleIdx="6" presStyleCnt="9"/>
      <dgm:spPr/>
    </dgm:pt>
    <dgm:pt modelId="{B886198C-17FF-4B3B-98F0-0778454FEA6C}" type="pres">
      <dgm:prSet presAssocID="{5333B46E-82EB-4377-9194-DE5A4202C550}" presName="connectorText" presStyleLbl="sibTrans1D1" presStyleIdx="6" presStyleCnt="9"/>
      <dgm:spPr/>
    </dgm:pt>
    <dgm:pt modelId="{2DBEC9CF-F40E-47B1-87C1-5FEC9AA6AFCC}" type="pres">
      <dgm:prSet presAssocID="{7A10114B-2E01-4A2D-9158-EA5C253408AE}" presName="node" presStyleLbl="node1" presStyleIdx="7" presStyleCnt="10">
        <dgm:presLayoutVars>
          <dgm:bulletEnabled val="1"/>
        </dgm:presLayoutVars>
      </dgm:prSet>
      <dgm:spPr/>
    </dgm:pt>
    <dgm:pt modelId="{9EEB1F24-E174-48D5-82C1-90C4DA40E2ED}" type="pres">
      <dgm:prSet presAssocID="{01ABF67B-D62D-48E2-BD6C-876EEDC6F21C}" presName="sibTrans" presStyleLbl="sibTrans1D1" presStyleIdx="7" presStyleCnt="9"/>
      <dgm:spPr/>
    </dgm:pt>
    <dgm:pt modelId="{642F6755-ABBE-4F1C-BE4A-99831B949254}" type="pres">
      <dgm:prSet presAssocID="{01ABF67B-D62D-48E2-BD6C-876EEDC6F21C}" presName="connectorText" presStyleLbl="sibTrans1D1" presStyleIdx="7" presStyleCnt="9"/>
      <dgm:spPr/>
    </dgm:pt>
    <dgm:pt modelId="{18316D6C-B02B-4E06-920F-6D85392B90B1}" type="pres">
      <dgm:prSet presAssocID="{C11637D2-B727-42AA-A3D3-0D4F1D798AF2}" presName="node" presStyleLbl="node1" presStyleIdx="8" presStyleCnt="10">
        <dgm:presLayoutVars>
          <dgm:bulletEnabled val="1"/>
        </dgm:presLayoutVars>
      </dgm:prSet>
      <dgm:spPr/>
    </dgm:pt>
    <dgm:pt modelId="{443F706D-CC52-4838-9488-C9D1BD2EF36C}" type="pres">
      <dgm:prSet presAssocID="{B9EC51B0-B2B1-402C-9D83-7BBD38510204}" presName="sibTrans" presStyleLbl="sibTrans1D1" presStyleIdx="8" presStyleCnt="9"/>
      <dgm:spPr/>
    </dgm:pt>
    <dgm:pt modelId="{1610CCBE-57DE-446B-9C88-8A408D1366CF}" type="pres">
      <dgm:prSet presAssocID="{B9EC51B0-B2B1-402C-9D83-7BBD38510204}" presName="connectorText" presStyleLbl="sibTrans1D1" presStyleIdx="8" presStyleCnt="9"/>
      <dgm:spPr/>
    </dgm:pt>
    <dgm:pt modelId="{DE43FF5B-907B-4008-8F4B-C95CBB335258}" type="pres">
      <dgm:prSet presAssocID="{ACBA6EA2-8DFC-43B3-9853-3E942B71C381}" presName="node" presStyleLbl="node1" presStyleIdx="9" presStyleCnt="10">
        <dgm:presLayoutVars>
          <dgm:bulletEnabled val="1"/>
        </dgm:presLayoutVars>
      </dgm:prSet>
      <dgm:spPr/>
    </dgm:pt>
  </dgm:ptLst>
  <dgm:cxnLst>
    <dgm:cxn modelId="{07551E0A-B8C3-4A39-99B4-2680449E6C6C}" type="presOf" srcId="{107F37C9-D43E-4D8E-A15F-9251DCCBDA52}" destId="{249BF5E7-C1D2-4EC8-B730-59B437F04EFA}" srcOrd="0" destOrd="0" presId="urn:microsoft.com/office/officeart/2016/7/layout/RepeatingBendingProcessNew"/>
    <dgm:cxn modelId="{6F99050B-4171-4223-B4DF-AE4BB8131ABC}" type="presOf" srcId="{90D72C82-4F11-40C7-A67E-952F736B38AD}" destId="{C8BEE59C-D058-42AA-B59C-B420B2B0D7BF}" srcOrd="0" destOrd="0" presId="urn:microsoft.com/office/officeart/2016/7/layout/RepeatingBendingProcessNew"/>
    <dgm:cxn modelId="{2F3DE411-8B01-4966-A704-CC34902FDD8A}" type="presOf" srcId="{D24A40AD-9D08-4379-9B1D-72BD869253DB}" destId="{2FADB3BF-6004-4687-96CC-D11671A4E478}" srcOrd="0" destOrd="0" presId="urn:microsoft.com/office/officeart/2016/7/layout/RepeatingBendingProcessNew"/>
    <dgm:cxn modelId="{CE1FDC1E-2946-4656-A8A9-CEE219DF6811}" srcId="{C1947F9C-19CD-41B6-BE3C-D78CADCBB445}" destId="{764DD348-7D34-49D3-955A-D1250179F398}" srcOrd="3" destOrd="0" parTransId="{0E794579-CA74-4E30-933D-812963B51AFA}" sibTransId="{9753FB00-C626-43CA-92E0-4AFBDFBD40B3}"/>
    <dgm:cxn modelId="{3A2EDD23-B0F6-405E-8361-255472579C71}" type="presOf" srcId="{9753FB00-C626-43CA-92E0-4AFBDFBD40B3}" destId="{8DD510D1-FDE0-4343-A166-7515F35C04EE}" srcOrd="0" destOrd="0" presId="urn:microsoft.com/office/officeart/2016/7/layout/RepeatingBendingProcessNew"/>
    <dgm:cxn modelId="{69A5B926-9B30-423A-BA53-02EBC4F960DA}" type="presOf" srcId="{C11637D2-B727-42AA-A3D3-0D4F1D798AF2}" destId="{18316D6C-B02B-4E06-920F-6D85392B90B1}" srcOrd="0" destOrd="0" presId="urn:microsoft.com/office/officeart/2016/7/layout/RepeatingBendingProcessNew"/>
    <dgm:cxn modelId="{D7BD112C-1F37-4093-B6F6-B0974881A7EA}" type="presOf" srcId="{5333B46E-82EB-4377-9194-DE5A4202C550}" destId="{083797BD-C83A-476D-917E-91A9838C8BEB}" srcOrd="0" destOrd="0" presId="urn:microsoft.com/office/officeart/2016/7/layout/RepeatingBendingProcessNew"/>
    <dgm:cxn modelId="{601A512C-E63A-4D5B-A985-8A11C9CB9B0B}" type="presOf" srcId="{9753FB00-C626-43CA-92E0-4AFBDFBD40B3}" destId="{20AA1C92-ED9D-49CB-9700-A525AEB555D3}" srcOrd="1" destOrd="0" presId="urn:microsoft.com/office/officeart/2016/7/layout/RepeatingBendingProcessNew"/>
    <dgm:cxn modelId="{33EBAD2C-0FC4-4511-8A5E-0E13C5FA75ED}" type="presOf" srcId="{B9EC51B0-B2B1-402C-9D83-7BBD38510204}" destId="{1610CCBE-57DE-446B-9C88-8A408D1366CF}" srcOrd="1" destOrd="0" presId="urn:microsoft.com/office/officeart/2016/7/layout/RepeatingBendingProcessNew"/>
    <dgm:cxn modelId="{8216333C-F074-4CED-8BCB-49B21AB76167}" type="presOf" srcId="{8B20D3D5-8556-4029-9D2E-82531C5497E4}" destId="{A48D1D20-9C33-463F-90E1-A92A8CF722D9}" srcOrd="0" destOrd="0" presId="urn:microsoft.com/office/officeart/2016/7/layout/RepeatingBendingProcessNew"/>
    <dgm:cxn modelId="{06AA2C5E-EFFF-4C67-8AF0-87972D453943}" type="presOf" srcId="{B9EC51B0-B2B1-402C-9D83-7BBD38510204}" destId="{443F706D-CC52-4838-9488-C9D1BD2EF36C}" srcOrd="0" destOrd="0" presId="urn:microsoft.com/office/officeart/2016/7/layout/RepeatingBendingProcessNew"/>
    <dgm:cxn modelId="{C7402E5E-4BA9-4CA1-995B-F008ECC6FD10}" type="presOf" srcId="{D24A40AD-9D08-4379-9B1D-72BD869253DB}" destId="{63725ACD-9FE7-45B2-B06D-A77C6C758D3C}" srcOrd="1" destOrd="0" presId="urn:microsoft.com/office/officeart/2016/7/layout/RepeatingBendingProcessNew"/>
    <dgm:cxn modelId="{8CABD760-FDD7-473E-AD13-6CD5ABA15F4A}" type="presOf" srcId="{E8777F60-E8A2-445B-B7A4-DFBBB86FC21B}" destId="{3F82A42B-629A-4398-8718-DDB6742B2DFC}" srcOrd="0" destOrd="0" presId="urn:microsoft.com/office/officeart/2016/7/layout/RepeatingBendingProcessNew"/>
    <dgm:cxn modelId="{B06B6D63-C06A-4829-B33E-FE334C738F75}" type="presOf" srcId="{01ABF67B-D62D-48E2-BD6C-876EEDC6F21C}" destId="{9EEB1F24-E174-48D5-82C1-90C4DA40E2ED}" srcOrd="0" destOrd="0" presId="urn:microsoft.com/office/officeart/2016/7/layout/RepeatingBendingProcessNew"/>
    <dgm:cxn modelId="{5C93A743-1DB8-4E88-A236-B22C0DA6ACAF}" srcId="{C1947F9C-19CD-41B6-BE3C-D78CADCBB445}" destId="{7FA0D77A-2B28-43B8-A5D2-D647A9400677}" srcOrd="1" destOrd="0" parTransId="{27196AE7-5FD0-43C3-A481-46B901AF8077}" sibTransId="{D24A40AD-9D08-4379-9B1D-72BD869253DB}"/>
    <dgm:cxn modelId="{A2E25251-D044-49F6-9404-342AAA265FFF}" type="presOf" srcId="{4DEDC877-F610-4D51-9566-06C364FC5570}" destId="{33607A02-25D0-46A8-BCC1-146F891F09B6}" srcOrd="0" destOrd="0" presId="urn:microsoft.com/office/officeart/2016/7/layout/RepeatingBendingProcessNew"/>
    <dgm:cxn modelId="{2F66AC55-6824-43A6-A980-19BEF1A7A989}" type="presOf" srcId="{ACBA6EA2-8DFC-43B3-9853-3E942B71C381}" destId="{DE43FF5B-907B-4008-8F4B-C95CBB335258}" srcOrd="0" destOrd="0" presId="urn:microsoft.com/office/officeart/2016/7/layout/RepeatingBendingProcessNew"/>
    <dgm:cxn modelId="{190A3279-A4D5-47F0-A544-F72363069FAF}" type="presOf" srcId="{CAE0038A-CEF3-4B7A-BEA2-B39AF96A6CF6}" destId="{1EB3AA77-7170-4E45-A270-C107FB4960DC}" srcOrd="0" destOrd="0" presId="urn:microsoft.com/office/officeart/2016/7/layout/RepeatingBendingProcessNew"/>
    <dgm:cxn modelId="{F3BCFE8C-0C65-4BA6-AEC8-BBC57ED30B20}" srcId="{C1947F9C-19CD-41B6-BE3C-D78CADCBB445}" destId="{C11637D2-B727-42AA-A3D3-0D4F1D798AF2}" srcOrd="8" destOrd="0" parTransId="{30A8CD96-566D-4F95-9A70-2953D0BA355F}" sibTransId="{B9EC51B0-B2B1-402C-9D83-7BBD38510204}"/>
    <dgm:cxn modelId="{F1A13D98-5440-479B-856F-D07D4FF384BB}" srcId="{C1947F9C-19CD-41B6-BE3C-D78CADCBB445}" destId="{CAE0038A-CEF3-4B7A-BEA2-B39AF96A6CF6}" srcOrd="0" destOrd="0" parTransId="{89611E42-302F-468F-8E21-198801339B71}" sibTransId="{107F37C9-D43E-4D8E-A15F-9251DCCBDA52}"/>
    <dgm:cxn modelId="{943A649B-4F63-4C17-A73D-A9FE7DDF9E33}" type="presOf" srcId="{277F82E5-793D-493B-9A0A-0E779D7BA90B}" destId="{C28F8BD1-3F06-4C01-B59F-26F93B5A5F4B}" srcOrd="1" destOrd="0" presId="urn:microsoft.com/office/officeart/2016/7/layout/RepeatingBendingProcessNew"/>
    <dgm:cxn modelId="{8BF7B49F-E70B-42DB-B369-47282D5C9A7D}" type="presOf" srcId="{01ABF67B-D62D-48E2-BD6C-876EEDC6F21C}" destId="{642F6755-ABBE-4F1C-BE4A-99831B949254}" srcOrd="1" destOrd="0" presId="urn:microsoft.com/office/officeart/2016/7/layout/RepeatingBendingProcessNew"/>
    <dgm:cxn modelId="{8CB699A2-56F7-4EE0-87B9-5B7E7D2D2930}" srcId="{C1947F9C-19CD-41B6-BE3C-D78CADCBB445}" destId="{4EE9A54D-005B-4AC1-85E2-FAAC09EF6537}" srcOrd="6" destOrd="0" parTransId="{E0B5A7BD-B160-4A9B-A26F-9B5C1EA0E7E4}" sibTransId="{5333B46E-82EB-4377-9194-DE5A4202C550}"/>
    <dgm:cxn modelId="{B64B85A9-8FB4-42EE-9661-8429CB1861A9}" type="presOf" srcId="{107F37C9-D43E-4D8E-A15F-9251DCCBDA52}" destId="{8867532C-6AA8-4896-8FBD-5099ECB01C09}" srcOrd="1" destOrd="0" presId="urn:microsoft.com/office/officeart/2016/7/layout/RepeatingBendingProcessNew"/>
    <dgm:cxn modelId="{14C992AA-3989-4819-93C3-8AA6851F9551}" type="presOf" srcId="{7A10114B-2E01-4A2D-9158-EA5C253408AE}" destId="{2DBEC9CF-F40E-47B1-87C1-5FEC9AA6AFCC}" srcOrd="0" destOrd="0" presId="urn:microsoft.com/office/officeart/2016/7/layout/RepeatingBendingProcessNew"/>
    <dgm:cxn modelId="{A03F88AD-7337-4193-A7C9-8A192AB84A24}" type="presOf" srcId="{CFD5B0F1-6280-43C8-9837-043910D158C5}" destId="{0EB0C10C-E6DE-481C-B36D-275D48E3B34A}" srcOrd="0" destOrd="0" presId="urn:microsoft.com/office/officeart/2016/7/layout/RepeatingBendingProcessNew"/>
    <dgm:cxn modelId="{0EE0FBB4-00CF-409E-B556-59F21ED3A05E}" type="presOf" srcId="{CFD5B0F1-6280-43C8-9837-043910D158C5}" destId="{EAA1C894-E4FD-4076-BF07-CED80176BF58}" srcOrd="1" destOrd="0" presId="urn:microsoft.com/office/officeart/2016/7/layout/RepeatingBendingProcessNew"/>
    <dgm:cxn modelId="{A3B4D0B5-997F-40FF-A1D8-A0D4FA61666E}" srcId="{C1947F9C-19CD-41B6-BE3C-D78CADCBB445}" destId="{90D72C82-4F11-40C7-A67E-952F736B38AD}" srcOrd="2" destOrd="0" parTransId="{1F0FCE5B-6ACC-493C-BA78-EE5220416D42}" sibTransId="{E8777F60-E8A2-445B-B7A4-DFBBB86FC21B}"/>
    <dgm:cxn modelId="{676060BF-4499-42C3-916B-01A10D9135FE}" type="presOf" srcId="{4EE9A54D-005B-4AC1-85E2-FAAC09EF6537}" destId="{DE438035-6466-4A6E-B2D4-2672FED41EE0}" srcOrd="0" destOrd="0" presId="urn:microsoft.com/office/officeart/2016/7/layout/RepeatingBendingProcessNew"/>
    <dgm:cxn modelId="{D5D3FBC7-DCA3-431F-A8F5-EDAA9E1ECC25}" type="presOf" srcId="{E8777F60-E8A2-445B-B7A4-DFBBB86FC21B}" destId="{94CE1B33-134C-4F77-9191-83A9341047EB}" srcOrd="1" destOrd="0" presId="urn:microsoft.com/office/officeart/2016/7/layout/RepeatingBendingProcessNew"/>
    <dgm:cxn modelId="{BA88E1CA-F0C9-4F1B-AC83-5B6578F7709A}" srcId="{C1947F9C-19CD-41B6-BE3C-D78CADCBB445}" destId="{4DEDC877-F610-4D51-9566-06C364FC5570}" srcOrd="5" destOrd="0" parTransId="{850C0F0A-F879-4D92-A813-D7AAD5A50F26}" sibTransId="{CFD5B0F1-6280-43C8-9837-043910D158C5}"/>
    <dgm:cxn modelId="{2D94BFCF-1CB3-4484-881C-11FF2D8AF211}" type="presOf" srcId="{7FA0D77A-2B28-43B8-A5D2-D647A9400677}" destId="{AF04C9A7-0CDA-413C-8E98-4D1998B13316}" srcOrd="0" destOrd="0" presId="urn:microsoft.com/office/officeart/2016/7/layout/RepeatingBendingProcessNew"/>
    <dgm:cxn modelId="{F02720E3-818D-441B-86D5-180189C30C0F}" type="presOf" srcId="{277F82E5-793D-493B-9A0A-0E779D7BA90B}" destId="{E73EE0AD-F654-4198-9515-6655A04F8102}" srcOrd="0" destOrd="0" presId="urn:microsoft.com/office/officeart/2016/7/layout/RepeatingBendingProcessNew"/>
    <dgm:cxn modelId="{1A30FCE8-8005-42B1-A684-6B3D4A64E2F5}" type="presOf" srcId="{5333B46E-82EB-4377-9194-DE5A4202C550}" destId="{B886198C-17FF-4B3B-98F0-0778454FEA6C}" srcOrd="1" destOrd="0" presId="urn:microsoft.com/office/officeart/2016/7/layout/RepeatingBendingProcessNew"/>
    <dgm:cxn modelId="{5B663FE9-40A8-459E-A3C1-2C5E5146FB7F}" type="presOf" srcId="{C1947F9C-19CD-41B6-BE3C-D78CADCBB445}" destId="{EAC88A73-C477-48CA-BBB2-B7BAE82F559C}" srcOrd="0" destOrd="0" presId="urn:microsoft.com/office/officeart/2016/7/layout/RepeatingBendingProcessNew"/>
    <dgm:cxn modelId="{830531EE-245C-46DC-B67C-52EC9B351F7F}" srcId="{C1947F9C-19CD-41B6-BE3C-D78CADCBB445}" destId="{8B20D3D5-8556-4029-9D2E-82531C5497E4}" srcOrd="4" destOrd="0" parTransId="{75AD9B38-F3AD-4506-9F17-9A5BE2142BB4}" sibTransId="{277F82E5-793D-493B-9A0A-0E779D7BA90B}"/>
    <dgm:cxn modelId="{FF8B00F7-F6EA-4A36-B578-2232C4A3DCCF}" srcId="{C1947F9C-19CD-41B6-BE3C-D78CADCBB445}" destId="{7A10114B-2E01-4A2D-9158-EA5C253408AE}" srcOrd="7" destOrd="0" parTransId="{17A02BAC-9C32-4095-BE79-2CFC2E26E665}" sibTransId="{01ABF67B-D62D-48E2-BD6C-876EEDC6F21C}"/>
    <dgm:cxn modelId="{5EA408F7-9AE7-4E27-A1A6-292548C8DA33}" srcId="{C1947F9C-19CD-41B6-BE3C-D78CADCBB445}" destId="{ACBA6EA2-8DFC-43B3-9853-3E942B71C381}" srcOrd="9" destOrd="0" parTransId="{694B7C6F-09CD-4227-8C7C-4D72314180D5}" sibTransId="{8D683CC6-E487-4576-BB97-337E630EB5FC}"/>
    <dgm:cxn modelId="{618409FC-665C-42F6-A38C-3F35380ECA33}" type="presOf" srcId="{764DD348-7D34-49D3-955A-D1250179F398}" destId="{CC07B040-C375-4030-AC89-207A18B0A3B6}" srcOrd="0" destOrd="0" presId="urn:microsoft.com/office/officeart/2016/7/layout/RepeatingBendingProcessNew"/>
    <dgm:cxn modelId="{30AB8C34-0914-4E48-8CF2-7B8144F32021}" type="presParOf" srcId="{EAC88A73-C477-48CA-BBB2-B7BAE82F559C}" destId="{1EB3AA77-7170-4E45-A270-C107FB4960DC}" srcOrd="0" destOrd="0" presId="urn:microsoft.com/office/officeart/2016/7/layout/RepeatingBendingProcessNew"/>
    <dgm:cxn modelId="{14A8D9E4-CAEC-4464-B4AC-A43261EF3F02}" type="presParOf" srcId="{EAC88A73-C477-48CA-BBB2-B7BAE82F559C}" destId="{249BF5E7-C1D2-4EC8-B730-59B437F04EFA}" srcOrd="1" destOrd="0" presId="urn:microsoft.com/office/officeart/2016/7/layout/RepeatingBendingProcessNew"/>
    <dgm:cxn modelId="{3D4C9A92-C638-4E61-AA28-AE913D0186A6}" type="presParOf" srcId="{249BF5E7-C1D2-4EC8-B730-59B437F04EFA}" destId="{8867532C-6AA8-4896-8FBD-5099ECB01C09}" srcOrd="0" destOrd="0" presId="urn:microsoft.com/office/officeart/2016/7/layout/RepeatingBendingProcessNew"/>
    <dgm:cxn modelId="{0685C88E-448A-4A90-8A84-7C0DF5004DB5}" type="presParOf" srcId="{EAC88A73-C477-48CA-BBB2-B7BAE82F559C}" destId="{AF04C9A7-0CDA-413C-8E98-4D1998B13316}" srcOrd="2" destOrd="0" presId="urn:microsoft.com/office/officeart/2016/7/layout/RepeatingBendingProcessNew"/>
    <dgm:cxn modelId="{E172E46B-912C-4A2D-8EB3-CB42B5BD98D9}" type="presParOf" srcId="{EAC88A73-C477-48CA-BBB2-B7BAE82F559C}" destId="{2FADB3BF-6004-4687-96CC-D11671A4E478}" srcOrd="3" destOrd="0" presId="urn:microsoft.com/office/officeart/2016/7/layout/RepeatingBendingProcessNew"/>
    <dgm:cxn modelId="{207829EE-0D4A-44C4-A688-EF6928A392BC}" type="presParOf" srcId="{2FADB3BF-6004-4687-96CC-D11671A4E478}" destId="{63725ACD-9FE7-45B2-B06D-A77C6C758D3C}" srcOrd="0" destOrd="0" presId="urn:microsoft.com/office/officeart/2016/7/layout/RepeatingBendingProcessNew"/>
    <dgm:cxn modelId="{AEBA94E7-E63A-41AF-B777-81DE005E579B}" type="presParOf" srcId="{EAC88A73-C477-48CA-BBB2-B7BAE82F559C}" destId="{C8BEE59C-D058-42AA-B59C-B420B2B0D7BF}" srcOrd="4" destOrd="0" presId="urn:microsoft.com/office/officeart/2016/7/layout/RepeatingBendingProcessNew"/>
    <dgm:cxn modelId="{C35E7248-5842-4C9D-9FAB-67A768605C96}" type="presParOf" srcId="{EAC88A73-C477-48CA-BBB2-B7BAE82F559C}" destId="{3F82A42B-629A-4398-8718-DDB6742B2DFC}" srcOrd="5" destOrd="0" presId="urn:microsoft.com/office/officeart/2016/7/layout/RepeatingBendingProcessNew"/>
    <dgm:cxn modelId="{50996C0A-F327-4D43-B72E-2A80D59551FE}" type="presParOf" srcId="{3F82A42B-629A-4398-8718-DDB6742B2DFC}" destId="{94CE1B33-134C-4F77-9191-83A9341047EB}" srcOrd="0" destOrd="0" presId="urn:microsoft.com/office/officeart/2016/7/layout/RepeatingBendingProcessNew"/>
    <dgm:cxn modelId="{3A5980FD-6658-410E-8B1E-4400E9573BD3}" type="presParOf" srcId="{EAC88A73-C477-48CA-BBB2-B7BAE82F559C}" destId="{CC07B040-C375-4030-AC89-207A18B0A3B6}" srcOrd="6" destOrd="0" presId="urn:microsoft.com/office/officeart/2016/7/layout/RepeatingBendingProcessNew"/>
    <dgm:cxn modelId="{3518CDD8-794B-41FA-99B0-3C7E6F56150A}" type="presParOf" srcId="{EAC88A73-C477-48CA-BBB2-B7BAE82F559C}" destId="{8DD510D1-FDE0-4343-A166-7515F35C04EE}" srcOrd="7" destOrd="0" presId="urn:microsoft.com/office/officeart/2016/7/layout/RepeatingBendingProcessNew"/>
    <dgm:cxn modelId="{F4B5DC3C-4F14-439A-98E2-3EB2C70880A9}" type="presParOf" srcId="{8DD510D1-FDE0-4343-A166-7515F35C04EE}" destId="{20AA1C92-ED9D-49CB-9700-A525AEB555D3}" srcOrd="0" destOrd="0" presId="urn:microsoft.com/office/officeart/2016/7/layout/RepeatingBendingProcessNew"/>
    <dgm:cxn modelId="{93ED9CC2-072C-4A26-B30C-4C1AAC8C7DFB}" type="presParOf" srcId="{EAC88A73-C477-48CA-BBB2-B7BAE82F559C}" destId="{A48D1D20-9C33-463F-90E1-A92A8CF722D9}" srcOrd="8" destOrd="0" presId="urn:microsoft.com/office/officeart/2016/7/layout/RepeatingBendingProcessNew"/>
    <dgm:cxn modelId="{608C52B9-1179-44AC-931A-6435F29D0331}" type="presParOf" srcId="{EAC88A73-C477-48CA-BBB2-B7BAE82F559C}" destId="{E73EE0AD-F654-4198-9515-6655A04F8102}" srcOrd="9" destOrd="0" presId="urn:microsoft.com/office/officeart/2016/7/layout/RepeatingBendingProcessNew"/>
    <dgm:cxn modelId="{53444216-3BF2-48CE-BD33-185487A2A358}" type="presParOf" srcId="{E73EE0AD-F654-4198-9515-6655A04F8102}" destId="{C28F8BD1-3F06-4C01-B59F-26F93B5A5F4B}" srcOrd="0" destOrd="0" presId="urn:microsoft.com/office/officeart/2016/7/layout/RepeatingBendingProcessNew"/>
    <dgm:cxn modelId="{E50E747D-D0C7-4220-A79D-0AE8413773CA}" type="presParOf" srcId="{EAC88A73-C477-48CA-BBB2-B7BAE82F559C}" destId="{33607A02-25D0-46A8-BCC1-146F891F09B6}" srcOrd="10" destOrd="0" presId="urn:microsoft.com/office/officeart/2016/7/layout/RepeatingBendingProcessNew"/>
    <dgm:cxn modelId="{30207BF1-E220-47A7-B332-D37B7E2F575D}" type="presParOf" srcId="{EAC88A73-C477-48CA-BBB2-B7BAE82F559C}" destId="{0EB0C10C-E6DE-481C-B36D-275D48E3B34A}" srcOrd="11" destOrd="0" presId="urn:microsoft.com/office/officeart/2016/7/layout/RepeatingBendingProcessNew"/>
    <dgm:cxn modelId="{624C526B-D27D-436F-B9AD-336C491BDC6D}" type="presParOf" srcId="{0EB0C10C-E6DE-481C-B36D-275D48E3B34A}" destId="{EAA1C894-E4FD-4076-BF07-CED80176BF58}" srcOrd="0" destOrd="0" presId="urn:microsoft.com/office/officeart/2016/7/layout/RepeatingBendingProcessNew"/>
    <dgm:cxn modelId="{E0E55442-3EBE-470D-ADB3-74DAE1EADD24}" type="presParOf" srcId="{EAC88A73-C477-48CA-BBB2-B7BAE82F559C}" destId="{DE438035-6466-4A6E-B2D4-2672FED41EE0}" srcOrd="12" destOrd="0" presId="urn:microsoft.com/office/officeart/2016/7/layout/RepeatingBendingProcessNew"/>
    <dgm:cxn modelId="{2280AB40-4228-4FD6-A643-C0C630386FE3}" type="presParOf" srcId="{EAC88A73-C477-48CA-BBB2-B7BAE82F559C}" destId="{083797BD-C83A-476D-917E-91A9838C8BEB}" srcOrd="13" destOrd="0" presId="urn:microsoft.com/office/officeart/2016/7/layout/RepeatingBendingProcessNew"/>
    <dgm:cxn modelId="{73DF2F1E-83D3-4E85-9697-43C643E6169F}" type="presParOf" srcId="{083797BD-C83A-476D-917E-91A9838C8BEB}" destId="{B886198C-17FF-4B3B-98F0-0778454FEA6C}" srcOrd="0" destOrd="0" presId="urn:microsoft.com/office/officeart/2016/7/layout/RepeatingBendingProcessNew"/>
    <dgm:cxn modelId="{93F903BF-C88B-450C-84E4-D7C3C88C4069}" type="presParOf" srcId="{EAC88A73-C477-48CA-BBB2-B7BAE82F559C}" destId="{2DBEC9CF-F40E-47B1-87C1-5FEC9AA6AFCC}" srcOrd="14" destOrd="0" presId="urn:microsoft.com/office/officeart/2016/7/layout/RepeatingBendingProcessNew"/>
    <dgm:cxn modelId="{50731BD7-7C27-4DF1-8B6B-2BDE23B81187}" type="presParOf" srcId="{EAC88A73-C477-48CA-BBB2-B7BAE82F559C}" destId="{9EEB1F24-E174-48D5-82C1-90C4DA40E2ED}" srcOrd="15" destOrd="0" presId="urn:microsoft.com/office/officeart/2016/7/layout/RepeatingBendingProcessNew"/>
    <dgm:cxn modelId="{01B5D605-4C7A-4BEC-BF4C-D28C640DDB80}" type="presParOf" srcId="{9EEB1F24-E174-48D5-82C1-90C4DA40E2ED}" destId="{642F6755-ABBE-4F1C-BE4A-99831B949254}" srcOrd="0" destOrd="0" presId="urn:microsoft.com/office/officeart/2016/7/layout/RepeatingBendingProcessNew"/>
    <dgm:cxn modelId="{6C21FA41-E8AA-4388-A3D3-CD020BE86E8D}" type="presParOf" srcId="{EAC88A73-C477-48CA-BBB2-B7BAE82F559C}" destId="{18316D6C-B02B-4E06-920F-6D85392B90B1}" srcOrd="16" destOrd="0" presId="urn:microsoft.com/office/officeart/2016/7/layout/RepeatingBendingProcessNew"/>
    <dgm:cxn modelId="{7673593B-C222-4CD2-9944-49CC5EA82E6D}" type="presParOf" srcId="{EAC88A73-C477-48CA-BBB2-B7BAE82F559C}" destId="{443F706D-CC52-4838-9488-C9D1BD2EF36C}" srcOrd="17" destOrd="0" presId="urn:microsoft.com/office/officeart/2016/7/layout/RepeatingBendingProcessNew"/>
    <dgm:cxn modelId="{44E4F57D-9A72-4805-8F13-C17EC50BF3BA}" type="presParOf" srcId="{443F706D-CC52-4838-9488-C9D1BD2EF36C}" destId="{1610CCBE-57DE-446B-9C88-8A408D1366CF}" srcOrd="0" destOrd="0" presId="urn:microsoft.com/office/officeart/2016/7/layout/RepeatingBendingProcessNew"/>
    <dgm:cxn modelId="{52F36658-1D74-43F9-9C9F-00CCCA1FE029}" type="presParOf" srcId="{EAC88A73-C477-48CA-BBB2-B7BAE82F559C}" destId="{DE43FF5B-907B-4008-8F4B-C95CBB335258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B86BBE-441F-4B77-9F73-4CC0E30449C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CDAAC3-C213-43A0-AEFE-6EAEE6A4D4FC}">
      <dgm:prSet/>
      <dgm:spPr/>
      <dgm:t>
        <a:bodyPr/>
        <a:lstStyle/>
        <a:p>
          <a:r>
            <a:rPr lang="en-GB" b="1" dirty="0"/>
            <a:t>Chapter 1 </a:t>
          </a:r>
          <a:r>
            <a:rPr lang="en-GB" dirty="0"/>
            <a:t>– Introduction</a:t>
          </a:r>
          <a:endParaRPr lang="en-US" dirty="0"/>
        </a:p>
      </dgm:t>
    </dgm:pt>
    <dgm:pt modelId="{D4CF66AD-807D-4537-B6B3-28490516684B}" type="parTrans" cxnId="{1B476C69-BF4F-4436-836B-7C07951C017B}">
      <dgm:prSet/>
      <dgm:spPr/>
      <dgm:t>
        <a:bodyPr/>
        <a:lstStyle/>
        <a:p>
          <a:endParaRPr lang="en-US"/>
        </a:p>
      </dgm:t>
    </dgm:pt>
    <dgm:pt modelId="{88E59251-D42A-4011-9B0E-DAE1366979A4}" type="sibTrans" cxnId="{1B476C69-BF4F-4436-836B-7C07951C017B}">
      <dgm:prSet/>
      <dgm:spPr/>
      <dgm:t>
        <a:bodyPr/>
        <a:lstStyle/>
        <a:p>
          <a:endParaRPr lang="en-US"/>
        </a:p>
      </dgm:t>
    </dgm:pt>
    <dgm:pt modelId="{187CCB54-4F98-47EC-BA8B-4E1462C1770C}">
      <dgm:prSet/>
      <dgm:spPr/>
      <dgm:t>
        <a:bodyPr/>
        <a:lstStyle/>
        <a:p>
          <a:r>
            <a:rPr lang="en-GB" b="1" dirty="0"/>
            <a:t>Chapter 2 </a:t>
          </a:r>
          <a:r>
            <a:rPr lang="en-GB" dirty="0"/>
            <a:t>– Literature Review</a:t>
          </a:r>
          <a:endParaRPr lang="en-US" dirty="0"/>
        </a:p>
      </dgm:t>
    </dgm:pt>
    <dgm:pt modelId="{98975D6D-56BE-48D5-B609-FB32D134FDD1}" type="parTrans" cxnId="{29740592-D045-491D-B4BA-1C6261886271}">
      <dgm:prSet/>
      <dgm:spPr/>
      <dgm:t>
        <a:bodyPr/>
        <a:lstStyle/>
        <a:p>
          <a:endParaRPr lang="en-US"/>
        </a:p>
      </dgm:t>
    </dgm:pt>
    <dgm:pt modelId="{C9CE6FC1-FAD5-46E4-BB31-67BEF6526887}" type="sibTrans" cxnId="{29740592-D045-491D-B4BA-1C6261886271}">
      <dgm:prSet/>
      <dgm:spPr/>
      <dgm:t>
        <a:bodyPr/>
        <a:lstStyle/>
        <a:p>
          <a:endParaRPr lang="en-US"/>
        </a:p>
      </dgm:t>
    </dgm:pt>
    <dgm:pt modelId="{055E4DA4-2191-4DE4-8147-581C445939C8}">
      <dgm:prSet/>
      <dgm:spPr/>
      <dgm:t>
        <a:bodyPr/>
        <a:lstStyle/>
        <a:p>
          <a:r>
            <a:rPr lang="en-GB" b="1" dirty="0"/>
            <a:t>Chapter 3 </a:t>
          </a:r>
          <a:r>
            <a:rPr lang="en-GB" dirty="0"/>
            <a:t>– Methodology</a:t>
          </a:r>
          <a:endParaRPr lang="en-US" dirty="0"/>
        </a:p>
      </dgm:t>
    </dgm:pt>
    <dgm:pt modelId="{699B609A-7B43-442F-97DD-4728F1903E3A}" type="parTrans" cxnId="{1B5FB495-3296-44D2-9C6A-8FB3EC666D5E}">
      <dgm:prSet/>
      <dgm:spPr/>
      <dgm:t>
        <a:bodyPr/>
        <a:lstStyle/>
        <a:p>
          <a:endParaRPr lang="en-US"/>
        </a:p>
      </dgm:t>
    </dgm:pt>
    <dgm:pt modelId="{8A0D30AB-E9EE-4B7D-A488-B93B4D611A77}" type="sibTrans" cxnId="{1B5FB495-3296-44D2-9C6A-8FB3EC666D5E}">
      <dgm:prSet/>
      <dgm:spPr/>
      <dgm:t>
        <a:bodyPr/>
        <a:lstStyle/>
        <a:p>
          <a:endParaRPr lang="en-US"/>
        </a:p>
      </dgm:t>
    </dgm:pt>
    <dgm:pt modelId="{C93DBE34-C965-4B30-B31D-E18FA8754921}">
      <dgm:prSet/>
      <dgm:spPr/>
      <dgm:t>
        <a:bodyPr/>
        <a:lstStyle/>
        <a:p>
          <a:r>
            <a:rPr lang="en-GB" b="1" dirty="0"/>
            <a:t>Chapter 4 </a:t>
          </a:r>
          <a:r>
            <a:rPr lang="en-GB" dirty="0"/>
            <a:t>– Findings and Discussion</a:t>
          </a:r>
          <a:endParaRPr lang="en-US" dirty="0"/>
        </a:p>
      </dgm:t>
    </dgm:pt>
    <dgm:pt modelId="{98ECAF16-ED91-4CDC-8038-924D9C3B52A6}" type="parTrans" cxnId="{7B3205C0-2CFA-4B8E-9C77-7B96F54785D2}">
      <dgm:prSet/>
      <dgm:spPr/>
      <dgm:t>
        <a:bodyPr/>
        <a:lstStyle/>
        <a:p>
          <a:endParaRPr lang="en-US"/>
        </a:p>
      </dgm:t>
    </dgm:pt>
    <dgm:pt modelId="{20EA30E2-8141-4F0B-B155-89E0EC19E38E}" type="sibTrans" cxnId="{7B3205C0-2CFA-4B8E-9C77-7B96F54785D2}">
      <dgm:prSet/>
      <dgm:spPr/>
      <dgm:t>
        <a:bodyPr/>
        <a:lstStyle/>
        <a:p>
          <a:endParaRPr lang="en-US"/>
        </a:p>
      </dgm:t>
    </dgm:pt>
    <dgm:pt modelId="{EA073A26-9A58-4545-8DC6-66BABB94C39F}">
      <dgm:prSet/>
      <dgm:spPr/>
      <dgm:t>
        <a:bodyPr/>
        <a:lstStyle/>
        <a:p>
          <a:r>
            <a:rPr lang="en-GB" b="1" dirty="0"/>
            <a:t>Chapter 5 </a:t>
          </a:r>
          <a:r>
            <a:rPr lang="en-GB" dirty="0"/>
            <a:t>– Conclusion &amp; Recommendations</a:t>
          </a:r>
          <a:endParaRPr lang="en-US" dirty="0"/>
        </a:p>
      </dgm:t>
    </dgm:pt>
    <dgm:pt modelId="{137C19EE-57D6-41E8-BD73-8B93B11C2301}" type="parTrans" cxnId="{A703C9D7-1880-4A0D-A6E0-AD447348D2C5}">
      <dgm:prSet/>
      <dgm:spPr/>
      <dgm:t>
        <a:bodyPr/>
        <a:lstStyle/>
        <a:p>
          <a:endParaRPr lang="en-US"/>
        </a:p>
      </dgm:t>
    </dgm:pt>
    <dgm:pt modelId="{15B51A47-B590-40A9-A7A9-D81791DCBC50}" type="sibTrans" cxnId="{A703C9D7-1880-4A0D-A6E0-AD447348D2C5}">
      <dgm:prSet/>
      <dgm:spPr/>
      <dgm:t>
        <a:bodyPr/>
        <a:lstStyle/>
        <a:p>
          <a:endParaRPr lang="en-US"/>
        </a:p>
      </dgm:t>
    </dgm:pt>
    <dgm:pt modelId="{7C1974B6-FBA4-4D14-B842-C0E56CDE9D26}" type="pres">
      <dgm:prSet presAssocID="{D8B86BBE-441F-4B77-9F73-4CC0E30449C4}" presName="root" presStyleCnt="0">
        <dgm:presLayoutVars>
          <dgm:dir/>
          <dgm:resizeHandles val="exact"/>
        </dgm:presLayoutVars>
      </dgm:prSet>
      <dgm:spPr/>
    </dgm:pt>
    <dgm:pt modelId="{6B508A8C-7712-42AD-BCD3-0FAF9265CBA1}" type="pres">
      <dgm:prSet presAssocID="{F0CDAAC3-C213-43A0-AEFE-6EAEE6A4D4FC}" presName="compNode" presStyleCnt="0"/>
      <dgm:spPr/>
    </dgm:pt>
    <dgm:pt modelId="{8E3EDFE7-27D2-4432-A65B-9770266B0EA6}" type="pres">
      <dgm:prSet presAssocID="{F0CDAAC3-C213-43A0-AEFE-6EAEE6A4D4FC}" presName="bgRect" presStyleLbl="bgShp" presStyleIdx="0" presStyleCnt="5"/>
      <dgm:spPr/>
    </dgm:pt>
    <dgm:pt modelId="{09BF5F73-4A8A-4011-8480-1058B676056A}" type="pres">
      <dgm:prSet presAssocID="{F0CDAAC3-C213-43A0-AEFE-6EAEE6A4D4F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D0EFD1-F814-4E1F-9961-FE30436F50FD}" type="pres">
      <dgm:prSet presAssocID="{F0CDAAC3-C213-43A0-AEFE-6EAEE6A4D4FC}" presName="spaceRect" presStyleCnt="0"/>
      <dgm:spPr/>
    </dgm:pt>
    <dgm:pt modelId="{86826E66-A044-41EC-8CC6-D06C331033B1}" type="pres">
      <dgm:prSet presAssocID="{F0CDAAC3-C213-43A0-AEFE-6EAEE6A4D4FC}" presName="parTx" presStyleLbl="revTx" presStyleIdx="0" presStyleCnt="5">
        <dgm:presLayoutVars>
          <dgm:chMax val="0"/>
          <dgm:chPref val="0"/>
        </dgm:presLayoutVars>
      </dgm:prSet>
      <dgm:spPr/>
    </dgm:pt>
    <dgm:pt modelId="{3C95B7CB-519F-4193-A83B-3563E56147AD}" type="pres">
      <dgm:prSet presAssocID="{88E59251-D42A-4011-9B0E-DAE1366979A4}" presName="sibTrans" presStyleCnt="0"/>
      <dgm:spPr/>
    </dgm:pt>
    <dgm:pt modelId="{BE2C5408-DD2F-4477-9D15-D8319DAD4403}" type="pres">
      <dgm:prSet presAssocID="{187CCB54-4F98-47EC-BA8B-4E1462C1770C}" presName="compNode" presStyleCnt="0"/>
      <dgm:spPr/>
    </dgm:pt>
    <dgm:pt modelId="{B2520824-27B1-4A2A-B728-F1A73A217ED7}" type="pres">
      <dgm:prSet presAssocID="{187CCB54-4F98-47EC-BA8B-4E1462C1770C}" presName="bgRect" presStyleLbl="bgShp" presStyleIdx="1" presStyleCnt="5"/>
      <dgm:spPr/>
    </dgm:pt>
    <dgm:pt modelId="{E5DBC130-3E4D-438C-973C-B5A16CBBC09A}" type="pres">
      <dgm:prSet presAssocID="{187CCB54-4F98-47EC-BA8B-4E1462C177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CE2D71B-60A1-4601-915A-DCDAEECEF789}" type="pres">
      <dgm:prSet presAssocID="{187CCB54-4F98-47EC-BA8B-4E1462C1770C}" presName="spaceRect" presStyleCnt="0"/>
      <dgm:spPr/>
    </dgm:pt>
    <dgm:pt modelId="{2BBC2677-F3F6-4FBE-AE96-F7CFA3361AE5}" type="pres">
      <dgm:prSet presAssocID="{187CCB54-4F98-47EC-BA8B-4E1462C1770C}" presName="parTx" presStyleLbl="revTx" presStyleIdx="1" presStyleCnt="5">
        <dgm:presLayoutVars>
          <dgm:chMax val="0"/>
          <dgm:chPref val="0"/>
        </dgm:presLayoutVars>
      </dgm:prSet>
      <dgm:spPr/>
    </dgm:pt>
    <dgm:pt modelId="{B6F14F84-F93C-4282-A591-903B64774579}" type="pres">
      <dgm:prSet presAssocID="{C9CE6FC1-FAD5-46E4-BB31-67BEF6526887}" presName="sibTrans" presStyleCnt="0"/>
      <dgm:spPr/>
    </dgm:pt>
    <dgm:pt modelId="{CD2C49FB-4AB9-4470-BC89-05B0D0492554}" type="pres">
      <dgm:prSet presAssocID="{055E4DA4-2191-4DE4-8147-581C445939C8}" presName="compNode" presStyleCnt="0"/>
      <dgm:spPr/>
    </dgm:pt>
    <dgm:pt modelId="{A666BC45-628C-4AD8-B752-7A00C96B6F68}" type="pres">
      <dgm:prSet presAssocID="{055E4DA4-2191-4DE4-8147-581C445939C8}" presName="bgRect" presStyleLbl="bgShp" presStyleIdx="2" presStyleCnt="5"/>
      <dgm:spPr/>
    </dgm:pt>
    <dgm:pt modelId="{438E7482-00EA-4075-96B1-E545808E8600}" type="pres">
      <dgm:prSet presAssocID="{055E4DA4-2191-4DE4-8147-581C445939C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2B8FB9F-5040-4C12-9D0B-CE51CBA77436}" type="pres">
      <dgm:prSet presAssocID="{055E4DA4-2191-4DE4-8147-581C445939C8}" presName="spaceRect" presStyleCnt="0"/>
      <dgm:spPr/>
    </dgm:pt>
    <dgm:pt modelId="{7516BDE3-690D-4E45-B676-0E278A5929E3}" type="pres">
      <dgm:prSet presAssocID="{055E4DA4-2191-4DE4-8147-581C445939C8}" presName="parTx" presStyleLbl="revTx" presStyleIdx="2" presStyleCnt="5">
        <dgm:presLayoutVars>
          <dgm:chMax val="0"/>
          <dgm:chPref val="0"/>
        </dgm:presLayoutVars>
      </dgm:prSet>
      <dgm:spPr/>
    </dgm:pt>
    <dgm:pt modelId="{D074D36F-E8FF-4B77-9895-ED8CF70A3E11}" type="pres">
      <dgm:prSet presAssocID="{8A0D30AB-E9EE-4B7D-A488-B93B4D611A77}" presName="sibTrans" presStyleCnt="0"/>
      <dgm:spPr/>
    </dgm:pt>
    <dgm:pt modelId="{F20BCF9C-A7B5-4028-8D13-FFB52FB44D14}" type="pres">
      <dgm:prSet presAssocID="{C93DBE34-C965-4B30-B31D-E18FA8754921}" presName="compNode" presStyleCnt="0"/>
      <dgm:spPr/>
    </dgm:pt>
    <dgm:pt modelId="{8D6C27D2-9880-4C81-8DB7-26CF36818D39}" type="pres">
      <dgm:prSet presAssocID="{C93DBE34-C965-4B30-B31D-E18FA8754921}" presName="bgRect" presStyleLbl="bgShp" presStyleIdx="3" presStyleCnt="5"/>
      <dgm:spPr/>
    </dgm:pt>
    <dgm:pt modelId="{1D8298CA-255B-4E5D-AB29-699F916626C3}" type="pres">
      <dgm:prSet presAssocID="{C93DBE34-C965-4B30-B31D-E18FA875492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308DEF7-F8AD-4DC4-A0D9-2B36B19889F3}" type="pres">
      <dgm:prSet presAssocID="{C93DBE34-C965-4B30-B31D-E18FA8754921}" presName="spaceRect" presStyleCnt="0"/>
      <dgm:spPr/>
    </dgm:pt>
    <dgm:pt modelId="{974D74D1-E234-4972-926E-2AF8C12982EF}" type="pres">
      <dgm:prSet presAssocID="{C93DBE34-C965-4B30-B31D-E18FA8754921}" presName="parTx" presStyleLbl="revTx" presStyleIdx="3" presStyleCnt="5">
        <dgm:presLayoutVars>
          <dgm:chMax val="0"/>
          <dgm:chPref val="0"/>
        </dgm:presLayoutVars>
      </dgm:prSet>
      <dgm:spPr/>
    </dgm:pt>
    <dgm:pt modelId="{29A518D0-809D-4460-A659-5CE44021FA2B}" type="pres">
      <dgm:prSet presAssocID="{20EA30E2-8141-4F0B-B155-89E0EC19E38E}" presName="sibTrans" presStyleCnt="0"/>
      <dgm:spPr/>
    </dgm:pt>
    <dgm:pt modelId="{764DC8D3-2A55-4B36-944C-1A3F3C591B73}" type="pres">
      <dgm:prSet presAssocID="{EA073A26-9A58-4545-8DC6-66BABB94C39F}" presName="compNode" presStyleCnt="0"/>
      <dgm:spPr/>
    </dgm:pt>
    <dgm:pt modelId="{F638CF7A-929B-41F1-90CB-35CD01155E39}" type="pres">
      <dgm:prSet presAssocID="{EA073A26-9A58-4545-8DC6-66BABB94C39F}" presName="bgRect" presStyleLbl="bgShp" presStyleIdx="4" presStyleCnt="5"/>
      <dgm:spPr/>
    </dgm:pt>
    <dgm:pt modelId="{6D957281-251F-4F3A-BB03-BC4019395CC0}" type="pres">
      <dgm:prSet presAssocID="{EA073A26-9A58-4545-8DC6-66BABB94C39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BA998F3-6A2B-4BC1-9CC1-FE01129DB23C}" type="pres">
      <dgm:prSet presAssocID="{EA073A26-9A58-4545-8DC6-66BABB94C39F}" presName="spaceRect" presStyleCnt="0"/>
      <dgm:spPr/>
    </dgm:pt>
    <dgm:pt modelId="{6F8E26CB-9E75-450B-9652-D6B0AEF0029C}" type="pres">
      <dgm:prSet presAssocID="{EA073A26-9A58-4545-8DC6-66BABB94C39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9D9CE5B-FAA9-4C86-B318-8813CABFED19}" type="presOf" srcId="{EA073A26-9A58-4545-8DC6-66BABB94C39F}" destId="{6F8E26CB-9E75-450B-9652-D6B0AEF0029C}" srcOrd="0" destOrd="0" presId="urn:microsoft.com/office/officeart/2018/2/layout/IconVerticalSolidList"/>
    <dgm:cxn modelId="{1314CC44-0E9E-4EF0-876F-FAD55F4B6650}" type="presOf" srcId="{F0CDAAC3-C213-43A0-AEFE-6EAEE6A4D4FC}" destId="{86826E66-A044-41EC-8CC6-D06C331033B1}" srcOrd="0" destOrd="0" presId="urn:microsoft.com/office/officeart/2018/2/layout/IconVerticalSolidList"/>
    <dgm:cxn modelId="{1B476C69-BF4F-4436-836B-7C07951C017B}" srcId="{D8B86BBE-441F-4B77-9F73-4CC0E30449C4}" destId="{F0CDAAC3-C213-43A0-AEFE-6EAEE6A4D4FC}" srcOrd="0" destOrd="0" parTransId="{D4CF66AD-807D-4537-B6B3-28490516684B}" sibTransId="{88E59251-D42A-4011-9B0E-DAE1366979A4}"/>
    <dgm:cxn modelId="{5265AB52-7B98-4932-866D-6483B34BB1AA}" type="presOf" srcId="{D8B86BBE-441F-4B77-9F73-4CC0E30449C4}" destId="{7C1974B6-FBA4-4D14-B842-C0E56CDE9D26}" srcOrd="0" destOrd="0" presId="urn:microsoft.com/office/officeart/2018/2/layout/IconVerticalSolidList"/>
    <dgm:cxn modelId="{29740592-D045-491D-B4BA-1C6261886271}" srcId="{D8B86BBE-441F-4B77-9F73-4CC0E30449C4}" destId="{187CCB54-4F98-47EC-BA8B-4E1462C1770C}" srcOrd="1" destOrd="0" parTransId="{98975D6D-56BE-48D5-B609-FB32D134FDD1}" sibTransId="{C9CE6FC1-FAD5-46E4-BB31-67BEF6526887}"/>
    <dgm:cxn modelId="{1B5FB495-3296-44D2-9C6A-8FB3EC666D5E}" srcId="{D8B86BBE-441F-4B77-9F73-4CC0E30449C4}" destId="{055E4DA4-2191-4DE4-8147-581C445939C8}" srcOrd="2" destOrd="0" parTransId="{699B609A-7B43-442F-97DD-4728F1903E3A}" sibTransId="{8A0D30AB-E9EE-4B7D-A488-B93B4D611A77}"/>
    <dgm:cxn modelId="{ABE881B6-046C-45F4-A08C-66C07543E5D2}" type="presOf" srcId="{187CCB54-4F98-47EC-BA8B-4E1462C1770C}" destId="{2BBC2677-F3F6-4FBE-AE96-F7CFA3361AE5}" srcOrd="0" destOrd="0" presId="urn:microsoft.com/office/officeart/2018/2/layout/IconVerticalSolidList"/>
    <dgm:cxn modelId="{7B3205C0-2CFA-4B8E-9C77-7B96F54785D2}" srcId="{D8B86BBE-441F-4B77-9F73-4CC0E30449C4}" destId="{C93DBE34-C965-4B30-B31D-E18FA8754921}" srcOrd="3" destOrd="0" parTransId="{98ECAF16-ED91-4CDC-8038-924D9C3B52A6}" sibTransId="{20EA30E2-8141-4F0B-B155-89E0EC19E38E}"/>
    <dgm:cxn modelId="{DAA268C3-020F-4EFD-8A35-E1844BCD3D12}" type="presOf" srcId="{C93DBE34-C965-4B30-B31D-E18FA8754921}" destId="{974D74D1-E234-4972-926E-2AF8C12982EF}" srcOrd="0" destOrd="0" presId="urn:microsoft.com/office/officeart/2018/2/layout/IconVerticalSolidList"/>
    <dgm:cxn modelId="{A703C9D7-1880-4A0D-A6E0-AD447348D2C5}" srcId="{D8B86BBE-441F-4B77-9F73-4CC0E30449C4}" destId="{EA073A26-9A58-4545-8DC6-66BABB94C39F}" srcOrd="4" destOrd="0" parTransId="{137C19EE-57D6-41E8-BD73-8B93B11C2301}" sibTransId="{15B51A47-B590-40A9-A7A9-D81791DCBC50}"/>
    <dgm:cxn modelId="{E3D1E2F7-71CC-4145-9DFA-2687292170A8}" type="presOf" srcId="{055E4DA4-2191-4DE4-8147-581C445939C8}" destId="{7516BDE3-690D-4E45-B676-0E278A5929E3}" srcOrd="0" destOrd="0" presId="urn:microsoft.com/office/officeart/2018/2/layout/IconVerticalSolidList"/>
    <dgm:cxn modelId="{13889EEC-46EF-4B59-A62A-F5C69BD0B6F4}" type="presParOf" srcId="{7C1974B6-FBA4-4D14-B842-C0E56CDE9D26}" destId="{6B508A8C-7712-42AD-BCD3-0FAF9265CBA1}" srcOrd="0" destOrd="0" presId="urn:microsoft.com/office/officeart/2018/2/layout/IconVerticalSolidList"/>
    <dgm:cxn modelId="{86632893-A864-4D4E-8733-37792B69AE1A}" type="presParOf" srcId="{6B508A8C-7712-42AD-BCD3-0FAF9265CBA1}" destId="{8E3EDFE7-27D2-4432-A65B-9770266B0EA6}" srcOrd="0" destOrd="0" presId="urn:microsoft.com/office/officeart/2018/2/layout/IconVerticalSolidList"/>
    <dgm:cxn modelId="{EFFC3A09-1117-4C9D-9CB6-9849DA2CB632}" type="presParOf" srcId="{6B508A8C-7712-42AD-BCD3-0FAF9265CBA1}" destId="{09BF5F73-4A8A-4011-8480-1058B676056A}" srcOrd="1" destOrd="0" presId="urn:microsoft.com/office/officeart/2018/2/layout/IconVerticalSolidList"/>
    <dgm:cxn modelId="{5438FC0A-692C-455A-ABFB-92EAAA1814E9}" type="presParOf" srcId="{6B508A8C-7712-42AD-BCD3-0FAF9265CBA1}" destId="{62D0EFD1-F814-4E1F-9961-FE30436F50FD}" srcOrd="2" destOrd="0" presId="urn:microsoft.com/office/officeart/2018/2/layout/IconVerticalSolidList"/>
    <dgm:cxn modelId="{3EFF35F9-0506-491D-98E3-37B3398E939F}" type="presParOf" srcId="{6B508A8C-7712-42AD-BCD3-0FAF9265CBA1}" destId="{86826E66-A044-41EC-8CC6-D06C331033B1}" srcOrd="3" destOrd="0" presId="urn:microsoft.com/office/officeart/2018/2/layout/IconVerticalSolidList"/>
    <dgm:cxn modelId="{AFA23A7E-C7E0-422D-A29B-3AF90726F9BC}" type="presParOf" srcId="{7C1974B6-FBA4-4D14-B842-C0E56CDE9D26}" destId="{3C95B7CB-519F-4193-A83B-3563E56147AD}" srcOrd="1" destOrd="0" presId="urn:microsoft.com/office/officeart/2018/2/layout/IconVerticalSolidList"/>
    <dgm:cxn modelId="{671B00E9-C3BF-4B68-8550-80A00ED66616}" type="presParOf" srcId="{7C1974B6-FBA4-4D14-B842-C0E56CDE9D26}" destId="{BE2C5408-DD2F-4477-9D15-D8319DAD4403}" srcOrd="2" destOrd="0" presId="urn:microsoft.com/office/officeart/2018/2/layout/IconVerticalSolidList"/>
    <dgm:cxn modelId="{D608DF36-BBDA-4D0B-AC7A-BC8F83F07D26}" type="presParOf" srcId="{BE2C5408-DD2F-4477-9D15-D8319DAD4403}" destId="{B2520824-27B1-4A2A-B728-F1A73A217ED7}" srcOrd="0" destOrd="0" presId="urn:microsoft.com/office/officeart/2018/2/layout/IconVerticalSolidList"/>
    <dgm:cxn modelId="{91AAA9A3-CA57-415E-A969-5B473909CB34}" type="presParOf" srcId="{BE2C5408-DD2F-4477-9D15-D8319DAD4403}" destId="{E5DBC130-3E4D-438C-973C-B5A16CBBC09A}" srcOrd="1" destOrd="0" presId="urn:microsoft.com/office/officeart/2018/2/layout/IconVerticalSolidList"/>
    <dgm:cxn modelId="{A82874B4-F1F8-4C90-B0E6-1F5BD2881F35}" type="presParOf" srcId="{BE2C5408-DD2F-4477-9D15-D8319DAD4403}" destId="{ECE2D71B-60A1-4601-915A-DCDAEECEF789}" srcOrd="2" destOrd="0" presId="urn:microsoft.com/office/officeart/2018/2/layout/IconVerticalSolidList"/>
    <dgm:cxn modelId="{31B98C8A-8F1C-4FFC-813F-903B0592FFAC}" type="presParOf" srcId="{BE2C5408-DD2F-4477-9D15-D8319DAD4403}" destId="{2BBC2677-F3F6-4FBE-AE96-F7CFA3361AE5}" srcOrd="3" destOrd="0" presId="urn:microsoft.com/office/officeart/2018/2/layout/IconVerticalSolidList"/>
    <dgm:cxn modelId="{7F229DDE-093B-455E-87BA-13620D974996}" type="presParOf" srcId="{7C1974B6-FBA4-4D14-B842-C0E56CDE9D26}" destId="{B6F14F84-F93C-4282-A591-903B64774579}" srcOrd="3" destOrd="0" presId="urn:microsoft.com/office/officeart/2018/2/layout/IconVerticalSolidList"/>
    <dgm:cxn modelId="{1EAE8DF1-E4B1-43AA-ACF5-3D2875E59EB6}" type="presParOf" srcId="{7C1974B6-FBA4-4D14-B842-C0E56CDE9D26}" destId="{CD2C49FB-4AB9-4470-BC89-05B0D0492554}" srcOrd="4" destOrd="0" presId="urn:microsoft.com/office/officeart/2018/2/layout/IconVerticalSolidList"/>
    <dgm:cxn modelId="{B00BD431-DF0D-4F59-BB7D-CB93A49E3103}" type="presParOf" srcId="{CD2C49FB-4AB9-4470-BC89-05B0D0492554}" destId="{A666BC45-628C-4AD8-B752-7A00C96B6F68}" srcOrd="0" destOrd="0" presId="urn:microsoft.com/office/officeart/2018/2/layout/IconVerticalSolidList"/>
    <dgm:cxn modelId="{6B073C7B-7AFF-4312-8085-D54F2AC66ECE}" type="presParOf" srcId="{CD2C49FB-4AB9-4470-BC89-05B0D0492554}" destId="{438E7482-00EA-4075-96B1-E545808E8600}" srcOrd="1" destOrd="0" presId="urn:microsoft.com/office/officeart/2018/2/layout/IconVerticalSolidList"/>
    <dgm:cxn modelId="{63CBA93A-CA4B-4AC0-8F7E-D23DEE0DD879}" type="presParOf" srcId="{CD2C49FB-4AB9-4470-BC89-05B0D0492554}" destId="{12B8FB9F-5040-4C12-9D0B-CE51CBA77436}" srcOrd="2" destOrd="0" presId="urn:microsoft.com/office/officeart/2018/2/layout/IconVerticalSolidList"/>
    <dgm:cxn modelId="{43D5C7FF-851F-4D6E-A484-1126D21D7B7E}" type="presParOf" srcId="{CD2C49FB-4AB9-4470-BC89-05B0D0492554}" destId="{7516BDE3-690D-4E45-B676-0E278A5929E3}" srcOrd="3" destOrd="0" presId="urn:microsoft.com/office/officeart/2018/2/layout/IconVerticalSolidList"/>
    <dgm:cxn modelId="{85C6B2DB-AB46-4813-9E58-7D7D5D94416C}" type="presParOf" srcId="{7C1974B6-FBA4-4D14-B842-C0E56CDE9D26}" destId="{D074D36F-E8FF-4B77-9895-ED8CF70A3E11}" srcOrd="5" destOrd="0" presId="urn:microsoft.com/office/officeart/2018/2/layout/IconVerticalSolidList"/>
    <dgm:cxn modelId="{B3FD9FD8-BF94-42B9-9BA7-A28B58F5D28E}" type="presParOf" srcId="{7C1974B6-FBA4-4D14-B842-C0E56CDE9D26}" destId="{F20BCF9C-A7B5-4028-8D13-FFB52FB44D14}" srcOrd="6" destOrd="0" presId="urn:microsoft.com/office/officeart/2018/2/layout/IconVerticalSolidList"/>
    <dgm:cxn modelId="{C3C8F997-DFF1-4353-ACDE-026EB4A21813}" type="presParOf" srcId="{F20BCF9C-A7B5-4028-8D13-FFB52FB44D14}" destId="{8D6C27D2-9880-4C81-8DB7-26CF36818D39}" srcOrd="0" destOrd="0" presId="urn:microsoft.com/office/officeart/2018/2/layout/IconVerticalSolidList"/>
    <dgm:cxn modelId="{E0E386E1-76E3-4AA7-A6E0-04E492AE11F0}" type="presParOf" srcId="{F20BCF9C-A7B5-4028-8D13-FFB52FB44D14}" destId="{1D8298CA-255B-4E5D-AB29-699F916626C3}" srcOrd="1" destOrd="0" presId="urn:microsoft.com/office/officeart/2018/2/layout/IconVerticalSolidList"/>
    <dgm:cxn modelId="{1B6E97A7-9019-4EEE-8D8F-BB3DFA96B0FB}" type="presParOf" srcId="{F20BCF9C-A7B5-4028-8D13-FFB52FB44D14}" destId="{1308DEF7-F8AD-4DC4-A0D9-2B36B19889F3}" srcOrd="2" destOrd="0" presId="urn:microsoft.com/office/officeart/2018/2/layout/IconVerticalSolidList"/>
    <dgm:cxn modelId="{B10BE9A6-F722-4668-B399-6E9B373A3A46}" type="presParOf" srcId="{F20BCF9C-A7B5-4028-8D13-FFB52FB44D14}" destId="{974D74D1-E234-4972-926E-2AF8C12982EF}" srcOrd="3" destOrd="0" presId="urn:microsoft.com/office/officeart/2018/2/layout/IconVerticalSolidList"/>
    <dgm:cxn modelId="{F1AB3EAE-95EF-45BC-8A4C-15C0A7B2D6E7}" type="presParOf" srcId="{7C1974B6-FBA4-4D14-B842-C0E56CDE9D26}" destId="{29A518D0-809D-4460-A659-5CE44021FA2B}" srcOrd="7" destOrd="0" presId="urn:microsoft.com/office/officeart/2018/2/layout/IconVerticalSolidList"/>
    <dgm:cxn modelId="{BC220806-DF6F-43E8-B654-E007E8657D77}" type="presParOf" srcId="{7C1974B6-FBA4-4D14-B842-C0E56CDE9D26}" destId="{764DC8D3-2A55-4B36-944C-1A3F3C591B73}" srcOrd="8" destOrd="0" presId="urn:microsoft.com/office/officeart/2018/2/layout/IconVerticalSolidList"/>
    <dgm:cxn modelId="{0D6CB1B6-480C-4A3B-8488-9F3EBAA8C55F}" type="presParOf" srcId="{764DC8D3-2A55-4B36-944C-1A3F3C591B73}" destId="{F638CF7A-929B-41F1-90CB-35CD01155E39}" srcOrd="0" destOrd="0" presId="urn:microsoft.com/office/officeart/2018/2/layout/IconVerticalSolidList"/>
    <dgm:cxn modelId="{5BAD757F-790F-4A96-87A0-78A618D90891}" type="presParOf" srcId="{764DC8D3-2A55-4B36-944C-1A3F3C591B73}" destId="{6D957281-251F-4F3A-BB03-BC4019395CC0}" srcOrd="1" destOrd="0" presId="urn:microsoft.com/office/officeart/2018/2/layout/IconVerticalSolidList"/>
    <dgm:cxn modelId="{C972BBC7-DF6B-4463-B7C8-3A2D6DDDCC0C}" type="presParOf" srcId="{764DC8D3-2A55-4B36-944C-1A3F3C591B73}" destId="{BBA998F3-6A2B-4BC1-9CC1-FE01129DB23C}" srcOrd="2" destOrd="0" presId="urn:microsoft.com/office/officeart/2018/2/layout/IconVerticalSolidList"/>
    <dgm:cxn modelId="{794FD78E-2861-4F1D-87E8-A03AC101E654}" type="presParOf" srcId="{764DC8D3-2A55-4B36-944C-1A3F3C591B73}" destId="{6F8E26CB-9E75-450B-9652-D6B0AEF002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47AB17-0E33-4D68-873F-70A21D7ED20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7ABDD1E-6C87-454E-8D68-2649BF89114D}">
      <dgm:prSet/>
      <dgm:spPr/>
      <dgm:t>
        <a:bodyPr/>
        <a:lstStyle/>
        <a:p>
          <a:r>
            <a:rPr lang="en-GB" b="1" dirty="0"/>
            <a:t>1.1 – Background – Purpose</a:t>
          </a:r>
          <a:endParaRPr lang="en-US" b="1" dirty="0"/>
        </a:p>
      </dgm:t>
    </dgm:pt>
    <dgm:pt modelId="{C62E7377-10CE-4D2F-80BF-0B913F65CC77}" type="parTrans" cxnId="{0708049D-D5DD-44F8-96F9-AF51D57EEE83}">
      <dgm:prSet/>
      <dgm:spPr/>
      <dgm:t>
        <a:bodyPr/>
        <a:lstStyle/>
        <a:p>
          <a:endParaRPr lang="en-US"/>
        </a:p>
      </dgm:t>
    </dgm:pt>
    <dgm:pt modelId="{492F84A6-D042-46A5-B25A-108926D32271}" type="sibTrans" cxnId="{0708049D-D5DD-44F8-96F9-AF51D57EEE83}">
      <dgm:prSet/>
      <dgm:spPr/>
      <dgm:t>
        <a:bodyPr/>
        <a:lstStyle/>
        <a:p>
          <a:endParaRPr lang="en-US"/>
        </a:p>
      </dgm:t>
    </dgm:pt>
    <dgm:pt modelId="{4615FCE0-F4C3-4FCA-9FD9-6F05EA24E6AF}">
      <dgm:prSet/>
      <dgm:spPr/>
      <dgm:t>
        <a:bodyPr/>
        <a:lstStyle/>
        <a:p>
          <a:r>
            <a:rPr lang="en-GB" b="1" dirty="0"/>
            <a:t>1.3 – Aims and Objectives – Problem Statement</a:t>
          </a:r>
          <a:endParaRPr lang="en-US" b="1" dirty="0"/>
        </a:p>
      </dgm:t>
    </dgm:pt>
    <dgm:pt modelId="{E6D7EC43-DD91-4B47-AAC8-678AC0FFCC0C}" type="parTrans" cxnId="{4168324B-7DD4-4B6D-8528-FA651A425885}">
      <dgm:prSet/>
      <dgm:spPr/>
      <dgm:t>
        <a:bodyPr/>
        <a:lstStyle/>
        <a:p>
          <a:endParaRPr lang="en-US"/>
        </a:p>
      </dgm:t>
    </dgm:pt>
    <dgm:pt modelId="{30182827-AA37-44D9-B000-291B53E513B2}" type="sibTrans" cxnId="{4168324B-7DD4-4B6D-8528-FA651A425885}">
      <dgm:prSet/>
      <dgm:spPr/>
      <dgm:t>
        <a:bodyPr/>
        <a:lstStyle/>
        <a:p>
          <a:endParaRPr lang="en-US"/>
        </a:p>
      </dgm:t>
    </dgm:pt>
    <dgm:pt modelId="{B92855F7-6E75-4A5F-B75E-C63B1CC9827C}">
      <dgm:prSet/>
      <dgm:spPr/>
      <dgm:t>
        <a:bodyPr/>
        <a:lstStyle/>
        <a:p>
          <a:pPr>
            <a:buFontTx/>
            <a:buNone/>
          </a:pPr>
          <a:r>
            <a:rPr lang="en-GB" b="1" dirty="0"/>
            <a:t>1.3.1 – Aim</a:t>
          </a:r>
          <a:endParaRPr lang="en-US" b="1" dirty="0"/>
        </a:p>
      </dgm:t>
    </dgm:pt>
    <dgm:pt modelId="{06EF9554-8A9B-40FD-A186-C21DEB885328}" type="parTrans" cxnId="{CF411F6F-0DF9-4D10-B7AF-FA0D0FECBC1E}">
      <dgm:prSet/>
      <dgm:spPr/>
      <dgm:t>
        <a:bodyPr/>
        <a:lstStyle/>
        <a:p>
          <a:endParaRPr lang="en-US"/>
        </a:p>
      </dgm:t>
    </dgm:pt>
    <dgm:pt modelId="{29FA40DF-8445-4FC7-8072-671975988C79}" type="sibTrans" cxnId="{CF411F6F-0DF9-4D10-B7AF-FA0D0FECBC1E}">
      <dgm:prSet/>
      <dgm:spPr/>
      <dgm:t>
        <a:bodyPr/>
        <a:lstStyle/>
        <a:p>
          <a:endParaRPr lang="en-US"/>
        </a:p>
      </dgm:t>
    </dgm:pt>
    <dgm:pt modelId="{7A084966-11C2-4285-8E13-92E771173BC4}">
      <dgm:prSet/>
      <dgm:spPr/>
      <dgm:t>
        <a:bodyPr/>
        <a:lstStyle/>
        <a:p>
          <a:pPr>
            <a:buFontTx/>
            <a:buNone/>
          </a:pPr>
          <a:r>
            <a:rPr lang="en-GB" b="1" dirty="0"/>
            <a:t>1.3.2 – Objectives</a:t>
          </a:r>
          <a:endParaRPr lang="en-US" b="1" dirty="0"/>
        </a:p>
      </dgm:t>
    </dgm:pt>
    <dgm:pt modelId="{F659124E-4103-4A51-8B52-75861CA8A93D}" type="parTrans" cxnId="{6031C427-9F98-4AFC-A154-CA9277EC5B2A}">
      <dgm:prSet/>
      <dgm:spPr/>
      <dgm:t>
        <a:bodyPr/>
        <a:lstStyle/>
        <a:p>
          <a:endParaRPr lang="en-US"/>
        </a:p>
      </dgm:t>
    </dgm:pt>
    <dgm:pt modelId="{013EF52B-0073-419F-8AB8-4876E17657EC}" type="sibTrans" cxnId="{6031C427-9F98-4AFC-A154-CA9277EC5B2A}">
      <dgm:prSet/>
      <dgm:spPr/>
      <dgm:t>
        <a:bodyPr/>
        <a:lstStyle/>
        <a:p>
          <a:endParaRPr lang="en-US"/>
        </a:p>
      </dgm:t>
    </dgm:pt>
    <dgm:pt modelId="{F3BDE003-1EE7-484E-B4D2-BB2463823158}">
      <dgm:prSet/>
      <dgm:spPr/>
      <dgm:t>
        <a:bodyPr/>
        <a:lstStyle/>
        <a:p>
          <a:r>
            <a:rPr lang="en-GB" b="1" dirty="0"/>
            <a:t>1.4 – Planned Methodology</a:t>
          </a:r>
          <a:endParaRPr lang="en-US" b="1" dirty="0"/>
        </a:p>
      </dgm:t>
    </dgm:pt>
    <dgm:pt modelId="{B3BD9417-F237-4A50-B0E8-AD9709F9D11B}" type="parTrans" cxnId="{AD1D8FDB-EBED-456D-9213-95D6D50C6001}">
      <dgm:prSet/>
      <dgm:spPr/>
      <dgm:t>
        <a:bodyPr/>
        <a:lstStyle/>
        <a:p>
          <a:endParaRPr lang="en-US"/>
        </a:p>
      </dgm:t>
    </dgm:pt>
    <dgm:pt modelId="{CA834B9A-AA74-4E80-9C3D-60C7414536DC}" type="sibTrans" cxnId="{AD1D8FDB-EBED-456D-9213-95D6D50C6001}">
      <dgm:prSet/>
      <dgm:spPr/>
      <dgm:t>
        <a:bodyPr/>
        <a:lstStyle/>
        <a:p>
          <a:endParaRPr lang="en-US"/>
        </a:p>
      </dgm:t>
    </dgm:pt>
    <dgm:pt modelId="{4A4F7BFE-D86A-4045-A0BE-8A46D7ABD10E}">
      <dgm:prSet/>
      <dgm:spPr/>
      <dgm:t>
        <a:bodyPr/>
        <a:lstStyle/>
        <a:p>
          <a:r>
            <a:rPr lang="en-GB" b="1" dirty="0"/>
            <a:t>1.5 – Limitations</a:t>
          </a:r>
          <a:endParaRPr lang="en-US" b="1" dirty="0"/>
        </a:p>
      </dgm:t>
    </dgm:pt>
    <dgm:pt modelId="{77E6DB4A-5915-469C-B7A6-40DB420DF7A1}" type="parTrans" cxnId="{83407A26-F916-4BBC-9687-B61A78830069}">
      <dgm:prSet/>
      <dgm:spPr/>
      <dgm:t>
        <a:bodyPr/>
        <a:lstStyle/>
        <a:p>
          <a:endParaRPr lang="en-US"/>
        </a:p>
      </dgm:t>
    </dgm:pt>
    <dgm:pt modelId="{BF4D419C-CBC9-4299-9A5D-F5FA9CF00BE7}" type="sibTrans" cxnId="{83407A26-F916-4BBC-9687-B61A78830069}">
      <dgm:prSet/>
      <dgm:spPr/>
      <dgm:t>
        <a:bodyPr/>
        <a:lstStyle/>
        <a:p>
          <a:endParaRPr lang="en-US"/>
        </a:p>
      </dgm:t>
    </dgm:pt>
    <dgm:pt modelId="{C96ED5FA-B7D8-4825-A7D0-75A0BE51BCA0}">
      <dgm:prSet/>
      <dgm:spPr/>
      <dgm:t>
        <a:bodyPr/>
        <a:lstStyle/>
        <a:p>
          <a:r>
            <a:rPr lang="en-GB" b="1" dirty="0"/>
            <a:t>1.7 - Conclusion</a:t>
          </a:r>
          <a:endParaRPr lang="en-US" b="1" dirty="0"/>
        </a:p>
      </dgm:t>
    </dgm:pt>
    <dgm:pt modelId="{8EA1DC98-D71F-46F5-B293-8F3DD38057F5}" type="parTrans" cxnId="{48CC16FC-890F-4189-88D4-D23E0A2F196E}">
      <dgm:prSet/>
      <dgm:spPr/>
      <dgm:t>
        <a:bodyPr/>
        <a:lstStyle/>
        <a:p>
          <a:endParaRPr lang="en-US"/>
        </a:p>
      </dgm:t>
    </dgm:pt>
    <dgm:pt modelId="{82596799-379B-45A0-9911-AE317237D95F}" type="sibTrans" cxnId="{48CC16FC-890F-4189-88D4-D23E0A2F196E}">
      <dgm:prSet/>
      <dgm:spPr/>
      <dgm:t>
        <a:bodyPr/>
        <a:lstStyle/>
        <a:p>
          <a:endParaRPr lang="en-US"/>
        </a:p>
      </dgm:t>
    </dgm:pt>
    <dgm:pt modelId="{385FD8F9-CC3E-4505-95AD-06A70547BA3B}">
      <dgm:prSet/>
      <dgm:spPr/>
      <dgm:t>
        <a:bodyPr/>
        <a:lstStyle/>
        <a:p>
          <a:r>
            <a:rPr lang="en-US" b="1" dirty="0"/>
            <a:t>1.2 – Rational – Justification </a:t>
          </a:r>
        </a:p>
      </dgm:t>
    </dgm:pt>
    <dgm:pt modelId="{212D3EA1-D588-4538-BFB6-DE3C2FADCFD5}" type="parTrans" cxnId="{167DCDC6-50C1-4E09-9D7A-E93C438242B8}">
      <dgm:prSet/>
      <dgm:spPr/>
      <dgm:t>
        <a:bodyPr/>
        <a:lstStyle/>
        <a:p>
          <a:endParaRPr lang="en-GB"/>
        </a:p>
      </dgm:t>
    </dgm:pt>
    <dgm:pt modelId="{D06E8139-EF6A-443E-B09E-DD582686AB47}" type="sibTrans" cxnId="{167DCDC6-50C1-4E09-9D7A-E93C438242B8}">
      <dgm:prSet/>
      <dgm:spPr/>
      <dgm:t>
        <a:bodyPr/>
        <a:lstStyle/>
        <a:p>
          <a:endParaRPr lang="en-GB"/>
        </a:p>
      </dgm:t>
    </dgm:pt>
    <dgm:pt modelId="{7816FBA3-CF99-4B57-B396-13A6314FD4A9}">
      <dgm:prSet/>
      <dgm:spPr/>
      <dgm:t>
        <a:bodyPr/>
        <a:lstStyle/>
        <a:p>
          <a:r>
            <a:rPr lang="en-US" b="1" dirty="0"/>
            <a:t>1.6 - Structure</a:t>
          </a:r>
        </a:p>
      </dgm:t>
    </dgm:pt>
    <dgm:pt modelId="{433E15F4-124B-4D7C-BC0C-4919ADEC1BB4}" type="parTrans" cxnId="{BB0B327D-FDDB-46C1-B3FB-BD716A5CC53D}">
      <dgm:prSet/>
      <dgm:spPr/>
      <dgm:t>
        <a:bodyPr/>
        <a:lstStyle/>
        <a:p>
          <a:endParaRPr lang="en-GB"/>
        </a:p>
      </dgm:t>
    </dgm:pt>
    <dgm:pt modelId="{22E22437-39A1-4E7C-A96D-DF54CEB68A02}" type="sibTrans" cxnId="{BB0B327D-FDDB-46C1-B3FB-BD716A5CC53D}">
      <dgm:prSet/>
      <dgm:spPr/>
      <dgm:t>
        <a:bodyPr/>
        <a:lstStyle/>
        <a:p>
          <a:endParaRPr lang="en-GB"/>
        </a:p>
      </dgm:t>
    </dgm:pt>
    <dgm:pt modelId="{D8B68DCE-6A40-495E-88D3-17A34E540704}" type="pres">
      <dgm:prSet presAssocID="{5547AB17-0E33-4D68-873F-70A21D7ED2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4D0904B-1B2D-4CD4-8868-91FECC1B0251}" type="pres">
      <dgm:prSet presAssocID="{97ABDD1E-6C87-454E-8D68-2649BF89114D}" presName="hierRoot1" presStyleCnt="0"/>
      <dgm:spPr/>
    </dgm:pt>
    <dgm:pt modelId="{8D4CF582-AD3A-438A-86AC-7F3325911C49}" type="pres">
      <dgm:prSet presAssocID="{97ABDD1E-6C87-454E-8D68-2649BF89114D}" presName="composite" presStyleCnt="0"/>
      <dgm:spPr/>
    </dgm:pt>
    <dgm:pt modelId="{B99C3FB2-8B89-47D0-A291-A33560233E0F}" type="pres">
      <dgm:prSet presAssocID="{97ABDD1E-6C87-454E-8D68-2649BF89114D}" presName="background" presStyleLbl="node0" presStyleIdx="0" presStyleCnt="7"/>
      <dgm:spPr/>
    </dgm:pt>
    <dgm:pt modelId="{1A6D9ADF-CE3C-48B6-A357-C1233A94A2B6}" type="pres">
      <dgm:prSet presAssocID="{97ABDD1E-6C87-454E-8D68-2649BF89114D}" presName="text" presStyleLbl="fgAcc0" presStyleIdx="0" presStyleCnt="7">
        <dgm:presLayoutVars>
          <dgm:chPref val="3"/>
        </dgm:presLayoutVars>
      </dgm:prSet>
      <dgm:spPr/>
    </dgm:pt>
    <dgm:pt modelId="{803D3D8F-7B17-47BD-8A1F-D690B2FA495A}" type="pres">
      <dgm:prSet presAssocID="{97ABDD1E-6C87-454E-8D68-2649BF89114D}" presName="hierChild2" presStyleCnt="0"/>
      <dgm:spPr/>
    </dgm:pt>
    <dgm:pt modelId="{B29FF786-323E-4640-BC04-F688F6151162}" type="pres">
      <dgm:prSet presAssocID="{385FD8F9-CC3E-4505-95AD-06A70547BA3B}" presName="hierRoot1" presStyleCnt="0"/>
      <dgm:spPr/>
    </dgm:pt>
    <dgm:pt modelId="{46783234-D6E0-4702-B313-D80BC89D167F}" type="pres">
      <dgm:prSet presAssocID="{385FD8F9-CC3E-4505-95AD-06A70547BA3B}" presName="composite" presStyleCnt="0"/>
      <dgm:spPr/>
    </dgm:pt>
    <dgm:pt modelId="{E98DDA7D-5F0B-43F4-9E5C-20A9C7BA125D}" type="pres">
      <dgm:prSet presAssocID="{385FD8F9-CC3E-4505-95AD-06A70547BA3B}" presName="background" presStyleLbl="node0" presStyleIdx="1" presStyleCnt="7"/>
      <dgm:spPr/>
    </dgm:pt>
    <dgm:pt modelId="{E1320AC0-FD3A-4DB4-A87C-FD329EB5D8FA}" type="pres">
      <dgm:prSet presAssocID="{385FD8F9-CC3E-4505-95AD-06A70547BA3B}" presName="text" presStyleLbl="fgAcc0" presStyleIdx="1" presStyleCnt="7">
        <dgm:presLayoutVars>
          <dgm:chPref val="3"/>
        </dgm:presLayoutVars>
      </dgm:prSet>
      <dgm:spPr/>
    </dgm:pt>
    <dgm:pt modelId="{823ECF90-8352-4708-8743-F056021AC171}" type="pres">
      <dgm:prSet presAssocID="{385FD8F9-CC3E-4505-95AD-06A70547BA3B}" presName="hierChild2" presStyleCnt="0"/>
      <dgm:spPr/>
    </dgm:pt>
    <dgm:pt modelId="{D23ADDDD-07FB-4C2C-A53F-256424BA9542}" type="pres">
      <dgm:prSet presAssocID="{4615FCE0-F4C3-4FCA-9FD9-6F05EA24E6AF}" presName="hierRoot1" presStyleCnt="0"/>
      <dgm:spPr/>
    </dgm:pt>
    <dgm:pt modelId="{B46B761D-BD90-4BCA-AC87-2BE514991828}" type="pres">
      <dgm:prSet presAssocID="{4615FCE0-F4C3-4FCA-9FD9-6F05EA24E6AF}" presName="composite" presStyleCnt="0"/>
      <dgm:spPr/>
    </dgm:pt>
    <dgm:pt modelId="{FE54AC61-2DD3-412D-861B-BAF5FD65C4B5}" type="pres">
      <dgm:prSet presAssocID="{4615FCE0-F4C3-4FCA-9FD9-6F05EA24E6AF}" presName="background" presStyleLbl="node0" presStyleIdx="2" presStyleCnt="7"/>
      <dgm:spPr/>
    </dgm:pt>
    <dgm:pt modelId="{DA806224-FF0B-4A2A-8481-9156C9711E38}" type="pres">
      <dgm:prSet presAssocID="{4615FCE0-F4C3-4FCA-9FD9-6F05EA24E6AF}" presName="text" presStyleLbl="fgAcc0" presStyleIdx="2" presStyleCnt="7">
        <dgm:presLayoutVars>
          <dgm:chPref val="3"/>
        </dgm:presLayoutVars>
      </dgm:prSet>
      <dgm:spPr/>
    </dgm:pt>
    <dgm:pt modelId="{A2EFEB54-5B41-481E-9F5C-6A783B1A7EDD}" type="pres">
      <dgm:prSet presAssocID="{4615FCE0-F4C3-4FCA-9FD9-6F05EA24E6AF}" presName="hierChild2" presStyleCnt="0"/>
      <dgm:spPr/>
    </dgm:pt>
    <dgm:pt modelId="{B6956D33-E299-409B-BE4A-8AF82E994D0F}" type="pres">
      <dgm:prSet presAssocID="{06EF9554-8A9B-40FD-A186-C21DEB885328}" presName="Name10" presStyleLbl="parChTrans1D2" presStyleIdx="0" presStyleCnt="2"/>
      <dgm:spPr/>
    </dgm:pt>
    <dgm:pt modelId="{42425CC6-0E5F-460C-9D11-71419F1D68F5}" type="pres">
      <dgm:prSet presAssocID="{B92855F7-6E75-4A5F-B75E-C63B1CC9827C}" presName="hierRoot2" presStyleCnt="0"/>
      <dgm:spPr/>
    </dgm:pt>
    <dgm:pt modelId="{4E38A907-2693-4FCD-8681-AF0B4E8654DF}" type="pres">
      <dgm:prSet presAssocID="{B92855F7-6E75-4A5F-B75E-C63B1CC9827C}" presName="composite2" presStyleCnt="0"/>
      <dgm:spPr/>
    </dgm:pt>
    <dgm:pt modelId="{2715FD0C-035B-456C-A1CF-594971BFE624}" type="pres">
      <dgm:prSet presAssocID="{B92855F7-6E75-4A5F-B75E-C63B1CC9827C}" presName="background2" presStyleLbl="node2" presStyleIdx="0" presStyleCnt="2"/>
      <dgm:spPr/>
    </dgm:pt>
    <dgm:pt modelId="{4D93A25E-1BD5-4878-8733-5A34E4034726}" type="pres">
      <dgm:prSet presAssocID="{B92855F7-6E75-4A5F-B75E-C63B1CC9827C}" presName="text2" presStyleLbl="fgAcc2" presStyleIdx="0" presStyleCnt="2">
        <dgm:presLayoutVars>
          <dgm:chPref val="3"/>
        </dgm:presLayoutVars>
      </dgm:prSet>
      <dgm:spPr/>
    </dgm:pt>
    <dgm:pt modelId="{4C1E71BC-13B5-498F-9459-1FA850A37059}" type="pres">
      <dgm:prSet presAssocID="{B92855F7-6E75-4A5F-B75E-C63B1CC9827C}" presName="hierChild3" presStyleCnt="0"/>
      <dgm:spPr/>
    </dgm:pt>
    <dgm:pt modelId="{8D80075F-EC64-4A18-93EB-5404286B950D}" type="pres">
      <dgm:prSet presAssocID="{F659124E-4103-4A51-8B52-75861CA8A93D}" presName="Name10" presStyleLbl="parChTrans1D2" presStyleIdx="1" presStyleCnt="2"/>
      <dgm:spPr/>
    </dgm:pt>
    <dgm:pt modelId="{9F9A2A04-B0ED-4411-A75D-A22277B160B7}" type="pres">
      <dgm:prSet presAssocID="{7A084966-11C2-4285-8E13-92E771173BC4}" presName="hierRoot2" presStyleCnt="0"/>
      <dgm:spPr/>
    </dgm:pt>
    <dgm:pt modelId="{CB6A93B3-8B79-4CA6-BE32-05E044F65BE2}" type="pres">
      <dgm:prSet presAssocID="{7A084966-11C2-4285-8E13-92E771173BC4}" presName="composite2" presStyleCnt="0"/>
      <dgm:spPr/>
    </dgm:pt>
    <dgm:pt modelId="{2DF2D635-88ED-4CF6-98CD-6A1FF378F2BD}" type="pres">
      <dgm:prSet presAssocID="{7A084966-11C2-4285-8E13-92E771173BC4}" presName="background2" presStyleLbl="node2" presStyleIdx="1" presStyleCnt="2"/>
      <dgm:spPr/>
    </dgm:pt>
    <dgm:pt modelId="{1F24B367-D19D-4163-BCDD-24EE8555C72C}" type="pres">
      <dgm:prSet presAssocID="{7A084966-11C2-4285-8E13-92E771173BC4}" presName="text2" presStyleLbl="fgAcc2" presStyleIdx="1" presStyleCnt="2">
        <dgm:presLayoutVars>
          <dgm:chPref val="3"/>
        </dgm:presLayoutVars>
      </dgm:prSet>
      <dgm:spPr/>
    </dgm:pt>
    <dgm:pt modelId="{26F98381-0033-48AE-A414-F5116CD0111B}" type="pres">
      <dgm:prSet presAssocID="{7A084966-11C2-4285-8E13-92E771173BC4}" presName="hierChild3" presStyleCnt="0"/>
      <dgm:spPr/>
    </dgm:pt>
    <dgm:pt modelId="{95E48D5B-EB19-4E03-8530-882814AA5D12}" type="pres">
      <dgm:prSet presAssocID="{F3BDE003-1EE7-484E-B4D2-BB2463823158}" presName="hierRoot1" presStyleCnt="0"/>
      <dgm:spPr/>
    </dgm:pt>
    <dgm:pt modelId="{3002CB85-ECAD-41A7-ACE8-5640A5D6D600}" type="pres">
      <dgm:prSet presAssocID="{F3BDE003-1EE7-484E-B4D2-BB2463823158}" presName="composite" presStyleCnt="0"/>
      <dgm:spPr/>
    </dgm:pt>
    <dgm:pt modelId="{0917E8E9-4877-46FE-9C3C-E336DFD78888}" type="pres">
      <dgm:prSet presAssocID="{F3BDE003-1EE7-484E-B4D2-BB2463823158}" presName="background" presStyleLbl="node0" presStyleIdx="3" presStyleCnt="7"/>
      <dgm:spPr/>
    </dgm:pt>
    <dgm:pt modelId="{8E171AFC-9DF3-4009-868A-4AD521922040}" type="pres">
      <dgm:prSet presAssocID="{F3BDE003-1EE7-484E-B4D2-BB2463823158}" presName="text" presStyleLbl="fgAcc0" presStyleIdx="3" presStyleCnt="7">
        <dgm:presLayoutVars>
          <dgm:chPref val="3"/>
        </dgm:presLayoutVars>
      </dgm:prSet>
      <dgm:spPr/>
    </dgm:pt>
    <dgm:pt modelId="{7879E071-28CC-4248-B2E4-6B9B4C1C616C}" type="pres">
      <dgm:prSet presAssocID="{F3BDE003-1EE7-484E-B4D2-BB2463823158}" presName="hierChild2" presStyleCnt="0"/>
      <dgm:spPr/>
    </dgm:pt>
    <dgm:pt modelId="{BF77B106-AD45-4C42-A375-D4FC1D44BCC0}" type="pres">
      <dgm:prSet presAssocID="{4A4F7BFE-D86A-4045-A0BE-8A46D7ABD10E}" presName="hierRoot1" presStyleCnt="0"/>
      <dgm:spPr/>
    </dgm:pt>
    <dgm:pt modelId="{1CC7ADAD-07E3-459A-8BC9-AFBB7E1D45CB}" type="pres">
      <dgm:prSet presAssocID="{4A4F7BFE-D86A-4045-A0BE-8A46D7ABD10E}" presName="composite" presStyleCnt="0"/>
      <dgm:spPr/>
    </dgm:pt>
    <dgm:pt modelId="{34D9A750-6711-41E1-BC18-66A8630112BD}" type="pres">
      <dgm:prSet presAssocID="{4A4F7BFE-D86A-4045-A0BE-8A46D7ABD10E}" presName="background" presStyleLbl="node0" presStyleIdx="4" presStyleCnt="7"/>
      <dgm:spPr/>
    </dgm:pt>
    <dgm:pt modelId="{8E6DB953-E6B7-4AFA-AC04-BDFC493D4411}" type="pres">
      <dgm:prSet presAssocID="{4A4F7BFE-D86A-4045-A0BE-8A46D7ABD10E}" presName="text" presStyleLbl="fgAcc0" presStyleIdx="4" presStyleCnt="7">
        <dgm:presLayoutVars>
          <dgm:chPref val="3"/>
        </dgm:presLayoutVars>
      </dgm:prSet>
      <dgm:spPr/>
    </dgm:pt>
    <dgm:pt modelId="{5FD709F8-7466-483F-BDC9-10ACA487879B}" type="pres">
      <dgm:prSet presAssocID="{4A4F7BFE-D86A-4045-A0BE-8A46D7ABD10E}" presName="hierChild2" presStyleCnt="0"/>
      <dgm:spPr/>
    </dgm:pt>
    <dgm:pt modelId="{74AB017D-DA03-46EB-B6BD-D6054525D19C}" type="pres">
      <dgm:prSet presAssocID="{7816FBA3-CF99-4B57-B396-13A6314FD4A9}" presName="hierRoot1" presStyleCnt="0"/>
      <dgm:spPr/>
    </dgm:pt>
    <dgm:pt modelId="{5DBD5DD6-B99A-4560-92B7-B8C61615D235}" type="pres">
      <dgm:prSet presAssocID="{7816FBA3-CF99-4B57-B396-13A6314FD4A9}" presName="composite" presStyleCnt="0"/>
      <dgm:spPr/>
    </dgm:pt>
    <dgm:pt modelId="{625467DC-8C4B-4745-803E-416730A9A98E}" type="pres">
      <dgm:prSet presAssocID="{7816FBA3-CF99-4B57-B396-13A6314FD4A9}" presName="background" presStyleLbl="node0" presStyleIdx="5" presStyleCnt="7"/>
      <dgm:spPr/>
    </dgm:pt>
    <dgm:pt modelId="{9A927527-DEA5-4501-B839-F83FEDFFFD8C}" type="pres">
      <dgm:prSet presAssocID="{7816FBA3-CF99-4B57-B396-13A6314FD4A9}" presName="text" presStyleLbl="fgAcc0" presStyleIdx="5" presStyleCnt="7">
        <dgm:presLayoutVars>
          <dgm:chPref val="3"/>
        </dgm:presLayoutVars>
      </dgm:prSet>
      <dgm:spPr/>
    </dgm:pt>
    <dgm:pt modelId="{3FCD40DA-C9D0-43F3-969E-CA99C102272C}" type="pres">
      <dgm:prSet presAssocID="{7816FBA3-CF99-4B57-B396-13A6314FD4A9}" presName="hierChild2" presStyleCnt="0"/>
      <dgm:spPr/>
    </dgm:pt>
    <dgm:pt modelId="{1DA4F9D6-C40D-49DD-8279-A6125069E62B}" type="pres">
      <dgm:prSet presAssocID="{C96ED5FA-B7D8-4825-A7D0-75A0BE51BCA0}" presName="hierRoot1" presStyleCnt="0"/>
      <dgm:spPr/>
    </dgm:pt>
    <dgm:pt modelId="{6D99B470-5775-49BE-8D17-29ACCE9D124A}" type="pres">
      <dgm:prSet presAssocID="{C96ED5FA-B7D8-4825-A7D0-75A0BE51BCA0}" presName="composite" presStyleCnt="0"/>
      <dgm:spPr/>
    </dgm:pt>
    <dgm:pt modelId="{670CB72C-A873-4411-BE33-BBB6ECD174F0}" type="pres">
      <dgm:prSet presAssocID="{C96ED5FA-B7D8-4825-A7D0-75A0BE51BCA0}" presName="background" presStyleLbl="node0" presStyleIdx="6" presStyleCnt="7"/>
      <dgm:spPr/>
    </dgm:pt>
    <dgm:pt modelId="{1D33564D-1649-45F8-8925-733D6F8851F3}" type="pres">
      <dgm:prSet presAssocID="{C96ED5FA-B7D8-4825-A7D0-75A0BE51BCA0}" presName="text" presStyleLbl="fgAcc0" presStyleIdx="6" presStyleCnt="7">
        <dgm:presLayoutVars>
          <dgm:chPref val="3"/>
        </dgm:presLayoutVars>
      </dgm:prSet>
      <dgm:spPr/>
    </dgm:pt>
    <dgm:pt modelId="{A7092E7A-CDB9-4578-BE8F-689061A0CF83}" type="pres">
      <dgm:prSet presAssocID="{C96ED5FA-B7D8-4825-A7D0-75A0BE51BCA0}" presName="hierChild2" presStyleCnt="0"/>
      <dgm:spPr/>
    </dgm:pt>
  </dgm:ptLst>
  <dgm:cxnLst>
    <dgm:cxn modelId="{B8AE1109-E270-4F1A-8940-FE9C3F09B57F}" type="presOf" srcId="{4A4F7BFE-D86A-4045-A0BE-8A46D7ABD10E}" destId="{8E6DB953-E6B7-4AFA-AC04-BDFC493D4411}" srcOrd="0" destOrd="0" presId="urn:microsoft.com/office/officeart/2005/8/layout/hierarchy1"/>
    <dgm:cxn modelId="{311DCF09-BBE9-4954-8E89-B95E5CFF80D2}" type="presOf" srcId="{5547AB17-0E33-4D68-873F-70A21D7ED203}" destId="{D8B68DCE-6A40-495E-88D3-17A34E540704}" srcOrd="0" destOrd="0" presId="urn:microsoft.com/office/officeart/2005/8/layout/hierarchy1"/>
    <dgm:cxn modelId="{899AC512-4AB1-4823-A169-D7F23505973D}" type="presOf" srcId="{97ABDD1E-6C87-454E-8D68-2649BF89114D}" destId="{1A6D9ADF-CE3C-48B6-A357-C1233A94A2B6}" srcOrd="0" destOrd="0" presId="urn:microsoft.com/office/officeart/2005/8/layout/hierarchy1"/>
    <dgm:cxn modelId="{83407A26-F916-4BBC-9687-B61A78830069}" srcId="{5547AB17-0E33-4D68-873F-70A21D7ED203}" destId="{4A4F7BFE-D86A-4045-A0BE-8A46D7ABD10E}" srcOrd="4" destOrd="0" parTransId="{77E6DB4A-5915-469C-B7A6-40DB420DF7A1}" sibTransId="{BF4D419C-CBC9-4299-9A5D-F5FA9CF00BE7}"/>
    <dgm:cxn modelId="{6031C427-9F98-4AFC-A154-CA9277EC5B2A}" srcId="{4615FCE0-F4C3-4FCA-9FD9-6F05EA24E6AF}" destId="{7A084966-11C2-4285-8E13-92E771173BC4}" srcOrd="1" destOrd="0" parTransId="{F659124E-4103-4A51-8B52-75861CA8A93D}" sibTransId="{013EF52B-0073-419F-8AB8-4876E17657EC}"/>
    <dgm:cxn modelId="{4ED9C037-9CD0-4788-B865-51A9D2133F7B}" type="presOf" srcId="{4615FCE0-F4C3-4FCA-9FD9-6F05EA24E6AF}" destId="{DA806224-FF0B-4A2A-8481-9156C9711E38}" srcOrd="0" destOrd="0" presId="urn:microsoft.com/office/officeart/2005/8/layout/hierarchy1"/>
    <dgm:cxn modelId="{CC1B055B-6426-4BD0-B147-D5BC244EFC08}" type="presOf" srcId="{7816FBA3-CF99-4B57-B396-13A6314FD4A9}" destId="{9A927527-DEA5-4501-B839-F83FEDFFFD8C}" srcOrd="0" destOrd="0" presId="urn:microsoft.com/office/officeart/2005/8/layout/hierarchy1"/>
    <dgm:cxn modelId="{D44B8248-E473-4231-86C0-6E515DDBB9FE}" type="presOf" srcId="{06EF9554-8A9B-40FD-A186-C21DEB885328}" destId="{B6956D33-E299-409B-BE4A-8AF82E994D0F}" srcOrd="0" destOrd="0" presId="urn:microsoft.com/office/officeart/2005/8/layout/hierarchy1"/>
    <dgm:cxn modelId="{0F85BD48-D496-45A0-8F7A-61F76AC86D11}" type="presOf" srcId="{F3BDE003-1EE7-484E-B4D2-BB2463823158}" destId="{8E171AFC-9DF3-4009-868A-4AD521922040}" srcOrd="0" destOrd="0" presId="urn:microsoft.com/office/officeart/2005/8/layout/hierarchy1"/>
    <dgm:cxn modelId="{4168324B-7DD4-4B6D-8528-FA651A425885}" srcId="{5547AB17-0E33-4D68-873F-70A21D7ED203}" destId="{4615FCE0-F4C3-4FCA-9FD9-6F05EA24E6AF}" srcOrd="2" destOrd="0" parTransId="{E6D7EC43-DD91-4B47-AAC8-678AC0FFCC0C}" sibTransId="{30182827-AA37-44D9-B000-291B53E513B2}"/>
    <dgm:cxn modelId="{CF411F6F-0DF9-4D10-B7AF-FA0D0FECBC1E}" srcId="{4615FCE0-F4C3-4FCA-9FD9-6F05EA24E6AF}" destId="{B92855F7-6E75-4A5F-B75E-C63B1CC9827C}" srcOrd="0" destOrd="0" parTransId="{06EF9554-8A9B-40FD-A186-C21DEB885328}" sibTransId="{29FA40DF-8445-4FC7-8072-671975988C79}"/>
    <dgm:cxn modelId="{BEA75270-330E-4970-B753-28F80082AA30}" type="presOf" srcId="{B92855F7-6E75-4A5F-B75E-C63B1CC9827C}" destId="{4D93A25E-1BD5-4878-8733-5A34E4034726}" srcOrd="0" destOrd="0" presId="urn:microsoft.com/office/officeart/2005/8/layout/hierarchy1"/>
    <dgm:cxn modelId="{013CB554-2D34-46EF-826F-B25F6BF6E470}" type="presOf" srcId="{F659124E-4103-4A51-8B52-75861CA8A93D}" destId="{8D80075F-EC64-4A18-93EB-5404286B950D}" srcOrd="0" destOrd="0" presId="urn:microsoft.com/office/officeart/2005/8/layout/hierarchy1"/>
    <dgm:cxn modelId="{42B3117D-0E03-4A3C-9084-924815874A29}" type="presOf" srcId="{C96ED5FA-B7D8-4825-A7D0-75A0BE51BCA0}" destId="{1D33564D-1649-45F8-8925-733D6F8851F3}" srcOrd="0" destOrd="0" presId="urn:microsoft.com/office/officeart/2005/8/layout/hierarchy1"/>
    <dgm:cxn modelId="{BB0B327D-FDDB-46C1-B3FB-BD716A5CC53D}" srcId="{5547AB17-0E33-4D68-873F-70A21D7ED203}" destId="{7816FBA3-CF99-4B57-B396-13A6314FD4A9}" srcOrd="5" destOrd="0" parTransId="{433E15F4-124B-4D7C-BC0C-4919ADEC1BB4}" sibTransId="{22E22437-39A1-4E7C-A96D-DF54CEB68A02}"/>
    <dgm:cxn modelId="{E27CB17F-2357-45E4-B561-DB308D821665}" type="presOf" srcId="{7A084966-11C2-4285-8E13-92E771173BC4}" destId="{1F24B367-D19D-4163-BCDD-24EE8555C72C}" srcOrd="0" destOrd="0" presId="urn:microsoft.com/office/officeart/2005/8/layout/hierarchy1"/>
    <dgm:cxn modelId="{4A3AE98A-400D-43AE-8959-C6EEE53CF216}" type="presOf" srcId="{385FD8F9-CC3E-4505-95AD-06A70547BA3B}" destId="{E1320AC0-FD3A-4DB4-A87C-FD329EB5D8FA}" srcOrd="0" destOrd="0" presId="urn:microsoft.com/office/officeart/2005/8/layout/hierarchy1"/>
    <dgm:cxn modelId="{0708049D-D5DD-44F8-96F9-AF51D57EEE83}" srcId="{5547AB17-0E33-4D68-873F-70A21D7ED203}" destId="{97ABDD1E-6C87-454E-8D68-2649BF89114D}" srcOrd="0" destOrd="0" parTransId="{C62E7377-10CE-4D2F-80BF-0B913F65CC77}" sibTransId="{492F84A6-D042-46A5-B25A-108926D32271}"/>
    <dgm:cxn modelId="{167DCDC6-50C1-4E09-9D7A-E93C438242B8}" srcId="{5547AB17-0E33-4D68-873F-70A21D7ED203}" destId="{385FD8F9-CC3E-4505-95AD-06A70547BA3B}" srcOrd="1" destOrd="0" parTransId="{212D3EA1-D588-4538-BFB6-DE3C2FADCFD5}" sibTransId="{D06E8139-EF6A-443E-B09E-DD582686AB47}"/>
    <dgm:cxn modelId="{AD1D8FDB-EBED-456D-9213-95D6D50C6001}" srcId="{5547AB17-0E33-4D68-873F-70A21D7ED203}" destId="{F3BDE003-1EE7-484E-B4D2-BB2463823158}" srcOrd="3" destOrd="0" parTransId="{B3BD9417-F237-4A50-B0E8-AD9709F9D11B}" sibTransId="{CA834B9A-AA74-4E80-9C3D-60C7414536DC}"/>
    <dgm:cxn modelId="{48CC16FC-890F-4189-88D4-D23E0A2F196E}" srcId="{5547AB17-0E33-4D68-873F-70A21D7ED203}" destId="{C96ED5FA-B7D8-4825-A7D0-75A0BE51BCA0}" srcOrd="6" destOrd="0" parTransId="{8EA1DC98-D71F-46F5-B293-8F3DD38057F5}" sibTransId="{82596799-379B-45A0-9911-AE317237D95F}"/>
    <dgm:cxn modelId="{93F719D9-D38B-4FC8-8680-045ABD712731}" type="presParOf" srcId="{D8B68DCE-6A40-495E-88D3-17A34E540704}" destId="{C4D0904B-1B2D-4CD4-8868-91FECC1B0251}" srcOrd="0" destOrd="0" presId="urn:microsoft.com/office/officeart/2005/8/layout/hierarchy1"/>
    <dgm:cxn modelId="{69B0929E-ED73-457A-A5C0-27C6D84D6092}" type="presParOf" srcId="{C4D0904B-1B2D-4CD4-8868-91FECC1B0251}" destId="{8D4CF582-AD3A-438A-86AC-7F3325911C49}" srcOrd="0" destOrd="0" presId="urn:microsoft.com/office/officeart/2005/8/layout/hierarchy1"/>
    <dgm:cxn modelId="{49E4191C-A6B0-42A2-9BF3-D87EEF6C89B6}" type="presParOf" srcId="{8D4CF582-AD3A-438A-86AC-7F3325911C49}" destId="{B99C3FB2-8B89-47D0-A291-A33560233E0F}" srcOrd="0" destOrd="0" presId="urn:microsoft.com/office/officeart/2005/8/layout/hierarchy1"/>
    <dgm:cxn modelId="{DBE84EE7-F883-4083-AA14-2D3F370A8138}" type="presParOf" srcId="{8D4CF582-AD3A-438A-86AC-7F3325911C49}" destId="{1A6D9ADF-CE3C-48B6-A357-C1233A94A2B6}" srcOrd="1" destOrd="0" presId="urn:microsoft.com/office/officeart/2005/8/layout/hierarchy1"/>
    <dgm:cxn modelId="{541651E3-524C-42D0-9D7A-8555BF681F84}" type="presParOf" srcId="{C4D0904B-1B2D-4CD4-8868-91FECC1B0251}" destId="{803D3D8F-7B17-47BD-8A1F-D690B2FA495A}" srcOrd="1" destOrd="0" presId="urn:microsoft.com/office/officeart/2005/8/layout/hierarchy1"/>
    <dgm:cxn modelId="{3FDD2F87-2343-41CB-92C5-65F72288962C}" type="presParOf" srcId="{D8B68DCE-6A40-495E-88D3-17A34E540704}" destId="{B29FF786-323E-4640-BC04-F688F6151162}" srcOrd="1" destOrd="0" presId="urn:microsoft.com/office/officeart/2005/8/layout/hierarchy1"/>
    <dgm:cxn modelId="{9F5CA85E-CAB4-4D34-9E38-F9D7C079E820}" type="presParOf" srcId="{B29FF786-323E-4640-BC04-F688F6151162}" destId="{46783234-D6E0-4702-B313-D80BC89D167F}" srcOrd="0" destOrd="0" presId="urn:microsoft.com/office/officeart/2005/8/layout/hierarchy1"/>
    <dgm:cxn modelId="{E6450245-DB6F-4C83-8022-107C7E3086FA}" type="presParOf" srcId="{46783234-D6E0-4702-B313-D80BC89D167F}" destId="{E98DDA7D-5F0B-43F4-9E5C-20A9C7BA125D}" srcOrd="0" destOrd="0" presId="urn:microsoft.com/office/officeart/2005/8/layout/hierarchy1"/>
    <dgm:cxn modelId="{DA0C8436-9EC8-44AB-A651-1657067B094A}" type="presParOf" srcId="{46783234-D6E0-4702-B313-D80BC89D167F}" destId="{E1320AC0-FD3A-4DB4-A87C-FD329EB5D8FA}" srcOrd="1" destOrd="0" presId="urn:microsoft.com/office/officeart/2005/8/layout/hierarchy1"/>
    <dgm:cxn modelId="{5D029C09-C593-4F65-8AA0-051BAADBA1C9}" type="presParOf" srcId="{B29FF786-323E-4640-BC04-F688F6151162}" destId="{823ECF90-8352-4708-8743-F056021AC171}" srcOrd="1" destOrd="0" presId="urn:microsoft.com/office/officeart/2005/8/layout/hierarchy1"/>
    <dgm:cxn modelId="{14546704-E54C-4E2F-8785-6BF8A03352BB}" type="presParOf" srcId="{D8B68DCE-6A40-495E-88D3-17A34E540704}" destId="{D23ADDDD-07FB-4C2C-A53F-256424BA9542}" srcOrd="2" destOrd="0" presId="urn:microsoft.com/office/officeart/2005/8/layout/hierarchy1"/>
    <dgm:cxn modelId="{30E40FA5-2C68-4D1E-AD93-48DF1588FE6C}" type="presParOf" srcId="{D23ADDDD-07FB-4C2C-A53F-256424BA9542}" destId="{B46B761D-BD90-4BCA-AC87-2BE514991828}" srcOrd="0" destOrd="0" presId="urn:microsoft.com/office/officeart/2005/8/layout/hierarchy1"/>
    <dgm:cxn modelId="{6F14A30E-6048-41B2-BB11-50C4C8CA8C7A}" type="presParOf" srcId="{B46B761D-BD90-4BCA-AC87-2BE514991828}" destId="{FE54AC61-2DD3-412D-861B-BAF5FD65C4B5}" srcOrd="0" destOrd="0" presId="urn:microsoft.com/office/officeart/2005/8/layout/hierarchy1"/>
    <dgm:cxn modelId="{5B1F45E1-A881-449A-BF73-5EFC57705B6C}" type="presParOf" srcId="{B46B761D-BD90-4BCA-AC87-2BE514991828}" destId="{DA806224-FF0B-4A2A-8481-9156C9711E38}" srcOrd="1" destOrd="0" presId="urn:microsoft.com/office/officeart/2005/8/layout/hierarchy1"/>
    <dgm:cxn modelId="{543FFFE2-E40E-4036-B384-82432D073FA1}" type="presParOf" srcId="{D23ADDDD-07FB-4C2C-A53F-256424BA9542}" destId="{A2EFEB54-5B41-481E-9F5C-6A783B1A7EDD}" srcOrd="1" destOrd="0" presId="urn:microsoft.com/office/officeart/2005/8/layout/hierarchy1"/>
    <dgm:cxn modelId="{F62C8B38-A784-4052-8B5D-640D62F375E6}" type="presParOf" srcId="{A2EFEB54-5B41-481E-9F5C-6A783B1A7EDD}" destId="{B6956D33-E299-409B-BE4A-8AF82E994D0F}" srcOrd="0" destOrd="0" presId="urn:microsoft.com/office/officeart/2005/8/layout/hierarchy1"/>
    <dgm:cxn modelId="{2E5CCC17-5ADD-4A69-B4D4-26A0B71CE1A1}" type="presParOf" srcId="{A2EFEB54-5B41-481E-9F5C-6A783B1A7EDD}" destId="{42425CC6-0E5F-460C-9D11-71419F1D68F5}" srcOrd="1" destOrd="0" presId="urn:microsoft.com/office/officeart/2005/8/layout/hierarchy1"/>
    <dgm:cxn modelId="{46F395F4-9494-4E1D-A404-005EBBF48DBB}" type="presParOf" srcId="{42425CC6-0E5F-460C-9D11-71419F1D68F5}" destId="{4E38A907-2693-4FCD-8681-AF0B4E8654DF}" srcOrd="0" destOrd="0" presId="urn:microsoft.com/office/officeart/2005/8/layout/hierarchy1"/>
    <dgm:cxn modelId="{C2BE624B-DD67-4DB3-A818-900B3DC6EDB0}" type="presParOf" srcId="{4E38A907-2693-4FCD-8681-AF0B4E8654DF}" destId="{2715FD0C-035B-456C-A1CF-594971BFE624}" srcOrd="0" destOrd="0" presId="urn:microsoft.com/office/officeart/2005/8/layout/hierarchy1"/>
    <dgm:cxn modelId="{F4B14A8D-8F4E-47C1-B556-D2EE6BE9BA41}" type="presParOf" srcId="{4E38A907-2693-4FCD-8681-AF0B4E8654DF}" destId="{4D93A25E-1BD5-4878-8733-5A34E4034726}" srcOrd="1" destOrd="0" presId="urn:microsoft.com/office/officeart/2005/8/layout/hierarchy1"/>
    <dgm:cxn modelId="{E18087C7-B14C-4501-A3C1-C4A75E9141FE}" type="presParOf" srcId="{42425CC6-0E5F-460C-9D11-71419F1D68F5}" destId="{4C1E71BC-13B5-498F-9459-1FA850A37059}" srcOrd="1" destOrd="0" presId="urn:microsoft.com/office/officeart/2005/8/layout/hierarchy1"/>
    <dgm:cxn modelId="{4012C746-2192-4345-B685-198C64007223}" type="presParOf" srcId="{A2EFEB54-5B41-481E-9F5C-6A783B1A7EDD}" destId="{8D80075F-EC64-4A18-93EB-5404286B950D}" srcOrd="2" destOrd="0" presId="urn:microsoft.com/office/officeart/2005/8/layout/hierarchy1"/>
    <dgm:cxn modelId="{B08639F6-AB9C-4B08-9E08-7F0D3C8BA2A9}" type="presParOf" srcId="{A2EFEB54-5B41-481E-9F5C-6A783B1A7EDD}" destId="{9F9A2A04-B0ED-4411-A75D-A22277B160B7}" srcOrd="3" destOrd="0" presId="urn:microsoft.com/office/officeart/2005/8/layout/hierarchy1"/>
    <dgm:cxn modelId="{01E9E303-88E9-4ADC-96AE-9D9533CF03D4}" type="presParOf" srcId="{9F9A2A04-B0ED-4411-A75D-A22277B160B7}" destId="{CB6A93B3-8B79-4CA6-BE32-05E044F65BE2}" srcOrd="0" destOrd="0" presId="urn:microsoft.com/office/officeart/2005/8/layout/hierarchy1"/>
    <dgm:cxn modelId="{42259D8E-8BC2-46F8-B445-2F54D71FAC61}" type="presParOf" srcId="{CB6A93B3-8B79-4CA6-BE32-05E044F65BE2}" destId="{2DF2D635-88ED-4CF6-98CD-6A1FF378F2BD}" srcOrd="0" destOrd="0" presId="urn:microsoft.com/office/officeart/2005/8/layout/hierarchy1"/>
    <dgm:cxn modelId="{97F7E11E-ECBD-4626-8182-C907CF72786B}" type="presParOf" srcId="{CB6A93B3-8B79-4CA6-BE32-05E044F65BE2}" destId="{1F24B367-D19D-4163-BCDD-24EE8555C72C}" srcOrd="1" destOrd="0" presId="urn:microsoft.com/office/officeart/2005/8/layout/hierarchy1"/>
    <dgm:cxn modelId="{820C4F18-4880-41FC-B516-A02A30AABD86}" type="presParOf" srcId="{9F9A2A04-B0ED-4411-A75D-A22277B160B7}" destId="{26F98381-0033-48AE-A414-F5116CD0111B}" srcOrd="1" destOrd="0" presId="urn:microsoft.com/office/officeart/2005/8/layout/hierarchy1"/>
    <dgm:cxn modelId="{1AF4692F-8BBD-4A41-9383-CA48D68E30D7}" type="presParOf" srcId="{D8B68DCE-6A40-495E-88D3-17A34E540704}" destId="{95E48D5B-EB19-4E03-8530-882814AA5D12}" srcOrd="3" destOrd="0" presId="urn:microsoft.com/office/officeart/2005/8/layout/hierarchy1"/>
    <dgm:cxn modelId="{953D71D3-31BD-4C91-9CCA-C5ECA1797ACC}" type="presParOf" srcId="{95E48D5B-EB19-4E03-8530-882814AA5D12}" destId="{3002CB85-ECAD-41A7-ACE8-5640A5D6D600}" srcOrd="0" destOrd="0" presId="urn:microsoft.com/office/officeart/2005/8/layout/hierarchy1"/>
    <dgm:cxn modelId="{9A5F2C15-356E-4773-8E7E-9C2E3616535B}" type="presParOf" srcId="{3002CB85-ECAD-41A7-ACE8-5640A5D6D600}" destId="{0917E8E9-4877-46FE-9C3C-E336DFD78888}" srcOrd="0" destOrd="0" presId="urn:microsoft.com/office/officeart/2005/8/layout/hierarchy1"/>
    <dgm:cxn modelId="{58042F93-4B83-4A84-A3CA-09F86C969BBF}" type="presParOf" srcId="{3002CB85-ECAD-41A7-ACE8-5640A5D6D600}" destId="{8E171AFC-9DF3-4009-868A-4AD521922040}" srcOrd="1" destOrd="0" presId="urn:microsoft.com/office/officeart/2005/8/layout/hierarchy1"/>
    <dgm:cxn modelId="{0000D6C0-217F-4520-BAD8-58464EAAF66D}" type="presParOf" srcId="{95E48D5B-EB19-4E03-8530-882814AA5D12}" destId="{7879E071-28CC-4248-B2E4-6B9B4C1C616C}" srcOrd="1" destOrd="0" presId="urn:microsoft.com/office/officeart/2005/8/layout/hierarchy1"/>
    <dgm:cxn modelId="{62628FC3-3D6B-4CE8-869B-FF759941CAB5}" type="presParOf" srcId="{D8B68DCE-6A40-495E-88D3-17A34E540704}" destId="{BF77B106-AD45-4C42-A375-D4FC1D44BCC0}" srcOrd="4" destOrd="0" presId="urn:microsoft.com/office/officeart/2005/8/layout/hierarchy1"/>
    <dgm:cxn modelId="{43324256-5C68-49C6-830F-AA12861BE3D9}" type="presParOf" srcId="{BF77B106-AD45-4C42-A375-D4FC1D44BCC0}" destId="{1CC7ADAD-07E3-459A-8BC9-AFBB7E1D45CB}" srcOrd="0" destOrd="0" presId="urn:microsoft.com/office/officeart/2005/8/layout/hierarchy1"/>
    <dgm:cxn modelId="{F0C48340-0762-4C92-BE5F-9EDC43B1B506}" type="presParOf" srcId="{1CC7ADAD-07E3-459A-8BC9-AFBB7E1D45CB}" destId="{34D9A750-6711-41E1-BC18-66A8630112BD}" srcOrd="0" destOrd="0" presId="urn:microsoft.com/office/officeart/2005/8/layout/hierarchy1"/>
    <dgm:cxn modelId="{BB225311-6497-4F98-ACDC-9DD412B7D8A4}" type="presParOf" srcId="{1CC7ADAD-07E3-459A-8BC9-AFBB7E1D45CB}" destId="{8E6DB953-E6B7-4AFA-AC04-BDFC493D4411}" srcOrd="1" destOrd="0" presId="urn:microsoft.com/office/officeart/2005/8/layout/hierarchy1"/>
    <dgm:cxn modelId="{694FABBA-3686-431F-9CD2-C7491B14975E}" type="presParOf" srcId="{BF77B106-AD45-4C42-A375-D4FC1D44BCC0}" destId="{5FD709F8-7466-483F-BDC9-10ACA487879B}" srcOrd="1" destOrd="0" presId="urn:microsoft.com/office/officeart/2005/8/layout/hierarchy1"/>
    <dgm:cxn modelId="{F2ADEF70-425A-4974-879B-A6FA1DFC23E2}" type="presParOf" srcId="{D8B68DCE-6A40-495E-88D3-17A34E540704}" destId="{74AB017D-DA03-46EB-B6BD-D6054525D19C}" srcOrd="5" destOrd="0" presId="urn:microsoft.com/office/officeart/2005/8/layout/hierarchy1"/>
    <dgm:cxn modelId="{13710C97-E274-44E5-BFB6-52297ACBE33C}" type="presParOf" srcId="{74AB017D-DA03-46EB-B6BD-D6054525D19C}" destId="{5DBD5DD6-B99A-4560-92B7-B8C61615D235}" srcOrd="0" destOrd="0" presId="urn:microsoft.com/office/officeart/2005/8/layout/hierarchy1"/>
    <dgm:cxn modelId="{A359BB4A-CE45-4F2E-8E11-3CA18C2AC208}" type="presParOf" srcId="{5DBD5DD6-B99A-4560-92B7-B8C61615D235}" destId="{625467DC-8C4B-4745-803E-416730A9A98E}" srcOrd="0" destOrd="0" presId="urn:microsoft.com/office/officeart/2005/8/layout/hierarchy1"/>
    <dgm:cxn modelId="{DCF6CEE0-568C-400A-BA01-5AC2B6C17C10}" type="presParOf" srcId="{5DBD5DD6-B99A-4560-92B7-B8C61615D235}" destId="{9A927527-DEA5-4501-B839-F83FEDFFFD8C}" srcOrd="1" destOrd="0" presId="urn:microsoft.com/office/officeart/2005/8/layout/hierarchy1"/>
    <dgm:cxn modelId="{B2BB6510-DA18-40BF-8665-C8A623DB5C83}" type="presParOf" srcId="{74AB017D-DA03-46EB-B6BD-D6054525D19C}" destId="{3FCD40DA-C9D0-43F3-969E-CA99C102272C}" srcOrd="1" destOrd="0" presId="urn:microsoft.com/office/officeart/2005/8/layout/hierarchy1"/>
    <dgm:cxn modelId="{07684765-134B-4005-BE5B-B4968FE5CB62}" type="presParOf" srcId="{D8B68DCE-6A40-495E-88D3-17A34E540704}" destId="{1DA4F9D6-C40D-49DD-8279-A6125069E62B}" srcOrd="6" destOrd="0" presId="urn:microsoft.com/office/officeart/2005/8/layout/hierarchy1"/>
    <dgm:cxn modelId="{7CC089C4-8451-4C13-9848-23B92A494730}" type="presParOf" srcId="{1DA4F9D6-C40D-49DD-8279-A6125069E62B}" destId="{6D99B470-5775-49BE-8D17-29ACCE9D124A}" srcOrd="0" destOrd="0" presId="urn:microsoft.com/office/officeart/2005/8/layout/hierarchy1"/>
    <dgm:cxn modelId="{0D1BFB49-B3CA-4E5E-8082-473457914100}" type="presParOf" srcId="{6D99B470-5775-49BE-8D17-29ACCE9D124A}" destId="{670CB72C-A873-4411-BE33-BBB6ECD174F0}" srcOrd="0" destOrd="0" presId="urn:microsoft.com/office/officeart/2005/8/layout/hierarchy1"/>
    <dgm:cxn modelId="{AC86F56D-EB81-41DA-AF42-7C53D6664253}" type="presParOf" srcId="{6D99B470-5775-49BE-8D17-29ACCE9D124A}" destId="{1D33564D-1649-45F8-8925-733D6F8851F3}" srcOrd="1" destOrd="0" presId="urn:microsoft.com/office/officeart/2005/8/layout/hierarchy1"/>
    <dgm:cxn modelId="{FC0D95B5-5354-45A9-A6D8-7040DE313AF6}" type="presParOf" srcId="{1DA4F9D6-C40D-49DD-8279-A6125069E62B}" destId="{A7092E7A-CDB9-4578-BE8F-689061A0CF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BF5E7-C1D2-4EC8-B730-59B437F04EFA}">
      <dsp:nvSpPr>
        <dsp:cNvPr id="0" name=""/>
        <dsp:cNvSpPr/>
      </dsp:nvSpPr>
      <dsp:spPr>
        <a:xfrm>
          <a:off x="2554214" y="789238"/>
          <a:ext cx="4817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1752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82281" y="832092"/>
        <a:ext cx="25617" cy="5733"/>
      </dsp:txXfrm>
    </dsp:sp>
    <dsp:sp modelId="{1EB3AA77-7170-4E45-A270-C107FB4960DC}">
      <dsp:nvSpPr>
        <dsp:cNvPr id="0" name=""/>
        <dsp:cNvSpPr/>
      </dsp:nvSpPr>
      <dsp:spPr>
        <a:xfrm>
          <a:off x="63298" y="87144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Title</a:t>
          </a:r>
          <a:endParaRPr lang="en-US" sz="1600" kern="1200" dirty="0"/>
        </a:p>
      </dsp:txBody>
      <dsp:txXfrm>
        <a:off x="63298" y="87144"/>
        <a:ext cx="2492715" cy="1495629"/>
      </dsp:txXfrm>
    </dsp:sp>
    <dsp:sp modelId="{2FADB3BF-6004-4687-96CC-D11671A4E478}">
      <dsp:nvSpPr>
        <dsp:cNvPr id="0" name=""/>
        <dsp:cNvSpPr/>
      </dsp:nvSpPr>
      <dsp:spPr>
        <a:xfrm>
          <a:off x="5559282" y="789238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16311" y="832092"/>
        <a:ext cx="28666" cy="5733"/>
      </dsp:txXfrm>
    </dsp:sp>
    <dsp:sp modelId="{AF04C9A7-0CDA-413C-8E98-4D1998B13316}">
      <dsp:nvSpPr>
        <dsp:cNvPr id="0" name=""/>
        <dsp:cNvSpPr/>
      </dsp:nvSpPr>
      <dsp:spPr>
        <a:xfrm>
          <a:off x="3068366" y="87144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Aim of the Study </a:t>
          </a:r>
          <a:r>
            <a:rPr lang="en-GB" sz="1600" kern="1200"/>
            <a:t>– Outline key question you are trying to answer </a:t>
          </a:r>
          <a:endParaRPr lang="en-US" sz="1600" kern="1200"/>
        </a:p>
      </dsp:txBody>
      <dsp:txXfrm>
        <a:off x="3068366" y="87144"/>
        <a:ext cx="2492715" cy="1495629"/>
      </dsp:txXfrm>
    </dsp:sp>
    <dsp:sp modelId="{3F82A42B-629A-4398-8718-DDB6742B2DFC}">
      <dsp:nvSpPr>
        <dsp:cNvPr id="0" name=""/>
        <dsp:cNvSpPr/>
      </dsp:nvSpPr>
      <dsp:spPr>
        <a:xfrm>
          <a:off x="8625322" y="789238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82351" y="832092"/>
        <a:ext cx="28666" cy="5733"/>
      </dsp:txXfrm>
    </dsp:sp>
    <dsp:sp modelId="{C8BEE59C-D058-42AA-B59C-B420B2B0D7BF}">
      <dsp:nvSpPr>
        <dsp:cNvPr id="0" name=""/>
        <dsp:cNvSpPr/>
      </dsp:nvSpPr>
      <dsp:spPr>
        <a:xfrm>
          <a:off x="6134406" y="87144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Research Objectives </a:t>
          </a:r>
          <a:r>
            <a:rPr lang="en-GB" sz="1600" kern="1200"/>
            <a:t>– The steps that you take to achieve the aim of your study</a:t>
          </a:r>
          <a:endParaRPr lang="en-US" sz="1600" kern="1200"/>
        </a:p>
      </dsp:txBody>
      <dsp:txXfrm>
        <a:off x="6134406" y="87144"/>
        <a:ext cx="2492715" cy="1495629"/>
      </dsp:txXfrm>
    </dsp:sp>
    <dsp:sp modelId="{8DD510D1-FDE0-4343-A166-7515F35C04EE}">
      <dsp:nvSpPr>
        <dsp:cNvPr id="0" name=""/>
        <dsp:cNvSpPr/>
      </dsp:nvSpPr>
      <dsp:spPr>
        <a:xfrm>
          <a:off x="1248684" y="1580973"/>
          <a:ext cx="9198119" cy="542724"/>
        </a:xfrm>
        <a:custGeom>
          <a:avLst/>
          <a:gdLst/>
          <a:ahLst/>
          <a:cxnLst/>
          <a:rect l="0" t="0" r="0" b="0"/>
          <a:pathLst>
            <a:path>
              <a:moveTo>
                <a:pt x="9198119" y="0"/>
              </a:moveTo>
              <a:lnTo>
                <a:pt x="9198119" y="288462"/>
              </a:lnTo>
              <a:lnTo>
                <a:pt x="0" y="288462"/>
              </a:lnTo>
              <a:lnTo>
                <a:pt x="0" y="54272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17345" y="1849469"/>
        <a:ext cx="460798" cy="5733"/>
      </dsp:txXfrm>
    </dsp:sp>
    <dsp:sp modelId="{CC07B040-C375-4030-AC89-207A18B0A3B6}">
      <dsp:nvSpPr>
        <dsp:cNvPr id="0" name=""/>
        <dsp:cNvSpPr/>
      </dsp:nvSpPr>
      <dsp:spPr>
        <a:xfrm>
          <a:off x="9200446" y="87144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Background</a:t>
          </a:r>
          <a:r>
            <a:rPr lang="en-GB" sz="1600" kern="1200" dirty="0"/>
            <a:t> – Background to the study, why, purpose, place the study in context</a:t>
          </a:r>
          <a:endParaRPr lang="en-US" sz="1600" kern="1200" dirty="0"/>
        </a:p>
      </dsp:txBody>
      <dsp:txXfrm>
        <a:off x="9200446" y="87144"/>
        <a:ext cx="2492715" cy="1495629"/>
      </dsp:txXfrm>
    </dsp:sp>
    <dsp:sp modelId="{E73EE0AD-F654-4198-9515-6655A04F8102}">
      <dsp:nvSpPr>
        <dsp:cNvPr id="0" name=""/>
        <dsp:cNvSpPr/>
      </dsp:nvSpPr>
      <dsp:spPr>
        <a:xfrm>
          <a:off x="2493242" y="2858192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0271" y="2901045"/>
        <a:ext cx="28666" cy="5733"/>
      </dsp:txXfrm>
    </dsp:sp>
    <dsp:sp modelId="{A48D1D20-9C33-463F-90E1-A92A8CF722D9}">
      <dsp:nvSpPr>
        <dsp:cNvPr id="0" name=""/>
        <dsp:cNvSpPr/>
      </dsp:nvSpPr>
      <dsp:spPr>
        <a:xfrm>
          <a:off x="2327" y="2156097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Literature Review </a:t>
          </a:r>
          <a:r>
            <a:rPr lang="en-GB" sz="1600" kern="1200"/>
            <a:t>– What previous research has been already been done on the topic</a:t>
          </a:r>
          <a:endParaRPr lang="en-US" sz="1600" kern="1200"/>
        </a:p>
      </dsp:txBody>
      <dsp:txXfrm>
        <a:off x="2327" y="2156097"/>
        <a:ext cx="2492715" cy="1495629"/>
      </dsp:txXfrm>
    </dsp:sp>
    <dsp:sp modelId="{0EB0C10C-E6DE-481C-B36D-275D48E3B34A}">
      <dsp:nvSpPr>
        <dsp:cNvPr id="0" name=""/>
        <dsp:cNvSpPr/>
      </dsp:nvSpPr>
      <dsp:spPr>
        <a:xfrm>
          <a:off x="5559282" y="2858192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16311" y="2901045"/>
        <a:ext cx="28666" cy="5733"/>
      </dsp:txXfrm>
    </dsp:sp>
    <dsp:sp modelId="{33607A02-25D0-46A8-BCC1-146F891F09B6}">
      <dsp:nvSpPr>
        <dsp:cNvPr id="0" name=""/>
        <dsp:cNvSpPr/>
      </dsp:nvSpPr>
      <dsp:spPr>
        <a:xfrm>
          <a:off x="3068366" y="2156097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Methodology</a:t>
          </a:r>
          <a:r>
            <a:rPr lang="en-GB" sz="1600" kern="1200"/>
            <a:t> – Methods you </a:t>
          </a:r>
          <a:r>
            <a:rPr lang="en-GB" sz="1600" i="1" kern="1200"/>
            <a:t>intend</a:t>
          </a:r>
          <a:r>
            <a:rPr lang="en-GB" sz="1600" kern="1200"/>
            <a:t> to use to gather you information (Research Onion)</a:t>
          </a:r>
          <a:endParaRPr lang="en-US" sz="1600" kern="1200"/>
        </a:p>
      </dsp:txBody>
      <dsp:txXfrm>
        <a:off x="3068366" y="2156097"/>
        <a:ext cx="2492715" cy="1495629"/>
      </dsp:txXfrm>
    </dsp:sp>
    <dsp:sp modelId="{083797BD-C83A-476D-917E-91A9838C8BEB}">
      <dsp:nvSpPr>
        <dsp:cNvPr id="0" name=""/>
        <dsp:cNvSpPr/>
      </dsp:nvSpPr>
      <dsp:spPr>
        <a:xfrm>
          <a:off x="8625322" y="2858192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82351" y="2901045"/>
        <a:ext cx="28666" cy="5733"/>
      </dsp:txXfrm>
    </dsp:sp>
    <dsp:sp modelId="{DE438035-6466-4A6E-B2D4-2672FED41EE0}">
      <dsp:nvSpPr>
        <dsp:cNvPr id="0" name=""/>
        <dsp:cNvSpPr/>
      </dsp:nvSpPr>
      <dsp:spPr>
        <a:xfrm>
          <a:off x="6134406" y="2156097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Research Approach </a:t>
          </a:r>
          <a:r>
            <a:rPr lang="en-GB" sz="1600" kern="1200"/>
            <a:t>– What will your approach be? Qualitative / Quantitative / Deductive / Inductive……etc.</a:t>
          </a:r>
          <a:endParaRPr lang="en-US" sz="1600" kern="1200"/>
        </a:p>
      </dsp:txBody>
      <dsp:txXfrm>
        <a:off x="6134406" y="2156097"/>
        <a:ext cx="2492715" cy="1495629"/>
      </dsp:txXfrm>
    </dsp:sp>
    <dsp:sp modelId="{9EEB1F24-E174-48D5-82C1-90C4DA40E2ED}">
      <dsp:nvSpPr>
        <dsp:cNvPr id="0" name=""/>
        <dsp:cNvSpPr/>
      </dsp:nvSpPr>
      <dsp:spPr>
        <a:xfrm>
          <a:off x="1248684" y="3649927"/>
          <a:ext cx="9198119" cy="542724"/>
        </a:xfrm>
        <a:custGeom>
          <a:avLst/>
          <a:gdLst/>
          <a:ahLst/>
          <a:cxnLst/>
          <a:rect l="0" t="0" r="0" b="0"/>
          <a:pathLst>
            <a:path>
              <a:moveTo>
                <a:pt x="9198119" y="0"/>
              </a:moveTo>
              <a:lnTo>
                <a:pt x="9198119" y="288462"/>
              </a:lnTo>
              <a:lnTo>
                <a:pt x="0" y="288462"/>
              </a:lnTo>
              <a:lnTo>
                <a:pt x="0" y="54272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17345" y="3918422"/>
        <a:ext cx="460798" cy="5733"/>
      </dsp:txXfrm>
    </dsp:sp>
    <dsp:sp modelId="{2DBEC9CF-F40E-47B1-87C1-5FEC9AA6AFCC}">
      <dsp:nvSpPr>
        <dsp:cNvPr id="0" name=""/>
        <dsp:cNvSpPr/>
      </dsp:nvSpPr>
      <dsp:spPr>
        <a:xfrm>
          <a:off x="9200446" y="2156097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Results</a:t>
          </a:r>
          <a:r>
            <a:rPr lang="en-GB" sz="1600" kern="1200"/>
            <a:t> – How will you collect your data? How will you analyse your data?</a:t>
          </a:r>
          <a:endParaRPr lang="en-US" sz="1600" kern="1200"/>
        </a:p>
      </dsp:txBody>
      <dsp:txXfrm>
        <a:off x="9200446" y="2156097"/>
        <a:ext cx="2492715" cy="1495629"/>
      </dsp:txXfrm>
    </dsp:sp>
    <dsp:sp modelId="{443F706D-CC52-4838-9488-C9D1BD2EF36C}">
      <dsp:nvSpPr>
        <dsp:cNvPr id="0" name=""/>
        <dsp:cNvSpPr/>
      </dsp:nvSpPr>
      <dsp:spPr>
        <a:xfrm>
          <a:off x="2493242" y="4927146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0271" y="4969999"/>
        <a:ext cx="28666" cy="5733"/>
      </dsp:txXfrm>
    </dsp:sp>
    <dsp:sp modelId="{18316D6C-B02B-4E06-920F-6D85392B90B1}">
      <dsp:nvSpPr>
        <dsp:cNvPr id="0" name=""/>
        <dsp:cNvSpPr/>
      </dsp:nvSpPr>
      <dsp:spPr>
        <a:xfrm>
          <a:off x="2327" y="4225051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Research Limitations </a:t>
          </a:r>
          <a:r>
            <a:rPr lang="en-GB" sz="1600" kern="1200"/>
            <a:t>– Any limitations / weaknesses to your proposed research (time, money, access to participants….etc)</a:t>
          </a:r>
          <a:endParaRPr lang="en-US" sz="1600" kern="1200"/>
        </a:p>
      </dsp:txBody>
      <dsp:txXfrm>
        <a:off x="2327" y="4225051"/>
        <a:ext cx="2492715" cy="1495629"/>
      </dsp:txXfrm>
    </dsp:sp>
    <dsp:sp modelId="{DE43FF5B-907B-4008-8F4B-C95CBB335258}">
      <dsp:nvSpPr>
        <dsp:cNvPr id="0" name=""/>
        <dsp:cNvSpPr/>
      </dsp:nvSpPr>
      <dsp:spPr>
        <a:xfrm>
          <a:off x="3068366" y="4225051"/>
          <a:ext cx="2492715" cy="1495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Time Scale </a:t>
          </a:r>
          <a:r>
            <a:rPr lang="en-GB" sz="1600" kern="1200"/>
            <a:t>– Gantt Chart – to show the time scale of your research</a:t>
          </a:r>
          <a:endParaRPr lang="en-US" sz="1600" kern="1200"/>
        </a:p>
      </dsp:txBody>
      <dsp:txXfrm>
        <a:off x="3068366" y="4225051"/>
        <a:ext cx="2492715" cy="14956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EDFE7-27D2-4432-A65B-9770266B0EA6}">
      <dsp:nvSpPr>
        <dsp:cNvPr id="0" name=""/>
        <dsp:cNvSpPr/>
      </dsp:nvSpPr>
      <dsp:spPr>
        <a:xfrm>
          <a:off x="0" y="429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F5F73-4A8A-4011-8480-1058B676056A}">
      <dsp:nvSpPr>
        <dsp:cNvPr id="0" name=""/>
        <dsp:cNvSpPr/>
      </dsp:nvSpPr>
      <dsp:spPr>
        <a:xfrm>
          <a:off x="276493" y="209947"/>
          <a:ext cx="502715" cy="5027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26E66-A044-41EC-8CC6-D06C331033B1}">
      <dsp:nvSpPr>
        <dsp:cNvPr id="0" name=""/>
        <dsp:cNvSpPr/>
      </dsp:nvSpPr>
      <dsp:spPr>
        <a:xfrm>
          <a:off x="1055702" y="429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1 </a:t>
          </a:r>
          <a:r>
            <a:rPr lang="en-GB" sz="1900" kern="1200" dirty="0"/>
            <a:t>– Introduction</a:t>
          </a:r>
          <a:endParaRPr lang="en-US" sz="1900" kern="1200" dirty="0"/>
        </a:p>
      </dsp:txBody>
      <dsp:txXfrm>
        <a:off x="1055702" y="4291"/>
        <a:ext cx="5199021" cy="914027"/>
      </dsp:txXfrm>
    </dsp:sp>
    <dsp:sp modelId="{B2520824-27B1-4A2A-B728-F1A73A217ED7}">
      <dsp:nvSpPr>
        <dsp:cNvPr id="0" name=""/>
        <dsp:cNvSpPr/>
      </dsp:nvSpPr>
      <dsp:spPr>
        <a:xfrm>
          <a:off x="0" y="1146826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BC130-3E4D-438C-973C-B5A16CBBC09A}">
      <dsp:nvSpPr>
        <dsp:cNvPr id="0" name=""/>
        <dsp:cNvSpPr/>
      </dsp:nvSpPr>
      <dsp:spPr>
        <a:xfrm>
          <a:off x="276493" y="1352482"/>
          <a:ext cx="502715" cy="5027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C2677-F3F6-4FBE-AE96-F7CFA3361AE5}">
      <dsp:nvSpPr>
        <dsp:cNvPr id="0" name=""/>
        <dsp:cNvSpPr/>
      </dsp:nvSpPr>
      <dsp:spPr>
        <a:xfrm>
          <a:off x="1055702" y="1146826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2 </a:t>
          </a:r>
          <a:r>
            <a:rPr lang="en-GB" sz="1900" kern="1200" dirty="0"/>
            <a:t>– Literature Review</a:t>
          </a:r>
          <a:endParaRPr lang="en-US" sz="1900" kern="1200" dirty="0"/>
        </a:p>
      </dsp:txBody>
      <dsp:txXfrm>
        <a:off x="1055702" y="1146826"/>
        <a:ext cx="5199021" cy="914027"/>
      </dsp:txXfrm>
    </dsp:sp>
    <dsp:sp modelId="{A666BC45-628C-4AD8-B752-7A00C96B6F68}">
      <dsp:nvSpPr>
        <dsp:cNvPr id="0" name=""/>
        <dsp:cNvSpPr/>
      </dsp:nvSpPr>
      <dsp:spPr>
        <a:xfrm>
          <a:off x="0" y="228936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E7482-00EA-4075-96B1-E545808E8600}">
      <dsp:nvSpPr>
        <dsp:cNvPr id="0" name=""/>
        <dsp:cNvSpPr/>
      </dsp:nvSpPr>
      <dsp:spPr>
        <a:xfrm>
          <a:off x="276493" y="2495017"/>
          <a:ext cx="502715" cy="5027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6BDE3-690D-4E45-B676-0E278A5929E3}">
      <dsp:nvSpPr>
        <dsp:cNvPr id="0" name=""/>
        <dsp:cNvSpPr/>
      </dsp:nvSpPr>
      <dsp:spPr>
        <a:xfrm>
          <a:off x="1055702" y="228936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3 </a:t>
          </a:r>
          <a:r>
            <a:rPr lang="en-GB" sz="1900" kern="1200" dirty="0"/>
            <a:t>– Methodology</a:t>
          </a:r>
          <a:endParaRPr lang="en-US" sz="1900" kern="1200" dirty="0"/>
        </a:p>
      </dsp:txBody>
      <dsp:txXfrm>
        <a:off x="1055702" y="2289361"/>
        <a:ext cx="5199021" cy="914027"/>
      </dsp:txXfrm>
    </dsp:sp>
    <dsp:sp modelId="{8D6C27D2-9880-4C81-8DB7-26CF36818D39}">
      <dsp:nvSpPr>
        <dsp:cNvPr id="0" name=""/>
        <dsp:cNvSpPr/>
      </dsp:nvSpPr>
      <dsp:spPr>
        <a:xfrm>
          <a:off x="0" y="3431895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298CA-255B-4E5D-AB29-699F916626C3}">
      <dsp:nvSpPr>
        <dsp:cNvPr id="0" name=""/>
        <dsp:cNvSpPr/>
      </dsp:nvSpPr>
      <dsp:spPr>
        <a:xfrm>
          <a:off x="276493" y="3637552"/>
          <a:ext cx="502715" cy="5027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D74D1-E234-4972-926E-2AF8C12982EF}">
      <dsp:nvSpPr>
        <dsp:cNvPr id="0" name=""/>
        <dsp:cNvSpPr/>
      </dsp:nvSpPr>
      <dsp:spPr>
        <a:xfrm>
          <a:off x="1055702" y="3431895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4 </a:t>
          </a:r>
          <a:r>
            <a:rPr lang="en-GB" sz="1900" kern="1200" dirty="0"/>
            <a:t>– Findings and Discussion</a:t>
          </a:r>
          <a:endParaRPr lang="en-US" sz="1900" kern="1200" dirty="0"/>
        </a:p>
      </dsp:txBody>
      <dsp:txXfrm>
        <a:off x="1055702" y="3431895"/>
        <a:ext cx="5199021" cy="914027"/>
      </dsp:txXfrm>
    </dsp:sp>
    <dsp:sp modelId="{F638CF7A-929B-41F1-90CB-35CD01155E39}">
      <dsp:nvSpPr>
        <dsp:cNvPr id="0" name=""/>
        <dsp:cNvSpPr/>
      </dsp:nvSpPr>
      <dsp:spPr>
        <a:xfrm>
          <a:off x="0" y="4574430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57281-251F-4F3A-BB03-BC4019395CC0}">
      <dsp:nvSpPr>
        <dsp:cNvPr id="0" name=""/>
        <dsp:cNvSpPr/>
      </dsp:nvSpPr>
      <dsp:spPr>
        <a:xfrm>
          <a:off x="276493" y="4780087"/>
          <a:ext cx="502715" cy="5027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E26CB-9E75-450B-9652-D6B0AEF0029C}">
      <dsp:nvSpPr>
        <dsp:cNvPr id="0" name=""/>
        <dsp:cNvSpPr/>
      </dsp:nvSpPr>
      <dsp:spPr>
        <a:xfrm>
          <a:off x="1055702" y="4574430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5 </a:t>
          </a:r>
          <a:r>
            <a:rPr lang="en-GB" sz="1900" kern="1200" dirty="0"/>
            <a:t>– Conclusion &amp; Recommendations</a:t>
          </a:r>
          <a:endParaRPr lang="en-US" sz="1900" kern="1200" dirty="0"/>
        </a:p>
      </dsp:txBody>
      <dsp:txXfrm>
        <a:off x="1055702" y="4574430"/>
        <a:ext cx="5199021" cy="914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0075F-EC64-4A18-93EB-5404286B950D}">
      <dsp:nvSpPr>
        <dsp:cNvPr id="0" name=""/>
        <dsp:cNvSpPr/>
      </dsp:nvSpPr>
      <dsp:spPr>
        <a:xfrm>
          <a:off x="4159643" y="1753913"/>
          <a:ext cx="861147" cy="4098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9285"/>
              </a:lnTo>
              <a:lnTo>
                <a:pt x="861147" y="279285"/>
              </a:lnTo>
              <a:lnTo>
                <a:pt x="861147" y="40982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956D33-E299-409B-BE4A-8AF82E994D0F}">
      <dsp:nvSpPr>
        <dsp:cNvPr id="0" name=""/>
        <dsp:cNvSpPr/>
      </dsp:nvSpPr>
      <dsp:spPr>
        <a:xfrm>
          <a:off x="3298495" y="1753913"/>
          <a:ext cx="861147" cy="409828"/>
        </a:xfrm>
        <a:custGeom>
          <a:avLst/>
          <a:gdLst/>
          <a:ahLst/>
          <a:cxnLst/>
          <a:rect l="0" t="0" r="0" b="0"/>
          <a:pathLst>
            <a:path>
              <a:moveTo>
                <a:pt x="861147" y="0"/>
              </a:moveTo>
              <a:lnTo>
                <a:pt x="861147" y="279285"/>
              </a:lnTo>
              <a:lnTo>
                <a:pt x="0" y="279285"/>
              </a:lnTo>
              <a:lnTo>
                <a:pt x="0" y="40982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9C3FB2-8B89-47D0-A291-A33560233E0F}">
      <dsp:nvSpPr>
        <dsp:cNvPr id="0" name=""/>
        <dsp:cNvSpPr/>
      </dsp:nvSpPr>
      <dsp:spPr>
        <a:xfrm>
          <a:off x="10476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D9ADF-CE3C-48B6-A357-C1233A94A2B6}">
      <dsp:nvSpPr>
        <dsp:cNvPr id="0" name=""/>
        <dsp:cNvSpPr/>
      </dsp:nvSpPr>
      <dsp:spPr>
        <a:xfrm>
          <a:off x="167049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1.1 – Background – Purpose</a:t>
          </a:r>
          <a:endParaRPr lang="en-US" sz="1300" b="1" kern="1200" dirty="0"/>
        </a:p>
      </dsp:txBody>
      <dsp:txXfrm>
        <a:off x="193257" y="1034053"/>
        <a:ext cx="1356734" cy="842394"/>
      </dsp:txXfrm>
    </dsp:sp>
    <dsp:sp modelId="{E98DDA7D-5F0B-43F4-9E5C-20A9C7BA125D}">
      <dsp:nvSpPr>
        <dsp:cNvPr id="0" name=""/>
        <dsp:cNvSpPr/>
      </dsp:nvSpPr>
      <dsp:spPr>
        <a:xfrm>
          <a:off x="1732772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20AC0-FD3A-4DB4-A87C-FD329EB5D8FA}">
      <dsp:nvSpPr>
        <dsp:cNvPr id="0" name=""/>
        <dsp:cNvSpPr/>
      </dsp:nvSpPr>
      <dsp:spPr>
        <a:xfrm>
          <a:off x="1889344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1.2 – Rational – Justification </a:t>
          </a:r>
        </a:p>
      </dsp:txBody>
      <dsp:txXfrm>
        <a:off x="1915552" y="1034053"/>
        <a:ext cx="1356734" cy="842394"/>
      </dsp:txXfrm>
    </dsp:sp>
    <dsp:sp modelId="{FE54AC61-2DD3-412D-861B-BAF5FD65C4B5}">
      <dsp:nvSpPr>
        <dsp:cNvPr id="0" name=""/>
        <dsp:cNvSpPr/>
      </dsp:nvSpPr>
      <dsp:spPr>
        <a:xfrm>
          <a:off x="3455068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06224-FF0B-4A2A-8481-9156C9711E38}">
      <dsp:nvSpPr>
        <dsp:cNvPr id="0" name=""/>
        <dsp:cNvSpPr/>
      </dsp:nvSpPr>
      <dsp:spPr>
        <a:xfrm>
          <a:off x="3611640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1.3 – Aims and Objectives – Problem Statement</a:t>
          </a:r>
          <a:endParaRPr lang="en-US" sz="1300" b="1" kern="1200" dirty="0"/>
        </a:p>
      </dsp:txBody>
      <dsp:txXfrm>
        <a:off x="3637848" y="1034053"/>
        <a:ext cx="1356734" cy="842394"/>
      </dsp:txXfrm>
    </dsp:sp>
    <dsp:sp modelId="{2715FD0C-035B-456C-A1CF-594971BFE624}">
      <dsp:nvSpPr>
        <dsp:cNvPr id="0" name=""/>
        <dsp:cNvSpPr/>
      </dsp:nvSpPr>
      <dsp:spPr>
        <a:xfrm>
          <a:off x="2593920" y="2163741"/>
          <a:ext cx="1409150" cy="8948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3A25E-1BD5-4878-8733-5A34E4034726}">
      <dsp:nvSpPr>
        <dsp:cNvPr id="0" name=""/>
        <dsp:cNvSpPr/>
      </dsp:nvSpPr>
      <dsp:spPr>
        <a:xfrm>
          <a:off x="2750492" y="2312484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Tx/>
            <a:buNone/>
          </a:pPr>
          <a:r>
            <a:rPr lang="en-GB" sz="1300" b="1" kern="1200" dirty="0"/>
            <a:t>1.3.1 – Aim</a:t>
          </a:r>
          <a:endParaRPr lang="en-US" sz="1300" b="1" kern="1200" dirty="0"/>
        </a:p>
      </dsp:txBody>
      <dsp:txXfrm>
        <a:off x="2776700" y="2338692"/>
        <a:ext cx="1356734" cy="842394"/>
      </dsp:txXfrm>
    </dsp:sp>
    <dsp:sp modelId="{2DF2D635-88ED-4CF6-98CD-6A1FF378F2BD}">
      <dsp:nvSpPr>
        <dsp:cNvPr id="0" name=""/>
        <dsp:cNvSpPr/>
      </dsp:nvSpPr>
      <dsp:spPr>
        <a:xfrm>
          <a:off x="4316216" y="2163741"/>
          <a:ext cx="1409150" cy="8948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4B367-D19D-4163-BCDD-24EE8555C72C}">
      <dsp:nvSpPr>
        <dsp:cNvPr id="0" name=""/>
        <dsp:cNvSpPr/>
      </dsp:nvSpPr>
      <dsp:spPr>
        <a:xfrm>
          <a:off x="4472788" y="2312484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Tx/>
            <a:buNone/>
          </a:pPr>
          <a:r>
            <a:rPr lang="en-GB" sz="1300" b="1" kern="1200" dirty="0"/>
            <a:t>1.3.2 – Objectives</a:t>
          </a:r>
          <a:endParaRPr lang="en-US" sz="1300" b="1" kern="1200" dirty="0"/>
        </a:p>
      </dsp:txBody>
      <dsp:txXfrm>
        <a:off x="4498996" y="2338692"/>
        <a:ext cx="1356734" cy="842394"/>
      </dsp:txXfrm>
    </dsp:sp>
    <dsp:sp modelId="{0917E8E9-4877-46FE-9C3C-E336DFD78888}">
      <dsp:nvSpPr>
        <dsp:cNvPr id="0" name=""/>
        <dsp:cNvSpPr/>
      </dsp:nvSpPr>
      <dsp:spPr>
        <a:xfrm>
          <a:off x="5177363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71AFC-9DF3-4009-868A-4AD521922040}">
      <dsp:nvSpPr>
        <dsp:cNvPr id="0" name=""/>
        <dsp:cNvSpPr/>
      </dsp:nvSpPr>
      <dsp:spPr>
        <a:xfrm>
          <a:off x="5333936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1.4 – Planned Methodology</a:t>
          </a:r>
          <a:endParaRPr lang="en-US" sz="1300" b="1" kern="1200" dirty="0"/>
        </a:p>
      </dsp:txBody>
      <dsp:txXfrm>
        <a:off x="5360144" y="1034053"/>
        <a:ext cx="1356734" cy="842394"/>
      </dsp:txXfrm>
    </dsp:sp>
    <dsp:sp modelId="{34D9A750-6711-41E1-BC18-66A8630112BD}">
      <dsp:nvSpPr>
        <dsp:cNvPr id="0" name=""/>
        <dsp:cNvSpPr/>
      </dsp:nvSpPr>
      <dsp:spPr>
        <a:xfrm>
          <a:off x="6899659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DB953-E6B7-4AFA-AC04-BDFC493D4411}">
      <dsp:nvSpPr>
        <dsp:cNvPr id="0" name=""/>
        <dsp:cNvSpPr/>
      </dsp:nvSpPr>
      <dsp:spPr>
        <a:xfrm>
          <a:off x="7056231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1.5 – Limitations</a:t>
          </a:r>
          <a:endParaRPr lang="en-US" sz="1300" b="1" kern="1200" dirty="0"/>
        </a:p>
      </dsp:txBody>
      <dsp:txXfrm>
        <a:off x="7082439" y="1034053"/>
        <a:ext cx="1356734" cy="842394"/>
      </dsp:txXfrm>
    </dsp:sp>
    <dsp:sp modelId="{625467DC-8C4B-4745-803E-416730A9A98E}">
      <dsp:nvSpPr>
        <dsp:cNvPr id="0" name=""/>
        <dsp:cNvSpPr/>
      </dsp:nvSpPr>
      <dsp:spPr>
        <a:xfrm>
          <a:off x="8621955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27527-DEA5-4501-B839-F83FEDFFFD8C}">
      <dsp:nvSpPr>
        <dsp:cNvPr id="0" name=""/>
        <dsp:cNvSpPr/>
      </dsp:nvSpPr>
      <dsp:spPr>
        <a:xfrm>
          <a:off x="8778527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1.6 - Structure</a:t>
          </a:r>
        </a:p>
      </dsp:txBody>
      <dsp:txXfrm>
        <a:off x="8804735" y="1034053"/>
        <a:ext cx="1356734" cy="842394"/>
      </dsp:txXfrm>
    </dsp:sp>
    <dsp:sp modelId="{670CB72C-A873-4411-BE33-BBB6ECD174F0}">
      <dsp:nvSpPr>
        <dsp:cNvPr id="0" name=""/>
        <dsp:cNvSpPr/>
      </dsp:nvSpPr>
      <dsp:spPr>
        <a:xfrm>
          <a:off x="10344250" y="859102"/>
          <a:ext cx="1409150" cy="894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3564D-1649-45F8-8925-733D6F8851F3}">
      <dsp:nvSpPr>
        <dsp:cNvPr id="0" name=""/>
        <dsp:cNvSpPr/>
      </dsp:nvSpPr>
      <dsp:spPr>
        <a:xfrm>
          <a:off x="10500823" y="1007845"/>
          <a:ext cx="1409150" cy="894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1.7 - Conclusion</a:t>
          </a:r>
          <a:endParaRPr lang="en-US" sz="1300" b="1" kern="1200" dirty="0"/>
        </a:p>
      </dsp:txBody>
      <dsp:txXfrm>
        <a:off x="10527031" y="1034053"/>
        <a:ext cx="1356734" cy="8423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D5D37-E879-480B-AB32-553110949B2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89F15-3E81-41ED-B425-49F02BAE8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75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F89F15-3E81-41ED-B425-49F02BAE8B4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05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6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83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02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1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359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5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00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2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5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38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5A29-513E-4F9D-937E-F0983C22B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221674"/>
            <a:ext cx="4205568" cy="6289962"/>
          </a:xfrm>
        </p:spPr>
        <p:txBody>
          <a:bodyPr anchor="ctr">
            <a:normAutofit/>
          </a:bodyPr>
          <a:lstStyle/>
          <a:p>
            <a:pPr algn="ctr"/>
            <a:r>
              <a:rPr lang="en-GB" sz="6100" b="1" dirty="0"/>
              <a:t>BMBM6020</a:t>
            </a:r>
            <a:br>
              <a:rPr lang="en-GB" sz="6100" b="1" dirty="0"/>
            </a:br>
            <a:br>
              <a:rPr lang="en-GB" sz="6100" b="1" dirty="0"/>
            </a:br>
            <a:r>
              <a:rPr lang="en-GB" sz="6100" b="1" dirty="0"/>
              <a:t>Independent Project</a:t>
            </a:r>
            <a:br>
              <a:rPr lang="en-GB" sz="6100" b="1" dirty="0"/>
            </a:br>
            <a:br>
              <a:rPr lang="en-GB" sz="6100" b="1" dirty="0"/>
            </a:br>
            <a:r>
              <a:rPr lang="en-GB" sz="6100" b="1" dirty="0"/>
              <a:t>Session 3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White sphere podium with pink cotton clouds">
            <a:extLst>
              <a:ext uri="{FF2B5EF4-FFF2-40B4-BE49-F238E27FC236}">
                <a16:creationId xmlns:a16="http://schemas.microsoft.com/office/drawing/2014/main" id="{8D02B1E9-9323-4C7E-821B-2BEDBCB381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1" r="14707" b="-1"/>
          <a:stretch/>
        </p:blipFill>
        <p:spPr>
          <a:xfrm>
            <a:off x="6096000" y="629265"/>
            <a:ext cx="5452536" cy="558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22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C2F9A-7DD6-40FD-A206-7D07F165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4984578"/>
          </a:xfrm>
        </p:spPr>
        <p:txBody>
          <a:bodyPr>
            <a:normAutofit/>
          </a:bodyPr>
          <a:lstStyle/>
          <a:p>
            <a:pPr algn="ctr"/>
            <a:r>
              <a:rPr lang="en-GB" sz="5000" b="1" dirty="0">
                <a:solidFill>
                  <a:srgbClr val="FFFFFF"/>
                </a:solidFill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D4645-F94C-4825-B1F2-3A0331EA7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89" y="936711"/>
            <a:ext cx="6815992" cy="4984578"/>
          </a:xfrm>
        </p:spPr>
        <p:txBody>
          <a:bodyPr anchor="ctr">
            <a:normAutofit/>
          </a:bodyPr>
          <a:lstStyle/>
          <a:p>
            <a:pPr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GB" sz="4000" b="1" dirty="0"/>
              <a:t> Discuss Ethics Form</a:t>
            </a:r>
          </a:p>
          <a:p>
            <a:pPr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GB" sz="4000" b="1" dirty="0"/>
          </a:p>
          <a:p>
            <a:pPr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GB" sz="4000" b="1" dirty="0"/>
              <a:t> Proposal Structure</a:t>
            </a:r>
          </a:p>
          <a:p>
            <a:pPr marL="0" indent="0">
              <a:buClr>
                <a:schemeClr val="accent1"/>
              </a:buClr>
              <a:buNone/>
            </a:pPr>
            <a:endParaRPr lang="en-GB" sz="4000" b="1" dirty="0"/>
          </a:p>
          <a:p>
            <a:pPr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GB" sz="4000" b="1" dirty="0"/>
              <a:t>Dissertation Structure</a:t>
            </a:r>
          </a:p>
          <a:p>
            <a:pPr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GB" sz="4000" b="1" dirty="0"/>
          </a:p>
          <a:p>
            <a:pPr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GB" sz="4000" b="1" dirty="0"/>
              <a:t> Introduce the ‘Introduction’</a:t>
            </a:r>
          </a:p>
        </p:txBody>
      </p:sp>
    </p:spTree>
    <p:extLst>
      <p:ext uri="{BB962C8B-B14F-4D97-AF65-F5344CB8AC3E}">
        <p14:creationId xmlns:p14="http://schemas.microsoft.com/office/powerpoint/2010/main" val="112908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Picture 7" descr="Pen placed on top of a signature line">
            <a:extLst>
              <a:ext uri="{FF2B5EF4-FFF2-40B4-BE49-F238E27FC236}">
                <a16:creationId xmlns:a16="http://schemas.microsoft.com/office/drawing/2014/main" id="{9D091AC6-3D71-4315-A651-74CA346DD1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6F3A31-08D9-4423-AF68-57DD452C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70467"/>
            <a:ext cx="10782300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800" b="1" kern="1200" spc="-120" baseline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Ethics Form</a:t>
            </a:r>
            <a:br>
              <a:rPr lang="en-US" sz="88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8800" b="1" kern="1200" spc="-120" baseline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93136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C083A-EF5B-4F6A-9E11-0901B3C3A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73" y="99756"/>
            <a:ext cx="10772775" cy="1658198"/>
          </a:xfrm>
        </p:spPr>
        <p:txBody>
          <a:bodyPr anchor="t"/>
          <a:lstStyle/>
          <a:p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Proposal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F47809-53BE-9F5F-47B4-BE50458AB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8109520"/>
              </p:ext>
            </p:extLst>
          </p:nvPr>
        </p:nvGraphicFramePr>
        <p:xfrm>
          <a:off x="319173" y="969818"/>
          <a:ext cx="11695489" cy="580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0348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01C39-0D17-4030-821A-FD1AC2BD5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Dissertation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5F83A6-5E10-83C2-DEF0-319DE3F5C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3575837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411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24A02E-5FD2-428E-A1E4-FDF96B0B6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08B93E-0C39-407B-943D-71F2BAFB4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8AD28-9280-4975-B98F-FF733F0D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3" y="770466"/>
            <a:ext cx="11095275" cy="4123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9600" dirty="0">
                <a:solidFill>
                  <a:schemeClr val="accent1">
                    <a:lumMod val="75000"/>
                  </a:schemeClr>
                </a:solidFill>
              </a:rPr>
              <a:t>Introduce the ‘Introduction’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7E1896-2992-48D4-85AC-95AB8AB14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15466"/>
            <a:ext cx="12192000" cy="164253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777BC4-0DF6-4214-B46E-FD9EE4A8CC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2" y="5537199"/>
            <a:ext cx="9228201" cy="80054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Chapter 1</a:t>
            </a:r>
          </a:p>
        </p:txBody>
      </p:sp>
    </p:spTree>
    <p:extLst>
      <p:ext uri="{BB962C8B-B14F-4D97-AF65-F5344CB8AC3E}">
        <p14:creationId xmlns:p14="http://schemas.microsoft.com/office/powerpoint/2010/main" val="2796318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9CADA-32DC-4D65-828E-EA4077F9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83893"/>
            <a:ext cx="6562726" cy="1658198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Chapter 1 - Introduction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63DF7B-2D01-4A7F-219C-30FE78451E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16" r="35573" b="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8DF05-0ED9-4DF9-A470-5685AFB74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1640375"/>
            <a:ext cx="6428994" cy="4538749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000" dirty="0"/>
              <a:t> Helps the reader acknowledge area of study.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000" dirty="0"/>
              <a:t> Makes a compelling case regarding the problem under investigation.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000" dirty="0"/>
              <a:t> Identify the need for the research (value).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000" dirty="0"/>
              <a:t> The purpose of the study.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000" dirty="0"/>
              <a:t> The problem statement.</a:t>
            </a:r>
          </a:p>
          <a:p>
            <a:pPr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3000" dirty="0"/>
              <a:t> How the study will be accomplished.</a:t>
            </a:r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717049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1FBD1-C46C-46F8-B3AF-398B98DFB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20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To Include: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A12CEE-E950-BDDB-69F0-F887F0EFC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4962351"/>
              </p:ext>
            </p:extLst>
          </p:nvPr>
        </p:nvGraphicFramePr>
        <p:xfrm>
          <a:off x="99753" y="1906385"/>
          <a:ext cx="11920451" cy="4066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5785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Question mark on green pastel background">
            <a:extLst>
              <a:ext uri="{FF2B5EF4-FFF2-40B4-BE49-F238E27FC236}">
                <a16:creationId xmlns:a16="http://schemas.microsoft.com/office/drawing/2014/main" id="{A425DA1E-A786-4CAC-B505-0962D15653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38" b="20462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E248F4-FFAD-4E4C-8D12-329AD5C78F60}"/>
              </a:ext>
            </a:extLst>
          </p:cNvPr>
          <p:cNvSpPr txBox="1"/>
          <p:nvPr/>
        </p:nvSpPr>
        <p:spPr>
          <a:xfrm>
            <a:off x="598516" y="2011680"/>
            <a:ext cx="504305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23449797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0" ma:contentTypeDescription="Create a new document." ma:contentTypeScope="" ma:versionID="6ab2e826768d7bc420185f9ef8fd4fd4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135665ac9b519abae517b0de0f6ce813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A6D247-63FF-468E-8D25-DD60BA2C71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D2D001-4A49-4FA4-8A9E-5706685FDFCF}">
  <ds:schemaRefs>
    <ds:schemaRef ds:uri="http://schemas.microsoft.com/office/2006/metadata/properties"/>
    <ds:schemaRef ds:uri="http://schemas.microsoft.com/office/infopath/2007/PartnerControls"/>
    <ds:schemaRef ds:uri="2ce4962f-c10c-4377-8fd2-85655f6b43c7"/>
    <ds:schemaRef ds:uri="9b086a34-6752-49db-9176-964efce43f64"/>
  </ds:schemaRefs>
</ds:datastoreItem>
</file>

<file path=customXml/itemProps3.xml><?xml version="1.0" encoding="utf-8"?>
<ds:datastoreItem xmlns:ds="http://schemas.openxmlformats.org/officeDocument/2006/customXml" ds:itemID="{530ACD71-0656-43EA-813B-FCE2A29EE9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307</Words>
  <Application>Microsoft Office PowerPoint</Application>
  <PresentationFormat>Widescreen</PresentationFormat>
  <Paragraphs>49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Courier New</vt:lpstr>
      <vt:lpstr>Metropolitan</vt:lpstr>
      <vt:lpstr>BMBM6020  Independent Project  Session 3</vt:lpstr>
      <vt:lpstr>Today’s session</vt:lpstr>
      <vt:lpstr>Ethics Form </vt:lpstr>
      <vt:lpstr>Proposal </vt:lpstr>
      <vt:lpstr>Dissertation Structure</vt:lpstr>
      <vt:lpstr>Introduce the ‘Introduction’</vt:lpstr>
      <vt:lpstr>Chapter 1 - Introduction</vt:lpstr>
      <vt:lpstr>What To Include: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BMBM6020  Independent Project  Module Introduction</dc:title>
  <dc:creator>Davina Wyn Evans</dc:creator>
  <cp:lastModifiedBy>Davina Wyn Evans</cp:lastModifiedBy>
  <cp:revision>3</cp:revision>
  <dcterms:created xsi:type="dcterms:W3CDTF">2022-10-18T20:01:34Z</dcterms:created>
  <dcterms:modified xsi:type="dcterms:W3CDTF">2023-10-11T09:52:08Z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