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96" r:id="rId11"/>
    <p:sldId id="297" r:id="rId12"/>
    <p:sldId id="298" r:id="rId13"/>
    <p:sldId id="303" r:id="rId14"/>
    <p:sldId id="304" r:id="rId15"/>
    <p:sldId id="305" r:id="rId16"/>
    <p:sldId id="306" r:id="rId17"/>
    <p:sldId id="367" r:id="rId18"/>
    <p:sldId id="294" r:id="rId19"/>
    <p:sldId id="29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619AEA-B7D7-455B-910A-5414161289C6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1C22FF8-6B41-4748-ABEE-4DDF84726B2D}">
      <dgm:prSet/>
      <dgm:spPr/>
      <dgm:t>
        <a:bodyPr/>
        <a:lstStyle/>
        <a:p>
          <a:r>
            <a:rPr lang="en-GB"/>
            <a:t>The aim of todays session is to recap the lecture content and apply what has been learnt to the activities set. </a:t>
          </a:r>
          <a:endParaRPr lang="en-US"/>
        </a:p>
      </dgm:t>
    </dgm:pt>
    <dgm:pt modelId="{95E3841D-C3BA-41ED-BCF2-43974C130A17}" type="parTrans" cxnId="{4C6EAACC-A6F0-4429-9ADB-4034DE079A98}">
      <dgm:prSet/>
      <dgm:spPr/>
      <dgm:t>
        <a:bodyPr/>
        <a:lstStyle/>
        <a:p>
          <a:endParaRPr lang="en-US"/>
        </a:p>
      </dgm:t>
    </dgm:pt>
    <dgm:pt modelId="{CEE3BDE5-3041-41A2-BDE0-53231B30320E}" type="sibTrans" cxnId="{4C6EAACC-A6F0-4429-9ADB-4034DE079A98}">
      <dgm:prSet/>
      <dgm:spPr/>
      <dgm:t>
        <a:bodyPr/>
        <a:lstStyle/>
        <a:p>
          <a:endParaRPr lang="en-US"/>
        </a:p>
      </dgm:t>
    </dgm:pt>
    <dgm:pt modelId="{6D55C912-2881-411B-A2D1-6CBA856248BF}">
      <dgm:prSet/>
      <dgm:spPr/>
      <dgm:t>
        <a:bodyPr/>
        <a:lstStyle/>
        <a:p>
          <a:r>
            <a:rPr lang="en-GB"/>
            <a:t>By the end of today’s session students should be able to demonstrate their understanding of the constitution and devolution. </a:t>
          </a:r>
          <a:endParaRPr lang="en-US"/>
        </a:p>
      </dgm:t>
    </dgm:pt>
    <dgm:pt modelId="{165B5826-6D57-45FB-B7F9-5996693EB159}" type="parTrans" cxnId="{649562D4-6722-4A54-BD01-1EC6E72B7619}">
      <dgm:prSet/>
      <dgm:spPr/>
      <dgm:t>
        <a:bodyPr/>
        <a:lstStyle/>
        <a:p>
          <a:endParaRPr lang="en-US"/>
        </a:p>
      </dgm:t>
    </dgm:pt>
    <dgm:pt modelId="{0D8ADD77-7BF8-47E0-B1BA-6168126718B1}" type="sibTrans" cxnId="{649562D4-6722-4A54-BD01-1EC6E72B7619}">
      <dgm:prSet/>
      <dgm:spPr/>
      <dgm:t>
        <a:bodyPr/>
        <a:lstStyle/>
        <a:p>
          <a:endParaRPr lang="en-US"/>
        </a:p>
      </dgm:t>
    </dgm:pt>
    <dgm:pt modelId="{E0A0FC93-AB58-4573-9134-42CF6C3A3735}">
      <dgm:prSet/>
      <dgm:spPr/>
      <dgm:t>
        <a:bodyPr/>
        <a:lstStyle/>
        <a:p>
          <a:r>
            <a:rPr lang="en-GB"/>
            <a:t>By the end of today’s session students should also be aware of their exam. </a:t>
          </a:r>
          <a:endParaRPr lang="en-US"/>
        </a:p>
      </dgm:t>
    </dgm:pt>
    <dgm:pt modelId="{5FA81499-8766-4E4C-881E-63ED115900D0}" type="parTrans" cxnId="{D424BBD2-9B8F-42F6-AE33-E1E98998D243}">
      <dgm:prSet/>
      <dgm:spPr/>
      <dgm:t>
        <a:bodyPr/>
        <a:lstStyle/>
        <a:p>
          <a:endParaRPr lang="en-US"/>
        </a:p>
      </dgm:t>
    </dgm:pt>
    <dgm:pt modelId="{59143AD7-8C53-479F-9A8D-B03AD6A6A6C4}" type="sibTrans" cxnId="{D424BBD2-9B8F-42F6-AE33-E1E98998D243}">
      <dgm:prSet/>
      <dgm:spPr/>
      <dgm:t>
        <a:bodyPr/>
        <a:lstStyle/>
        <a:p>
          <a:endParaRPr lang="en-US"/>
        </a:p>
      </dgm:t>
    </dgm:pt>
    <dgm:pt modelId="{BE01125C-585F-4196-9BA7-E1E50275537B}" type="pres">
      <dgm:prSet presAssocID="{A8619AEA-B7D7-455B-910A-5414161289C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87E0B3E-7765-4A2C-B5A4-3CF67F03DEF0}" type="pres">
      <dgm:prSet presAssocID="{21C22FF8-6B41-4748-ABEE-4DDF84726B2D}" presName="hierRoot1" presStyleCnt="0"/>
      <dgm:spPr/>
    </dgm:pt>
    <dgm:pt modelId="{BDAF1B9C-F435-4C68-A2E8-721878F59735}" type="pres">
      <dgm:prSet presAssocID="{21C22FF8-6B41-4748-ABEE-4DDF84726B2D}" presName="composite" presStyleCnt="0"/>
      <dgm:spPr/>
    </dgm:pt>
    <dgm:pt modelId="{E46103A8-DA26-4961-8F33-70B69D8BA671}" type="pres">
      <dgm:prSet presAssocID="{21C22FF8-6B41-4748-ABEE-4DDF84726B2D}" presName="background" presStyleLbl="node0" presStyleIdx="0" presStyleCnt="3"/>
      <dgm:spPr/>
    </dgm:pt>
    <dgm:pt modelId="{5E23FDF3-C8AE-4767-B95C-6831C973AA60}" type="pres">
      <dgm:prSet presAssocID="{21C22FF8-6B41-4748-ABEE-4DDF84726B2D}" presName="text" presStyleLbl="fgAcc0" presStyleIdx="0" presStyleCnt="3">
        <dgm:presLayoutVars>
          <dgm:chPref val="3"/>
        </dgm:presLayoutVars>
      </dgm:prSet>
      <dgm:spPr/>
    </dgm:pt>
    <dgm:pt modelId="{4A62B5C6-1B6C-4EC5-9497-AADF9FACE571}" type="pres">
      <dgm:prSet presAssocID="{21C22FF8-6B41-4748-ABEE-4DDF84726B2D}" presName="hierChild2" presStyleCnt="0"/>
      <dgm:spPr/>
    </dgm:pt>
    <dgm:pt modelId="{BD0C36D4-3AA7-47BA-95DA-CBA6C288887A}" type="pres">
      <dgm:prSet presAssocID="{6D55C912-2881-411B-A2D1-6CBA856248BF}" presName="hierRoot1" presStyleCnt="0"/>
      <dgm:spPr/>
    </dgm:pt>
    <dgm:pt modelId="{EC0C3E32-CB3A-4F7C-A34D-F8C1C09B9D19}" type="pres">
      <dgm:prSet presAssocID="{6D55C912-2881-411B-A2D1-6CBA856248BF}" presName="composite" presStyleCnt="0"/>
      <dgm:spPr/>
    </dgm:pt>
    <dgm:pt modelId="{676973CD-AE46-4764-AE47-52AF02E4622D}" type="pres">
      <dgm:prSet presAssocID="{6D55C912-2881-411B-A2D1-6CBA856248BF}" presName="background" presStyleLbl="node0" presStyleIdx="1" presStyleCnt="3"/>
      <dgm:spPr/>
    </dgm:pt>
    <dgm:pt modelId="{F3D26D53-3A11-4156-92CC-D4A32B9B4931}" type="pres">
      <dgm:prSet presAssocID="{6D55C912-2881-411B-A2D1-6CBA856248BF}" presName="text" presStyleLbl="fgAcc0" presStyleIdx="1" presStyleCnt="3">
        <dgm:presLayoutVars>
          <dgm:chPref val="3"/>
        </dgm:presLayoutVars>
      </dgm:prSet>
      <dgm:spPr/>
    </dgm:pt>
    <dgm:pt modelId="{B2836F67-C03D-41BC-B415-A8DC8E219508}" type="pres">
      <dgm:prSet presAssocID="{6D55C912-2881-411B-A2D1-6CBA856248BF}" presName="hierChild2" presStyleCnt="0"/>
      <dgm:spPr/>
    </dgm:pt>
    <dgm:pt modelId="{4E37F4A9-DA3E-4FA4-B5CB-59EE44B136CE}" type="pres">
      <dgm:prSet presAssocID="{E0A0FC93-AB58-4573-9134-42CF6C3A3735}" presName="hierRoot1" presStyleCnt="0"/>
      <dgm:spPr/>
    </dgm:pt>
    <dgm:pt modelId="{40CB5954-B9B0-429B-966A-7728F26B4E82}" type="pres">
      <dgm:prSet presAssocID="{E0A0FC93-AB58-4573-9134-42CF6C3A3735}" presName="composite" presStyleCnt="0"/>
      <dgm:spPr/>
    </dgm:pt>
    <dgm:pt modelId="{2A7BB612-007D-4CFF-8B31-18F07688012F}" type="pres">
      <dgm:prSet presAssocID="{E0A0FC93-AB58-4573-9134-42CF6C3A3735}" presName="background" presStyleLbl="node0" presStyleIdx="2" presStyleCnt="3"/>
      <dgm:spPr/>
    </dgm:pt>
    <dgm:pt modelId="{E78AFC78-E091-4E46-9EFF-BBCD62254037}" type="pres">
      <dgm:prSet presAssocID="{E0A0FC93-AB58-4573-9134-42CF6C3A3735}" presName="text" presStyleLbl="fgAcc0" presStyleIdx="2" presStyleCnt="3">
        <dgm:presLayoutVars>
          <dgm:chPref val="3"/>
        </dgm:presLayoutVars>
      </dgm:prSet>
      <dgm:spPr/>
    </dgm:pt>
    <dgm:pt modelId="{F12776CB-4ED7-4B63-853D-1EB7EF11F478}" type="pres">
      <dgm:prSet presAssocID="{E0A0FC93-AB58-4573-9134-42CF6C3A3735}" presName="hierChild2" presStyleCnt="0"/>
      <dgm:spPr/>
    </dgm:pt>
  </dgm:ptLst>
  <dgm:cxnLst>
    <dgm:cxn modelId="{5BEA3323-C71F-4E17-BF60-CC1EC52DC42F}" type="presOf" srcId="{6D55C912-2881-411B-A2D1-6CBA856248BF}" destId="{F3D26D53-3A11-4156-92CC-D4A32B9B4931}" srcOrd="0" destOrd="0" presId="urn:microsoft.com/office/officeart/2005/8/layout/hierarchy1"/>
    <dgm:cxn modelId="{8061AD83-651E-4D8F-B246-B041D1149F01}" type="presOf" srcId="{A8619AEA-B7D7-455B-910A-5414161289C6}" destId="{BE01125C-585F-4196-9BA7-E1E50275537B}" srcOrd="0" destOrd="0" presId="urn:microsoft.com/office/officeart/2005/8/layout/hierarchy1"/>
    <dgm:cxn modelId="{09A9819E-1134-4936-B660-427C179BC4DA}" type="presOf" srcId="{21C22FF8-6B41-4748-ABEE-4DDF84726B2D}" destId="{5E23FDF3-C8AE-4767-B95C-6831C973AA60}" srcOrd="0" destOrd="0" presId="urn:microsoft.com/office/officeart/2005/8/layout/hierarchy1"/>
    <dgm:cxn modelId="{D1CF7DC7-8B9C-42CF-BE7F-E0D50139B1B2}" type="presOf" srcId="{E0A0FC93-AB58-4573-9134-42CF6C3A3735}" destId="{E78AFC78-E091-4E46-9EFF-BBCD62254037}" srcOrd="0" destOrd="0" presId="urn:microsoft.com/office/officeart/2005/8/layout/hierarchy1"/>
    <dgm:cxn modelId="{4C6EAACC-A6F0-4429-9ADB-4034DE079A98}" srcId="{A8619AEA-B7D7-455B-910A-5414161289C6}" destId="{21C22FF8-6B41-4748-ABEE-4DDF84726B2D}" srcOrd="0" destOrd="0" parTransId="{95E3841D-C3BA-41ED-BCF2-43974C130A17}" sibTransId="{CEE3BDE5-3041-41A2-BDE0-53231B30320E}"/>
    <dgm:cxn modelId="{D424BBD2-9B8F-42F6-AE33-E1E98998D243}" srcId="{A8619AEA-B7D7-455B-910A-5414161289C6}" destId="{E0A0FC93-AB58-4573-9134-42CF6C3A3735}" srcOrd="2" destOrd="0" parTransId="{5FA81499-8766-4E4C-881E-63ED115900D0}" sibTransId="{59143AD7-8C53-479F-9A8D-B03AD6A6A6C4}"/>
    <dgm:cxn modelId="{649562D4-6722-4A54-BD01-1EC6E72B7619}" srcId="{A8619AEA-B7D7-455B-910A-5414161289C6}" destId="{6D55C912-2881-411B-A2D1-6CBA856248BF}" srcOrd="1" destOrd="0" parTransId="{165B5826-6D57-45FB-B7F9-5996693EB159}" sibTransId="{0D8ADD77-7BF8-47E0-B1BA-6168126718B1}"/>
    <dgm:cxn modelId="{8024AD79-F10B-4DD5-A659-38D308BC4CAE}" type="presParOf" srcId="{BE01125C-585F-4196-9BA7-E1E50275537B}" destId="{C87E0B3E-7765-4A2C-B5A4-3CF67F03DEF0}" srcOrd="0" destOrd="0" presId="urn:microsoft.com/office/officeart/2005/8/layout/hierarchy1"/>
    <dgm:cxn modelId="{6B3151DE-9824-465E-993E-F8CC23B1FC18}" type="presParOf" srcId="{C87E0B3E-7765-4A2C-B5A4-3CF67F03DEF0}" destId="{BDAF1B9C-F435-4C68-A2E8-721878F59735}" srcOrd="0" destOrd="0" presId="urn:microsoft.com/office/officeart/2005/8/layout/hierarchy1"/>
    <dgm:cxn modelId="{47A43FC7-60C2-4611-BFE4-C24DF31E96A5}" type="presParOf" srcId="{BDAF1B9C-F435-4C68-A2E8-721878F59735}" destId="{E46103A8-DA26-4961-8F33-70B69D8BA671}" srcOrd="0" destOrd="0" presId="urn:microsoft.com/office/officeart/2005/8/layout/hierarchy1"/>
    <dgm:cxn modelId="{F3C1C72F-821E-4121-82A6-A08A948EF1C5}" type="presParOf" srcId="{BDAF1B9C-F435-4C68-A2E8-721878F59735}" destId="{5E23FDF3-C8AE-4767-B95C-6831C973AA60}" srcOrd="1" destOrd="0" presId="urn:microsoft.com/office/officeart/2005/8/layout/hierarchy1"/>
    <dgm:cxn modelId="{CC97D16A-1476-41B7-A41E-35502DD5C946}" type="presParOf" srcId="{C87E0B3E-7765-4A2C-B5A4-3CF67F03DEF0}" destId="{4A62B5C6-1B6C-4EC5-9497-AADF9FACE571}" srcOrd="1" destOrd="0" presId="urn:microsoft.com/office/officeart/2005/8/layout/hierarchy1"/>
    <dgm:cxn modelId="{AF6C46EC-01A6-483C-80E4-0B0DC55E6093}" type="presParOf" srcId="{BE01125C-585F-4196-9BA7-E1E50275537B}" destId="{BD0C36D4-3AA7-47BA-95DA-CBA6C288887A}" srcOrd="1" destOrd="0" presId="urn:microsoft.com/office/officeart/2005/8/layout/hierarchy1"/>
    <dgm:cxn modelId="{00D125A5-08CC-4163-BA33-33A35EC1EEBB}" type="presParOf" srcId="{BD0C36D4-3AA7-47BA-95DA-CBA6C288887A}" destId="{EC0C3E32-CB3A-4F7C-A34D-F8C1C09B9D19}" srcOrd="0" destOrd="0" presId="urn:microsoft.com/office/officeart/2005/8/layout/hierarchy1"/>
    <dgm:cxn modelId="{82E873B1-B145-4350-8516-95F62F78332B}" type="presParOf" srcId="{EC0C3E32-CB3A-4F7C-A34D-F8C1C09B9D19}" destId="{676973CD-AE46-4764-AE47-52AF02E4622D}" srcOrd="0" destOrd="0" presId="urn:microsoft.com/office/officeart/2005/8/layout/hierarchy1"/>
    <dgm:cxn modelId="{15D36491-FEAE-4B47-BF81-061FB389DF9F}" type="presParOf" srcId="{EC0C3E32-CB3A-4F7C-A34D-F8C1C09B9D19}" destId="{F3D26D53-3A11-4156-92CC-D4A32B9B4931}" srcOrd="1" destOrd="0" presId="urn:microsoft.com/office/officeart/2005/8/layout/hierarchy1"/>
    <dgm:cxn modelId="{C6733861-1583-4046-890B-2F992C669FA2}" type="presParOf" srcId="{BD0C36D4-3AA7-47BA-95DA-CBA6C288887A}" destId="{B2836F67-C03D-41BC-B415-A8DC8E219508}" srcOrd="1" destOrd="0" presId="urn:microsoft.com/office/officeart/2005/8/layout/hierarchy1"/>
    <dgm:cxn modelId="{1C2FF255-2822-4886-AD48-1BD6D02AA835}" type="presParOf" srcId="{BE01125C-585F-4196-9BA7-E1E50275537B}" destId="{4E37F4A9-DA3E-4FA4-B5CB-59EE44B136CE}" srcOrd="2" destOrd="0" presId="urn:microsoft.com/office/officeart/2005/8/layout/hierarchy1"/>
    <dgm:cxn modelId="{DF945EA1-84D8-4B0B-87F6-14C5FD1AD65C}" type="presParOf" srcId="{4E37F4A9-DA3E-4FA4-B5CB-59EE44B136CE}" destId="{40CB5954-B9B0-429B-966A-7728F26B4E82}" srcOrd="0" destOrd="0" presId="urn:microsoft.com/office/officeart/2005/8/layout/hierarchy1"/>
    <dgm:cxn modelId="{CE2A7CDF-D5F3-43EB-8EA9-4E5D8FBEF809}" type="presParOf" srcId="{40CB5954-B9B0-429B-966A-7728F26B4E82}" destId="{2A7BB612-007D-4CFF-8B31-18F07688012F}" srcOrd="0" destOrd="0" presId="urn:microsoft.com/office/officeart/2005/8/layout/hierarchy1"/>
    <dgm:cxn modelId="{7A878A89-348F-41C3-9CCB-DC1FB56BF2E4}" type="presParOf" srcId="{40CB5954-B9B0-429B-966A-7728F26B4E82}" destId="{E78AFC78-E091-4E46-9EFF-BBCD62254037}" srcOrd="1" destOrd="0" presId="urn:microsoft.com/office/officeart/2005/8/layout/hierarchy1"/>
    <dgm:cxn modelId="{633983B4-88C3-4CAB-90AD-8C14989A41CA}" type="presParOf" srcId="{4E37F4A9-DA3E-4FA4-B5CB-59EE44B136CE}" destId="{F12776CB-4ED7-4B63-853D-1EB7EF11F47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C31D39-986A-421D-A710-2DD69310A89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6C8CF6B-CD39-45F2-A964-4D9937098A91}">
      <dgm:prSet/>
      <dgm:spPr/>
      <dgm:t>
        <a:bodyPr/>
        <a:lstStyle/>
        <a:p>
          <a:r>
            <a:rPr lang="en-GB"/>
            <a:t>During the CertHe event in May. </a:t>
          </a:r>
          <a:endParaRPr lang="en-US"/>
        </a:p>
      </dgm:t>
    </dgm:pt>
    <dgm:pt modelId="{5E5A6E10-B9D9-41D8-AE8F-57065AB4F96A}" type="parTrans" cxnId="{0EF1A512-7FF4-4506-9386-B5D7358B5B67}">
      <dgm:prSet/>
      <dgm:spPr/>
      <dgm:t>
        <a:bodyPr/>
        <a:lstStyle/>
        <a:p>
          <a:endParaRPr lang="en-US"/>
        </a:p>
      </dgm:t>
    </dgm:pt>
    <dgm:pt modelId="{59C8BAE6-CD5D-4302-9450-98E666746713}" type="sibTrans" cxnId="{0EF1A512-7FF4-4506-9386-B5D7358B5B67}">
      <dgm:prSet/>
      <dgm:spPr/>
      <dgm:t>
        <a:bodyPr/>
        <a:lstStyle/>
        <a:p>
          <a:endParaRPr lang="en-US"/>
        </a:p>
      </dgm:t>
    </dgm:pt>
    <dgm:pt modelId="{20AA4387-0376-4326-B3B2-1B219643AA73}">
      <dgm:prSet/>
      <dgm:spPr/>
      <dgm:t>
        <a:bodyPr/>
        <a:lstStyle/>
        <a:p>
          <a:r>
            <a:rPr lang="en-GB"/>
            <a:t>One day. </a:t>
          </a:r>
          <a:endParaRPr lang="en-US"/>
        </a:p>
      </dgm:t>
    </dgm:pt>
    <dgm:pt modelId="{BC2CD6B1-0A05-4653-8678-9B28E1969328}" type="parTrans" cxnId="{335B5A17-0689-40E7-A793-9E7C01C86B6E}">
      <dgm:prSet/>
      <dgm:spPr/>
      <dgm:t>
        <a:bodyPr/>
        <a:lstStyle/>
        <a:p>
          <a:endParaRPr lang="en-US"/>
        </a:p>
      </dgm:t>
    </dgm:pt>
    <dgm:pt modelId="{51118845-6418-412B-B333-8F65BAA13D53}" type="sibTrans" cxnId="{335B5A17-0689-40E7-A793-9E7C01C86B6E}">
      <dgm:prSet/>
      <dgm:spPr/>
      <dgm:t>
        <a:bodyPr/>
        <a:lstStyle/>
        <a:p>
          <a:endParaRPr lang="en-US"/>
        </a:p>
      </dgm:t>
    </dgm:pt>
    <dgm:pt modelId="{84621B5B-9D37-4A90-8D32-F8C51ABE887E}">
      <dgm:prSet/>
      <dgm:spPr/>
      <dgm:t>
        <a:bodyPr/>
        <a:lstStyle/>
        <a:p>
          <a:r>
            <a:rPr lang="en-GB"/>
            <a:t>You will be notified of the times shortly. </a:t>
          </a:r>
          <a:endParaRPr lang="en-US"/>
        </a:p>
      </dgm:t>
    </dgm:pt>
    <dgm:pt modelId="{9637F8B4-90A5-4D40-8F6B-F8D56C007E2E}" type="parTrans" cxnId="{1EB030F5-E8CE-492E-B40C-E0EC05B78855}">
      <dgm:prSet/>
      <dgm:spPr/>
      <dgm:t>
        <a:bodyPr/>
        <a:lstStyle/>
        <a:p>
          <a:endParaRPr lang="en-US"/>
        </a:p>
      </dgm:t>
    </dgm:pt>
    <dgm:pt modelId="{902F28D1-E6F3-42F6-A4F2-63D7DE45ED19}" type="sibTrans" cxnId="{1EB030F5-E8CE-492E-B40C-E0EC05B78855}">
      <dgm:prSet/>
      <dgm:spPr/>
      <dgm:t>
        <a:bodyPr/>
        <a:lstStyle/>
        <a:p>
          <a:endParaRPr lang="en-US"/>
        </a:p>
      </dgm:t>
    </dgm:pt>
    <dgm:pt modelId="{81E5C98B-34BC-466F-AF19-239DDD18774C}">
      <dgm:prSet/>
      <dgm:spPr/>
      <dgm:t>
        <a:bodyPr/>
        <a:lstStyle/>
        <a:p>
          <a:r>
            <a:rPr lang="en-GB"/>
            <a:t>10</a:t>
          </a:r>
          <a:r>
            <a:rPr lang="en-GB" baseline="30000"/>
            <a:t>th</a:t>
          </a:r>
          <a:r>
            <a:rPr lang="en-GB"/>
            <a:t> May 2023. </a:t>
          </a:r>
          <a:endParaRPr lang="en-US"/>
        </a:p>
      </dgm:t>
    </dgm:pt>
    <dgm:pt modelId="{D9B5A211-3635-40FA-BB11-56137FA9E5A3}" type="parTrans" cxnId="{3D699D6C-1679-4BE5-A433-681E98039C70}">
      <dgm:prSet/>
      <dgm:spPr/>
      <dgm:t>
        <a:bodyPr/>
        <a:lstStyle/>
        <a:p>
          <a:endParaRPr lang="en-US"/>
        </a:p>
      </dgm:t>
    </dgm:pt>
    <dgm:pt modelId="{91E65AE9-408A-4178-A6FA-160F836E0D6D}" type="sibTrans" cxnId="{3D699D6C-1679-4BE5-A433-681E98039C70}">
      <dgm:prSet/>
      <dgm:spPr/>
      <dgm:t>
        <a:bodyPr/>
        <a:lstStyle/>
        <a:p>
          <a:endParaRPr lang="en-US"/>
        </a:p>
      </dgm:t>
    </dgm:pt>
    <dgm:pt modelId="{D14D18A0-F6B3-42B2-BB6B-25BA036DFC41}" type="pres">
      <dgm:prSet presAssocID="{DFC31D39-986A-421D-A710-2DD69310A894}" presName="linear" presStyleCnt="0">
        <dgm:presLayoutVars>
          <dgm:animLvl val="lvl"/>
          <dgm:resizeHandles val="exact"/>
        </dgm:presLayoutVars>
      </dgm:prSet>
      <dgm:spPr/>
    </dgm:pt>
    <dgm:pt modelId="{83D58138-EF41-4357-8F9B-5B0A3B954DC8}" type="pres">
      <dgm:prSet presAssocID="{A6C8CF6B-CD39-45F2-A964-4D9937098A9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5EA8C75-DAAC-4EBD-B6FD-F52B6F3EB8A5}" type="pres">
      <dgm:prSet presAssocID="{59C8BAE6-CD5D-4302-9450-98E666746713}" presName="spacer" presStyleCnt="0"/>
      <dgm:spPr/>
    </dgm:pt>
    <dgm:pt modelId="{EA9974D0-A207-46DC-9C78-99A07EC17337}" type="pres">
      <dgm:prSet presAssocID="{20AA4387-0376-4326-B3B2-1B219643AA7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6573224-4808-40C0-9B74-DD7E1E21D849}" type="pres">
      <dgm:prSet presAssocID="{51118845-6418-412B-B333-8F65BAA13D53}" presName="spacer" presStyleCnt="0"/>
      <dgm:spPr/>
    </dgm:pt>
    <dgm:pt modelId="{D42D5E2F-B3A4-4922-BBCC-860286DE2225}" type="pres">
      <dgm:prSet presAssocID="{84621B5B-9D37-4A90-8D32-F8C51ABE887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70BB441-B9B8-4B23-B4A3-5CE4BD0C5DA9}" type="pres">
      <dgm:prSet presAssocID="{902F28D1-E6F3-42F6-A4F2-63D7DE45ED19}" presName="spacer" presStyleCnt="0"/>
      <dgm:spPr/>
    </dgm:pt>
    <dgm:pt modelId="{E6FC4CEF-0634-44CB-AB23-A6650076AD61}" type="pres">
      <dgm:prSet presAssocID="{81E5C98B-34BC-466F-AF19-239DDD18774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EF1A512-7FF4-4506-9386-B5D7358B5B67}" srcId="{DFC31D39-986A-421D-A710-2DD69310A894}" destId="{A6C8CF6B-CD39-45F2-A964-4D9937098A91}" srcOrd="0" destOrd="0" parTransId="{5E5A6E10-B9D9-41D8-AE8F-57065AB4F96A}" sibTransId="{59C8BAE6-CD5D-4302-9450-98E666746713}"/>
    <dgm:cxn modelId="{335B5A17-0689-40E7-A793-9E7C01C86B6E}" srcId="{DFC31D39-986A-421D-A710-2DD69310A894}" destId="{20AA4387-0376-4326-B3B2-1B219643AA73}" srcOrd="1" destOrd="0" parTransId="{BC2CD6B1-0A05-4653-8678-9B28E1969328}" sibTransId="{51118845-6418-412B-B333-8F65BAA13D53}"/>
    <dgm:cxn modelId="{1DD61626-6A9F-4F40-86B2-CDC30D06F046}" type="presOf" srcId="{DFC31D39-986A-421D-A710-2DD69310A894}" destId="{D14D18A0-F6B3-42B2-BB6B-25BA036DFC41}" srcOrd="0" destOrd="0" presId="urn:microsoft.com/office/officeart/2005/8/layout/vList2"/>
    <dgm:cxn modelId="{10A4053D-AFF3-443C-831D-F28170099549}" type="presOf" srcId="{84621B5B-9D37-4A90-8D32-F8C51ABE887E}" destId="{D42D5E2F-B3A4-4922-BBCC-860286DE2225}" srcOrd="0" destOrd="0" presId="urn:microsoft.com/office/officeart/2005/8/layout/vList2"/>
    <dgm:cxn modelId="{3D699D6C-1679-4BE5-A433-681E98039C70}" srcId="{DFC31D39-986A-421D-A710-2DD69310A894}" destId="{81E5C98B-34BC-466F-AF19-239DDD18774C}" srcOrd="3" destOrd="0" parTransId="{D9B5A211-3635-40FA-BB11-56137FA9E5A3}" sibTransId="{91E65AE9-408A-4178-A6FA-160F836E0D6D}"/>
    <dgm:cxn modelId="{D9062451-31A6-4305-9D76-2E808B5657BB}" type="presOf" srcId="{A6C8CF6B-CD39-45F2-A964-4D9937098A91}" destId="{83D58138-EF41-4357-8F9B-5B0A3B954DC8}" srcOrd="0" destOrd="0" presId="urn:microsoft.com/office/officeart/2005/8/layout/vList2"/>
    <dgm:cxn modelId="{182DAFAB-3277-4D45-8778-46BD0B8E3BA6}" type="presOf" srcId="{20AA4387-0376-4326-B3B2-1B219643AA73}" destId="{EA9974D0-A207-46DC-9C78-99A07EC17337}" srcOrd="0" destOrd="0" presId="urn:microsoft.com/office/officeart/2005/8/layout/vList2"/>
    <dgm:cxn modelId="{AB1D46E8-CCDB-41E3-AB0C-7A1F7A0180D5}" type="presOf" srcId="{81E5C98B-34BC-466F-AF19-239DDD18774C}" destId="{E6FC4CEF-0634-44CB-AB23-A6650076AD61}" srcOrd="0" destOrd="0" presId="urn:microsoft.com/office/officeart/2005/8/layout/vList2"/>
    <dgm:cxn modelId="{1EB030F5-E8CE-492E-B40C-E0EC05B78855}" srcId="{DFC31D39-986A-421D-A710-2DD69310A894}" destId="{84621B5B-9D37-4A90-8D32-F8C51ABE887E}" srcOrd="2" destOrd="0" parTransId="{9637F8B4-90A5-4D40-8F6B-F8D56C007E2E}" sibTransId="{902F28D1-E6F3-42F6-A4F2-63D7DE45ED19}"/>
    <dgm:cxn modelId="{6FFFFEC7-83FF-4807-AD25-1680DA1B37BD}" type="presParOf" srcId="{D14D18A0-F6B3-42B2-BB6B-25BA036DFC41}" destId="{83D58138-EF41-4357-8F9B-5B0A3B954DC8}" srcOrd="0" destOrd="0" presId="urn:microsoft.com/office/officeart/2005/8/layout/vList2"/>
    <dgm:cxn modelId="{4F0B4D9E-6F2C-427D-B968-380391031CB5}" type="presParOf" srcId="{D14D18A0-F6B3-42B2-BB6B-25BA036DFC41}" destId="{55EA8C75-DAAC-4EBD-B6FD-F52B6F3EB8A5}" srcOrd="1" destOrd="0" presId="urn:microsoft.com/office/officeart/2005/8/layout/vList2"/>
    <dgm:cxn modelId="{5DDC4C20-D360-4A8B-9D64-32C566E3D38C}" type="presParOf" srcId="{D14D18A0-F6B3-42B2-BB6B-25BA036DFC41}" destId="{EA9974D0-A207-46DC-9C78-99A07EC17337}" srcOrd="2" destOrd="0" presId="urn:microsoft.com/office/officeart/2005/8/layout/vList2"/>
    <dgm:cxn modelId="{2587E2D8-227D-499A-AA8D-A2F1CB24DA65}" type="presParOf" srcId="{D14D18A0-F6B3-42B2-BB6B-25BA036DFC41}" destId="{66573224-4808-40C0-9B74-DD7E1E21D849}" srcOrd="3" destOrd="0" presId="urn:microsoft.com/office/officeart/2005/8/layout/vList2"/>
    <dgm:cxn modelId="{562098A2-3C66-4625-8C2C-1D43611755E1}" type="presParOf" srcId="{D14D18A0-F6B3-42B2-BB6B-25BA036DFC41}" destId="{D42D5E2F-B3A4-4922-BBCC-860286DE2225}" srcOrd="4" destOrd="0" presId="urn:microsoft.com/office/officeart/2005/8/layout/vList2"/>
    <dgm:cxn modelId="{AD047042-3EB8-4A29-9043-6AEFC7B972D5}" type="presParOf" srcId="{D14D18A0-F6B3-42B2-BB6B-25BA036DFC41}" destId="{470BB441-B9B8-4B23-B4A3-5CE4BD0C5DA9}" srcOrd="5" destOrd="0" presId="urn:microsoft.com/office/officeart/2005/8/layout/vList2"/>
    <dgm:cxn modelId="{15CBFEDC-1EA8-4237-AF17-618360351C16}" type="presParOf" srcId="{D14D18A0-F6B3-42B2-BB6B-25BA036DFC41}" destId="{E6FC4CEF-0634-44CB-AB23-A6650076AD6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A0FF7EA-7E86-4FDD-81D0-63CF393037DD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32565AA-5064-4BB8-AB3B-1A4B663672B2}">
      <dgm:prSet/>
      <dgm:spPr/>
      <dgm:t>
        <a:bodyPr/>
        <a:lstStyle/>
        <a:p>
          <a:r>
            <a:rPr lang="en-GB"/>
            <a:t>Closed book exam. </a:t>
          </a:r>
          <a:endParaRPr lang="en-US"/>
        </a:p>
      </dgm:t>
    </dgm:pt>
    <dgm:pt modelId="{06AC313D-8E84-47E3-8B17-090F01E0488D}" type="parTrans" cxnId="{17D5DD93-EA6C-4071-B944-4C1BB0431CE2}">
      <dgm:prSet/>
      <dgm:spPr/>
      <dgm:t>
        <a:bodyPr/>
        <a:lstStyle/>
        <a:p>
          <a:endParaRPr lang="en-US"/>
        </a:p>
      </dgm:t>
    </dgm:pt>
    <dgm:pt modelId="{47204F0B-FE64-48C7-AED6-4EB5749B1D68}" type="sibTrans" cxnId="{17D5DD93-EA6C-4071-B944-4C1BB0431CE2}">
      <dgm:prSet/>
      <dgm:spPr/>
      <dgm:t>
        <a:bodyPr/>
        <a:lstStyle/>
        <a:p>
          <a:endParaRPr lang="en-US"/>
        </a:p>
      </dgm:t>
    </dgm:pt>
    <dgm:pt modelId="{E5EEB8AF-63DA-43C1-84DE-8C7A73CAF14B}">
      <dgm:prSet/>
      <dgm:spPr/>
      <dgm:t>
        <a:bodyPr/>
        <a:lstStyle/>
        <a:p>
          <a:r>
            <a:rPr lang="en-GB"/>
            <a:t>You can bring a statute book but it must be blank. </a:t>
          </a:r>
          <a:endParaRPr lang="en-US"/>
        </a:p>
      </dgm:t>
    </dgm:pt>
    <dgm:pt modelId="{98D7EE3A-BC77-44A6-85B1-9DD837B3EA8A}" type="parTrans" cxnId="{0686A9BF-9789-41D2-AB05-54F77213CA45}">
      <dgm:prSet/>
      <dgm:spPr/>
      <dgm:t>
        <a:bodyPr/>
        <a:lstStyle/>
        <a:p>
          <a:endParaRPr lang="en-US"/>
        </a:p>
      </dgm:t>
    </dgm:pt>
    <dgm:pt modelId="{93C299C6-D498-461C-82B1-623213738FE3}" type="sibTrans" cxnId="{0686A9BF-9789-41D2-AB05-54F77213CA45}">
      <dgm:prSet/>
      <dgm:spPr/>
      <dgm:t>
        <a:bodyPr/>
        <a:lstStyle/>
        <a:p>
          <a:endParaRPr lang="en-US"/>
        </a:p>
      </dgm:t>
    </dgm:pt>
    <dgm:pt modelId="{752D0957-57D4-4312-80B2-88BE2F29BC18}">
      <dgm:prSet/>
      <dgm:spPr/>
      <dgm:t>
        <a:bodyPr/>
        <a:lstStyle/>
        <a:p>
          <a:r>
            <a:rPr lang="en-GB"/>
            <a:t>Ensure that you bring a black pen. </a:t>
          </a:r>
          <a:endParaRPr lang="en-US"/>
        </a:p>
      </dgm:t>
    </dgm:pt>
    <dgm:pt modelId="{6D985BC7-EE25-4786-BEB2-68C999019DEF}" type="parTrans" cxnId="{3C25AEE6-E051-44E8-B982-E9600EA1BB97}">
      <dgm:prSet/>
      <dgm:spPr/>
      <dgm:t>
        <a:bodyPr/>
        <a:lstStyle/>
        <a:p>
          <a:endParaRPr lang="en-US"/>
        </a:p>
      </dgm:t>
    </dgm:pt>
    <dgm:pt modelId="{955C6479-3FF1-4988-A7EF-965B0DF3F991}" type="sibTrans" cxnId="{3C25AEE6-E051-44E8-B982-E9600EA1BB97}">
      <dgm:prSet/>
      <dgm:spPr/>
      <dgm:t>
        <a:bodyPr/>
        <a:lstStyle/>
        <a:p>
          <a:endParaRPr lang="en-US"/>
        </a:p>
      </dgm:t>
    </dgm:pt>
    <dgm:pt modelId="{B9AE12C7-6405-4D4A-BB27-0089BBD0AFF9}">
      <dgm:prSet/>
      <dgm:spPr/>
      <dgm:t>
        <a:bodyPr/>
        <a:lstStyle/>
        <a:p>
          <a:r>
            <a:rPr lang="en-GB"/>
            <a:t>All mobile phones and smart watches must be switched off and put away. </a:t>
          </a:r>
          <a:endParaRPr lang="en-US"/>
        </a:p>
      </dgm:t>
    </dgm:pt>
    <dgm:pt modelId="{10A8C1DC-AF5B-40A7-B364-29563FE6D5F9}" type="parTrans" cxnId="{E7FB9759-418A-4E0A-A9E7-9F7976BBA0D9}">
      <dgm:prSet/>
      <dgm:spPr/>
      <dgm:t>
        <a:bodyPr/>
        <a:lstStyle/>
        <a:p>
          <a:endParaRPr lang="en-US"/>
        </a:p>
      </dgm:t>
    </dgm:pt>
    <dgm:pt modelId="{94D5D78A-0874-452D-B59D-06027A710BC4}" type="sibTrans" cxnId="{E7FB9759-418A-4E0A-A9E7-9F7976BBA0D9}">
      <dgm:prSet/>
      <dgm:spPr/>
      <dgm:t>
        <a:bodyPr/>
        <a:lstStyle/>
        <a:p>
          <a:endParaRPr lang="en-US"/>
        </a:p>
      </dgm:t>
    </dgm:pt>
    <dgm:pt modelId="{E612D021-AA94-4570-AC60-88A270450085}" type="pres">
      <dgm:prSet presAssocID="{BA0FF7EA-7E86-4FDD-81D0-63CF393037DD}" presName="outerComposite" presStyleCnt="0">
        <dgm:presLayoutVars>
          <dgm:chMax val="5"/>
          <dgm:dir/>
          <dgm:resizeHandles val="exact"/>
        </dgm:presLayoutVars>
      </dgm:prSet>
      <dgm:spPr/>
    </dgm:pt>
    <dgm:pt modelId="{8960AB1B-B098-4C67-813D-22D5B2CE89C4}" type="pres">
      <dgm:prSet presAssocID="{BA0FF7EA-7E86-4FDD-81D0-63CF393037DD}" presName="dummyMaxCanvas" presStyleCnt="0">
        <dgm:presLayoutVars/>
      </dgm:prSet>
      <dgm:spPr/>
    </dgm:pt>
    <dgm:pt modelId="{A9A5F35D-9EDA-4F17-A7D7-CCB603484F7A}" type="pres">
      <dgm:prSet presAssocID="{BA0FF7EA-7E86-4FDD-81D0-63CF393037DD}" presName="FourNodes_1" presStyleLbl="node1" presStyleIdx="0" presStyleCnt="4">
        <dgm:presLayoutVars>
          <dgm:bulletEnabled val="1"/>
        </dgm:presLayoutVars>
      </dgm:prSet>
      <dgm:spPr/>
    </dgm:pt>
    <dgm:pt modelId="{0115E024-4029-444A-9256-499F0AC313E7}" type="pres">
      <dgm:prSet presAssocID="{BA0FF7EA-7E86-4FDD-81D0-63CF393037DD}" presName="FourNodes_2" presStyleLbl="node1" presStyleIdx="1" presStyleCnt="4">
        <dgm:presLayoutVars>
          <dgm:bulletEnabled val="1"/>
        </dgm:presLayoutVars>
      </dgm:prSet>
      <dgm:spPr/>
    </dgm:pt>
    <dgm:pt modelId="{98EC6A36-0BA9-4968-84F4-A85768ACEBA5}" type="pres">
      <dgm:prSet presAssocID="{BA0FF7EA-7E86-4FDD-81D0-63CF393037DD}" presName="FourNodes_3" presStyleLbl="node1" presStyleIdx="2" presStyleCnt="4">
        <dgm:presLayoutVars>
          <dgm:bulletEnabled val="1"/>
        </dgm:presLayoutVars>
      </dgm:prSet>
      <dgm:spPr/>
    </dgm:pt>
    <dgm:pt modelId="{7006AA5C-6069-4E2B-92FB-AC183F5DE42E}" type="pres">
      <dgm:prSet presAssocID="{BA0FF7EA-7E86-4FDD-81D0-63CF393037DD}" presName="FourNodes_4" presStyleLbl="node1" presStyleIdx="3" presStyleCnt="4">
        <dgm:presLayoutVars>
          <dgm:bulletEnabled val="1"/>
        </dgm:presLayoutVars>
      </dgm:prSet>
      <dgm:spPr/>
    </dgm:pt>
    <dgm:pt modelId="{E88352D1-611C-430A-9A60-8757383C375F}" type="pres">
      <dgm:prSet presAssocID="{BA0FF7EA-7E86-4FDD-81D0-63CF393037DD}" presName="FourConn_1-2" presStyleLbl="fgAccFollowNode1" presStyleIdx="0" presStyleCnt="3">
        <dgm:presLayoutVars>
          <dgm:bulletEnabled val="1"/>
        </dgm:presLayoutVars>
      </dgm:prSet>
      <dgm:spPr/>
    </dgm:pt>
    <dgm:pt modelId="{DCFE2078-632B-4950-AA0F-1BF03D4F19E0}" type="pres">
      <dgm:prSet presAssocID="{BA0FF7EA-7E86-4FDD-81D0-63CF393037DD}" presName="FourConn_2-3" presStyleLbl="fgAccFollowNode1" presStyleIdx="1" presStyleCnt="3">
        <dgm:presLayoutVars>
          <dgm:bulletEnabled val="1"/>
        </dgm:presLayoutVars>
      </dgm:prSet>
      <dgm:spPr/>
    </dgm:pt>
    <dgm:pt modelId="{6196767D-FB29-4816-A99C-FFE89C96BDAF}" type="pres">
      <dgm:prSet presAssocID="{BA0FF7EA-7E86-4FDD-81D0-63CF393037DD}" presName="FourConn_3-4" presStyleLbl="fgAccFollowNode1" presStyleIdx="2" presStyleCnt="3">
        <dgm:presLayoutVars>
          <dgm:bulletEnabled val="1"/>
        </dgm:presLayoutVars>
      </dgm:prSet>
      <dgm:spPr/>
    </dgm:pt>
    <dgm:pt modelId="{2864C9C0-0DFB-4901-97FC-DE38A17E299B}" type="pres">
      <dgm:prSet presAssocID="{BA0FF7EA-7E86-4FDD-81D0-63CF393037DD}" presName="FourNodes_1_text" presStyleLbl="node1" presStyleIdx="3" presStyleCnt="4">
        <dgm:presLayoutVars>
          <dgm:bulletEnabled val="1"/>
        </dgm:presLayoutVars>
      </dgm:prSet>
      <dgm:spPr/>
    </dgm:pt>
    <dgm:pt modelId="{4A7AA668-C766-4501-AC47-D132C5DE0AC8}" type="pres">
      <dgm:prSet presAssocID="{BA0FF7EA-7E86-4FDD-81D0-63CF393037DD}" presName="FourNodes_2_text" presStyleLbl="node1" presStyleIdx="3" presStyleCnt="4">
        <dgm:presLayoutVars>
          <dgm:bulletEnabled val="1"/>
        </dgm:presLayoutVars>
      </dgm:prSet>
      <dgm:spPr/>
    </dgm:pt>
    <dgm:pt modelId="{2AACC2FA-DB55-4968-B99B-D21238288772}" type="pres">
      <dgm:prSet presAssocID="{BA0FF7EA-7E86-4FDD-81D0-63CF393037DD}" presName="FourNodes_3_text" presStyleLbl="node1" presStyleIdx="3" presStyleCnt="4">
        <dgm:presLayoutVars>
          <dgm:bulletEnabled val="1"/>
        </dgm:presLayoutVars>
      </dgm:prSet>
      <dgm:spPr/>
    </dgm:pt>
    <dgm:pt modelId="{001AEBBE-89C1-447A-AF32-E31D30DA60E3}" type="pres">
      <dgm:prSet presAssocID="{BA0FF7EA-7E86-4FDD-81D0-63CF393037D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92DE32F-91D6-4FF5-B663-5D13232607DE}" type="presOf" srcId="{E5EEB8AF-63DA-43C1-84DE-8C7A73CAF14B}" destId="{0115E024-4029-444A-9256-499F0AC313E7}" srcOrd="0" destOrd="0" presId="urn:microsoft.com/office/officeart/2005/8/layout/vProcess5"/>
    <dgm:cxn modelId="{D3919D5E-D80D-4435-982F-2FA9E3EDB8D6}" type="presOf" srcId="{752D0957-57D4-4312-80B2-88BE2F29BC18}" destId="{98EC6A36-0BA9-4968-84F4-A85768ACEBA5}" srcOrd="0" destOrd="0" presId="urn:microsoft.com/office/officeart/2005/8/layout/vProcess5"/>
    <dgm:cxn modelId="{F4F94961-C2C7-4165-A34C-7ADB8E4E01F2}" type="presOf" srcId="{752D0957-57D4-4312-80B2-88BE2F29BC18}" destId="{2AACC2FA-DB55-4968-B99B-D21238288772}" srcOrd="1" destOrd="0" presId="urn:microsoft.com/office/officeart/2005/8/layout/vProcess5"/>
    <dgm:cxn modelId="{22ACCF69-2EBF-4BCB-8CF8-1E306B871141}" type="presOf" srcId="{955C6479-3FF1-4988-A7EF-965B0DF3F991}" destId="{6196767D-FB29-4816-A99C-FFE89C96BDAF}" srcOrd="0" destOrd="0" presId="urn:microsoft.com/office/officeart/2005/8/layout/vProcess5"/>
    <dgm:cxn modelId="{E7FB9759-418A-4E0A-A9E7-9F7976BBA0D9}" srcId="{BA0FF7EA-7E86-4FDD-81D0-63CF393037DD}" destId="{B9AE12C7-6405-4D4A-BB27-0089BBD0AFF9}" srcOrd="3" destOrd="0" parTransId="{10A8C1DC-AF5B-40A7-B364-29563FE6D5F9}" sibTransId="{94D5D78A-0874-452D-B59D-06027A710BC4}"/>
    <dgm:cxn modelId="{174A6C80-FCF4-427F-AE3F-C24B0A921206}" type="presOf" srcId="{93C299C6-D498-461C-82B1-623213738FE3}" destId="{DCFE2078-632B-4950-AA0F-1BF03D4F19E0}" srcOrd="0" destOrd="0" presId="urn:microsoft.com/office/officeart/2005/8/layout/vProcess5"/>
    <dgm:cxn modelId="{17D5DD93-EA6C-4071-B944-4C1BB0431CE2}" srcId="{BA0FF7EA-7E86-4FDD-81D0-63CF393037DD}" destId="{032565AA-5064-4BB8-AB3B-1A4B663672B2}" srcOrd="0" destOrd="0" parTransId="{06AC313D-8E84-47E3-8B17-090F01E0488D}" sibTransId="{47204F0B-FE64-48C7-AED6-4EB5749B1D68}"/>
    <dgm:cxn modelId="{433675AE-6B2D-42D1-8D21-EF6553149E82}" type="presOf" srcId="{B9AE12C7-6405-4D4A-BB27-0089BBD0AFF9}" destId="{001AEBBE-89C1-447A-AF32-E31D30DA60E3}" srcOrd="1" destOrd="0" presId="urn:microsoft.com/office/officeart/2005/8/layout/vProcess5"/>
    <dgm:cxn modelId="{0686A9BF-9789-41D2-AB05-54F77213CA45}" srcId="{BA0FF7EA-7E86-4FDD-81D0-63CF393037DD}" destId="{E5EEB8AF-63DA-43C1-84DE-8C7A73CAF14B}" srcOrd="1" destOrd="0" parTransId="{98D7EE3A-BC77-44A6-85B1-9DD837B3EA8A}" sibTransId="{93C299C6-D498-461C-82B1-623213738FE3}"/>
    <dgm:cxn modelId="{1ECEAEBF-3A6C-49B3-B2C3-EC91C628F6A5}" type="presOf" srcId="{E5EEB8AF-63DA-43C1-84DE-8C7A73CAF14B}" destId="{4A7AA668-C766-4501-AC47-D132C5DE0AC8}" srcOrd="1" destOrd="0" presId="urn:microsoft.com/office/officeart/2005/8/layout/vProcess5"/>
    <dgm:cxn modelId="{2049B1CB-68FA-4015-8B4A-215C9D61B65C}" type="presOf" srcId="{47204F0B-FE64-48C7-AED6-4EB5749B1D68}" destId="{E88352D1-611C-430A-9A60-8757383C375F}" srcOrd="0" destOrd="0" presId="urn:microsoft.com/office/officeart/2005/8/layout/vProcess5"/>
    <dgm:cxn modelId="{301E08DC-3B83-4F26-9562-1F3E4F66C1E8}" type="presOf" srcId="{BA0FF7EA-7E86-4FDD-81D0-63CF393037DD}" destId="{E612D021-AA94-4570-AC60-88A270450085}" srcOrd="0" destOrd="0" presId="urn:microsoft.com/office/officeart/2005/8/layout/vProcess5"/>
    <dgm:cxn modelId="{BF6EA9DF-21E6-4F51-8066-B14469012EA7}" type="presOf" srcId="{032565AA-5064-4BB8-AB3B-1A4B663672B2}" destId="{A9A5F35D-9EDA-4F17-A7D7-CCB603484F7A}" srcOrd="0" destOrd="0" presId="urn:microsoft.com/office/officeart/2005/8/layout/vProcess5"/>
    <dgm:cxn modelId="{3C25AEE6-E051-44E8-B982-E9600EA1BB97}" srcId="{BA0FF7EA-7E86-4FDD-81D0-63CF393037DD}" destId="{752D0957-57D4-4312-80B2-88BE2F29BC18}" srcOrd="2" destOrd="0" parTransId="{6D985BC7-EE25-4786-BEB2-68C999019DEF}" sibTransId="{955C6479-3FF1-4988-A7EF-965B0DF3F991}"/>
    <dgm:cxn modelId="{3C3239F2-93B8-4C81-A8D9-C2989B0AC55F}" type="presOf" srcId="{032565AA-5064-4BB8-AB3B-1A4B663672B2}" destId="{2864C9C0-0DFB-4901-97FC-DE38A17E299B}" srcOrd="1" destOrd="0" presId="urn:microsoft.com/office/officeart/2005/8/layout/vProcess5"/>
    <dgm:cxn modelId="{5B7D21FA-C2BB-481B-85E3-74D3AED25050}" type="presOf" srcId="{B9AE12C7-6405-4D4A-BB27-0089BBD0AFF9}" destId="{7006AA5C-6069-4E2B-92FB-AC183F5DE42E}" srcOrd="0" destOrd="0" presId="urn:microsoft.com/office/officeart/2005/8/layout/vProcess5"/>
    <dgm:cxn modelId="{2332CCBD-25BE-41E1-B793-8CF90F81188A}" type="presParOf" srcId="{E612D021-AA94-4570-AC60-88A270450085}" destId="{8960AB1B-B098-4C67-813D-22D5B2CE89C4}" srcOrd="0" destOrd="0" presId="urn:microsoft.com/office/officeart/2005/8/layout/vProcess5"/>
    <dgm:cxn modelId="{CE6386B4-D0E5-45C7-A027-6D0ADB28E17B}" type="presParOf" srcId="{E612D021-AA94-4570-AC60-88A270450085}" destId="{A9A5F35D-9EDA-4F17-A7D7-CCB603484F7A}" srcOrd="1" destOrd="0" presId="urn:microsoft.com/office/officeart/2005/8/layout/vProcess5"/>
    <dgm:cxn modelId="{B8E56405-E566-4E04-AEA7-5F4C5BD6A1EA}" type="presParOf" srcId="{E612D021-AA94-4570-AC60-88A270450085}" destId="{0115E024-4029-444A-9256-499F0AC313E7}" srcOrd="2" destOrd="0" presId="urn:microsoft.com/office/officeart/2005/8/layout/vProcess5"/>
    <dgm:cxn modelId="{38982E91-D22F-4B9A-A6FD-F464D9F69C07}" type="presParOf" srcId="{E612D021-AA94-4570-AC60-88A270450085}" destId="{98EC6A36-0BA9-4968-84F4-A85768ACEBA5}" srcOrd="3" destOrd="0" presId="urn:microsoft.com/office/officeart/2005/8/layout/vProcess5"/>
    <dgm:cxn modelId="{81FD9CEF-27DE-49BD-8406-3CA7525D20AF}" type="presParOf" srcId="{E612D021-AA94-4570-AC60-88A270450085}" destId="{7006AA5C-6069-4E2B-92FB-AC183F5DE42E}" srcOrd="4" destOrd="0" presId="urn:microsoft.com/office/officeart/2005/8/layout/vProcess5"/>
    <dgm:cxn modelId="{F005E9C2-8B1F-4EC4-A033-E5F394BF329A}" type="presParOf" srcId="{E612D021-AA94-4570-AC60-88A270450085}" destId="{E88352D1-611C-430A-9A60-8757383C375F}" srcOrd="5" destOrd="0" presId="urn:microsoft.com/office/officeart/2005/8/layout/vProcess5"/>
    <dgm:cxn modelId="{BEEEFE58-5CA5-42AE-AD62-374512BB6CEF}" type="presParOf" srcId="{E612D021-AA94-4570-AC60-88A270450085}" destId="{DCFE2078-632B-4950-AA0F-1BF03D4F19E0}" srcOrd="6" destOrd="0" presId="urn:microsoft.com/office/officeart/2005/8/layout/vProcess5"/>
    <dgm:cxn modelId="{2A415578-0736-4A4D-BC13-6C7C93409D21}" type="presParOf" srcId="{E612D021-AA94-4570-AC60-88A270450085}" destId="{6196767D-FB29-4816-A99C-FFE89C96BDAF}" srcOrd="7" destOrd="0" presId="urn:microsoft.com/office/officeart/2005/8/layout/vProcess5"/>
    <dgm:cxn modelId="{A3E2F804-D3AA-4A04-8062-ED767B0F7E1E}" type="presParOf" srcId="{E612D021-AA94-4570-AC60-88A270450085}" destId="{2864C9C0-0DFB-4901-97FC-DE38A17E299B}" srcOrd="8" destOrd="0" presId="urn:microsoft.com/office/officeart/2005/8/layout/vProcess5"/>
    <dgm:cxn modelId="{4A7BD753-8FAA-4461-AF6B-0319CC1C9B9E}" type="presParOf" srcId="{E612D021-AA94-4570-AC60-88A270450085}" destId="{4A7AA668-C766-4501-AC47-D132C5DE0AC8}" srcOrd="9" destOrd="0" presId="urn:microsoft.com/office/officeart/2005/8/layout/vProcess5"/>
    <dgm:cxn modelId="{E5BF5D31-5907-4692-8684-399412C8F876}" type="presParOf" srcId="{E612D021-AA94-4570-AC60-88A270450085}" destId="{2AACC2FA-DB55-4968-B99B-D21238288772}" srcOrd="10" destOrd="0" presId="urn:microsoft.com/office/officeart/2005/8/layout/vProcess5"/>
    <dgm:cxn modelId="{EF6B3B07-3C0C-4FA7-A5D1-7416F8318B20}" type="presParOf" srcId="{E612D021-AA94-4570-AC60-88A270450085}" destId="{001AEBBE-89C1-447A-AF32-E31D30DA60E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B78D578-A36D-46DF-8071-728EFB5BA75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86BB2CA7-4AA5-4049-9F1F-96C7B7DADBF3}">
      <dgm:prSet/>
      <dgm:spPr/>
      <dgm:t>
        <a:bodyPr/>
        <a:lstStyle/>
        <a:p>
          <a:pPr>
            <a:defRPr cap="all"/>
          </a:pPr>
          <a:r>
            <a:rPr lang="en-GB"/>
            <a:t>Everything we have studied in the module. </a:t>
          </a:r>
          <a:endParaRPr lang="en-US"/>
        </a:p>
      </dgm:t>
    </dgm:pt>
    <dgm:pt modelId="{728377CB-49B0-43AD-AE6B-6C4747B8785B}" type="parTrans" cxnId="{35214EE0-DBA8-44F4-B5A3-DC429C79EA48}">
      <dgm:prSet/>
      <dgm:spPr/>
      <dgm:t>
        <a:bodyPr/>
        <a:lstStyle/>
        <a:p>
          <a:endParaRPr lang="en-US"/>
        </a:p>
      </dgm:t>
    </dgm:pt>
    <dgm:pt modelId="{3CC4CEF6-C21C-4CC4-B2B8-E10EAA6B4B97}" type="sibTrans" cxnId="{35214EE0-DBA8-44F4-B5A3-DC429C79EA48}">
      <dgm:prSet/>
      <dgm:spPr/>
      <dgm:t>
        <a:bodyPr/>
        <a:lstStyle/>
        <a:p>
          <a:endParaRPr lang="en-US"/>
        </a:p>
      </dgm:t>
    </dgm:pt>
    <dgm:pt modelId="{15D3C774-0BA7-465A-8463-7BA55E7A1693}">
      <dgm:prSet/>
      <dgm:spPr/>
      <dgm:t>
        <a:bodyPr/>
        <a:lstStyle/>
        <a:p>
          <a:pPr>
            <a:defRPr cap="all"/>
          </a:pPr>
          <a:r>
            <a:rPr lang="en-GB"/>
            <a:t>The pre recorded lectures are on Moodle. </a:t>
          </a:r>
          <a:endParaRPr lang="en-US"/>
        </a:p>
      </dgm:t>
    </dgm:pt>
    <dgm:pt modelId="{D951A1A2-1C93-46D5-8500-1FB29DD0BA07}" type="parTrans" cxnId="{470EA4E4-CF5E-45D1-8FE2-D4582C41D949}">
      <dgm:prSet/>
      <dgm:spPr/>
      <dgm:t>
        <a:bodyPr/>
        <a:lstStyle/>
        <a:p>
          <a:endParaRPr lang="en-US"/>
        </a:p>
      </dgm:t>
    </dgm:pt>
    <dgm:pt modelId="{CB7476F8-13ED-4C1B-901A-2283820A1292}" type="sibTrans" cxnId="{470EA4E4-CF5E-45D1-8FE2-D4582C41D949}">
      <dgm:prSet/>
      <dgm:spPr/>
      <dgm:t>
        <a:bodyPr/>
        <a:lstStyle/>
        <a:p>
          <a:endParaRPr lang="en-US"/>
        </a:p>
      </dgm:t>
    </dgm:pt>
    <dgm:pt modelId="{326A8E06-66A4-40A4-91D3-D492B8A3FCE0}">
      <dgm:prSet/>
      <dgm:spPr/>
      <dgm:t>
        <a:bodyPr/>
        <a:lstStyle/>
        <a:p>
          <a:pPr>
            <a:defRPr cap="all"/>
          </a:pPr>
          <a:r>
            <a:rPr lang="en-GB"/>
            <a:t>You need to revise for the exam. </a:t>
          </a:r>
          <a:endParaRPr lang="en-US"/>
        </a:p>
      </dgm:t>
    </dgm:pt>
    <dgm:pt modelId="{8DF29482-9877-4522-A254-BA0FAA8A0EF2}" type="parTrans" cxnId="{7F7BD9B7-6ABA-4715-BBA0-B99208553064}">
      <dgm:prSet/>
      <dgm:spPr/>
      <dgm:t>
        <a:bodyPr/>
        <a:lstStyle/>
        <a:p>
          <a:endParaRPr lang="en-US"/>
        </a:p>
      </dgm:t>
    </dgm:pt>
    <dgm:pt modelId="{222A3A09-55C8-44E9-84F8-EDBFE163F2FF}" type="sibTrans" cxnId="{7F7BD9B7-6ABA-4715-BBA0-B99208553064}">
      <dgm:prSet/>
      <dgm:spPr/>
      <dgm:t>
        <a:bodyPr/>
        <a:lstStyle/>
        <a:p>
          <a:endParaRPr lang="en-US"/>
        </a:p>
      </dgm:t>
    </dgm:pt>
    <dgm:pt modelId="{A49C4151-A155-4047-BFA5-F92505F02EB1}">
      <dgm:prSet/>
      <dgm:spPr/>
      <dgm:t>
        <a:bodyPr/>
        <a:lstStyle/>
        <a:p>
          <a:pPr>
            <a:defRPr cap="all"/>
          </a:pPr>
          <a:r>
            <a:rPr lang="en-GB"/>
            <a:t>If there are any issues please email me and let me know. </a:t>
          </a:r>
          <a:endParaRPr lang="en-US"/>
        </a:p>
      </dgm:t>
    </dgm:pt>
    <dgm:pt modelId="{D7DB9845-9CFA-4477-A607-732FA8198841}" type="parTrans" cxnId="{C72E6570-3AA5-4713-BCF4-3C6ACA92A2E8}">
      <dgm:prSet/>
      <dgm:spPr/>
      <dgm:t>
        <a:bodyPr/>
        <a:lstStyle/>
        <a:p>
          <a:endParaRPr lang="en-US"/>
        </a:p>
      </dgm:t>
    </dgm:pt>
    <dgm:pt modelId="{AAC57CF0-7713-4B2D-B023-EC100B8F718F}" type="sibTrans" cxnId="{C72E6570-3AA5-4713-BCF4-3C6ACA92A2E8}">
      <dgm:prSet/>
      <dgm:spPr/>
      <dgm:t>
        <a:bodyPr/>
        <a:lstStyle/>
        <a:p>
          <a:endParaRPr lang="en-US"/>
        </a:p>
      </dgm:t>
    </dgm:pt>
    <dgm:pt modelId="{92A9D98F-16E2-4D6F-BE26-1A20EB43EACC}" type="pres">
      <dgm:prSet presAssocID="{FB78D578-A36D-46DF-8071-728EFB5BA755}" presName="root" presStyleCnt="0">
        <dgm:presLayoutVars>
          <dgm:dir/>
          <dgm:resizeHandles val="exact"/>
        </dgm:presLayoutVars>
      </dgm:prSet>
      <dgm:spPr/>
    </dgm:pt>
    <dgm:pt modelId="{9F4F1A17-728D-4AC4-B7F3-E36FF9F7240A}" type="pres">
      <dgm:prSet presAssocID="{86BB2CA7-4AA5-4049-9F1F-96C7B7DADBF3}" presName="compNode" presStyleCnt="0"/>
      <dgm:spPr/>
    </dgm:pt>
    <dgm:pt modelId="{F207A7EF-3961-4000-9944-205299BA7E73}" type="pres">
      <dgm:prSet presAssocID="{86BB2CA7-4AA5-4049-9F1F-96C7B7DADBF3}" presName="iconBgRect" presStyleLbl="bgShp" presStyleIdx="0" presStyleCnt="4"/>
      <dgm:spPr/>
    </dgm:pt>
    <dgm:pt modelId="{0F488887-5B38-4E62-B79F-7FF9A77985CC}" type="pres">
      <dgm:prSet presAssocID="{86BB2CA7-4AA5-4049-9F1F-96C7B7DADBF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951DD15-94F4-42E1-9BA1-455729197DC5}" type="pres">
      <dgm:prSet presAssocID="{86BB2CA7-4AA5-4049-9F1F-96C7B7DADBF3}" presName="spaceRect" presStyleCnt="0"/>
      <dgm:spPr/>
    </dgm:pt>
    <dgm:pt modelId="{B6FE8E65-2D2E-4C04-868F-EFD03E37B9CA}" type="pres">
      <dgm:prSet presAssocID="{86BB2CA7-4AA5-4049-9F1F-96C7B7DADBF3}" presName="textRect" presStyleLbl="revTx" presStyleIdx="0" presStyleCnt="4">
        <dgm:presLayoutVars>
          <dgm:chMax val="1"/>
          <dgm:chPref val="1"/>
        </dgm:presLayoutVars>
      </dgm:prSet>
      <dgm:spPr/>
    </dgm:pt>
    <dgm:pt modelId="{DC98A023-F791-4675-BDF0-EEF8C2847F9D}" type="pres">
      <dgm:prSet presAssocID="{3CC4CEF6-C21C-4CC4-B2B8-E10EAA6B4B97}" presName="sibTrans" presStyleCnt="0"/>
      <dgm:spPr/>
    </dgm:pt>
    <dgm:pt modelId="{7E633A4C-EC06-4BC5-AAF7-28227211E52E}" type="pres">
      <dgm:prSet presAssocID="{15D3C774-0BA7-465A-8463-7BA55E7A1693}" presName="compNode" presStyleCnt="0"/>
      <dgm:spPr/>
    </dgm:pt>
    <dgm:pt modelId="{6F21D1A5-FB1E-4D43-8769-ADC8EA564391}" type="pres">
      <dgm:prSet presAssocID="{15D3C774-0BA7-465A-8463-7BA55E7A1693}" presName="iconBgRect" presStyleLbl="bgShp" presStyleIdx="1" presStyleCnt="4"/>
      <dgm:spPr/>
    </dgm:pt>
    <dgm:pt modelId="{F18A9DE1-44D2-4334-BE1F-C0CDBCCE7C27}" type="pres">
      <dgm:prSet presAssocID="{15D3C774-0BA7-465A-8463-7BA55E7A169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ackboard"/>
        </a:ext>
      </dgm:extLst>
    </dgm:pt>
    <dgm:pt modelId="{BC7F3CE1-1A8F-4744-80A4-EB19CE53DB9F}" type="pres">
      <dgm:prSet presAssocID="{15D3C774-0BA7-465A-8463-7BA55E7A1693}" presName="spaceRect" presStyleCnt="0"/>
      <dgm:spPr/>
    </dgm:pt>
    <dgm:pt modelId="{8CAB8EB3-8C6F-4D76-BDB9-BC1E54C7A6A0}" type="pres">
      <dgm:prSet presAssocID="{15D3C774-0BA7-465A-8463-7BA55E7A1693}" presName="textRect" presStyleLbl="revTx" presStyleIdx="1" presStyleCnt="4">
        <dgm:presLayoutVars>
          <dgm:chMax val="1"/>
          <dgm:chPref val="1"/>
        </dgm:presLayoutVars>
      </dgm:prSet>
      <dgm:spPr/>
    </dgm:pt>
    <dgm:pt modelId="{03A411DC-9AF5-41C6-8C00-6E6CAE2494C5}" type="pres">
      <dgm:prSet presAssocID="{CB7476F8-13ED-4C1B-901A-2283820A1292}" presName="sibTrans" presStyleCnt="0"/>
      <dgm:spPr/>
    </dgm:pt>
    <dgm:pt modelId="{FE30CCA4-870F-418F-AD07-8E948B6A760C}" type="pres">
      <dgm:prSet presAssocID="{326A8E06-66A4-40A4-91D3-D492B8A3FCE0}" presName="compNode" presStyleCnt="0"/>
      <dgm:spPr/>
    </dgm:pt>
    <dgm:pt modelId="{5A6574A4-46E4-4C2F-A353-BEFEBE5DFC83}" type="pres">
      <dgm:prSet presAssocID="{326A8E06-66A4-40A4-91D3-D492B8A3FCE0}" presName="iconBgRect" presStyleLbl="bgShp" presStyleIdx="2" presStyleCnt="4"/>
      <dgm:spPr/>
    </dgm:pt>
    <dgm:pt modelId="{60F4C0EB-1A95-4F3F-BE8B-2579A3C06473}" type="pres">
      <dgm:prSet presAssocID="{326A8E06-66A4-40A4-91D3-D492B8A3FCE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7D1720BF-DCE1-4FCC-85BD-44943F15FE63}" type="pres">
      <dgm:prSet presAssocID="{326A8E06-66A4-40A4-91D3-D492B8A3FCE0}" presName="spaceRect" presStyleCnt="0"/>
      <dgm:spPr/>
    </dgm:pt>
    <dgm:pt modelId="{3DA6B7D5-3C2B-4426-9A0B-26E2DB8E404D}" type="pres">
      <dgm:prSet presAssocID="{326A8E06-66A4-40A4-91D3-D492B8A3FCE0}" presName="textRect" presStyleLbl="revTx" presStyleIdx="2" presStyleCnt="4">
        <dgm:presLayoutVars>
          <dgm:chMax val="1"/>
          <dgm:chPref val="1"/>
        </dgm:presLayoutVars>
      </dgm:prSet>
      <dgm:spPr/>
    </dgm:pt>
    <dgm:pt modelId="{834C3CBD-3B62-4128-8F9E-36F18433F994}" type="pres">
      <dgm:prSet presAssocID="{222A3A09-55C8-44E9-84F8-EDBFE163F2FF}" presName="sibTrans" presStyleCnt="0"/>
      <dgm:spPr/>
    </dgm:pt>
    <dgm:pt modelId="{11710064-BDAC-4924-AE5A-2F1F1AF15814}" type="pres">
      <dgm:prSet presAssocID="{A49C4151-A155-4047-BFA5-F92505F02EB1}" presName="compNode" presStyleCnt="0"/>
      <dgm:spPr/>
    </dgm:pt>
    <dgm:pt modelId="{7DE198F7-19F5-4FD9-943E-469D35154C8E}" type="pres">
      <dgm:prSet presAssocID="{A49C4151-A155-4047-BFA5-F92505F02EB1}" presName="iconBgRect" presStyleLbl="bgShp" presStyleIdx="3" presStyleCnt="4"/>
      <dgm:spPr/>
    </dgm:pt>
    <dgm:pt modelId="{F64D6AA9-0190-4FCD-9FBC-2880194CB180}" type="pres">
      <dgm:prSet presAssocID="{A49C4151-A155-4047-BFA5-F92505F02EB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1F91BE9F-A4AE-4105-B762-D636AEFFB6E6}" type="pres">
      <dgm:prSet presAssocID="{A49C4151-A155-4047-BFA5-F92505F02EB1}" presName="spaceRect" presStyleCnt="0"/>
      <dgm:spPr/>
    </dgm:pt>
    <dgm:pt modelId="{EE8EF7B6-097C-46BF-9B89-85AD6E449066}" type="pres">
      <dgm:prSet presAssocID="{A49C4151-A155-4047-BFA5-F92505F02EB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57FE440-92E8-427B-9B30-E78724C4FA6C}" type="presOf" srcId="{A49C4151-A155-4047-BFA5-F92505F02EB1}" destId="{EE8EF7B6-097C-46BF-9B89-85AD6E449066}" srcOrd="0" destOrd="0" presId="urn:microsoft.com/office/officeart/2018/5/layout/IconCircleLabelList"/>
    <dgm:cxn modelId="{3AD51750-3AAC-4B19-932F-D08CB735E8C1}" type="presOf" srcId="{FB78D578-A36D-46DF-8071-728EFB5BA755}" destId="{92A9D98F-16E2-4D6F-BE26-1A20EB43EACC}" srcOrd="0" destOrd="0" presId="urn:microsoft.com/office/officeart/2018/5/layout/IconCircleLabelList"/>
    <dgm:cxn modelId="{C72E6570-3AA5-4713-BCF4-3C6ACA92A2E8}" srcId="{FB78D578-A36D-46DF-8071-728EFB5BA755}" destId="{A49C4151-A155-4047-BFA5-F92505F02EB1}" srcOrd="3" destOrd="0" parTransId="{D7DB9845-9CFA-4477-A607-732FA8198841}" sibTransId="{AAC57CF0-7713-4B2D-B023-EC100B8F718F}"/>
    <dgm:cxn modelId="{03017453-3602-47E9-A9E0-66853D320751}" type="presOf" srcId="{326A8E06-66A4-40A4-91D3-D492B8A3FCE0}" destId="{3DA6B7D5-3C2B-4426-9A0B-26E2DB8E404D}" srcOrd="0" destOrd="0" presId="urn:microsoft.com/office/officeart/2018/5/layout/IconCircleLabelList"/>
    <dgm:cxn modelId="{5EE0707B-5AAF-4DDF-961F-9C5F2A9F0C77}" type="presOf" srcId="{15D3C774-0BA7-465A-8463-7BA55E7A1693}" destId="{8CAB8EB3-8C6F-4D76-BDB9-BC1E54C7A6A0}" srcOrd="0" destOrd="0" presId="urn:microsoft.com/office/officeart/2018/5/layout/IconCircleLabelList"/>
    <dgm:cxn modelId="{279D478F-7D44-4398-B417-AC75C230E5F1}" type="presOf" srcId="{86BB2CA7-4AA5-4049-9F1F-96C7B7DADBF3}" destId="{B6FE8E65-2D2E-4C04-868F-EFD03E37B9CA}" srcOrd="0" destOrd="0" presId="urn:microsoft.com/office/officeart/2018/5/layout/IconCircleLabelList"/>
    <dgm:cxn modelId="{7F7BD9B7-6ABA-4715-BBA0-B99208553064}" srcId="{FB78D578-A36D-46DF-8071-728EFB5BA755}" destId="{326A8E06-66A4-40A4-91D3-D492B8A3FCE0}" srcOrd="2" destOrd="0" parTransId="{8DF29482-9877-4522-A254-BA0FAA8A0EF2}" sibTransId="{222A3A09-55C8-44E9-84F8-EDBFE163F2FF}"/>
    <dgm:cxn modelId="{35214EE0-DBA8-44F4-B5A3-DC429C79EA48}" srcId="{FB78D578-A36D-46DF-8071-728EFB5BA755}" destId="{86BB2CA7-4AA5-4049-9F1F-96C7B7DADBF3}" srcOrd="0" destOrd="0" parTransId="{728377CB-49B0-43AD-AE6B-6C4747B8785B}" sibTransId="{3CC4CEF6-C21C-4CC4-B2B8-E10EAA6B4B97}"/>
    <dgm:cxn modelId="{470EA4E4-CF5E-45D1-8FE2-D4582C41D949}" srcId="{FB78D578-A36D-46DF-8071-728EFB5BA755}" destId="{15D3C774-0BA7-465A-8463-7BA55E7A1693}" srcOrd="1" destOrd="0" parTransId="{D951A1A2-1C93-46D5-8500-1FB29DD0BA07}" sibTransId="{CB7476F8-13ED-4C1B-901A-2283820A1292}"/>
    <dgm:cxn modelId="{73633E68-B5D5-41E2-B6C0-94BDB85555BB}" type="presParOf" srcId="{92A9D98F-16E2-4D6F-BE26-1A20EB43EACC}" destId="{9F4F1A17-728D-4AC4-B7F3-E36FF9F7240A}" srcOrd="0" destOrd="0" presId="urn:microsoft.com/office/officeart/2018/5/layout/IconCircleLabelList"/>
    <dgm:cxn modelId="{6D9DC3F7-CCD1-4B32-BFC1-2DEEA6FEAA3C}" type="presParOf" srcId="{9F4F1A17-728D-4AC4-B7F3-E36FF9F7240A}" destId="{F207A7EF-3961-4000-9944-205299BA7E73}" srcOrd="0" destOrd="0" presId="urn:microsoft.com/office/officeart/2018/5/layout/IconCircleLabelList"/>
    <dgm:cxn modelId="{6F85A96A-C024-4C73-9D30-D73A8BB8FA1C}" type="presParOf" srcId="{9F4F1A17-728D-4AC4-B7F3-E36FF9F7240A}" destId="{0F488887-5B38-4E62-B79F-7FF9A77985CC}" srcOrd="1" destOrd="0" presId="urn:microsoft.com/office/officeart/2018/5/layout/IconCircleLabelList"/>
    <dgm:cxn modelId="{FE95C50B-EDEB-4830-BF51-A0DF9376885A}" type="presParOf" srcId="{9F4F1A17-728D-4AC4-B7F3-E36FF9F7240A}" destId="{2951DD15-94F4-42E1-9BA1-455729197DC5}" srcOrd="2" destOrd="0" presId="urn:microsoft.com/office/officeart/2018/5/layout/IconCircleLabelList"/>
    <dgm:cxn modelId="{EAA65142-362F-43FE-A5AE-A88E5E3190F1}" type="presParOf" srcId="{9F4F1A17-728D-4AC4-B7F3-E36FF9F7240A}" destId="{B6FE8E65-2D2E-4C04-868F-EFD03E37B9CA}" srcOrd="3" destOrd="0" presId="urn:microsoft.com/office/officeart/2018/5/layout/IconCircleLabelList"/>
    <dgm:cxn modelId="{B47D5CFD-D5A4-4BD9-93F4-6070292EADDA}" type="presParOf" srcId="{92A9D98F-16E2-4D6F-BE26-1A20EB43EACC}" destId="{DC98A023-F791-4675-BDF0-EEF8C2847F9D}" srcOrd="1" destOrd="0" presId="urn:microsoft.com/office/officeart/2018/5/layout/IconCircleLabelList"/>
    <dgm:cxn modelId="{E3B5616F-F4F0-4BA1-8C07-F9FA6E9781AC}" type="presParOf" srcId="{92A9D98F-16E2-4D6F-BE26-1A20EB43EACC}" destId="{7E633A4C-EC06-4BC5-AAF7-28227211E52E}" srcOrd="2" destOrd="0" presId="urn:microsoft.com/office/officeart/2018/5/layout/IconCircleLabelList"/>
    <dgm:cxn modelId="{39708815-C6A2-4453-BF98-8204C9BF7141}" type="presParOf" srcId="{7E633A4C-EC06-4BC5-AAF7-28227211E52E}" destId="{6F21D1A5-FB1E-4D43-8769-ADC8EA564391}" srcOrd="0" destOrd="0" presId="urn:microsoft.com/office/officeart/2018/5/layout/IconCircleLabelList"/>
    <dgm:cxn modelId="{C49E9C89-1600-463B-B7A3-53109F049956}" type="presParOf" srcId="{7E633A4C-EC06-4BC5-AAF7-28227211E52E}" destId="{F18A9DE1-44D2-4334-BE1F-C0CDBCCE7C27}" srcOrd="1" destOrd="0" presId="urn:microsoft.com/office/officeart/2018/5/layout/IconCircleLabelList"/>
    <dgm:cxn modelId="{3D29DB62-E9E0-4C28-8994-62E198EBB2A5}" type="presParOf" srcId="{7E633A4C-EC06-4BC5-AAF7-28227211E52E}" destId="{BC7F3CE1-1A8F-4744-80A4-EB19CE53DB9F}" srcOrd="2" destOrd="0" presId="urn:microsoft.com/office/officeart/2018/5/layout/IconCircleLabelList"/>
    <dgm:cxn modelId="{FA381BCC-AD90-4CB4-93AB-CDB65E8EB38E}" type="presParOf" srcId="{7E633A4C-EC06-4BC5-AAF7-28227211E52E}" destId="{8CAB8EB3-8C6F-4D76-BDB9-BC1E54C7A6A0}" srcOrd="3" destOrd="0" presId="urn:microsoft.com/office/officeart/2018/5/layout/IconCircleLabelList"/>
    <dgm:cxn modelId="{CC0024B0-66D7-498B-9ABE-2EE61CBD9DB7}" type="presParOf" srcId="{92A9D98F-16E2-4D6F-BE26-1A20EB43EACC}" destId="{03A411DC-9AF5-41C6-8C00-6E6CAE2494C5}" srcOrd="3" destOrd="0" presId="urn:microsoft.com/office/officeart/2018/5/layout/IconCircleLabelList"/>
    <dgm:cxn modelId="{C994E062-658B-4323-8BC1-AB6969C7FDB5}" type="presParOf" srcId="{92A9D98F-16E2-4D6F-BE26-1A20EB43EACC}" destId="{FE30CCA4-870F-418F-AD07-8E948B6A760C}" srcOrd="4" destOrd="0" presId="urn:microsoft.com/office/officeart/2018/5/layout/IconCircleLabelList"/>
    <dgm:cxn modelId="{FBFF5BA1-2EDC-465A-B46C-CA5B1D6A1258}" type="presParOf" srcId="{FE30CCA4-870F-418F-AD07-8E948B6A760C}" destId="{5A6574A4-46E4-4C2F-A353-BEFEBE5DFC83}" srcOrd="0" destOrd="0" presId="urn:microsoft.com/office/officeart/2018/5/layout/IconCircleLabelList"/>
    <dgm:cxn modelId="{8DC0D126-4067-4A7C-B3CA-D12D5457E662}" type="presParOf" srcId="{FE30CCA4-870F-418F-AD07-8E948B6A760C}" destId="{60F4C0EB-1A95-4F3F-BE8B-2579A3C06473}" srcOrd="1" destOrd="0" presId="urn:microsoft.com/office/officeart/2018/5/layout/IconCircleLabelList"/>
    <dgm:cxn modelId="{0918430E-B85D-43E4-BE16-45C441A8F989}" type="presParOf" srcId="{FE30CCA4-870F-418F-AD07-8E948B6A760C}" destId="{7D1720BF-DCE1-4FCC-85BD-44943F15FE63}" srcOrd="2" destOrd="0" presId="urn:microsoft.com/office/officeart/2018/5/layout/IconCircleLabelList"/>
    <dgm:cxn modelId="{38C12572-5A21-4B08-9125-23AA8EABF578}" type="presParOf" srcId="{FE30CCA4-870F-418F-AD07-8E948B6A760C}" destId="{3DA6B7D5-3C2B-4426-9A0B-26E2DB8E404D}" srcOrd="3" destOrd="0" presId="urn:microsoft.com/office/officeart/2018/5/layout/IconCircleLabelList"/>
    <dgm:cxn modelId="{7AB7E94A-71CB-414B-83DD-BFCEF3FC5564}" type="presParOf" srcId="{92A9D98F-16E2-4D6F-BE26-1A20EB43EACC}" destId="{834C3CBD-3B62-4128-8F9E-36F18433F994}" srcOrd="5" destOrd="0" presId="urn:microsoft.com/office/officeart/2018/5/layout/IconCircleLabelList"/>
    <dgm:cxn modelId="{F3CAC3CC-82FA-4852-A9C1-5DC72FE9B570}" type="presParOf" srcId="{92A9D98F-16E2-4D6F-BE26-1A20EB43EACC}" destId="{11710064-BDAC-4924-AE5A-2F1F1AF15814}" srcOrd="6" destOrd="0" presId="urn:microsoft.com/office/officeart/2018/5/layout/IconCircleLabelList"/>
    <dgm:cxn modelId="{4CA9C09A-AD08-4138-B00E-4A688867C42F}" type="presParOf" srcId="{11710064-BDAC-4924-AE5A-2F1F1AF15814}" destId="{7DE198F7-19F5-4FD9-943E-469D35154C8E}" srcOrd="0" destOrd="0" presId="urn:microsoft.com/office/officeart/2018/5/layout/IconCircleLabelList"/>
    <dgm:cxn modelId="{ED713893-19F6-48EF-AF07-9ACF6C57C4F7}" type="presParOf" srcId="{11710064-BDAC-4924-AE5A-2F1F1AF15814}" destId="{F64D6AA9-0190-4FCD-9FBC-2880194CB180}" srcOrd="1" destOrd="0" presId="urn:microsoft.com/office/officeart/2018/5/layout/IconCircleLabelList"/>
    <dgm:cxn modelId="{F2980072-5C79-4030-8968-0677C98C3E58}" type="presParOf" srcId="{11710064-BDAC-4924-AE5A-2F1F1AF15814}" destId="{1F91BE9F-A4AE-4105-B762-D636AEFFB6E6}" srcOrd="2" destOrd="0" presId="urn:microsoft.com/office/officeart/2018/5/layout/IconCircleLabelList"/>
    <dgm:cxn modelId="{E80DC346-9D66-465C-9E91-80C731C6456B}" type="presParOf" srcId="{11710064-BDAC-4924-AE5A-2F1F1AF15814}" destId="{EE8EF7B6-097C-46BF-9B89-85AD6E44906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9F947C0-F83D-46DA-B9F1-4F46EBF27B9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99FCF15-9082-4425-B414-C33EE8AFEE08}">
      <dgm:prSet/>
      <dgm:spPr/>
      <dgm:t>
        <a:bodyPr/>
        <a:lstStyle/>
        <a:p>
          <a:pPr>
            <a:defRPr cap="all"/>
          </a:pPr>
          <a:r>
            <a:rPr lang="en-GB"/>
            <a:t>Research the case of; </a:t>
          </a:r>
          <a:endParaRPr lang="en-US"/>
        </a:p>
      </dgm:t>
    </dgm:pt>
    <dgm:pt modelId="{898FAAC6-9ED1-4FE7-9512-95990D51F126}" type="parTrans" cxnId="{68B9B227-5F63-4413-BE29-F676E5C6257D}">
      <dgm:prSet/>
      <dgm:spPr/>
      <dgm:t>
        <a:bodyPr/>
        <a:lstStyle/>
        <a:p>
          <a:endParaRPr lang="en-US"/>
        </a:p>
      </dgm:t>
    </dgm:pt>
    <dgm:pt modelId="{41AA874E-85D3-4849-AEBF-CCFFF68454F0}" type="sibTrans" cxnId="{68B9B227-5F63-4413-BE29-F676E5C6257D}">
      <dgm:prSet/>
      <dgm:spPr/>
      <dgm:t>
        <a:bodyPr/>
        <a:lstStyle/>
        <a:p>
          <a:endParaRPr lang="en-US"/>
        </a:p>
      </dgm:t>
    </dgm:pt>
    <dgm:pt modelId="{73D05728-9D42-4A6B-97B0-35C347BE75D0}">
      <dgm:prSet/>
      <dgm:spPr/>
      <dgm:t>
        <a:bodyPr/>
        <a:lstStyle/>
        <a:p>
          <a:pPr>
            <a:defRPr cap="all"/>
          </a:pPr>
          <a:r>
            <a:rPr lang="en-GB"/>
            <a:t>Vauxhall Estates v Liverpool Corporation [1932] 1 KB 733.</a:t>
          </a:r>
          <a:endParaRPr lang="en-US"/>
        </a:p>
      </dgm:t>
    </dgm:pt>
    <dgm:pt modelId="{C9DBE821-B5D8-46B0-A30B-B180D2ECA4AE}" type="parTrans" cxnId="{009994D4-ABEF-44EE-884E-F5AC01AD1E66}">
      <dgm:prSet/>
      <dgm:spPr/>
      <dgm:t>
        <a:bodyPr/>
        <a:lstStyle/>
        <a:p>
          <a:endParaRPr lang="en-US"/>
        </a:p>
      </dgm:t>
    </dgm:pt>
    <dgm:pt modelId="{CA1A007F-D490-4915-9349-7FE7CE7E8DF9}" type="sibTrans" cxnId="{009994D4-ABEF-44EE-884E-F5AC01AD1E66}">
      <dgm:prSet/>
      <dgm:spPr/>
      <dgm:t>
        <a:bodyPr/>
        <a:lstStyle/>
        <a:p>
          <a:endParaRPr lang="en-US"/>
        </a:p>
      </dgm:t>
    </dgm:pt>
    <dgm:pt modelId="{462F759F-BF7A-4C1D-8FEA-9242D6267D15}">
      <dgm:prSet/>
      <dgm:spPr/>
      <dgm:t>
        <a:bodyPr/>
        <a:lstStyle/>
        <a:p>
          <a:pPr>
            <a:defRPr cap="all"/>
          </a:pPr>
          <a:r>
            <a:rPr lang="en-GB"/>
            <a:t>Prepare to feedback to the class.</a:t>
          </a:r>
          <a:endParaRPr lang="en-US"/>
        </a:p>
      </dgm:t>
    </dgm:pt>
    <dgm:pt modelId="{29759CF2-96C1-4E4E-9B32-F0046A527EAB}" type="parTrans" cxnId="{635615C2-7074-41C0-912A-326C7E65F86A}">
      <dgm:prSet/>
      <dgm:spPr/>
      <dgm:t>
        <a:bodyPr/>
        <a:lstStyle/>
        <a:p>
          <a:endParaRPr lang="en-US"/>
        </a:p>
      </dgm:t>
    </dgm:pt>
    <dgm:pt modelId="{8D349C2A-63D9-4A33-ABC5-1122B57C7FE8}" type="sibTrans" cxnId="{635615C2-7074-41C0-912A-326C7E65F86A}">
      <dgm:prSet/>
      <dgm:spPr/>
      <dgm:t>
        <a:bodyPr/>
        <a:lstStyle/>
        <a:p>
          <a:endParaRPr lang="en-US"/>
        </a:p>
      </dgm:t>
    </dgm:pt>
    <dgm:pt modelId="{FC8F4409-8D98-485F-9ED6-2BDAC72C0836}" type="pres">
      <dgm:prSet presAssocID="{29F947C0-F83D-46DA-B9F1-4F46EBF27B92}" presName="root" presStyleCnt="0">
        <dgm:presLayoutVars>
          <dgm:dir/>
          <dgm:resizeHandles val="exact"/>
        </dgm:presLayoutVars>
      </dgm:prSet>
      <dgm:spPr/>
    </dgm:pt>
    <dgm:pt modelId="{99F83318-54FE-471F-A40A-AC948BF5E98D}" type="pres">
      <dgm:prSet presAssocID="{999FCF15-9082-4425-B414-C33EE8AFEE08}" presName="compNode" presStyleCnt="0"/>
      <dgm:spPr/>
    </dgm:pt>
    <dgm:pt modelId="{33A4615D-FE08-48EB-B346-7E15C6965515}" type="pres">
      <dgm:prSet presAssocID="{999FCF15-9082-4425-B414-C33EE8AFEE08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261F8E4-8167-4B0E-834F-E867885FD2B6}" type="pres">
      <dgm:prSet presAssocID="{999FCF15-9082-4425-B414-C33EE8AFEE0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tective"/>
        </a:ext>
      </dgm:extLst>
    </dgm:pt>
    <dgm:pt modelId="{68E8958B-9BAF-4A75-ADB8-26C96A38DF81}" type="pres">
      <dgm:prSet presAssocID="{999FCF15-9082-4425-B414-C33EE8AFEE08}" presName="spaceRect" presStyleCnt="0"/>
      <dgm:spPr/>
    </dgm:pt>
    <dgm:pt modelId="{C3AB5EC2-E5A8-4BC6-BF0B-5990EA19C6DF}" type="pres">
      <dgm:prSet presAssocID="{999FCF15-9082-4425-B414-C33EE8AFEE08}" presName="textRect" presStyleLbl="revTx" presStyleIdx="0" presStyleCnt="3">
        <dgm:presLayoutVars>
          <dgm:chMax val="1"/>
          <dgm:chPref val="1"/>
        </dgm:presLayoutVars>
      </dgm:prSet>
      <dgm:spPr/>
    </dgm:pt>
    <dgm:pt modelId="{BBA60A31-047F-45BE-A803-78476F07F14F}" type="pres">
      <dgm:prSet presAssocID="{41AA874E-85D3-4849-AEBF-CCFFF68454F0}" presName="sibTrans" presStyleCnt="0"/>
      <dgm:spPr/>
    </dgm:pt>
    <dgm:pt modelId="{DB792E60-4AE0-4C76-B45F-1D4EE8EFF77A}" type="pres">
      <dgm:prSet presAssocID="{73D05728-9D42-4A6B-97B0-35C347BE75D0}" presName="compNode" presStyleCnt="0"/>
      <dgm:spPr/>
    </dgm:pt>
    <dgm:pt modelId="{66256F9A-255A-4779-B47D-E536CE319C31}" type="pres">
      <dgm:prSet presAssocID="{73D05728-9D42-4A6B-97B0-35C347BE75D0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A4B46FE-3480-4A71-B66B-934D7F08A0BB}" type="pres">
      <dgm:prSet presAssocID="{73D05728-9D42-4A6B-97B0-35C347BE75D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6941C012-E681-4033-BDC9-521D3B470679}" type="pres">
      <dgm:prSet presAssocID="{73D05728-9D42-4A6B-97B0-35C347BE75D0}" presName="spaceRect" presStyleCnt="0"/>
      <dgm:spPr/>
    </dgm:pt>
    <dgm:pt modelId="{E0147086-4421-438F-8C55-E40A2CFCB16E}" type="pres">
      <dgm:prSet presAssocID="{73D05728-9D42-4A6B-97B0-35C347BE75D0}" presName="textRect" presStyleLbl="revTx" presStyleIdx="1" presStyleCnt="3">
        <dgm:presLayoutVars>
          <dgm:chMax val="1"/>
          <dgm:chPref val="1"/>
        </dgm:presLayoutVars>
      </dgm:prSet>
      <dgm:spPr/>
    </dgm:pt>
    <dgm:pt modelId="{77888B66-30C6-4E42-940C-12A639A0C65C}" type="pres">
      <dgm:prSet presAssocID="{CA1A007F-D490-4915-9349-7FE7CE7E8DF9}" presName="sibTrans" presStyleCnt="0"/>
      <dgm:spPr/>
    </dgm:pt>
    <dgm:pt modelId="{AEE5FCAE-8FBD-4762-9E2F-411F6C379A01}" type="pres">
      <dgm:prSet presAssocID="{462F759F-BF7A-4C1D-8FEA-9242D6267D15}" presName="compNode" presStyleCnt="0"/>
      <dgm:spPr/>
    </dgm:pt>
    <dgm:pt modelId="{70D25351-ACA8-4AEE-8F76-E7CCA7E21366}" type="pres">
      <dgm:prSet presAssocID="{462F759F-BF7A-4C1D-8FEA-9242D6267D15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39C1589-E2C7-4242-95F5-ADBA35EE8AA6}" type="pres">
      <dgm:prSet presAssocID="{462F759F-BF7A-4C1D-8FEA-9242D6267D1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7C4C578-5B29-4166-BFEA-F18A7E7571E0}" type="pres">
      <dgm:prSet presAssocID="{462F759F-BF7A-4C1D-8FEA-9242D6267D15}" presName="spaceRect" presStyleCnt="0"/>
      <dgm:spPr/>
    </dgm:pt>
    <dgm:pt modelId="{7EFCCD74-A4CD-445D-82F4-767B8CAE4CE5}" type="pres">
      <dgm:prSet presAssocID="{462F759F-BF7A-4C1D-8FEA-9242D6267D1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2514C1B-9114-4A26-92F6-895FD2F1A4E8}" type="presOf" srcId="{999FCF15-9082-4425-B414-C33EE8AFEE08}" destId="{C3AB5EC2-E5A8-4BC6-BF0B-5990EA19C6DF}" srcOrd="0" destOrd="0" presId="urn:microsoft.com/office/officeart/2018/5/layout/IconLeafLabelList"/>
    <dgm:cxn modelId="{68B9B227-5F63-4413-BE29-F676E5C6257D}" srcId="{29F947C0-F83D-46DA-B9F1-4F46EBF27B92}" destId="{999FCF15-9082-4425-B414-C33EE8AFEE08}" srcOrd="0" destOrd="0" parTransId="{898FAAC6-9ED1-4FE7-9512-95990D51F126}" sibTransId="{41AA874E-85D3-4849-AEBF-CCFFF68454F0}"/>
    <dgm:cxn modelId="{D754059C-BB40-4C25-9789-90CE97C44DDF}" type="presOf" srcId="{29F947C0-F83D-46DA-B9F1-4F46EBF27B92}" destId="{FC8F4409-8D98-485F-9ED6-2BDAC72C0836}" srcOrd="0" destOrd="0" presId="urn:microsoft.com/office/officeart/2018/5/layout/IconLeafLabelList"/>
    <dgm:cxn modelId="{635615C2-7074-41C0-912A-326C7E65F86A}" srcId="{29F947C0-F83D-46DA-B9F1-4F46EBF27B92}" destId="{462F759F-BF7A-4C1D-8FEA-9242D6267D15}" srcOrd="2" destOrd="0" parTransId="{29759CF2-96C1-4E4E-9B32-F0046A527EAB}" sibTransId="{8D349C2A-63D9-4A33-ABC5-1122B57C7FE8}"/>
    <dgm:cxn modelId="{009994D4-ABEF-44EE-884E-F5AC01AD1E66}" srcId="{29F947C0-F83D-46DA-B9F1-4F46EBF27B92}" destId="{73D05728-9D42-4A6B-97B0-35C347BE75D0}" srcOrd="1" destOrd="0" parTransId="{C9DBE821-B5D8-46B0-A30B-B180D2ECA4AE}" sibTransId="{CA1A007F-D490-4915-9349-7FE7CE7E8DF9}"/>
    <dgm:cxn modelId="{6787E5ED-864D-4D6C-8136-8600903112FC}" type="presOf" srcId="{73D05728-9D42-4A6B-97B0-35C347BE75D0}" destId="{E0147086-4421-438F-8C55-E40A2CFCB16E}" srcOrd="0" destOrd="0" presId="urn:microsoft.com/office/officeart/2018/5/layout/IconLeafLabelList"/>
    <dgm:cxn modelId="{82246BF1-CCB2-429D-B0A6-E7CF260ECF81}" type="presOf" srcId="{462F759F-BF7A-4C1D-8FEA-9242D6267D15}" destId="{7EFCCD74-A4CD-445D-82F4-767B8CAE4CE5}" srcOrd="0" destOrd="0" presId="urn:microsoft.com/office/officeart/2018/5/layout/IconLeafLabelList"/>
    <dgm:cxn modelId="{EFBDBBC9-EF1E-4B17-B3FB-84941263CC7F}" type="presParOf" srcId="{FC8F4409-8D98-485F-9ED6-2BDAC72C0836}" destId="{99F83318-54FE-471F-A40A-AC948BF5E98D}" srcOrd="0" destOrd="0" presId="urn:microsoft.com/office/officeart/2018/5/layout/IconLeafLabelList"/>
    <dgm:cxn modelId="{9CF4BD00-7BC7-4D3D-8093-E07E134E1498}" type="presParOf" srcId="{99F83318-54FE-471F-A40A-AC948BF5E98D}" destId="{33A4615D-FE08-48EB-B346-7E15C6965515}" srcOrd="0" destOrd="0" presId="urn:microsoft.com/office/officeart/2018/5/layout/IconLeafLabelList"/>
    <dgm:cxn modelId="{D6B4F948-777C-4D2C-AD4F-11D7E55AC16B}" type="presParOf" srcId="{99F83318-54FE-471F-A40A-AC948BF5E98D}" destId="{B261F8E4-8167-4B0E-834F-E867885FD2B6}" srcOrd="1" destOrd="0" presId="urn:microsoft.com/office/officeart/2018/5/layout/IconLeafLabelList"/>
    <dgm:cxn modelId="{8E57076C-6F76-4781-B69E-E0E190A6D318}" type="presParOf" srcId="{99F83318-54FE-471F-A40A-AC948BF5E98D}" destId="{68E8958B-9BAF-4A75-ADB8-26C96A38DF81}" srcOrd="2" destOrd="0" presId="urn:microsoft.com/office/officeart/2018/5/layout/IconLeafLabelList"/>
    <dgm:cxn modelId="{295255ED-92C6-45AC-A1C1-42A448EFA300}" type="presParOf" srcId="{99F83318-54FE-471F-A40A-AC948BF5E98D}" destId="{C3AB5EC2-E5A8-4BC6-BF0B-5990EA19C6DF}" srcOrd="3" destOrd="0" presId="urn:microsoft.com/office/officeart/2018/5/layout/IconLeafLabelList"/>
    <dgm:cxn modelId="{947C6CA8-22DA-4537-88E8-EB11D55D68D5}" type="presParOf" srcId="{FC8F4409-8D98-485F-9ED6-2BDAC72C0836}" destId="{BBA60A31-047F-45BE-A803-78476F07F14F}" srcOrd="1" destOrd="0" presId="urn:microsoft.com/office/officeart/2018/5/layout/IconLeafLabelList"/>
    <dgm:cxn modelId="{EE58253D-0DAF-4F73-A3D1-A05FC766C2C2}" type="presParOf" srcId="{FC8F4409-8D98-485F-9ED6-2BDAC72C0836}" destId="{DB792E60-4AE0-4C76-B45F-1D4EE8EFF77A}" srcOrd="2" destOrd="0" presId="urn:microsoft.com/office/officeart/2018/5/layout/IconLeafLabelList"/>
    <dgm:cxn modelId="{1F2402DC-CEAA-49F2-AB6D-C60A1266709B}" type="presParOf" srcId="{DB792E60-4AE0-4C76-B45F-1D4EE8EFF77A}" destId="{66256F9A-255A-4779-B47D-E536CE319C31}" srcOrd="0" destOrd="0" presId="urn:microsoft.com/office/officeart/2018/5/layout/IconLeafLabelList"/>
    <dgm:cxn modelId="{863B8F62-C477-42D3-ADC1-94068B466E1E}" type="presParOf" srcId="{DB792E60-4AE0-4C76-B45F-1D4EE8EFF77A}" destId="{BA4B46FE-3480-4A71-B66B-934D7F08A0BB}" srcOrd="1" destOrd="0" presId="urn:microsoft.com/office/officeart/2018/5/layout/IconLeafLabelList"/>
    <dgm:cxn modelId="{10D3BE3A-B654-45D9-A9EA-F7E1EB1B2C03}" type="presParOf" srcId="{DB792E60-4AE0-4C76-B45F-1D4EE8EFF77A}" destId="{6941C012-E681-4033-BDC9-521D3B470679}" srcOrd="2" destOrd="0" presId="urn:microsoft.com/office/officeart/2018/5/layout/IconLeafLabelList"/>
    <dgm:cxn modelId="{83FA8202-F261-4473-B0D6-B2B2FFEACF4F}" type="presParOf" srcId="{DB792E60-4AE0-4C76-B45F-1D4EE8EFF77A}" destId="{E0147086-4421-438F-8C55-E40A2CFCB16E}" srcOrd="3" destOrd="0" presId="urn:microsoft.com/office/officeart/2018/5/layout/IconLeafLabelList"/>
    <dgm:cxn modelId="{107C4EF8-190F-42AD-A097-BBEFC4E2A351}" type="presParOf" srcId="{FC8F4409-8D98-485F-9ED6-2BDAC72C0836}" destId="{77888B66-30C6-4E42-940C-12A639A0C65C}" srcOrd="3" destOrd="0" presId="urn:microsoft.com/office/officeart/2018/5/layout/IconLeafLabelList"/>
    <dgm:cxn modelId="{E1FFD6E7-7361-4990-B4EB-00026544B66E}" type="presParOf" srcId="{FC8F4409-8D98-485F-9ED6-2BDAC72C0836}" destId="{AEE5FCAE-8FBD-4762-9E2F-411F6C379A01}" srcOrd="4" destOrd="0" presId="urn:microsoft.com/office/officeart/2018/5/layout/IconLeafLabelList"/>
    <dgm:cxn modelId="{9EDEEFA9-5607-42A3-A8E1-E4D2A71A7843}" type="presParOf" srcId="{AEE5FCAE-8FBD-4762-9E2F-411F6C379A01}" destId="{70D25351-ACA8-4AEE-8F76-E7CCA7E21366}" srcOrd="0" destOrd="0" presId="urn:microsoft.com/office/officeart/2018/5/layout/IconLeafLabelList"/>
    <dgm:cxn modelId="{010102C0-C6A1-46CD-9D3D-2AE3F95D2B21}" type="presParOf" srcId="{AEE5FCAE-8FBD-4762-9E2F-411F6C379A01}" destId="{739C1589-E2C7-4242-95F5-ADBA35EE8AA6}" srcOrd="1" destOrd="0" presId="urn:microsoft.com/office/officeart/2018/5/layout/IconLeafLabelList"/>
    <dgm:cxn modelId="{6374A380-F5A1-4371-9E13-4667BD174DDD}" type="presParOf" srcId="{AEE5FCAE-8FBD-4762-9E2F-411F6C379A01}" destId="{C7C4C578-5B29-4166-BFEA-F18A7E7571E0}" srcOrd="2" destOrd="0" presId="urn:microsoft.com/office/officeart/2018/5/layout/IconLeafLabelList"/>
    <dgm:cxn modelId="{935CDC71-2B40-4DEE-A979-ED82EE8F3552}" type="presParOf" srcId="{AEE5FCAE-8FBD-4762-9E2F-411F6C379A01}" destId="{7EFCCD74-A4CD-445D-82F4-767B8CAE4CE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30BEC71-3AB9-41CC-9949-DEC2601FC54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811D99F-1231-4796-AA7E-5491FD8B2DED}">
      <dgm:prSet/>
      <dgm:spPr/>
      <dgm:t>
        <a:bodyPr/>
        <a:lstStyle/>
        <a:p>
          <a:r>
            <a:rPr lang="en-GB"/>
            <a:t>1997 referendum. </a:t>
          </a:r>
          <a:endParaRPr lang="en-US"/>
        </a:p>
      </dgm:t>
    </dgm:pt>
    <dgm:pt modelId="{DF58D4C5-7CDB-4140-99F6-C6740E3DBA7C}" type="parTrans" cxnId="{243C9AD6-3AA1-44E8-ABED-DAB20E6AEF98}">
      <dgm:prSet/>
      <dgm:spPr/>
      <dgm:t>
        <a:bodyPr/>
        <a:lstStyle/>
        <a:p>
          <a:endParaRPr lang="en-US"/>
        </a:p>
      </dgm:t>
    </dgm:pt>
    <dgm:pt modelId="{C89D1BC6-A414-4BFD-B8F1-E33DD19519C5}" type="sibTrans" cxnId="{243C9AD6-3AA1-44E8-ABED-DAB20E6AEF98}">
      <dgm:prSet/>
      <dgm:spPr/>
      <dgm:t>
        <a:bodyPr/>
        <a:lstStyle/>
        <a:p>
          <a:endParaRPr lang="en-US"/>
        </a:p>
      </dgm:t>
    </dgm:pt>
    <dgm:pt modelId="{D7C57531-C4AE-437E-B618-8BEF88D196E7}">
      <dgm:prSet/>
      <dgm:spPr/>
      <dgm:t>
        <a:bodyPr/>
        <a:lstStyle/>
        <a:p>
          <a:r>
            <a:rPr lang="en-GB"/>
            <a:t>50.1%. </a:t>
          </a:r>
          <a:endParaRPr lang="en-US"/>
        </a:p>
      </dgm:t>
    </dgm:pt>
    <dgm:pt modelId="{EECC430F-68BA-4B67-920E-12EC4A15E336}" type="parTrans" cxnId="{F9F8180F-291B-4256-9D59-072709A84A00}">
      <dgm:prSet/>
      <dgm:spPr/>
      <dgm:t>
        <a:bodyPr/>
        <a:lstStyle/>
        <a:p>
          <a:endParaRPr lang="en-US"/>
        </a:p>
      </dgm:t>
    </dgm:pt>
    <dgm:pt modelId="{5E8044EE-E557-4DD5-A7C3-39BE13BD876D}" type="sibTrans" cxnId="{F9F8180F-291B-4256-9D59-072709A84A00}">
      <dgm:prSet/>
      <dgm:spPr/>
      <dgm:t>
        <a:bodyPr/>
        <a:lstStyle/>
        <a:p>
          <a:endParaRPr lang="en-US"/>
        </a:p>
      </dgm:t>
    </dgm:pt>
    <dgm:pt modelId="{5411FF02-97DE-44BB-8884-85D856270077}">
      <dgm:prSet/>
      <dgm:spPr/>
      <dgm:t>
        <a:bodyPr/>
        <a:lstStyle/>
        <a:p>
          <a:r>
            <a:rPr lang="en-GB"/>
            <a:t>Government of Wales Act 1998 – not good enough. </a:t>
          </a:r>
          <a:endParaRPr lang="en-US"/>
        </a:p>
      </dgm:t>
    </dgm:pt>
    <dgm:pt modelId="{90AA40F7-11BE-4E29-B75D-2E787E42819B}" type="parTrans" cxnId="{D2206047-618D-40A7-8E8B-CE0DC16E0009}">
      <dgm:prSet/>
      <dgm:spPr/>
      <dgm:t>
        <a:bodyPr/>
        <a:lstStyle/>
        <a:p>
          <a:endParaRPr lang="en-US"/>
        </a:p>
      </dgm:t>
    </dgm:pt>
    <dgm:pt modelId="{DAEEE125-6356-4CD7-895D-1CCA24CBF613}" type="sibTrans" cxnId="{D2206047-618D-40A7-8E8B-CE0DC16E0009}">
      <dgm:prSet/>
      <dgm:spPr/>
      <dgm:t>
        <a:bodyPr/>
        <a:lstStyle/>
        <a:p>
          <a:endParaRPr lang="en-US"/>
        </a:p>
      </dgm:t>
    </dgm:pt>
    <dgm:pt modelId="{0D0B729E-418A-4B82-A790-A12B82A83C4F}">
      <dgm:prSet/>
      <dgm:spPr/>
      <dgm:t>
        <a:bodyPr/>
        <a:lstStyle/>
        <a:p>
          <a:r>
            <a:rPr lang="en-GB"/>
            <a:t>Government of Wales Act 2006 – more powers. </a:t>
          </a:r>
          <a:endParaRPr lang="en-US"/>
        </a:p>
      </dgm:t>
    </dgm:pt>
    <dgm:pt modelId="{860CAF70-E7FD-4AF7-9BF2-54932E363A31}" type="parTrans" cxnId="{CD120FE8-170B-4B86-A5B7-7A380267F3C8}">
      <dgm:prSet/>
      <dgm:spPr/>
      <dgm:t>
        <a:bodyPr/>
        <a:lstStyle/>
        <a:p>
          <a:endParaRPr lang="en-US"/>
        </a:p>
      </dgm:t>
    </dgm:pt>
    <dgm:pt modelId="{F07DA118-B612-4505-B6CF-CE256AF3D50F}" type="sibTrans" cxnId="{CD120FE8-170B-4B86-A5B7-7A380267F3C8}">
      <dgm:prSet/>
      <dgm:spPr/>
      <dgm:t>
        <a:bodyPr/>
        <a:lstStyle/>
        <a:p>
          <a:endParaRPr lang="en-US"/>
        </a:p>
      </dgm:t>
    </dgm:pt>
    <dgm:pt modelId="{FE034B41-33AC-4970-BBC7-A9B79B23BAAA}">
      <dgm:prSet/>
      <dgm:spPr/>
      <dgm:t>
        <a:bodyPr/>
        <a:lstStyle/>
        <a:p>
          <a:r>
            <a:rPr lang="en-GB"/>
            <a:t>Wales Act 2017. </a:t>
          </a:r>
          <a:endParaRPr lang="en-US"/>
        </a:p>
      </dgm:t>
    </dgm:pt>
    <dgm:pt modelId="{2EE73B2E-11AB-4CB5-BED9-71D9C41D6FCF}" type="parTrans" cxnId="{112DABCD-82DD-47D4-A8C6-722C87A2013A}">
      <dgm:prSet/>
      <dgm:spPr/>
      <dgm:t>
        <a:bodyPr/>
        <a:lstStyle/>
        <a:p>
          <a:endParaRPr lang="en-US"/>
        </a:p>
      </dgm:t>
    </dgm:pt>
    <dgm:pt modelId="{92736C78-6C7F-4501-8D33-76DDA7524B95}" type="sibTrans" cxnId="{112DABCD-82DD-47D4-A8C6-722C87A2013A}">
      <dgm:prSet/>
      <dgm:spPr/>
      <dgm:t>
        <a:bodyPr/>
        <a:lstStyle/>
        <a:p>
          <a:endParaRPr lang="en-US"/>
        </a:p>
      </dgm:t>
    </dgm:pt>
    <dgm:pt modelId="{1438E8D9-0250-4495-AC7B-8A8030D5307B}">
      <dgm:prSet/>
      <dgm:spPr/>
      <dgm:t>
        <a:bodyPr/>
        <a:lstStyle/>
        <a:p>
          <a:r>
            <a:rPr lang="en-GB"/>
            <a:t>More devolution needed. </a:t>
          </a:r>
          <a:endParaRPr lang="en-US"/>
        </a:p>
      </dgm:t>
    </dgm:pt>
    <dgm:pt modelId="{722620B1-440D-4988-A588-B059B75BC1D6}" type="parTrans" cxnId="{DD323AE2-7A3F-4E7C-BA61-25B6DE3FCC35}">
      <dgm:prSet/>
      <dgm:spPr/>
      <dgm:t>
        <a:bodyPr/>
        <a:lstStyle/>
        <a:p>
          <a:endParaRPr lang="en-US"/>
        </a:p>
      </dgm:t>
    </dgm:pt>
    <dgm:pt modelId="{0D022B71-0561-44EF-9DB2-4AA1507CDD82}" type="sibTrans" cxnId="{DD323AE2-7A3F-4E7C-BA61-25B6DE3FCC35}">
      <dgm:prSet/>
      <dgm:spPr/>
      <dgm:t>
        <a:bodyPr/>
        <a:lstStyle/>
        <a:p>
          <a:endParaRPr lang="en-US"/>
        </a:p>
      </dgm:t>
    </dgm:pt>
    <dgm:pt modelId="{1B030560-754F-4F4C-A64B-A52BE0573785}" type="pres">
      <dgm:prSet presAssocID="{030BEC71-3AB9-41CC-9949-DEC2601FC545}" presName="vert0" presStyleCnt="0">
        <dgm:presLayoutVars>
          <dgm:dir/>
          <dgm:animOne val="branch"/>
          <dgm:animLvl val="lvl"/>
        </dgm:presLayoutVars>
      </dgm:prSet>
      <dgm:spPr/>
    </dgm:pt>
    <dgm:pt modelId="{93DA9D43-4E8E-4A19-A14F-601BF1F9AF15}" type="pres">
      <dgm:prSet presAssocID="{0811D99F-1231-4796-AA7E-5491FD8B2DED}" presName="thickLine" presStyleLbl="alignNode1" presStyleIdx="0" presStyleCnt="6"/>
      <dgm:spPr/>
    </dgm:pt>
    <dgm:pt modelId="{3912A44D-08C9-46A3-8377-3FC58C5BF04F}" type="pres">
      <dgm:prSet presAssocID="{0811D99F-1231-4796-AA7E-5491FD8B2DED}" presName="horz1" presStyleCnt="0"/>
      <dgm:spPr/>
    </dgm:pt>
    <dgm:pt modelId="{10CFC36D-BD4F-4805-93B3-72E389F28501}" type="pres">
      <dgm:prSet presAssocID="{0811D99F-1231-4796-AA7E-5491FD8B2DED}" presName="tx1" presStyleLbl="revTx" presStyleIdx="0" presStyleCnt="6"/>
      <dgm:spPr/>
    </dgm:pt>
    <dgm:pt modelId="{70FE706A-9DD9-46EF-806E-E1DDB0256FF1}" type="pres">
      <dgm:prSet presAssocID="{0811D99F-1231-4796-AA7E-5491FD8B2DED}" presName="vert1" presStyleCnt="0"/>
      <dgm:spPr/>
    </dgm:pt>
    <dgm:pt modelId="{E5C9DCF1-C613-4BA5-B549-627E80C59B73}" type="pres">
      <dgm:prSet presAssocID="{D7C57531-C4AE-437E-B618-8BEF88D196E7}" presName="thickLine" presStyleLbl="alignNode1" presStyleIdx="1" presStyleCnt="6"/>
      <dgm:spPr/>
    </dgm:pt>
    <dgm:pt modelId="{3DC84525-ABAE-4442-BD73-635EB9E6A97F}" type="pres">
      <dgm:prSet presAssocID="{D7C57531-C4AE-437E-B618-8BEF88D196E7}" presName="horz1" presStyleCnt="0"/>
      <dgm:spPr/>
    </dgm:pt>
    <dgm:pt modelId="{0DBACA84-93B0-410F-9653-B4CFDD5DAA93}" type="pres">
      <dgm:prSet presAssocID="{D7C57531-C4AE-437E-B618-8BEF88D196E7}" presName="tx1" presStyleLbl="revTx" presStyleIdx="1" presStyleCnt="6"/>
      <dgm:spPr/>
    </dgm:pt>
    <dgm:pt modelId="{926EBFEF-C3D3-4030-BBD5-22665198AAB9}" type="pres">
      <dgm:prSet presAssocID="{D7C57531-C4AE-437E-B618-8BEF88D196E7}" presName="vert1" presStyleCnt="0"/>
      <dgm:spPr/>
    </dgm:pt>
    <dgm:pt modelId="{468FF275-18F0-4D73-8ED7-B0C640073C2D}" type="pres">
      <dgm:prSet presAssocID="{5411FF02-97DE-44BB-8884-85D856270077}" presName="thickLine" presStyleLbl="alignNode1" presStyleIdx="2" presStyleCnt="6"/>
      <dgm:spPr/>
    </dgm:pt>
    <dgm:pt modelId="{BDE06BBE-737C-4DE3-863E-AF07CF1F4251}" type="pres">
      <dgm:prSet presAssocID="{5411FF02-97DE-44BB-8884-85D856270077}" presName="horz1" presStyleCnt="0"/>
      <dgm:spPr/>
    </dgm:pt>
    <dgm:pt modelId="{0E746B7C-3786-4F32-BFA5-C9EEA036FC0A}" type="pres">
      <dgm:prSet presAssocID="{5411FF02-97DE-44BB-8884-85D856270077}" presName="tx1" presStyleLbl="revTx" presStyleIdx="2" presStyleCnt="6"/>
      <dgm:spPr/>
    </dgm:pt>
    <dgm:pt modelId="{6B6DD980-BB88-423A-8C64-D56071D2A33A}" type="pres">
      <dgm:prSet presAssocID="{5411FF02-97DE-44BB-8884-85D856270077}" presName="vert1" presStyleCnt="0"/>
      <dgm:spPr/>
    </dgm:pt>
    <dgm:pt modelId="{F78123AD-F5C1-4779-87F2-88831B088F8B}" type="pres">
      <dgm:prSet presAssocID="{0D0B729E-418A-4B82-A790-A12B82A83C4F}" presName="thickLine" presStyleLbl="alignNode1" presStyleIdx="3" presStyleCnt="6"/>
      <dgm:spPr/>
    </dgm:pt>
    <dgm:pt modelId="{455D509B-4648-4B51-8B7D-8F5D1AE458BF}" type="pres">
      <dgm:prSet presAssocID="{0D0B729E-418A-4B82-A790-A12B82A83C4F}" presName="horz1" presStyleCnt="0"/>
      <dgm:spPr/>
    </dgm:pt>
    <dgm:pt modelId="{7DD69081-C3E3-4D86-8651-F8F4CA27E677}" type="pres">
      <dgm:prSet presAssocID="{0D0B729E-418A-4B82-A790-A12B82A83C4F}" presName="tx1" presStyleLbl="revTx" presStyleIdx="3" presStyleCnt="6"/>
      <dgm:spPr/>
    </dgm:pt>
    <dgm:pt modelId="{EC8FBBC2-AFB5-4685-BC74-34A7DD9648F4}" type="pres">
      <dgm:prSet presAssocID="{0D0B729E-418A-4B82-A790-A12B82A83C4F}" presName="vert1" presStyleCnt="0"/>
      <dgm:spPr/>
    </dgm:pt>
    <dgm:pt modelId="{6E54B12E-0F66-4E57-9E00-F3DC4401A276}" type="pres">
      <dgm:prSet presAssocID="{FE034B41-33AC-4970-BBC7-A9B79B23BAAA}" presName="thickLine" presStyleLbl="alignNode1" presStyleIdx="4" presStyleCnt="6"/>
      <dgm:spPr/>
    </dgm:pt>
    <dgm:pt modelId="{D4D40FAD-5665-4B7B-9690-75CB493FDDA9}" type="pres">
      <dgm:prSet presAssocID="{FE034B41-33AC-4970-BBC7-A9B79B23BAAA}" presName="horz1" presStyleCnt="0"/>
      <dgm:spPr/>
    </dgm:pt>
    <dgm:pt modelId="{BB449FCF-2F1A-44F4-90B1-0AABB557D9C4}" type="pres">
      <dgm:prSet presAssocID="{FE034B41-33AC-4970-BBC7-A9B79B23BAAA}" presName="tx1" presStyleLbl="revTx" presStyleIdx="4" presStyleCnt="6"/>
      <dgm:spPr/>
    </dgm:pt>
    <dgm:pt modelId="{DA04E8C9-F646-414F-A8DE-6BBB8BE5310E}" type="pres">
      <dgm:prSet presAssocID="{FE034B41-33AC-4970-BBC7-A9B79B23BAAA}" presName="vert1" presStyleCnt="0"/>
      <dgm:spPr/>
    </dgm:pt>
    <dgm:pt modelId="{C599DAD8-79B2-430D-B510-928D2C53DA4C}" type="pres">
      <dgm:prSet presAssocID="{1438E8D9-0250-4495-AC7B-8A8030D5307B}" presName="thickLine" presStyleLbl="alignNode1" presStyleIdx="5" presStyleCnt="6"/>
      <dgm:spPr/>
    </dgm:pt>
    <dgm:pt modelId="{39A0AA55-9375-444C-B75A-EC201ACA69F7}" type="pres">
      <dgm:prSet presAssocID="{1438E8D9-0250-4495-AC7B-8A8030D5307B}" presName="horz1" presStyleCnt="0"/>
      <dgm:spPr/>
    </dgm:pt>
    <dgm:pt modelId="{DA5E17C0-4AE7-468E-B75B-8C6B930FB421}" type="pres">
      <dgm:prSet presAssocID="{1438E8D9-0250-4495-AC7B-8A8030D5307B}" presName="tx1" presStyleLbl="revTx" presStyleIdx="5" presStyleCnt="6"/>
      <dgm:spPr/>
    </dgm:pt>
    <dgm:pt modelId="{00B81CB7-C8EB-4084-8C7B-CCC67155CF8F}" type="pres">
      <dgm:prSet presAssocID="{1438E8D9-0250-4495-AC7B-8A8030D5307B}" presName="vert1" presStyleCnt="0"/>
      <dgm:spPr/>
    </dgm:pt>
  </dgm:ptLst>
  <dgm:cxnLst>
    <dgm:cxn modelId="{F9F8180F-291B-4256-9D59-072709A84A00}" srcId="{030BEC71-3AB9-41CC-9949-DEC2601FC545}" destId="{D7C57531-C4AE-437E-B618-8BEF88D196E7}" srcOrd="1" destOrd="0" parTransId="{EECC430F-68BA-4B67-920E-12EC4A15E336}" sibTransId="{5E8044EE-E557-4DD5-A7C3-39BE13BD876D}"/>
    <dgm:cxn modelId="{0AB2B534-E8C1-40CD-8429-48F99CCA1227}" type="presOf" srcId="{FE034B41-33AC-4970-BBC7-A9B79B23BAAA}" destId="{BB449FCF-2F1A-44F4-90B1-0AABB557D9C4}" srcOrd="0" destOrd="0" presId="urn:microsoft.com/office/officeart/2008/layout/LinedList"/>
    <dgm:cxn modelId="{D2206047-618D-40A7-8E8B-CE0DC16E0009}" srcId="{030BEC71-3AB9-41CC-9949-DEC2601FC545}" destId="{5411FF02-97DE-44BB-8884-85D856270077}" srcOrd="2" destOrd="0" parTransId="{90AA40F7-11BE-4E29-B75D-2E787E42819B}" sibTransId="{DAEEE125-6356-4CD7-895D-1CCA24CBF613}"/>
    <dgm:cxn modelId="{25919D6B-66D9-4665-98AB-8B929FCB7B86}" type="presOf" srcId="{0811D99F-1231-4796-AA7E-5491FD8B2DED}" destId="{10CFC36D-BD4F-4805-93B3-72E389F28501}" srcOrd="0" destOrd="0" presId="urn:microsoft.com/office/officeart/2008/layout/LinedList"/>
    <dgm:cxn modelId="{BCC1B696-463B-48AC-AB97-A78985389433}" type="presOf" srcId="{0D0B729E-418A-4B82-A790-A12B82A83C4F}" destId="{7DD69081-C3E3-4D86-8651-F8F4CA27E677}" srcOrd="0" destOrd="0" presId="urn:microsoft.com/office/officeart/2008/layout/LinedList"/>
    <dgm:cxn modelId="{1B753399-53B3-44CA-8340-AE3FA0AD17BA}" type="presOf" srcId="{1438E8D9-0250-4495-AC7B-8A8030D5307B}" destId="{DA5E17C0-4AE7-468E-B75B-8C6B930FB421}" srcOrd="0" destOrd="0" presId="urn:microsoft.com/office/officeart/2008/layout/LinedList"/>
    <dgm:cxn modelId="{BF4E099F-BA2A-4DE9-A9D9-8833B68C53C2}" type="presOf" srcId="{030BEC71-3AB9-41CC-9949-DEC2601FC545}" destId="{1B030560-754F-4F4C-A64B-A52BE0573785}" srcOrd="0" destOrd="0" presId="urn:microsoft.com/office/officeart/2008/layout/LinedList"/>
    <dgm:cxn modelId="{4938CFA0-83AB-403F-9B63-04A4F2544FEB}" type="presOf" srcId="{D7C57531-C4AE-437E-B618-8BEF88D196E7}" destId="{0DBACA84-93B0-410F-9653-B4CFDD5DAA93}" srcOrd="0" destOrd="0" presId="urn:microsoft.com/office/officeart/2008/layout/LinedList"/>
    <dgm:cxn modelId="{112DABCD-82DD-47D4-A8C6-722C87A2013A}" srcId="{030BEC71-3AB9-41CC-9949-DEC2601FC545}" destId="{FE034B41-33AC-4970-BBC7-A9B79B23BAAA}" srcOrd="4" destOrd="0" parTransId="{2EE73B2E-11AB-4CB5-BED9-71D9C41D6FCF}" sibTransId="{92736C78-6C7F-4501-8D33-76DDA7524B95}"/>
    <dgm:cxn modelId="{243C9AD6-3AA1-44E8-ABED-DAB20E6AEF98}" srcId="{030BEC71-3AB9-41CC-9949-DEC2601FC545}" destId="{0811D99F-1231-4796-AA7E-5491FD8B2DED}" srcOrd="0" destOrd="0" parTransId="{DF58D4C5-7CDB-4140-99F6-C6740E3DBA7C}" sibTransId="{C89D1BC6-A414-4BFD-B8F1-E33DD19519C5}"/>
    <dgm:cxn modelId="{DD323AE2-7A3F-4E7C-BA61-25B6DE3FCC35}" srcId="{030BEC71-3AB9-41CC-9949-DEC2601FC545}" destId="{1438E8D9-0250-4495-AC7B-8A8030D5307B}" srcOrd="5" destOrd="0" parTransId="{722620B1-440D-4988-A588-B059B75BC1D6}" sibTransId="{0D022B71-0561-44EF-9DB2-4AA1507CDD82}"/>
    <dgm:cxn modelId="{CD120FE8-170B-4B86-A5B7-7A380267F3C8}" srcId="{030BEC71-3AB9-41CC-9949-DEC2601FC545}" destId="{0D0B729E-418A-4B82-A790-A12B82A83C4F}" srcOrd="3" destOrd="0" parTransId="{860CAF70-E7FD-4AF7-9BF2-54932E363A31}" sibTransId="{F07DA118-B612-4505-B6CF-CE256AF3D50F}"/>
    <dgm:cxn modelId="{53CDD3EB-969D-4DFD-97DB-A62A692A862F}" type="presOf" srcId="{5411FF02-97DE-44BB-8884-85D856270077}" destId="{0E746B7C-3786-4F32-BFA5-C9EEA036FC0A}" srcOrd="0" destOrd="0" presId="urn:microsoft.com/office/officeart/2008/layout/LinedList"/>
    <dgm:cxn modelId="{74453118-D607-497B-BA72-33F32E44C3CE}" type="presParOf" srcId="{1B030560-754F-4F4C-A64B-A52BE0573785}" destId="{93DA9D43-4E8E-4A19-A14F-601BF1F9AF15}" srcOrd="0" destOrd="0" presId="urn:microsoft.com/office/officeart/2008/layout/LinedList"/>
    <dgm:cxn modelId="{B1CDE5DF-FA73-408D-B5EC-66270E64D3C5}" type="presParOf" srcId="{1B030560-754F-4F4C-A64B-A52BE0573785}" destId="{3912A44D-08C9-46A3-8377-3FC58C5BF04F}" srcOrd="1" destOrd="0" presId="urn:microsoft.com/office/officeart/2008/layout/LinedList"/>
    <dgm:cxn modelId="{38DC0E13-8883-4DD7-8038-D62D9EE5EE80}" type="presParOf" srcId="{3912A44D-08C9-46A3-8377-3FC58C5BF04F}" destId="{10CFC36D-BD4F-4805-93B3-72E389F28501}" srcOrd="0" destOrd="0" presId="urn:microsoft.com/office/officeart/2008/layout/LinedList"/>
    <dgm:cxn modelId="{6DB90B48-68CC-41F4-817A-84B5154E326B}" type="presParOf" srcId="{3912A44D-08C9-46A3-8377-3FC58C5BF04F}" destId="{70FE706A-9DD9-46EF-806E-E1DDB0256FF1}" srcOrd="1" destOrd="0" presId="urn:microsoft.com/office/officeart/2008/layout/LinedList"/>
    <dgm:cxn modelId="{BF767064-888F-4B77-AAC6-3DEE97F400BC}" type="presParOf" srcId="{1B030560-754F-4F4C-A64B-A52BE0573785}" destId="{E5C9DCF1-C613-4BA5-B549-627E80C59B73}" srcOrd="2" destOrd="0" presId="urn:microsoft.com/office/officeart/2008/layout/LinedList"/>
    <dgm:cxn modelId="{0EFF5430-D9FB-446E-A4EE-8FC347561801}" type="presParOf" srcId="{1B030560-754F-4F4C-A64B-A52BE0573785}" destId="{3DC84525-ABAE-4442-BD73-635EB9E6A97F}" srcOrd="3" destOrd="0" presId="urn:microsoft.com/office/officeart/2008/layout/LinedList"/>
    <dgm:cxn modelId="{BBD72BAD-0CC0-4FEB-B5D7-04DE8EA1E225}" type="presParOf" srcId="{3DC84525-ABAE-4442-BD73-635EB9E6A97F}" destId="{0DBACA84-93B0-410F-9653-B4CFDD5DAA93}" srcOrd="0" destOrd="0" presId="urn:microsoft.com/office/officeart/2008/layout/LinedList"/>
    <dgm:cxn modelId="{7056B98D-F994-49CB-B56B-F64D8491338F}" type="presParOf" srcId="{3DC84525-ABAE-4442-BD73-635EB9E6A97F}" destId="{926EBFEF-C3D3-4030-BBD5-22665198AAB9}" srcOrd="1" destOrd="0" presId="urn:microsoft.com/office/officeart/2008/layout/LinedList"/>
    <dgm:cxn modelId="{946F3ACF-FE6A-4780-BD72-89A5513BAD08}" type="presParOf" srcId="{1B030560-754F-4F4C-A64B-A52BE0573785}" destId="{468FF275-18F0-4D73-8ED7-B0C640073C2D}" srcOrd="4" destOrd="0" presId="urn:microsoft.com/office/officeart/2008/layout/LinedList"/>
    <dgm:cxn modelId="{03C5F965-245E-48CC-A708-65051F9959EC}" type="presParOf" srcId="{1B030560-754F-4F4C-A64B-A52BE0573785}" destId="{BDE06BBE-737C-4DE3-863E-AF07CF1F4251}" srcOrd="5" destOrd="0" presId="urn:microsoft.com/office/officeart/2008/layout/LinedList"/>
    <dgm:cxn modelId="{16498553-9E47-4AF1-B817-0A68852140CA}" type="presParOf" srcId="{BDE06BBE-737C-4DE3-863E-AF07CF1F4251}" destId="{0E746B7C-3786-4F32-BFA5-C9EEA036FC0A}" srcOrd="0" destOrd="0" presId="urn:microsoft.com/office/officeart/2008/layout/LinedList"/>
    <dgm:cxn modelId="{8BC96911-8F12-4747-8453-23D1CD6C04B6}" type="presParOf" srcId="{BDE06BBE-737C-4DE3-863E-AF07CF1F4251}" destId="{6B6DD980-BB88-423A-8C64-D56071D2A33A}" srcOrd="1" destOrd="0" presId="urn:microsoft.com/office/officeart/2008/layout/LinedList"/>
    <dgm:cxn modelId="{A24F56EF-4D3E-4506-8EA6-248319774283}" type="presParOf" srcId="{1B030560-754F-4F4C-A64B-A52BE0573785}" destId="{F78123AD-F5C1-4779-87F2-88831B088F8B}" srcOrd="6" destOrd="0" presId="urn:microsoft.com/office/officeart/2008/layout/LinedList"/>
    <dgm:cxn modelId="{6931D7A9-907C-42CB-85B8-A4AC5F5A0106}" type="presParOf" srcId="{1B030560-754F-4F4C-A64B-A52BE0573785}" destId="{455D509B-4648-4B51-8B7D-8F5D1AE458BF}" srcOrd="7" destOrd="0" presId="urn:microsoft.com/office/officeart/2008/layout/LinedList"/>
    <dgm:cxn modelId="{23430093-A437-4091-9C25-DD00B5F21C55}" type="presParOf" srcId="{455D509B-4648-4B51-8B7D-8F5D1AE458BF}" destId="{7DD69081-C3E3-4D86-8651-F8F4CA27E677}" srcOrd="0" destOrd="0" presId="urn:microsoft.com/office/officeart/2008/layout/LinedList"/>
    <dgm:cxn modelId="{3A48E9F2-B1AB-4490-9FB5-6EB2AEA13ADC}" type="presParOf" srcId="{455D509B-4648-4B51-8B7D-8F5D1AE458BF}" destId="{EC8FBBC2-AFB5-4685-BC74-34A7DD9648F4}" srcOrd="1" destOrd="0" presId="urn:microsoft.com/office/officeart/2008/layout/LinedList"/>
    <dgm:cxn modelId="{68355BFF-F426-4322-82F0-46965560E5AC}" type="presParOf" srcId="{1B030560-754F-4F4C-A64B-A52BE0573785}" destId="{6E54B12E-0F66-4E57-9E00-F3DC4401A276}" srcOrd="8" destOrd="0" presId="urn:microsoft.com/office/officeart/2008/layout/LinedList"/>
    <dgm:cxn modelId="{E14AA0E8-6A51-47E4-A25A-E2306B3489BD}" type="presParOf" srcId="{1B030560-754F-4F4C-A64B-A52BE0573785}" destId="{D4D40FAD-5665-4B7B-9690-75CB493FDDA9}" srcOrd="9" destOrd="0" presId="urn:microsoft.com/office/officeart/2008/layout/LinedList"/>
    <dgm:cxn modelId="{9022D5F5-EA60-4D27-8E75-67474AEE4A99}" type="presParOf" srcId="{D4D40FAD-5665-4B7B-9690-75CB493FDDA9}" destId="{BB449FCF-2F1A-44F4-90B1-0AABB557D9C4}" srcOrd="0" destOrd="0" presId="urn:microsoft.com/office/officeart/2008/layout/LinedList"/>
    <dgm:cxn modelId="{501CE8EB-60CC-43BB-9DED-8876BC3E3A42}" type="presParOf" srcId="{D4D40FAD-5665-4B7B-9690-75CB493FDDA9}" destId="{DA04E8C9-F646-414F-A8DE-6BBB8BE5310E}" srcOrd="1" destOrd="0" presId="urn:microsoft.com/office/officeart/2008/layout/LinedList"/>
    <dgm:cxn modelId="{0BC05FA6-B6FA-410B-9B5D-44018E731101}" type="presParOf" srcId="{1B030560-754F-4F4C-A64B-A52BE0573785}" destId="{C599DAD8-79B2-430D-B510-928D2C53DA4C}" srcOrd="10" destOrd="0" presId="urn:microsoft.com/office/officeart/2008/layout/LinedList"/>
    <dgm:cxn modelId="{D6FEA3AE-26B9-4999-8DDC-0B4B74265F13}" type="presParOf" srcId="{1B030560-754F-4F4C-A64B-A52BE0573785}" destId="{39A0AA55-9375-444C-B75A-EC201ACA69F7}" srcOrd="11" destOrd="0" presId="urn:microsoft.com/office/officeart/2008/layout/LinedList"/>
    <dgm:cxn modelId="{7333C21A-9F24-44F5-9C21-C765983D2B33}" type="presParOf" srcId="{39A0AA55-9375-444C-B75A-EC201ACA69F7}" destId="{DA5E17C0-4AE7-468E-B75B-8C6B930FB421}" srcOrd="0" destOrd="0" presId="urn:microsoft.com/office/officeart/2008/layout/LinedList"/>
    <dgm:cxn modelId="{D118495A-56EB-4D72-8021-E70BAA3FC60F}" type="presParOf" srcId="{39A0AA55-9375-444C-B75A-EC201ACA69F7}" destId="{00B81CB7-C8EB-4084-8C7B-CCC67155CF8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0F202E7-9F2A-48F3-8E40-5BC8A03911EA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0C9BAE6-2D78-410C-8F9C-88449D30EFC7}">
      <dgm:prSet/>
      <dgm:spPr/>
      <dgm:t>
        <a:bodyPr/>
        <a:lstStyle/>
        <a:p>
          <a:r>
            <a:rPr lang="en-GB"/>
            <a:t>Justice in Wales for the People of Wales. </a:t>
          </a:r>
          <a:endParaRPr lang="en-US"/>
        </a:p>
      </dgm:t>
    </dgm:pt>
    <dgm:pt modelId="{F243A8BA-6EF4-4819-A6A5-6EF517329AC3}" type="parTrans" cxnId="{7288A4D2-9E79-41F6-AF7F-D991286873C0}">
      <dgm:prSet/>
      <dgm:spPr/>
      <dgm:t>
        <a:bodyPr/>
        <a:lstStyle/>
        <a:p>
          <a:endParaRPr lang="en-US"/>
        </a:p>
      </dgm:t>
    </dgm:pt>
    <dgm:pt modelId="{8120BB14-1005-4563-81CE-CDC60427DA2C}" type="sibTrans" cxnId="{7288A4D2-9E79-41F6-AF7F-D991286873C0}">
      <dgm:prSet/>
      <dgm:spPr/>
      <dgm:t>
        <a:bodyPr/>
        <a:lstStyle/>
        <a:p>
          <a:endParaRPr lang="en-US"/>
        </a:p>
      </dgm:t>
    </dgm:pt>
    <dgm:pt modelId="{892206E7-DFFE-4608-9690-AE2E2DE3109A}">
      <dgm:prSet/>
      <dgm:spPr/>
      <dgm:t>
        <a:bodyPr/>
        <a:lstStyle/>
        <a:p>
          <a:r>
            <a:rPr lang="en-GB"/>
            <a:t>Need devolution of the justice system for a number of reasons. </a:t>
          </a:r>
          <a:endParaRPr lang="en-US"/>
        </a:p>
      </dgm:t>
    </dgm:pt>
    <dgm:pt modelId="{FAB6653D-66EC-45D5-BF1A-62B938B7DD52}" type="parTrans" cxnId="{164B4745-9EE4-4342-88C6-14C17EB0215A}">
      <dgm:prSet/>
      <dgm:spPr/>
      <dgm:t>
        <a:bodyPr/>
        <a:lstStyle/>
        <a:p>
          <a:endParaRPr lang="en-US"/>
        </a:p>
      </dgm:t>
    </dgm:pt>
    <dgm:pt modelId="{6B8B0A3D-EB60-4F30-89DE-FF4D17E7D946}" type="sibTrans" cxnId="{164B4745-9EE4-4342-88C6-14C17EB0215A}">
      <dgm:prSet/>
      <dgm:spPr/>
      <dgm:t>
        <a:bodyPr/>
        <a:lstStyle/>
        <a:p>
          <a:endParaRPr lang="en-US"/>
        </a:p>
      </dgm:t>
    </dgm:pt>
    <dgm:pt modelId="{504142AF-A5E7-4071-935F-76E663A289EF}">
      <dgm:prSet/>
      <dgm:spPr/>
      <dgm:t>
        <a:bodyPr/>
        <a:lstStyle/>
        <a:p>
          <a:r>
            <a:rPr lang="en-GB"/>
            <a:t>Full Welsh police force. </a:t>
          </a:r>
          <a:endParaRPr lang="en-US"/>
        </a:p>
      </dgm:t>
    </dgm:pt>
    <dgm:pt modelId="{0E2D8973-62DF-4FB9-80B3-937CCEA715BF}" type="parTrans" cxnId="{A9CD152B-91D0-4310-9054-5A73E5A0163C}">
      <dgm:prSet/>
      <dgm:spPr/>
      <dgm:t>
        <a:bodyPr/>
        <a:lstStyle/>
        <a:p>
          <a:endParaRPr lang="en-US"/>
        </a:p>
      </dgm:t>
    </dgm:pt>
    <dgm:pt modelId="{9B1B1920-B42C-4A54-B184-EDE031AA60A5}" type="sibTrans" cxnId="{A9CD152B-91D0-4310-9054-5A73E5A0163C}">
      <dgm:prSet/>
      <dgm:spPr/>
      <dgm:t>
        <a:bodyPr/>
        <a:lstStyle/>
        <a:p>
          <a:endParaRPr lang="en-US"/>
        </a:p>
      </dgm:t>
    </dgm:pt>
    <dgm:pt modelId="{FD540B64-8382-4D5B-AB0F-5CB95822CD00}">
      <dgm:prSet/>
      <dgm:spPr/>
      <dgm:t>
        <a:bodyPr/>
        <a:lstStyle/>
        <a:p>
          <a:r>
            <a:rPr lang="en-GB"/>
            <a:t>Mental health. </a:t>
          </a:r>
          <a:endParaRPr lang="en-US"/>
        </a:p>
      </dgm:t>
    </dgm:pt>
    <dgm:pt modelId="{ED7D2FCE-9488-4946-8384-A73F06F0BAF4}" type="parTrans" cxnId="{74D073CB-574B-4853-9E9C-B723876AB7A0}">
      <dgm:prSet/>
      <dgm:spPr/>
      <dgm:t>
        <a:bodyPr/>
        <a:lstStyle/>
        <a:p>
          <a:endParaRPr lang="en-US"/>
        </a:p>
      </dgm:t>
    </dgm:pt>
    <dgm:pt modelId="{2768EE7B-BA02-4693-8E58-E99DB69FB131}" type="sibTrans" cxnId="{74D073CB-574B-4853-9E9C-B723876AB7A0}">
      <dgm:prSet/>
      <dgm:spPr/>
      <dgm:t>
        <a:bodyPr/>
        <a:lstStyle/>
        <a:p>
          <a:endParaRPr lang="en-US"/>
        </a:p>
      </dgm:t>
    </dgm:pt>
    <dgm:pt modelId="{B687185C-1F5A-4F73-B4D6-90598188FB29}" type="pres">
      <dgm:prSet presAssocID="{30F202E7-9F2A-48F3-8E40-5BC8A03911EA}" presName="vert0" presStyleCnt="0">
        <dgm:presLayoutVars>
          <dgm:dir/>
          <dgm:animOne val="branch"/>
          <dgm:animLvl val="lvl"/>
        </dgm:presLayoutVars>
      </dgm:prSet>
      <dgm:spPr/>
    </dgm:pt>
    <dgm:pt modelId="{5003C3C4-770B-41C0-B683-8F8DA7B6E2CC}" type="pres">
      <dgm:prSet presAssocID="{70C9BAE6-2D78-410C-8F9C-88449D30EFC7}" presName="thickLine" presStyleLbl="alignNode1" presStyleIdx="0" presStyleCnt="4"/>
      <dgm:spPr/>
    </dgm:pt>
    <dgm:pt modelId="{19EF8D02-3B0F-44DF-9224-FDD3AE1D304C}" type="pres">
      <dgm:prSet presAssocID="{70C9BAE6-2D78-410C-8F9C-88449D30EFC7}" presName="horz1" presStyleCnt="0"/>
      <dgm:spPr/>
    </dgm:pt>
    <dgm:pt modelId="{753B4283-B0B7-4E5C-A02E-FC946FE41CB4}" type="pres">
      <dgm:prSet presAssocID="{70C9BAE6-2D78-410C-8F9C-88449D30EFC7}" presName="tx1" presStyleLbl="revTx" presStyleIdx="0" presStyleCnt="4"/>
      <dgm:spPr/>
    </dgm:pt>
    <dgm:pt modelId="{311721DA-655A-43C4-BABF-9BA9FB5E4E74}" type="pres">
      <dgm:prSet presAssocID="{70C9BAE6-2D78-410C-8F9C-88449D30EFC7}" presName="vert1" presStyleCnt="0"/>
      <dgm:spPr/>
    </dgm:pt>
    <dgm:pt modelId="{F7926F4B-8D41-471E-975D-BB31BB7109B5}" type="pres">
      <dgm:prSet presAssocID="{892206E7-DFFE-4608-9690-AE2E2DE3109A}" presName="thickLine" presStyleLbl="alignNode1" presStyleIdx="1" presStyleCnt="4"/>
      <dgm:spPr/>
    </dgm:pt>
    <dgm:pt modelId="{F337FFB3-3E25-429E-BC19-72CD216C0302}" type="pres">
      <dgm:prSet presAssocID="{892206E7-DFFE-4608-9690-AE2E2DE3109A}" presName="horz1" presStyleCnt="0"/>
      <dgm:spPr/>
    </dgm:pt>
    <dgm:pt modelId="{A23F21E2-80C2-4EDB-A794-18B99D5EC960}" type="pres">
      <dgm:prSet presAssocID="{892206E7-DFFE-4608-9690-AE2E2DE3109A}" presName="tx1" presStyleLbl="revTx" presStyleIdx="1" presStyleCnt="4"/>
      <dgm:spPr/>
    </dgm:pt>
    <dgm:pt modelId="{BEC99928-75CE-4096-A09F-9596025948B5}" type="pres">
      <dgm:prSet presAssocID="{892206E7-DFFE-4608-9690-AE2E2DE3109A}" presName="vert1" presStyleCnt="0"/>
      <dgm:spPr/>
    </dgm:pt>
    <dgm:pt modelId="{ED829DB9-D82B-419B-95E2-61B5AF74B1BD}" type="pres">
      <dgm:prSet presAssocID="{504142AF-A5E7-4071-935F-76E663A289EF}" presName="thickLine" presStyleLbl="alignNode1" presStyleIdx="2" presStyleCnt="4"/>
      <dgm:spPr/>
    </dgm:pt>
    <dgm:pt modelId="{9D80E850-03CC-4776-84DF-A3D384262C64}" type="pres">
      <dgm:prSet presAssocID="{504142AF-A5E7-4071-935F-76E663A289EF}" presName="horz1" presStyleCnt="0"/>
      <dgm:spPr/>
    </dgm:pt>
    <dgm:pt modelId="{C7455BA9-8E61-4EF7-B393-F66473BD2342}" type="pres">
      <dgm:prSet presAssocID="{504142AF-A5E7-4071-935F-76E663A289EF}" presName="tx1" presStyleLbl="revTx" presStyleIdx="2" presStyleCnt="4"/>
      <dgm:spPr/>
    </dgm:pt>
    <dgm:pt modelId="{58929529-8ABB-4B9A-8C8F-9A2BEC33A7C5}" type="pres">
      <dgm:prSet presAssocID="{504142AF-A5E7-4071-935F-76E663A289EF}" presName="vert1" presStyleCnt="0"/>
      <dgm:spPr/>
    </dgm:pt>
    <dgm:pt modelId="{EBB2A62A-2772-449D-BE96-1AF39BE3436D}" type="pres">
      <dgm:prSet presAssocID="{FD540B64-8382-4D5B-AB0F-5CB95822CD00}" presName="thickLine" presStyleLbl="alignNode1" presStyleIdx="3" presStyleCnt="4"/>
      <dgm:spPr/>
    </dgm:pt>
    <dgm:pt modelId="{F60F85B5-7555-4E65-91A3-6629AAD93FFF}" type="pres">
      <dgm:prSet presAssocID="{FD540B64-8382-4D5B-AB0F-5CB95822CD00}" presName="horz1" presStyleCnt="0"/>
      <dgm:spPr/>
    </dgm:pt>
    <dgm:pt modelId="{A81B049D-BBCA-4A4E-AEA6-A5006859F256}" type="pres">
      <dgm:prSet presAssocID="{FD540B64-8382-4D5B-AB0F-5CB95822CD00}" presName="tx1" presStyleLbl="revTx" presStyleIdx="3" presStyleCnt="4"/>
      <dgm:spPr/>
    </dgm:pt>
    <dgm:pt modelId="{BCFEE5FD-424D-4970-97AA-5B1634D6AA98}" type="pres">
      <dgm:prSet presAssocID="{FD540B64-8382-4D5B-AB0F-5CB95822CD00}" presName="vert1" presStyleCnt="0"/>
      <dgm:spPr/>
    </dgm:pt>
  </dgm:ptLst>
  <dgm:cxnLst>
    <dgm:cxn modelId="{704EF201-733F-4263-87AF-B782C6D1BB23}" type="presOf" srcId="{70C9BAE6-2D78-410C-8F9C-88449D30EFC7}" destId="{753B4283-B0B7-4E5C-A02E-FC946FE41CB4}" srcOrd="0" destOrd="0" presId="urn:microsoft.com/office/officeart/2008/layout/LinedList"/>
    <dgm:cxn modelId="{A9CD152B-91D0-4310-9054-5A73E5A0163C}" srcId="{30F202E7-9F2A-48F3-8E40-5BC8A03911EA}" destId="{504142AF-A5E7-4071-935F-76E663A289EF}" srcOrd="2" destOrd="0" parTransId="{0E2D8973-62DF-4FB9-80B3-937CCEA715BF}" sibTransId="{9B1B1920-B42C-4A54-B184-EDE031AA60A5}"/>
    <dgm:cxn modelId="{164B4745-9EE4-4342-88C6-14C17EB0215A}" srcId="{30F202E7-9F2A-48F3-8E40-5BC8A03911EA}" destId="{892206E7-DFFE-4608-9690-AE2E2DE3109A}" srcOrd="1" destOrd="0" parTransId="{FAB6653D-66EC-45D5-BF1A-62B938B7DD52}" sibTransId="{6B8B0A3D-EB60-4F30-89DE-FF4D17E7D946}"/>
    <dgm:cxn modelId="{0F27F177-0216-4B08-8761-15ED7A765B33}" type="presOf" srcId="{30F202E7-9F2A-48F3-8E40-5BC8A03911EA}" destId="{B687185C-1F5A-4F73-B4D6-90598188FB29}" srcOrd="0" destOrd="0" presId="urn:microsoft.com/office/officeart/2008/layout/LinedList"/>
    <dgm:cxn modelId="{C9DF3581-B8CE-4E43-BE59-290FD80FF438}" type="presOf" srcId="{892206E7-DFFE-4608-9690-AE2E2DE3109A}" destId="{A23F21E2-80C2-4EDB-A794-18B99D5EC960}" srcOrd="0" destOrd="0" presId="urn:microsoft.com/office/officeart/2008/layout/LinedList"/>
    <dgm:cxn modelId="{22DF48C2-E4B3-490C-95B8-4F03B33001DE}" type="presOf" srcId="{FD540B64-8382-4D5B-AB0F-5CB95822CD00}" destId="{A81B049D-BBCA-4A4E-AEA6-A5006859F256}" srcOrd="0" destOrd="0" presId="urn:microsoft.com/office/officeart/2008/layout/LinedList"/>
    <dgm:cxn modelId="{36E21EC9-1AB5-4AE5-8E69-6950970CC1D4}" type="presOf" srcId="{504142AF-A5E7-4071-935F-76E663A289EF}" destId="{C7455BA9-8E61-4EF7-B393-F66473BD2342}" srcOrd="0" destOrd="0" presId="urn:microsoft.com/office/officeart/2008/layout/LinedList"/>
    <dgm:cxn modelId="{74D073CB-574B-4853-9E9C-B723876AB7A0}" srcId="{30F202E7-9F2A-48F3-8E40-5BC8A03911EA}" destId="{FD540B64-8382-4D5B-AB0F-5CB95822CD00}" srcOrd="3" destOrd="0" parTransId="{ED7D2FCE-9488-4946-8384-A73F06F0BAF4}" sibTransId="{2768EE7B-BA02-4693-8E58-E99DB69FB131}"/>
    <dgm:cxn modelId="{7288A4D2-9E79-41F6-AF7F-D991286873C0}" srcId="{30F202E7-9F2A-48F3-8E40-5BC8A03911EA}" destId="{70C9BAE6-2D78-410C-8F9C-88449D30EFC7}" srcOrd="0" destOrd="0" parTransId="{F243A8BA-6EF4-4819-A6A5-6EF517329AC3}" sibTransId="{8120BB14-1005-4563-81CE-CDC60427DA2C}"/>
    <dgm:cxn modelId="{26811AAE-334E-4034-8F2B-D06B0AFC0C2E}" type="presParOf" srcId="{B687185C-1F5A-4F73-B4D6-90598188FB29}" destId="{5003C3C4-770B-41C0-B683-8F8DA7B6E2CC}" srcOrd="0" destOrd="0" presId="urn:microsoft.com/office/officeart/2008/layout/LinedList"/>
    <dgm:cxn modelId="{3C91B17A-C384-4972-A5CC-7D2AD4620D22}" type="presParOf" srcId="{B687185C-1F5A-4F73-B4D6-90598188FB29}" destId="{19EF8D02-3B0F-44DF-9224-FDD3AE1D304C}" srcOrd="1" destOrd="0" presId="urn:microsoft.com/office/officeart/2008/layout/LinedList"/>
    <dgm:cxn modelId="{1EC86379-6892-4AA4-A123-50A50683C8FC}" type="presParOf" srcId="{19EF8D02-3B0F-44DF-9224-FDD3AE1D304C}" destId="{753B4283-B0B7-4E5C-A02E-FC946FE41CB4}" srcOrd="0" destOrd="0" presId="urn:microsoft.com/office/officeart/2008/layout/LinedList"/>
    <dgm:cxn modelId="{240AEDE3-14C9-41FB-8CE7-7DD99283AF2F}" type="presParOf" srcId="{19EF8D02-3B0F-44DF-9224-FDD3AE1D304C}" destId="{311721DA-655A-43C4-BABF-9BA9FB5E4E74}" srcOrd="1" destOrd="0" presId="urn:microsoft.com/office/officeart/2008/layout/LinedList"/>
    <dgm:cxn modelId="{C09D5F80-1D68-4E02-9202-462B3944B348}" type="presParOf" srcId="{B687185C-1F5A-4F73-B4D6-90598188FB29}" destId="{F7926F4B-8D41-471E-975D-BB31BB7109B5}" srcOrd="2" destOrd="0" presId="urn:microsoft.com/office/officeart/2008/layout/LinedList"/>
    <dgm:cxn modelId="{C9E16A8E-1F18-49D7-90FA-9E6D84E9B722}" type="presParOf" srcId="{B687185C-1F5A-4F73-B4D6-90598188FB29}" destId="{F337FFB3-3E25-429E-BC19-72CD216C0302}" srcOrd="3" destOrd="0" presId="urn:microsoft.com/office/officeart/2008/layout/LinedList"/>
    <dgm:cxn modelId="{5AAFCE92-0189-4403-85EA-2858C5E5CBE1}" type="presParOf" srcId="{F337FFB3-3E25-429E-BC19-72CD216C0302}" destId="{A23F21E2-80C2-4EDB-A794-18B99D5EC960}" srcOrd="0" destOrd="0" presId="urn:microsoft.com/office/officeart/2008/layout/LinedList"/>
    <dgm:cxn modelId="{DB9A9531-C915-451B-B115-46A8CB601C37}" type="presParOf" srcId="{F337FFB3-3E25-429E-BC19-72CD216C0302}" destId="{BEC99928-75CE-4096-A09F-9596025948B5}" srcOrd="1" destOrd="0" presId="urn:microsoft.com/office/officeart/2008/layout/LinedList"/>
    <dgm:cxn modelId="{359EF356-2D3B-4249-BDF2-4B0D1C1AF4ED}" type="presParOf" srcId="{B687185C-1F5A-4F73-B4D6-90598188FB29}" destId="{ED829DB9-D82B-419B-95E2-61B5AF74B1BD}" srcOrd="4" destOrd="0" presId="urn:microsoft.com/office/officeart/2008/layout/LinedList"/>
    <dgm:cxn modelId="{EA431BFB-150F-42A9-A18F-D4AC262373FC}" type="presParOf" srcId="{B687185C-1F5A-4F73-B4D6-90598188FB29}" destId="{9D80E850-03CC-4776-84DF-A3D384262C64}" srcOrd="5" destOrd="0" presId="urn:microsoft.com/office/officeart/2008/layout/LinedList"/>
    <dgm:cxn modelId="{6C92AC20-8478-4051-995B-758ED9A17EE7}" type="presParOf" srcId="{9D80E850-03CC-4776-84DF-A3D384262C64}" destId="{C7455BA9-8E61-4EF7-B393-F66473BD2342}" srcOrd="0" destOrd="0" presId="urn:microsoft.com/office/officeart/2008/layout/LinedList"/>
    <dgm:cxn modelId="{CC6F2000-E37E-4906-AB55-208F2CB89A82}" type="presParOf" srcId="{9D80E850-03CC-4776-84DF-A3D384262C64}" destId="{58929529-8ABB-4B9A-8C8F-9A2BEC33A7C5}" srcOrd="1" destOrd="0" presId="urn:microsoft.com/office/officeart/2008/layout/LinedList"/>
    <dgm:cxn modelId="{FEDD7220-2D71-48BA-91F4-19FDE857DA10}" type="presParOf" srcId="{B687185C-1F5A-4F73-B4D6-90598188FB29}" destId="{EBB2A62A-2772-449D-BE96-1AF39BE3436D}" srcOrd="6" destOrd="0" presId="urn:microsoft.com/office/officeart/2008/layout/LinedList"/>
    <dgm:cxn modelId="{F276553C-10CF-4B19-B39F-550D5BF2FCE9}" type="presParOf" srcId="{B687185C-1F5A-4F73-B4D6-90598188FB29}" destId="{F60F85B5-7555-4E65-91A3-6629AAD93FFF}" srcOrd="7" destOrd="0" presId="urn:microsoft.com/office/officeart/2008/layout/LinedList"/>
    <dgm:cxn modelId="{D7D15F57-B179-435F-B2F0-1AE6A7A7DBF8}" type="presParOf" srcId="{F60F85B5-7555-4E65-91A3-6629AAD93FFF}" destId="{A81B049D-BBCA-4A4E-AEA6-A5006859F256}" srcOrd="0" destOrd="0" presId="urn:microsoft.com/office/officeart/2008/layout/LinedList"/>
    <dgm:cxn modelId="{63DAEA5B-A791-48C2-848F-79B8E065AD2B}" type="presParOf" srcId="{F60F85B5-7555-4E65-91A3-6629AAD93FFF}" destId="{BCFEE5FD-424D-4970-97AA-5B1634D6AA9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6103A8-DA26-4961-8F33-70B69D8BA671}">
      <dsp:nvSpPr>
        <dsp:cNvPr id="0" name=""/>
        <dsp:cNvSpPr/>
      </dsp:nvSpPr>
      <dsp:spPr>
        <a:xfrm>
          <a:off x="0" y="602684"/>
          <a:ext cx="3070088" cy="1949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23FDF3-C8AE-4767-B95C-6831C973AA60}">
      <dsp:nvSpPr>
        <dsp:cNvPr id="0" name=""/>
        <dsp:cNvSpPr/>
      </dsp:nvSpPr>
      <dsp:spPr>
        <a:xfrm>
          <a:off x="341120" y="926749"/>
          <a:ext cx="3070088" cy="1949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aim of todays session is to recap the lecture content and apply what has been learnt to the activities set. </a:t>
          </a:r>
          <a:endParaRPr lang="en-US" sz="2700" kern="1200"/>
        </a:p>
      </dsp:txBody>
      <dsp:txXfrm>
        <a:off x="398219" y="983848"/>
        <a:ext cx="2955890" cy="1835307"/>
      </dsp:txXfrm>
    </dsp:sp>
    <dsp:sp modelId="{676973CD-AE46-4764-AE47-52AF02E4622D}">
      <dsp:nvSpPr>
        <dsp:cNvPr id="0" name=""/>
        <dsp:cNvSpPr/>
      </dsp:nvSpPr>
      <dsp:spPr>
        <a:xfrm>
          <a:off x="3752329" y="602684"/>
          <a:ext cx="3070088" cy="1949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26D53-3A11-4156-92CC-D4A32B9B4931}">
      <dsp:nvSpPr>
        <dsp:cNvPr id="0" name=""/>
        <dsp:cNvSpPr/>
      </dsp:nvSpPr>
      <dsp:spPr>
        <a:xfrm>
          <a:off x="4093450" y="926749"/>
          <a:ext cx="3070088" cy="1949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By the end of today’s session students should be able to demonstrate their understanding of the constitution and devolution. </a:t>
          </a:r>
          <a:endParaRPr lang="en-US" sz="2700" kern="1200"/>
        </a:p>
      </dsp:txBody>
      <dsp:txXfrm>
        <a:off x="4150549" y="983848"/>
        <a:ext cx="2955890" cy="1835307"/>
      </dsp:txXfrm>
    </dsp:sp>
    <dsp:sp modelId="{2A7BB612-007D-4CFF-8B31-18F07688012F}">
      <dsp:nvSpPr>
        <dsp:cNvPr id="0" name=""/>
        <dsp:cNvSpPr/>
      </dsp:nvSpPr>
      <dsp:spPr>
        <a:xfrm>
          <a:off x="7504659" y="602684"/>
          <a:ext cx="3070088" cy="1949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8AFC78-E091-4E46-9EFF-BBCD62254037}">
      <dsp:nvSpPr>
        <dsp:cNvPr id="0" name=""/>
        <dsp:cNvSpPr/>
      </dsp:nvSpPr>
      <dsp:spPr>
        <a:xfrm>
          <a:off x="7845780" y="926749"/>
          <a:ext cx="3070088" cy="19495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By the end of today’s session students should also be aware of their exam. </a:t>
          </a:r>
          <a:endParaRPr lang="en-US" sz="2700" kern="1200"/>
        </a:p>
      </dsp:txBody>
      <dsp:txXfrm>
        <a:off x="7902879" y="983848"/>
        <a:ext cx="2955890" cy="18353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D58138-EF41-4357-8F9B-5B0A3B954DC8}">
      <dsp:nvSpPr>
        <dsp:cNvPr id="0" name=""/>
        <dsp:cNvSpPr/>
      </dsp:nvSpPr>
      <dsp:spPr>
        <a:xfrm>
          <a:off x="0" y="34379"/>
          <a:ext cx="10515600" cy="959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During the CertHe event in May. </a:t>
          </a:r>
          <a:endParaRPr lang="en-US" sz="4000" kern="1200"/>
        </a:p>
      </dsp:txBody>
      <dsp:txXfrm>
        <a:off x="46834" y="81213"/>
        <a:ext cx="10421932" cy="865732"/>
      </dsp:txXfrm>
    </dsp:sp>
    <dsp:sp modelId="{EA9974D0-A207-46DC-9C78-99A07EC17337}">
      <dsp:nvSpPr>
        <dsp:cNvPr id="0" name=""/>
        <dsp:cNvSpPr/>
      </dsp:nvSpPr>
      <dsp:spPr>
        <a:xfrm>
          <a:off x="0" y="1108979"/>
          <a:ext cx="10515600" cy="959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One day. </a:t>
          </a:r>
          <a:endParaRPr lang="en-US" sz="4000" kern="1200"/>
        </a:p>
      </dsp:txBody>
      <dsp:txXfrm>
        <a:off x="46834" y="1155813"/>
        <a:ext cx="10421932" cy="865732"/>
      </dsp:txXfrm>
    </dsp:sp>
    <dsp:sp modelId="{D42D5E2F-B3A4-4922-BBCC-860286DE2225}">
      <dsp:nvSpPr>
        <dsp:cNvPr id="0" name=""/>
        <dsp:cNvSpPr/>
      </dsp:nvSpPr>
      <dsp:spPr>
        <a:xfrm>
          <a:off x="0" y="2183580"/>
          <a:ext cx="10515600" cy="959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You will be notified of the times shortly. </a:t>
          </a:r>
          <a:endParaRPr lang="en-US" sz="4000" kern="1200"/>
        </a:p>
      </dsp:txBody>
      <dsp:txXfrm>
        <a:off x="46834" y="2230414"/>
        <a:ext cx="10421932" cy="865732"/>
      </dsp:txXfrm>
    </dsp:sp>
    <dsp:sp modelId="{E6FC4CEF-0634-44CB-AB23-A6650076AD61}">
      <dsp:nvSpPr>
        <dsp:cNvPr id="0" name=""/>
        <dsp:cNvSpPr/>
      </dsp:nvSpPr>
      <dsp:spPr>
        <a:xfrm>
          <a:off x="0" y="3258180"/>
          <a:ext cx="10515600" cy="959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10</a:t>
          </a:r>
          <a:r>
            <a:rPr lang="en-GB" sz="4000" kern="1200" baseline="30000"/>
            <a:t>th</a:t>
          </a:r>
          <a:r>
            <a:rPr lang="en-GB" sz="4000" kern="1200"/>
            <a:t> May 2023. </a:t>
          </a:r>
          <a:endParaRPr lang="en-US" sz="4000" kern="1200"/>
        </a:p>
      </dsp:txBody>
      <dsp:txXfrm>
        <a:off x="46834" y="3305014"/>
        <a:ext cx="10421932" cy="8657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A5F35D-9EDA-4F17-A7D7-CCB603484F7A}">
      <dsp:nvSpPr>
        <dsp:cNvPr id="0" name=""/>
        <dsp:cNvSpPr/>
      </dsp:nvSpPr>
      <dsp:spPr>
        <a:xfrm>
          <a:off x="0" y="0"/>
          <a:ext cx="8412480" cy="9354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Closed book exam. </a:t>
          </a:r>
          <a:endParaRPr lang="en-US" sz="3100" kern="1200"/>
        </a:p>
      </dsp:txBody>
      <dsp:txXfrm>
        <a:off x="27398" y="27398"/>
        <a:ext cx="7324032" cy="880635"/>
      </dsp:txXfrm>
    </dsp:sp>
    <dsp:sp modelId="{0115E024-4029-444A-9256-499F0AC313E7}">
      <dsp:nvSpPr>
        <dsp:cNvPr id="0" name=""/>
        <dsp:cNvSpPr/>
      </dsp:nvSpPr>
      <dsp:spPr>
        <a:xfrm>
          <a:off x="704545" y="1105509"/>
          <a:ext cx="8412480" cy="9354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You can bring a statute book but it must be blank. </a:t>
          </a:r>
          <a:endParaRPr lang="en-US" sz="3100" kern="1200"/>
        </a:p>
      </dsp:txBody>
      <dsp:txXfrm>
        <a:off x="731943" y="1132907"/>
        <a:ext cx="7045108" cy="880635"/>
      </dsp:txXfrm>
    </dsp:sp>
    <dsp:sp modelId="{98EC6A36-0BA9-4968-84F4-A85768ACEBA5}">
      <dsp:nvSpPr>
        <dsp:cNvPr id="0" name=""/>
        <dsp:cNvSpPr/>
      </dsp:nvSpPr>
      <dsp:spPr>
        <a:xfrm>
          <a:off x="1398574" y="2211019"/>
          <a:ext cx="8412480" cy="9354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Ensure that you bring a black pen. </a:t>
          </a:r>
          <a:endParaRPr lang="en-US" sz="3100" kern="1200"/>
        </a:p>
      </dsp:txBody>
      <dsp:txXfrm>
        <a:off x="1425972" y="2238417"/>
        <a:ext cx="7055624" cy="880635"/>
      </dsp:txXfrm>
    </dsp:sp>
    <dsp:sp modelId="{7006AA5C-6069-4E2B-92FB-AC183F5DE42E}">
      <dsp:nvSpPr>
        <dsp:cNvPr id="0" name=""/>
        <dsp:cNvSpPr/>
      </dsp:nvSpPr>
      <dsp:spPr>
        <a:xfrm>
          <a:off x="2103119" y="3316528"/>
          <a:ext cx="8412480" cy="9354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All mobile phones and smart watches must be switched off and put away. </a:t>
          </a:r>
          <a:endParaRPr lang="en-US" sz="3100" kern="1200"/>
        </a:p>
      </dsp:txBody>
      <dsp:txXfrm>
        <a:off x="2130517" y="3343926"/>
        <a:ext cx="7045108" cy="880635"/>
      </dsp:txXfrm>
    </dsp:sp>
    <dsp:sp modelId="{E88352D1-611C-430A-9A60-8757383C375F}">
      <dsp:nvSpPr>
        <dsp:cNvPr id="0" name=""/>
        <dsp:cNvSpPr/>
      </dsp:nvSpPr>
      <dsp:spPr>
        <a:xfrm>
          <a:off x="7804449" y="716455"/>
          <a:ext cx="608030" cy="60803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41256" y="716455"/>
        <a:ext cx="334416" cy="457543"/>
      </dsp:txXfrm>
    </dsp:sp>
    <dsp:sp modelId="{DCFE2078-632B-4950-AA0F-1BF03D4F19E0}">
      <dsp:nvSpPr>
        <dsp:cNvPr id="0" name=""/>
        <dsp:cNvSpPr/>
      </dsp:nvSpPr>
      <dsp:spPr>
        <a:xfrm>
          <a:off x="8508994" y="1821964"/>
          <a:ext cx="608030" cy="60803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45801" y="1821964"/>
        <a:ext cx="334416" cy="457543"/>
      </dsp:txXfrm>
    </dsp:sp>
    <dsp:sp modelId="{6196767D-FB29-4816-A99C-FFE89C96BDAF}">
      <dsp:nvSpPr>
        <dsp:cNvPr id="0" name=""/>
        <dsp:cNvSpPr/>
      </dsp:nvSpPr>
      <dsp:spPr>
        <a:xfrm>
          <a:off x="9203024" y="2927474"/>
          <a:ext cx="608030" cy="60803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39831" y="2927474"/>
        <a:ext cx="334416" cy="4575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07A7EF-3961-4000-9944-205299BA7E73}">
      <dsp:nvSpPr>
        <dsp:cNvPr id="0" name=""/>
        <dsp:cNvSpPr/>
      </dsp:nvSpPr>
      <dsp:spPr>
        <a:xfrm>
          <a:off x="973190" y="937511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488887-5B38-4E62-B79F-7FF9A77985CC}">
      <dsp:nvSpPr>
        <dsp:cNvPr id="0" name=""/>
        <dsp:cNvSpPr/>
      </dsp:nvSpPr>
      <dsp:spPr>
        <a:xfrm>
          <a:off x="1242597" y="1206918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FE8E65-2D2E-4C04-868F-EFD03E37B9CA}">
      <dsp:nvSpPr>
        <dsp:cNvPr id="0" name=""/>
        <dsp:cNvSpPr/>
      </dsp:nvSpPr>
      <dsp:spPr>
        <a:xfrm>
          <a:off x="569079" y="259540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Everything we have studied in the module. </a:t>
          </a:r>
          <a:endParaRPr lang="en-US" sz="2000" kern="1200"/>
        </a:p>
      </dsp:txBody>
      <dsp:txXfrm>
        <a:off x="569079" y="2595401"/>
        <a:ext cx="2072362" cy="720000"/>
      </dsp:txXfrm>
    </dsp:sp>
    <dsp:sp modelId="{6F21D1A5-FB1E-4D43-8769-ADC8EA564391}">
      <dsp:nvSpPr>
        <dsp:cNvPr id="0" name=""/>
        <dsp:cNvSpPr/>
      </dsp:nvSpPr>
      <dsp:spPr>
        <a:xfrm>
          <a:off x="3408216" y="937511"/>
          <a:ext cx="1264141" cy="12641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8A9DE1-44D2-4334-BE1F-C0CDBCCE7C27}">
      <dsp:nvSpPr>
        <dsp:cNvPr id="0" name=""/>
        <dsp:cNvSpPr/>
      </dsp:nvSpPr>
      <dsp:spPr>
        <a:xfrm>
          <a:off x="3677623" y="1206918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AB8EB3-8C6F-4D76-BDB9-BC1E54C7A6A0}">
      <dsp:nvSpPr>
        <dsp:cNvPr id="0" name=""/>
        <dsp:cNvSpPr/>
      </dsp:nvSpPr>
      <dsp:spPr>
        <a:xfrm>
          <a:off x="3004105" y="259540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The pre recorded lectures are on Moodle. </a:t>
          </a:r>
          <a:endParaRPr lang="en-US" sz="2000" kern="1200"/>
        </a:p>
      </dsp:txBody>
      <dsp:txXfrm>
        <a:off x="3004105" y="2595401"/>
        <a:ext cx="2072362" cy="720000"/>
      </dsp:txXfrm>
    </dsp:sp>
    <dsp:sp modelId="{5A6574A4-46E4-4C2F-A353-BEFEBE5DFC83}">
      <dsp:nvSpPr>
        <dsp:cNvPr id="0" name=""/>
        <dsp:cNvSpPr/>
      </dsp:nvSpPr>
      <dsp:spPr>
        <a:xfrm>
          <a:off x="5843242" y="937511"/>
          <a:ext cx="1264141" cy="12641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F4C0EB-1A95-4F3F-BE8B-2579A3C06473}">
      <dsp:nvSpPr>
        <dsp:cNvPr id="0" name=""/>
        <dsp:cNvSpPr/>
      </dsp:nvSpPr>
      <dsp:spPr>
        <a:xfrm>
          <a:off x="6112649" y="1206918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6B7D5-3C2B-4426-9A0B-26E2DB8E404D}">
      <dsp:nvSpPr>
        <dsp:cNvPr id="0" name=""/>
        <dsp:cNvSpPr/>
      </dsp:nvSpPr>
      <dsp:spPr>
        <a:xfrm>
          <a:off x="5439131" y="259540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You need to revise for the exam. </a:t>
          </a:r>
          <a:endParaRPr lang="en-US" sz="2000" kern="1200"/>
        </a:p>
      </dsp:txBody>
      <dsp:txXfrm>
        <a:off x="5439131" y="2595401"/>
        <a:ext cx="2072362" cy="720000"/>
      </dsp:txXfrm>
    </dsp:sp>
    <dsp:sp modelId="{7DE198F7-19F5-4FD9-943E-469D35154C8E}">
      <dsp:nvSpPr>
        <dsp:cNvPr id="0" name=""/>
        <dsp:cNvSpPr/>
      </dsp:nvSpPr>
      <dsp:spPr>
        <a:xfrm>
          <a:off x="8278268" y="937511"/>
          <a:ext cx="1264141" cy="12641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4D6AA9-0190-4FCD-9FBC-2880194CB180}">
      <dsp:nvSpPr>
        <dsp:cNvPr id="0" name=""/>
        <dsp:cNvSpPr/>
      </dsp:nvSpPr>
      <dsp:spPr>
        <a:xfrm>
          <a:off x="8547675" y="1206918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8EF7B6-097C-46BF-9B89-85AD6E449066}">
      <dsp:nvSpPr>
        <dsp:cNvPr id="0" name=""/>
        <dsp:cNvSpPr/>
      </dsp:nvSpPr>
      <dsp:spPr>
        <a:xfrm>
          <a:off x="7874157" y="259540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If there are any issues please email me and let me know. </a:t>
          </a:r>
          <a:endParaRPr lang="en-US" sz="2000" kern="1200"/>
        </a:p>
      </dsp:txBody>
      <dsp:txXfrm>
        <a:off x="7874157" y="2595401"/>
        <a:ext cx="2072362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A4615D-FE08-48EB-B346-7E15C6965515}">
      <dsp:nvSpPr>
        <dsp:cNvPr id="0" name=""/>
        <dsp:cNvSpPr/>
      </dsp:nvSpPr>
      <dsp:spPr>
        <a:xfrm>
          <a:off x="712684" y="96969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61F8E4-8167-4B0E-834F-E867885FD2B6}">
      <dsp:nvSpPr>
        <dsp:cNvPr id="0" name=""/>
        <dsp:cNvSpPr/>
      </dsp:nvSpPr>
      <dsp:spPr>
        <a:xfrm>
          <a:off x="1129497" y="513782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AB5EC2-E5A8-4BC6-BF0B-5990EA19C6DF}">
      <dsp:nvSpPr>
        <dsp:cNvPr id="0" name=""/>
        <dsp:cNvSpPr/>
      </dsp:nvSpPr>
      <dsp:spPr>
        <a:xfrm>
          <a:off x="87465" y="2661970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Research the case of; </a:t>
          </a:r>
          <a:endParaRPr lang="en-US" sz="2600" kern="1200"/>
        </a:p>
      </dsp:txBody>
      <dsp:txXfrm>
        <a:off x="87465" y="2661970"/>
        <a:ext cx="3206250" cy="720000"/>
      </dsp:txXfrm>
    </dsp:sp>
    <dsp:sp modelId="{66256F9A-255A-4779-B47D-E536CE319C31}">
      <dsp:nvSpPr>
        <dsp:cNvPr id="0" name=""/>
        <dsp:cNvSpPr/>
      </dsp:nvSpPr>
      <dsp:spPr>
        <a:xfrm>
          <a:off x="4480028" y="96969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4B46FE-3480-4A71-B66B-934D7F08A0BB}">
      <dsp:nvSpPr>
        <dsp:cNvPr id="0" name=""/>
        <dsp:cNvSpPr/>
      </dsp:nvSpPr>
      <dsp:spPr>
        <a:xfrm>
          <a:off x="4896840" y="513782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147086-4421-438F-8C55-E40A2CFCB16E}">
      <dsp:nvSpPr>
        <dsp:cNvPr id="0" name=""/>
        <dsp:cNvSpPr/>
      </dsp:nvSpPr>
      <dsp:spPr>
        <a:xfrm>
          <a:off x="3854809" y="2661970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Vauxhall Estates v Liverpool Corporation [1932] 1 KB 733.</a:t>
          </a:r>
          <a:endParaRPr lang="en-US" sz="2600" kern="1200"/>
        </a:p>
      </dsp:txBody>
      <dsp:txXfrm>
        <a:off x="3854809" y="2661970"/>
        <a:ext cx="3206250" cy="720000"/>
      </dsp:txXfrm>
    </dsp:sp>
    <dsp:sp modelId="{70D25351-ACA8-4AEE-8F76-E7CCA7E21366}">
      <dsp:nvSpPr>
        <dsp:cNvPr id="0" name=""/>
        <dsp:cNvSpPr/>
      </dsp:nvSpPr>
      <dsp:spPr>
        <a:xfrm>
          <a:off x="8247372" y="96969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9C1589-E2C7-4242-95F5-ADBA35EE8AA6}">
      <dsp:nvSpPr>
        <dsp:cNvPr id="0" name=""/>
        <dsp:cNvSpPr/>
      </dsp:nvSpPr>
      <dsp:spPr>
        <a:xfrm>
          <a:off x="8664184" y="513782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FCCD74-A4CD-445D-82F4-767B8CAE4CE5}">
      <dsp:nvSpPr>
        <dsp:cNvPr id="0" name=""/>
        <dsp:cNvSpPr/>
      </dsp:nvSpPr>
      <dsp:spPr>
        <a:xfrm>
          <a:off x="7622153" y="2661970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600" kern="1200"/>
            <a:t>Prepare to feedback to the class.</a:t>
          </a:r>
          <a:endParaRPr lang="en-US" sz="2600" kern="1200"/>
        </a:p>
      </dsp:txBody>
      <dsp:txXfrm>
        <a:off x="7622153" y="2661970"/>
        <a:ext cx="32062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DA9D43-4E8E-4A19-A14F-601BF1F9AF15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FC36D-BD4F-4805-93B3-72E389F28501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1997 referendum. </a:t>
          </a:r>
          <a:endParaRPr lang="en-US" sz="4300" kern="1200"/>
        </a:p>
      </dsp:txBody>
      <dsp:txXfrm>
        <a:off x="0" y="2703"/>
        <a:ext cx="6900512" cy="921789"/>
      </dsp:txXfrm>
    </dsp:sp>
    <dsp:sp modelId="{E5C9DCF1-C613-4BA5-B549-627E80C59B73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BACA84-93B0-410F-9653-B4CFDD5DAA93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50.1%. </a:t>
          </a:r>
          <a:endParaRPr lang="en-US" sz="4300" kern="1200"/>
        </a:p>
      </dsp:txBody>
      <dsp:txXfrm>
        <a:off x="0" y="924492"/>
        <a:ext cx="6900512" cy="921789"/>
      </dsp:txXfrm>
    </dsp:sp>
    <dsp:sp modelId="{468FF275-18F0-4D73-8ED7-B0C640073C2D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746B7C-3786-4F32-BFA5-C9EEA036FC0A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Government of Wales Act 1998 – not good enough. </a:t>
          </a:r>
          <a:endParaRPr lang="en-US" sz="4300" kern="1200"/>
        </a:p>
      </dsp:txBody>
      <dsp:txXfrm>
        <a:off x="0" y="1846281"/>
        <a:ext cx="6900512" cy="921789"/>
      </dsp:txXfrm>
    </dsp:sp>
    <dsp:sp modelId="{F78123AD-F5C1-4779-87F2-88831B088F8B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69081-C3E3-4D86-8651-F8F4CA27E677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Government of Wales Act 2006 – more powers. </a:t>
          </a:r>
          <a:endParaRPr lang="en-US" sz="4300" kern="1200"/>
        </a:p>
      </dsp:txBody>
      <dsp:txXfrm>
        <a:off x="0" y="2768070"/>
        <a:ext cx="6900512" cy="921789"/>
      </dsp:txXfrm>
    </dsp:sp>
    <dsp:sp modelId="{6E54B12E-0F66-4E57-9E00-F3DC4401A276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449FCF-2F1A-44F4-90B1-0AABB557D9C4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Wales Act 2017. </a:t>
          </a:r>
          <a:endParaRPr lang="en-US" sz="4300" kern="1200"/>
        </a:p>
      </dsp:txBody>
      <dsp:txXfrm>
        <a:off x="0" y="3689859"/>
        <a:ext cx="6900512" cy="921789"/>
      </dsp:txXfrm>
    </dsp:sp>
    <dsp:sp modelId="{C599DAD8-79B2-430D-B510-928D2C53DA4C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5E17C0-4AE7-468E-B75B-8C6B930FB421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More devolution needed. </a:t>
          </a:r>
          <a:endParaRPr lang="en-US" sz="4300" kern="1200"/>
        </a:p>
      </dsp:txBody>
      <dsp:txXfrm>
        <a:off x="0" y="4611648"/>
        <a:ext cx="6900512" cy="9217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03C3C4-770B-41C0-B683-8F8DA7B6E2CC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3B4283-B0B7-4E5C-A02E-FC946FE41CB4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Justice in Wales for the People of Wales. </a:t>
          </a:r>
          <a:endParaRPr lang="en-US" sz="3900" kern="1200"/>
        </a:p>
      </dsp:txBody>
      <dsp:txXfrm>
        <a:off x="0" y="0"/>
        <a:ext cx="6900512" cy="1384035"/>
      </dsp:txXfrm>
    </dsp:sp>
    <dsp:sp modelId="{F7926F4B-8D41-471E-975D-BB31BB7109B5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3F21E2-80C2-4EDB-A794-18B99D5EC960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Need devolution of the justice system for a number of reasons. </a:t>
          </a:r>
          <a:endParaRPr lang="en-US" sz="3900" kern="1200"/>
        </a:p>
      </dsp:txBody>
      <dsp:txXfrm>
        <a:off x="0" y="1384035"/>
        <a:ext cx="6900512" cy="1384035"/>
      </dsp:txXfrm>
    </dsp:sp>
    <dsp:sp modelId="{ED829DB9-D82B-419B-95E2-61B5AF74B1BD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455BA9-8E61-4EF7-B393-F66473BD2342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Full Welsh police force. </a:t>
          </a:r>
          <a:endParaRPr lang="en-US" sz="3900" kern="1200"/>
        </a:p>
      </dsp:txBody>
      <dsp:txXfrm>
        <a:off x="0" y="2768070"/>
        <a:ext cx="6900512" cy="1384035"/>
      </dsp:txXfrm>
    </dsp:sp>
    <dsp:sp modelId="{EBB2A62A-2772-449D-BE96-1AF39BE3436D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1B049D-BBCA-4A4E-AEA6-A5006859F256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Mental health. </a:t>
          </a:r>
          <a:endParaRPr lang="en-US" sz="3900" kern="120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910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58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548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0404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452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100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056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900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143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663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114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4/24/2023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9615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lag_of_Wales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A95209C-5275-4E15-8EA7-7F42980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view of a background splashed with colors">
            <a:extLst>
              <a:ext uri="{FF2B5EF4-FFF2-40B4-BE49-F238E27FC236}">
                <a16:creationId xmlns:a16="http://schemas.microsoft.com/office/drawing/2014/main" id="{42264947-EC97-1A46-9371-408FCD47C84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-1" b="1721"/>
          <a:stretch/>
        </p:blipFill>
        <p:spPr>
          <a:xfrm>
            <a:off x="20" y="10"/>
            <a:ext cx="1218893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923784-72C2-274C-1817-178D38DF0E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1124712"/>
            <a:ext cx="9144000" cy="3063240"/>
          </a:xfrm>
        </p:spPr>
        <p:txBody>
          <a:bodyPr>
            <a:normAutofit/>
          </a:bodyPr>
          <a:lstStyle/>
          <a:p>
            <a:pPr algn="ctr"/>
            <a:r>
              <a:rPr lang="en-GB" b="1" u="sng"/>
              <a:t>Uk constitution and devolution!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C78952-6ABB-D4A6-BA39-0FA1B6DDAE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227520"/>
          </a:xfrm>
        </p:spPr>
        <p:txBody>
          <a:bodyPr>
            <a:normAutofit/>
          </a:bodyPr>
          <a:lstStyle/>
          <a:p>
            <a:pPr algn="ctr"/>
            <a:r>
              <a:rPr lang="en-GB" sz="3200"/>
              <a:t>By Zita Draper </a:t>
            </a:r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4F2ED431-E304-4FF0-9F4E-032783C9D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571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4E87FCFB-2CCE-460D-B3DD-557C8BD1B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7909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DC45A3-E7A3-AAEC-96B9-16A90555B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/>
            <a:r>
              <a:rPr lang="en-GB" sz="8000" b="1" i="1" u="sng" dirty="0"/>
              <a:t>Content</a:t>
            </a:r>
            <a:r>
              <a:rPr lang="en-GB" sz="8000" dirty="0"/>
              <a:t> 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E19313"/>
          </a:solidFill>
          <a:ln w="38100" cap="rnd">
            <a:solidFill>
              <a:srgbClr val="E19313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84A60-3C53-27EC-33D5-31A3DE6E4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GB" dirty="0"/>
              <a:t>Aims and Learning Objectives.</a:t>
            </a:r>
          </a:p>
          <a:p>
            <a:pPr>
              <a:lnSpc>
                <a:spcPct val="100000"/>
              </a:lnSpc>
            </a:pPr>
            <a:r>
              <a:rPr lang="en-GB" dirty="0"/>
              <a:t>Exam. </a:t>
            </a:r>
          </a:p>
          <a:p>
            <a:pPr>
              <a:lnSpc>
                <a:spcPct val="100000"/>
              </a:lnSpc>
            </a:pPr>
            <a:r>
              <a:rPr lang="en-GB" dirty="0"/>
              <a:t>Lecture recap. </a:t>
            </a:r>
          </a:p>
          <a:p>
            <a:pPr>
              <a:lnSpc>
                <a:spcPct val="100000"/>
              </a:lnSpc>
            </a:pPr>
            <a:r>
              <a:rPr lang="en-GB" dirty="0"/>
              <a:t>Devolution. </a:t>
            </a:r>
          </a:p>
          <a:p>
            <a:pPr>
              <a:lnSpc>
                <a:spcPct val="100000"/>
              </a:lnSpc>
            </a:pPr>
            <a:r>
              <a:rPr lang="en-GB" dirty="0"/>
              <a:t>Activities. </a:t>
            </a:r>
          </a:p>
          <a:p>
            <a:pPr>
              <a:lnSpc>
                <a:spcPct val="100000"/>
              </a:lnSpc>
            </a:pPr>
            <a:r>
              <a:rPr lang="en-GB" dirty="0"/>
              <a:t>Summary. </a:t>
            </a:r>
          </a:p>
          <a:p>
            <a:pPr>
              <a:lnSpc>
                <a:spcPct val="100000"/>
              </a:lnSpc>
            </a:pPr>
            <a:r>
              <a:rPr lang="en-GB" dirty="0"/>
              <a:t>Thank you, any questions? </a:t>
            </a:r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1EAD7BD3-BA93-23AD-643F-D8173F28EF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63" r="3383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881433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973DC-2B36-FF73-EE07-81A6F783D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7200" b="1" i="1" u="sng"/>
              <a:t>Aims and Learning Objectives </a:t>
            </a:r>
          </a:p>
        </p:txBody>
      </p:sp>
      <p:sp>
        <p:nvSpPr>
          <p:cNvPr id="11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EBCF12-79D0-E5EA-152A-EA9F584087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0200305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7712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0D34A-44B0-3C59-7B6D-3450FC72F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Exam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3921803-9EE4-390D-1BBD-56D340E6BBE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96488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7FF62-29F2-E6A9-745E-2C739DDD3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More information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AB6E11-3132-487C-DA35-F222C92E0D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4690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9FE3A-D997-75B6-A1EA-D35A96AFB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8000" b="1" i="1" u="sng" dirty="0">
                <a:solidFill>
                  <a:schemeClr val="accent1"/>
                </a:solidFill>
              </a:rPr>
              <a:t>What will the exam cover?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86D4CC-662D-C73D-A21A-3EB44A04BE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783010"/>
              </p:ext>
            </p:extLst>
          </p:nvPr>
        </p:nvGraphicFramePr>
        <p:xfrm>
          <a:off x="838200" y="1928813"/>
          <a:ext cx="10515600" cy="4252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67946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3A9F69-7898-82C8-371C-566E8B844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600" b="1" i="1" u="sng"/>
              <a:t>When will I be emailed about the CertHE event?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F96641"/>
          </a:solidFill>
          <a:ln w="38100" cap="rnd">
            <a:solidFill>
              <a:srgbClr val="F9664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9A609-37A2-C1F3-5370-8762200D3A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/>
              <a:t>Within the next few weeks. </a:t>
            </a:r>
          </a:p>
          <a:p>
            <a:pPr>
              <a:lnSpc>
                <a:spcPct val="100000"/>
              </a:lnSpc>
            </a:pPr>
            <a:endParaRPr lang="en-GB" sz="2000"/>
          </a:p>
          <a:p>
            <a:pPr>
              <a:lnSpc>
                <a:spcPct val="100000"/>
              </a:lnSpc>
            </a:pPr>
            <a:r>
              <a:rPr lang="en-GB" sz="2000"/>
              <a:t>Sent a timetable. </a:t>
            </a:r>
          </a:p>
          <a:p>
            <a:pPr>
              <a:lnSpc>
                <a:spcPct val="100000"/>
              </a:lnSpc>
            </a:pPr>
            <a:endParaRPr lang="en-GB" sz="2000"/>
          </a:p>
          <a:p>
            <a:pPr>
              <a:lnSpc>
                <a:spcPct val="100000"/>
              </a:lnSpc>
            </a:pPr>
            <a:r>
              <a:rPr lang="en-GB" sz="2000"/>
              <a:t>If you believe that the place you have been emailed is wrong please let the sender know. </a:t>
            </a:r>
          </a:p>
          <a:p>
            <a:pPr>
              <a:lnSpc>
                <a:spcPct val="100000"/>
              </a:lnSpc>
            </a:pPr>
            <a:endParaRPr lang="en-GB" sz="2000"/>
          </a:p>
          <a:p>
            <a:pPr>
              <a:lnSpc>
                <a:spcPct val="100000"/>
              </a:lnSpc>
            </a:pPr>
            <a:r>
              <a:rPr lang="en-GB" sz="2000"/>
              <a:t>Lunch will be provided by the University. </a:t>
            </a:r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CA77F28B-BFFA-077C-2CAF-782780C20B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771" r="12276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38700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F0E423C-507D-7EDA-93FE-200FC3DEB5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6" y="640080"/>
            <a:ext cx="6894576" cy="3566160"/>
          </a:xfrm>
        </p:spPr>
        <p:txBody>
          <a:bodyPr anchor="b">
            <a:normAutofit/>
          </a:bodyPr>
          <a:lstStyle/>
          <a:p>
            <a:r>
              <a:rPr lang="en-GB" b="1" i="1" u="sng" dirty="0"/>
              <a:t>Uk Constitution</a:t>
            </a:r>
          </a:p>
        </p:txBody>
      </p:sp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3C86668F-194F-6D5D-D640-B7BC51E716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259" r="41572" b="1"/>
          <a:stretch/>
        </p:blipFill>
        <p:spPr>
          <a:xfrm>
            <a:off x="20" y="10"/>
            <a:ext cx="4049786" cy="6857990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641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9D4FFC"/>
          </a:solidFill>
          <a:ln w="38100" cap="rnd">
            <a:solidFill>
              <a:srgbClr val="9D4FFC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8409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ADA2B9-50B9-4CD2-59AD-C770AF38E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419540" cy="5431536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Parliamentary privilege </a:t>
            </a: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39411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41275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7BC50-A52E-7D53-A560-AD456AE7E5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8595" y="552091"/>
            <a:ext cx="6052158" cy="5431536"/>
          </a:xfrm>
        </p:spPr>
        <p:txBody>
          <a:bodyPr anchor="ctr">
            <a:normAutofit/>
          </a:bodyPr>
          <a:lstStyle/>
          <a:p>
            <a:r>
              <a:rPr lang="en-GB" dirty="0"/>
              <a:t>Parliament is the supreme law making body. </a:t>
            </a:r>
          </a:p>
          <a:p>
            <a:endParaRPr lang="en-GB" dirty="0"/>
          </a:p>
          <a:p>
            <a:r>
              <a:rPr lang="en-GB" dirty="0"/>
              <a:t>It can create and repeal any law that it wants to.</a:t>
            </a:r>
          </a:p>
          <a:p>
            <a:endParaRPr lang="en-GB" dirty="0"/>
          </a:p>
          <a:p>
            <a:r>
              <a:rPr lang="en-GB" dirty="0"/>
              <a:t>No one can question law made by parliament. </a:t>
            </a:r>
          </a:p>
        </p:txBody>
      </p:sp>
    </p:spTree>
    <p:extLst>
      <p:ext uri="{BB962C8B-B14F-4D97-AF65-F5344CB8AC3E}">
        <p14:creationId xmlns:p14="http://schemas.microsoft.com/office/powerpoint/2010/main" val="2804612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2E6170-CCDA-4A8E-93E5-71658BFB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1391CA-FE5F-CA1E-2FD7-F5D922FC2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44652"/>
            <a:ext cx="4175758" cy="5568696"/>
          </a:xfrm>
        </p:spPr>
        <p:txBody>
          <a:bodyPr>
            <a:normAutofit/>
          </a:bodyPr>
          <a:lstStyle/>
          <a:p>
            <a:r>
              <a:rPr lang="en-GB" sz="7200" i="1" u="sng"/>
              <a:t>Theories of parliamentary supremacy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80EBCDD-54A3-491E-9753-1240601E7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77731" y="0"/>
            <a:ext cx="6714269" cy="6858000"/>
          </a:xfrm>
          <a:custGeom>
            <a:avLst/>
            <a:gdLst>
              <a:gd name="connsiteX0" fmla="*/ 1097203 w 6714269"/>
              <a:gd name="connsiteY0" fmla="*/ 0 h 6858000"/>
              <a:gd name="connsiteX1" fmla="*/ 1154155 w 6714269"/>
              <a:gd name="connsiteY1" fmla="*/ 0 h 6858000"/>
              <a:gd name="connsiteX2" fmla="*/ 972305 w 6714269"/>
              <a:gd name="connsiteY2" fmla="*/ 343212 h 6858000"/>
              <a:gd name="connsiteX3" fmla="*/ 780524 w 6714269"/>
              <a:gd name="connsiteY3" fmla="*/ 761067 h 6858000"/>
              <a:gd name="connsiteX4" fmla="*/ 737045 w 6714269"/>
              <a:gd name="connsiteY4" fmla="*/ 865164 h 6858000"/>
              <a:gd name="connsiteX5" fmla="*/ 762322 w 6714269"/>
              <a:gd name="connsiteY5" fmla="*/ 830676 h 6858000"/>
              <a:gd name="connsiteX6" fmla="*/ 1118805 w 6714269"/>
              <a:gd name="connsiteY6" fmla="*/ 160440 h 6858000"/>
              <a:gd name="connsiteX7" fmla="*/ 1221640 w 6714269"/>
              <a:gd name="connsiteY7" fmla="*/ 0 h 6858000"/>
              <a:gd name="connsiteX8" fmla="*/ 6714269 w 6714269"/>
              <a:gd name="connsiteY8" fmla="*/ 0 h 6858000"/>
              <a:gd name="connsiteX9" fmla="*/ 6714269 w 6714269"/>
              <a:gd name="connsiteY9" fmla="*/ 6858000 h 6858000"/>
              <a:gd name="connsiteX10" fmla="*/ 704817 w 6714269"/>
              <a:gd name="connsiteY10" fmla="*/ 6858000 h 6858000"/>
              <a:gd name="connsiteX11" fmla="*/ 618717 w 6714269"/>
              <a:gd name="connsiteY11" fmla="*/ 6672538 h 6858000"/>
              <a:gd name="connsiteX12" fmla="*/ 309324 w 6714269"/>
              <a:gd name="connsiteY12" fmla="*/ 5833618 h 6858000"/>
              <a:gd name="connsiteX13" fmla="*/ 209850 w 6714269"/>
              <a:gd name="connsiteY13" fmla="*/ 5484180 h 6858000"/>
              <a:gd name="connsiteX14" fmla="*/ 211619 w 6714269"/>
              <a:gd name="connsiteY14" fmla="*/ 5517653 h 6858000"/>
              <a:gd name="connsiteX15" fmla="*/ 361778 w 6714269"/>
              <a:gd name="connsiteY15" fmla="*/ 6145524 h 6858000"/>
              <a:gd name="connsiteX16" fmla="*/ 591356 w 6714269"/>
              <a:gd name="connsiteY16" fmla="*/ 6843306 h 6858000"/>
              <a:gd name="connsiteX17" fmla="*/ 597415 w 6714269"/>
              <a:gd name="connsiteY17" fmla="*/ 6858000 h 6858000"/>
              <a:gd name="connsiteX18" fmla="*/ 545224 w 6714269"/>
              <a:gd name="connsiteY18" fmla="*/ 6858000 h 6858000"/>
              <a:gd name="connsiteX19" fmla="*/ 533604 w 6714269"/>
              <a:gd name="connsiteY19" fmla="*/ 6830072 h 6858000"/>
              <a:gd name="connsiteX20" fmla="*/ 169657 w 6714269"/>
              <a:gd name="connsiteY20" fmla="*/ 5556577 h 6858000"/>
              <a:gd name="connsiteX21" fmla="*/ 12169 w 6714269"/>
              <a:gd name="connsiteY21" fmla="*/ 4362835 h 6858000"/>
              <a:gd name="connsiteX22" fmla="*/ 46168 w 6714269"/>
              <a:gd name="connsiteY22" fmla="*/ 3338487 h 6858000"/>
              <a:gd name="connsiteX23" fmla="*/ 490574 w 6714269"/>
              <a:gd name="connsiteY23" fmla="*/ 1381078 h 6858000"/>
              <a:gd name="connsiteX24" fmla="*/ 984701 w 6714269"/>
              <a:gd name="connsiteY24" fmla="*/ 20824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6714269" h="6858000">
                <a:moveTo>
                  <a:pt x="1097203" y="0"/>
                </a:moveTo>
                <a:lnTo>
                  <a:pt x="1154155" y="0"/>
                </a:lnTo>
                <a:lnTo>
                  <a:pt x="972305" y="343212"/>
                </a:lnTo>
                <a:cubicBezTo>
                  <a:pt x="904739" y="480367"/>
                  <a:pt x="840941" y="619727"/>
                  <a:pt x="780524" y="761067"/>
                </a:cubicBezTo>
                <a:cubicBezTo>
                  <a:pt x="765737" y="795681"/>
                  <a:pt x="751579" y="830550"/>
                  <a:pt x="737045" y="865164"/>
                </a:cubicBezTo>
                <a:cubicBezTo>
                  <a:pt x="748306" y="856057"/>
                  <a:pt x="757014" y="844174"/>
                  <a:pt x="762322" y="830676"/>
                </a:cubicBezTo>
                <a:cubicBezTo>
                  <a:pt x="870201" y="600612"/>
                  <a:pt x="988539" y="376889"/>
                  <a:pt x="1118805" y="160440"/>
                </a:cubicBezTo>
                <a:lnTo>
                  <a:pt x="1221640" y="0"/>
                </a:lnTo>
                <a:lnTo>
                  <a:pt x="6714269" y="0"/>
                </a:lnTo>
                <a:lnTo>
                  <a:pt x="6714269" y="6858000"/>
                </a:lnTo>
                <a:lnTo>
                  <a:pt x="704817" y="6858000"/>
                </a:lnTo>
                <a:lnTo>
                  <a:pt x="618717" y="6672538"/>
                </a:lnTo>
                <a:cubicBezTo>
                  <a:pt x="501618" y="6400947"/>
                  <a:pt x="398622" y="6121213"/>
                  <a:pt x="309324" y="5833618"/>
                </a:cubicBezTo>
                <a:cubicBezTo>
                  <a:pt x="275071" y="5723183"/>
                  <a:pt x="246125" y="5611225"/>
                  <a:pt x="209850" y="5484180"/>
                </a:cubicBezTo>
                <a:cubicBezTo>
                  <a:pt x="209859" y="5495363"/>
                  <a:pt x="210448" y="5506534"/>
                  <a:pt x="211619" y="5517653"/>
                </a:cubicBezTo>
                <a:cubicBezTo>
                  <a:pt x="261166" y="5727113"/>
                  <a:pt x="303888" y="5938474"/>
                  <a:pt x="361778" y="6145524"/>
                </a:cubicBezTo>
                <a:cubicBezTo>
                  <a:pt x="428356" y="6383258"/>
                  <a:pt x="504422" y="6616111"/>
                  <a:pt x="591356" y="6843306"/>
                </a:cubicBezTo>
                <a:lnTo>
                  <a:pt x="597415" y="6858000"/>
                </a:lnTo>
                <a:lnTo>
                  <a:pt x="545224" y="6858000"/>
                </a:lnTo>
                <a:lnTo>
                  <a:pt x="533604" y="6830072"/>
                </a:lnTo>
                <a:cubicBezTo>
                  <a:pt x="376384" y="6416985"/>
                  <a:pt x="257344" y="5991917"/>
                  <a:pt x="169657" y="5556577"/>
                </a:cubicBezTo>
                <a:cubicBezTo>
                  <a:pt x="90154" y="5162256"/>
                  <a:pt x="43261" y="4763750"/>
                  <a:pt x="12169" y="4362835"/>
                </a:cubicBezTo>
                <a:cubicBezTo>
                  <a:pt x="-14122" y="4019865"/>
                  <a:pt x="4458" y="3679429"/>
                  <a:pt x="46168" y="3338487"/>
                </a:cubicBezTo>
                <a:cubicBezTo>
                  <a:pt x="125796" y="2672248"/>
                  <a:pt x="274744" y="2016203"/>
                  <a:pt x="490574" y="1381078"/>
                </a:cubicBezTo>
                <a:cubicBezTo>
                  <a:pt x="629230" y="976550"/>
                  <a:pt x="791584" y="584320"/>
                  <a:pt x="984701" y="208241"/>
                </a:cubicBez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9A784-E15D-FF87-7196-FAA43750A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5404" y="644652"/>
            <a:ext cx="4985348" cy="5568695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Dicey’s principles; </a:t>
            </a:r>
          </a:p>
          <a:p>
            <a:endParaRPr lang="en-GB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</a:rPr>
              <a:t>1. Parliament is supreme. </a:t>
            </a:r>
          </a:p>
          <a:p>
            <a:r>
              <a:rPr lang="en-GB">
                <a:solidFill>
                  <a:srgbClr val="FFFFFF"/>
                </a:solidFill>
              </a:rPr>
              <a:t>2. No parliament is bound by the past parliament and cannot bind a future one. </a:t>
            </a:r>
          </a:p>
          <a:p>
            <a:r>
              <a:rPr lang="en-GB">
                <a:solidFill>
                  <a:srgbClr val="FFFFFF"/>
                </a:solidFill>
              </a:rPr>
              <a:t>3. No one can question the validity of parliaments law. </a:t>
            </a:r>
          </a:p>
        </p:txBody>
      </p:sp>
    </p:spTree>
    <p:extLst>
      <p:ext uri="{BB962C8B-B14F-4D97-AF65-F5344CB8AC3E}">
        <p14:creationId xmlns:p14="http://schemas.microsoft.com/office/powerpoint/2010/main" val="18499599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D80818-EF22-D3C9-7AA5-532A3DE9B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7200" i="1" u="sng" dirty="0"/>
              <a:t>Activity</a:t>
            </a:r>
          </a:p>
        </p:txBody>
      </p:sp>
      <p:sp>
        <p:nvSpPr>
          <p:cNvPr id="11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830A91-270C-9CC9-3520-7165E12B11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3578325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83131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46F6A7-0B48-49A7-8E23-3C1F0993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y content container">
            <a:extLst>
              <a:ext uri="{FF2B5EF4-FFF2-40B4-BE49-F238E27FC236}">
                <a16:creationId xmlns:a16="http://schemas.microsoft.com/office/drawing/2014/main" id="{F53AD421-C5C8-4C52-9DD0-6A594F21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564" y="493776"/>
            <a:ext cx="11040872" cy="5722227"/>
          </a:xfrm>
          <a:custGeom>
            <a:avLst/>
            <a:gdLst>
              <a:gd name="connsiteX0" fmla="*/ 0 w 11040872"/>
              <a:gd name="connsiteY0" fmla="*/ 594482 h 5722227"/>
              <a:gd name="connsiteX1" fmla="*/ 594482 w 11040872"/>
              <a:gd name="connsiteY1" fmla="*/ 0 h 5722227"/>
              <a:gd name="connsiteX2" fmla="*/ 1448314 w 11040872"/>
              <a:gd name="connsiteY2" fmla="*/ 0 h 5722227"/>
              <a:gd name="connsiteX3" fmla="*/ 1908070 w 11040872"/>
              <a:gd name="connsiteY3" fmla="*/ 0 h 5722227"/>
              <a:gd name="connsiteX4" fmla="*/ 2564864 w 11040872"/>
              <a:gd name="connsiteY4" fmla="*/ 0 h 5722227"/>
              <a:gd name="connsiteX5" fmla="*/ 3320177 w 11040872"/>
              <a:gd name="connsiteY5" fmla="*/ 0 h 5722227"/>
              <a:gd name="connsiteX6" fmla="*/ 4174009 w 11040872"/>
              <a:gd name="connsiteY6" fmla="*/ 0 h 5722227"/>
              <a:gd name="connsiteX7" fmla="*/ 4929322 w 11040872"/>
              <a:gd name="connsiteY7" fmla="*/ 0 h 5722227"/>
              <a:gd name="connsiteX8" fmla="*/ 5783154 w 11040872"/>
              <a:gd name="connsiteY8" fmla="*/ 0 h 5722227"/>
              <a:gd name="connsiteX9" fmla="*/ 6538466 w 11040872"/>
              <a:gd name="connsiteY9" fmla="*/ 0 h 5722227"/>
              <a:gd name="connsiteX10" fmla="*/ 6998222 w 11040872"/>
              <a:gd name="connsiteY10" fmla="*/ 0 h 5722227"/>
              <a:gd name="connsiteX11" fmla="*/ 7753535 w 11040872"/>
              <a:gd name="connsiteY11" fmla="*/ 0 h 5722227"/>
              <a:gd name="connsiteX12" fmla="*/ 8311810 w 11040872"/>
              <a:gd name="connsiteY12" fmla="*/ 0 h 5722227"/>
              <a:gd name="connsiteX13" fmla="*/ 8771566 w 11040872"/>
              <a:gd name="connsiteY13" fmla="*/ 0 h 5722227"/>
              <a:gd name="connsiteX14" fmla="*/ 9132802 w 11040872"/>
              <a:gd name="connsiteY14" fmla="*/ 0 h 5722227"/>
              <a:gd name="connsiteX15" fmla="*/ 9592558 w 11040872"/>
              <a:gd name="connsiteY15" fmla="*/ 0 h 5722227"/>
              <a:gd name="connsiteX16" fmla="*/ 10446390 w 11040872"/>
              <a:gd name="connsiteY16" fmla="*/ 0 h 5722227"/>
              <a:gd name="connsiteX17" fmla="*/ 11040872 w 11040872"/>
              <a:gd name="connsiteY17" fmla="*/ 594482 h 5722227"/>
              <a:gd name="connsiteX18" fmla="*/ 11040872 w 11040872"/>
              <a:gd name="connsiteY18" fmla="*/ 1332756 h 5722227"/>
              <a:gd name="connsiteX19" fmla="*/ 11040872 w 11040872"/>
              <a:gd name="connsiteY19" fmla="*/ 2071031 h 5722227"/>
              <a:gd name="connsiteX20" fmla="*/ 11040872 w 11040872"/>
              <a:gd name="connsiteY20" fmla="*/ 2627974 h 5722227"/>
              <a:gd name="connsiteX21" fmla="*/ 11040872 w 11040872"/>
              <a:gd name="connsiteY21" fmla="*/ 3366249 h 5722227"/>
              <a:gd name="connsiteX22" fmla="*/ 11040872 w 11040872"/>
              <a:gd name="connsiteY22" fmla="*/ 3923192 h 5722227"/>
              <a:gd name="connsiteX23" fmla="*/ 11040872 w 11040872"/>
              <a:gd name="connsiteY23" fmla="*/ 5127745 h 5722227"/>
              <a:gd name="connsiteX24" fmla="*/ 10446390 w 11040872"/>
              <a:gd name="connsiteY24" fmla="*/ 5722227 h 5722227"/>
              <a:gd name="connsiteX25" fmla="*/ 9986634 w 11040872"/>
              <a:gd name="connsiteY25" fmla="*/ 5722227 h 5722227"/>
              <a:gd name="connsiteX26" fmla="*/ 9132802 w 11040872"/>
              <a:gd name="connsiteY26" fmla="*/ 5722227 h 5722227"/>
              <a:gd name="connsiteX27" fmla="*/ 8771566 w 11040872"/>
              <a:gd name="connsiteY27" fmla="*/ 5722227 h 5722227"/>
              <a:gd name="connsiteX28" fmla="*/ 8114772 w 11040872"/>
              <a:gd name="connsiteY28" fmla="*/ 5722227 h 5722227"/>
              <a:gd name="connsiteX29" fmla="*/ 7556497 w 11040872"/>
              <a:gd name="connsiteY29" fmla="*/ 5722227 h 5722227"/>
              <a:gd name="connsiteX30" fmla="*/ 6998222 w 11040872"/>
              <a:gd name="connsiteY30" fmla="*/ 5722227 h 5722227"/>
              <a:gd name="connsiteX31" fmla="*/ 6439947 w 11040872"/>
              <a:gd name="connsiteY31" fmla="*/ 5722227 h 5722227"/>
              <a:gd name="connsiteX32" fmla="*/ 6078711 w 11040872"/>
              <a:gd name="connsiteY32" fmla="*/ 5722227 h 5722227"/>
              <a:gd name="connsiteX33" fmla="*/ 5224879 w 11040872"/>
              <a:gd name="connsiteY33" fmla="*/ 5722227 h 5722227"/>
              <a:gd name="connsiteX34" fmla="*/ 4371047 w 11040872"/>
              <a:gd name="connsiteY34" fmla="*/ 5722227 h 5722227"/>
              <a:gd name="connsiteX35" fmla="*/ 4009810 w 11040872"/>
              <a:gd name="connsiteY35" fmla="*/ 5722227 h 5722227"/>
              <a:gd name="connsiteX36" fmla="*/ 3550054 w 11040872"/>
              <a:gd name="connsiteY36" fmla="*/ 5722227 h 5722227"/>
              <a:gd name="connsiteX37" fmla="*/ 2893261 w 11040872"/>
              <a:gd name="connsiteY37" fmla="*/ 5722227 h 5722227"/>
              <a:gd name="connsiteX38" fmla="*/ 2137948 w 11040872"/>
              <a:gd name="connsiteY38" fmla="*/ 5722227 h 5722227"/>
              <a:gd name="connsiteX39" fmla="*/ 1579673 w 11040872"/>
              <a:gd name="connsiteY39" fmla="*/ 5722227 h 5722227"/>
              <a:gd name="connsiteX40" fmla="*/ 594482 w 11040872"/>
              <a:gd name="connsiteY40" fmla="*/ 5722227 h 5722227"/>
              <a:gd name="connsiteX41" fmla="*/ 0 w 11040872"/>
              <a:gd name="connsiteY41" fmla="*/ 5127745 h 5722227"/>
              <a:gd name="connsiteX42" fmla="*/ 0 w 11040872"/>
              <a:gd name="connsiteY42" fmla="*/ 4389471 h 5722227"/>
              <a:gd name="connsiteX43" fmla="*/ 0 w 11040872"/>
              <a:gd name="connsiteY43" fmla="*/ 3787194 h 5722227"/>
              <a:gd name="connsiteX44" fmla="*/ 0 w 11040872"/>
              <a:gd name="connsiteY44" fmla="*/ 3139585 h 5722227"/>
              <a:gd name="connsiteX45" fmla="*/ 0 w 11040872"/>
              <a:gd name="connsiteY45" fmla="*/ 2582642 h 5722227"/>
              <a:gd name="connsiteX46" fmla="*/ 0 w 11040872"/>
              <a:gd name="connsiteY46" fmla="*/ 1844367 h 5722227"/>
              <a:gd name="connsiteX47" fmla="*/ 0 w 11040872"/>
              <a:gd name="connsiteY47" fmla="*/ 1332756 h 5722227"/>
              <a:gd name="connsiteX48" fmla="*/ 0 w 11040872"/>
              <a:gd name="connsiteY48" fmla="*/ 594482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1040872" h="5722227" fill="none" extrusionOk="0">
                <a:moveTo>
                  <a:pt x="0" y="594482"/>
                </a:moveTo>
                <a:cubicBezTo>
                  <a:pt x="15746" y="210853"/>
                  <a:pt x="238566" y="-49047"/>
                  <a:pt x="594482" y="0"/>
                </a:cubicBezTo>
                <a:cubicBezTo>
                  <a:pt x="794518" y="-29056"/>
                  <a:pt x="1056835" y="31998"/>
                  <a:pt x="1448314" y="0"/>
                </a:cubicBezTo>
                <a:cubicBezTo>
                  <a:pt x="1839793" y="-31998"/>
                  <a:pt x="1717857" y="10568"/>
                  <a:pt x="1908070" y="0"/>
                </a:cubicBezTo>
                <a:cubicBezTo>
                  <a:pt x="2098283" y="-10568"/>
                  <a:pt x="2377757" y="-10377"/>
                  <a:pt x="2564864" y="0"/>
                </a:cubicBezTo>
                <a:cubicBezTo>
                  <a:pt x="2751971" y="10377"/>
                  <a:pt x="3048766" y="25570"/>
                  <a:pt x="3320177" y="0"/>
                </a:cubicBezTo>
                <a:cubicBezTo>
                  <a:pt x="3591588" y="-25570"/>
                  <a:pt x="3890997" y="-35762"/>
                  <a:pt x="4174009" y="0"/>
                </a:cubicBezTo>
                <a:cubicBezTo>
                  <a:pt x="4457021" y="35762"/>
                  <a:pt x="4687341" y="20239"/>
                  <a:pt x="4929322" y="0"/>
                </a:cubicBezTo>
                <a:cubicBezTo>
                  <a:pt x="5171303" y="-20239"/>
                  <a:pt x="5520807" y="-10743"/>
                  <a:pt x="5783154" y="0"/>
                </a:cubicBezTo>
                <a:cubicBezTo>
                  <a:pt x="6045501" y="10743"/>
                  <a:pt x="6171473" y="-14245"/>
                  <a:pt x="6538466" y="0"/>
                </a:cubicBezTo>
                <a:cubicBezTo>
                  <a:pt x="6905459" y="14245"/>
                  <a:pt x="6859386" y="-15798"/>
                  <a:pt x="6998222" y="0"/>
                </a:cubicBezTo>
                <a:cubicBezTo>
                  <a:pt x="7137058" y="15798"/>
                  <a:pt x="7493034" y="17684"/>
                  <a:pt x="7753535" y="0"/>
                </a:cubicBezTo>
                <a:cubicBezTo>
                  <a:pt x="8014036" y="-17684"/>
                  <a:pt x="8093734" y="-5742"/>
                  <a:pt x="8311810" y="0"/>
                </a:cubicBezTo>
                <a:cubicBezTo>
                  <a:pt x="8529886" y="5742"/>
                  <a:pt x="8549001" y="8497"/>
                  <a:pt x="8771566" y="0"/>
                </a:cubicBezTo>
                <a:cubicBezTo>
                  <a:pt x="8994131" y="-8497"/>
                  <a:pt x="8987828" y="-849"/>
                  <a:pt x="9132802" y="0"/>
                </a:cubicBezTo>
                <a:cubicBezTo>
                  <a:pt x="9277776" y="849"/>
                  <a:pt x="9415114" y="-11551"/>
                  <a:pt x="9592558" y="0"/>
                </a:cubicBezTo>
                <a:cubicBezTo>
                  <a:pt x="9770002" y="11551"/>
                  <a:pt x="10181650" y="-41772"/>
                  <a:pt x="10446390" y="0"/>
                </a:cubicBezTo>
                <a:cubicBezTo>
                  <a:pt x="10835046" y="-41554"/>
                  <a:pt x="11056788" y="252696"/>
                  <a:pt x="11040872" y="594482"/>
                </a:cubicBezTo>
                <a:cubicBezTo>
                  <a:pt x="11043504" y="949757"/>
                  <a:pt x="11021866" y="1151453"/>
                  <a:pt x="11040872" y="1332756"/>
                </a:cubicBezTo>
                <a:cubicBezTo>
                  <a:pt x="11059878" y="1514059"/>
                  <a:pt x="11068100" y="1802860"/>
                  <a:pt x="11040872" y="2071031"/>
                </a:cubicBezTo>
                <a:cubicBezTo>
                  <a:pt x="11013644" y="2339203"/>
                  <a:pt x="11032418" y="2442705"/>
                  <a:pt x="11040872" y="2627974"/>
                </a:cubicBezTo>
                <a:cubicBezTo>
                  <a:pt x="11049326" y="2813243"/>
                  <a:pt x="11063609" y="3012513"/>
                  <a:pt x="11040872" y="3366249"/>
                </a:cubicBezTo>
                <a:cubicBezTo>
                  <a:pt x="11018135" y="3719985"/>
                  <a:pt x="11016901" y="3727349"/>
                  <a:pt x="11040872" y="3923192"/>
                </a:cubicBezTo>
                <a:cubicBezTo>
                  <a:pt x="11064843" y="4119035"/>
                  <a:pt x="11006950" y="4790605"/>
                  <a:pt x="11040872" y="5127745"/>
                </a:cubicBezTo>
                <a:cubicBezTo>
                  <a:pt x="11056495" y="5431543"/>
                  <a:pt x="10805033" y="5712114"/>
                  <a:pt x="10446390" y="5722227"/>
                </a:cubicBezTo>
                <a:cubicBezTo>
                  <a:pt x="10354097" y="5715080"/>
                  <a:pt x="10214750" y="5743729"/>
                  <a:pt x="9986634" y="5722227"/>
                </a:cubicBezTo>
                <a:cubicBezTo>
                  <a:pt x="9758518" y="5700725"/>
                  <a:pt x="9314174" y="5689111"/>
                  <a:pt x="9132802" y="5722227"/>
                </a:cubicBezTo>
                <a:cubicBezTo>
                  <a:pt x="8951430" y="5755343"/>
                  <a:pt x="8857182" y="5714580"/>
                  <a:pt x="8771566" y="5722227"/>
                </a:cubicBezTo>
                <a:cubicBezTo>
                  <a:pt x="8685950" y="5729874"/>
                  <a:pt x="8346042" y="5748953"/>
                  <a:pt x="8114772" y="5722227"/>
                </a:cubicBezTo>
                <a:cubicBezTo>
                  <a:pt x="7883502" y="5695501"/>
                  <a:pt x="7746868" y="5746487"/>
                  <a:pt x="7556497" y="5722227"/>
                </a:cubicBezTo>
                <a:cubicBezTo>
                  <a:pt x="7366127" y="5697967"/>
                  <a:pt x="7202924" y="5748709"/>
                  <a:pt x="6998222" y="5722227"/>
                </a:cubicBezTo>
                <a:cubicBezTo>
                  <a:pt x="6793521" y="5695745"/>
                  <a:pt x="6669169" y="5749243"/>
                  <a:pt x="6439947" y="5722227"/>
                </a:cubicBezTo>
                <a:cubicBezTo>
                  <a:pt x="6210725" y="5695211"/>
                  <a:pt x="6188382" y="5721246"/>
                  <a:pt x="6078711" y="5722227"/>
                </a:cubicBezTo>
                <a:cubicBezTo>
                  <a:pt x="5969040" y="5723208"/>
                  <a:pt x="5527862" y="5683728"/>
                  <a:pt x="5224879" y="5722227"/>
                </a:cubicBezTo>
                <a:cubicBezTo>
                  <a:pt x="4921896" y="5760726"/>
                  <a:pt x="4729422" y="5692801"/>
                  <a:pt x="4371047" y="5722227"/>
                </a:cubicBezTo>
                <a:cubicBezTo>
                  <a:pt x="4012672" y="5751653"/>
                  <a:pt x="4105017" y="5723347"/>
                  <a:pt x="4009810" y="5722227"/>
                </a:cubicBezTo>
                <a:cubicBezTo>
                  <a:pt x="3914603" y="5721107"/>
                  <a:pt x="3645009" y="5723324"/>
                  <a:pt x="3550054" y="5722227"/>
                </a:cubicBezTo>
                <a:cubicBezTo>
                  <a:pt x="3455099" y="5721130"/>
                  <a:pt x="3124597" y="5727159"/>
                  <a:pt x="2893261" y="5722227"/>
                </a:cubicBezTo>
                <a:cubicBezTo>
                  <a:pt x="2661925" y="5717295"/>
                  <a:pt x="2343077" y="5701539"/>
                  <a:pt x="2137948" y="5722227"/>
                </a:cubicBezTo>
                <a:cubicBezTo>
                  <a:pt x="1932819" y="5742915"/>
                  <a:pt x="1693233" y="5733214"/>
                  <a:pt x="1579673" y="5722227"/>
                </a:cubicBezTo>
                <a:cubicBezTo>
                  <a:pt x="1466114" y="5711240"/>
                  <a:pt x="1044435" y="5724184"/>
                  <a:pt x="594482" y="5722227"/>
                </a:cubicBezTo>
                <a:cubicBezTo>
                  <a:pt x="328734" y="5686479"/>
                  <a:pt x="-66657" y="5424823"/>
                  <a:pt x="0" y="5127745"/>
                </a:cubicBezTo>
                <a:cubicBezTo>
                  <a:pt x="-35087" y="4972394"/>
                  <a:pt x="-19370" y="4652638"/>
                  <a:pt x="0" y="4389471"/>
                </a:cubicBezTo>
                <a:cubicBezTo>
                  <a:pt x="19370" y="4126304"/>
                  <a:pt x="-21113" y="3933106"/>
                  <a:pt x="0" y="3787194"/>
                </a:cubicBezTo>
                <a:cubicBezTo>
                  <a:pt x="21113" y="3641282"/>
                  <a:pt x="19216" y="3402544"/>
                  <a:pt x="0" y="3139585"/>
                </a:cubicBezTo>
                <a:cubicBezTo>
                  <a:pt x="-19216" y="2876626"/>
                  <a:pt x="-14413" y="2787638"/>
                  <a:pt x="0" y="2582642"/>
                </a:cubicBezTo>
                <a:cubicBezTo>
                  <a:pt x="14413" y="2377646"/>
                  <a:pt x="33464" y="2134599"/>
                  <a:pt x="0" y="1844367"/>
                </a:cubicBezTo>
                <a:cubicBezTo>
                  <a:pt x="-33464" y="1554136"/>
                  <a:pt x="25477" y="1493251"/>
                  <a:pt x="0" y="1332756"/>
                </a:cubicBezTo>
                <a:cubicBezTo>
                  <a:pt x="-25477" y="1172261"/>
                  <a:pt x="17540" y="876667"/>
                  <a:pt x="0" y="594482"/>
                </a:cubicBezTo>
                <a:close/>
              </a:path>
              <a:path w="11040872" h="5722227" stroke="0" extrusionOk="0">
                <a:moveTo>
                  <a:pt x="0" y="594482"/>
                </a:moveTo>
                <a:cubicBezTo>
                  <a:pt x="-37935" y="242760"/>
                  <a:pt x="194077" y="27054"/>
                  <a:pt x="594482" y="0"/>
                </a:cubicBezTo>
                <a:cubicBezTo>
                  <a:pt x="773932" y="-24550"/>
                  <a:pt x="1057890" y="25913"/>
                  <a:pt x="1448314" y="0"/>
                </a:cubicBezTo>
                <a:cubicBezTo>
                  <a:pt x="1838738" y="-25913"/>
                  <a:pt x="1797328" y="9502"/>
                  <a:pt x="2006589" y="0"/>
                </a:cubicBezTo>
                <a:cubicBezTo>
                  <a:pt x="2215851" y="-9502"/>
                  <a:pt x="2305839" y="-2636"/>
                  <a:pt x="2466345" y="0"/>
                </a:cubicBezTo>
                <a:cubicBezTo>
                  <a:pt x="2626851" y="2636"/>
                  <a:pt x="3037147" y="20740"/>
                  <a:pt x="3221657" y="0"/>
                </a:cubicBezTo>
                <a:cubicBezTo>
                  <a:pt x="3406167" y="-20740"/>
                  <a:pt x="3611889" y="-6653"/>
                  <a:pt x="3779932" y="0"/>
                </a:cubicBezTo>
                <a:cubicBezTo>
                  <a:pt x="3947975" y="6653"/>
                  <a:pt x="4422439" y="33567"/>
                  <a:pt x="4633764" y="0"/>
                </a:cubicBezTo>
                <a:cubicBezTo>
                  <a:pt x="4845089" y="-33567"/>
                  <a:pt x="4901367" y="-8717"/>
                  <a:pt x="5093520" y="0"/>
                </a:cubicBezTo>
                <a:cubicBezTo>
                  <a:pt x="5285673" y="8717"/>
                  <a:pt x="5570621" y="653"/>
                  <a:pt x="5947352" y="0"/>
                </a:cubicBezTo>
                <a:cubicBezTo>
                  <a:pt x="6324083" y="-653"/>
                  <a:pt x="6209930" y="13850"/>
                  <a:pt x="6308589" y="0"/>
                </a:cubicBezTo>
                <a:cubicBezTo>
                  <a:pt x="6407248" y="-13850"/>
                  <a:pt x="6752695" y="30990"/>
                  <a:pt x="6965383" y="0"/>
                </a:cubicBezTo>
                <a:cubicBezTo>
                  <a:pt x="7178071" y="-30990"/>
                  <a:pt x="7443480" y="-17327"/>
                  <a:pt x="7622176" y="0"/>
                </a:cubicBezTo>
                <a:cubicBezTo>
                  <a:pt x="7800872" y="17327"/>
                  <a:pt x="7990906" y="27729"/>
                  <a:pt x="8180451" y="0"/>
                </a:cubicBezTo>
                <a:cubicBezTo>
                  <a:pt x="8369996" y="-27729"/>
                  <a:pt x="8845868" y="-13192"/>
                  <a:pt x="9034283" y="0"/>
                </a:cubicBezTo>
                <a:cubicBezTo>
                  <a:pt x="9222698" y="13192"/>
                  <a:pt x="9517603" y="-10499"/>
                  <a:pt x="9888115" y="0"/>
                </a:cubicBezTo>
                <a:cubicBezTo>
                  <a:pt x="10258627" y="10499"/>
                  <a:pt x="10316781" y="14930"/>
                  <a:pt x="10446390" y="0"/>
                </a:cubicBezTo>
                <a:cubicBezTo>
                  <a:pt x="10718440" y="-53019"/>
                  <a:pt x="11013962" y="225931"/>
                  <a:pt x="11040872" y="594482"/>
                </a:cubicBezTo>
                <a:cubicBezTo>
                  <a:pt x="11043451" y="904574"/>
                  <a:pt x="11020776" y="1089158"/>
                  <a:pt x="11040872" y="1287424"/>
                </a:cubicBezTo>
                <a:cubicBezTo>
                  <a:pt x="11060968" y="1485690"/>
                  <a:pt x="11051926" y="1673788"/>
                  <a:pt x="11040872" y="1799035"/>
                </a:cubicBezTo>
                <a:cubicBezTo>
                  <a:pt x="11029818" y="1924282"/>
                  <a:pt x="11054623" y="2135970"/>
                  <a:pt x="11040872" y="2355978"/>
                </a:cubicBezTo>
                <a:cubicBezTo>
                  <a:pt x="11027121" y="2575986"/>
                  <a:pt x="11013030" y="2749477"/>
                  <a:pt x="11040872" y="3094253"/>
                </a:cubicBezTo>
                <a:cubicBezTo>
                  <a:pt x="11068714" y="3439030"/>
                  <a:pt x="11029506" y="3525085"/>
                  <a:pt x="11040872" y="3741862"/>
                </a:cubicBezTo>
                <a:cubicBezTo>
                  <a:pt x="11052238" y="3958639"/>
                  <a:pt x="11021397" y="4116679"/>
                  <a:pt x="11040872" y="4298805"/>
                </a:cubicBezTo>
                <a:cubicBezTo>
                  <a:pt x="11060347" y="4480931"/>
                  <a:pt x="11022539" y="4900124"/>
                  <a:pt x="11040872" y="5127745"/>
                </a:cubicBezTo>
                <a:cubicBezTo>
                  <a:pt x="10974688" y="5452322"/>
                  <a:pt x="10793932" y="5738773"/>
                  <a:pt x="10446390" y="5722227"/>
                </a:cubicBezTo>
                <a:cubicBezTo>
                  <a:pt x="10272062" y="5749271"/>
                  <a:pt x="10063650" y="5719054"/>
                  <a:pt x="9789596" y="5722227"/>
                </a:cubicBezTo>
                <a:cubicBezTo>
                  <a:pt x="9515542" y="5725400"/>
                  <a:pt x="9521222" y="5705365"/>
                  <a:pt x="9329840" y="5722227"/>
                </a:cubicBezTo>
                <a:cubicBezTo>
                  <a:pt x="9138458" y="5739089"/>
                  <a:pt x="8905417" y="5705714"/>
                  <a:pt x="8574527" y="5722227"/>
                </a:cubicBezTo>
                <a:cubicBezTo>
                  <a:pt x="8243637" y="5738740"/>
                  <a:pt x="8277624" y="5741955"/>
                  <a:pt x="8114772" y="5722227"/>
                </a:cubicBezTo>
                <a:cubicBezTo>
                  <a:pt x="7951921" y="5702499"/>
                  <a:pt x="7640420" y="5738357"/>
                  <a:pt x="7359459" y="5722227"/>
                </a:cubicBezTo>
                <a:cubicBezTo>
                  <a:pt x="7078498" y="5706097"/>
                  <a:pt x="7122500" y="5736206"/>
                  <a:pt x="6998222" y="5722227"/>
                </a:cubicBezTo>
                <a:cubicBezTo>
                  <a:pt x="6873944" y="5708248"/>
                  <a:pt x="6584762" y="5737766"/>
                  <a:pt x="6242909" y="5722227"/>
                </a:cubicBezTo>
                <a:cubicBezTo>
                  <a:pt x="5901056" y="5706688"/>
                  <a:pt x="5911118" y="5710812"/>
                  <a:pt x="5783154" y="5722227"/>
                </a:cubicBezTo>
                <a:cubicBezTo>
                  <a:pt x="5655191" y="5733642"/>
                  <a:pt x="5585023" y="5732166"/>
                  <a:pt x="5421917" y="5722227"/>
                </a:cubicBezTo>
                <a:cubicBezTo>
                  <a:pt x="5258811" y="5712288"/>
                  <a:pt x="5178725" y="5705468"/>
                  <a:pt x="4962161" y="5722227"/>
                </a:cubicBezTo>
                <a:cubicBezTo>
                  <a:pt x="4745597" y="5738986"/>
                  <a:pt x="4430318" y="5744224"/>
                  <a:pt x="4206848" y="5722227"/>
                </a:cubicBezTo>
                <a:cubicBezTo>
                  <a:pt x="3983378" y="5700230"/>
                  <a:pt x="3911697" y="5735058"/>
                  <a:pt x="3747093" y="5722227"/>
                </a:cubicBezTo>
                <a:cubicBezTo>
                  <a:pt x="3582489" y="5709396"/>
                  <a:pt x="3545682" y="5704593"/>
                  <a:pt x="3385856" y="5722227"/>
                </a:cubicBezTo>
                <a:cubicBezTo>
                  <a:pt x="3226030" y="5739861"/>
                  <a:pt x="3029507" y="5730116"/>
                  <a:pt x="2926100" y="5722227"/>
                </a:cubicBezTo>
                <a:cubicBezTo>
                  <a:pt x="2822693" y="5714338"/>
                  <a:pt x="2554822" y="5699610"/>
                  <a:pt x="2367825" y="5722227"/>
                </a:cubicBezTo>
                <a:cubicBezTo>
                  <a:pt x="2180829" y="5744844"/>
                  <a:pt x="2002855" y="5738254"/>
                  <a:pt x="1711032" y="5722227"/>
                </a:cubicBezTo>
                <a:cubicBezTo>
                  <a:pt x="1419209" y="5706200"/>
                  <a:pt x="1407274" y="5738383"/>
                  <a:pt x="1251276" y="5722227"/>
                </a:cubicBezTo>
                <a:cubicBezTo>
                  <a:pt x="1095278" y="5706071"/>
                  <a:pt x="872658" y="5717760"/>
                  <a:pt x="594482" y="5722227"/>
                </a:cubicBezTo>
                <a:cubicBezTo>
                  <a:pt x="253293" y="5699246"/>
                  <a:pt x="-22323" y="5466443"/>
                  <a:pt x="0" y="5127745"/>
                </a:cubicBezTo>
                <a:cubicBezTo>
                  <a:pt x="-23138" y="4892853"/>
                  <a:pt x="-21399" y="4758867"/>
                  <a:pt x="0" y="4616134"/>
                </a:cubicBezTo>
                <a:cubicBezTo>
                  <a:pt x="21399" y="4473401"/>
                  <a:pt x="-2392" y="4140718"/>
                  <a:pt x="0" y="4013858"/>
                </a:cubicBezTo>
                <a:cubicBezTo>
                  <a:pt x="2392" y="3886998"/>
                  <a:pt x="-9073" y="3524231"/>
                  <a:pt x="0" y="3320916"/>
                </a:cubicBezTo>
                <a:cubicBezTo>
                  <a:pt x="9073" y="3117601"/>
                  <a:pt x="-20614" y="2922972"/>
                  <a:pt x="0" y="2763972"/>
                </a:cubicBezTo>
                <a:cubicBezTo>
                  <a:pt x="20614" y="2604972"/>
                  <a:pt x="5751" y="2418545"/>
                  <a:pt x="0" y="2116363"/>
                </a:cubicBezTo>
                <a:cubicBezTo>
                  <a:pt x="-5751" y="1814181"/>
                  <a:pt x="-23336" y="1771268"/>
                  <a:pt x="0" y="1604752"/>
                </a:cubicBezTo>
                <a:cubicBezTo>
                  <a:pt x="23336" y="1438236"/>
                  <a:pt x="-35446" y="1063211"/>
                  <a:pt x="0" y="594482"/>
                </a:cubicBezTo>
                <a:close/>
              </a:path>
            </a:pathLst>
          </a:custGeom>
          <a:solidFill>
            <a:schemeClr val="accent1"/>
          </a:solidFill>
          <a:ln w="25400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10389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626A1B-D857-A628-0679-7750C6F2F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467" y="887973"/>
            <a:ext cx="9889067" cy="1325563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 dirty="0">
                <a:solidFill>
                  <a:schemeClr val="bg1"/>
                </a:solidFill>
              </a:rPr>
              <a:t>Who regulates parliament?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6D7E5B0F-5185-440A-8222-321C1D118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092" y="2325880"/>
            <a:ext cx="9957816" cy="18288"/>
          </a:xfrm>
          <a:custGeom>
            <a:avLst/>
            <a:gdLst>
              <a:gd name="connsiteX0" fmla="*/ 0 w 9957816"/>
              <a:gd name="connsiteY0" fmla="*/ 0 h 18288"/>
              <a:gd name="connsiteX1" fmla="*/ 863011 w 9957816"/>
              <a:gd name="connsiteY1" fmla="*/ 0 h 18288"/>
              <a:gd name="connsiteX2" fmla="*/ 1327709 w 9957816"/>
              <a:gd name="connsiteY2" fmla="*/ 0 h 18288"/>
              <a:gd name="connsiteX3" fmla="*/ 2091141 w 9957816"/>
              <a:gd name="connsiteY3" fmla="*/ 0 h 18288"/>
              <a:gd name="connsiteX4" fmla="*/ 2555839 w 9957816"/>
              <a:gd name="connsiteY4" fmla="*/ 0 h 18288"/>
              <a:gd name="connsiteX5" fmla="*/ 3219694 w 9957816"/>
              <a:gd name="connsiteY5" fmla="*/ 0 h 18288"/>
              <a:gd name="connsiteX6" fmla="*/ 3983126 w 9957816"/>
              <a:gd name="connsiteY6" fmla="*/ 0 h 18288"/>
              <a:gd name="connsiteX7" fmla="*/ 4348246 w 9957816"/>
              <a:gd name="connsiteY7" fmla="*/ 0 h 18288"/>
              <a:gd name="connsiteX8" fmla="*/ 4713366 w 9957816"/>
              <a:gd name="connsiteY8" fmla="*/ 0 h 18288"/>
              <a:gd name="connsiteX9" fmla="*/ 5576377 w 9957816"/>
              <a:gd name="connsiteY9" fmla="*/ 0 h 18288"/>
              <a:gd name="connsiteX10" fmla="*/ 6240231 w 9957816"/>
              <a:gd name="connsiteY10" fmla="*/ 0 h 18288"/>
              <a:gd name="connsiteX11" fmla="*/ 6605351 w 9957816"/>
              <a:gd name="connsiteY11" fmla="*/ 0 h 18288"/>
              <a:gd name="connsiteX12" fmla="*/ 7269206 w 9957816"/>
              <a:gd name="connsiteY12" fmla="*/ 0 h 18288"/>
              <a:gd name="connsiteX13" fmla="*/ 8132216 w 9957816"/>
              <a:gd name="connsiteY13" fmla="*/ 0 h 18288"/>
              <a:gd name="connsiteX14" fmla="*/ 8696493 w 9957816"/>
              <a:gd name="connsiteY14" fmla="*/ 0 h 18288"/>
              <a:gd name="connsiteX15" fmla="*/ 9260769 w 9957816"/>
              <a:gd name="connsiteY15" fmla="*/ 0 h 18288"/>
              <a:gd name="connsiteX16" fmla="*/ 9957816 w 9957816"/>
              <a:gd name="connsiteY16" fmla="*/ 0 h 18288"/>
              <a:gd name="connsiteX17" fmla="*/ 9957816 w 9957816"/>
              <a:gd name="connsiteY17" fmla="*/ 18288 h 18288"/>
              <a:gd name="connsiteX18" fmla="*/ 9293962 w 9957816"/>
              <a:gd name="connsiteY18" fmla="*/ 18288 h 18288"/>
              <a:gd name="connsiteX19" fmla="*/ 8530529 w 9957816"/>
              <a:gd name="connsiteY19" fmla="*/ 18288 h 18288"/>
              <a:gd name="connsiteX20" fmla="*/ 7767096 w 9957816"/>
              <a:gd name="connsiteY20" fmla="*/ 18288 h 18288"/>
              <a:gd name="connsiteX21" fmla="*/ 7302398 w 9957816"/>
              <a:gd name="connsiteY21" fmla="*/ 18288 h 18288"/>
              <a:gd name="connsiteX22" fmla="*/ 6439388 w 9957816"/>
              <a:gd name="connsiteY22" fmla="*/ 18288 h 18288"/>
              <a:gd name="connsiteX23" fmla="*/ 5775533 w 9957816"/>
              <a:gd name="connsiteY23" fmla="*/ 18288 h 18288"/>
              <a:gd name="connsiteX24" fmla="*/ 5410413 w 9957816"/>
              <a:gd name="connsiteY24" fmla="*/ 18288 h 18288"/>
              <a:gd name="connsiteX25" fmla="*/ 4746559 w 9957816"/>
              <a:gd name="connsiteY25" fmla="*/ 18288 h 18288"/>
              <a:gd name="connsiteX26" fmla="*/ 4182283 w 9957816"/>
              <a:gd name="connsiteY26" fmla="*/ 18288 h 18288"/>
              <a:gd name="connsiteX27" fmla="*/ 3618006 w 9957816"/>
              <a:gd name="connsiteY27" fmla="*/ 18288 h 18288"/>
              <a:gd name="connsiteX28" fmla="*/ 3053730 w 9957816"/>
              <a:gd name="connsiteY28" fmla="*/ 18288 h 18288"/>
              <a:gd name="connsiteX29" fmla="*/ 2489454 w 9957816"/>
              <a:gd name="connsiteY29" fmla="*/ 18288 h 18288"/>
              <a:gd name="connsiteX30" fmla="*/ 1726021 w 9957816"/>
              <a:gd name="connsiteY30" fmla="*/ 18288 h 18288"/>
              <a:gd name="connsiteX31" fmla="*/ 1062167 w 9957816"/>
              <a:gd name="connsiteY31" fmla="*/ 18288 h 18288"/>
              <a:gd name="connsiteX32" fmla="*/ 697047 w 9957816"/>
              <a:gd name="connsiteY32" fmla="*/ 18288 h 18288"/>
              <a:gd name="connsiteX33" fmla="*/ 0 w 9957816"/>
              <a:gd name="connsiteY33" fmla="*/ 18288 h 18288"/>
              <a:gd name="connsiteX34" fmla="*/ 0 w 9957816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957816" h="18288" fill="none" extrusionOk="0">
                <a:moveTo>
                  <a:pt x="0" y="0"/>
                </a:moveTo>
                <a:cubicBezTo>
                  <a:pt x="258912" y="4528"/>
                  <a:pt x="602792" y="35413"/>
                  <a:pt x="863011" y="0"/>
                </a:cubicBezTo>
                <a:cubicBezTo>
                  <a:pt x="1123230" y="-35413"/>
                  <a:pt x="1110743" y="8950"/>
                  <a:pt x="1327709" y="0"/>
                </a:cubicBezTo>
                <a:cubicBezTo>
                  <a:pt x="1544675" y="-8950"/>
                  <a:pt x="1720121" y="-30004"/>
                  <a:pt x="2091141" y="0"/>
                </a:cubicBezTo>
                <a:cubicBezTo>
                  <a:pt x="2462161" y="30004"/>
                  <a:pt x="2325710" y="-22120"/>
                  <a:pt x="2555839" y="0"/>
                </a:cubicBezTo>
                <a:cubicBezTo>
                  <a:pt x="2785968" y="22120"/>
                  <a:pt x="2943172" y="14890"/>
                  <a:pt x="3219694" y="0"/>
                </a:cubicBezTo>
                <a:cubicBezTo>
                  <a:pt x="3496216" y="-14890"/>
                  <a:pt x="3789247" y="-1477"/>
                  <a:pt x="3983126" y="0"/>
                </a:cubicBezTo>
                <a:cubicBezTo>
                  <a:pt x="4177005" y="1477"/>
                  <a:pt x="4180112" y="16397"/>
                  <a:pt x="4348246" y="0"/>
                </a:cubicBezTo>
                <a:cubicBezTo>
                  <a:pt x="4516380" y="-16397"/>
                  <a:pt x="4601818" y="4117"/>
                  <a:pt x="4713366" y="0"/>
                </a:cubicBezTo>
                <a:cubicBezTo>
                  <a:pt x="4824914" y="-4117"/>
                  <a:pt x="5400642" y="663"/>
                  <a:pt x="5576377" y="0"/>
                </a:cubicBezTo>
                <a:cubicBezTo>
                  <a:pt x="5752112" y="-663"/>
                  <a:pt x="6036350" y="11452"/>
                  <a:pt x="6240231" y="0"/>
                </a:cubicBezTo>
                <a:cubicBezTo>
                  <a:pt x="6444112" y="-11452"/>
                  <a:pt x="6508667" y="-15154"/>
                  <a:pt x="6605351" y="0"/>
                </a:cubicBezTo>
                <a:cubicBezTo>
                  <a:pt x="6702035" y="15154"/>
                  <a:pt x="7096186" y="19291"/>
                  <a:pt x="7269206" y="0"/>
                </a:cubicBezTo>
                <a:cubicBezTo>
                  <a:pt x="7442227" y="-19291"/>
                  <a:pt x="7802902" y="39720"/>
                  <a:pt x="8132216" y="0"/>
                </a:cubicBezTo>
                <a:cubicBezTo>
                  <a:pt x="8461530" y="-39720"/>
                  <a:pt x="8551221" y="24341"/>
                  <a:pt x="8696493" y="0"/>
                </a:cubicBezTo>
                <a:cubicBezTo>
                  <a:pt x="8841765" y="-24341"/>
                  <a:pt x="9091257" y="15574"/>
                  <a:pt x="9260769" y="0"/>
                </a:cubicBezTo>
                <a:cubicBezTo>
                  <a:pt x="9430281" y="-15574"/>
                  <a:pt x="9809458" y="-15806"/>
                  <a:pt x="9957816" y="0"/>
                </a:cubicBezTo>
                <a:cubicBezTo>
                  <a:pt x="9958154" y="7640"/>
                  <a:pt x="9957366" y="11289"/>
                  <a:pt x="9957816" y="18288"/>
                </a:cubicBezTo>
                <a:cubicBezTo>
                  <a:pt x="9789958" y="23645"/>
                  <a:pt x="9437684" y="-10787"/>
                  <a:pt x="9293962" y="18288"/>
                </a:cubicBezTo>
                <a:cubicBezTo>
                  <a:pt x="9150240" y="47363"/>
                  <a:pt x="8858466" y="6899"/>
                  <a:pt x="8530529" y="18288"/>
                </a:cubicBezTo>
                <a:cubicBezTo>
                  <a:pt x="8202592" y="29677"/>
                  <a:pt x="8042036" y="-12845"/>
                  <a:pt x="7767096" y="18288"/>
                </a:cubicBezTo>
                <a:cubicBezTo>
                  <a:pt x="7492156" y="49421"/>
                  <a:pt x="7464764" y="38557"/>
                  <a:pt x="7302398" y="18288"/>
                </a:cubicBezTo>
                <a:cubicBezTo>
                  <a:pt x="7140032" y="-1981"/>
                  <a:pt x="6674139" y="-20177"/>
                  <a:pt x="6439388" y="18288"/>
                </a:cubicBezTo>
                <a:cubicBezTo>
                  <a:pt x="6204637" y="56753"/>
                  <a:pt x="6044763" y="2398"/>
                  <a:pt x="5775533" y="18288"/>
                </a:cubicBezTo>
                <a:cubicBezTo>
                  <a:pt x="5506303" y="34178"/>
                  <a:pt x="5528640" y="8636"/>
                  <a:pt x="5410413" y="18288"/>
                </a:cubicBezTo>
                <a:cubicBezTo>
                  <a:pt x="5292186" y="27940"/>
                  <a:pt x="4880771" y="-3659"/>
                  <a:pt x="4746559" y="18288"/>
                </a:cubicBezTo>
                <a:cubicBezTo>
                  <a:pt x="4612347" y="40235"/>
                  <a:pt x="4346390" y="46329"/>
                  <a:pt x="4182283" y="18288"/>
                </a:cubicBezTo>
                <a:cubicBezTo>
                  <a:pt x="4018176" y="-9753"/>
                  <a:pt x="3743247" y="40654"/>
                  <a:pt x="3618006" y="18288"/>
                </a:cubicBezTo>
                <a:cubicBezTo>
                  <a:pt x="3492765" y="-4078"/>
                  <a:pt x="3201495" y="15624"/>
                  <a:pt x="3053730" y="18288"/>
                </a:cubicBezTo>
                <a:cubicBezTo>
                  <a:pt x="2905965" y="20952"/>
                  <a:pt x="2770855" y="10382"/>
                  <a:pt x="2489454" y="18288"/>
                </a:cubicBezTo>
                <a:cubicBezTo>
                  <a:pt x="2208053" y="26194"/>
                  <a:pt x="1999579" y="12705"/>
                  <a:pt x="1726021" y="18288"/>
                </a:cubicBezTo>
                <a:cubicBezTo>
                  <a:pt x="1452463" y="23871"/>
                  <a:pt x="1261725" y="2423"/>
                  <a:pt x="1062167" y="18288"/>
                </a:cubicBezTo>
                <a:cubicBezTo>
                  <a:pt x="862609" y="34153"/>
                  <a:pt x="828837" y="34680"/>
                  <a:pt x="697047" y="18288"/>
                </a:cubicBezTo>
                <a:cubicBezTo>
                  <a:pt x="565257" y="1896"/>
                  <a:pt x="290333" y="-12656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9957816" h="18288" stroke="0" extrusionOk="0">
                <a:moveTo>
                  <a:pt x="0" y="0"/>
                </a:moveTo>
                <a:cubicBezTo>
                  <a:pt x="239894" y="-13568"/>
                  <a:pt x="444306" y="20490"/>
                  <a:pt x="564276" y="0"/>
                </a:cubicBezTo>
                <a:cubicBezTo>
                  <a:pt x="684246" y="-20490"/>
                  <a:pt x="829702" y="-16311"/>
                  <a:pt x="929396" y="0"/>
                </a:cubicBezTo>
                <a:cubicBezTo>
                  <a:pt x="1029090" y="16311"/>
                  <a:pt x="1434080" y="4599"/>
                  <a:pt x="1792407" y="0"/>
                </a:cubicBezTo>
                <a:cubicBezTo>
                  <a:pt x="2150734" y="-4599"/>
                  <a:pt x="2230922" y="-3217"/>
                  <a:pt x="2356683" y="0"/>
                </a:cubicBezTo>
                <a:cubicBezTo>
                  <a:pt x="2482444" y="3217"/>
                  <a:pt x="2727176" y="10118"/>
                  <a:pt x="2920959" y="0"/>
                </a:cubicBezTo>
                <a:cubicBezTo>
                  <a:pt x="3114742" y="-10118"/>
                  <a:pt x="3583268" y="6126"/>
                  <a:pt x="3783970" y="0"/>
                </a:cubicBezTo>
                <a:cubicBezTo>
                  <a:pt x="3984672" y="-6126"/>
                  <a:pt x="4119530" y="12121"/>
                  <a:pt x="4248668" y="0"/>
                </a:cubicBezTo>
                <a:cubicBezTo>
                  <a:pt x="4377806" y="-12121"/>
                  <a:pt x="4830370" y="39306"/>
                  <a:pt x="5111679" y="0"/>
                </a:cubicBezTo>
                <a:cubicBezTo>
                  <a:pt x="5392988" y="-39306"/>
                  <a:pt x="5595981" y="-37432"/>
                  <a:pt x="5974690" y="0"/>
                </a:cubicBezTo>
                <a:cubicBezTo>
                  <a:pt x="6353399" y="37432"/>
                  <a:pt x="6382398" y="-32218"/>
                  <a:pt x="6638544" y="0"/>
                </a:cubicBezTo>
                <a:cubicBezTo>
                  <a:pt x="6894690" y="32218"/>
                  <a:pt x="7107197" y="-8479"/>
                  <a:pt x="7501555" y="0"/>
                </a:cubicBezTo>
                <a:cubicBezTo>
                  <a:pt x="7895913" y="8479"/>
                  <a:pt x="7913370" y="-2556"/>
                  <a:pt x="8065831" y="0"/>
                </a:cubicBezTo>
                <a:cubicBezTo>
                  <a:pt x="8218292" y="2556"/>
                  <a:pt x="8391465" y="4509"/>
                  <a:pt x="8630107" y="0"/>
                </a:cubicBezTo>
                <a:cubicBezTo>
                  <a:pt x="8868749" y="-4509"/>
                  <a:pt x="9078381" y="-9348"/>
                  <a:pt x="9393540" y="0"/>
                </a:cubicBezTo>
                <a:cubicBezTo>
                  <a:pt x="9708699" y="9348"/>
                  <a:pt x="9789190" y="-16759"/>
                  <a:pt x="9957816" y="0"/>
                </a:cubicBezTo>
                <a:cubicBezTo>
                  <a:pt x="9957941" y="4395"/>
                  <a:pt x="9957741" y="9776"/>
                  <a:pt x="9957816" y="18288"/>
                </a:cubicBezTo>
                <a:cubicBezTo>
                  <a:pt x="9649812" y="40651"/>
                  <a:pt x="9486007" y="41594"/>
                  <a:pt x="9194383" y="18288"/>
                </a:cubicBezTo>
                <a:cubicBezTo>
                  <a:pt x="8902759" y="-5018"/>
                  <a:pt x="8744094" y="43814"/>
                  <a:pt x="8530529" y="18288"/>
                </a:cubicBezTo>
                <a:cubicBezTo>
                  <a:pt x="8316964" y="-7238"/>
                  <a:pt x="8282371" y="24093"/>
                  <a:pt x="8165409" y="18288"/>
                </a:cubicBezTo>
                <a:cubicBezTo>
                  <a:pt x="8048447" y="12483"/>
                  <a:pt x="7851788" y="12040"/>
                  <a:pt x="7700711" y="18288"/>
                </a:cubicBezTo>
                <a:cubicBezTo>
                  <a:pt x="7549634" y="24536"/>
                  <a:pt x="7127225" y="27915"/>
                  <a:pt x="6837700" y="18288"/>
                </a:cubicBezTo>
                <a:cubicBezTo>
                  <a:pt x="6548175" y="8661"/>
                  <a:pt x="6330711" y="50037"/>
                  <a:pt x="6173846" y="18288"/>
                </a:cubicBezTo>
                <a:cubicBezTo>
                  <a:pt x="6016981" y="-13461"/>
                  <a:pt x="5930031" y="15985"/>
                  <a:pt x="5709148" y="18288"/>
                </a:cubicBezTo>
                <a:cubicBezTo>
                  <a:pt x="5488265" y="20591"/>
                  <a:pt x="5372997" y="43097"/>
                  <a:pt x="5045293" y="18288"/>
                </a:cubicBezTo>
                <a:cubicBezTo>
                  <a:pt x="4717590" y="-6521"/>
                  <a:pt x="4829875" y="6803"/>
                  <a:pt x="4680174" y="18288"/>
                </a:cubicBezTo>
                <a:cubicBezTo>
                  <a:pt x="4530473" y="29773"/>
                  <a:pt x="4441300" y="27030"/>
                  <a:pt x="4315054" y="18288"/>
                </a:cubicBezTo>
                <a:cubicBezTo>
                  <a:pt x="4188808" y="9546"/>
                  <a:pt x="3846162" y="4446"/>
                  <a:pt x="3651199" y="18288"/>
                </a:cubicBezTo>
                <a:cubicBezTo>
                  <a:pt x="3456236" y="32130"/>
                  <a:pt x="3412656" y="-1324"/>
                  <a:pt x="3186501" y="18288"/>
                </a:cubicBezTo>
                <a:cubicBezTo>
                  <a:pt x="2960346" y="37900"/>
                  <a:pt x="2783091" y="19872"/>
                  <a:pt x="2423069" y="18288"/>
                </a:cubicBezTo>
                <a:cubicBezTo>
                  <a:pt x="2063047" y="16704"/>
                  <a:pt x="2066062" y="18692"/>
                  <a:pt x="1958370" y="18288"/>
                </a:cubicBezTo>
                <a:cubicBezTo>
                  <a:pt x="1850678" y="17884"/>
                  <a:pt x="1403255" y="47471"/>
                  <a:pt x="1194938" y="18288"/>
                </a:cubicBezTo>
                <a:cubicBezTo>
                  <a:pt x="986621" y="-10895"/>
                  <a:pt x="986435" y="4670"/>
                  <a:pt x="829818" y="18288"/>
                </a:cubicBezTo>
                <a:cubicBezTo>
                  <a:pt x="673201" y="31906"/>
                  <a:pt x="178831" y="-2639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FE712F-8F67-57BE-0A31-CFE21EEAB8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1467" y="2607733"/>
            <a:ext cx="9889067" cy="32850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Parliament regulates parliament through elements such as select committees.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Why can’t no one else regulate parliament? 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Because parliament are supreme.  </a:t>
            </a:r>
          </a:p>
        </p:txBody>
      </p:sp>
    </p:spTree>
    <p:extLst>
      <p:ext uri="{BB962C8B-B14F-4D97-AF65-F5344CB8AC3E}">
        <p14:creationId xmlns:p14="http://schemas.microsoft.com/office/powerpoint/2010/main" val="32753151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4A8A7-3A9A-CEA2-FF4E-453596C5C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530C8-7343-67CD-D286-BA7C3B4C1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Create a 5 minute presentation regarding one of the following; </a:t>
            </a:r>
          </a:p>
          <a:p>
            <a:endParaRPr lang="en-GB" dirty="0"/>
          </a:p>
          <a:p>
            <a:r>
              <a:rPr lang="en-GB" dirty="0"/>
              <a:t>Separation of powers theory. </a:t>
            </a:r>
          </a:p>
          <a:p>
            <a:endParaRPr lang="en-GB" dirty="0"/>
          </a:p>
          <a:p>
            <a:r>
              <a:rPr lang="en-GB" dirty="0"/>
              <a:t>Rule of law. </a:t>
            </a:r>
          </a:p>
          <a:p>
            <a:endParaRPr lang="en-GB" dirty="0"/>
          </a:p>
          <a:p>
            <a:r>
              <a:rPr lang="en-GB" dirty="0"/>
              <a:t>Parliamentary Sovereignty. </a:t>
            </a:r>
          </a:p>
          <a:p>
            <a:endParaRPr lang="en-GB" dirty="0"/>
          </a:p>
          <a:p>
            <a:r>
              <a:rPr lang="en-GB" dirty="0"/>
              <a:t>20 minutes to create.</a:t>
            </a:r>
          </a:p>
        </p:txBody>
      </p:sp>
      <p:pic>
        <p:nvPicPr>
          <p:cNvPr id="5" name="Graphic 4" descr="Boardroom outline">
            <a:extLst>
              <a:ext uri="{FF2B5EF4-FFF2-40B4-BE49-F238E27FC236}">
                <a16:creationId xmlns:a16="http://schemas.microsoft.com/office/drawing/2014/main" id="{F1324354-43E9-E9C0-F137-7C373008C7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58663" y="2283125"/>
            <a:ext cx="4173115" cy="4173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1199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2306AB6-9D65-4F8E-9FD7-C3F3A3DE3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73A52C17-1335-BEA5-DAE9-C3D7F81FF7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624" b="162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84C940E-7A1D-418E-A9E8-C9852CA8E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1255" y="2996261"/>
            <a:ext cx="6310745" cy="3861739"/>
          </a:xfrm>
          <a:custGeom>
            <a:avLst/>
            <a:gdLst>
              <a:gd name="connsiteX0" fmla="*/ 5172027 w 6310745"/>
              <a:gd name="connsiteY0" fmla="*/ 351902 h 3861739"/>
              <a:gd name="connsiteX1" fmla="*/ 5173047 w 6310745"/>
              <a:gd name="connsiteY1" fmla="*/ 352987 h 3861739"/>
              <a:gd name="connsiteX2" fmla="*/ 5177471 w 6310745"/>
              <a:gd name="connsiteY2" fmla="*/ 352581 h 3861739"/>
              <a:gd name="connsiteX3" fmla="*/ 2969865 w 6310745"/>
              <a:gd name="connsiteY3" fmla="*/ 91462 h 3861739"/>
              <a:gd name="connsiteX4" fmla="*/ 2918830 w 6310745"/>
              <a:gd name="connsiteY4" fmla="*/ 95401 h 3861739"/>
              <a:gd name="connsiteX5" fmla="*/ 1957331 w 6310745"/>
              <a:gd name="connsiteY5" fmla="*/ 323658 h 3861739"/>
              <a:gd name="connsiteX6" fmla="*/ 413011 w 6310745"/>
              <a:gd name="connsiteY6" fmla="*/ 1429370 h 3861739"/>
              <a:gd name="connsiteX7" fmla="*/ 88087 w 6310745"/>
              <a:gd name="connsiteY7" fmla="*/ 2204577 h 3861739"/>
              <a:gd name="connsiteX8" fmla="*/ 109862 w 6310745"/>
              <a:gd name="connsiteY8" fmla="*/ 2159496 h 3861739"/>
              <a:gd name="connsiteX9" fmla="*/ 566286 w 6310745"/>
              <a:gd name="connsiteY9" fmla="*/ 1369352 h 3861739"/>
              <a:gd name="connsiteX10" fmla="*/ 1648059 w 6310745"/>
              <a:gd name="connsiteY10" fmla="*/ 484837 h 3861739"/>
              <a:gd name="connsiteX11" fmla="*/ 2969865 w 6310745"/>
              <a:gd name="connsiteY11" fmla="*/ 91462 h 3861739"/>
              <a:gd name="connsiteX12" fmla="*/ 3495357 w 6310745"/>
              <a:gd name="connsiteY12" fmla="*/ 893 h 3861739"/>
              <a:gd name="connsiteX13" fmla="*/ 3941913 w 6310745"/>
              <a:gd name="connsiteY13" fmla="*/ 37963 h 3861739"/>
              <a:gd name="connsiteX14" fmla="*/ 5299614 w 6310745"/>
              <a:gd name="connsiteY14" fmla="*/ 324201 h 3861739"/>
              <a:gd name="connsiteX15" fmla="*/ 6213700 w 6310745"/>
              <a:gd name="connsiteY15" fmla="*/ 666307 h 3861739"/>
              <a:gd name="connsiteX16" fmla="*/ 6310745 w 6310745"/>
              <a:gd name="connsiteY16" fmla="*/ 718092 h 3861739"/>
              <a:gd name="connsiteX17" fmla="*/ 6310745 w 6310745"/>
              <a:gd name="connsiteY17" fmla="*/ 786964 h 3861739"/>
              <a:gd name="connsiteX18" fmla="*/ 6223734 w 6310745"/>
              <a:gd name="connsiteY18" fmla="*/ 739515 h 3861739"/>
              <a:gd name="connsiteX19" fmla="*/ 5436559 w 6310745"/>
              <a:gd name="connsiteY19" fmla="*/ 427942 h 3861739"/>
              <a:gd name="connsiteX20" fmla="*/ 5314925 w 6310745"/>
              <a:gd name="connsiteY20" fmla="*/ 390465 h 3861739"/>
              <a:gd name="connsiteX21" fmla="*/ 5198564 w 6310745"/>
              <a:gd name="connsiteY21" fmla="*/ 357468 h 3861739"/>
              <a:gd name="connsiteX22" fmla="*/ 5826636 w 6310745"/>
              <a:gd name="connsiteY22" fmla="*/ 619266 h 3861739"/>
              <a:gd name="connsiteX23" fmla="*/ 6125359 w 6310745"/>
              <a:gd name="connsiteY23" fmla="*/ 778370 h 3861739"/>
              <a:gd name="connsiteX24" fmla="*/ 6310745 w 6310745"/>
              <a:gd name="connsiteY24" fmla="*/ 896973 h 3861739"/>
              <a:gd name="connsiteX25" fmla="*/ 6310745 w 6310745"/>
              <a:gd name="connsiteY25" fmla="*/ 3861739 h 3861739"/>
              <a:gd name="connsiteX26" fmla="*/ 974639 w 6310745"/>
              <a:gd name="connsiteY26" fmla="*/ 3861739 h 3861739"/>
              <a:gd name="connsiteX27" fmla="*/ 719986 w 6310745"/>
              <a:gd name="connsiteY27" fmla="*/ 3659957 h 3861739"/>
              <a:gd name="connsiteX28" fmla="*/ 299202 w 6310745"/>
              <a:gd name="connsiteY28" fmla="*/ 3177626 h 3861739"/>
              <a:gd name="connsiteX29" fmla="*/ 52873 w 6310745"/>
              <a:gd name="connsiteY29" fmla="*/ 2564820 h 3861739"/>
              <a:gd name="connsiteX30" fmla="*/ 21743 w 6310745"/>
              <a:gd name="connsiteY30" fmla="*/ 2457276 h 3861739"/>
              <a:gd name="connsiteX31" fmla="*/ 15788 w 6310745"/>
              <a:gd name="connsiteY31" fmla="*/ 2193035 h 3861739"/>
              <a:gd name="connsiteX32" fmla="*/ 1087523 w 6310745"/>
              <a:gd name="connsiteY32" fmla="*/ 695306 h 3861739"/>
              <a:gd name="connsiteX33" fmla="*/ 2765215 w 6310745"/>
              <a:gd name="connsiteY33" fmla="*/ 56158 h 3861739"/>
              <a:gd name="connsiteX34" fmla="*/ 3120078 w 6310745"/>
              <a:gd name="connsiteY34" fmla="*/ 15422 h 3861739"/>
              <a:gd name="connsiteX35" fmla="*/ 3495357 w 6310745"/>
              <a:gd name="connsiteY35" fmla="*/ 893 h 3861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310745" h="3861739">
                <a:moveTo>
                  <a:pt x="5172027" y="351902"/>
                </a:moveTo>
                <a:cubicBezTo>
                  <a:pt x="5172027" y="351902"/>
                  <a:pt x="5172027" y="352852"/>
                  <a:pt x="5173047" y="352987"/>
                </a:cubicBezTo>
                <a:lnTo>
                  <a:pt x="5177471" y="352581"/>
                </a:lnTo>
                <a:close/>
                <a:moveTo>
                  <a:pt x="2969865" y="91462"/>
                </a:moveTo>
                <a:cubicBezTo>
                  <a:pt x="2952701" y="89711"/>
                  <a:pt x="2935264" y="91055"/>
                  <a:pt x="2918830" y="95401"/>
                </a:cubicBezTo>
                <a:cubicBezTo>
                  <a:pt x="2586081" y="133611"/>
                  <a:pt x="2262146" y="210506"/>
                  <a:pt x="1957331" y="323658"/>
                </a:cubicBezTo>
                <a:cubicBezTo>
                  <a:pt x="1300170" y="565494"/>
                  <a:pt x="773488" y="924243"/>
                  <a:pt x="413011" y="1429370"/>
                </a:cubicBezTo>
                <a:cubicBezTo>
                  <a:pt x="241125" y="1667934"/>
                  <a:pt x="130650" y="1931482"/>
                  <a:pt x="88087" y="2204577"/>
                </a:cubicBezTo>
                <a:cubicBezTo>
                  <a:pt x="96253" y="2189777"/>
                  <a:pt x="103398" y="2174704"/>
                  <a:pt x="109862" y="2159496"/>
                </a:cubicBezTo>
                <a:cubicBezTo>
                  <a:pt x="227584" y="1883441"/>
                  <a:pt x="374053" y="1617978"/>
                  <a:pt x="566286" y="1369352"/>
                </a:cubicBezTo>
                <a:cubicBezTo>
                  <a:pt x="843916" y="1009789"/>
                  <a:pt x="1197929" y="710108"/>
                  <a:pt x="1648059" y="484837"/>
                </a:cubicBezTo>
                <a:cubicBezTo>
                  <a:pt x="2053957" y="281700"/>
                  <a:pt x="2497621" y="159899"/>
                  <a:pt x="2969865" y="91462"/>
                </a:cubicBezTo>
                <a:close/>
                <a:moveTo>
                  <a:pt x="3495357" y="893"/>
                </a:moveTo>
                <a:cubicBezTo>
                  <a:pt x="3633661" y="-4539"/>
                  <a:pt x="3787957" y="15693"/>
                  <a:pt x="3941913" y="37963"/>
                </a:cubicBezTo>
                <a:cubicBezTo>
                  <a:pt x="4403949" y="104770"/>
                  <a:pt x="4858161" y="195339"/>
                  <a:pt x="5299614" y="324201"/>
                </a:cubicBezTo>
                <a:cubicBezTo>
                  <a:pt x="5617945" y="417079"/>
                  <a:pt x="5925559" y="526685"/>
                  <a:pt x="6213700" y="666307"/>
                </a:cubicBezTo>
                <a:lnTo>
                  <a:pt x="6310745" y="718092"/>
                </a:lnTo>
                <a:lnTo>
                  <a:pt x="6310745" y="786964"/>
                </a:lnTo>
                <a:lnTo>
                  <a:pt x="6223734" y="739515"/>
                </a:lnTo>
                <a:cubicBezTo>
                  <a:pt x="5975170" y="615379"/>
                  <a:pt x="5710361" y="515015"/>
                  <a:pt x="5436559" y="427942"/>
                </a:cubicBezTo>
                <a:cubicBezTo>
                  <a:pt x="5396292" y="415002"/>
                  <a:pt x="5355753" y="402509"/>
                  <a:pt x="5314925" y="390465"/>
                </a:cubicBezTo>
                <a:cubicBezTo>
                  <a:pt x="5276307" y="379059"/>
                  <a:pt x="5237351" y="368468"/>
                  <a:pt x="5198564" y="357468"/>
                </a:cubicBezTo>
                <a:cubicBezTo>
                  <a:pt x="5414393" y="434473"/>
                  <a:pt x="5624129" y="521907"/>
                  <a:pt x="5826636" y="619266"/>
                </a:cubicBezTo>
                <a:cubicBezTo>
                  <a:pt x="5929344" y="669507"/>
                  <a:pt x="6029097" y="722388"/>
                  <a:pt x="6125359" y="778370"/>
                </a:cubicBezTo>
                <a:lnTo>
                  <a:pt x="6310745" y="896973"/>
                </a:lnTo>
                <a:lnTo>
                  <a:pt x="6310745" y="3861739"/>
                </a:lnTo>
                <a:lnTo>
                  <a:pt x="974639" y="3861739"/>
                </a:lnTo>
                <a:lnTo>
                  <a:pt x="719986" y="3659957"/>
                </a:lnTo>
                <a:cubicBezTo>
                  <a:pt x="556844" y="3515259"/>
                  <a:pt x="415052" y="3355506"/>
                  <a:pt x="299202" y="3177626"/>
                </a:cubicBezTo>
                <a:cubicBezTo>
                  <a:pt x="173197" y="2986301"/>
                  <a:pt x="89840" y="2778941"/>
                  <a:pt x="52873" y="2564820"/>
                </a:cubicBezTo>
                <a:cubicBezTo>
                  <a:pt x="46170" y="2528361"/>
                  <a:pt x="35760" y="2492390"/>
                  <a:pt x="21743" y="2457276"/>
                </a:cubicBezTo>
                <a:cubicBezTo>
                  <a:pt x="-12282" y="2369287"/>
                  <a:pt x="-34" y="2280753"/>
                  <a:pt x="15788" y="2193035"/>
                </a:cubicBezTo>
                <a:cubicBezTo>
                  <a:pt x="125343" y="1581179"/>
                  <a:pt x="505554" y="1091397"/>
                  <a:pt x="1087523" y="695306"/>
                </a:cubicBezTo>
                <a:cubicBezTo>
                  <a:pt x="1574397" y="363308"/>
                  <a:pt x="2138335" y="155961"/>
                  <a:pt x="2765215" y="56158"/>
                </a:cubicBezTo>
                <a:cubicBezTo>
                  <a:pt x="2882595" y="37419"/>
                  <a:pt x="3000997" y="24655"/>
                  <a:pt x="3120078" y="15422"/>
                </a:cubicBezTo>
                <a:cubicBezTo>
                  <a:pt x="3239161" y="6188"/>
                  <a:pt x="3356711" y="2250"/>
                  <a:pt x="3495357" y="893"/>
                </a:cubicBezTo>
                <a:close/>
              </a:path>
            </a:pathLst>
          </a:custGeom>
          <a:solidFill>
            <a:srgbClr val="00B026">
              <a:alpha val="91000"/>
            </a:srgbClr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1D6201-CA25-08D5-B12B-7084DB31BE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04878" y="3732208"/>
            <a:ext cx="4574851" cy="1390218"/>
          </a:xfrm>
        </p:spPr>
        <p:txBody>
          <a:bodyPr anchor="b">
            <a:normAutofit/>
          </a:bodyPr>
          <a:lstStyle/>
          <a:p>
            <a:pPr algn="ctr"/>
            <a:r>
              <a:rPr lang="en-GB" sz="5200" b="1" i="1" u="sng">
                <a:solidFill>
                  <a:schemeClr val="bg1"/>
                </a:solidFill>
              </a:rPr>
              <a:t>Devolution</a:t>
            </a:r>
          </a:p>
        </p:txBody>
      </p:sp>
      <p:sp>
        <p:nvSpPr>
          <p:cNvPr id="17" name="Rectangle 6">
            <a:extLst>
              <a:ext uri="{FF2B5EF4-FFF2-40B4-BE49-F238E27FC236}">
                <a16:creationId xmlns:a16="http://schemas.microsoft.com/office/drawing/2014/main" id="{72E0F698-EDF5-464C-B466-8D34B8AF1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9179" y="5344820"/>
            <a:ext cx="3994793" cy="27432"/>
          </a:xfrm>
          <a:custGeom>
            <a:avLst/>
            <a:gdLst>
              <a:gd name="connsiteX0" fmla="*/ 0 w 3994793"/>
              <a:gd name="connsiteY0" fmla="*/ 0 h 27432"/>
              <a:gd name="connsiteX1" fmla="*/ 745695 w 3994793"/>
              <a:gd name="connsiteY1" fmla="*/ 0 h 27432"/>
              <a:gd name="connsiteX2" fmla="*/ 1451441 w 3994793"/>
              <a:gd name="connsiteY2" fmla="*/ 0 h 27432"/>
              <a:gd name="connsiteX3" fmla="*/ 2157188 w 3994793"/>
              <a:gd name="connsiteY3" fmla="*/ 0 h 27432"/>
              <a:gd name="connsiteX4" fmla="*/ 2703143 w 3994793"/>
              <a:gd name="connsiteY4" fmla="*/ 0 h 27432"/>
              <a:gd name="connsiteX5" fmla="*/ 3289046 w 3994793"/>
              <a:gd name="connsiteY5" fmla="*/ 0 h 27432"/>
              <a:gd name="connsiteX6" fmla="*/ 3994793 w 3994793"/>
              <a:gd name="connsiteY6" fmla="*/ 0 h 27432"/>
              <a:gd name="connsiteX7" fmla="*/ 3994793 w 3994793"/>
              <a:gd name="connsiteY7" fmla="*/ 27432 h 27432"/>
              <a:gd name="connsiteX8" fmla="*/ 3328994 w 3994793"/>
              <a:gd name="connsiteY8" fmla="*/ 27432 h 27432"/>
              <a:gd name="connsiteX9" fmla="*/ 2783039 w 3994793"/>
              <a:gd name="connsiteY9" fmla="*/ 27432 h 27432"/>
              <a:gd name="connsiteX10" fmla="*/ 2237084 w 3994793"/>
              <a:gd name="connsiteY10" fmla="*/ 27432 h 27432"/>
              <a:gd name="connsiteX11" fmla="*/ 1531337 w 3994793"/>
              <a:gd name="connsiteY11" fmla="*/ 27432 h 27432"/>
              <a:gd name="connsiteX12" fmla="*/ 945434 w 3994793"/>
              <a:gd name="connsiteY12" fmla="*/ 27432 h 27432"/>
              <a:gd name="connsiteX13" fmla="*/ 0 w 3994793"/>
              <a:gd name="connsiteY13" fmla="*/ 27432 h 27432"/>
              <a:gd name="connsiteX14" fmla="*/ 0 w 3994793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94793" h="27432" fill="none" extrusionOk="0">
                <a:moveTo>
                  <a:pt x="0" y="0"/>
                </a:moveTo>
                <a:cubicBezTo>
                  <a:pt x="285474" y="-22732"/>
                  <a:pt x="421546" y="-1893"/>
                  <a:pt x="745695" y="0"/>
                </a:cubicBezTo>
                <a:cubicBezTo>
                  <a:pt x="1069844" y="1893"/>
                  <a:pt x="1267051" y="4066"/>
                  <a:pt x="1451441" y="0"/>
                </a:cubicBezTo>
                <a:cubicBezTo>
                  <a:pt x="1635831" y="-4066"/>
                  <a:pt x="1865269" y="3287"/>
                  <a:pt x="2157188" y="0"/>
                </a:cubicBezTo>
                <a:cubicBezTo>
                  <a:pt x="2449107" y="-3287"/>
                  <a:pt x="2473776" y="-12720"/>
                  <a:pt x="2703143" y="0"/>
                </a:cubicBezTo>
                <a:cubicBezTo>
                  <a:pt x="2932510" y="12720"/>
                  <a:pt x="3023998" y="17286"/>
                  <a:pt x="3289046" y="0"/>
                </a:cubicBezTo>
                <a:cubicBezTo>
                  <a:pt x="3554094" y="-17286"/>
                  <a:pt x="3836668" y="10296"/>
                  <a:pt x="3994793" y="0"/>
                </a:cubicBezTo>
                <a:cubicBezTo>
                  <a:pt x="3993836" y="8431"/>
                  <a:pt x="3994444" y="14612"/>
                  <a:pt x="3994793" y="27432"/>
                </a:cubicBezTo>
                <a:cubicBezTo>
                  <a:pt x="3751330" y="45147"/>
                  <a:pt x="3618521" y="7232"/>
                  <a:pt x="3328994" y="27432"/>
                </a:cubicBezTo>
                <a:cubicBezTo>
                  <a:pt x="3039467" y="47632"/>
                  <a:pt x="2908653" y="25202"/>
                  <a:pt x="2783039" y="27432"/>
                </a:cubicBezTo>
                <a:cubicBezTo>
                  <a:pt x="2657426" y="29662"/>
                  <a:pt x="2373985" y="40038"/>
                  <a:pt x="2237084" y="27432"/>
                </a:cubicBezTo>
                <a:cubicBezTo>
                  <a:pt x="2100183" y="14826"/>
                  <a:pt x="1862145" y="31781"/>
                  <a:pt x="1531337" y="27432"/>
                </a:cubicBezTo>
                <a:cubicBezTo>
                  <a:pt x="1200529" y="23083"/>
                  <a:pt x="1153029" y="12124"/>
                  <a:pt x="945434" y="27432"/>
                </a:cubicBezTo>
                <a:cubicBezTo>
                  <a:pt x="737839" y="42740"/>
                  <a:pt x="371500" y="-18970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94793" h="27432" stroke="0" extrusionOk="0">
                <a:moveTo>
                  <a:pt x="0" y="0"/>
                </a:moveTo>
                <a:cubicBezTo>
                  <a:pt x="233202" y="14567"/>
                  <a:pt x="387388" y="28518"/>
                  <a:pt x="625851" y="0"/>
                </a:cubicBezTo>
                <a:cubicBezTo>
                  <a:pt x="864314" y="-28518"/>
                  <a:pt x="1027047" y="-26118"/>
                  <a:pt x="1171806" y="0"/>
                </a:cubicBezTo>
                <a:cubicBezTo>
                  <a:pt x="1316566" y="26118"/>
                  <a:pt x="1639655" y="-2490"/>
                  <a:pt x="1917501" y="0"/>
                </a:cubicBezTo>
                <a:cubicBezTo>
                  <a:pt x="2195348" y="2490"/>
                  <a:pt x="2328758" y="19053"/>
                  <a:pt x="2543352" y="0"/>
                </a:cubicBezTo>
                <a:cubicBezTo>
                  <a:pt x="2757946" y="-19053"/>
                  <a:pt x="3028913" y="23876"/>
                  <a:pt x="3169202" y="0"/>
                </a:cubicBezTo>
                <a:cubicBezTo>
                  <a:pt x="3309491" y="-23876"/>
                  <a:pt x="3706249" y="-31775"/>
                  <a:pt x="3994793" y="0"/>
                </a:cubicBezTo>
                <a:cubicBezTo>
                  <a:pt x="3993438" y="9524"/>
                  <a:pt x="3993591" y="13975"/>
                  <a:pt x="3994793" y="27432"/>
                </a:cubicBezTo>
                <a:cubicBezTo>
                  <a:pt x="3717302" y="841"/>
                  <a:pt x="3475105" y="20835"/>
                  <a:pt x="3328994" y="27432"/>
                </a:cubicBezTo>
                <a:cubicBezTo>
                  <a:pt x="3182883" y="34029"/>
                  <a:pt x="3048913" y="25304"/>
                  <a:pt x="2783039" y="27432"/>
                </a:cubicBezTo>
                <a:cubicBezTo>
                  <a:pt x="2517165" y="29560"/>
                  <a:pt x="2371663" y="19960"/>
                  <a:pt x="2117240" y="27432"/>
                </a:cubicBezTo>
                <a:cubicBezTo>
                  <a:pt x="1862817" y="34904"/>
                  <a:pt x="1771642" y="53179"/>
                  <a:pt x="1451441" y="27432"/>
                </a:cubicBezTo>
                <a:cubicBezTo>
                  <a:pt x="1131240" y="1685"/>
                  <a:pt x="1013354" y="33667"/>
                  <a:pt x="825591" y="27432"/>
                </a:cubicBezTo>
                <a:cubicBezTo>
                  <a:pt x="637828" y="21198"/>
                  <a:pt x="270465" y="28145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6701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DAA0EF-336D-4CDC-A9A2-8460363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D079A19-B31E-4129-A464-7547FF05A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90556" cy="6858000"/>
          </a:xfrm>
          <a:custGeom>
            <a:avLst/>
            <a:gdLst>
              <a:gd name="connsiteX0" fmla="*/ 0 w 4090556"/>
              <a:gd name="connsiteY0" fmla="*/ 0 h 6858000"/>
              <a:gd name="connsiteX1" fmla="*/ 4077555 w 4090556"/>
              <a:gd name="connsiteY1" fmla="*/ 0 h 6858000"/>
              <a:gd name="connsiteX2" fmla="*/ 4077574 w 4090556"/>
              <a:gd name="connsiteY2" fmla="*/ 720 h 6858000"/>
              <a:gd name="connsiteX3" fmla="*/ 4075790 w 4090556"/>
              <a:gd name="connsiteY3" fmla="*/ 575485 h 6858000"/>
              <a:gd name="connsiteX4" fmla="*/ 4076555 w 4090556"/>
              <a:gd name="connsiteY4" fmla="*/ 932245 h 6858000"/>
              <a:gd name="connsiteX5" fmla="*/ 4076555 w 4090556"/>
              <a:gd name="connsiteY5" fmla="*/ 1286711 h 6858000"/>
              <a:gd name="connsiteX6" fmla="*/ 4082288 w 4090556"/>
              <a:gd name="connsiteY6" fmla="*/ 1595180 h 6858000"/>
              <a:gd name="connsiteX7" fmla="*/ 4078211 w 4090556"/>
              <a:gd name="connsiteY7" fmla="*/ 2133123 h 6858000"/>
              <a:gd name="connsiteX8" fmla="*/ 4071968 w 4090556"/>
              <a:gd name="connsiteY8" fmla="*/ 2946025 h 6858000"/>
              <a:gd name="connsiteX9" fmla="*/ 4068401 w 4090556"/>
              <a:gd name="connsiteY9" fmla="*/ 3502061 h 6858000"/>
              <a:gd name="connsiteX10" fmla="*/ 4087513 w 4090556"/>
              <a:gd name="connsiteY10" fmla="*/ 4076061 h 6858000"/>
              <a:gd name="connsiteX11" fmla="*/ 4076938 w 4090556"/>
              <a:gd name="connsiteY11" fmla="*/ 4442632 h 6858000"/>
              <a:gd name="connsiteX12" fmla="*/ 4071459 w 4090556"/>
              <a:gd name="connsiteY12" fmla="*/ 4827550 h 6858000"/>
              <a:gd name="connsiteX13" fmla="*/ 4071459 w 4090556"/>
              <a:gd name="connsiteY13" fmla="*/ 5019945 h 6858000"/>
              <a:gd name="connsiteX14" fmla="*/ 4084200 w 4090556"/>
              <a:gd name="connsiteY14" fmla="*/ 5490104 h 6858000"/>
              <a:gd name="connsiteX15" fmla="*/ 4077446 w 4090556"/>
              <a:gd name="connsiteY15" fmla="*/ 5844569 h 6858000"/>
              <a:gd name="connsiteX16" fmla="*/ 4082544 w 4090556"/>
              <a:gd name="connsiteY16" fmla="*/ 6260195 h 6858000"/>
              <a:gd name="connsiteX17" fmla="*/ 4086110 w 4090556"/>
              <a:gd name="connsiteY17" fmla="*/ 6706145 h 6858000"/>
              <a:gd name="connsiteX18" fmla="*/ 4086135 w 4090556"/>
              <a:gd name="connsiteY18" fmla="*/ 6794562 h 6858000"/>
              <a:gd name="connsiteX19" fmla="*/ 4080334 w 4090556"/>
              <a:gd name="connsiteY19" fmla="*/ 6858000 h 6858000"/>
              <a:gd name="connsiteX20" fmla="*/ 0 w 4090556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90556" h="6858000">
                <a:moveTo>
                  <a:pt x="0" y="0"/>
                </a:moveTo>
                <a:lnTo>
                  <a:pt x="4077555" y="0"/>
                </a:lnTo>
                <a:lnTo>
                  <a:pt x="4077574" y="720"/>
                </a:lnTo>
                <a:cubicBezTo>
                  <a:pt x="4079358" y="192351"/>
                  <a:pt x="4064960" y="384364"/>
                  <a:pt x="4075790" y="575485"/>
                </a:cubicBezTo>
                <a:cubicBezTo>
                  <a:pt x="4082544" y="694108"/>
                  <a:pt x="4081269" y="814132"/>
                  <a:pt x="4076555" y="932245"/>
                </a:cubicBezTo>
                <a:cubicBezTo>
                  <a:pt x="4071840" y="1050357"/>
                  <a:pt x="4065470" y="1168597"/>
                  <a:pt x="4076555" y="1286711"/>
                </a:cubicBezTo>
                <a:cubicBezTo>
                  <a:pt x="4084710" y="1389317"/>
                  <a:pt x="4086621" y="1492332"/>
                  <a:pt x="4082288" y="1595180"/>
                </a:cubicBezTo>
                <a:cubicBezTo>
                  <a:pt x="4077319" y="1774452"/>
                  <a:pt x="4067637" y="1953851"/>
                  <a:pt x="4078211" y="2133123"/>
                </a:cubicBezTo>
                <a:cubicBezTo>
                  <a:pt x="4094393" y="2404260"/>
                  <a:pt x="4084710" y="2675143"/>
                  <a:pt x="4071968" y="2946025"/>
                </a:cubicBezTo>
                <a:cubicBezTo>
                  <a:pt x="4063049" y="3131413"/>
                  <a:pt x="4055659" y="3316673"/>
                  <a:pt x="4068401" y="3502061"/>
                </a:cubicBezTo>
                <a:cubicBezTo>
                  <a:pt x="4081396" y="3693182"/>
                  <a:pt x="4097323" y="3884176"/>
                  <a:pt x="4087513" y="4076061"/>
                </a:cubicBezTo>
                <a:cubicBezTo>
                  <a:pt x="4081142" y="4198251"/>
                  <a:pt x="4069037" y="4320315"/>
                  <a:pt x="4076938" y="4442632"/>
                </a:cubicBezTo>
                <a:cubicBezTo>
                  <a:pt x="4083270" y="4570925"/>
                  <a:pt x="4081435" y="4699486"/>
                  <a:pt x="4071459" y="4827550"/>
                </a:cubicBezTo>
                <a:cubicBezTo>
                  <a:pt x="4065725" y="4891550"/>
                  <a:pt x="4065725" y="4955945"/>
                  <a:pt x="4071459" y="5019945"/>
                </a:cubicBezTo>
                <a:cubicBezTo>
                  <a:pt x="4087742" y="5176105"/>
                  <a:pt x="4091997" y="5333296"/>
                  <a:pt x="4084200" y="5490104"/>
                </a:cubicBezTo>
                <a:cubicBezTo>
                  <a:pt x="4079740" y="5608217"/>
                  <a:pt x="4071968" y="5726202"/>
                  <a:pt x="4077446" y="5844569"/>
                </a:cubicBezTo>
                <a:cubicBezTo>
                  <a:pt x="4083944" y="5983069"/>
                  <a:pt x="4088914" y="6121696"/>
                  <a:pt x="4082544" y="6260195"/>
                </a:cubicBezTo>
                <a:cubicBezTo>
                  <a:pt x="4075841" y="6408803"/>
                  <a:pt x="4077026" y="6557662"/>
                  <a:pt x="4086110" y="6706145"/>
                </a:cubicBezTo>
                <a:cubicBezTo>
                  <a:pt x="4087467" y="6735616"/>
                  <a:pt x="4087474" y="6765120"/>
                  <a:pt x="4086135" y="6794562"/>
                </a:cubicBezTo>
                <a:lnTo>
                  <a:pt x="4080334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80A756-67E1-E543-1100-308A358C6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5583148"/>
          </a:xfrm>
        </p:spPr>
        <p:txBody>
          <a:bodyPr anchor="ctr">
            <a:normAutofit/>
          </a:bodyPr>
          <a:lstStyle/>
          <a:p>
            <a:pPr algn="ctr"/>
            <a:r>
              <a:rPr lang="en-GB" b="1" i="1" u="sng" dirty="0">
                <a:solidFill>
                  <a:schemeClr val="bg1"/>
                </a:solidFill>
              </a:rPr>
              <a:t>Wales devolution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08B594-3FDC-0C14-137C-65AE09CEEE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948038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1647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DAA0EF-336D-4CDC-A9A2-8460363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D079A19-B31E-4129-A464-7547FF05A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90556" cy="6858000"/>
          </a:xfrm>
          <a:custGeom>
            <a:avLst/>
            <a:gdLst>
              <a:gd name="connsiteX0" fmla="*/ 0 w 4090556"/>
              <a:gd name="connsiteY0" fmla="*/ 0 h 6858000"/>
              <a:gd name="connsiteX1" fmla="*/ 4077555 w 4090556"/>
              <a:gd name="connsiteY1" fmla="*/ 0 h 6858000"/>
              <a:gd name="connsiteX2" fmla="*/ 4077574 w 4090556"/>
              <a:gd name="connsiteY2" fmla="*/ 720 h 6858000"/>
              <a:gd name="connsiteX3" fmla="*/ 4075790 w 4090556"/>
              <a:gd name="connsiteY3" fmla="*/ 575485 h 6858000"/>
              <a:gd name="connsiteX4" fmla="*/ 4076555 w 4090556"/>
              <a:gd name="connsiteY4" fmla="*/ 932245 h 6858000"/>
              <a:gd name="connsiteX5" fmla="*/ 4076555 w 4090556"/>
              <a:gd name="connsiteY5" fmla="*/ 1286711 h 6858000"/>
              <a:gd name="connsiteX6" fmla="*/ 4082288 w 4090556"/>
              <a:gd name="connsiteY6" fmla="*/ 1595180 h 6858000"/>
              <a:gd name="connsiteX7" fmla="*/ 4078211 w 4090556"/>
              <a:gd name="connsiteY7" fmla="*/ 2133123 h 6858000"/>
              <a:gd name="connsiteX8" fmla="*/ 4071968 w 4090556"/>
              <a:gd name="connsiteY8" fmla="*/ 2946025 h 6858000"/>
              <a:gd name="connsiteX9" fmla="*/ 4068401 w 4090556"/>
              <a:gd name="connsiteY9" fmla="*/ 3502061 h 6858000"/>
              <a:gd name="connsiteX10" fmla="*/ 4087513 w 4090556"/>
              <a:gd name="connsiteY10" fmla="*/ 4076061 h 6858000"/>
              <a:gd name="connsiteX11" fmla="*/ 4076938 w 4090556"/>
              <a:gd name="connsiteY11" fmla="*/ 4442632 h 6858000"/>
              <a:gd name="connsiteX12" fmla="*/ 4071459 w 4090556"/>
              <a:gd name="connsiteY12" fmla="*/ 4827550 h 6858000"/>
              <a:gd name="connsiteX13" fmla="*/ 4071459 w 4090556"/>
              <a:gd name="connsiteY13" fmla="*/ 5019945 h 6858000"/>
              <a:gd name="connsiteX14" fmla="*/ 4084200 w 4090556"/>
              <a:gd name="connsiteY14" fmla="*/ 5490104 h 6858000"/>
              <a:gd name="connsiteX15" fmla="*/ 4077446 w 4090556"/>
              <a:gd name="connsiteY15" fmla="*/ 5844569 h 6858000"/>
              <a:gd name="connsiteX16" fmla="*/ 4082544 w 4090556"/>
              <a:gd name="connsiteY16" fmla="*/ 6260195 h 6858000"/>
              <a:gd name="connsiteX17" fmla="*/ 4086110 w 4090556"/>
              <a:gd name="connsiteY17" fmla="*/ 6706145 h 6858000"/>
              <a:gd name="connsiteX18" fmla="*/ 4086135 w 4090556"/>
              <a:gd name="connsiteY18" fmla="*/ 6794562 h 6858000"/>
              <a:gd name="connsiteX19" fmla="*/ 4080334 w 4090556"/>
              <a:gd name="connsiteY19" fmla="*/ 6858000 h 6858000"/>
              <a:gd name="connsiteX20" fmla="*/ 0 w 4090556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90556" h="6858000">
                <a:moveTo>
                  <a:pt x="0" y="0"/>
                </a:moveTo>
                <a:lnTo>
                  <a:pt x="4077555" y="0"/>
                </a:lnTo>
                <a:lnTo>
                  <a:pt x="4077574" y="720"/>
                </a:lnTo>
                <a:cubicBezTo>
                  <a:pt x="4079358" y="192351"/>
                  <a:pt x="4064960" y="384364"/>
                  <a:pt x="4075790" y="575485"/>
                </a:cubicBezTo>
                <a:cubicBezTo>
                  <a:pt x="4082544" y="694108"/>
                  <a:pt x="4081269" y="814132"/>
                  <a:pt x="4076555" y="932245"/>
                </a:cubicBezTo>
                <a:cubicBezTo>
                  <a:pt x="4071840" y="1050357"/>
                  <a:pt x="4065470" y="1168597"/>
                  <a:pt x="4076555" y="1286711"/>
                </a:cubicBezTo>
                <a:cubicBezTo>
                  <a:pt x="4084710" y="1389317"/>
                  <a:pt x="4086621" y="1492332"/>
                  <a:pt x="4082288" y="1595180"/>
                </a:cubicBezTo>
                <a:cubicBezTo>
                  <a:pt x="4077319" y="1774452"/>
                  <a:pt x="4067637" y="1953851"/>
                  <a:pt x="4078211" y="2133123"/>
                </a:cubicBezTo>
                <a:cubicBezTo>
                  <a:pt x="4094393" y="2404260"/>
                  <a:pt x="4084710" y="2675143"/>
                  <a:pt x="4071968" y="2946025"/>
                </a:cubicBezTo>
                <a:cubicBezTo>
                  <a:pt x="4063049" y="3131413"/>
                  <a:pt x="4055659" y="3316673"/>
                  <a:pt x="4068401" y="3502061"/>
                </a:cubicBezTo>
                <a:cubicBezTo>
                  <a:pt x="4081396" y="3693182"/>
                  <a:pt x="4097323" y="3884176"/>
                  <a:pt x="4087513" y="4076061"/>
                </a:cubicBezTo>
                <a:cubicBezTo>
                  <a:pt x="4081142" y="4198251"/>
                  <a:pt x="4069037" y="4320315"/>
                  <a:pt x="4076938" y="4442632"/>
                </a:cubicBezTo>
                <a:cubicBezTo>
                  <a:pt x="4083270" y="4570925"/>
                  <a:pt x="4081435" y="4699486"/>
                  <a:pt x="4071459" y="4827550"/>
                </a:cubicBezTo>
                <a:cubicBezTo>
                  <a:pt x="4065725" y="4891550"/>
                  <a:pt x="4065725" y="4955945"/>
                  <a:pt x="4071459" y="5019945"/>
                </a:cubicBezTo>
                <a:cubicBezTo>
                  <a:pt x="4087742" y="5176105"/>
                  <a:pt x="4091997" y="5333296"/>
                  <a:pt x="4084200" y="5490104"/>
                </a:cubicBezTo>
                <a:cubicBezTo>
                  <a:pt x="4079740" y="5608217"/>
                  <a:pt x="4071968" y="5726202"/>
                  <a:pt x="4077446" y="5844569"/>
                </a:cubicBezTo>
                <a:cubicBezTo>
                  <a:pt x="4083944" y="5983069"/>
                  <a:pt x="4088914" y="6121696"/>
                  <a:pt x="4082544" y="6260195"/>
                </a:cubicBezTo>
                <a:cubicBezTo>
                  <a:pt x="4075841" y="6408803"/>
                  <a:pt x="4077026" y="6557662"/>
                  <a:pt x="4086110" y="6706145"/>
                </a:cubicBezTo>
                <a:cubicBezTo>
                  <a:pt x="4087467" y="6735616"/>
                  <a:pt x="4087474" y="6765120"/>
                  <a:pt x="4086135" y="6794562"/>
                </a:cubicBezTo>
                <a:lnTo>
                  <a:pt x="4080334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CC0274-18AD-74C0-B106-94DAA19AD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5583148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i="1" u="sng" dirty="0">
                <a:solidFill>
                  <a:schemeClr val="bg1"/>
                </a:solidFill>
              </a:rPr>
              <a:t>Thomas Commission 2019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2AF622-CE0E-CDAB-263A-5AF03BE101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106498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41052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27AF8-7BAA-C797-79D9-6ED30C859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3353" y="299296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7200" i="1" u="sng" dirty="0"/>
              <a:t>Activity </a:t>
            </a:r>
          </a:p>
        </p:txBody>
      </p:sp>
      <p:pic>
        <p:nvPicPr>
          <p:cNvPr id="4" name="Graphic 3" descr="Boardroom outline">
            <a:extLst>
              <a:ext uri="{FF2B5EF4-FFF2-40B4-BE49-F238E27FC236}">
                <a16:creationId xmlns:a16="http://schemas.microsoft.com/office/drawing/2014/main" id="{00C8EA99-02C6-8DDA-96C6-F099C12048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5610" y="1908640"/>
            <a:ext cx="3722101" cy="3722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E37C0-0682-8E70-9E82-1B96EDCD7C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GB" dirty="0"/>
              <a:t>Do we need devolution in Wales? </a:t>
            </a:r>
          </a:p>
          <a:p>
            <a:endParaRPr lang="en-GB" dirty="0"/>
          </a:p>
          <a:p>
            <a:r>
              <a:rPr lang="en-GB" dirty="0"/>
              <a:t>Argue the advantages and disadvantages of devolution. </a:t>
            </a:r>
          </a:p>
          <a:p>
            <a:endParaRPr lang="en-GB" dirty="0"/>
          </a:p>
          <a:p>
            <a:r>
              <a:rPr lang="en-GB" dirty="0"/>
              <a:t>Prepare to feedback to the class. </a:t>
            </a:r>
          </a:p>
        </p:txBody>
      </p:sp>
    </p:spTree>
    <p:extLst>
      <p:ext uri="{BB962C8B-B14F-4D97-AF65-F5344CB8AC3E}">
        <p14:creationId xmlns:p14="http://schemas.microsoft.com/office/powerpoint/2010/main" val="2218779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70"/>
    </mc:Choice>
    <mc:Fallback xmlns="">
      <p:transition spd="slow" advTm="2987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2E6170-CCDA-4A8E-93E5-71658BFB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E5B1E3-F6A1-5DC3-348F-7CCF1F614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44652"/>
            <a:ext cx="4175758" cy="5568696"/>
          </a:xfrm>
        </p:spPr>
        <p:txBody>
          <a:bodyPr>
            <a:normAutofit/>
          </a:bodyPr>
          <a:lstStyle/>
          <a:p>
            <a:r>
              <a:rPr lang="en-GB" sz="8800" b="1" i="1" u="sng" dirty="0"/>
              <a:t>Summary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80EBCDD-54A3-491E-9753-1240601E7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77731" y="0"/>
            <a:ext cx="6714269" cy="6858000"/>
          </a:xfrm>
          <a:custGeom>
            <a:avLst/>
            <a:gdLst>
              <a:gd name="connsiteX0" fmla="*/ 1097203 w 6714269"/>
              <a:gd name="connsiteY0" fmla="*/ 0 h 6858000"/>
              <a:gd name="connsiteX1" fmla="*/ 1154155 w 6714269"/>
              <a:gd name="connsiteY1" fmla="*/ 0 h 6858000"/>
              <a:gd name="connsiteX2" fmla="*/ 972305 w 6714269"/>
              <a:gd name="connsiteY2" fmla="*/ 343212 h 6858000"/>
              <a:gd name="connsiteX3" fmla="*/ 780524 w 6714269"/>
              <a:gd name="connsiteY3" fmla="*/ 761067 h 6858000"/>
              <a:gd name="connsiteX4" fmla="*/ 737045 w 6714269"/>
              <a:gd name="connsiteY4" fmla="*/ 865164 h 6858000"/>
              <a:gd name="connsiteX5" fmla="*/ 762322 w 6714269"/>
              <a:gd name="connsiteY5" fmla="*/ 830676 h 6858000"/>
              <a:gd name="connsiteX6" fmla="*/ 1118805 w 6714269"/>
              <a:gd name="connsiteY6" fmla="*/ 160440 h 6858000"/>
              <a:gd name="connsiteX7" fmla="*/ 1221640 w 6714269"/>
              <a:gd name="connsiteY7" fmla="*/ 0 h 6858000"/>
              <a:gd name="connsiteX8" fmla="*/ 6714269 w 6714269"/>
              <a:gd name="connsiteY8" fmla="*/ 0 h 6858000"/>
              <a:gd name="connsiteX9" fmla="*/ 6714269 w 6714269"/>
              <a:gd name="connsiteY9" fmla="*/ 6858000 h 6858000"/>
              <a:gd name="connsiteX10" fmla="*/ 704817 w 6714269"/>
              <a:gd name="connsiteY10" fmla="*/ 6858000 h 6858000"/>
              <a:gd name="connsiteX11" fmla="*/ 618717 w 6714269"/>
              <a:gd name="connsiteY11" fmla="*/ 6672538 h 6858000"/>
              <a:gd name="connsiteX12" fmla="*/ 309324 w 6714269"/>
              <a:gd name="connsiteY12" fmla="*/ 5833618 h 6858000"/>
              <a:gd name="connsiteX13" fmla="*/ 209850 w 6714269"/>
              <a:gd name="connsiteY13" fmla="*/ 5484180 h 6858000"/>
              <a:gd name="connsiteX14" fmla="*/ 211619 w 6714269"/>
              <a:gd name="connsiteY14" fmla="*/ 5517653 h 6858000"/>
              <a:gd name="connsiteX15" fmla="*/ 361778 w 6714269"/>
              <a:gd name="connsiteY15" fmla="*/ 6145524 h 6858000"/>
              <a:gd name="connsiteX16" fmla="*/ 591356 w 6714269"/>
              <a:gd name="connsiteY16" fmla="*/ 6843306 h 6858000"/>
              <a:gd name="connsiteX17" fmla="*/ 597415 w 6714269"/>
              <a:gd name="connsiteY17" fmla="*/ 6858000 h 6858000"/>
              <a:gd name="connsiteX18" fmla="*/ 545224 w 6714269"/>
              <a:gd name="connsiteY18" fmla="*/ 6858000 h 6858000"/>
              <a:gd name="connsiteX19" fmla="*/ 533604 w 6714269"/>
              <a:gd name="connsiteY19" fmla="*/ 6830072 h 6858000"/>
              <a:gd name="connsiteX20" fmla="*/ 169657 w 6714269"/>
              <a:gd name="connsiteY20" fmla="*/ 5556577 h 6858000"/>
              <a:gd name="connsiteX21" fmla="*/ 12169 w 6714269"/>
              <a:gd name="connsiteY21" fmla="*/ 4362835 h 6858000"/>
              <a:gd name="connsiteX22" fmla="*/ 46168 w 6714269"/>
              <a:gd name="connsiteY22" fmla="*/ 3338487 h 6858000"/>
              <a:gd name="connsiteX23" fmla="*/ 490574 w 6714269"/>
              <a:gd name="connsiteY23" fmla="*/ 1381078 h 6858000"/>
              <a:gd name="connsiteX24" fmla="*/ 984701 w 6714269"/>
              <a:gd name="connsiteY24" fmla="*/ 20824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6714269" h="6858000">
                <a:moveTo>
                  <a:pt x="1097203" y="0"/>
                </a:moveTo>
                <a:lnTo>
                  <a:pt x="1154155" y="0"/>
                </a:lnTo>
                <a:lnTo>
                  <a:pt x="972305" y="343212"/>
                </a:lnTo>
                <a:cubicBezTo>
                  <a:pt x="904739" y="480367"/>
                  <a:pt x="840941" y="619727"/>
                  <a:pt x="780524" y="761067"/>
                </a:cubicBezTo>
                <a:cubicBezTo>
                  <a:pt x="765737" y="795681"/>
                  <a:pt x="751579" y="830550"/>
                  <a:pt x="737045" y="865164"/>
                </a:cubicBezTo>
                <a:cubicBezTo>
                  <a:pt x="748306" y="856057"/>
                  <a:pt x="757014" y="844174"/>
                  <a:pt x="762322" y="830676"/>
                </a:cubicBezTo>
                <a:cubicBezTo>
                  <a:pt x="870201" y="600612"/>
                  <a:pt x="988539" y="376889"/>
                  <a:pt x="1118805" y="160440"/>
                </a:cubicBezTo>
                <a:lnTo>
                  <a:pt x="1221640" y="0"/>
                </a:lnTo>
                <a:lnTo>
                  <a:pt x="6714269" y="0"/>
                </a:lnTo>
                <a:lnTo>
                  <a:pt x="6714269" y="6858000"/>
                </a:lnTo>
                <a:lnTo>
                  <a:pt x="704817" y="6858000"/>
                </a:lnTo>
                <a:lnTo>
                  <a:pt x="618717" y="6672538"/>
                </a:lnTo>
                <a:cubicBezTo>
                  <a:pt x="501618" y="6400947"/>
                  <a:pt x="398622" y="6121213"/>
                  <a:pt x="309324" y="5833618"/>
                </a:cubicBezTo>
                <a:cubicBezTo>
                  <a:pt x="275071" y="5723183"/>
                  <a:pt x="246125" y="5611225"/>
                  <a:pt x="209850" y="5484180"/>
                </a:cubicBezTo>
                <a:cubicBezTo>
                  <a:pt x="209859" y="5495363"/>
                  <a:pt x="210448" y="5506534"/>
                  <a:pt x="211619" y="5517653"/>
                </a:cubicBezTo>
                <a:cubicBezTo>
                  <a:pt x="261166" y="5727113"/>
                  <a:pt x="303888" y="5938474"/>
                  <a:pt x="361778" y="6145524"/>
                </a:cubicBezTo>
                <a:cubicBezTo>
                  <a:pt x="428356" y="6383258"/>
                  <a:pt x="504422" y="6616111"/>
                  <a:pt x="591356" y="6843306"/>
                </a:cubicBezTo>
                <a:lnTo>
                  <a:pt x="597415" y="6858000"/>
                </a:lnTo>
                <a:lnTo>
                  <a:pt x="545224" y="6858000"/>
                </a:lnTo>
                <a:lnTo>
                  <a:pt x="533604" y="6830072"/>
                </a:lnTo>
                <a:cubicBezTo>
                  <a:pt x="376384" y="6416985"/>
                  <a:pt x="257344" y="5991917"/>
                  <a:pt x="169657" y="5556577"/>
                </a:cubicBezTo>
                <a:cubicBezTo>
                  <a:pt x="90154" y="5162256"/>
                  <a:pt x="43261" y="4763750"/>
                  <a:pt x="12169" y="4362835"/>
                </a:cubicBezTo>
                <a:cubicBezTo>
                  <a:pt x="-14122" y="4019865"/>
                  <a:pt x="4458" y="3679429"/>
                  <a:pt x="46168" y="3338487"/>
                </a:cubicBezTo>
                <a:cubicBezTo>
                  <a:pt x="125796" y="2672248"/>
                  <a:pt x="274744" y="2016203"/>
                  <a:pt x="490574" y="1381078"/>
                </a:cubicBezTo>
                <a:cubicBezTo>
                  <a:pt x="629230" y="976550"/>
                  <a:pt x="791584" y="584320"/>
                  <a:pt x="984701" y="208241"/>
                </a:cubicBez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08E36-5342-FF96-BEEC-087C77819C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5404" y="644652"/>
            <a:ext cx="4985348" cy="5568695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Uk Constitution includes; </a:t>
            </a:r>
          </a:p>
          <a:p>
            <a:r>
              <a:rPr lang="en-GB" sz="3600" dirty="0">
                <a:solidFill>
                  <a:srgbClr val="FFFFFF"/>
                </a:solidFill>
              </a:rPr>
              <a:t>Separation of powers. </a:t>
            </a:r>
          </a:p>
          <a:p>
            <a:r>
              <a:rPr lang="en-GB" sz="3600" dirty="0">
                <a:solidFill>
                  <a:srgbClr val="FFFFFF"/>
                </a:solidFill>
              </a:rPr>
              <a:t>Rule of law. </a:t>
            </a:r>
          </a:p>
          <a:p>
            <a:r>
              <a:rPr lang="en-GB" sz="3600" dirty="0">
                <a:solidFill>
                  <a:srgbClr val="FFFFFF"/>
                </a:solidFill>
              </a:rPr>
              <a:t>Parliamentary Sovereignty. </a:t>
            </a:r>
          </a:p>
          <a:p>
            <a:r>
              <a:rPr lang="en-GB" sz="3600" dirty="0">
                <a:solidFill>
                  <a:srgbClr val="FFFFFF"/>
                </a:solidFill>
              </a:rPr>
              <a:t>Primary/ secondary legislation. </a:t>
            </a:r>
          </a:p>
          <a:p>
            <a:r>
              <a:rPr lang="en-GB" sz="3600" dirty="0">
                <a:solidFill>
                  <a:srgbClr val="FFFFFF"/>
                </a:solidFill>
              </a:rPr>
              <a:t>Devolution. </a:t>
            </a:r>
          </a:p>
        </p:txBody>
      </p:sp>
    </p:spTree>
    <p:extLst>
      <p:ext uri="{BB962C8B-B14F-4D97-AF65-F5344CB8AC3E}">
        <p14:creationId xmlns:p14="http://schemas.microsoft.com/office/powerpoint/2010/main" val="4430118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37940BB-FBC4-492E-BD92-3B7B914D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C261276-DAC9-EBAC-F489-DD6A0B502A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53988" y="320041"/>
            <a:ext cx="6707084" cy="3892668"/>
          </a:xfrm>
        </p:spPr>
        <p:txBody>
          <a:bodyPr>
            <a:normAutofit/>
          </a:bodyPr>
          <a:lstStyle/>
          <a:p>
            <a:r>
              <a:rPr lang="en-GB" sz="11500" b="1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06EF001-6740-A6CE-0873-F95B51AF05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53699" y="4631161"/>
            <a:ext cx="6707366" cy="1569486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987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12A6D832-7220-5A0C-31ED-63B4B84F07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0040" y="1371600"/>
            <a:ext cx="4087368" cy="408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587213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520</Words>
  <Application>Microsoft Office PowerPoint</Application>
  <PresentationFormat>Widescreen</PresentationFormat>
  <Paragraphs>98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The Hand Bold</vt:lpstr>
      <vt:lpstr>Arial</vt:lpstr>
      <vt:lpstr>The Serif Hand Black</vt:lpstr>
      <vt:lpstr>SketchyVTI</vt:lpstr>
      <vt:lpstr>Uk constitution and devolution!</vt:lpstr>
      <vt:lpstr>Content </vt:lpstr>
      <vt:lpstr>Aims and Learning Objectives </vt:lpstr>
      <vt:lpstr>Exam </vt:lpstr>
      <vt:lpstr>More information</vt:lpstr>
      <vt:lpstr>What will the exam cover?</vt:lpstr>
      <vt:lpstr>When will I be emailed about the CertHE event?</vt:lpstr>
      <vt:lpstr>Uk Constitution</vt:lpstr>
      <vt:lpstr>Parliamentary privilege </vt:lpstr>
      <vt:lpstr>Theories of parliamentary supremacy</vt:lpstr>
      <vt:lpstr>Activity</vt:lpstr>
      <vt:lpstr>Who regulates parliament?</vt:lpstr>
      <vt:lpstr>Activity</vt:lpstr>
      <vt:lpstr>Devolution</vt:lpstr>
      <vt:lpstr>Wales devolution</vt:lpstr>
      <vt:lpstr>Thomas Commission 2019</vt:lpstr>
      <vt:lpstr>Activity 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constitution and devolution!</dc:title>
  <dc:creator>Zita Draper</dc:creator>
  <cp:lastModifiedBy>Zita Draper</cp:lastModifiedBy>
  <cp:revision>1</cp:revision>
  <dcterms:created xsi:type="dcterms:W3CDTF">2023-03-13T13:58:16Z</dcterms:created>
  <dcterms:modified xsi:type="dcterms:W3CDTF">2023-04-24T07:11:13Z</dcterms:modified>
</cp:coreProperties>
</file>