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9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7DEAAA-71E9-722B-651C-716C7B4E8401}" v="205" dt="2025-02-06T15:38:11.0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noor Abdullah (2419857)" userId="S::2419857@student.uwtsd.ac.uk::c5493f33-7105-45d6-892a-79fde7fa749a" providerId="AD" clId="Web-{EA7DEAAA-71E9-722B-651C-716C7B4E8401}"/>
    <pc:docChg chg="addSld delSld modSld addMainMaster delMainMaster">
      <pc:chgData name="Mahnoor Abdullah (2419857)" userId="S::2419857@student.uwtsd.ac.uk::c5493f33-7105-45d6-892a-79fde7fa749a" providerId="AD" clId="Web-{EA7DEAAA-71E9-722B-651C-716C7B4E8401}" dt="2025-02-06T15:38:11.064" v="205" actId="20577"/>
      <pc:docMkLst>
        <pc:docMk/>
      </pc:docMkLst>
      <pc:sldChg chg="addSp delSp modSp mod setBg modClrScheme setClrOvrMap chgLayout">
        <pc:chgData name="Mahnoor Abdullah (2419857)" userId="S::2419857@student.uwtsd.ac.uk::c5493f33-7105-45d6-892a-79fde7fa749a" providerId="AD" clId="Web-{EA7DEAAA-71E9-722B-651C-716C7B4E8401}" dt="2025-02-06T14:45:06.114" v="59"/>
        <pc:sldMkLst>
          <pc:docMk/>
          <pc:sldMk cId="109857222" sldId="256"/>
        </pc:sldMkLst>
        <pc:spChg chg="mod ord">
          <ac:chgData name="Mahnoor Abdullah (2419857)" userId="S::2419857@student.uwtsd.ac.uk::c5493f33-7105-45d6-892a-79fde7fa749a" providerId="AD" clId="Web-{EA7DEAAA-71E9-722B-651C-716C7B4E8401}" dt="2025-02-06T14:45:06.114" v="5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hnoor Abdullah (2419857)" userId="S::2419857@student.uwtsd.ac.uk::c5493f33-7105-45d6-892a-79fde7fa749a" providerId="AD" clId="Web-{EA7DEAAA-71E9-722B-651C-716C7B4E8401}" dt="2025-02-06T14:45:06.114" v="5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hnoor Abdullah (2419857)" userId="S::2419857@student.uwtsd.ac.uk::c5493f33-7105-45d6-892a-79fde7fa749a" providerId="AD" clId="Web-{EA7DEAAA-71E9-722B-651C-716C7B4E8401}" dt="2025-02-06T14:45:06.035" v="58"/>
          <ac:spMkLst>
            <pc:docMk/>
            <pc:sldMk cId="109857222" sldId="256"/>
            <ac:spMk id="9" creationId="{A51D536C-693D-4911-B3E3-277E6CA006B6}"/>
          </ac:spMkLst>
        </pc:spChg>
        <pc:spChg chg="add del">
          <ac:chgData name="Mahnoor Abdullah (2419857)" userId="S::2419857@student.uwtsd.ac.uk::c5493f33-7105-45d6-892a-79fde7fa749a" providerId="AD" clId="Web-{EA7DEAAA-71E9-722B-651C-716C7B4E8401}" dt="2025-02-06T14:45:06.035" v="58"/>
          <ac:spMkLst>
            <pc:docMk/>
            <pc:sldMk cId="109857222" sldId="256"/>
            <ac:spMk id="11" creationId="{CDACC7FC-0DA0-46D9-BEDF-149E4AB3243B}"/>
          </ac:spMkLst>
        </pc:spChg>
        <pc:spChg chg="add del">
          <ac:chgData name="Mahnoor Abdullah (2419857)" userId="S::2419857@student.uwtsd.ac.uk::c5493f33-7105-45d6-892a-79fde7fa749a" providerId="AD" clId="Web-{EA7DEAAA-71E9-722B-651C-716C7B4E8401}" dt="2025-02-06T14:45:06.035" v="58"/>
          <ac:spMkLst>
            <pc:docMk/>
            <pc:sldMk cId="109857222" sldId="256"/>
            <ac:spMk id="13" creationId="{1886631C-CD62-4E60-A5E7-767EEAEB4704}"/>
          </ac:spMkLst>
        </pc:spChg>
        <pc:spChg chg="add">
          <ac:chgData name="Mahnoor Abdullah (2419857)" userId="S::2419857@student.uwtsd.ac.uk::c5493f33-7105-45d6-892a-79fde7fa749a" providerId="AD" clId="Web-{EA7DEAAA-71E9-722B-651C-716C7B4E8401}" dt="2025-02-06T14:45:06.114" v="59"/>
          <ac:spMkLst>
            <pc:docMk/>
            <pc:sldMk cId="109857222" sldId="256"/>
            <ac:spMk id="15" creationId="{FE406479-1D57-4209-B128-3C81746247C6}"/>
          </ac:spMkLst>
        </pc:spChg>
        <pc:spChg chg="add">
          <ac:chgData name="Mahnoor Abdullah (2419857)" userId="S::2419857@student.uwtsd.ac.uk::c5493f33-7105-45d6-892a-79fde7fa749a" providerId="AD" clId="Web-{EA7DEAAA-71E9-722B-651C-716C7B4E8401}" dt="2025-02-06T14:45:06.114" v="59"/>
          <ac:spMkLst>
            <pc:docMk/>
            <pc:sldMk cId="109857222" sldId="256"/>
            <ac:spMk id="16" creationId="{D4906370-1564-49FA-A802-58546B3922DC}"/>
          </ac:spMkLst>
        </pc:spChg>
        <pc:spChg chg="add">
          <ac:chgData name="Mahnoor Abdullah (2419857)" userId="S::2419857@student.uwtsd.ac.uk::c5493f33-7105-45d6-892a-79fde7fa749a" providerId="AD" clId="Web-{EA7DEAAA-71E9-722B-651C-716C7B4E8401}" dt="2025-02-06T14:45:06.114" v="59"/>
          <ac:spMkLst>
            <pc:docMk/>
            <pc:sldMk cId="109857222" sldId="256"/>
            <ac:spMk id="18" creationId="{EF640709-BDFD-453B-B75D-6212E7A870BA}"/>
          </ac:spMkLst>
        </pc:spChg>
        <pc:spChg chg="add">
          <ac:chgData name="Mahnoor Abdullah (2419857)" userId="S::2419857@student.uwtsd.ac.uk::c5493f33-7105-45d6-892a-79fde7fa749a" providerId="AD" clId="Web-{EA7DEAAA-71E9-722B-651C-716C7B4E8401}" dt="2025-02-06T14:45:06.114" v="59"/>
          <ac:spMkLst>
            <pc:docMk/>
            <pc:sldMk cId="109857222" sldId="256"/>
            <ac:spMk id="19" creationId="{B4019478-3FDC-438C-8848-1D7DA864AFC4}"/>
          </ac:spMkLst>
        </pc:spChg>
        <pc:picChg chg="add del">
          <ac:chgData name="Mahnoor Abdullah (2419857)" userId="S::2419857@student.uwtsd.ac.uk::c5493f33-7105-45d6-892a-79fde7fa749a" providerId="AD" clId="Web-{EA7DEAAA-71E9-722B-651C-716C7B4E8401}" dt="2025-02-06T14:45:06.035" v="58"/>
          <ac:picMkLst>
            <pc:docMk/>
            <pc:sldMk cId="109857222" sldId="256"/>
            <ac:picMk id="4" creationId="{F5CE49C5-15EA-BAF7-2852-589789AC7FCB}"/>
          </ac:picMkLst>
        </pc:picChg>
        <pc:picChg chg="add">
          <ac:chgData name="Mahnoor Abdullah (2419857)" userId="S::2419857@student.uwtsd.ac.uk::c5493f33-7105-45d6-892a-79fde7fa749a" providerId="AD" clId="Web-{EA7DEAAA-71E9-722B-651C-716C7B4E8401}" dt="2025-02-06T14:45:06.114" v="59"/>
          <ac:picMkLst>
            <pc:docMk/>
            <pc:sldMk cId="109857222" sldId="256"/>
            <ac:picMk id="17" creationId="{D028EE94-C640-FA45-40D8-6597D57DC564}"/>
          </ac:picMkLst>
        </pc:picChg>
      </pc:sldChg>
      <pc:sldChg chg="new del">
        <pc:chgData name="Mahnoor Abdullah (2419857)" userId="S::2419857@student.uwtsd.ac.uk::c5493f33-7105-45d6-892a-79fde7fa749a" providerId="AD" clId="Web-{EA7DEAAA-71E9-722B-651C-716C7B4E8401}" dt="2025-02-06T14:36:38.722" v="1"/>
        <pc:sldMkLst>
          <pc:docMk/>
          <pc:sldMk cId="784262212" sldId="257"/>
        </pc:sldMkLst>
      </pc:sldChg>
      <pc:sldChg chg="addSp delSp modSp new mod setBg">
        <pc:chgData name="Mahnoor Abdullah (2419857)" userId="S::2419857@student.uwtsd.ac.uk::c5493f33-7105-45d6-892a-79fde7fa749a" providerId="AD" clId="Web-{EA7DEAAA-71E9-722B-651C-716C7B4E8401}" dt="2025-02-06T14:54:18.070" v="89" actId="20577"/>
        <pc:sldMkLst>
          <pc:docMk/>
          <pc:sldMk cId="3179349888" sldId="257"/>
        </pc:sldMkLst>
        <pc:spChg chg="mod ord">
          <ac:chgData name="Mahnoor Abdullah (2419857)" userId="S::2419857@student.uwtsd.ac.uk::c5493f33-7105-45d6-892a-79fde7fa749a" providerId="AD" clId="Web-{EA7DEAAA-71E9-722B-651C-716C7B4E8401}" dt="2025-02-06T14:54:18.070" v="89" actId="20577"/>
          <ac:spMkLst>
            <pc:docMk/>
            <pc:sldMk cId="3179349888" sldId="257"/>
            <ac:spMk id="2" creationId="{20D68A8E-618B-134E-B678-341D13492886}"/>
          </ac:spMkLst>
        </pc:spChg>
        <pc:spChg chg="del">
          <ac:chgData name="Mahnoor Abdullah (2419857)" userId="S::2419857@student.uwtsd.ac.uk::c5493f33-7105-45d6-892a-79fde7fa749a" providerId="AD" clId="Web-{EA7DEAAA-71E9-722B-651C-716C7B4E8401}" dt="2025-02-06T14:48:54.815" v="61"/>
          <ac:spMkLst>
            <pc:docMk/>
            <pc:sldMk cId="3179349888" sldId="257"/>
            <ac:spMk id="3" creationId="{1A829ED8-ABA6-9902-961D-E5CCFCA3514C}"/>
          </ac:spMkLst>
        </pc:spChg>
        <pc:spChg chg="add">
          <ac:chgData name="Mahnoor Abdullah (2419857)" userId="S::2419857@student.uwtsd.ac.uk::c5493f33-7105-45d6-892a-79fde7fa749a" providerId="AD" clId="Web-{EA7DEAAA-71E9-722B-651C-716C7B4E8401}" dt="2025-02-06T14:49:39.490" v="65"/>
          <ac:spMkLst>
            <pc:docMk/>
            <pc:sldMk cId="3179349888" sldId="257"/>
            <ac:spMk id="8" creationId="{2A70B33F-FD2A-D3D0-8122-EC6996867910}"/>
          </ac:spMkLst>
        </pc:spChg>
        <pc:spChg chg="add">
          <ac:chgData name="Mahnoor Abdullah (2419857)" userId="S::2419857@student.uwtsd.ac.uk::c5493f33-7105-45d6-892a-79fde7fa749a" providerId="AD" clId="Web-{EA7DEAAA-71E9-722B-651C-716C7B4E8401}" dt="2025-02-06T14:49:39.490" v="65"/>
          <ac:spMkLst>
            <pc:docMk/>
            <pc:sldMk cId="3179349888" sldId="257"/>
            <ac:spMk id="11" creationId="{460B0EFB-53ED-4F35-B05D-F658EA021C65}"/>
          </ac:spMkLst>
        </pc:spChg>
        <pc:spChg chg="add">
          <ac:chgData name="Mahnoor Abdullah (2419857)" userId="S::2419857@student.uwtsd.ac.uk::c5493f33-7105-45d6-892a-79fde7fa749a" providerId="AD" clId="Web-{EA7DEAAA-71E9-722B-651C-716C7B4E8401}" dt="2025-02-06T14:49:39.490" v="65"/>
          <ac:spMkLst>
            <pc:docMk/>
            <pc:sldMk cId="3179349888" sldId="257"/>
            <ac:spMk id="13" creationId="{835EF3DD-7D43-4A27-8967-A92FD8CC9365}"/>
          </ac:spMkLst>
        </pc:spChg>
        <pc:picChg chg="add mod ord">
          <ac:chgData name="Mahnoor Abdullah (2419857)" userId="S::2419857@student.uwtsd.ac.uk::c5493f33-7105-45d6-892a-79fde7fa749a" providerId="AD" clId="Web-{EA7DEAAA-71E9-722B-651C-716C7B4E8401}" dt="2025-02-06T14:49:39.490" v="65"/>
          <ac:picMkLst>
            <pc:docMk/>
            <pc:sldMk cId="3179349888" sldId="257"/>
            <ac:picMk id="4" creationId="{4380ABBD-B838-3043-8908-FA94E43794C6}"/>
          </ac:picMkLst>
        </pc:picChg>
      </pc:sldChg>
      <pc:sldChg chg="addSp modSp new del mod modClrScheme chgLayout">
        <pc:chgData name="Mahnoor Abdullah (2419857)" userId="S::2419857@student.uwtsd.ac.uk::c5493f33-7105-45d6-892a-79fde7fa749a" providerId="AD" clId="Web-{EA7DEAAA-71E9-722B-651C-716C7B4E8401}" dt="2025-02-06T14:40:15.564" v="4"/>
        <pc:sldMkLst>
          <pc:docMk/>
          <pc:sldMk cId="3673262844" sldId="257"/>
        </pc:sldMkLst>
        <pc:spChg chg="mod ord">
          <ac:chgData name="Mahnoor Abdullah (2419857)" userId="S::2419857@student.uwtsd.ac.uk::c5493f33-7105-45d6-892a-79fde7fa749a" providerId="AD" clId="Web-{EA7DEAAA-71E9-722B-651C-716C7B4E8401}" dt="2025-02-06T14:39:59.157" v="3"/>
          <ac:spMkLst>
            <pc:docMk/>
            <pc:sldMk cId="3673262844" sldId="257"/>
            <ac:spMk id="2" creationId="{D2919577-906F-34B0-5936-6F0C33FB2A79}"/>
          </ac:spMkLst>
        </pc:spChg>
        <pc:spChg chg="mod ord">
          <ac:chgData name="Mahnoor Abdullah (2419857)" userId="S::2419857@student.uwtsd.ac.uk::c5493f33-7105-45d6-892a-79fde7fa749a" providerId="AD" clId="Web-{EA7DEAAA-71E9-722B-651C-716C7B4E8401}" dt="2025-02-06T14:39:59.157" v="3"/>
          <ac:spMkLst>
            <pc:docMk/>
            <pc:sldMk cId="3673262844" sldId="257"/>
            <ac:spMk id="3" creationId="{F897D1D5-0B12-29F9-6CBF-E82697FDEC54}"/>
          </ac:spMkLst>
        </pc:spChg>
        <pc:spChg chg="add mod ord">
          <ac:chgData name="Mahnoor Abdullah (2419857)" userId="S::2419857@student.uwtsd.ac.uk::c5493f33-7105-45d6-892a-79fde7fa749a" providerId="AD" clId="Web-{EA7DEAAA-71E9-722B-651C-716C7B4E8401}" dt="2025-02-06T14:39:59.157" v="3"/>
          <ac:spMkLst>
            <pc:docMk/>
            <pc:sldMk cId="3673262844" sldId="257"/>
            <ac:spMk id="4" creationId="{57F421C3-4EDF-A49D-E851-3D0FA96A5A14}"/>
          </ac:spMkLst>
        </pc:spChg>
      </pc:sldChg>
      <pc:sldChg chg="addSp delSp modSp new">
        <pc:chgData name="Mahnoor Abdullah (2419857)" userId="S::2419857@student.uwtsd.ac.uk::c5493f33-7105-45d6-892a-79fde7fa749a" providerId="AD" clId="Web-{EA7DEAAA-71E9-722B-651C-716C7B4E8401}" dt="2025-02-06T15:08:50.703" v="181"/>
        <pc:sldMkLst>
          <pc:docMk/>
          <pc:sldMk cId="2292435250" sldId="258"/>
        </pc:sldMkLst>
        <pc:spChg chg="del">
          <ac:chgData name="Mahnoor Abdullah (2419857)" userId="S::2419857@student.uwtsd.ac.uk::c5493f33-7105-45d6-892a-79fde7fa749a" providerId="AD" clId="Web-{EA7DEAAA-71E9-722B-651C-716C7B4E8401}" dt="2025-02-06T14:55:09.589" v="91"/>
          <ac:spMkLst>
            <pc:docMk/>
            <pc:sldMk cId="2292435250" sldId="258"/>
            <ac:spMk id="3" creationId="{F9547409-DBBD-9B9E-B9A3-B64DBCF6F704}"/>
          </ac:spMkLst>
        </pc:spChg>
        <pc:graphicFrameChg chg="add mod ord modGraphic">
          <ac:chgData name="Mahnoor Abdullah (2419857)" userId="S::2419857@student.uwtsd.ac.uk::c5493f33-7105-45d6-892a-79fde7fa749a" providerId="AD" clId="Web-{EA7DEAAA-71E9-722B-651C-716C7B4E8401}" dt="2025-02-06T15:03:31.277" v="179"/>
          <ac:graphicFrameMkLst>
            <pc:docMk/>
            <pc:sldMk cId="2292435250" sldId="258"/>
            <ac:graphicFrameMk id="4" creationId="{05F9A4EF-81BC-FC79-EC24-542FEF67DAF4}"/>
          </ac:graphicFrameMkLst>
        </pc:graphicFrameChg>
        <pc:graphicFrameChg chg="add del">
          <ac:chgData name="Mahnoor Abdullah (2419857)" userId="S::2419857@student.uwtsd.ac.uk::c5493f33-7105-45d6-892a-79fde7fa749a" providerId="AD" clId="Web-{EA7DEAAA-71E9-722B-651C-716C7B4E8401}" dt="2025-02-06T15:03:00.072" v="177"/>
          <ac:graphicFrameMkLst>
            <pc:docMk/>
            <pc:sldMk cId="2292435250" sldId="258"/>
            <ac:graphicFrameMk id="5" creationId="{1FEC9F97-9341-6830-778E-1A4A1DFC8001}"/>
          </ac:graphicFrameMkLst>
        </pc:graphicFrameChg>
        <pc:graphicFrameChg chg="add del mod modGraphic">
          <ac:chgData name="Mahnoor Abdullah (2419857)" userId="S::2419857@student.uwtsd.ac.uk::c5493f33-7105-45d6-892a-79fde7fa749a" providerId="AD" clId="Web-{EA7DEAAA-71E9-722B-651C-716C7B4E8401}" dt="2025-02-06T15:08:50.703" v="181"/>
          <ac:graphicFrameMkLst>
            <pc:docMk/>
            <pc:sldMk cId="2292435250" sldId="258"/>
            <ac:graphicFrameMk id="6" creationId="{B92A1DE4-DDDF-496C-4328-E1E05620121B}"/>
          </ac:graphicFrameMkLst>
        </pc:graphicFrameChg>
      </pc:sldChg>
      <pc:sldChg chg="addSp delSp modSp new">
        <pc:chgData name="Mahnoor Abdullah (2419857)" userId="S::2419857@student.uwtsd.ac.uk::c5493f33-7105-45d6-892a-79fde7fa749a" providerId="AD" clId="Web-{EA7DEAAA-71E9-722B-651C-716C7B4E8401}" dt="2025-02-06T15:14:20.005" v="192" actId="20577"/>
        <pc:sldMkLst>
          <pc:docMk/>
          <pc:sldMk cId="4169025567" sldId="259"/>
        </pc:sldMkLst>
        <pc:spChg chg="del">
          <ac:chgData name="Mahnoor Abdullah (2419857)" userId="S::2419857@student.uwtsd.ac.uk::c5493f33-7105-45d6-892a-79fde7fa749a" providerId="AD" clId="Web-{EA7DEAAA-71E9-722B-651C-716C7B4E8401}" dt="2025-02-06T15:09:08.439" v="183"/>
          <ac:spMkLst>
            <pc:docMk/>
            <pc:sldMk cId="4169025567" sldId="259"/>
            <ac:spMk id="3" creationId="{E31E8D03-1CF8-EEE6-DC78-D5E53B2AA1F1}"/>
          </ac:spMkLst>
        </pc:spChg>
        <pc:spChg chg="add del mod">
          <ac:chgData name="Mahnoor Abdullah (2419857)" userId="S::2419857@student.uwtsd.ac.uk::c5493f33-7105-45d6-892a-79fde7fa749a" providerId="AD" clId="Web-{EA7DEAAA-71E9-722B-651C-716C7B4E8401}" dt="2025-02-06T15:14:11.848" v="190"/>
          <ac:spMkLst>
            <pc:docMk/>
            <pc:sldMk cId="4169025567" sldId="259"/>
            <ac:spMk id="70" creationId="{798E2746-7B14-6EC3-0073-E1EB54588888}"/>
          </ac:spMkLst>
        </pc:spChg>
        <pc:graphicFrameChg chg="add del mod ord modGraphic">
          <ac:chgData name="Mahnoor Abdullah (2419857)" userId="S::2419857@student.uwtsd.ac.uk::c5493f33-7105-45d6-892a-79fde7fa749a" providerId="AD" clId="Web-{EA7DEAAA-71E9-722B-651C-716C7B4E8401}" dt="2025-02-06T15:14:20.005" v="192" actId="20577"/>
          <ac:graphicFrameMkLst>
            <pc:docMk/>
            <pc:sldMk cId="4169025567" sldId="259"/>
            <ac:graphicFrameMk id="4" creationId="{E05DA159-DBB5-4E1A-DCD6-2D05247311FA}"/>
          </ac:graphicFrameMkLst>
        </pc:graphicFrameChg>
        <pc:graphicFrameChg chg="add del mod modGraphic">
          <ac:chgData name="Mahnoor Abdullah (2419857)" userId="S::2419857@student.uwtsd.ac.uk::c5493f33-7105-45d6-892a-79fde7fa749a" providerId="AD" clId="Web-{EA7DEAAA-71E9-722B-651C-716C7B4E8401}" dt="2025-02-06T15:12:03.012" v="185"/>
          <ac:graphicFrameMkLst>
            <pc:docMk/>
            <pc:sldMk cId="4169025567" sldId="259"/>
            <ac:graphicFrameMk id="12" creationId="{F776DCA2-532E-7447-6B22-1E2BCDC44A46}"/>
          </ac:graphicFrameMkLst>
        </pc:graphicFrameChg>
      </pc:sldChg>
      <pc:sldChg chg="modSp new">
        <pc:chgData name="Mahnoor Abdullah (2419857)" userId="S::2419857@student.uwtsd.ac.uk::c5493f33-7105-45d6-892a-79fde7fa749a" providerId="AD" clId="Web-{EA7DEAAA-71E9-722B-651C-716C7B4E8401}" dt="2025-02-06T15:38:11.064" v="205" actId="20577"/>
        <pc:sldMkLst>
          <pc:docMk/>
          <pc:sldMk cId="2183170590" sldId="260"/>
        </pc:sldMkLst>
        <pc:spChg chg="mod">
          <ac:chgData name="Mahnoor Abdullah (2419857)" userId="S::2419857@student.uwtsd.ac.uk::c5493f33-7105-45d6-892a-79fde7fa749a" providerId="AD" clId="Web-{EA7DEAAA-71E9-722B-651C-716C7B4E8401}" dt="2025-02-06T15:32:54.934" v="196" actId="20577"/>
          <ac:spMkLst>
            <pc:docMk/>
            <pc:sldMk cId="2183170590" sldId="260"/>
            <ac:spMk id="2" creationId="{9CBF97F6-92A4-BBF6-7ACC-599DB80A68A8}"/>
          </ac:spMkLst>
        </pc:spChg>
        <pc:spChg chg="mod">
          <ac:chgData name="Mahnoor Abdullah (2419857)" userId="S::2419857@student.uwtsd.ac.uk::c5493f33-7105-45d6-892a-79fde7fa749a" providerId="AD" clId="Web-{EA7DEAAA-71E9-722B-651C-716C7B4E8401}" dt="2025-02-06T15:38:11.064" v="205" actId="20577"/>
          <ac:spMkLst>
            <pc:docMk/>
            <pc:sldMk cId="2183170590" sldId="260"/>
            <ac:spMk id="3" creationId="{37D3268F-3AEA-01FB-4F0D-0AEE02D11D37}"/>
          </ac:spMkLst>
        </pc:spChg>
      </pc:sldChg>
      <pc:sldMasterChg chg="del delSldLayout">
        <pc:chgData name="Mahnoor Abdullah (2419857)" userId="S::2419857@student.uwtsd.ac.uk::c5493f33-7105-45d6-892a-79fde7fa749a" providerId="AD" clId="Web-{EA7DEAAA-71E9-722B-651C-716C7B4E8401}" dt="2025-02-06T14:42:03.149" v="39"/>
        <pc:sldMasterMkLst>
          <pc:docMk/>
          <pc:sldMasterMk cId="2460954070" sldId="2147483660"/>
        </pc:sldMasterMkLst>
        <pc:sldLayoutChg chg="del">
          <pc:chgData name="Mahnoor Abdullah (2419857)" userId="S::2419857@student.uwtsd.ac.uk::c5493f33-7105-45d6-892a-79fde7fa749a" providerId="AD" clId="Web-{EA7DEAAA-71E9-722B-651C-716C7B4E8401}" dt="2025-02-06T14:42:03.149" v="39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ahnoor Abdullah (2419857)" userId="S::2419857@student.uwtsd.ac.uk::c5493f33-7105-45d6-892a-79fde7fa749a" providerId="AD" clId="Web-{EA7DEAAA-71E9-722B-651C-716C7B4E8401}" dt="2025-02-06T14:42:03.149" v="39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ahnoor Abdullah (2419857)" userId="S::2419857@student.uwtsd.ac.uk::c5493f33-7105-45d6-892a-79fde7fa749a" providerId="AD" clId="Web-{EA7DEAAA-71E9-722B-651C-716C7B4E8401}" dt="2025-02-06T14:42:03.149" v="39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ahnoor Abdullah (2419857)" userId="S::2419857@student.uwtsd.ac.uk::c5493f33-7105-45d6-892a-79fde7fa749a" providerId="AD" clId="Web-{EA7DEAAA-71E9-722B-651C-716C7B4E8401}" dt="2025-02-06T14:42:03.149" v="39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ahnoor Abdullah (2419857)" userId="S::2419857@student.uwtsd.ac.uk::c5493f33-7105-45d6-892a-79fde7fa749a" providerId="AD" clId="Web-{EA7DEAAA-71E9-722B-651C-716C7B4E8401}" dt="2025-02-06T14:42:03.149" v="39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ahnoor Abdullah (2419857)" userId="S::2419857@student.uwtsd.ac.uk::c5493f33-7105-45d6-892a-79fde7fa749a" providerId="AD" clId="Web-{EA7DEAAA-71E9-722B-651C-716C7B4E8401}" dt="2025-02-06T14:42:03.149" v="3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hnoor Abdullah (2419857)" userId="S::2419857@student.uwtsd.ac.uk::c5493f33-7105-45d6-892a-79fde7fa749a" providerId="AD" clId="Web-{EA7DEAAA-71E9-722B-651C-716C7B4E8401}" dt="2025-02-06T14:42:03.149" v="39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ahnoor Abdullah (2419857)" userId="S::2419857@student.uwtsd.ac.uk::c5493f33-7105-45d6-892a-79fde7fa749a" providerId="AD" clId="Web-{EA7DEAAA-71E9-722B-651C-716C7B4E8401}" dt="2025-02-06T14:42:03.149" v="39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ahnoor Abdullah (2419857)" userId="S::2419857@student.uwtsd.ac.uk::c5493f33-7105-45d6-892a-79fde7fa749a" providerId="AD" clId="Web-{EA7DEAAA-71E9-722B-651C-716C7B4E8401}" dt="2025-02-06T14:42:03.149" v="39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ahnoor Abdullah (2419857)" userId="S::2419857@student.uwtsd.ac.uk::c5493f33-7105-45d6-892a-79fde7fa749a" providerId="AD" clId="Web-{EA7DEAAA-71E9-722B-651C-716C7B4E8401}" dt="2025-02-06T14:42:03.149" v="39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ahnoor Abdullah (2419857)" userId="S::2419857@student.uwtsd.ac.uk::c5493f33-7105-45d6-892a-79fde7fa749a" providerId="AD" clId="Web-{EA7DEAAA-71E9-722B-651C-716C7B4E8401}" dt="2025-02-06T14:42:03.149" v="3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ahnoor Abdullah (2419857)" userId="S::2419857@student.uwtsd.ac.uk::c5493f33-7105-45d6-892a-79fde7fa749a" providerId="AD" clId="Web-{EA7DEAAA-71E9-722B-651C-716C7B4E8401}" dt="2025-02-06T14:42:04.696" v="40"/>
        <pc:sldMasterMkLst>
          <pc:docMk/>
          <pc:sldMasterMk cId="2736762885" sldId="2147483672"/>
        </pc:sldMasterMkLst>
        <pc:sldLayoutChg chg="add del mod replId">
          <pc:chgData name="Mahnoor Abdullah (2419857)" userId="S::2419857@student.uwtsd.ac.uk::c5493f33-7105-45d6-892a-79fde7fa749a" providerId="AD" clId="Web-{EA7DEAAA-71E9-722B-651C-716C7B4E8401}" dt="2025-02-06T14:42:04.696" v="40"/>
          <pc:sldLayoutMkLst>
            <pc:docMk/>
            <pc:sldMasterMk cId="2736762885" sldId="2147483672"/>
            <pc:sldLayoutMk cId="2956912774" sldId="2147483673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4.696" v="40"/>
          <pc:sldLayoutMkLst>
            <pc:docMk/>
            <pc:sldMasterMk cId="2736762885" sldId="2147483672"/>
            <pc:sldLayoutMk cId="814257880" sldId="2147483674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4.696" v="40"/>
          <pc:sldLayoutMkLst>
            <pc:docMk/>
            <pc:sldMasterMk cId="2736762885" sldId="2147483672"/>
            <pc:sldLayoutMk cId="2402100441" sldId="2147483675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4.696" v="40"/>
          <pc:sldLayoutMkLst>
            <pc:docMk/>
            <pc:sldMasterMk cId="2736762885" sldId="2147483672"/>
            <pc:sldLayoutMk cId="1421547912" sldId="2147483676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4.696" v="40"/>
          <pc:sldLayoutMkLst>
            <pc:docMk/>
            <pc:sldMasterMk cId="2736762885" sldId="2147483672"/>
            <pc:sldLayoutMk cId="3037562105" sldId="2147483677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4.696" v="40"/>
          <pc:sldLayoutMkLst>
            <pc:docMk/>
            <pc:sldMasterMk cId="2736762885" sldId="2147483672"/>
            <pc:sldLayoutMk cId="1565637835" sldId="2147483678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4.696" v="40"/>
          <pc:sldLayoutMkLst>
            <pc:docMk/>
            <pc:sldMasterMk cId="2736762885" sldId="2147483672"/>
            <pc:sldLayoutMk cId="1504853727" sldId="2147483679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4.696" v="40"/>
          <pc:sldLayoutMkLst>
            <pc:docMk/>
            <pc:sldMasterMk cId="2736762885" sldId="2147483672"/>
            <pc:sldLayoutMk cId="1882376837" sldId="2147483680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4.696" v="40"/>
          <pc:sldLayoutMkLst>
            <pc:docMk/>
            <pc:sldMasterMk cId="2736762885" sldId="2147483672"/>
            <pc:sldLayoutMk cId="3552938256" sldId="2147483681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4.696" v="40"/>
          <pc:sldLayoutMkLst>
            <pc:docMk/>
            <pc:sldMasterMk cId="2736762885" sldId="2147483672"/>
            <pc:sldLayoutMk cId="901838113" sldId="2147483682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4.696" v="40"/>
          <pc:sldLayoutMkLst>
            <pc:docMk/>
            <pc:sldMasterMk cId="2736762885" sldId="2147483672"/>
            <pc:sldLayoutMk cId="3213290892" sldId="2147483683"/>
          </pc:sldLayoutMkLst>
        </pc:sldLayoutChg>
      </pc:sldMasterChg>
      <pc:sldMasterChg chg="add del addSldLayout delSldLayout modSldLayout">
        <pc:chgData name="Mahnoor Abdullah (2419857)" userId="S::2419857@student.uwtsd.ac.uk::c5493f33-7105-45d6-892a-79fde7fa749a" providerId="AD" clId="Web-{EA7DEAAA-71E9-722B-651C-716C7B4E8401}" dt="2025-02-06T14:42:06.774" v="41"/>
        <pc:sldMasterMkLst>
          <pc:docMk/>
          <pc:sldMasterMk cId="354537027" sldId="2147483684"/>
        </pc:sldMasterMkLst>
        <pc:sldLayoutChg chg="add del mod replId">
          <pc:chgData name="Mahnoor Abdullah (2419857)" userId="S::2419857@student.uwtsd.ac.uk::c5493f33-7105-45d6-892a-79fde7fa749a" providerId="AD" clId="Web-{EA7DEAAA-71E9-722B-651C-716C7B4E8401}" dt="2025-02-06T14:42:06.774" v="41"/>
          <pc:sldLayoutMkLst>
            <pc:docMk/>
            <pc:sldMasterMk cId="354537027" sldId="2147483684"/>
            <pc:sldLayoutMk cId="978232289" sldId="2147483685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6.774" v="41"/>
          <pc:sldLayoutMkLst>
            <pc:docMk/>
            <pc:sldMasterMk cId="354537027" sldId="2147483684"/>
            <pc:sldLayoutMk cId="192640237" sldId="2147483686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6.774" v="41"/>
          <pc:sldLayoutMkLst>
            <pc:docMk/>
            <pc:sldMasterMk cId="354537027" sldId="2147483684"/>
            <pc:sldLayoutMk cId="412123938" sldId="2147483687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6.774" v="41"/>
          <pc:sldLayoutMkLst>
            <pc:docMk/>
            <pc:sldMasterMk cId="354537027" sldId="2147483684"/>
            <pc:sldLayoutMk cId="3721113691" sldId="2147483688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6.774" v="41"/>
          <pc:sldLayoutMkLst>
            <pc:docMk/>
            <pc:sldMasterMk cId="354537027" sldId="2147483684"/>
            <pc:sldLayoutMk cId="674857218" sldId="2147483689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6.774" v="41"/>
          <pc:sldLayoutMkLst>
            <pc:docMk/>
            <pc:sldMasterMk cId="354537027" sldId="2147483684"/>
            <pc:sldLayoutMk cId="1707738438" sldId="2147483690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6.774" v="41"/>
          <pc:sldLayoutMkLst>
            <pc:docMk/>
            <pc:sldMasterMk cId="354537027" sldId="2147483684"/>
            <pc:sldLayoutMk cId="2609719835" sldId="2147483691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6.774" v="41"/>
          <pc:sldLayoutMkLst>
            <pc:docMk/>
            <pc:sldMasterMk cId="354537027" sldId="2147483684"/>
            <pc:sldLayoutMk cId="4223407011" sldId="2147483692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6.774" v="41"/>
          <pc:sldLayoutMkLst>
            <pc:docMk/>
            <pc:sldMasterMk cId="354537027" sldId="2147483684"/>
            <pc:sldLayoutMk cId="157432489" sldId="2147483693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6.774" v="41"/>
          <pc:sldLayoutMkLst>
            <pc:docMk/>
            <pc:sldMasterMk cId="354537027" sldId="2147483684"/>
            <pc:sldLayoutMk cId="3336774006" sldId="2147483694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6.774" v="41"/>
          <pc:sldLayoutMkLst>
            <pc:docMk/>
            <pc:sldMasterMk cId="354537027" sldId="2147483684"/>
            <pc:sldLayoutMk cId="169133550" sldId="2147483695"/>
          </pc:sldLayoutMkLst>
        </pc:sldLayoutChg>
      </pc:sldMasterChg>
      <pc:sldMasterChg chg="add del addSldLayout delSldLayout modSldLayout">
        <pc:chgData name="Mahnoor Abdullah (2419857)" userId="S::2419857@student.uwtsd.ac.uk::c5493f33-7105-45d6-892a-79fde7fa749a" providerId="AD" clId="Web-{EA7DEAAA-71E9-722B-651C-716C7B4E8401}" dt="2025-02-06T14:42:09.931" v="42"/>
        <pc:sldMasterMkLst>
          <pc:docMk/>
          <pc:sldMasterMk cId="502092000" sldId="2147483696"/>
        </pc:sldMasterMkLst>
        <pc:sldLayoutChg chg="add del mod replId">
          <pc:chgData name="Mahnoor Abdullah (2419857)" userId="S::2419857@student.uwtsd.ac.uk::c5493f33-7105-45d6-892a-79fde7fa749a" providerId="AD" clId="Web-{EA7DEAAA-71E9-722B-651C-716C7B4E8401}" dt="2025-02-06T14:42:09.931" v="42"/>
          <pc:sldLayoutMkLst>
            <pc:docMk/>
            <pc:sldMasterMk cId="502092000" sldId="2147483696"/>
            <pc:sldLayoutMk cId="748081439" sldId="2147483697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9.931" v="42"/>
          <pc:sldLayoutMkLst>
            <pc:docMk/>
            <pc:sldMasterMk cId="502092000" sldId="2147483696"/>
            <pc:sldLayoutMk cId="2761649109" sldId="2147483698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9.931" v="42"/>
          <pc:sldLayoutMkLst>
            <pc:docMk/>
            <pc:sldMasterMk cId="502092000" sldId="2147483696"/>
            <pc:sldLayoutMk cId="3664199451" sldId="2147483699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9.931" v="42"/>
          <pc:sldLayoutMkLst>
            <pc:docMk/>
            <pc:sldMasterMk cId="502092000" sldId="2147483696"/>
            <pc:sldLayoutMk cId="1131295594" sldId="2147483700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9.931" v="42"/>
          <pc:sldLayoutMkLst>
            <pc:docMk/>
            <pc:sldMasterMk cId="502092000" sldId="2147483696"/>
            <pc:sldLayoutMk cId="463883366" sldId="2147483701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9.931" v="42"/>
          <pc:sldLayoutMkLst>
            <pc:docMk/>
            <pc:sldMasterMk cId="502092000" sldId="2147483696"/>
            <pc:sldLayoutMk cId="3162849804" sldId="2147483702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9.931" v="42"/>
          <pc:sldLayoutMkLst>
            <pc:docMk/>
            <pc:sldMasterMk cId="502092000" sldId="2147483696"/>
            <pc:sldLayoutMk cId="2152975712" sldId="2147483703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9.931" v="42"/>
          <pc:sldLayoutMkLst>
            <pc:docMk/>
            <pc:sldMasterMk cId="502092000" sldId="2147483696"/>
            <pc:sldLayoutMk cId="736822660" sldId="2147483704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9.931" v="42"/>
          <pc:sldLayoutMkLst>
            <pc:docMk/>
            <pc:sldMasterMk cId="502092000" sldId="2147483696"/>
            <pc:sldLayoutMk cId="95886550" sldId="2147483705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9.931" v="42"/>
          <pc:sldLayoutMkLst>
            <pc:docMk/>
            <pc:sldMasterMk cId="502092000" sldId="2147483696"/>
            <pc:sldLayoutMk cId="1893990773" sldId="2147483706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09.931" v="42"/>
          <pc:sldLayoutMkLst>
            <pc:docMk/>
            <pc:sldMasterMk cId="502092000" sldId="2147483696"/>
            <pc:sldLayoutMk cId="3750268352" sldId="2147483707"/>
          </pc:sldLayoutMkLst>
        </pc:sldLayoutChg>
      </pc:sldMasterChg>
      <pc:sldMasterChg chg="add del addSldLayout delSldLayout modSldLayout">
        <pc:chgData name="Mahnoor Abdullah (2419857)" userId="S::2419857@student.uwtsd.ac.uk::c5493f33-7105-45d6-892a-79fde7fa749a" providerId="AD" clId="Web-{EA7DEAAA-71E9-722B-651C-716C7B4E8401}" dt="2025-02-06T14:42:12.056" v="43"/>
        <pc:sldMasterMkLst>
          <pc:docMk/>
          <pc:sldMasterMk cId="661781064" sldId="2147483708"/>
        </pc:sldMasterMkLst>
        <pc:sldLayoutChg chg="add del mod replId">
          <pc:chgData name="Mahnoor Abdullah (2419857)" userId="S::2419857@student.uwtsd.ac.uk::c5493f33-7105-45d6-892a-79fde7fa749a" providerId="AD" clId="Web-{EA7DEAAA-71E9-722B-651C-716C7B4E8401}" dt="2025-02-06T14:42:12.056" v="43"/>
          <pc:sldLayoutMkLst>
            <pc:docMk/>
            <pc:sldMasterMk cId="661781064" sldId="2147483708"/>
            <pc:sldLayoutMk cId="2844090323" sldId="2147483709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12.056" v="43"/>
          <pc:sldLayoutMkLst>
            <pc:docMk/>
            <pc:sldMasterMk cId="661781064" sldId="2147483708"/>
            <pc:sldLayoutMk cId="1897384779" sldId="2147483710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12.056" v="43"/>
          <pc:sldLayoutMkLst>
            <pc:docMk/>
            <pc:sldMasterMk cId="661781064" sldId="2147483708"/>
            <pc:sldLayoutMk cId="991030832" sldId="2147483711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12.056" v="43"/>
          <pc:sldLayoutMkLst>
            <pc:docMk/>
            <pc:sldMasterMk cId="661781064" sldId="2147483708"/>
            <pc:sldLayoutMk cId="2188736469" sldId="2147483712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12.056" v="43"/>
          <pc:sldLayoutMkLst>
            <pc:docMk/>
            <pc:sldMasterMk cId="661781064" sldId="2147483708"/>
            <pc:sldLayoutMk cId="1712555036" sldId="2147483713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12.056" v="43"/>
          <pc:sldLayoutMkLst>
            <pc:docMk/>
            <pc:sldMasterMk cId="661781064" sldId="2147483708"/>
            <pc:sldLayoutMk cId="3305870443" sldId="2147483714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12.056" v="43"/>
          <pc:sldLayoutMkLst>
            <pc:docMk/>
            <pc:sldMasterMk cId="661781064" sldId="2147483708"/>
            <pc:sldLayoutMk cId="240348563" sldId="2147483715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12.056" v="43"/>
          <pc:sldLayoutMkLst>
            <pc:docMk/>
            <pc:sldMasterMk cId="661781064" sldId="2147483708"/>
            <pc:sldLayoutMk cId="3206477587" sldId="2147483716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12.056" v="43"/>
          <pc:sldLayoutMkLst>
            <pc:docMk/>
            <pc:sldMasterMk cId="661781064" sldId="2147483708"/>
            <pc:sldLayoutMk cId="1955297094" sldId="2147483717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12.056" v="43"/>
          <pc:sldLayoutMkLst>
            <pc:docMk/>
            <pc:sldMasterMk cId="661781064" sldId="2147483708"/>
            <pc:sldLayoutMk cId="2811139337" sldId="2147483718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2:12.056" v="43"/>
          <pc:sldLayoutMkLst>
            <pc:docMk/>
            <pc:sldMasterMk cId="661781064" sldId="2147483708"/>
            <pc:sldLayoutMk cId="2137016646" sldId="2147483719"/>
          </pc:sldLayoutMkLst>
        </pc:sldLayoutChg>
      </pc:sldMasterChg>
      <pc:sldMasterChg chg="add del addSldLayout delSldLayout modSldLayout">
        <pc:chgData name="Mahnoor Abdullah (2419857)" userId="S::2419857@student.uwtsd.ac.uk::c5493f33-7105-45d6-892a-79fde7fa749a" providerId="AD" clId="Web-{EA7DEAAA-71E9-722B-651C-716C7B4E8401}" dt="2025-02-06T14:44:02.844" v="55"/>
        <pc:sldMasterMkLst>
          <pc:docMk/>
          <pc:sldMasterMk cId="3684636767" sldId="2147483720"/>
        </pc:sldMasterMkLst>
        <pc:sldLayoutChg chg="add del mod replId">
          <pc:chgData name="Mahnoor Abdullah (2419857)" userId="S::2419857@student.uwtsd.ac.uk::c5493f33-7105-45d6-892a-79fde7fa749a" providerId="AD" clId="Web-{EA7DEAAA-71E9-722B-651C-716C7B4E8401}" dt="2025-02-06T14:44:02.844" v="55"/>
          <pc:sldLayoutMkLst>
            <pc:docMk/>
            <pc:sldMasterMk cId="3684636767" sldId="2147483720"/>
            <pc:sldLayoutMk cId="2497517340" sldId="2147483721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02.844" v="55"/>
          <pc:sldLayoutMkLst>
            <pc:docMk/>
            <pc:sldMasterMk cId="3684636767" sldId="2147483720"/>
            <pc:sldLayoutMk cId="2154196432" sldId="2147483722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02.844" v="55"/>
          <pc:sldLayoutMkLst>
            <pc:docMk/>
            <pc:sldMasterMk cId="3684636767" sldId="2147483720"/>
            <pc:sldLayoutMk cId="1149821163" sldId="2147483723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02.844" v="55"/>
          <pc:sldLayoutMkLst>
            <pc:docMk/>
            <pc:sldMasterMk cId="3684636767" sldId="2147483720"/>
            <pc:sldLayoutMk cId="1483015136" sldId="2147483724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02.844" v="55"/>
          <pc:sldLayoutMkLst>
            <pc:docMk/>
            <pc:sldMasterMk cId="3684636767" sldId="2147483720"/>
            <pc:sldLayoutMk cId="4012429918" sldId="2147483725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02.844" v="55"/>
          <pc:sldLayoutMkLst>
            <pc:docMk/>
            <pc:sldMasterMk cId="3684636767" sldId="2147483720"/>
            <pc:sldLayoutMk cId="791628770" sldId="2147483726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02.844" v="55"/>
          <pc:sldLayoutMkLst>
            <pc:docMk/>
            <pc:sldMasterMk cId="3684636767" sldId="2147483720"/>
            <pc:sldLayoutMk cId="1331098268" sldId="2147483727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02.844" v="55"/>
          <pc:sldLayoutMkLst>
            <pc:docMk/>
            <pc:sldMasterMk cId="3684636767" sldId="2147483720"/>
            <pc:sldLayoutMk cId="1745236428" sldId="2147483728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02.844" v="55"/>
          <pc:sldLayoutMkLst>
            <pc:docMk/>
            <pc:sldMasterMk cId="3684636767" sldId="2147483720"/>
            <pc:sldLayoutMk cId="2700187916" sldId="2147483729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02.844" v="55"/>
          <pc:sldLayoutMkLst>
            <pc:docMk/>
            <pc:sldMasterMk cId="3684636767" sldId="2147483720"/>
            <pc:sldLayoutMk cId="3859843342" sldId="2147483730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02.844" v="55"/>
          <pc:sldLayoutMkLst>
            <pc:docMk/>
            <pc:sldMasterMk cId="3684636767" sldId="2147483720"/>
            <pc:sldLayoutMk cId="2589998582" sldId="2147483731"/>
          </pc:sldLayoutMkLst>
        </pc:sldLayoutChg>
      </pc:sldMasterChg>
      <pc:sldMasterChg chg="add del addSldLayout delSldLayout modSldLayout">
        <pc:chgData name="Mahnoor Abdullah (2419857)" userId="S::2419857@student.uwtsd.ac.uk::c5493f33-7105-45d6-892a-79fde7fa749a" providerId="AD" clId="Web-{EA7DEAAA-71E9-722B-651C-716C7B4E8401}" dt="2025-02-06T14:44:12.657" v="56"/>
        <pc:sldMasterMkLst>
          <pc:docMk/>
          <pc:sldMasterMk cId="818187743" sldId="2147483732"/>
        </pc:sldMasterMkLst>
        <pc:sldLayoutChg chg="add del mod replId">
          <pc:chgData name="Mahnoor Abdullah (2419857)" userId="S::2419857@student.uwtsd.ac.uk::c5493f33-7105-45d6-892a-79fde7fa749a" providerId="AD" clId="Web-{EA7DEAAA-71E9-722B-651C-716C7B4E8401}" dt="2025-02-06T14:44:12.657" v="56"/>
          <pc:sldLayoutMkLst>
            <pc:docMk/>
            <pc:sldMasterMk cId="818187743" sldId="2147483732"/>
            <pc:sldLayoutMk cId="3254495763" sldId="2147483733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12.657" v="56"/>
          <pc:sldLayoutMkLst>
            <pc:docMk/>
            <pc:sldMasterMk cId="818187743" sldId="2147483732"/>
            <pc:sldLayoutMk cId="2867774685" sldId="2147483734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12.657" v="56"/>
          <pc:sldLayoutMkLst>
            <pc:docMk/>
            <pc:sldMasterMk cId="818187743" sldId="2147483732"/>
            <pc:sldLayoutMk cId="4120641245" sldId="2147483735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12.657" v="56"/>
          <pc:sldLayoutMkLst>
            <pc:docMk/>
            <pc:sldMasterMk cId="818187743" sldId="2147483732"/>
            <pc:sldLayoutMk cId="1113595114" sldId="2147483736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12.657" v="56"/>
          <pc:sldLayoutMkLst>
            <pc:docMk/>
            <pc:sldMasterMk cId="818187743" sldId="2147483732"/>
            <pc:sldLayoutMk cId="325466961" sldId="2147483737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12.657" v="56"/>
          <pc:sldLayoutMkLst>
            <pc:docMk/>
            <pc:sldMasterMk cId="818187743" sldId="2147483732"/>
            <pc:sldLayoutMk cId="3349271632" sldId="2147483738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12.657" v="56"/>
          <pc:sldLayoutMkLst>
            <pc:docMk/>
            <pc:sldMasterMk cId="818187743" sldId="2147483732"/>
            <pc:sldLayoutMk cId="2915920912" sldId="2147483739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12.657" v="56"/>
          <pc:sldLayoutMkLst>
            <pc:docMk/>
            <pc:sldMasterMk cId="818187743" sldId="2147483732"/>
            <pc:sldLayoutMk cId="3124769672" sldId="2147483740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12.657" v="56"/>
          <pc:sldLayoutMkLst>
            <pc:docMk/>
            <pc:sldMasterMk cId="818187743" sldId="2147483732"/>
            <pc:sldLayoutMk cId="2233097648" sldId="2147483741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12.657" v="56"/>
          <pc:sldLayoutMkLst>
            <pc:docMk/>
            <pc:sldMasterMk cId="818187743" sldId="2147483732"/>
            <pc:sldLayoutMk cId="55701053" sldId="2147483742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4:12.657" v="56"/>
          <pc:sldLayoutMkLst>
            <pc:docMk/>
            <pc:sldMasterMk cId="818187743" sldId="2147483732"/>
            <pc:sldLayoutMk cId="464225001" sldId="2147483743"/>
          </pc:sldLayoutMkLst>
        </pc:sldLayoutChg>
      </pc:sldMasterChg>
      <pc:sldMasterChg chg="add del addSldLayout delSldLayout modSldLayout">
        <pc:chgData name="Mahnoor Abdullah (2419857)" userId="S::2419857@student.uwtsd.ac.uk::c5493f33-7105-45d6-892a-79fde7fa749a" providerId="AD" clId="Web-{EA7DEAAA-71E9-722B-651C-716C7B4E8401}" dt="2025-02-06T14:45:06.114" v="59"/>
        <pc:sldMasterMkLst>
          <pc:docMk/>
          <pc:sldMasterMk cId="1901757192" sldId="2147483744"/>
        </pc:sldMasterMkLst>
        <pc:sldLayoutChg chg="add del mod replI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1901757192" sldId="2147483744"/>
            <pc:sldLayoutMk cId="4111396533" sldId="2147483745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1901757192" sldId="2147483744"/>
            <pc:sldLayoutMk cId="3562197759" sldId="2147483746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1901757192" sldId="2147483744"/>
            <pc:sldLayoutMk cId="2427856278" sldId="2147483747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1901757192" sldId="2147483744"/>
            <pc:sldLayoutMk cId="443353257" sldId="2147483748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1901757192" sldId="2147483744"/>
            <pc:sldLayoutMk cId="981582490" sldId="2147483749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1901757192" sldId="2147483744"/>
            <pc:sldLayoutMk cId="277337258" sldId="2147483750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1901757192" sldId="2147483744"/>
            <pc:sldLayoutMk cId="4167180576" sldId="2147483751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1901757192" sldId="2147483744"/>
            <pc:sldLayoutMk cId="1485598014" sldId="2147483752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1901757192" sldId="2147483744"/>
            <pc:sldLayoutMk cId="308037908" sldId="2147483753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1901757192" sldId="2147483744"/>
            <pc:sldLayoutMk cId="3961052813" sldId="2147483754"/>
          </pc:sldLayoutMkLst>
        </pc:sldLayoutChg>
        <pc:sldLayoutChg chg="add del mod replI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1901757192" sldId="2147483744"/>
            <pc:sldLayoutMk cId="1994611884" sldId="2147483755"/>
          </pc:sldLayoutMkLst>
        </pc:sldLayoutChg>
      </pc:sldMasterChg>
      <pc:sldMasterChg chg="add del replId addSldLayout delSldLayout">
        <pc:chgData name="Mahnoor Abdullah (2419857)" userId="S::2419857@student.uwtsd.ac.uk::c5493f33-7105-45d6-892a-79fde7fa749a" providerId="AD" clId="Web-{EA7DEAAA-71E9-722B-651C-716C7B4E8401}" dt="2025-02-06T14:45:06.035" v="58"/>
        <pc:sldMasterMkLst>
          <pc:docMk/>
          <pc:sldMasterMk cId="1054456581" sldId="2147483756"/>
        </pc:sldMasterMkLst>
        <pc:sldLayoutChg chg="add del">
          <pc:chgData name="Mahnoor Abdullah (2419857)" userId="S::2419857@student.uwtsd.ac.uk::c5493f33-7105-45d6-892a-79fde7fa749a" providerId="AD" clId="Web-{EA7DEAAA-71E9-722B-651C-716C7B4E8401}" dt="2025-02-06T14:45:06.035" v="58"/>
          <pc:sldLayoutMkLst>
            <pc:docMk/>
            <pc:sldMasterMk cId="1054456581" sldId="2147483756"/>
            <pc:sldLayoutMk cId="240299926" sldId="2147483757"/>
          </pc:sldLayoutMkLst>
        </pc:sldLayoutChg>
        <pc:sldLayoutChg chg="add del replId">
          <pc:chgData name="Mahnoor Abdullah (2419857)" userId="S::2419857@student.uwtsd.ac.uk::c5493f33-7105-45d6-892a-79fde7fa749a" providerId="AD" clId="Web-{EA7DEAAA-71E9-722B-651C-716C7B4E8401}" dt="2025-02-06T14:45:06.035" v="58"/>
          <pc:sldLayoutMkLst>
            <pc:docMk/>
            <pc:sldMasterMk cId="1054456581" sldId="2147483756"/>
            <pc:sldLayoutMk cId="1799323227" sldId="2147483758"/>
          </pc:sldLayoutMkLst>
        </pc:sldLayoutChg>
        <pc:sldLayoutChg chg="add del replId">
          <pc:chgData name="Mahnoor Abdullah (2419857)" userId="S::2419857@student.uwtsd.ac.uk::c5493f33-7105-45d6-892a-79fde7fa749a" providerId="AD" clId="Web-{EA7DEAAA-71E9-722B-651C-716C7B4E8401}" dt="2025-02-06T14:45:06.035" v="58"/>
          <pc:sldLayoutMkLst>
            <pc:docMk/>
            <pc:sldMasterMk cId="1054456581" sldId="2147483756"/>
            <pc:sldLayoutMk cId="4170099417" sldId="2147483759"/>
          </pc:sldLayoutMkLst>
        </pc:sldLayoutChg>
        <pc:sldLayoutChg chg="add del replId">
          <pc:chgData name="Mahnoor Abdullah (2419857)" userId="S::2419857@student.uwtsd.ac.uk::c5493f33-7105-45d6-892a-79fde7fa749a" providerId="AD" clId="Web-{EA7DEAAA-71E9-722B-651C-716C7B4E8401}" dt="2025-02-06T14:45:06.035" v="58"/>
          <pc:sldLayoutMkLst>
            <pc:docMk/>
            <pc:sldMasterMk cId="1054456581" sldId="2147483756"/>
            <pc:sldLayoutMk cId="1070674175" sldId="2147483760"/>
          </pc:sldLayoutMkLst>
        </pc:sldLayoutChg>
        <pc:sldLayoutChg chg="add del replId">
          <pc:chgData name="Mahnoor Abdullah (2419857)" userId="S::2419857@student.uwtsd.ac.uk::c5493f33-7105-45d6-892a-79fde7fa749a" providerId="AD" clId="Web-{EA7DEAAA-71E9-722B-651C-716C7B4E8401}" dt="2025-02-06T14:45:06.035" v="58"/>
          <pc:sldLayoutMkLst>
            <pc:docMk/>
            <pc:sldMasterMk cId="1054456581" sldId="2147483756"/>
            <pc:sldLayoutMk cId="3767406154" sldId="2147483761"/>
          </pc:sldLayoutMkLst>
        </pc:sldLayoutChg>
        <pc:sldLayoutChg chg="add del replId">
          <pc:chgData name="Mahnoor Abdullah (2419857)" userId="S::2419857@student.uwtsd.ac.uk::c5493f33-7105-45d6-892a-79fde7fa749a" providerId="AD" clId="Web-{EA7DEAAA-71E9-722B-651C-716C7B4E8401}" dt="2025-02-06T14:45:06.035" v="58"/>
          <pc:sldLayoutMkLst>
            <pc:docMk/>
            <pc:sldMasterMk cId="1054456581" sldId="2147483756"/>
            <pc:sldLayoutMk cId="3236369510" sldId="2147483762"/>
          </pc:sldLayoutMkLst>
        </pc:sldLayoutChg>
        <pc:sldLayoutChg chg="add del replId">
          <pc:chgData name="Mahnoor Abdullah (2419857)" userId="S::2419857@student.uwtsd.ac.uk::c5493f33-7105-45d6-892a-79fde7fa749a" providerId="AD" clId="Web-{EA7DEAAA-71E9-722B-651C-716C7B4E8401}" dt="2025-02-06T14:45:06.035" v="58"/>
          <pc:sldLayoutMkLst>
            <pc:docMk/>
            <pc:sldMasterMk cId="1054456581" sldId="2147483756"/>
            <pc:sldLayoutMk cId="3409932618" sldId="2147483763"/>
          </pc:sldLayoutMkLst>
        </pc:sldLayoutChg>
        <pc:sldLayoutChg chg="add del replId">
          <pc:chgData name="Mahnoor Abdullah (2419857)" userId="S::2419857@student.uwtsd.ac.uk::c5493f33-7105-45d6-892a-79fde7fa749a" providerId="AD" clId="Web-{EA7DEAAA-71E9-722B-651C-716C7B4E8401}" dt="2025-02-06T14:45:06.035" v="58"/>
          <pc:sldLayoutMkLst>
            <pc:docMk/>
            <pc:sldMasterMk cId="1054456581" sldId="2147483756"/>
            <pc:sldLayoutMk cId="3711499639" sldId="2147483764"/>
          </pc:sldLayoutMkLst>
        </pc:sldLayoutChg>
        <pc:sldLayoutChg chg="add del replId">
          <pc:chgData name="Mahnoor Abdullah (2419857)" userId="S::2419857@student.uwtsd.ac.uk::c5493f33-7105-45d6-892a-79fde7fa749a" providerId="AD" clId="Web-{EA7DEAAA-71E9-722B-651C-716C7B4E8401}" dt="2025-02-06T14:45:06.035" v="58"/>
          <pc:sldLayoutMkLst>
            <pc:docMk/>
            <pc:sldMasterMk cId="1054456581" sldId="2147483756"/>
            <pc:sldLayoutMk cId="1943209809" sldId="2147483765"/>
          </pc:sldLayoutMkLst>
        </pc:sldLayoutChg>
        <pc:sldLayoutChg chg="add del replId">
          <pc:chgData name="Mahnoor Abdullah (2419857)" userId="S::2419857@student.uwtsd.ac.uk::c5493f33-7105-45d6-892a-79fde7fa749a" providerId="AD" clId="Web-{EA7DEAAA-71E9-722B-651C-716C7B4E8401}" dt="2025-02-06T14:45:06.035" v="58"/>
          <pc:sldLayoutMkLst>
            <pc:docMk/>
            <pc:sldMasterMk cId="1054456581" sldId="2147483756"/>
            <pc:sldLayoutMk cId="1819054939" sldId="2147483766"/>
          </pc:sldLayoutMkLst>
        </pc:sldLayoutChg>
        <pc:sldLayoutChg chg="add del replId">
          <pc:chgData name="Mahnoor Abdullah (2419857)" userId="S::2419857@student.uwtsd.ac.uk::c5493f33-7105-45d6-892a-79fde7fa749a" providerId="AD" clId="Web-{EA7DEAAA-71E9-722B-651C-716C7B4E8401}" dt="2025-02-06T14:45:06.035" v="58"/>
          <pc:sldLayoutMkLst>
            <pc:docMk/>
            <pc:sldMasterMk cId="1054456581" sldId="2147483756"/>
            <pc:sldLayoutMk cId="3335954887" sldId="2147483767"/>
          </pc:sldLayoutMkLst>
        </pc:sldLayoutChg>
      </pc:sldMasterChg>
      <pc:sldMasterChg chg="add addSldLayout">
        <pc:chgData name="Mahnoor Abdullah (2419857)" userId="S::2419857@student.uwtsd.ac.uk::c5493f33-7105-45d6-892a-79fde7fa749a" providerId="AD" clId="Web-{EA7DEAAA-71E9-722B-651C-716C7B4E8401}" dt="2025-02-06T14:45:06.114" v="59"/>
        <pc:sldMasterMkLst>
          <pc:docMk/>
          <pc:sldMasterMk cId="742439207" sldId="2147483769"/>
        </pc:sldMasterMkLst>
        <pc:sldLayoutChg chg="ad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742439207" sldId="2147483769"/>
            <pc:sldLayoutMk cId="85606420" sldId="2147483758"/>
          </pc:sldLayoutMkLst>
        </pc:sldLayoutChg>
        <pc:sldLayoutChg chg="ad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742439207" sldId="2147483769"/>
            <pc:sldLayoutMk cId="3235157076" sldId="2147483759"/>
          </pc:sldLayoutMkLst>
        </pc:sldLayoutChg>
        <pc:sldLayoutChg chg="ad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742439207" sldId="2147483769"/>
            <pc:sldLayoutMk cId="1799389667" sldId="2147483760"/>
          </pc:sldLayoutMkLst>
        </pc:sldLayoutChg>
        <pc:sldLayoutChg chg="ad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742439207" sldId="2147483769"/>
            <pc:sldLayoutMk cId="2044871184" sldId="2147483761"/>
          </pc:sldLayoutMkLst>
        </pc:sldLayoutChg>
        <pc:sldLayoutChg chg="ad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742439207" sldId="2147483769"/>
            <pc:sldLayoutMk cId="3576818447" sldId="2147483762"/>
          </pc:sldLayoutMkLst>
        </pc:sldLayoutChg>
        <pc:sldLayoutChg chg="ad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742439207" sldId="2147483769"/>
            <pc:sldLayoutMk cId="3689332635" sldId="2147483763"/>
          </pc:sldLayoutMkLst>
        </pc:sldLayoutChg>
        <pc:sldLayoutChg chg="ad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742439207" sldId="2147483769"/>
            <pc:sldLayoutMk cId="1581471072" sldId="2147483764"/>
          </pc:sldLayoutMkLst>
        </pc:sldLayoutChg>
        <pc:sldLayoutChg chg="ad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742439207" sldId="2147483769"/>
            <pc:sldLayoutMk cId="563347315" sldId="2147483765"/>
          </pc:sldLayoutMkLst>
        </pc:sldLayoutChg>
        <pc:sldLayoutChg chg="ad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742439207" sldId="2147483769"/>
            <pc:sldLayoutMk cId="2009713860" sldId="2147483766"/>
          </pc:sldLayoutMkLst>
        </pc:sldLayoutChg>
        <pc:sldLayoutChg chg="ad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742439207" sldId="2147483769"/>
            <pc:sldLayoutMk cId="507943273" sldId="2147483767"/>
          </pc:sldLayoutMkLst>
        </pc:sldLayoutChg>
        <pc:sldLayoutChg chg="add">
          <pc:chgData name="Mahnoor Abdullah (2419857)" userId="S::2419857@student.uwtsd.ac.uk::c5493f33-7105-45d6-892a-79fde7fa749a" providerId="AD" clId="Web-{EA7DEAAA-71E9-722B-651C-716C7B4E8401}" dt="2025-02-06T14:45:06.114" v="59"/>
          <pc:sldLayoutMkLst>
            <pc:docMk/>
            <pc:sldMasterMk cId="742439207" sldId="2147483769"/>
            <pc:sldLayoutMk cId="3641099316" sldId="2147483768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2D3081-BE97-4393-9EFE-4E47C7684DA0}" type="doc">
      <dgm:prSet loTypeId="urn:microsoft.com/office/officeart/2005/8/layout/cycle7" loCatId="cycle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10ECF472-7B4D-49F9-A3AD-FA52A54E27AE}">
      <dgm:prSet phldrT="[Text]" phldr="1"/>
      <dgm:spPr/>
      <dgm:t>
        <a:bodyPr/>
        <a:lstStyle/>
        <a:p>
          <a:endParaRPr lang="en-US"/>
        </a:p>
      </dgm:t>
    </dgm:pt>
    <dgm:pt modelId="{9FB539C5-7E00-4C67-8D01-DA3A49DD886A}" type="parTrans" cxnId="{D67DFF0D-3613-429C-A86E-E540AB3A52D6}">
      <dgm:prSet/>
      <dgm:spPr/>
      <dgm:t>
        <a:bodyPr/>
        <a:lstStyle/>
        <a:p>
          <a:endParaRPr lang="en-US"/>
        </a:p>
      </dgm:t>
    </dgm:pt>
    <dgm:pt modelId="{52123EF2-3832-4656-9114-D6146CD2CE1C}" type="sibTrans" cxnId="{D67DFF0D-3613-429C-A86E-E540AB3A52D6}">
      <dgm:prSet/>
      <dgm:spPr/>
      <dgm:t>
        <a:bodyPr/>
        <a:lstStyle/>
        <a:p>
          <a:endParaRPr lang="en-US"/>
        </a:p>
      </dgm:t>
    </dgm:pt>
    <dgm:pt modelId="{494F1464-2059-4814-9EBB-DE970FB7DECE}">
      <dgm:prSet phldrT="[Text]" phldr="1"/>
      <dgm:spPr/>
      <dgm:t>
        <a:bodyPr/>
        <a:lstStyle/>
        <a:p>
          <a:endParaRPr lang="en-US"/>
        </a:p>
      </dgm:t>
    </dgm:pt>
    <dgm:pt modelId="{8C43D640-344F-483D-8A32-4DEF4FC9B1CE}" type="parTrans" cxnId="{66CB5791-8CF0-4538-81F7-11D28B2FB28B}">
      <dgm:prSet/>
      <dgm:spPr/>
      <dgm:t>
        <a:bodyPr/>
        <a:lstStyle/>
        <a:p>
          <a:endParaRPr lang="en-US"/>
        </a:p>
      </dgm:t>
    </dgm:pt>
    <dgm:pt modelId="{BB0CF7D5-BF0D-4AA0-81FF-CE71533503AB}" type="sibTrans" cxnId="{66CB5791-8CF0-4538-81F7-11D28B2FB28B}">
      <dgm:prSet/>
      <dgm:spPr/>
      <dgm:t>
        <a:bodyPr/>
        <a:lstStyle/>
        <a:p>
          <a:endParaRPr lang="en-US"/>
        </a:p>
      </dgm:t>
    </dgm:pt>
    <dgm:pt modelId="{1C5B5F54-E640-4D7E-968B-ACFF17218D53}">
      <dgm:prSet phldrT="[Text]" phldr="0"/>
      <dgm:spPr/>
      <dgm:t>
        <a:bodyPr/>
        <a:lstStyle/>
        <a:p>
          <a:endParaRPr lang="en-US" dirty="0"/>
        </a:p>
      </dgm:t>
    </dgm:pt>
    <dgm:pt modelId="{184008E8-9158-4E5E-9EA6-0809581AD3EF}" type="parTrans" cxnId="{54F21179-1235-4B0B-8924-A0ADC414B701}">
      <dgm:prSet/>
      <dgm:spPr/>
      <dgm:t>
        <a:bodyPr/>
        <a:lstStyle/>
        <a:p>
          <a:endParaRPr lang="en-US"/>
        </a:p>
      </dgm:t>
    </dgm:pt>
    <dgm:pt modelId="{63CE8DFD-EE7A-43D3-A0CD-2C75A90674FF}" type="sibTrans" cxnId="{54F21179-1235-4B0B-8924-A0ADC414B701}">
      <dgm:prSet/>
      <dgm:spPr/>
      <dgm:t>
        <a:bodyPr/>
        <a:lstStyle/>
        <a:p>
          <a:endParaRPr lang="en-US"/>
        </a:p>
      </dgm:t>
    </dgm:pt>
    <dgm:pt modelId="{B5EFA609-C8BB-45F6-B3E9-95F4E4DBD8CA}" type="pres">
      <dgm:prSet presAssocID="{602D3081-BE97-4393-9EFE-4E47C7684DA0}" presName="Name0" presStyleCnt="0">
        <dgm:presLayoutVars>
          <dgm:dir/>
          <dgm:resizeHandles val="exact"/>
        </dgm:presLayoutVars>
      </dgm:prSet>
      <dgm:spPr/>
    </dgm:pt>
    <dgm:pt modelId="{150D2699-45DF-45B6-A8B9-E07C39DCB874}" type="pres">
      <dgm:prSet presAssocID="{10ECF472-7B4D-49F9-A3AD-FA52A54E27AE}" presName="node" presStyleLbl="node1" presStyleIdx="0" presStyleCnt="3">
        <dgm:presLayoutVars>
          <dgm:bulletEnabled val="1"/>
        </dgm:presLayoutVars>
      </dgm:prSet>
      <dgm:spPr/>
    </dgm:pt>
    <dgm:pt modelId="{D2437C46-B6D9-4CC8-BC41-5349E654CF1E}" type="pres">
      <dgm:prSet presAssocID="{52123EF2-3832-4656-9114-D6146CD2CE1C}" presName="sibTrans" presStyleLbl="sibTrans2D1" presStyleIdx="0" presStyleCnt="3"/>
      <dgm:spPr/>
    </dgm:pt>
    <dgm:pt modelId="{4618C057-C32C-4B80-A9B5-91D9F97AE547}" type="pres">
      <dgm:prSet presAssocID="{52123EF2-3832-4656-9114-D6146CD2CE1C}" presName="connectorText" presStyleLbl="sibTrans2D1" presStyleIdx="0" presStyleCnt="3"/>
      <dgm:spPr/>
    </dgm:pt>
    <dgm:pt modelId="{C4FD44F1-5CA6-4866-BBF5-F7E9B9CE1E9B}" type="pres">
      <dgm:prSet presAssocID="{494F1464-2059-4814-9EBB-DE970FB7DECE}" presName="node" presStyleLbl="node1" presStyleIdx="1" presStyleCnt="3">
        <dgm:presLayoutVars>
          <dgm:bulletEnabled val="1"/>
        </dgm:presLayoutVars>
      </dgm:prSet>
      <dgm:spPr/>
    </dgm:pt>
    <dgm:pt modelId="{8EFD53DB-AC87-4AB3-9C09-E7383EF2EF70}" type="pres">
      <dgm:prSet presAssocID="{BB0CF7D5-BF0D-4AA0-81FF-CE71533503AB}" presName="sibTrans" presStyleLbl="sibTrans2D1" presStyleIdx="1" presStyleCnt="3"/>
      <dgm:spPr/>
    </dgm:pt>
    <dgm:pt modelId="{B4EB86F3-61C0-434C-B297-4D3A415DD813}" type="pres">
      <dgm:prSet presAssocID="{BB0CF7D5-BF0D-4AA0-81FF-CE71533503AB}" presName="connectorText" presStyleLbl="sibTrans2D1" presStyleIdx="1" presStyleCnt="3"/>
      <dgm:spPr/>
    </dgm:pt>
    <dgm:pt modelId="{3FC948AC-207F-4D44-B8CB-9F02188768DC}" type="pres">
      <dgm:prSet presAssocID="{1C5B5F54-E640-4D7E-968B-ACFF17218D53}" presName="node" presStyleLbl="node1" presStyleIdx="2" presStyleCnt="3">
        <dgm:presLayoutVars>
          <dgm:bulletEnabled val="1"/>
        </dgm:presLayoutVars>
      </dgm:prSet>
      <dgm:spPr/>
    </dgm:pt>
    <dgm:pt modelId="{564AC94B-9289-4782-AFB5-804131333233}" type="pres">
      <dgm:prSet presAssocID="{63CE8DFD-EE7A-43D3-A0CD-2C75A90674FF}" presName="sibTrans" presStyleLbl="sibTrans2D1" presStyleIdx="2" presStyleCnt="3"/>
      <dgm:spPr/>
    </dgm:pt>
    <dgm:pt modelId="{E1F666FF-6698-46FC-A20F-8E9093EF1863}" type="pres">
      <dgm:prSet presAssocID="{63CE8DFD-EE7A-43D3-A0CD-2C75A90674FF}" presName="connectorText" presStyleLbl="sibTrans2D1" presStyleIdx="2" presStyleCnt="3"/>
      <dgm:spPr/>
    </dgm:pt>
  </dgm:ptLst>
  <dgm:cxnLst>
    <dgm:cxn modelId="{554CF801-EB9C-474F-AFA9-BACCCBE04736}" type="presOf" srcId="{BB0CF7D5-BF0D-4AA0-81FF-CE71533503AB}" destId="{8EFD53DB-AC87-4AB3-9C09-E7383EF2EF70}" srcOrd="0" destOrd="0" presId="urn:microsoft.com/office/officeart/2005/8/layout/cycle7"/>
    <dgm:cxn modelId="{D67DFF0D-3613-429C-A86E-E540AB3A52D6}" srcId="{602D3081-BE97-4393-9EFE-4E47C7684DA0}" destId="{10ECF472-7B4D-49F9-A3AD-FA52A54E27AE}" srcOrd="0" destOrd="0" parTransId="{9FB539C5-7E00-4C67-8D01-DA3A49DD886A}" sibTransId="{52123EF2-3832-4656-9114-D6146CD2CE1C}"/>
    <dgm:cxn modelId="{4B702B19-32F1-4F22-A830-DA7BADE95F31}" type="presOf" srcId="{52123EF2-3832-4656-9114-D6146CD2CE1C}" destId="{4618C057-C32C-4B80-A9B5-91D9F97AE547}" srcOrd="1" destOrd="0" presId="urn:microsoft.com/office/officeart/2005/8/layout/cycle7"/>
    <dgm:cxn modelId="{8CBBC61F-66CC-4580-92C8-C6B9A2BA1BAB}" type="presOf" srcId="{63CE8DFD-EE7A-43D3-A0CD-2C75A90674FF}" destId="{564AC94B-9289-4782-AFB5-804131333233}" srcOrd="0" destOrd="0" presId="urn:microsoft.com/office/officeart/2005/8/layout/cycle7"/>
    <dgm:cxn modelId="{24561D25-8DC7-4D60-9E63-C93FBE7E7EA0}" type="presOf" srcId="{52123EF2-3832-4656-9114-D6146CD2CE1C}" destId="{D2437C46-B6D9-4CC8-BC41-5349E654CF1E}" srcOrd="0" destOrd="0" presId="urn:microsoft.com/office/officeart/2005/8/layout/cycle7"/>
    <dgm:cxn modelId="{0D2ABC31-4C68-418B-8364-4522EDB7F313}" type="presOf" srcId="{494F1464-2059-4814-9EBB-DE970FB7DECE}" destId="{C4FD44F1-5CA6-4866-BBF5-F7E9B9CE1E9B}" srcOrd="0" destOrd="0" presId="urn:microsoft.com/office/officeart/2005/8/layout/cycle7"/>
    <dgm:cxn modelId="{A7841033-7D34-453A-88F5-92ED9FDDBBBF}" type="presOf" srcId="{63CE8DFD-EE7A-43D3-A0CD-2C75A90674FF}" destId="{E1F666FF-6698-46FC-A20F-8E9093EF1863}" srcOrd="1" destOrd="0" presId="urn:microsoft.com/office/officeart/2005/8/layout/cycle7"/>
    <dgm:cxn modelId="{ED65E271-53B6-4E42-90F2-798CA7E049F8}" type="presOf" srcId="{1C5B5F54-E640-4D7E-968B-ACFF17218D53}" destId="{3FC948AC-207F-4D44-B8CB-9F02188768DC}" srcOrd="0" destOrd="0" presId="urn:microsoft.com/office/officeart/2005/8/layout/cycle7"/>
    <dgm:cxn modelId="{838C3F76-959C-4FC6-9764-100E6E36AC7D}" type="presOf" srcId="{BB0CF7D5-BF0D-4AA0-81FF-CE71533503AB}" destId="{B4EB86F3-61C0-434C-B297-4D3A415DD813}" srcOrd="1" destOrd="0" presId="urn:microsoft.com/office/officeart/2005/8/layout/cycle7"/>
    <dgm:cxn modelId="{54F21179-1235-4B0B-8924-A0ADC414B701}" srcId="{602D3081-BE97-4393-9EFE-4E47C7684DA0}" destId="{1C5B5F54-E640-4D7E-968B-ACFF17218D53}" srcOrd="2" destOrd="0" parTransId="{184008E8-9158-4E5E-9EA6-0809581AD3EF}" sibTransId="{63CE8DFD-EE7A-43D3-A0CD-2C75A90674FF}"/>
    <dgm:cxn modelId="{66CB5791-8CF0-4538-81F7-11D28B2FB28B}" srcId="{602D3081-BE97-4393-9EFE-4E47C7684DA0}" destId="{494F1464-2059-4814-9EBB-DE970FB7DECE}" srcOrd="1" destOrd="0" parTransId="{8C43D640-344F-483D-8A32-4DEF4FC9B1CE}" sibTransId="{BB0CF7D5-BF0D-4AA0-81FF-CE71533503AB}"/>
    <dgm:cxn modelId="{813BC1D6-6B55-4D2B-9769-B21FF1BC8105}" type="presOf" srcId="{10ECF472-7B4D-49F9-A3AD-FA52A54E27AE}" destId="{150D2699-45DF-45B6-A8B9-E07C39DCB874}" srcOrd="0" destOrd="0" presId="urn:microsoft.com/office/officeart/2005/8/layout/cycle7"/>
    <dgm:cxn modelId="{14D1C1F8-AC1B-4EEB-B4F1-20B21C6C8C6A}" type="presOf" srcId="{602D3081-BE97-4393-9EFE-4E47C7684DA0}" destId="{B5EFA609-C8BB-45F6-B3E9-95F4E4DBD8CA}" srcOrd="0" destOrd="0" presId="urn:microsoft.com/office/officeart/2005/8/layout/cycle7"/>
    <dgm:cxn modelId="{EB3494C4-ED37-437A-A729-5435F1BAF074}" type="presParOf" srcId="{B5EFA609-C8BB-45F6-B3E9-95F4E4DBD8CA}" destId="{150D2699-45DF-45B6-A8B9-E07C39DCB874}" srcOrd="0" destOrd="0" presId="urn:microsoft.com/office/officeart/2005/8/layout/cycle7"/>
    <dgm:cxn modelId="{5BE260FC-D862-44DE-9740-15614131386E}" type="presParOf" srcId="{B5EFA609-C8BB-45F6-B3E9-95F4E4DBD8CA}" destId="{D2437C46-B6D9-4CC8-BC41-5349E654CF1E}" srcOrd="1" destOrd="0" presId="urn:microsoft.com/office/officeart/2005/8/layout/cycle7"/>
    <dgm:cxn modelId="{CA98EC7E-167A-4261-BDA5-33EF1DA1AEDF}" type="presParOf" srcId="{D2437C46-B6D9-4CC8-BC41-5349E654CF1E}" destId="{4618C057-C32C-4B80-A9B5-91D9F97AE547}" srcOrd="0" destOrd="0" presId="urn:microsoft.com/office/officeart/2005/8/layout/cycle7"/>
    <dgm:cxn modelId="{B22CC398-A393-489A-9DED-06C674487A9E}" type="presParOf" srcId="{B5EFA609-C8BB-45F6-B3E9-95F4E4DBD8CA}" destId="{C4FD44F1-5CA6-4866-BBF5-F7E9B9CE1E9B}" srcOrd="2" destOrd="0" presId="urn:microsoft.com/office/officeart/2005/8/layout/cycle7"/>
    <dgm:cxn modelId="{21A9DB48-18E7-4FF9-91F0-7E82EC8372C2}" type="presParOf" srcId="{B5EFA609-C8BB-45F6-B3E9-95F4E4DBD8CA}" destId="{8EFD53DB-AC87-4AB3-9C09-E7383EF2EF70}" srcOrd="3" destOrd="0" presId="urn:microsoft.com/office/officeart/2005/8/layout/cycle7"/>
    <dgm:cxn modelId="{B5ECC426-111E-4A22-895A-D6769BC7BAE3}" type="presParOf" srcId="{8EFD53DB-AC87-4AB3-9C09-E7383EF2EF70}" destId="{B4EB86F3-61C0-434C-B297-4D3A415DD813}" srcOrd="0" destOrd="0" presId="urn:microsoft.com/office/officeart/2005/8/layout/cycle7"/>
    <dgm:cxn modelId="{D1BF46E9-BD96-4D4B-B716-ADE7C674E59B}" type="presParOf" srcId="{B5EFA609-C8BB-45F6-B3E9-95F4E4DBD8CA}" destId="{3FC948AC-207F-4D44-B8CB-9F02188768DC}" srcOrd="4" destOrd="0" presId="urn:microsoft.com/office/officeart/2005/8/layout/cycle7"/>
    <dgm:cxn modelId="{B1AC6864-51AD-4B51-BBD5-435C820EA308}" type="presParOf" srcId="{B5EFA609-C8BB-45F6-B3E9-95F4E4DBD8CA}" destId="{564AC94B-9289-4782-AFB5-804131333233}" srcOrd="5" destOrd="0" presId="urn:microsoft.com/office/officeart/2005/8/layout/cycle7"/>
    <dgm:cxn modelId="{7BCF1D56-21EE-4EA4-9749-0D4DF14496BE}" type="presParOf" srcId="{564AC94B-9289-4782-AFB5-804131333233}" destId="{E1F666FF-6698-46FC-A20F-8E9093EF1863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0D2699-45DF-45B6-A8B9-E07C39DCB874}">
      <dsp:nvSpPr>
        <dsp:cNvPr id="0" name=""/>
        <dsp:cNvSpPr/>
      </dsp:nvSpPr>
      <dsp:spPr>
        <a:xfrm>
          <a:off x="4259126" y="1367"/>
          <a:ext cx="1997347" cy="998673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400" kern="1200"/>
        </a:p>
      </dsp:txBody>
      <dsp:txXfrm>
        <a:off x="4288376" y="30617"/>
        <a:ext cx="1938847" cy="940173"/>
      </dsp:txXfrm>
    </dsp:sp>
    <dsp:sp modelId="{D2437C46-B6D9-4CC8-BC41-5349E654CF1E}">
      <dsp:nvSpPr>
        <dsp:cNvPr id="0" name=""/>
        <dsp:cNvSpPr/>
      </dsp:nvSpPr>
      <dsp:spPr>
        <a:xfrm rot="3600000">
          <a:off x="5561752" y="1754838"/>
          <a:ext cx="1042048" cy="34953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5666613" y="1824745"/>
        <a:ext cx="832327" cy="209721"/>
      </dsp:txXfrm>
    </dsp:sp>
    <dsp:sp modelId="{C4FD44F1-5CA6-4866-BBF5-F7E9B9CE1E9B}">
      <dsp:nvSpPr>
        <dsp:cNvPr id="0" name=""/>
        <dsp:cNvSpPr/>
      </dsp:nvSpPr>
      <dsp:spPr>
        <a:xfrm>
          <a:off x="5909080" y="2859171"/>
          <a:ext cx="1997347" cy="998673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112136"/>
            <a:satOff val="-27"/>
            <a:lumOff val="1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400" kern="1200"/>
        </a:p>
      </dsp:txBody>
      <dsp:txXfrm>
        <a:off x="5938330" y="2888421"/>
        <a:ext cx="1938847" cy="940173"/>
      </dsp:txXfrm>
    </dsp:sp>
    <dsp:sp modelId="{8EFD53DB-AC87-4AB3-9C09-E7383EF2EF70}">
      <dsp:nvSpPr>
        <dsp:cNvPr id="0" name=""/>
        <dsp:cNvSpPr/>
      </dsp:nvSpPr>
      <dsp:spPr>
        <a:xfrm rot="10800000">
          <a:off x="4736775" y="3183741"/>
          <a:ext cx="1042048" cy="34953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112170"/>
            <a:satOff val="-1681"/>
            <a:lumOff val="1117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10800000">
        <a:off x="4841635" y="3253648"/>
        <a:ext cx="832327" cy="209721"/>
      </dsp:txXfrm>
    </dsp:sp>
    <dsp:sp modelId="{3FC948AC-207F-4D44-B8CB-9F02188768DC}">
      <dsp:nvSpPr>
        <dsp:cNvPr id="0" name=""/>
        <dsp:cNvSpPr/>
      </dsp:nvSpPr>
      <dsp:spPr>
        <a:xfrm>
          <a:off x="2609171" y="2859171"/>
          <a:ext cx="1997347" cy="998673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224272"/>
            <a:satOff val="-54"/>
            <a:lumOff val="250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400" kern="1200" dirty="0"/>
        </a:p>
      </dsp:txBody>
      <dsp:txXfrm>
        <a:off x="2638421" y="2888421"/>
        <a:ext cx="1938847" cy="940173"/>
      </dsp:txXfrm>
    </dsp:sp>
    <dsp:sp modelId="{564AC94B-9289-4782-AFB5-804131333233}">
      <dsp:nvSpPr>
        <dsp:cNvPr id="0" name=""/>
        <dsp:cNvSpPr/>
      </dsp:nvSpPr>
      <dsp:spPr>
        <a:xfrm rot="18000000">
          <a:off x="3911798" y="1754838"/>
          <a:ext cx="1042048" cy="349535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224341"/>
            <a:satOff val="-3362"/>
            <a:lumOff val="2234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>
        <a:off x="4016659" y="1824745"/>
        <a:ext cx="832327" cy="2097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3347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9713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7943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1099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606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89332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5157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9389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48711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76818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2/6/2025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1471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2/6/2025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439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58" r:id="rId5"/>
    <p:sldLayoutId id="2147483763" r:id="rId6"/>
    <p:sldLayoutId id="2147483759" r:id="rId7"/>
    <p:sldLayoutId id="2147483760" r:id="rId8"/>
    <p:sldLayoutId id="2147483761" r:id="rId9"/>
    <p:sldLayoutId id="2147483762" r:id="rId10"/>
    <p:sldLayoutId id="214748376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dashboard/stude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D4906370-1564-49FA-A802-58546B392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" name="Picture 16" descr="Eggs and baking ingredients">
            <a:extLst>
              <a:ext uri="{FF2B5EF4-FFF2-40B4-BE49-F238E27FC236}">
                <a16:creationId xmlns:a16="http://schemas.microsoft.com/office/drawing/2014/main" id="{D028EE94-C640-FA45-40D8-6597D57DC56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</a:blip>
          <a:srcRect t="2633" r="-2" b="1802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EF640709-BDFD-453B-B75D-6212E7A87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1500" y="370600"/>
            <a:ext cx="5923842" cy="5923842"/>
          </a:xfrm>
          <a:prstGeom prst="ellipse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77192" y="1032483"/>
            <a:ext cx="5037616" cy="2982360"/>
          </a:xfrm>
        </p:spPr>
        <p:txBody>
          <a:bodyPr>
            <a:normAutofit/>
          </a:bodyPr>
          <a:lstStyle/>
          <a:p>
            <a:r>
              <a:rPr lang="en-US" dirty="0"/>
              <a:t>Baking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77192" y="4106918"/>
            <a:ext cx="5037616" cy="1655762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B4019478-3FDC-438C-8848-1D7DA864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E406479-1D57-4209-B128-3C817462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Content Placeholder 3" descr="Wedding banquet">
            <a:extLst>
              <a:ext uri="{FF2B5EF4-FFF2-40B4-BE49-F238E27FC236}">
                <a16:creationId xmlns:a16="http://schemas.microsoft.com/office/drawing/2014/main" id="{4380ABBD-B838-3043-8908-FA94E43794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896" r="10843" b="-1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D68A8E-618B-134E-B678-341D13492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US" dirty="0"/>
              <a:t>Ideas for occasion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A70B33F-FD2A-D3D0-8122-EC69968679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9349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1FDCF-2C5A-4F87-D882-A084860C7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5F9A4EF-81BC-FC79-EC24-542FEF67DA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7380187"/>
              </p:ext>
            </p:extLst>
          </p:nvPr>
        </p:nvGraphicFramePr>
        <p:xfrm>
          <a:off x="838200" y="1825625"/>
          <a:ext cx="105156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val="1397821943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1092514884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223991525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Dessert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When it will arrive?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798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05447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52079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2435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EE5E0-295B-2D64-E82A-EA66340588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05DA159-DBB5-4E1A-DCD6-2D05247311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4990054"/>
              </p:ext>
            </p:extLst>
          </p:nvPr>
        </p:nvGraphicFramePr>
        <p:xfrm>
          <a:off x="838200" y="1825625"/>
          <a:ext cx="10515600" cy="3859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9025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F97F6-92A4-BBF6-7ACC-599DB80A6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dirty="0">
                <a:ea typeface="+mj-lt"/>
                <a:cs typeface="+mj-lt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3268F-3AEA-01FB-4F0D-0AEE02D11D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hlinkClick r:id="rId2"/>
              </a:rPr>
              <a:t>uwtsd  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170590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Dividend">
      <a:dk1>
        <a:srgbClr val="000000"/>
      </a:dk1>
      <a:lt1>
        <a:srgbClr val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Festival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ShapesVTI</vt:lpstr>
      <vt:lpstr>Baking </vt:lpstr>
      <vt:lpstr>Ideas for occasion </vt:lpstr>
      <vt:lpstr>PowerPoint Presentation</vt:lpstr>
      <vt:lpstr>PowerPoint Presentation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71</cp:revision>
  <dcterms:created xsi:type="dcterms:W3CDTF">2025-02-06T14:34:03Z</dcterms:created>
  <dcterms:modified xsi:type="dcterms:W3CDTF">2025-02-06T15:38:12Z</dcterms:modified>
</cp:coreProperties>
</file>