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60" r:id="rId5"/>
    <p:sldId id="451" r:id="rId6"/>
    <p:sldId id="453" r:id="rId7"/>
    <p:sldId id="454" r:id="rId8"/>
    <p:sldId id="455" r:id="rId9"/>
    <p:sldId id="456" r:id="rId10"/>
    <p:sldId id="457" r:id="rId11"/>
    <p:sldId id="458" r:id="rId12"/>
    <p:sldId id="459" r:id="rId13"/>
    <p:sldId id="460" r:id="rId14"/>
    <p:sldId id="465" r:id="rId15"/>
    <p:sldId id="461" r:id="rId16"/>
    <p:sldId id="462" r:id="rId17"/>
    <p:sldId id="463" r:id="rId18"/>
    <p:sldId id="464" r:id="rId19"/>
    <p:sldId id="46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9"/>
  </p:normalViewPr>
  <p:slideViewPr>
    <p:cSldViewPr>
      <p:cViewPr varScale="1">
        <p:scale>
          <a:sx n="70" d="100"/>
          <a:sy n="70" d="100"/>
        </p:scale>
        <p:origin x="118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227687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 </a:t>
            </a:r>
            <a:b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b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1 </a:t>
            </a:r>
            <a:b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b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2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discuss in detail Assessment 1 part A and B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discuss in detail Assessment 2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CC15-77EA-F61D-354E-2790AF576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ECA7-F5C6-F032-4AAB-87D8F0C34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Two assessments</a:t>
            </a:r>
          </a:p>
          <a:p>
            <a:r>
              <a:rPr lang="en-GB" b="1" dirty="0">
                <a:solidFill>
                  <a:srgbClr val="FF0000"/>
                </a:solidFill>
              </a:rPr>
              <a:t>Part 1 has part A and B</a:t>
            </a:r>
          </a:p>
          <a:p>
            <a:r>
              <a:rPr lang="en-GB" dirty="0"/>
              <a:t>Part A- Blog 1</a:t>
            </a:r>
          </a:p>
          <a:p>
            <a:r>
              <a:rPr lang="en-GB" dirty="0"/>
              <a:t>Part B- Blog 2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Part 2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Part 2- Poster design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2169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21E39-E3E5-EBB0-110E-A50EE682E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A &amp; B- Blog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E9C12-9C83-7D2C-2A5D-D3FF2688A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 entries  </a:t>
            </a:r>
            <a:endParaRPr lang="en-GB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Word count 300-500 words for each blog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Blog 1- Critically discuss the impact of an </a:t>
            </a: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existing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digital technology currently for a digital health promotion intervention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Blog 2- Critically discuss the impact of a digital technology </a:t>
            </a: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 designed 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 a digital health promotion intervention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468292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9A640-FFDE-4495-53F7-9DE625CEF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2- Poster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E3B11-A2BC-6FC3-CD41-78DA2EF5E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Word count- 500 to 1000 words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Using one of the digital technologies discussed in part 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Apply health promotion principles and values as well as behaviour change theories to design an intervention that promotes health of a population group and addresses digital health inequality.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67674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6DD1A-B8E9-2812-9FB2-E6C7E0D84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Part 1&amp; 2 Assessment brief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DBF89-46D0-8A73-39E0-8844E8956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3- Week 6</a:t>
            </a:r>
          </a:p>
          <a:p>
            <a:endParaRPr lang="en-GB" dirty="0"/>
          </a:p>
          <a:p>
            <a:r>
              <a:rPr lang="en-GB" dirty="0"/>
              <a:t>Workshop/formative assessment reading </a:t>
            </a:r>
          </a:p>
          <a:p>
            <a:endParaRPr lang="en-GB" dirty="0"/>
          </a:p>
          <a:p>
            <a:r>
              <a:rPr lang="en-GB" dirty="0"/>
              <a:t>Submission due </a:t>
            </a:r>
            <a:r>
              <a:rPr lang="en-GB" b="1" i="1" dirty="0">
                <a:solidFill>
                  <a:srgbClr val="FF0000"/>
                </a:solidFill>
              </a:rPr>
              <a:t>2pm 17</a:t>
            </a:r>
            <a:r>
              <a:rPr lang="en-GB" b="1" i="1" baseline="30000" dirty="0">
                <a:solidFill>
                  <a:srgbClr val="FF0000"/>
                </a:solidFill>
              </a:rPr>
              <a:t>th</a:t>
            </a:r>
            <a:r>
              <a:rPr lang="en-GB" b="1" i="1" dirty="0">
                <a:solidFill>
                  <a:srgbClr val="FF0000"/>
                </a:solidFill>
              </a:rPr>
              <a:t> November 2026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975910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34692-A094-6AD7-F5F7-BE276F89F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Blog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137E7-7FB4-EA1F-05EF-8456B4E90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320481"/>
          </a:xfrm>
        </p:spPr>
        <p:txBody>
          <a:bodyPr>
            <a:noAutofit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Blog 1- Critically discuss the impact of an existing digital technology currently used for a digital health promotion intervention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blog should include the following: </a:t>
            </a:r>
          </a:p>
          <a:p>
            <a:pPr marL="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Address a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health problem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why it is a concern (</a:t>
            </a:r>
            <a:r>
              <a:rPr lang="en-GB" sz="2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support this with current evidence using literature and statistics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).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Describe how the chosen digital technology is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used in health promotion and subsequently addressing the public health problem </a:t>
            </a:r>
          </a:p>
        </p:txBody>
      </p:sp>
    </p:spTree>
    <p:extLst>
      <p:ext uri="{BB962C8B-B14F-4D97-AF65-F5344CB8AC3E}">
        <p14:creationId xmlns:p14="http://schemas.microsoft.com/office/powerpoint/2010/main" val="1014017205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41B5F-DA78-8DE4-96F4-99DEB5075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Blog 1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00C7C-C086-85D4-88B1-FCFF1328B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Provide </a:t>
            </a:r>
            <a:r>
              <a:rPr lang="en-GB" sz="32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evidence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in the form of literature or statistics about how the selected digital technology is promoting health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</a:t>
            </a:r>
            <a:r>
              <a:rPr lang="en-GB" sz="32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impact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 the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chosen digital technology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in health promotion (highlight its advantages and disadvantages/shortfalls)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can this </a:t>
            </a:r>
            <a:r>
              <a:rPr lang="en-GB" sz="32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shortfall be addressed </a:t>
            </a:r>
            <a:endParaRPr lang="en-GB" sz="3200" b="1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281195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D690C-D3B5-000E-6C8E-743B61CA0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778098"/>
          </a:xfrm>
        </p:spPr>
        <p:txBody>
          <a:bodyPr/>
          <a:lstStyle/>
          <a:p>
            <a:r>
              <a:rPr lang="en-GB" dirty="0"/>
              <a:t>Blog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7AFA7-5474-0CC2-D133-BFB6D62782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248473"/>
          </a:xfrm>
        </p:spPr>
        <p:txBody>
          <a:bodyPr>
            <a:normAutofit fontScale="92500"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Critically discuss the impact of a digital technology you designed for a digital health promotion intervention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blog should include the following:  </a:t>
            </a:r>
          </a:p>
          <a:p>
            <a:pPr marL="0" indent="0">
              <a:buNone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Address a public health problem and why it is a concern (support this with current evidence using literature and statistics).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b="1" i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Describe a digital technology you have designed (NB- this can be one you intend to build or a modified version of an existing one)</a:t>
            </a:r>
            <a:endParaRPr lang="en-GB" sz="2400" b="1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2283774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42122-3045-A65F-BE66-5B66E42FD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Blog 2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6CD29-79FD-62A9-3AB7-237AD5FCD2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Describe how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designed digital technology will be used in health promotion and subsequently address the public health problem </a:t>
            </a:r>
            <a:endParaRPr lang="en-GB" sz="2800" b="1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impact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 the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designed digital technology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in health promotion (highlight its advantages and disadvantages/shortfalls)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can this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shortfall be addressed </a:t>
            </a:r>
            <a:endParaRPr lang="en-GB" sz="2800" b="1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7005737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983BE-D6FF-CAD3-E323-C9C0DA849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Grading criteria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83717-16F5-7886-3E4C-DE00C6B305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Assessment Brief </a:t>
            </a:r>
          </a:p>
        </p:txBody>
      </p:sp>
    </p:spTree>
    <p:extLst>
      <p:ext uri="{BB962C8B-B14F-4D97-AF65-F5344CB8AC3E}">
        <p14:creationId xmlns:p14="http://schemas.microsoft.com/office/powerpoint/2010/main" val="4163496478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EE79C-9BC0-2C9E-7F27-0CC6F2314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3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2 </a:t>
            </a:r>
            <a:br>
              <a:rPr lang="en-GB" dirty="0"/>
            </a:br>
            <a:r>
              <a:rPr lang="en-GB" dirty="0"/>
              <a:t>Part 2 Poster Design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DC021-236E-F1A3-277B-BCB60DB68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23696"/>
            <a:ext cx="8640960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Using one of the digital technologies discussed in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Part A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apply health promotion principles and values as well as behavioural change theories to design an intervention that promotes health of a population group and addresses digital health inequality. </a:t>
            </a:r>
          </a:p>
          <a:p>
            <a:pPr marL="0" indent="0">
              <a:buNone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poster design should include the following: 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Background</a:t>
            </a:r>
            <a:endParaRPr lang="en-GB" sz="20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promotion values and principles </a:t>
            </a:r>
            <a:endParaRPr lang="en-GB" sz="20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Behaviour change theory </a:t>
            </a:r>
          </a:p>
          <a:p>
            <a:pPr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Expected outcome </a:t>
            </a:r>
            <a:endParaRPr lang="en-GB" sz="2000" b="1" dirty="0">
              <a:solidFill>
                <a:srgbClr val="FF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Conclusion</a:t>
            </a:r>
            <a:endParaRPr lang="en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981724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57CD0-C541-D369-4FF0-F0B795CBC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90B02-7C9C-6D6F-1CA3-529A1921A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9"/>
            <a:ext cx="8435280" cy="409959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Background- (about 100 words)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Describe the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scale of the public health problem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why an intervention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is necessary.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Examples of public health interventions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(digital and non-digital technology intervention) that has being used previously.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describe the chosen digital health intervention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(this can be one already described in part A)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198229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C4087-E7F0-579D-604B-A904193F4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dirty="0"/>
              <a:t>Criteria 2 and 3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5E862-88DC-B667-BC65-ADCB68C98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 lnSpcReduction="20000"/>
          </a:bodyPr>
          <a:lstStyle/>
          <a:p>
            <a:pPr marL="0" lvl="0" indent="0" algn="just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2.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promotion values and principles (100 words)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 algn="just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describe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health promotion values and principles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how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health technology intervention is/will be aligned to health promotion values and principles </a:t>
            </a:r>
            <a:endParaRPr lang="en-GB" sz="2400" b="1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 marL="0" indent="0" algn="just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3. Behaviour change theory (100-150 words)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 algn="just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describe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chosen behavioural change theory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discuss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the behavioural change theory will be used to deliver the digital technology intervention that promotes health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170706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DC874-3CA3-59A5-EA2A-388FB7B4E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4 and 5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CF6A6-15CD-BBA7-F0ED-2AFF58E7A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lvl="0" indent="0" algn="just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Expected outcome (50-100 words)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71500" indent="0" algn="just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discuss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outcome expected as a result of using the behavioural change theory to deliver the digital health intervention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algn="just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5. Conclusion (50-100 words)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71500" indent="0" algn="just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Provide a </a:t>
            </a:r>
            <a:r>
              <a:rPr lang="en-GB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description of the implication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 this digital technology intervention on policies, education and research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6665099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983BE-D6FF-CAD3-E323-C9C0DA849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Grading criteria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83717-16F5-7886-3E4C-DE00C6B305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Assessment Brief </a:t>
            </a:r>
          </a:p>
        </p:txBody>
      </p:sp>
    </p:spTree>
    <p:extLst>
      <p:ext uri="{BB962C8B-B14F-4D97-AF65-F5344CB8AC3E}">
        <p14:creationId xmlns:p14="http://schemas.microsoft.com/office/powerpoint/2010/main" val="4261073808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67</TotalTime>
  <Words>690</Words>
  <Application>Microsoft Office PowerPoint</Application>
  <PresentationFormat>On-screen Show (4:3)</PresentationFormat>
  <Paragraphs>91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Myriad Pro</vt:lpstr>
      <vt:lpstr>Symbol</vt:lpstr>
      <vt:lpstr>Times New Roman</vt:lpstr>
      <vt:lpstr>20140311PresentationUWTSDTemplate</vt:lpstr>
      <vt:lpstr>  Workshop  for   Assessment 1  and  Assessment 2  </vt:lpstr>
      <vt:lpstr>Aims of the Session</vt:lpstr>
      <vt:lpstr>Assessment </vt:lpstr>
      <vt:lpstr>Part A &amp; B- Blog </vt:lpstr>
      <vt:lpstr>Part 2- Poster design</vt:lpstr>
      <vt:lpstr>Part 1&amp; 2 Assessment brief unpacking </vt:lpstr>
      <vt:lpstr>Blog 1</vt:lpstr>
      <vt:lpstr>Blog 1 contd.</vt:lpstr>
      <vt:lpstr>Blog 2</vt:lpstr>
      <vt:lpstr>Blog 2 contd..</vt:lpstr>
      <vt:lpstr>Grading criteria </vt:lpstr>
      <vt:lpstr>Assessment 2  Part 2 Poster Design </vt:lpstr>
      <vt:lpstr>Criteria 1</vt:lpstr>
      <vt:lpstr>Criteria 2 and 3 </vt:lpstr>
      <vt:lpstr>Criteria 4 and 5 </vt:lpstr>
      <vt:lpstr>Grading criteria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Ping Wu</cp:lastModifiedBy>
  <cp:revision>57</cp:revision>
  <dcterms:created xsi:type="dcterms:W3CDTF">2015-04-14T15:21:28Z</dcterms:created>
  <dcterms:modified xsi:type="dcterms:W3CDTF">2026-10-01T18:54:54Z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