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3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5D88E5-11E5-4B78-A71C-3B39D3F8A04D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013CB68-B475-410E-9A50-2F70DC27A7B1}">
      <dgm:prSet phldrT="[Text]"/>
      <dgm:spPr/>
      <dgm:t>
        <a:bodyPr/>
        <a:lstStyle/>
        <a:p>
          <a:r>
            <a:rPr lang="en-US" dirty="0"/>
            <a:t>Inbound logistics</a:t>
          </a:r>
          <a:endParaRPr lang="en-GB" dirty="0"/>
        </a:p>
      </dgm:t>
    </dgm:pt>
    <dgm:pt modelId="{47137515-72F2-4A01-85E8-76388FB31BD2}" type="parTrans" cxnId="{2FE6B328-F640-4119-8383-92D1171235F0}">
      <dgm:prSet/>
      <dgm:spPr/>
      <dgm:t>
        <a:bodyPr/>
        <a:lstStyle/>
        <a:p>
          <a:endParaRPr lang="en-GB"/>
        </a:p>
      </dgm:t>
    </dgm:pt>
    <dgm:pt modelId="{2A3D77E2-7888-402B-8532-CEA47C6AA11F}" type="sibTrans" cxnId="{2FE6B328-F640-4119-8383-92D1171235F0}">
      <dgm:prSet/>
      <dgm:spPr/>
      <dgm:t>
        <a:bodyPr/>
        <a:lstStyle/>
        <a:p>
          <a:endParaRPr lang="en-GB"/>
        </a:p>
      </dgm:t>
    </dgm:pt>
    <dgm:pt modelId="{82FC0067-C89C-4BAD-83AD-85B9D303FDBF}">
      <dgm:prSet phldrT="[Text]"/>
      <dgm:spPr/>
      <dgm:t>
        <a:bodyPr/>
        <a:lstStyle/>
        <a:p>
          <a:r>
            <a:rPr lang="en-US" b="1" i="0" dirty="0"/>
            <a:t>Operations</a:t>
          </a:r>
          <a:endParaRPr lang="en-GB" b="1" i="0" dirty="0"/>
        </a:p>
      </dgm:t>
    </dgm:pt>
    <dgm:pt modelId="{554DE21F-B146-4F06-8053-A143E59DE150}" type="parTrans" cxnId="{E727D1AB-6698-4C3E-8101-F13256DAD644}">
      <dgm:prSet/>
      <dgm:spPr/>
      <dgm:t>
        <a:bodyPr/>
        <a:lstStyle/>
        <a:p>
          <a:endParaRPr lang="en-GB"/>
        </a:p>
      </dgm:t>
    </dgm:pt>
    <dgm:pt modelId="{6412FAB6-6F56-4736-A7B7-2BF7D5BA834B}" type="sibTrans" cxnId="{E727D1AB-6698-4C3E-8101-F13256DAD644}">
      <dgm:prSet/>
      <dgm:spPr/>
      <dgm:t>
        <a:bodyPr/>
        <a:lstStyle/>
        <a:p>
          <a:endParaRPr lang="en-GB"/>
        </a:p>
      </dgm:t>
    </dgm:pt>
    <dgm:pt modelId="{41F0583F-E1DD-44C1-913A-ED5ED3C37695}">
      <dgm:prSet phldrT="[Text]"/>
      <dgm:spPr/>
      <dgm:t>
        <a:bodyPr/>
        <a:lstStyle/>
        <a:p>
          <a:r>
            <a:rPr lang="en-US" dirty="0"/>
            <a:t>Outbound</a:t>
          </a:r>
        </a:p>
        <a:p>
          <a:r>
            <a:rPr lang="en-US" dirty="0"/>
            <a:t>Logistics</a:t>
          </a:r>
          <a:endParaRPr lang="en-GB" dirty="0"/>
        </a:p>
      </dgm:t>
    </dgm:pt>
    <dgm:pt modelId="{0261C633-3E31-4E4C-90A0-32F0AB0645AF}" type="parTrans" cxnId="{AE99FE30-3FF6-4122-8E33-773F8F24936E}">
      <dgm:prSet/>
      <dgm:spPr/>
      <dgm:t>
        <a:bodyPr/>
        <a:lstStyle/>
        <a:p>
          <a:endParaRPr lang="en-GB"/>
        </a:p>
      </dgm:t>
    </dgm:pt>
    <dgm:pt modelId="{DD98E383-4BF3-4134-9CA9-A1B342697530}" type="sibTrans" cxnId="{AE99FE30-3FF6-4122-8E33-773F8F24936E}">
      <dgm:prSet/>
      <dgm:spPr/>
      <dgm:t>
        <a:bodyPr/>
        <a:lstStyle/>
        <a:p>
          <a:endParaRPr lang="en-GB"/>
        </a:p>
      </dgm:t>
    </dgm:pt>
    <dgm:pt modelId="{2DE93AAE-340C-468D-9214-4D1721FCF1AD}">
      <dgm:prSet phldrT="[Text]"/>
      <dgm:spPr/>
      <dgm:t>
        <a:bodyPr/>
        <a:lstStyle/>
        <a:p>
          <a:r>
            <a:rPr lang="en-US" dirty="0"/>
            <a:t>Sales and Marketing</a:t>
          </a:r>
          <a:endParaRPr lang="en-GB" dirty="0"/>
        </a:p>
      </dgm:t>
    </dgm:pt>
    <dgm:pt modelId="{29637B0E-70D0-463E-A1AD-316CCAC0E7C6}" type="parTrans" cxnId="{243EE02C-62D2-4AFC-8BD3-4CF81FE6526C}">
      <dgm:prSet/>
      <dgm:spPr/>
      <dgm:t>
        <a:bodyPr/>
        <a:lstStyle/>
        <a:p>
          <a:endParaRPr lang="en-GB"/>
        </a:p>
      </dgm:t>
    </dgm:pt>
    <dgm:pt modelId="{373CB43B-C508-4DBC-AE00-CC8942F38465}" type="sibTrans" cxnId="{243EE02C-62D2-4AFC-8BD3-4CF81FE6526C}">
      <dgm:prSet/>
      <dgm:spPr/>
      <dgm:t>
        <a:bodyPr/>
        <a:lstStyle/>
        <a:p>
          <a:endParaRPr lang="en-GB"/>
        </a:p>
      </dgm:t>
    </dgm:pt>
    <dgm:pt modelId="{2B4F00AC-1933-4CED-872F-6D24A7D98156}">
      <dgm:prSet phldrT="[Text]"/>
      <dgm:spPr/>
      <dgm:t>
        <a:bodyPr/>
        <a:lstStyle/>
        <a:p>
          <a:r>
            <a:rPr lang="en-US" dirty="0"/>
            <a:t>Services</a:t>
          </a:r>
          <a:endParaRPr lang="en-GB" dirty="0"/>
        </a:p>
      </dgm:t>
    </dgm:pt>
    <dgm:pt modelId="{2F20F273-EE83-47EE-AB5F-EA76E005945D}" type="parTrans" cxnId="{5C475C1C-B2BD-4945-B2D9-975F83D1AAD6}">
      <dgm:prSet/>
      <dgm:spPr/>
      <dgm:t>
        <a:bodyPr/>
        <a:lstStyle/>
        <a:p>
          <a:endParaRPr lang="en-GB"/>
        </a:p>
      </dgm:t>
    </dgm:pt>
    <dgm:pt modelId="{6D223E0E-AE85-47EE-B9B7-9A4419358EBD}" type="sibTrans" cxnId="{5C475C1C-B2BD-4945-B2D9-975F83D1AAD6}">
      <dgm:prSet/>
      <dgm:spPr/>
      <dgm:t>
        <a:bodyPr/>
        <a:lstStyle/>
        <a:p>
          <a:endParaRPr lang="en-GB"/>
        </a:p>
      </dgm:t>
    </dgm:pt>
    <dgm:pt modelId="{BA950D2C-0C22-4800-9A74-4F1E40546633}">
      <dgm:prSet phldrT="[Text]"/>
      <dgm:spPr/>
      <dgm:t>
        <a:bodyPr/>
        <a:lstStyle/>
        <a:p>
          <a:r>
            <a:rPr lang="en-US" dirty="0"/>
            <a:t>Technology</a:t>
          </a:r>
        </a:p>
        <a:p>
          <a:endParaRPr lang="en-GB" dirty="0"/>
        </a:p>
      </dgm:t>
    </dgm:pt>
    <dgm:pt modelId="{9B617CE3-8C61-4D96-8390-AF26985C57C5}" type="parTrans" cxnId="{DACD53D0-B211-46B6-9116-2BB1ED05F020}">
      <dgm:prSet/>
      <dgm:spPr/>
      <dgm:t>
        <a:bodyPr/>
        <a:lstStyle/>
        <a:p>
          <a:endParaRPr lang="en-GB"/>
        </a:p>
      </dgm:t>
    </dgm:pt>
    <dgm:pt modelId="{2C9EF2B0-FD52-4EEC-8056-BAD7097FADDE}" type="sibTrans" cxnId="{DACD53D0-B211-46B6-9116-2BB1ED05F020}">
      <dgm:prSet/>
      <dgm:spPr/>
      <dgm:t>
        <a:bodyPr/>
        <a:lstStyle/>
        <a:p>
          <a:endParaRPr lang="en-GB"/>
        </a:p>
      </dgm:t>
    </dgm:pt>
    <dgm:pt modelId="{5266C02C-446A-4F9B-87EB-3696F4E0A8D8}">
      <dgm:prSet phldrT="[Text]"/>
      <dgm:spPr/>
      <dgm:t>
        <a:bodyPr/>
        <a:lstStyle/>
        <a:p>
          <a:r>
            <a:rPr lang="en-US" dirty="0"/>
            <a:t>Supply chain</a:t>
          </a:r>
          <a:endParaRPr lang="en-GB" dirty="0"/>
        </a:p>
      </dgm:t>
    </dgm:pt>
    <dgm:pt modelId="{B406BAAB-1210-4167-A6ED-8B8CE50404EE}" type="parTrans" cxnId="{88217405-538D-4178-9F4F-606635929957}">
      <dgm:prSet/>
      <dgm:spPr/>
      <dgm:t>
        <a:bodyPr/>
        <a:lstStyle/>
        <a:p>
          <a:endParaRPr lang="en-GB"/>
        </a:p>
      </dgm:t>
    </dgm:pt>
    <dgm:pt modelId="{3EAC28BF-E50F-4211-A7D9-A25784616799}" type="sibTrans" cxnId="{88217405-538D-4178-9F4F-606635929957}">
      <dgm:prSet/>
      <dgm:spPr/>
      <dgm:t>
        <a:bodyPr/>
        <a:lstStyle/>
        <a:p>
          <a:endParaRPr lang="en-GB"/>
        </a:p>
      </dgm:t>
    </dgm:pt>
    <dgm:pt modelId="{0B0BF5A5-ACD5-42C0-9128-237C715761C7}">
      <dgm:prSet phldrT="[Text]"/>
      <dgm:spPr/>
      <dgm:t>
        <a:bodyPr/>
        <a:lstStyle/>
        <a:p>
          <a:r>
            <a:rPr lang="en-US" dirty="0"/>
            <a:t>Capacity</a:t>
          </a:r>
          <a:endParaRPr lang="en-GB" dirty="0"/>
        </a:p>
      </dgm:t>
    </dgm:pt>
    <dgm:pt modelId="{D3833ECA-8D04-47A6-98F4-CC5C7069D0DE}" type="parTrans" cxnId="{B63D0DD5-5C6D-4230-819B-286925B15FE9}">
      <dgm:prSet/>
      <dgm:spPr/>
      <dgm:t>
        <a:bodyPr/>
        <a:lstStyle/>
        <a:p>
          <a:endParaRPr lang="en-GB"/>
        </a:p>
      </dgm:t>
    </dgm:pt>
    <dgm:pt modelId="{5C6DBE87-A2E8-41BA-A37C-DD99E39A4850}" type="sibTrans" cxnId="{B63D0DD5-5C6D-4230-819B-286925B15FE9}">
      <dgm:prSet/>
      <dgm:spPr/>
      <dgm:t>
        <a:bodyPr/>
        <a:lstStyle/>
        <a:p>
          <a:endParaRPr lang="en-GB"/>
        </a:p>
      </dgm:t>
    </dgm:pt>
    <dgm:pt modelId="{15B023C7-F4B2-40A4-ABE5-4D841D81878A}">
      <dgm:prSet phldrT="[Text]"/>
      <dgm:spPr/>
      <dgm:t>
        <a:bodyPr/>
        <a:lstStyle/>
        <a:p>
          <a:r>
            <a:rPr lang="en-US" dirty="0"/>
            <a:t>Competitive Advantages</a:t>
          </a:r>
          <a:endParaRPr lang="en-GB" dirty="0"/>
        </a:p>
      </dgm:t>
    </dgm:pt>
    <dgm:pt modelId="{7710FFC7-142A-4146-8EA9-C6C25E319973}" type="parTrans" cxnId="{8AFCC88C-B58E-401E-BCB0-CE7A02044F5C}">
      <dgm:prSet/>
      <dgm:spPr/>
      <dgm:t>
        <a:bodyPr/>
        <a:lstStyle/>
        <a:p>
          <a:endParaRPr lang="en-GB"/>
        </a:p>
      </dgm:t>
    </dgm:pt>
    <dgm:pt modelId="{2254894D-D21D-47DC-8B8D-4C805D4422C0}" type="sibTrans" cxnId="{8AFCC88C-B58E-401E-BCB0-CE7A02044F5C}">
      <dgm:prSet/>
      <dgm:spPr/>
      <dgm:t>
        <a:bodyPr/>
        <a:lstStyle/>
        <a:p>
          <a:endParaRPr lang="en-GB"/>
        </a:p>
      </dgm:t>
    </dgm:pt>
    <dgm:pt modelId="{7FB8C0F1-1908-4413-8B1A-C80CF02EAE89}" type="pres">
      <dgm:prSet presAssocID="{195D88E5-11E5-4B78-A71C-3B39D3F8A04D}" presName="diagram" presStyleCnt="0">
        <dgm:presLayoutVars>
          <dgm:dir/>
          <dgm:resizeHandles/>
        </dgm:presLayoutVars>
      </dgm:prSet>
      <dgm:spPr/>
    </dgm:pt>
    <dgm:pt modelId="{6DFA75EE-66E1-43DE-A9C9-D6A8B676FAC3}" type="pres">
      <dgm:prSet presAssocID="{6013CB68-B475-410E-9A50-2F70DC27A7B1}" presName="firstNode" presStyleLbl="node1" presStyleIdx="0" presStyleCnt="9">
        <dgm:presLayoutVars>
          <dgm:bulletEnabled val="1"/>
        </dgm:presLayoutVars>
      </dgm:prSet>
      <dgm:spPr/>
    </dgm:pt>
    <dgm:pt modelId="{2A865703-3640-4A6D-8A97-2DF0E4890760}" type="pres">
      <dgm:prSet presAssocID="{2A3D77E2-7888-402B-8532-CEA47C6AA11F}" presName="sibTrans" presStyleLbl="sibTrans2D1" presStyleIdx="0" presStyleCnt="8"/>
      <dgm:spPr/>
    </dgm:pt>
    <dgm:pt modelId="{94D583F5-2C71-4053-AAA4-FA1EFFF5F201}" type="pres">
      <dgm:prSet presAssocID="{82FC0067-C89C-4BAD-83AD-85B9D303FDBF}" presName="middleNode" presStyleCnt="0"/>
      <dgm:spPr/>
    </dgm:pt>
    <dgm:pt modelId="{2ADC7C13-F7CA-4568-86A9-DEFF97DC35DB}" type="pres">
      <dgm:prSet presAssocID="{82FC0067-C89C-4BAD-83AD-85B9D303FDBF}" presName="padding" presStyleLbl="node1" presStyleIdx="0" presStyleCnt="9"/>
      <dgm:spPr/>
    </dgm:pt>
    <dgm:pt modelId="{B3C0415D-8802-4DC4-A47F-BF0E12259D02}" type="pres">
      <dgm:prSet presAssocID="{82FC0067-C89C-4BAD-83AD-85B9D303FDBF}" presName="shape" presStyleLbl="node1" presStyleIdx="1" presStyleCnt="9">
        <dgm:presLayoutVars>
          <dgm:bulletEnabled val="1"/>
        </dgm:presLayoutVars>
      </dgm:prSet>
      <dgm:spPr/>
    </dgm:pt>
    <dgm:pt modelId="{56F87AB7-737E-4DAD-989E-E150BC60AD6D}" type="pres">
      <dgm:prSet presAssocID="{6412FAB6-6F56-4736-A7B7-2BF7D5BA834B}" presName="sibTrans" presStyleLbl="sibTrans2D1" presStyleIdx="1" presStyleCnt="8"/>
      <dgm:spPr/>
    </dgm:pt>
    <dgm:pt modelId="{56EEC202-2AB3-4826-827C-D079BE54EC0C}" type="pres">
      <dgm:prSet presAssocID="{41F0583F-E1DD-44C1-913A-ED5ED3C37695}" presName="middleNode" presStyleCnt="0"/>
      <dgm:spPr/>
    </dgm:pt>
    <dgm:pt modelId="{1D73476F-EEA3-45F0-BC16-63AE7B686290}" type="pres">
      <dgm:prSet presAssocID="{41F0583F-E1DD-44C1-913A-ED5ED3C37695}" presName="padding" presStyleLbl="node1" presStyleIdx="1" presStyleCnt="9"/>
      <dgm:spPr/>
    </dgm:pt>
    <dgm:pt modelId="{075A0D99-B8F2-4626-8817-4EB4E63D9463}" type="pres">
      <dgm:prSet presAssocID="{41F0583F-E1DD-44C1-913A-ED5ED3C37695}" presName="shape" presStyleLbl="node1" presStyleIdx="2" presStyleCnt="9">
        <dgm:presLayoutVars>
          <dgm:bulletEnabled val="1"/>
        </dgm:presLayoutVars>
      </dgm:prSet>
      <dgm:spPr/>
    </dgm:pt>
    <dgm:pt modelId="{B61B2E5D-B153-4C07-B392-C89016BBE96F}" type="pres">
      <dgm:prSet presAssocID="{DD98E383-4BF3-4134-9CA9-A1B342697530}" presName="sibTrans" presStyleLbl="sibTrans2D1" presStyleIdx="2" presStyleCnt="8"/>
      <dgm:spPr/>
    </dgm:pt>
    <dgm:pt modelId="{D7BB9AE6-F27F-426E-A81A-0F99001650E8}" type="pres">
      <dgm:prSet presAssocID="{2DE93AAE-340C-468D-9214-4D1721FCF1AD}" presName="middleNode" presStyleCnt="0"/>
      <dgm:spPr/>
    </dgm:pt>
    <dgm:pt modelId="{424E6AB6-A9CF-4D7A-A325-EA1762C8F67E}" type="pres">
      <dgm:prSet presAssocID="{2DE93AAE-340C-468D-9214-4D1721FCF1AD}" presName="padding" presStyleLbl="node1" presStyleIdx="2" presStyleCnt="9"/>
      <dgm:spPr/>
    </dgm:pt>
    <dgm:pt modelId="{A00621E5-B342-4FC8-9EED-E6CCD6B423D7}" type="pres">
      <dgm:prSet presAssocID="{2DE93AAE-340C-468D-9214-4D1721FCF1AD}" presName="shape" presStyleLbl="node1" presStyleIdx="3" presStyleCnt="9">
        <dgm:presLayoutVars>
          <dgm:bulletEnabled val="1"/>
        </dgm:presLayoutVars>
      </dgm:prSet>
      <dgm:spPr/>
    </dgm:pt>
    <dgm:pt modelId="{7834B9FA-CB27-45D2-A97B-E4A38903303D}" type="pres">
      <dgm:prSet presAssocID="{373CB43B-C508-4DBC-AE00-CC8942F38465}" presName="sibTrans" presStyleLbl="sibTrans2D1" presStyleIdx="3" presStyleCnt="8"/>
      <dgm:spPr/>
    </dgm:pt>
    <dgm:pt modelId="{A4FB8825-C6EA-495B-9EC8-0F3C032F840E}" type="pres">
      <dgm:prSet presAssocID="{2B4F00AC-1933-4CED-872F-6D24A7D98156}" presName="middleNode" presStyleCnt="0"/>
      <dgm:spPr/>
    </dgm:pt>
    <dgm:pt modelId="{CA6F99B1-43FF-41FF-AD29-A07A46252814}" type="pres">
      <dgm:prSet presAssocID="{2B4F00AC-1933-4CED-872F-6D24A7D98156}" presName="padding" presStyleLbl="node1" presStyleIdx="3" presStyleCnt="9"/>
      <dgm:spPr/>
    </dgm:pt>
    <dgm:pt modelId="{1EBECBE6-615A-424F-9CB0-C1851E909CE2}" type="pres">
      <dgm:prSet presAssocID="{2B4F00AC-1933-4CED-872F-6D24A7D98156}" presName="shape" presStyleLbl="node1" presStyleIdx="4" presStyleCnt="9">
        <dgm:presLayoutVars>
          <dgm:bulletEnabled val="1"/>
        </dgm:presLayoutVars>
      </dgm:prSet>
      <dgm:spPr/>
    </dgm:pt>
    <dgm:pt modelId="{DEE5F4BE-74E8-4552-8622-AEAF31F56283}" type="pres">
      <dgm:prSet presAssocID="{6D223E0E-AE85-47EE-B9B7-9A4419358EBD}" presName="sibTrans" presStyleLbl="sibTrans2D1" presStyleIdx="4" presStyleCnt="8"/>
      <dgm:spPr/>
    </dgm:pt>
    <dgm:pt modelId="{FFEA727D-A268-4ABD-9FE1-FEEADE64CC23}" type="pres">
      <dgm:prSet presAssocID="{BA950D2C-0C22-4800-9A74-4F1E40546633}" presName="middleNode" presStyleCnt="0"/>
      <dgm:spPr/>
    </dgm:pt>
    <dgm:pt modelId="{75DE1D5E-3DF2-4410-BDC9-C4A4CDB0BD0F}" type="pres">
      <dgm:prSet presAssocID="{BA950D2C-0C22-4800-9A74-4F1E40546633}" presName="padding" presStyleLbl="node1" presStyleIdx="4" presStyleCnt="9"/>
      <dgm:spPr/>
    </dgm:pt>
    <dgm:pt modelId="{B3498BEC-422D-4387-99D9-18C39A4E6D7D}" type="pres">
      <dgm:prSet presAssocID="{BA950D2C-0C22-4800-9A74-4F1E40546633}" presName="shape" presStyleLbl="node1" presStyleIdx="5" presStyleCnt="9">
        <dgm:presLayoutVars>
          <dgm:bulletEnabled val="1"/>
        </dgm:presLayoutVars>
      </dgm:prSet>
      <dgm:spPr/>
    </dgm:pt>
    <dgm:pt modelId="{EC04E290-5C3F-4016-A9D6-AC7CA06F6E74}" type="pres">
      <dgm:prSet presAssocID="{2C9EF2B0-FD52-4EEC-8056-BAD7097FADDE}" presName="sibTrans" presStyleLbl="sibTrans2D1" presStyleIdx="5" presStyleCnt="8"/>
      <dgm:spPr/>
    </dgm:pt>
    <dgm:pt modelId="{6DBA1D95-B88C-4D7E-951F-44E9070C3964}" type="pres">
      <dgm:prSet presAssocID="{5266C02C-446A-4F9B-87EB-3696F4E0A8D8}" presName="middleNode" presStyleCnt="0"/>
      <dgm:spPr/>
    </dgm:pt>
    <dgm:pt modelId="{A6F2BD37-DBBA-41F7-B83F-2DC73A7C5D6F}" type="pres">
      <dgm:prSet presAssocID="{5266C02C-446A-4F9B-87EB-3696F4E0A8D8}" presName="padding" presStyleLbl="node1" presStyleIdx="5" presStyleCnt="9"/>
      <dgm:spPr/>
    </dgm:pt>
    <dgm:pt modelId="{3E322D4A-4F27-4AEE-B342-60F3F0189938}" type="pres">
      <dgm:prSet presAssocID="{5266C02C-446A-4F9B-87EB-3696F4E0A8D8}" presName="shape" presStyleLbl="node1" presStyleIdx="6" presStyleCnt="9">
        <dgm:presLayoutVars>
          <dgm:bulletEnabled val="1"/>
        </dgm:presLayoutVars>
      </dgm:prSet>
      <dgm:spPr/>
    </dgm:pt>
    <dgm:pt modelId="{B895C6C8-6838-4EF3-A7E9-DA2D8BC4CF3D}" type="pres">
      <dgm:prSet presAssocID="{3EAC28BF-E50F-4211-A7D9-A25784616799}" presName="sibTrans" presStyleLbl="sibTrans2D1" presStyleIdx="6" presStyleCnt="8"/>
      <dgm:spPr/>
    </dgm:pt>
    <dgm:pt modelId="{97BC80BD-5DD7-49E0-95B1-1307C94DFEE4}" type="pres">
      <dgm:prSet presAssocID="{0B0BF5A5-ACD5-42C0-9128-237C715761C7}" presName="middleNode" presStyleCnt="0"/>
      <dgm:spPr/>
    </dgm:pt>
    <dgm:pt modelId="{756703E6-D3B4-4CC9-BF2C-911C07E1215B}" type="pres">
      <dgm:prSet presAssocID="{0B0BF5A5-ACD5-42C0-9128-237C715761C7}" presName="padding" presStyleLbl="node1" presStyleIdx="6" presStyleCnt="9"/>
      <dgm:spPr/>
    </dgm:pt>
    <dgm:pt modelId="{3D623989-89C9-4A6C-96C6-5A187B454D47}" type="pres">
      <dgm:prSet presAssocID="{0B0BF5A5-ACD5-42C0-9128-237C715761C7}" presName="shape" presStyleLbl="node1" presStyleIdx="7" presStyleCnt="9">
        <dgm:presLayoutVars>
          <dgm:bulletEnabled val="1"/>
        </dgm:presLayoutVars>
      </dgm:prSet>
      <dgm:spPr/>
    </dgm:pt>
    <dgm:pt modelId="{AFA29B75-0B94-4FF6-BF45-48A589C4CE27}" type="pres">
      <dgm:prSet presAssocID="{5C6DBE87-A2E8-41BA-A37C-DD99E39A4850}" presName="sibTrans" presStyleLbl="sibTrans2D1" presStyleIdx="7" presStyleCnt="8"/>
      <dgm:spPr/>
    </dgm:pt>
    <dgm:pt modelId="{CC5B7DA7-3471-4F6F-9778-1D44860DF7C1}" type="pres">
      <dgm:prSet presAssocID="{15B023C7-F4B2-40A4-ABE5-4D841D81878A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88217405-538D-4178-9F4F-606635929957}" srcId="{195D88E5-11E5-4B78-A71C-3B39D3F8A04D}" destId="{5266C02C-446A-4F9B-87EB-3696F4E0A8D8}" srcOrd="6" destOrd="0" parTransId="{B406BAAB-1210-4167-A6ED-8B8CE50404EE}" sibTransId="{3EAC28BF-E50F-4211-A7D9-A25784616799}"/>
    <dgm:cxn modelId="{EB5A120C-BEF8-4DB9-AEE4-1843A0D5814F}" type="presOf" srcId="{2B4F00AC-1933-4CED-872F-6D24A7D98156}" destId="{1EBECBE6-615A-424F-9CB0-C1851E909CE2}" srcOrd="0" destOrd="0" presId="urn:microsoft.com/office/officeart/2005/8/layout/bProcess2"/>
    <dgm:cxn modelId="{5C475C1C-B2BD-4945-B2D9-975F83D1AAD6}" srcId="{195D88E5-11E5-4B78-A71C-3B39D3F8A04D}" destId="{2B4F00AC-1933-4CED-872F-6D24A7D98156}" srcOrd="4" destOrd="0" parTransId="{2F20F273-EE83-47EE-AB5F-EA76E005945D}" sibTransId="{6D223E0E-AE85-47EE-B9B7-9A4419358EBD}"/>
    <dgm:cxn modelId="{2FE6B328-F640-4119-8383-92D1171235F0}" srcId="{195D88E5-11E5-4B78-A71C-3B39D3F8A04D}" destId="{6013CB68-B475-410E-9A50-2F70DC27A7B1}" srcOrd="0" destOrd="0" parTransId="{47137515-72F2-4A01-85E8-76388FB31BD2}" sibTransId="{2A3D77E2-7888-402B-8532-CEA47C6AA11F}"/>
    <dgm:cxn modelId="{243EE02C-62D2-4AFC-8BD3-4CF81FE6526C}" srcId="{195D88E5-11E5-4B78-A71C-3B39D3F8A04D}" destId="{2DE93AAE-340C-468D-9214-4D1721FCF1AD}" srcOrd="3" destOrd="0" parTransId="{29637B0E-70D0-463E-A1AD-316CCAC0E7C6}" sibTransId="{373CB43B-C508-4DBC-AE00-CC8942F38465}"/>
    <dgm:cxn modelId="{47A08530-7AD7-4DE2-B877-EE3AECB58E30}" type="presOf" srcId="{6D223E0E-AE85-47EE-B9B7-9A4419358EBD}" destId="{DEE5F4BE-74E8-4552-8622-AEAF31F56283}" srcOrd="0" destOrd="0" presId="urn:microsoft.com/office/officeart/2005/8/layout/bProcess2"/>
    <dgm:cxn modelId="{AE99FE30-3FF6-4122-8E33-773F8F24936E}" srcId="{195D88E5-11E5-4B78-A71C-3B39D3F8A04D}" destId="{41F0583F-E1DD-44C1-913A-ED5ED3C37695}" srcOrd="2" destOrd="0" parTransId="{0261C633-3E31-4E4C-90A0-32F0AB0645AF}" sibTransId="{DD98E383-4BF3-4134-9CA9-A1B342697530}"/>
    <dgm:cxn modelId="{77D7AB35-3AFA-41C2-8EC4-85FE7125F0D3}" type="presOf" srcId="{2C9EF2B0-FD52-4EEC-8056-BAD7097FADDE}" destId="{EC04E290-5C3F-4016-A9D6-AC7CA06F6E74}" srcOrd="0" destOrd="0" presId="urn:microsoft.com/office/officeart/2005/8/layout/bProcess2"/>
    <dgm:cxn modelId="{3B3D9D6B-2433-4881-BC02-2309F29FE8ED}" type="presOf" srcId="{2DE93AAE-340C-468D-9214-4D1721FCF1AD}" destId="{A00621E5-B342-4FC8-9EED-E6CCD6B423D7}" srcOrd="0" destOrd="0" presId="urn:microsoft.com/office/officeart/2005/8/layout/bProcess2"/>
    <dgm:cxn modelId="{39D3774D-633A-4E7F-8724-987056878C19}" type="presOf" srcId="{0B0BF5A5-ACD5-42C0-9128-237C715761C7}" destId="{3D623989-89C9-4A6C-96C6-5A187B454D47}" srcOrd="0" destOrd="0" presId="urn:microsoft.com/office/officeart/2005/8/layout/bProcess2"/>
    <dgm:cxn modelId="{695F3783-44E4-4BCA-A416-B6AF83A5ABBF}" type="presOf" srcId="{6412FAB6-6F56-4736-A7B7-2BF7D5BA834B}" destId="{56F87AB7-737E-4DAD-989E-E150BC60AD6D}" srcOrd="0" destOrd="0" presId="urn:microsoft.com/office/officeart/2005/8/layout/bProcess2"/>
    <dgm:cxn modelId="{D2A1298B-CA3E-48B1-B612-9848A5471A51}" type="presOf" srcId="{5C6DBE87-A2E8-41BA-A37C-DD99E39A4850}" destId="{AFA29B75-0B94-4FF6-BF45-48A589C4CE27}" srcOrd="0" destOrd="0" presId="urn:microsoft.com/office/officeart/2005/8/layout/bProcess2"/>
    <dgm:cxn modelId="{8AFCC88C-B58E-401E-BCB0-CE7A02044F5C}" srcId="{195D88E5-11E5-4B78-A71C-3B39D3F8A04D}" destId="{15B023C7-F4B2-40A4-ABE5-4D841D81878A}" srcOrd="8" destOrd="0" parTransId="{7710FFC7-142A-4146-8EA9-C6C25E319973}" sibTransId="{2254894D-D21D-47DC-8B8D-4C805D4422C0}"/>
    <dgm:cxn modelId="{296BF48D-D6DE-4538-BDB0-454A54648E4D}" type="presOf" srcId="{BA950D2C-0C22-4800-9A74-4F1E40546633}" destId="{B3498BEC-422D-4387-99D9-18C39A4E6D7D}" srcOrd="0" destOrd="0" presId="urn:microsoft.com/office/officeart/2005/8/layout/bProcess2"/>
    <dgm:cxn modelId="{61A454A0-B277-4CD6-8269-049CCD9B7D58}" type="presOf" srcId="{195D88E5-11E5-4B78-A71C-3B39D3F8A04D}" destId="{7FB8C0F1-1908-4413-8B1A-C80CF02EAE89}" srcOrd="0" destOrd="0" presId="urn:microsoft.com/office/officeart/2005/8/layout/bProcess2"/>
    <dgm:cxn modelId="{9AE123A2-E159-4F51-821A-EED64372DA79}" type="presOf" srcId="{6013CB68-B475-410E-9A50-2F70DC27A7B1}" destId="{6DFA75EE-66E1-43DE-A9C9-D6A8B676FAC3}" srcOrd="0" destOrd="0" presId="urn:microsoft.com/office/officeart/2005/8/layout/bProcess2"/>
    <dgm:cxn modelId="{66A632A2-907E-4052-A57C-3AC7E478DA6E}" type="presOf" srcId="{82FC0067-C89C-4BAD-83AD-85B9D303FDBF}" destId="{B3C0415D-8802-4DC4-A47F-BF0E12259D02}" srcOrd="0" destOrd="0" presId="urn:microsoft.com/office/officeart/2005/8/layout/bProcess2"/>
    <dgm:cxn modelId="{E727D1AB-6698-4C3E-8101-F13256DAD644}" srcId="{195D88E5-11E5-4B78-A71C-3B39D3F8A04D}" destId="{82FC0067-C89C-4BAD-83AD-85B9D303FDBF}" srcOrd="1" destOrd="0" parTransId="{554DE21F-B146-4F06-8053-A143E59DE150}" sibTransId="{6412FAB6-6F56-4736-A7B7-2BF7D5BA834B}"/>
    <dgm:cxn modelId="{F8398DAC-AF4A-4106-BDC9-DD5BDB8CBA45}" type="presOf" srcId="{5266C02C-446A-4F9B-87EB-3696F4E0A8D8}" destId="{3E322D4A-4F27-4AEE-B342-60F3F0189938}" srcOrd="0" destOrd="0" presId="urn:microsoft.com/office/officeart/2005/8/layout/bProcess2"/>
    <dgm:cxn modelId="{D32BD1AF-4204-4CDE-9C7F-AF2F88E0A5D2}" type="presOf" srcId="{DD98E383-4BF3-4134-9CA9-A1B342697530}" destId="{B61B2E5D-B153-4C07-B392-C89016BBE96F}" srcOrd="0" destOrd="0" presId="urn:microsoft.com/office/officeart/2005/8/layout/bProcess2"/>
    <dgm:cxn modelId="{8AF6AAB5-2F12-41FC-9A31-A210FEC0A9D5}" type="presOf" srcId="{3EAC28BF-E50F-4211-A7D9-A25784616799}" destId="{B895C6C8-6838-4EF3-A7E9-DA2D8BC4CF3D}" srcOrd="0" destOrd="0" presId="urn:microsoft.com/office/officeart/2005/8/layout/bProcess2"/>
    <dgm:cxn modelId="{DACD53D0-B211-46B6-9116-2BB1ED05F020}" srcId="{195D88E5-11E5-4B78-A71C-3B39D3F8A04D}" destId="{BA950D2C-0C22-4800-9A74-4F1E40546633}" srcOrd="5" destOrd="0" parTransId="{9B617CE3-8C61-4D96-8390-AF26985C57C5}" sibTransId="{2C9EF2B0-FD52-4EEC-8056-BAD7097FADDE}"/>
    <dgm:cxn modelId="{B63D0DD5-5C6D-4230-819B-286925B15FE9}" srcId="{195D88E5-11E5-4B78-A71C-3B39D3F8A04D}" destId="{0B0BF5A5-ACD5-42C0-9128-237C715761C7}" srcOrd="7" destOrd="0" parTransId="{D3833ECA-8D04-47A6-98F4-CC5C7069D0DE}" sibTransId="{5C6DBE87-A2E8-41BA-A37C-DD99E39A4850}"/>
    <dgm:cxn modelId="{8AF52DDD-38A0-4090-8436-8662DCCA9E68}" type="presOf" srcId="{2A3D77E2-7888-402B-8532-CEA47C6AA11F}" destId="{2A865703-3640-4A6D-8A97-2DF0E4890760}" srcOrd="0" destOrd="0" presId="urn:microsoft.com/office/officeart/2005/8/layout/bProcess2"/>
    <dgm:cxn modelId="{5177F5E9-6B23-49E6-8535-B553E7A18798}" type="presOf" srcId="{41F0583F-E1DD-44C1-913A-ED5ED3C37695}" destId="{075A0D99-B8F2-4626-8817-4EB4E63D9463}" srcOrd="0" destOrd="0" presId="urn:microsoft.com/office/officeart/2005/8/layout/bProcess2"/>
    <dgm:cxn modelId="{815520EA-4BBA-4C7B-9D2F-1C52C99A515F}" type="presOf" srcId="{15B023C7-F4B2-40A4-ABE5-4D841D81878A}" destId="{CC5B7DA7-3471-4F6F-9778-1D44860DF7C1}" srcOrd="0" destOrd="0" presId="urn:microsoft.com/office/officeart/2005/8/layout/bProcess2"/>
    <dgm:cxn modelId="{F82047F8-EA54-4619-A4B0-9E9B0B2F63EC}" type="presOf" srcId="{373CB43B-C508-4DBC-AE00-CC8942F38465}" destId="{7834B9FA-CB27-45D2-A97B-E4A38903303D}" srcOrd="0" destOrd="0" presId="urn:microsoft.com/office/officeart/2005/8/layout/bProcess2"/>
    <dgm:cxn modelId="{FBE72C2F-6B34-4E94-9852-643FF3131632}" type="presParOf" srcId="{7FB8C0F1-1908-4413-8B1A-C80CF02EAE89}" destId="{6DFA75EE-66E1-43DE-A9C9-D6A8B676FAC3}" srcOrd="0" destOrd="0" presId="urn:microsoft.com/office/officeart/2005/8/layout/bProcess2"/>
    <dgm:cxn modelId="{1B6CD828-3E11-42B7-84EC-F4899C8FB172}" type="presParOf" srcId="{7FB8C0F1-1908-4413-8B1A-C80CF02EAE89}" destId="{2A865703-3640-4A6D-8A97-2DF0E4890760}" srcOrd="1" destOrd="0" presId="urn:microsoft.com/office/officeart/2005/8/layout/bProcess2"/>
    <dgm:cxn modelId="{16D8C63B-58A3-488D-8A52-1C608373BE23}" type="presParOf" srcId="{7FB8C0F1-1908-4413-8B1A-C80CF02EAE89}" destId="{94D583F5-2C71-4053-AAA4-FA1EFFF5F201}" srcOrd="2" destOrd="0" presId="urn:microsoft.com/office/officeart/2005/8/layout/bProcess2"/>
    <dgm:cxn modelId="{EA2B531E-D6DC-4A3F-8C5C-968C60AF42A5}" type="presParOf" srcId="{94D583F5-2C71-4053-AAA4-FA1EFFF5F201}" destId="{2ADC7C13-F7CA-4568-86A9-DEFF97DC35DB}" srcOrd="0" destOrd="0" presId="urn:microsoft.com/office/officeart/2005/8/layout/bProcess2"/>
    <dgm:cxn modelId="{0C37F9CA-9C83-4072-8519-7C5C6EE18329}" type="presParOf" srcId="{94D583F5-2C71-4053-AAA4-FA1EFFF5F201}" destId="{B3C0415D-8802-4DC4-A47F-BF0E12259D02}" srcOrd="1" destOrd="0" presId="urn:microsoft.com/office/officeart/2005/8/layout/bProcess2"/>
    <dgm:cxn modelId="{F3ED7AD8-B225-4777-9FC9-7ED2EEE97507}" type="presParOf" srcId="{7FB8C0F1-1908-4413-8B1A-C80CF02EAE89}" destId="{56F87AB7-737E-4DAD-989E-E150BC60AD6D}" srcOrd="3" destOrd="0" presId="urn:microsoft.com/office/officeart/2005/8/layout/bProcess2"/>
    <dgm:cxn modelId="{F657EECA-1A96-4AB2-925B-450CD39167C1}" type="presParOf" srcId="{7FB8C0F1-1908-4413-8B1A-C80CF02EAE89}" destId="{56EEC202-2AB3-4826-827C-D079BE54EC0C}" srcOrd="4" destOrd="0" presId="urn:microsoft.com/office/officeart/2005/8/layout/bProcess2"/>
    <dgm:cxn modelId="{46892B68-7A30-4927-8A3E-E2275F513279}" type="presParOf" srcId="{56EEC202-2AB3-4826-827C-D079BE54EC0C}" destId="{1D73476F-EEA3-45F0-BC16-63AE7B686290}" srcOrd="0" destOrd="0" presId="urn:microsoft.com/office/officeart/2005/8/layout/bProcess2"/>
    <dgm:cxn modelId="{BF003762-D673-466A-88FC-D9DAF774676C}" type="presParOf" srcId="{56EEC202-2AB3-4826-827C-D079BE54EC0C}" destId="{075A0D99-B8F2-4626-8817-4EB4E63D9463}" srcOrd="1" destOrd="0" presId="urn:microsoft.com/office/officeart/2005/8/layout/bProcess2"/>
    <dgm:cxn modelId="{22FD3CDD-596C-4CF6-A4B5-0F2521D15686}" type="presParOf" srcId="{7FB8C0F1-1908-4413-8B1A-C80CF02EAE89}" destId="{B61B2E5D-B153-4C07-B392-C89016BBE96F}" srcOrd="5" destOrd="0" presId="urn:microsoft.com/office/officeart/2005/8/layout/bProcess2"/>
    <dgm:cxn modelId="{C84BFD9C-0B8C-4E90-A590-06A3DB71A8A5}" type="presParOf" srcId="{7FB8C0F1-1908-4413-8B1A-C80CF02EAE89}" destId="{D7BB9AE6-F27F-426E-A81A-0F99001650E8}" srcOrd="6" destOrd="0" presId="urn:microsoft.com/office/officeart/2005/8/layout/bProcess2"/>
    <dgm:cxn modelId="{7E842C68-C965-451C-A311-D5E3FB83AD38}" type="presParOf" srcId="{D7BB9AE6-F27F-426E-A81A-0F99001650E8}" destId="{424E6AB6-A9CF-4D7A-A325-EA1762C8F67E}" srcOrd="0" destOrd="0" presId="urn:microsoft.com/office/officeart/2005/8/layout/bProcess2"/>
    <dgm:cxn modelId="{CDA936AD-BE57-48F4-A43B-3A3B65FA969F}" type="presParOf" srcId="{D7BB9AE6-F27F-426E-A81A-0F99001650E8}" destId="{A00621E5-B342-4FC8-9EED-E6CCD6B423D7}" srcOrd="1" destOrd="0" presId="urn:microsoft.com/office/officeart/2005/8/layout/bProcess2"/>
    <dgm:cxn modelId="{F8A88A81-E7AA-4E8B-8689-654FADD6FD5F}" type="presParOf" srcId="{7FB8C0F1-1908-4413-8B1A-C80CF02EAE89}" destId="{7834B9FA-CB27-45D2-A97B-E4A38903303D}" srcOrd="7" destOrd="0" presId="urn:microsoft.com/office/officeart/2005/8/layout/bProcess2"/>
    <dgm:cxn modelId="{25E71E91-DF7E-4DAB-9CB1-0E8687CE7DE5}" type="presParOf" srcId="{7FB8C0F1-1908-4413-8B1A-C80CF02EAE89}" destId="{A4FB8825-C6EA-495B-9EC8-0F3C032F840E}" srcOrd="8" destOrd="0" presId="urn:microsoft.com/office/officeart/2005/8/layout/bProcess2"/>
    <dgm:cxn modelId="{C9D1C11C-98B4-4363-95A4-A256AE459D84}" type="presParOf" srcId="{A4FB8825-C6EA-495B-9EC8-0F3C032F840E}" destId="{CA6F99B1-43FF-41FF-AD29-A07A46252814}" srcOrd="0" destOrd="0" presId="urn:microsoft.com/office/officeart/2005/8/layout/bProcess2"/>
    <dgm:cxn modelId="{154525C6-704B-465A-8738-5933D645D3F7}" type="presParOf" srcId="{A4FB8825-C6EA-495B-9EC8-0F3C032F840E}" destId="{1EBECBE6-615A-424F-9CB0-C1851E909CE2}" srcOrd="1" destOrd="0" presId="urn:microsoft.com/office/officeart/2005/8/layout/bProcess2"/>
    <dgm:cxn modelId="{AA7B4F79-1AA9-4647-9EEA-E96CA49DBB3D}" type="presParOf" srcId="{7FB8C0F1-1908-4413-8B1A-C80CF02EAE89}" destId="{DEE5F4BE-74E8-4552-8622-AEAF31F56283}" srcOrd="9" destOrd="0" presId="urn:microsoft.com/office/officeart/2005/8/layout/bProcess2"/>
    <dgm:cxn modelId="{43AB88DE-E6EA-4177-BC6E-31F963BC8236}" type="presParOf" srcId="{7FB8C0F1-1908-4413-8B1A-C80CF02EAE89}" destId="{FFEA727D-A268-4ABD-9FE1-FEEADE64CC23}" srcOrd="10" destOrd="0" presId="urn:microsoft.com/office/officeart/2005/8/layout/bProcess2"/>
    <dgm:cxn modelId="{1AA44F2D-F455-45FD-8BCD-A1920186C88E}" type="presParOf" srcId="{FFEA727D-A268-4ABD-9FE1-FEEADE64CC23}" destId="{75DE1D5E-3DF2-4410-BDC9-C4A4CDB0BD0F}" srcOrd="0" destOrd="0" presId="urn:microsoft.com/office/officeart/2005/8/layout/bProcess2"/>
    <dgm:cxn modelId="{5CEEA5CD-1D01-497E-9647-8DD8D7BF95D5}" type="presParOf" srcId="{FFEA727D-A268-4ABD-9FE1-FEEADE64CC23}" destId="{B3498BEC-422D-4387-99D9-18C39A4E6D7D}" srcOrd="1" destOrd="0" presId="urn:microsoft.com/office/officeart/2005/8/layout/bProcess2"/>
    <dgm:cxn modelId="{7D8EA72C-0693-4CF9-A687-5622D4F5396A}" type="presParOf" srcId="{7FB8C0F1-1908-4413-8B1A-C80CF02EAE89}" destId="{EC04E290-5C3F-4016-A9D6-AC7CA06F6E74}" srcOrd="11" destOrd="0" presId="urn:microsoft.com/office/officeart/2005/8/layout/bProcess2"/>
    <dgm:cxn modelId="{A2203E36-E5F1-4931-A938-9E6DB9606DBE}" type="presParOf" srcId="{7FB8C0F1-1908-4413-8B1A-C80CF02EAE89}" destId="{6DBA1D95-B88C-4D7E-951F-44E9070C3964}" srcOrd="12" destOrd="0" presId="urn:microsoft.com/office/officeart/2005/8/layout/bProcess2"/>
    <dgm:cxn modelId="{D7D11E22-3132-41EC-82E1-85A399E57B2D}" type="presParOf" srcId="{6DBA1D95-B88C-4D7E-951F-44E9070C3964}" destId="{A6F2BD37-DBBA-41F7-B83F-2DC73A7C5D6F}" srcOrd="0" destOrd="0" presId="urn:microsoft.com/office/officeart/2005/8/layout/bProcess2"/>
    <dgm:cxn modelId="{E393C2CC-28A0-4344-9C93-5B18B1E8B608}" type="presParOf" srcId="{6DBA1D95-B88C-4D7E-951F-44E9070C3964}" destId="{3E322D4A-4F27-4AEE-B342-60F3F0189938}" srcOrd="1" destOrd="0" presId="urn:microsoft.com/office/officeart/2005/8/layout/bProcess2"/>
    <dgm:cxn modelId="{0327E14F-31CB-4551-BA9E-04EF907F5814}" type="presParOf" srcId="{7FB8C0F1-1908-4413-8B1A-C80CF02EAE89}" destId="{B895C6C8-6838-4EF3-A7E9-DA2D8BC4CF3D}" srcOrd="13" destOrd="0" presId="urn:microsoft.com/office/officeart/2005/8/layout/bProcess2"/>
    <dgm:cxn modelId="{3F44091F-BA41-4E5E-B702-C99F83B3033F}" type="presParOf" srcId="{7FB8C0F1-1908-4413-8B1A-C80CF02EAE89}" destId="{97BC80BD-5DD7-49E0-95B1-1307C94DFEE4}" srcOrd="14" destOrd="0" presId="urn:microsoft.com/office/officeart/2005/8/layout/bProcess2"/>
    <dgm:cxn modelId="{A4DE24B9-AA86-4BED-888B-CFB4E88CACCB}" type="presParOf" srcId="{97BC80BD-5DD7-49E0-95B1-1307C94DFEE4}" destId="{756703E6-D3B4-4CC9-BF2C-911C07E1215B}" srcOrd="0" destOrd="0" presId="urn:microsoft.com/office/officeart/2005/8/layout/bProcess2"/>
    <dgm:cxn modelId="{D4E92D12-074E-4C56-BF0D-84832B6022F6}" type="presParOf" srcId="{97BC80BD-5DD7-49E0-95B1-1307C94DFEE4}" destId="{3D623989-89C9-4A6C-96C6-5A187B454D47}" srcOrd="1" destOrd="0" presId="urn:microsoft.com/office/officeart/2005/8/layout/bProcess2"/>
    <dgm:cxn modelId="{2F06D879-06DB-4445-A792-09B4DADB1BF6}" type="presParOf" srcId="{7FB8C0F1-1908-4413-8B1A-C80CF02EAE89}" destId="{AFA29B75-0B94-4FF6-BF45-48A589C4CE27}" srcOrd="15" destOrd="0" presId="urn:microsoft.com/office/officeart/2005/8/layout/bProcess2"/>
    <dgm:cxn modelId="{6FAF4EAA-EF7C-4F7D-89BA-20E9960F935C}" type="presParOf" srcId="{7FB8C0F1-1908-4413-8B1A-C80CF02EAE89}" destId="{CC5B7DA7-3471-4F6F-9778-1D44860DF7C1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FA75EE-66E1-43DE-A9C9-D6A8B676FAC3}">
      <dsp:nvSpPr>
        <dsp:cNvPr id="0" name=""/>
        <dsp:cNvSpPr/>
      </dsp:nvSpPr>
      <dsp:spPr>
        <a:xfrm>
          <a:off x="955942" y="1778"/>
          <a:ext cx="1181156" cy="11811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Inbound logistics</a:t>
          </a:r>
          <a:endParaRPr lang="en-GB" sz="1200" kern="1200" dirty="0"/>
        </a:p>
      </dsp:txBody>
      <dsp:txXfrm>
        <a:off x="1128918" y="174754"/>
        <a:ext cx="835204" cy="835204"/>
      </dsp:txXfrm>
    </dsp:sp>
    <dsp:sp modelId="{2A865703-3640-4A6D-8A97-2DF0E4890760}">
      <dsp:nvSpPr>
        <dsp:cNvPr id="0" name=""/>
        <dsp:cNvSpPr/>
      </dsp:nvSpPr>
      <dsp:spPr>
        <a:xfrm rot="10800000">
          <a:off x="1339818" y="1335452"/>
          <a:ext cx="413404" cy="32333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C0415D-8802-4DC4-A47F-BF0E12259D02}">
      <dsp:nvSpPr>
        <dsp:cNvPr id="0" name=""/>
        <dsp:cNvSpPr/>
      </dsp:nvSpPr>
      <dsp:spPr>
        <a:xfrm>
          <a:off x="1152605" y="1793002"/>
          <a:ext cx="787831" cy="787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i="0" kern="1200" dirty="0"/>
            <a:t>Operations</a:t>
          </a:r>
          <a:endParaRPr lang="en-GB" sz="900" b="1" i="0" kern="1200" dirty="0"/>
        </a:p>
      </dsp:txBody>
      <dsp:txXfrm>
        <a:off x="1267980" y="1908377"/>
        <a:ext cx="557081" cy="557081"/>
      </dsp:txXfrm>
    </dsp:sp>
    <dsp:sp modelId="{56F87AB7-737E-4DAD-989E-E150BC60AD6D}">
      <dsp:nvSpPr>
        <dsp:cNvPr id="0" name=""/>
        <dsp:cNvSpPr/>
      </dsp:nvSpPr>
      <dsp:spPr>
        <a:xfrm rot="10800000">
          <a:off x="1339818" y="2831682"/>
          <a:ext cx="413404" cy="32333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A0D99-B8F2-4626-8817-4EB4E63D9463}">
      <dsp:nvSpPr>
        <dsp:cNvPr id="0" name=""/>
        <dsp:cNvSpPr/>
      </dsp:nvSpPr>
      <dsp:spPr>
        <a:xfrm>
          <a:off x="1152605" y="3387564"/>
          <a:ext cx="787831" cy="787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Outbound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Logistics</a:t>
          </a:r>
          <a:endParaRPr lang="en-GB" sz="900" kern="1200" dirty="0"/>
        </a:p>
      </dsp:txBody>
      <dsp:txXfrm>
        <a:off x="1267980" y="3502939"/>
        <a:ext cx="557081" cy="557081"/>
      </dsp:txXfrm>
    </dsp:sp>
    <dsp:sp modelId="{B61B2E5D-B153-4C07-B392-C89016BBE96F}">
      <dsp:nvSpPr>
        <dsp:cNvPr id="0" name=""/>
        <dsp:cNvSpPr/>
      </dsp:nvSpPr>
      <dsp:spPr>
        <a:xfrm rot="5400000">
          <a:off x="2234837" y="3619811"/>
          <a:ext cx="413404" cy="32333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621E5-B342-4FC8-9EED-E6CCD6B423D7}">
      <dsp:nvSpPr>
        <dsp:cNvPr id="0" name=""/>
        <dsp:cNvSpPr/>
      </dsp:nvSpPr>
      <dsp:spPr>
        <a:xfrm>
          <a:off x="2924340" y="3387564"/>
          <a:ext cx="787831" cy="787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Sales and Marketing</a:t>
          </a:r>
          <a:endParaRPr lang="en-GB" sz="900" kern="1200" dirty="0"/>
        </a:p>
      </dsp:txBody>
      <dsp:txXfrm>
        <a:off x="3039715" y="3502939"/>
        <a:ext cx="557081" cy="557081"/>
      </dsp:txXfrm>
    </dsp:sp>
    <dsp:sp modelId="{7834B9FA-CB27-45D2-A97B-E4A38903303D}">
      <dsp:nvSpPr>
        <dsp:cNvPr id="0" name=""/>
        <dsp:cNvSpPr/>
      </dsp:nvSpPr>
      <dsp:spPr>
        <a:xfrm>
          <a:off x="3111553" y="2813380"/>
          <a:ext cx="413404" cy="32333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BECBE6-615A-424F-9CB0-C1851E909CE2}">
      <dsp:nvSpPr>
        <dsp:cNvPr id="0" name=""/>
        <dsp:cNvSpPr/>
      </dsp:nvSpPr>
      <dsp:spPr>
        <a:xfrm>
          <a:off x="2924340" y="1793002"/>
          <a:ext cx="787831" cy="787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Services</a:t>
          </a:r>
          <a:endParaRPr lang="en-GB" sz="900" kern="1200" dirty="0"/>
        </a:p>
      </dsp:txBody>
      <dsp:txXfrm>
        <a:off x="3039715" y="1908377"/>
        <a:ext cx="557081" cy="557081"/>
      </dsp:txXfrm>
    </dsp:sp>
    <dsp:sp modelId="{DEE5F4BE-74E8-4552-8622-AEAF31F56283}">
      <dsp:nvSpPr>
        <dsp:cNvPr id="0" name=""/>
        <dsp:cNvSpPr/>
      </dsp:nvSpPr>
      <dsp:spPr>
        <a:xfrm>
          <a:off x="3111553" y="1218818"/>
          <a:ext cx="413404" cy="32333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498BEC-422D-4387-99D9-18C39A4E6D7D}">
      <dsp:nvSpPr>
        <dsp:cNvPr id="0" name=""/>
        <dsp:cNvSpPr/>
      </dsp:nvSpPr>
      <dsp:spPr>
        <a:xfrm>
          <a:off x="2924340" y="198441"/>
          <a:ext cx="787831" cy="787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Technology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3039715" y="313816"/>
        <a:ext cx="557081" cy="557081"/>
      </dsp:txXfrm>
    </dsp:sp>
    <dsp:sp modelId="{EC04E290-5C3F-4016-A9D6-AC7CA06F6E74}">
      <dsp:nvSpPr>
        <dsp:cNvPr id="0" name=""/>
        <dsp:cNvSpPr/>
      </dsp:nvSpPr>
      <dsp:spPr>
        <a:xfrm rot="5400000">
          <a:off x="4006572" y="430689"/>
          <a:ext cx="413404" cy="32333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322D4A-4F27-4AEE-B342-60F3F0189938}">
      <dsp:nvSpPr>
        <dsp:cNvPr id="0" name=""/>
        <dsp:cNvSpPr/>
      </dsp:nvSpPr>
      <dsp:spPr>
        <a:xfrm>
          <a:off x="4696075" y="198441"/>
          <a:ext cx="787831" cy="787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Supply chain</a:t>
          </a:r>
          <a:endParaRPr lang="en-GB" sz="900" kern="1200" dirty="0"/>
        </a:p>
      </dsp:txBody>
      <dsp:txXfrm>
        <a:off x="4811450" y="313816"/>
        <a:ext cx="557081" cy="557081"/>
      </dsp:txXfrm>
    </dsp:sp>
    <dsp:sp modelId="{B895C6C8-6838-4EF3-A7E9-DA2D8BC4CF3D}">
      <dsp:nvSpPr>
        <dsp:cNvPr id="0" name=""/>
        <dsp:cNvSpPr/>
      </dsp:nvSpPr>
      <dsp:spPr>
        <a:xfrm rot="10800000">
          <a:off x="4883288" y="1237120"/>
          <a:ext cx="413404" cy="32333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623989-89C9-4A6C-96C6-5A187B454D47}">
      <dsp:nvSpPr>
        <dsp:cNvPr id="0" name=""/>
        <dsp:cNvSpPr/>
      </dsp:nvSpPr>
      <dsp:spPr>
        <a:xfrm>
          <a:off x="4696075" y="1793002"/>
          <a:ext cx="787831" cy="787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 dirty="0"/>
            <a:t>Capacity</a:t>
          </a:r>
          <a:endParaRPr lang="en-GB" sz="900" kern="1200" dirty="0"/>
        </a:p>
      </dsp:txBody>
      <dsp:txXfrm>
        <a:off x="4811450" y="1908377"/>
        <a:ext cx="557081" cy="557081"/>
      </dsp:txXfrm>
    </dsp:sp>
    <dsp:sp modelId="{AFA29B75-0B94-4FF6-BF45-48A589C4CE27}">
      <dsp:nvSpPr>
        <dsp:cNvPr id="0" name=""/>
        <dsp:cNvSpPr/>
      </dsp:nvSpPr>
      <dsp:spPr>
        <a:xfrm rot="10800000">
          <a:off x="4883288" y="2733351"/>
          <a:ext cx="413404" cy="323335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B7DA7-3471-4F6F-9778-1D44860DF7C1}">
      <dsp:nvSpPr>
        <dsp:cNvPr id="0" name=""/>
        <dsp:cNvSpPr/>
      </dsp:nvSpPr>
      <dsp:spPr>
        <a:xfrm>
          <a:off x="4499412" y="3190901"/>
          <a:ext cx="1181156" cy="118115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Competitive Advantages</a:t>
          </a:r>
          <a:endParaRPr lang="en-GB" sz="1200" kern="1200" dirty="0"/>
        </a:p>
      </dsp:txBody>
      <dsp:txXfrm>
        <a:off x="4672388" y="3363877"/>
        <a:ext cx="835204" cy="835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776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950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649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90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161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03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614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075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345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4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513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43966C-0C8C-4A1B-BCDF-D4EBA7E0A246}" type="datetimeFigureOut">
              <a:rPr lang="en-GB" smtClean="0"/>
              <a:t>08/06/2021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1B3783-ABB0-45FA-AF6B-8375C38E52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4410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9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8D50D-A39B-448F-9657-113FA6E0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237744"/>
            <a:ext cx="9070848" cy="801667"/>
          </a:xfrm>
        </p:spPr>
        <p:txBody>
          <a:bodyPr/>
          <a:lstStyle/>
          <a:p>
            <a:r>
              <a:rPr lang="en-US" dirty="0"/>
              <a:t>        The World’s most Valuable Retail Brand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7EECB9-A7B7-4626-B677-D8E46CAE85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15714" y="935405"/>
            <a:ext cx="3932237" cy="734941"/>
          </a:xfrm>
        </p:spPr>
        <p:txBody>
          <a:bodyPr/>
          <a:lstStyle/>
          <a:p>
            <a:r>
              <a:rPr lang="en-US" dirty="0"/>
              <a:t>Knowledge Acquisition Value Chain of</a:t>
            </a:r>
            <a:endParaRPr lang="en-GB" dirty="0"/>
          </a:p>
        </p:txBody>
      </p:sp>
      <p:pic>
        <p:nvPicPr>
          <p:cNvPr id="9" name="Picture 8" descr="A picture containing logo&#10;&#10;Description automatically generated">
            <a:extLst>
              <a:ext uri="{FF2B5EF4-FFF2-40B4-BE49-F238E27FC236}">
                <a16:creationId xmlns:a16="http://schemas.microsoft.com/office/drawing/2014/main" id="{0C301CCA-91A9-430B-8FA8-D7C8BB6084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7793" y="743670"/>
            <a:ext cx="2283999" cy="2685330"/>
          </a:xfrm>
          <a:prstGeom prst="rect">
            <a:avLst/>
          </a:prstGeom>
        </p:spPr>
      </p:pic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E4860474-A553-439D-A316-C56444BF1A7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8998105"/>
              </p:ext>
            </p:extLst>
          </p:nvPr>
        </p:nvGraphicFramePr>
        <p:xfrm>
          <a:off x="0" y="1405171"/>
          <a:ext cx="6636512" cy="4373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726067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</TotalTime>
  <Words>27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       The World’s most Valuable Retail Brand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World’s most Valuable Retail Brand</dc:title>
  <dc:creator>Alex Is</dc:creator>
  <cp:lastModifiedBy>Cristina Georgiana Ispas</cp:lastModifiedBy>
  <cp:revision>5</cp:revision>
  <dcterms:created xsi:type="dcterms:W3CDTF">2021-06-08T12:36:43Z</dcterms:created>
  <dcterms:modified xsi:type="dcterms:W3CDTF">2021-06-08T13:14:53Z</dcterms:modified>
</cp:coreProperties>
</file>