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988" y="-738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D0F74C-0196-4C5D-A4A3-4BAA1F84584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406D04-ACF8-4D4D-9FA1-924EFB0786B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8CDC9C-9E0C-46C9-B3FE-F8BF59648C8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9992B6-4145-4B56-A35C-7CDB1DEC2FE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B3BD06-3681-46E3-BC9B-2E834D9376D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70A7D3-8C4E-477D-859F-8A2F749B57E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C7FDDD-5D8A-4283-A6D0-A4381F9155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82C84A-8002-4F06-86D5-3AFFCC073B9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57E8A-ED09-49D6-9067-FC0C3FF8620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A7C0A3-5BF2-44C2-AB77-1939865669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B2A35-F0B7-43B4-85E4-F08B163B23D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08F18F8-1B26-4D9C-9551-22F64A1C25C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36 a 34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oes gennych 399 ceiniog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ac rydych yn gwario 199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ohonyn nhw,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geiniogau fyddai gennych ar ôl?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28678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Mae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bocs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binnau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bawd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pwyso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25g.</a:t>
            </a: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bocs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fyddai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angen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arnoch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bwyso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1cg?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Mewn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bocs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90 o siocledi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, roedd un traean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siocledi plaen.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o’r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 siocledi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 oeddent yn rhai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laen?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dwy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dirty="0" smtClean="0"/>
              <a:t>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Cafodd £5 ei rhannu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gyfartal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rhwng 4 o blant.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arian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wnaeth pob plentyn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ei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gael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yw'r rhif mwyaf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gallwch wneud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trwy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ddefnyddio'r digidau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3, 8 a 6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milimetr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30cm?</a:t>
            </a: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95536" y="1196752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ydych yn derbyn £8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arian poced y mis, 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ydych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ei gael yn gyfan gwbl mewn chwe mis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oes gennych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ddarn £1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,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stampiau 28c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allech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chi brynu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Sawl cornel sydd yna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giwb?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hyd ochr sgwâr yn 7cm.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yw'r pellter o amgylch y sgwâr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10%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o 200g?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nesaf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dilyniant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: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7,  10,  13, . . .</a:t>
            </a: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diwrnod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gyfan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gwbl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9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wythnos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70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200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150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£1.25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863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300</a:t>
            </a: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£48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28cm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20g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16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63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226</Words>
  <Application>Microsoft Office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46</cp:revision>
  <dcterms:created xsi:type="dcterms:W3CDTF">2006-05-09T10:41:48Z</dcterms:created>
  <dcterms:modified xsi:type="dcterms:W3CDTF">2014-08-14T08:11:15Z</dcterms:modified>
</cp:coreProperties>
</file>