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 id="2147483709" r:id="rId2"/>
  </p:sldMasterIdLst>
  <p:notesMasterIdLst>
    <p:notesMasterId r:id="rId22"/>
  </p:notesMasterIdLst>
  <p:sldIdLst>
    <p:sldId id="256" r:id="rId3"/>
    <p:sldId id="257" r:id="rId4"/>
    <p:sldId id="268" r:id="rId5"/>
    <p:sldId id="269" r:id="rId6"/>
    <p:sldId id="270" r:id="rId7"/>
    <p:sldId id="271" r:id="rId8"/>
    <p:sldId id="274" r:id="rId9"/>
    <p:sldId id="272" r:id="rId10"/>
    <p:sldId id="275" r:id="rId11"/>
    <p:sldId id="258" r:id="rId12"/>
    <p:sldId id="263" r:id="rId13"/>
    <p:sldId id="260" r:id="rId14"/>
    <p:sldId id="261" r:id="rId15"/>
    <p:sldId id="259" r:id="rId16"/>
    <p:sldId id="264" r:id="rId17"/>
    <p:sldId id="273" r:id="rId18"/>
    <p:sldId id="265" r:id="rId19"/>
    <p:sldId id="266" r:id="rId20"/>
    <p:sldId id="267"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BD002-58F3-4721-A97C-1DA67650B064}" v="3" dt="2022-02-23T12:03:58.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2143" autoAdjust="0"/>
  </p:normalViewPr>
  <p:slideViewPr>
    <p:cSldViewPr snapToGrid="0">
      <p:cViewPr varScale="1">
        <p:scale>
          <a:sx n="76" d="100"/>
          <a:sy n="76" d="100"/>
        </p:scale>
        <p:origin x="327"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979BD002-58F3-4721-A97C-1DA67650B064}"/>
    <pc:docChg chg="undo custSel addSld modSld sldOrd addMainMaster">
      <pc:chgData name="Laura Knight" userId="fcc6b1b8-7f69-4c06-9fd3-1a1553b3cd99" providerId="ADAL" clId="{979BD002-58F3-4721-A97C-1DA67650B064}" dt="2022-02-23T12:20:32.770" v="1513" actId="403"/>
      <pc:docMkLst>
        <pc:docMk/>
      </pc:docMkLst>
      <pc:sldChg chg="addSp delSp modSp mod delAnim setClrOvrMap delDesignElem">
        <pc:chgData name="Laura Knight" userId="fcc6b1b8-7f69-4c06-9fd3-1a1553b3cd99" providerId="ADAL" clId="{979BD002-58F3-4721-A97C-1DA67650B064}" dt="2022-02-23T12:04:49.977" v="1042" actId="26606"/>
        <pc:sldMkLst>
          <pc:docMk/>
          <pc:sldMk cId="109857222" sldId="256"/>
        </pc:sldMkLst>
        <pc:spChg chg="mod ord">
          <ac:chgData name="Laura Knight" userId="fcc6b1b8-7f69-4c06-9fd3-1a1553b3cd99" providerId="ADAL" clId="{979BD002-58F3-4721-A97C-1DA67650B064}" dt="2022-02-23T12:04:49.977" v="1042" actId="26606"/>
          <ac:spMkLst>
            <pc:docMk/>
            <pc:sldMk cId="109857222" sldId="256"/>
            <ac:spMk id="2" creationId="{00000000-0000-0000-0000-000000000000}"/>
          </ac:spMkLst>
        </pc:spChg>
        <pc:spChg chg="mod">
          <ac:chgData name="Laura Knight" userId="fcc6b1b8-7f69-4c06-9fd3-1a1553b3cd99" providerId="ADAL" clId="{979BD002-58F3-4721-A97C-1DA67650B064}" dt="2022-02-23T12:04:49.977" v="1042" actId="26606"/>
          <ac:spMkLst>
            <pc:docMk/>
            <pc:sldMk cId="109857222" sldId="256"/>
            <ac:spMk id="3" creationId="{00000000-0000-0000-0000-000000000000}"/>
          </ac:spMkLst>
        </pc:spChg>
        <pc:spChg chg="add">
          <ac:chgData name="Laura Knight" userId="fcc6b1b8-7f69-4c06-9fd3-1a1553b3cd99" providerId="ADAL" clId="{979BD002-58F3-4721-A97C-1DA67650B064}" dt="2022-02-23T12:04:49.977" v="1042" actId="26606"/>
          <ac:spMkLst>
            <pc:docMk/>
            <pc:sldMk cId="109857222" sldId="256"/>
            <ac:spMk id="8" creationId="{27577DEC-D9A5-404D-9789-702F4319BEC8}"/>
          </ac:spMkLst>
        </pc:spChg>
        <pc:spChg chg="del">
          <ac:chgData name="Laura Knight" userId="fcc6b1b8-7f69-4c06-9fd3-1a1553b3cd99" providerId="ADAL" clId="{979BD002-58F3-4721-A97C-1DA67650B064}" dt="2022-02-21T14:38:42.924" v="789" actId="26606"/>
          <ac:spMkLst>
            <pc:docMk/>
            <pc:sldMk cId="109857222" sldId="256"/>
            <ac:spMk id="9" creationId="{AC8EEB0F-BA72-49AC-956F-331B60FDE79E}"/>
          </ac:spMkLst>
        </pc:spChg>
        <pc:spChg chg="del">
          <ac:chgData name="Laura Knight" userId="fcc6b1b8-7f69-4c06-9fd3-1a1553b3cd99" providerId="ADAL" clId="{979BD002-58F3-4721-A97C-1DA67650B064}" dt="2022-02-21T14:38:42.924" v="789" actId="26606"/>
          <ac:spMkLst>
            <pc:docMk/>
            <pc:sldMk cId="109857222" sldId="256"/>
            <ac:spMk id="11" creationId="{228A581D-1BC9-4759-AB42-F7685630E451}"/>
          </ac:spMkLst>
        </pc:spChg>
        <pc:spChg chg="del">
          <ac:chgData name="Laura Knight" userId="fcc6b1b8-7f69-4c06-9fd3-1a1553b3cd99" providerId="ADAL" clId="{979BD002-58F3-4721-A97C-1DA67650B064}" dt="2022-02-21T14:38:42.924" v="789" actId="26606"/>
          <ac:spMkLst>
            <pc:docMk/>
            <pc:sldMk cId="109857222" sldId="256"/>
            <ac:spMk id="13" creationId="{87CE1C1F-C9E2-4C83-BA54-D7BC5D52165A}"/>
          </ac:spMkLst>
        </pc:spChg>
        <pc:spChg chg="del">
          <ac:chgData name="Laura Knight" userId="fcc6b1b8-7f69-4c06-9fd3-1a1553b3cd99" providerId="ADAL" clId="{979BD002-58F3-4721-A97C-1DA67650B064}" dt="2022-02-21T14:38:42.924" v="789" actId="26606"/>
          <ac:spMkLst>
            <pc:docMk/>
            <pc:sldMk cId="109857222" sldId="256"/>
            <ac:spMk id="15" creationId="{831C0CFE-AC9D-4032-8A9F-36B1BA171FED}"/>
          </ac:spMkLst>
        </pc:spChg>
        <pc:spChg chg="add del">
          <ac:chgData name="Laura Knight" userId="fcc6b1b8-7f69-4c06-9fd3-1a1553b3cd99" providerId="ADAL" clId="{979BD002-58F3-4721-A97C-1DA67650B064}" dt="2022-02-23T12:00:22.147" v="998"/>
          <ac:spMkLst>
            <pc:docMk/>
            <pc:sldMk cId="109857222" sldId="256"/>
            <ac:spMk id="20" creationId="{0DBF1ABE-8590-450D-BB49-BDDCCF3EEA9E}"/>
          </ac:spMkLst>
        </pc:spChg>
        <pc:spChg chg="add del">
          <ac:chgData name="Laura Knight" userId="fcc6b1b8-7f69-4c06-9fd3-1a1553b3cd99" providerId="ADAL" clId="{979BD002-58F3-4721-A97C-1DA67650B064}" dt="2022-02-23T12:00:22.147" v="998"/>
          <ac:spMkLst>
            <pc:docMk/>
            <pc:sldMk cId="109857222" sldId="256"/>
            <ac:spMk id="22" creationId="{DCD36D47-40B7-494B-B249-3CBA333DE256}"/>
          </ac:spMkLst>
        </pc:spChg>
        <pc:spChg chg="add del">
          <ac:chgData name="Laura Knight" userId="fcc6b1b8-7f69-4c06-9fd3-1a1553b3cd99" providerId="ADAL" clId="{979BD002-58F3-4721-A97C-1DA67650B064}" dt="2022-02-23T12:00:22.147" v="998"/>
          <ac:spMkLst>
            <pc:docMk/>
            <pc:sldMk cId="109857222" sldId="256"/>
            <ac:spMk id="24" creationId="{FBA7E51E-7B6A-4A79-8F84-47C845C7A2CC}"/>
          </ac:spMkLst>
        </pc:spChg>
        <pc:spChg chg="add del">
          <ac:chgData name="Laura Knight" userId="fcc6b1b8-7f69-4c06-9fd3-1a1553b3cd99" providerId="ADAL" clId="{979BD002-58F3-4721-A97C-1DA67650B064}" dt="2022-02-23T12:00:22.147" v="998"/>
          <ac:spMkLst>
            <pc:docMk/>
            <pc:sldMk cId="109857222" sldId="256"/>
            <ac:spMk id="26" creationId="{03C85561-90D2-4AFA-B2C5-F2D61D86C2BD}"/>
          </ac:spMkLst>
        </pc:spChg>
        <pc:grpChg chg="add">
          <ac:chgData name="Laura Knight" userId="fcc6b1b8-7f69-4c06-9fd3-1a1553b3cd99" providerId="ADAL" clId="{979BD002-58F3-4721-A97C-1DA67650B064}" dt="2022-02-23T12:04:49.977" v="1042" actId="26606"/>
          <ac:grpSpMkLst>
            <pc:docMk/>
            <pc:sldMk cId="109857222" sldId="256"/>
            <ac:grpSpMk id="10" creationId="{CEEA9366-CEA8-4F23-B065-4337F0D836FE}"/>
          </ac:grpSpMkLst>
        </pc:grpChg>
        <pc:picChg chg="del mod ord">
          <ac:chgData name="Laura Knight" userId="fcc6b1b8-7f69-4c06-9fd3-1a1553b3cd99" providerId="ADAL" clId="{979BD002-58F3-4721-A97C-1DA67650B064}" dt="2022-02-23T12:04:46.800" v="1041" actId="478"/>
          <ac:picMkLst>
            <pc:docMk/>
            <pc:sldMk cId="109857222" sldId="256"/>
            <ac:picMk id="4" creationId="{95F2BFE8-ADA9-489C-A3C3-B48AD07632A5}"/>
          </ac:picMkLst>
        </pc:picChg>
      </pc:sldChg>
      <pc:sldChg chg="addSp delSp modSp mod setBg delDesignElem modNotesTx">
        <pc:chgData name="Laura Knight" userId="fcc6b1b8-7f69-4c06-9fd3-1a1553b3cd99" providerId="ADAL" clId="{979BD002-58F3-4721-A97C-1DA67650B064}" dt="2022-02-23T12:04:54.355" v="1043" actId="26606"/>
        <pc:sldMkLst>
          <pc:docMk/>
          <pc:sldMk cId="7300579" sldId="257"/>
        </pc:sldMkLst>
        <pc:spChg chg="mod">
          <ac:chgData name="Laura Knight" userId="fcc6b1b8-7f69-4c06-9fd3-1a1553b3cd99" providerId="ADAL" clId="{979BD002-58F3-4721-A97C-1DA67650B064}" dt="2022-02-23T12:04:54.355" v="1043" actId="26606"/>
          <ac:spMkLst>
            <pc:docMk/>
            <pc:sldMk cId="7300579" sldId="257"/>
            <ac:spMk id="2" creationId="{FBD1525A-E6DA-461F-9F88-F5F5ED1B63A4}"/>
          </ac:spMkLst>
        </pc:spChg>
        <pc:spChg chg="del">
          <ac:chgData name="Laura Knight" userId="fcc6b1b8-7f69-4c06-9fd3-1a1553b3cd99" providerId="ADAL" clId="{979BD002-58F3-4721-A97C-1DA67650B064}" dt="2022-02-23T12:00:22.147" v="998"/>
          <ac:spMkLst>
            <pc:docMk/>
            <pc:sldMk cId="7300579" sldId="257"/>
            <ac:spMk id="10" creationId="{9B0F7D69-D93C-4C38-A23D-76E000D691CD}"/>
          </ac:spMkLst>
        </pc:spChg>
        <pc:spChg chg="del">
          <ac:chgData name="Laura Knight" userId="fcc6b1b8-7f69-4c06-9fd3-1a1553b3cd99" providerId="ADAL" clId="{979BD002-58F3-4721-A97C-1DA67650B064}" dt="2022-02-23T12:00:22.147" v="998"/>
          <ac:spMkLst>
            <pc:docMk/>
            <pc:sldMk cId="7300579" sldId="257"/>
            <ac:spMk id="12" creationId="{8CD419D4-EA9D-42D9-BF62-B07F0B7B672B}"/>
          </ac:spMkLst>
        </pc:spChg>
        <pc:spChg chg="del">
          <ac:chgData name="Laura Knight" userId="fcc6b1b8-7f69-4c06-9fd3-1a1553b3cd99" providerId="ADAL" clId="{979BD002-58F3-4721-A97C-1DA67650B064}" dt="2022-02-23T12:00:22.147" v="998"/>
          <ac:spMkLst>
            <pc:docMk/>
            <pc:sldMk cId="7300579" sldId="257"/>
            <ac:spMk id="14" creationId="{1C6FEC9B-9608-4181-A9E5-A1B80E72021C}"/>
          </ac:spMkLst>
        </pc:spChg>
        <pc:spChg chg="del">
          <ac:chgData name="Laura Knight" userId="fcc6b1b8-7f69-4c06-9fd3-1a1553b3cd99" providerId="ADAL" clId="{979BD002-58F3-4721-A97C-1DA67650B064}" dt="2022-02-23T12:00:22.147" v="998"/>
          <ac:spMkLst>
            <pc:docMk/>
            <pc:sldMk cId="7300579" sldId="257"/>
            <ac:spMk id="16" creationId="{AB1564ED-F26F-451D-97D6-A6EC3E83FD55}"/>
          </ac:spMkLst>
        </pc:spChg>
        <pc:spChg chg="del">
          <ac:chgData name="Laura Knight" userId="fcc6b1b8-7f69-4c06-9fd3-1a1553b3cd99" providerId="ADAL" clId="{979BD002-58F3-4721-A97C-1DA67650B064}" dt="2022-02-23T12:00:22.147" v="998"/>
          <ac:spMkLst>
            <pc:docMk/>
            <pc:sldMk cId="7300579" sldId="257"/>
            <ac:spMk id="18" creationId="{0CA184B6-3482-4F43-87F0-BC765DCFD8A8}"/>
          </ac:spMkLst>
        </pc:spChg>
        <pc:spChg chg="del">
          <ac:chgData name="Laura Knight" userId="fcc6b1b8-7f69-4c06-9fd3-1a1553b3cd99" providerId="ADAL" clId="{979BD002-58F3-4721-A97C-1DA67650B064}" dt="2022-02-23T12:00:22.147" v="998"/>
          <ac:spMkLst>
            <pc:docMk/>
            <pc:sldMk cId="7300579" sldId="257"/>
            <ac:spMk id="20" creationId="{6C869923-8380-4244-9548-802C330638A0}"/>
          </ac:spMkLst>
        </pc:spChg>
        <pc:spChg chg="del">
          <ac:chgData name="Laura Knight" userId="fcc6b1b8-7f69-4c06-9fd3-1a1553b3cd99" providerId="ADAL" clId="{979BD002-58F3-4721-A97C-1DA67650B064}" dt="2022-02-23T12:00:22.147" v="998"/>
          <ac:spMkLst>
            <pc:docMk/>
            <pc:sldMk cId="7300579" sldId="257"/>
            <ac:spMk id="22" creationId="{C06255F2-BC67-4DDE-B34E-AC4BA21838CC}"/>
          </ac:spMkLst>
        </pc:spChg>
        <pc:spChg chg="del">
          <ac:chgData name="Laura Knight" userId="fcc6b1b8-7f69-4c06-9fd3-1a1553b3cd99" providerId="ADAL" clId="{979BD002-58F3-4721-A97C-1DA67650B064}" dt="2022-02-23T12:00:22.147" v="998"/>
          <ac:spMkLst>
            <pc:docMk/>
            <pc:sldMk cId="7300579" sldId="257"/>
            <ac:spMk id="24" creationId="{55169443-FCCD-4C0A-8C69-18CD3FA0968D}"/>
          </ac:spMkLst>
        </pc:spChg>
        <pc:spChg chg="del">
          <ac:chgData name="Laura Knight" userId="fcc6b1b8-7f69-4c06-9fd3-1a1553b3cd99" providerId="ADAL" clId="{979BD002-58F3-4721-A97C-1DA67650B064}" dt="2022-02-23T12:00:22.147" v="998"/>
          <ac:spMkLst>
            <pc:docMk/>
            <pc:sldMk cId="7300579" sldId="257"/>
            <ac:spMk id="26" creationId="{AC8EEB0F-BA72-49AC-956F-331B60FDE79E}"/>
          </ac:spMkLst>
        </pc:spChg>
        <pc:spChg chg="del">
          <ac:chgData name="Laura Knight" userId="fcc6b1b8-7f69-4c06-9fd3-1a1553b3cd99" providerId="ADAL" clId="{979BD002-58F3-4721-A97C-1DA67650B064}" dt="2022-02-23T12:00:22.147" v="998"/>
          <ac:spMkLst>
            <pc:docMk/>
            <pc:sldMk cId="7300579" sldId="257"/>
            <ac:spMk id="28" creationId="{8CC700D5-9809-43F4-89D5-7DBBCB0DCC10}"/>
          </ac:spMkLst>
        </pc:spChg>
        <pc:spChg chg="del">
          <ac:chgData name="Laura Knight" userId="fcc6b1b8-7f69-4c06-9fd3-1a1553b3cd99" providerId="ADAL" clId="{979BD002-58F3-4721-A97C-1DA67650B064}" dt="2022-02-23T12:00:22.147" v="998"/>
          <ac:spMkLst>
            <pc:docMk/>
            <pc:sldMk cId="7300579" sldId="257"/>
            <ac:spMk id="30" creationId="{C7163242-6303-46DC-BAC1-2A204F061321}"/>
          </ac:spMkLst>
        </pc:spChg>
        <pc:spChg chg="del">
          <ac:chgData name="Laura Knight" userId="fcc6b1b8-7f69-4c06-9fd3-1a1553b3cd99" providerId="ADAL" clId="{979BD002-58F3-4721-A97C-1DA67650B064}" dt="2022-02-23T12:00:22.147" v="998"/>
          <ac:spMkLst>
            <pc:docMk/>
            <pc:sldMk cId="7300579" sldId="257"/>
            <ac:spMk id="32" creationId="{805C4C40-D70E-4C4F-B228-98A0A6132603}"/>
          </ac:spMkLst>
        </pc:spChg>
        <pc:grpChg chg="add">
          <ac:chgData name="Laura Knight" userId="fcc6b1b8-7f69-4c06-9fd3-1a1553b3cd99" providerId="ADAL" clId="{979BD002-58F3-4721-A97C-1DA67650B064}" dt="2022-02-23T12:04:54.355" v="1043" actId="26606"/>
          <ac:grpSpMkLst>
            <pc:docMk/>
            <pc:sldMk cId="7300579" sldId="257"/>
            <ac:grpSpMk id="9" creationId="{B4DE830A-B531-4A3B-96F6-0ECE88B08555}"/>
          </ac:grpSpMkLst>
        </pc:grpChg>
        <pc:picChg chg="mod">
          <ac:chgData name="Laura Knight" userId="fcc6b1b8-7f69-4c06-9fd3-1a1553b3cd99" providerId="ADAL" clId="{979BD002-58F3-4721-A97C-1DA67650B064}" dt="2022-02-23T12:04:54.355" v="1043" actId="26606"/>
          <ac:picMkLst>
            <pc:docMk/>
            <pc:sldMk cId="7300579" sldId="257"/>
            <ac:picMk id="7" creationId="{C813B6B5-4FB0-4A38-AD65-DA396E7C5AC6}"/>
          </ac:picMkLst>
        </pc:picChg>
      </pc:sldChg>
      <pc:sldChg chg="addSp delSp modSp mod setBg delDesignElem">
        <pc:chgData name="Laura Knight" userId="fcc6b1b8-7f69-4c06-9fd3-1a1553b3cd99" providerId="ADAL" clId="{979BD002-58F3-4721-A97C-1DA67650B064}" dt="2022-02-23T12:03:58.822" v="1035" actId="20577"/>
        <pc:sldMkLst>
          <pc:docMk/>
          <pc:sldMk cId="3848352535" sldId="258"/>
        </pc:sldMkLst>
        <pc:spChg chg="mod">
          <ac:chgData name="Laura Knight" userId="fcc6b1b8-7f69-4c06-9fd3-1a1553b3cd99" providerId="ADAL" clId="{979BD002-58F3-4721-A97C-1DA67650B064}" dt="2022-02-21T14:38:53.025" v="790" actId="26606"/>
          <ac:spMkLst>
            <pc:docMk/>
            <pc:sldMk cId="3848352535" sldId="258"/>
            <ac:spMk id="2" creationId="{7C0C8250-586B-498E-A4AA-D8695149F4E6}"/>
          </ac:spMkLst>
        </pc:spChg>
        <pc:spChg chg="del">
          <ac:chgData name="Laura Knight" userId="fcc6b1b8-7f69-4c06-9fd3-1a1553b3cd99" providerId="ADAL" clId="{979BD002-58F3-4721-A97C-1DA67650B064}" dt="2022-02-21T14:38:53.025" v="790" actId="26606"/>
          <ac:spMkLst>
            <pc:docMk/>
            <pc:sldMk cId="3848352535" sldId="258"/>
            <ac:spMk id="3" creationId="{A49BE0C7-7629-492F-9890-5CE0619DE5FB}"/>
          </ac:spMkLst>
        </pc:spChg>
        <pc:spChg chg="del">
          <ac:chgData name="Laura Knight" userId="fcc6b1b8-7f69-4c06-9fd3-1a1553b3cd99" providerId="ADAL" clId="{979BD002-58F3-4721-A97C-1DA67650B064}" dt="2022-02-21T14:38:53.025" v="790" actId="26606"/>
          <ac:spMkLst>
            <pc:docMk/>
            <pc:sldMk cId="3848352535" sldId="258"/>
            <ac:spMk id="8" creationId="{9B0F7D69-D93C-4C38-A23D-76E000D691CD}"/>
          </ac:spMkLst>
        </pc:spChg>
        <pc:spChg chg="del">
          <ac:chgData name="Laura Knight" userId="fcc6b1b8-7f69-4c06-9fd3-1a1553b3cd99" providerId="ADAL" clId="{979BD002-58F3-4721-A97C-1DA67650B064}" dt="2022-02-21T14:38:53.025" v="790" actId="26606"/>
          <ac:spMkLst>
            <pc:docMk/>
            <pc:sldMk cId="3848352535" sldId="258"/>
            <ac:spMk id="10" creationId="{8CD419D4-EA9D-42D9-BF62-B07F0B7B672B}"/>
          </ac:spMkLst>
        </pc:spChg>
        <pc:spChg chg="del">
          <ac:chgData name="Laura Knight" userId="fcc6b1b8-7f69-4c06-9fd3-1a1553b3cd99" providerId="ADAL" clId="{979BD002-58F3-4721-A97C-1DA67650B064}" dt="2022-02-21T14:38:53.025" v="790" actId="26606"/>
          <ac:spMkLst>
            <pc:docMk/>
            <pc:sldMk cId="3848352535" sldId="258"/>
            <ac:spMk id="12" creationId="{1C6FEC9B-9608-4181-A9E5-A1B80E72021C}"/>
          </ac:spMkLst>
        </pc:spChg>
        <pc:spChg chg="del">
          <ac:chgData name="Laura Knight" userId="fcc6b1b8-7f69-4c06-9fd3-1a1553b3cd99" providerId="ADAL" clId="{979BD002-58F3-4721-A97C-1DA67650B064}" dt="2022-02-21T14:38:53.025" v="790" actId="26606"/>
          <ac:spMkLst>
            <pc:docMk/>
            <pc:sldMk cId="3848352535" sldId="258"/>
            <ac:spMk id="14" creationId="{AB1564ED-F26F-451D-97D6-A6EC3E83FD55}"/>
          </ac:spMkLst>
        </pc:spChg>
        <pc:spChg chg="del">
          <ac:chgData name="Laura Knight" userId="fcc6b1b8-7f69-4c06-9fd3-1a1553b3cd99" providerId="ADAL" clId="{979BD002-58F3-4721-A97C-1DA67650B064}" dt="2022-02-21T14:38:53.025" v="790" actId="26606"/>
          <ac:spMkLst>
            <pc:docMk/>
            <pc:sldMk cId="3848352535" sldId="258"/>
            <ac:spMk id="16" creationId="{AF50A80E-5DCB-4320-9947-73BF2D6F059F}"/>
          </ac:spMkLst>
        </pc:spChg>
        <pc:spChg chg="del">
          <ac:chgData name="Laura Knight" userId="fcc6b1b8-7f69-4c06-9fd3-1a1553b3cd99" providerId="ADAL" clId="{979BD002-58F3-4721-A97C-1DA67650B064}" dt="2022-02-21T14:38:53.025" v="790" actId="26606"/>
          <ac:spMkLst>
            <pc:docMk/>
            <pc:sldMk cId="3848352535" sldId="258"/>
            <ac:spMk id="18" creationId="{4E9C9717-43F9-44EA-9215-3F2D15B1C737}"/>
          </ac:spMkLst>
        </pc:spChg>
        <pc:spChg chg="del">
          <ac:chgData name="Laura Knight" userId="fcc6b1b8-7f69-4c06-9fd3-1a1553b3cd99" providerId="ADAL" clId="{979BD002-58F3-4721-A97C-1DA67650B064}" dt="2022-02-21T14:38:53.025" v="790" actId="26606"/>
          <ac:spMkLst>
            <pc:docMk/>
            <pc:sldMk cId="3848352535" sldId="258"/>
            <ac:spMk id="20" creationId="{E66004D1-3DCE-405F-9046-6DE912409E12}"/>
          </ac:spMkLst>
        </pc:spChg>
        <pc:spChg chg="del">
          <ac:chgData name="Laura Knight" userId="fcc6b1b8-7f69-4c06-9fd3-1a1553b3cd99" providerId="ADAL" clId="{979BD002-58F3-4721-A97C-1DA67650B064}" dt="2022-02-21T14:38:53.025" v="790" actId="26606"/>
          <ac:spMkLst>
            <pc:docMk/>
            <pc:sldMk cId="3848352535" sldId="258"/>
            <ac:spMk id="22" creationId="{D1319957-918B-4BBC-B357-957813808CDF}"/>
          </ac:spMkLst>
        </pc:spChg>
        <pc:spChg chg="del">
          <ac:chgData name="Laura Knight" userId="fcc6b1b8-7f69-4c06-9fd3-1a1553b3cd99" providerId="ADAL" clId="{979BD002-58F3-4721-A97C-1DA67650B064}" dt="2022-02-21T14:38:53.025" v="790" actId="26606"/>
          <ac:spMkLst>
            <pc:docMk/>
            <pc:sldMk cId="3848352535" sldId="258"/>
            <ac:spMk id="24" creationId="{0DBF1ABE-8590-450D-BB49-BDDCCF3EEA9E}"/>
          </ac:spMkLst>
        </pc:spChg>
        <pc:spChg chg="del">
          <ac:chgData name="Laura Knight" userId="fcc6b1b8-7f69-4c06-9fd3-1a1553b3cd99" providerId="ADAL" clId="{979BD002-58F3-4721-A97C-1DA67650B064}" dt="2022-02-21T14:38:53.025" v="790" actId="26606"/>
          <ac:spMkLst>
            <pc:docMk/>
            <pc:sldMk cId="3848352535" sldId="258"/>
            <ac:spMk id="26" creationId="{F624CBFB-D803-467F-960F-B6A30F8218C6}"/>
          </ac:spMkLst>
        </pc:spChg>
        <pc:spChg chg="del">
          <ac:chgData name="Laura Knight" userId="fcc6b1b8-7f69-4c06-9fd3-1a1553b3cd99" providerId="ADAL" clId="{979BD002-58F3-4721-A97C-1DA67650B064}" dt="2022-02-21T14:38:53.025" v="790" actId="26606"/>
          <ac:spMkLst>
            <pc:docMk/>
            <pc:sldMk cId="3848352535" sldId="258"/>
            <ac:spMk id="28" creationId="{FBA7E51E-7B6A-4A79-8F84-47C845C7A2CC}"/>
          </ac:spMkLst>
        </pc:spChg>
        <pc:spChg chg="del">
          <ac:chgData name="Laura Knight" userId="fcc6b1b8-7f69-4c06-9fd3-1a1553b3cd99" providerId="ADAL" clId="{979BD002-58F3-4721-A97C-1DA67650B064}" dt="2022-02-21T14:38:53.025" v="790" actId="26606"/>
          <ac:spMkLst>
            <pc:docMk/>
            <pc:sldMk cId="3848352535" sldId="258"/>
            <ac:spMk id="30" creationId="{03C85561-90D2-4AFA-B2C5-F2D61D86C2BD}"/>
          </ac:spMkLst>
        </pc:spChg>
        <pc:spChg chg="del">
          <ac:chgData name="Laura Knight" userId="fcc6b1b8-7f69-4c06-9fd3-1a1553b3cd99" providerId="ADAL" clId="{979BD002-58F3-4721-A97C-1DA67650B064}" dt="2022-02-21T14:38:53.025" v="790" actId="26606"/>
          <ac:spMkLst>
            <pc:docMk/>
            <pc:sldMk cId="3848352535" sldId="258"/>
            <ac:spMk id="32" creationId="{9026B71D-5A6F-48FE-AC6A-D7AAA018064B}"/>
          </ac:spMkLst>
        </pc:spChg>
        <pc:spChg chg="add del">
          <ac:chgData name="Laura Knight" userId="fcc6b1b8-7f69-4c06-9fd3-1a1553b3cd99" providerId="ADAL" clId="{979BD002-58F3-4721-A97C-1DA67650B064}" dt="2022-02-23T12:00:22.147" v="998"/>
          <ac:spMkLst>
            <pc:docMk/>
            <pc:sldMk cId="3848352535" sldId="258"/>
            <ac:spMk id="38" creationId="{5554C89C-373F-47FC-BB73-6842E569C38F}"/>
          </ac:spMkLst>
        </pc:spChg>
        <pc:spChg chg="add del">
          <ac:chgData name="Laura Knight" userId="fcc6b1b8-7f69-4c06-9fd3-1a1553b3cd99" providerId="ADAL" clId="{979BD002-58F3-4721-A97C-1DA67650B064}" dt="2022-02-23T12:00:22.147" v="998"/>
          <ac:spMkLst>
            <pc:docMk/>
            <pc:sldMk cId="3848352535" sldId="258"/>
            <ac:spMk id="40" creationId="{FF100C7F-5272-46AB-9FC7-E66059915A86}"/>
          </ac:spMkLst>
        </pc:spChg>
        <pc:spChg chg="add del">
          <ac:chgData name="Laura Knight" userId="fcc6b1b8-7f69-4c06-9fd3-1a1553b3cd99" providerId="ADAL" clId="{979BD002-58F3-4721-A97C-1DA67650B064}" dt="2022-02-23T12:00:22.147" v="998"/>
          <ac:spMkLst>
            <pc:docMk/>
            <pc:sldMk cId="3848352535" sldId="258"/>
            <ac:spMk id="42" creationId="{B4FEA6D5-DF59-4E15-B19F-159D0588B095}"/>
          </ac:spMkLst>
        </pc:spChg>
        <pc:spChg chg="add del">
          <ac:chgData name="Laura Knight" userId="fcc6b1b8-7f69-4c06-9fd3-1a1553b3cd99" providerId="ADAL" clId="{979BD002-58F3-4721-A97C-1DA67650B064}" dt="2022-02-23T12:00:22.147" v="998"/>
          <ac:spMkLst>
            <pc:docMk/>
            <pc:sldMk cId="3848352535" sldId="258"/>
            <ac:spMk id="44" creationId="{36C8C9E5-F937-44A5-A519-EA719F03E75E}"/>
          </ac:spMkLst>
        </pc:spChg>
        <pc:spChg chg="add">
          <ac:chgData name="Laura Knight" userId="fcc6b1b8-7f69-4c06-9fd3-1a1553b3cd99" providerId="ADAL" clId="{979BD002-58F3-4721-A97C-1DA67650B064}" dt="2022-02-23T12:00:24.484" v="1003" actId="26606"/>
          <ac:spMkLst>
            <pc:docMk/>
            <pc:sldMk cId="3848352535" sldId="258"/>
            <ac:spMk id="51" creationId="{03E8462A-FEBA-4848-81CC-3F8DA3E477BE}"/>
          </ac:spMkLst>
        </pc:spChg>
        <pc:spChg chg="add">
          <ac:chgData name="Laura Knight" userId="fcc6b1b8-7f69-4c06-9fd3-1a1553b3cd99" providerId="ADAL" clId="{979BD002-58F3-4721-A97C-1DA67650B064}" dt="2022-02-23T12:00:24.484" v="1003" actId="26606"/>
          <ac:spMkLst>
            <pc:docMk/>
            <pc:sldMk cId="3848352535" sldId="258"/>
            <ac:spMk id="64" creationId="{7941F9B1-B01B-4A84-89D9-B169AEB4E456}"/>
          </ac:spMkLst>
        </pc:spChg>
        <pc:grpChg chg="add">
          <ac:chgData name="Laura Knight" userId="fcc6b1b8-7f69-4c06-9fd3-1a1553b3cd99" providerId="ADAL" clId="{979BD002-58F3-4721-A97C-1DA67650B064}" dt="2022-02-23T12:00:24.484" v="1003" actId="26606"/>
          <ac:grpSpMkLst>
            <pc:docMk/>
            <pc:sldMk cId="3848352535" sldId="258"/>
            <ac:grpSpMk id="39" creationId="{609316A9-990D-4EC3-A671-70EE5C1493A4}"/>
          </ac:grpSpMkLst>
        </pc:grpChg>
        <pc:grpChg chg="add">
          <ac:chgData name="Laura Knight" userId="fcc6b1b8-7f69-4c06-9fd3-1a1553b3cd99" providerId="ADAL" clId="{979BD002-58F3-4721-A97C-1DA67650B064}" dt="2022-02-23T12:00:24.484" v="1003" actId="26606"/>
          <ac:grpSpMkLst>
            <pc:docMk/>
            <pc:sldMk cId="3848352535" sldId="258"/>
            <ac:grpSpMk id="53" creationId="{2109F83F-40FE-4DB3-84CC-09FB3340D06D}"/>
          </ac:grpSpMkLst>
        </pc:grpChg>
        <pc:graphicFrameChg chg="add mod">
          <ac:chgData name="Laura Knight" userId="fcc6b1b8-7f69-4c06-9fd3-1a1553b3cd99" providerId="ADAL" clId="{979BD002-58F3-4721-A97C-1DA67650B064}" dt="2022-02-23T12:03:58.822" v="1035" actId="20577"/>
          <ac:graphicFrameMkLst>
            <pc:docMk/>
            <pc:sldMk cId="3848352535" sldId="258"/>
            <ac:graphicFrameMk id="34" creationId="{7B464106-E704-49A0-8A9E-567E5010B11A}"/>
          </ac:graphicFrameMkLst>
        </pc:graphicFrameChg>
      </pc:sldChg>
      <pc:sldChg chg="modSp mod">
        <pc:chgData name="Laura Knight" userId="fcc6b1b8-7f69-4c06-9fd3-1a1553b3cd99" providerId="ADAL" clId="{979BD002-58F3-4721-A97C-1DA67650B064}" dt="2022-02-23T12:01:37.246" v="1014" actId="403"/>
        <pc:sldMkLst>
          <pc:docMk/>
          <pc:sldMk cId="1315617538" sldId="259"/>
        </pc:sldMkLst>
        <pc:spChg chg="mod">
          <ac:chgData name="Laura Knight" userId="fcc6b1b8-7f69-4c06-9fd3-1a1553b3cd99" providerId="ADAL" clId="{979BD002-58F3-4721-A97C-1DA67650B064}" dt="2022-02-23T12:00:22.147" v="998"/>
          <ac:spMkLst>
            <pc:docMk/>
            <pc:sldMk cId="1315617538" sldId="259"/>
            <ac:spMk id="2" creationId="{FEC35C1E-6C77-41CA-ADFC-80F1EF7535C7}"/>
          </ac:spMkLst>
        </pc:spChg>
        <pc:spChg chg="mod">
          <ac:chgData name="Laura Knight" userId="fcc6b1b8-7f69-4c06-9fd3-1a1553b3cd99" providerId="ADAL" clId="{979BD002-58F3-4721-A97C-1DA67650B064}" dt="2022-02-23T12:01:37.246" v="1014" actId="403"/>
          <ac:spMkLst>
            <pc:docMk/>
            <pc:sldMk cId="1315617538" sldId="259"/>
            <ac:spMk id="3" creationId="{D2ACEEC4-4EBA-4FDB-B104-CA0B19674463}"/>
          </ac:spMkLst>
        </pc:spChg>
      </pc:sldChg>
      <pc:sldChg chg="modSp mod">
        <pc:chgData name="Laura Knight" userId="fcc6b1b8-7f69-4c06-9fd3-1a1553b3cd99" providerId="ADAL" clId="{979BD002-58F3-4721-A97C-1DA67650B064}" dt="2022-02-23T12:20:32.770" v="1513" actId="403"/>
        <pc:sldMkLst>
          <pc:docMk/>
          <pc:sldMk cId="1309875759" sldId="260"/>
        </pc:sldMkLst>
        <pc:spChg chg="mod">
          <ac:chgData name="Laura Knight" userId="fcc6b1b8-7f69-4c06-9fd3-1a1553b3cd99" providerId="ADAL" clId="{979BD002-58F3-4721-A97C-1DA67650B064}" dt="2022-02-23T12:00:22.147" v="998"/>
          <ac:spMkLst>
            <pc:docMk/>
            <pc:sldMk cId="1309875759" sldId="260"/>
            <ac:spMk id="2" creationId="{A624DAA9-9EEA-4D5D-AECD-DBA914DCFC48}"/>
          </ac:spMkLst>
        </pc:spChg>
        <pc:spChg chg="mod">
          <ac:chgData name="Laura Knight" userId="fcc6b1b8-7f69-4c06-9fd3-1a1553b3cd99" providerId="ADAL" clId="{979BD002-58F3-4721-A97C-1DA67650B064}" dt="2022-02-23T12:20:32.770" v="1513" actId="403"/>
          <ac:spMkLst>
            <pc:docMk/>
            <pc:sldMk cId="1309875759" sldId="260"/>
            <ac:spMk id="3" creationId="{960A49EB-D32F-470D-ABC9-55297400E8B0}"/>
          </ac:spMkLst>
        </pc:spChg>
      </pc:sldChg>
      <pc:sldChg chg="addSp modSp mod">
        <pc:chgData name="Laura Knight" userId="fcc6b1b8-7f69-4c06-9fd3-1a1553b3cd99" providerId="ADAL" clId="{979BD002-58F3-4721-A97C-1DA67650B064}" dt="2022-02-23T12:02:58.216" v="1023" actId="14100"/>
        <pc:sldMkLst>
          <pc:docMk/>
          <pc:sldMk cId="3617095549" sldId="261"/>
        </pc:sldMkLst>
        <pc:spChg chg="mod">
          <ac:chgData name="Laura Knight" userId="fcc6b1b8-7f69-4c06-9fd3-1a1553b3cd99" providerId="ADAL" clId="{979BD002-58F3-4721-A97C-1DA67650B064}" dt="2022-02-23T12:00:22.147" v="998"/>
          <ac:spMkLst>
            <pc:docMk/>
            <pc:sldMk cId="3617095549" sldId="261"/>
            <ac:spMk id="2" creationId="{E669936A-31DB-471A-9D92-4CF97929F914}"/>
          </ac:spMkLst>
        </pc:spChg>
        <pc:spChg chg="mod">
          <ac:chgData name="Laura Knight" userId="fcc6b1b8-7f69-4c06-9fd3-1a1553b3cd99" providerId="ADAL" clId="{979BD002-58F3-4721-A97C-1DA67650B064}" dt="2022-02-23T12:02:58.216" v="1023" actId="14100"/>
          <ac:spMkLst>
            <pc:docMk/>
            <pc:sldMk cId="3617095549" sldId="261"/>
            <ac:spMk id="3" creationId="{92F0AA6A-1898-4FA2-9756-C2BA9B4263CD}"/>
          </ac:spMkLst>
        </pc:spChg>
        <pc:picChg chg="add mod modCrop">
          <ac:chgData name="Laura Knight" userId="fcc6b1b8-7f69-4c06-9fd3-1a1553b3cd99" providerId="ADAL" clId="{979BD002-58F3-4721-A97C-1DA67650B064}" dt="2022-02-23T12:02:50.229" v="1022" actId="1076"/>
          <ac:picMkLst>
            <pc:docMk/>
            <pc:sldMk cId="3617095549" sldId="261"/>
            <ac:picMk id="5" creationId="{257EF250-A618-4273-A143-BB970CD8F754}"/>
          </ac:picMkLst>
        </pc:picChg>
      </pc:sldChg>
      <pc:sldChg chg="addSp modSp mod setBg setClrOvrMap">
        <pc:chgData name="Laura Knight" userId="fcc6b1b8-7f69-4c06-9fd3-1a1553b3cd99" providerId="ADAL" clId="{979BD002-58F3-4721-A97C-1DA67650B064}" dt="2022-02-23T12:03:37.805" v="1032" actId="5793"/>
        <pc:sldMkLst>
          <pc:docMk/>
          <pc:sldMk cId="2548740925" sldId="263"/>
        </pc:sldMkLst>
        <pc:spChg chg="mod">
          <ac:chgData name="Laura Knight" userId="fcc6b1b8-7f69-4c06-9fd3-1a1553b3cd99" providerId="ADAL" clId="{979BD002-58F3-4721-A97C-1DA67650B064}" dt="2022-02-23T12:03:25.079" v="1024" actId="26606"/>
          <ac:spMkLst>
            <pc:docMk/>
            <pc:sldMk cId="2548740925" sldId="263"/>
            <ac:spMk id="2" creationId="{733C9E57-2B80-4B2F-BF3A-184C4E273FA6}"/>
          </ac:spMkLst>
        </pc:spChg>
        <pc:spChg chg="mod">
          <ac:chgData name="Laura Knight" userId="fcc6b1b8-7f69-4c06-9fd3-1a1553b3cd99" providerId="ADAL" clId="{979BD002-58F3-4721-A97C-1DA67650B064}" dt="2022-02-23T12:03:37.805" v="1032" actId="5793"/>
          <ac:spMkLst>
            <pc:docMk/>
            <pc:sldMk cId="2548740925" sldId="263"/>
            <ac:spMk id="3" creationId="{705CBC41-0BB2-4195-A5A1-9C6868F8F94B}"/>
          </ac:spMkLst>
        </pc:spChg>
        <pc:spChg chg="add">
          <ac:chgData name="Laura Knight" userId="fcc6b1b8-7f69-4c06-9fd3-1a1553b3cd99" providerId="ADAL" clId="{979BD002-58F3-4721-A97C-1DA67650B064}" dt="2022-02-23T12:03:25.079" v="1024" actId="26606"/>
          <ac:spMkLst>
            <pc:docMk/>
            <pc:sldMk cId="2548740925" sldId="263"/>
            <ac:spMk id="9" creationId="{3BCB5F6A-9EB0-40B0-9D13-3023E9A20508}"/>
          </ac:spMkLst>
        </pc:spChg>
        <pc:picChg chg="add">
          <ac:chgData name="Laura Knight" userId="fcc6b1b8-7f69-4c06-9fd3-1a1553b3cd99" providerId="ADAL" clId="{979BD002-58F3-4721-A97C-1DA67650B064}" dt="2022-02-23T12:03:25.079" v="1024" actId="26606"/>
          <ac:picMkLst>
            <pc:docMk/>
            <pc:sldMk cId="2548740925" sldId="263"/>
            <ac:picMk id="5" creationId="{E9652F11-1B6B-453E-9510-AA6A62977C48}"/>
          </ac:picMkLst>
        </pc:picChg>
      </pc:sldChg>
      <pc:sldChg chg="addSp modSp new mod modNotesTx">
        <pc:chgData name="Laura Knight" userId="fcc6b1b8-7f69-4c06-9fd3-1a1553b3cd99" providerId="ADAL" clId="{979BD002-58F3-4721-A97C-1DA67650B064}" dt="2022-02-23T12:09:30.274" v="1108"/>
        <pc:sldMkLst>
          <pc:docMk/>
          <pc:sldMk cId="3808933888" sldId="264"/>
        </pc:sldMkLst>
        <pc:spChg chg="mod">
          <ac:chgData name="Laura Knight" userId="fcc6b1b8-7f69-4c06-9fd3-1a1553b3cd99" providerId="ADAL" clId="{979BD002-58F3-4721-A97C-1DA67650B064}" dt="2022-02-23T12:07:43.802" v="1107" actId="404"/>
          <ac:spMkLst>
            <pc:docMk/>
            <pc:sldMk cId="3808933888" sldId="264"/>
            <ac:spMk id="2" creationId="{C882374B-655E-4FC6-85C5-582D5B6014F0}"/>
          </ac:spMkLst>
        </pc:spChg>
        <pc:spChg chg="mod">
          <ac:chgData name="Laura Knight" userId="fcc6b1b8-7f69-4c06-9fd3-1a1553b3cd99" providerId="ADAL" clId="{979BD002-58F3-4721-A97C-1DA67650B064}" dt="2022-02-23T12:01:00.188" v="1004" actId="20577"/>
          <ac:spMkLst>
            <pc:docMk/>
            <pc:sldMk cId="3808933888" sldId="264"/>
            <ac:spMk id="3" creationId="{4469DAE2-BAFD-4E45-A158-43E8EAAE3CF0}"/>
          </ac:spMkLst>
        </pc:spChg>
        <pc:picChg chg="add mod modCrop">
          <ac:chgData name="Laura Knight" userId="fcc6b1b8-7f69-4c06-9fd3-1a1553b3cd99" providerId="ADAL" clId="{979BD002-58F3-4721-A97C-1DA67650B064}" dt="2022-02-23T12:07:27.647" v="1099" actId="14100"/>
          <ac:picMkLst>
            <pc:docMk/>
            <pc:sldMk cId="3808933888" sldId="264"/>
            <ac:picMk id="5" creationId="{C314A16B-A095-4748-8693-CE931767DEC0}"/>
          </ac:picMkLst>
        </pc:picChg>
      </pc:sldChg>
      <pc:sldChg chg="addSp delSp modSp new mod">
        <pc:chgData name="Laura Knight" userId="fcc6b1b8-7f69-4c06-9fd3-1a1553b3cd99" providerId="ADAL" clId="{979BD002-58F3-4721-A97C-1DA67650B064}" dt="2022-02-23T12:01:29.240" v="1011" actId="1076"/>
        <pc:sldMkLst>
          <pc:docMk/>
          <pc:sldMk cId="4072413585" sldId="265"/>
        </pc:sldMkLst>
        <pc:spChg chg="mod">
          <ac:chgData name="Laura Knight" userId="fcc6b1b8-7f69-4c06-9fd3-1a1553b3cd99" providerId="ADAL" clId="{979BD002-58F3-4721-A97C-1DA67650B064}" dt="2022-02-23T12:01:06.954" v="1005" actId="1076"/>
          <ac:spMkLst>
            <pc:docMk/>
            <pc:sldMk cId="4072413585" sldId="265"/>
            <ac:spMk id="2" creationId="{A02717AA-C9C2-4C58-B2B9-CF36BDB57AB8}"/>
          </ac:spMkLst>
        </pc:spChg>
        <pc:spChg chg="del mod">
          <ac:chgData name="Laura Knight" userId="fcc6b1b8-7f69-4c06-9fd3-1a1553b3cd99" providerId="ADAL" clId="{979BD002-58F3-4721-A97C-1DA67650B064}" dt="2022-02-21T14:41:01.571" v="898" actId="478"/>
          <ac:spMkLst>
            <pc:docMk/>
            <pc:sldMk cId="4072413585" sldId="265"/>
            <ac:spMk id="3" creationId="{8EBCC053-D0F8-46B7-A68F-47FD7903F42D}"/>
          </ac:spMkLst>
        </pc:spChg>
        <pc:spChg chg="add mod">
          <ac:chgData name="Laura Knight" userId="fcc6b1b8-7f69-4c06-9fd3-1a1553b3cd99" providerId="ADAL" clId="{979BD002-58F3-4721-A97C-1DA67650B064}" dt="2022-02-23T12:01:29.240" v="1011" actId="1076"/>
          <ac:spMkLst>
            <pc:docMk/>
            <pc:sldMk cId="4072413585" sldId="265"/>
            <ac:spMk id="5" creationId="{8107E5F3-FAD9-47AE-B109-8EA176457CCC}"/>
          </ac:spMkLst>
        </pc:spChg>
      </pc:sldChg>
      <pc:sldChg chg="modSp new mod">
        <pc:chgData name="Laura Knight" userId="fcc6b1b8-7f69-4c06-9fd3-1a1553b3cd99" providerId="ADAL" clId="{979BD002-58F3-4721-A97C-1DA67650B064}" dt="2022-02-23T12:01:14.388" v="1007" actId="27636"/>
        <pc:sldMkLst>
          <pc:docMk/>
          <pc:sldMk cId="3174914206" sldId="266"/>
        </pc:sldMkLst>
        <pc:spChg chg="mod">
          <ac:chgData name="Laura Knight" userId="fcc6b1b8-7f69-4c06-9fd3-1a1553b3cd99" providerId="ADAL" clId="{979BD002-58F3-4721-A97C-1DA67650B064}" dt="2022-02-23T12:00:22.147" v="998"/>
          <ac:spMkLst>
            <pc:docMk/>
            <pc:sldMk cId="3174914206" sldId="266"/>
            <ac:spMk id="2" creationId="{95B210B1-CCA5-4116-B006-D42077B847A1}"/>
          </ac:spMkLst>
        </pc:spChg>
        <pc:spChg chg="mod">
          <ac:chgData name="Laura Knight" userId="fcc6b1b8-7f69-4c06-9fd3-1a1553b3cd99" providerId="ADAL" clId="{979BD002-58F3-4721-A97C-1DA67650B064}" dt="2022-02-23T12:01:14.388" v="1007" actId="27636"/>
          <ac:spMkLst>
            <pc:docMk/>
            <pc:sldMk cId="3174914206" sldId="266"/>
            <ac:spMk id="3" creationId="{222A627B-4AF9-468E-A73E-7FE7DF84B913}"/>
          </ac:spMkLst>
        </pc:spChg>
      </pc:sldChg>
      <pc:sldChg chg="modSp new mod">
        <pc:chgData name="Laura Knight" userId="fcc6b1b8-7f69-4c06-9fd3-1a1553b3cd99" providerId="ADAL" clId="{979BD002-58F3-4721-A97C-1DA67650B064}" dt="2022-02-23T12:01:22.711" v="1010" actId="1076"/>
        <pc:sldMkLst>
          <pc:docMk/>
          <pc:sldMk cId="585860992" sldId="267"/>
        </pc:sldMkLst>
        <pc:spChg chg="mod">
          <ac:chgData name="Laura Knight" userId="fcc6b1b8-7f69-4c06-9fd3-1a1553b3cd99" providerId="ADAL" clId="{979BD002-58F3-4721-A97C-1DA67650B064}" dt="2022-02-23T12:00:22.147" v="998"/>
          <ac:spMkLst>
            <pc:docMk/>
            <pc:sldMk cId="585860992" sldId="267"/>
            <ac:spMk id="2" creationId="{B9DCDF78-378D-4C7A-B7E1-D3881B74A347}"/>
          </ac:spMkLst>
        </pc:spChg>
        <pc:spChg chg="mod">
          <ac:chgData name="Laura Knight" userId="fcc6b1b8-7f69-4c06-9fd3-1a1553b3cd99" providerId="ADAL" clId="{979BD002-58F3-4721-A97C-1DA67650B064}" dt="2022-02-23T12:01:22.711" v="1010" actId="1076"/>
          <ac:spMkLst>
            <pc:docMk/>
            <pc:sldMk cId="585860992" sldId="267"/>
            <ac:spMk id="3" creationId="{54585469-7EE1-4118-90D7-172AE5E674F1}"/>
          </ac:spMkLst>
        </pc:spChg>
      </pc:sldChg>
      <pc:sldChg chg="addSp delSp modSp add mod delAnim">
        <pc:chgData name="Laura Knight" userId="fcc6b1b8-7f69-4c06-9fd3-1a1553b3cd99" providerId="ADAL" clId="{979BD002-58F3-4721-A97C-1DA67650B064}" dt="2022-02-23T12:04:59.300" v="1044" actId="26606"/>
        <pc:sldMkLst>
          <pc:docMk/>
          <pc:sldMk cId="1800489639" sldId="268"/>
        </pc:sldMkLst>
        <pc:spChg chg="mod">
          <ac:chgData name="Laura Knight" userId="fcc6b1b8-7f69-4c06-9fd3-1a1553b3cd99" providerId="ADAL" clId="{979BD002-58F3-4721-A97C-1DA67650B064}" dt="2022-02-23T12:04:59.300" v="1044" actId="26606"/>
          <ac:spMkLst>
            <pc:docMk/>
            <pc:sldMk cId="1800489639" sldId="268"/>
            <ac:spMk id="2" creationId="{00000000-0000-0000-0000-000000000000}"/>
          </ac:spMkLst>
        </pc:spChg>
        <pc:spChg chg="mod">
          <ac:chgData name="Laura Knight" userId="fcc6b1b8-7f69-4c06-9fd3-1a1553b3cd99" providerId="ADAL" clId="{979BD002-58F3-4721-A97C-1DA67650B064}" dt="2022-02-23T12:04:59.300" v="1044" actId="26606"/>
          <ac:spMkLst>
            <pc:docMk/>
            <pc:sldMk cId="1800489639" sldId="268"/>
            <ac:spMk id="3" creationId="{00000000-0000-0000-0000-000000000000}"/>
          </ac:spMkLst>
        </pc:spChg>
        <pc:spChg chg="del">
          <ac:chgData name="Laura Knight" userId="fcc6b1b8-7f69-4c06-9fd3-1a1553b3cd99" providerId="ADAL" clId="{979BD002-58F3-4721-A97C-1DA67650B064}" dt="2022-02-23T12:04:59.300" v="1044" actId="26606"/>
          <ac:spMkLst>
            <pc:docMk/>
            <pc:sldMk cId="1800489639" sldId="268"/>
            <ac:spMk id="9" creationId="{605A42EF-68E6-4808-81CD-E5ABD0ED92CA}"/>
          </ac:spMkLst>
        </pc:spChg>
        <pc:spChg chg="del">
          <ac:chgData name="Laura Knight" userId="fcc6b1b8-7f69-4c06-9fd3-1a1553b3cd99" providerId="ADAL" clId="{979BD002-58F3-4721-A97C-1DA67650B064}" dt="2022-02-23T12:04:59.300" v="1044" actId="26606"/>
          <ac:spMkLst>
            <pc:docMk/>
            <pc:sldMk cId="1800489639" sldId="268"/>
            <ac:spMk id="13" creationId="{3FE9C285-56FB-4B36-8ECA-C2D6596AA906}"/>
          </ac:spMkLst>
        </pc:spChg>
        <pc:spChg chg="del">
          <ac:chgData name="Laura Knight" userId="fcc6b1b8-7f69-4c06-9fd3-1a1553b3cd99" providerId="ADAL" clId="{979BD002-58F3-4721-A97C-1DA67650B064}" dt="2022-02-23T12:04:59.300" v="1044" actId="26606"/>
          <ac:spMkLst>
            <pc:docMk/>
            <pc:sldMk cId="1800489639" sldId="268"/>
            <ac:spMk id="15" creationId="{937C076B-00B1-4629-B27F-A86F9885FB4D}"/>
          </ac:spMkLst>
        </pc:spChg>
        <pc:spChg chg="add">
          <ac:chgData name="Laura Knight" userId="fcc6b1b8-7f69-4c06-9fd3-1a1553b3cd99" providerId="ADAL" clId="{979BD002-58F3-4721-A97C-1DA67650B064}" dt="2022-02-23T12:04:59.300" v="1044" actId="26606"/>
          <ac:spMkLst>
            <pc:docMk/>
            <pc:sldMk cId="1800489639" sldId="268"/>
            <ac:spMk id="20" creationId="{605A42EF-68E6-4808-81CD-E5ABD0ED92CA}"/>
          </ac:spMkLst>
        </pc:spChg>
        <pc:spChg chg="add">
          <ac:chgData name="Laura Knight" userId="fcc6b1b8-7f69-4c06-9fd3-1a1553b3cd99" providerId="ADAL" clId="{979BD002-58F3-4721-A97C-1DA67650B064}" dt="2022-02-23T12:04:59.300" v="1044" actId="26606"/>
          <ac:spMkLst>
            <pc:docMk/>
            <pc:sldMk cId="1800489639" sldId="268"/>
            <ac:spMk id="24" creationId="{3FE9C285-56FB-4B36-8ECA-C2D6596AA906}"/>
          </ac:spMkLst>
        </pc:spChg>
        <pc:spChg chg="add">
          <ac:chgData name="Laura Knight" userId="fcc6b1b8-7f69-4c06-9fd3-1a1553b3cd99" providerId="ADAL" clId="{979BD002-58F3-4721-A97C-1DA67650B064}" dt="2022-02-23T12:04:59.300" v="1044" actId="26606"/>
          <ac:spMkLst>
            <pc:docMk/>
            <pc:sldMk cId="1800489639" sldId="268"/>
            <ac:spMk id="26" creationId="{937C076B-00B1-4629-B27F-A86F9885FB4D}"/>
          </ac:spMkLst>
        </pc:spChg>
        <pc:picChg chg="mod">
          <ac:chgData name="Laura Knight" userId="fcc6b1b8-7f69-4c06-9fd3-1a1553b3cd99" providerId="ADAL" clId="{979BD002-58F3-4721-A97C-1DA67650B064}" dt="2022-02-23T12:04:59.300" v="1044" actId="26606"/>
          <ac:picMkLst>
            <pc:docMk/>
            <pc:sldMk cId="1800489639" sldId="268"/>
            <ac:picMk id="4" creationId="{00000000-0000-0000-0000-000000000000}"/>
          </ac:picMkLst>
        </pc:picChg>
        <pc:picChg chg="del">
          <ac:chgData name="Laura Knight" userId="fcc6b1b8-7f69-4c06-9fd3-1a1553b3cd99" providerId="ADAL" clId="{979BD002-58F3-4721-A97C-1DA67650B064}" dt="2022-02-23T12:04:28.009" v="1039" actId="478"/>
          <ac:picMkLst>
            <pc:docMk/>
            <pc:sldMk cId="1800489639" sldId="268"/>
            <ac:picMk id="5" creationId="{00000000-0000-0000-0000-000000000000}"/>
          </ac:picMkLst>
        </pc:picChg>
        <pc:cxnChg chg="del">
          <ac:chgData name="Laura Knight" userId="fcc6b1b8-7f69-4c06-9fd3-1a1553b3cd99" providerId="ADAL" clId="{979BD002-58F3-4721-A97C-1DA67650B064}" dt="2022-02-23T12:04:59.300" v="1044" actId="26606"/>
          <ac:cxnSpMkLst>
            <pc:docMk/>
            <pc:sldMk cId="1800489639" sldId="268"/>
            <ac:cxnSpMk id="11" creationId="{3C4A154E-1950-4755-A5FC-5998EE0CC14B}"/>
          </ac:cxnSpMkLst>
        </pc:cxnChg>
        <pc:cxnChg chg="add">
          <ac:chgData name="Laura Knight" userId="fcc6b1b8-7f69-4c06-9fd3-1a1553b3cd99" providerId="ADAL" clId="{979BD002-58F3-4721-A97C-1DA67650B064}" dt="2022-02-23T12:04:59.300" v="1044" actId="26606"/>
          <ac:cxnSpMkLst>
            <pc:docMk/>
            <pc:sldMk cId="1800489639" sldId="268"/>
            <ac:cxnSpMk id="22" creationId="{3C4A154E-1950-4755-A5FC-5998EE0CC14B}"/>
          </ac:cxnSpMkLst>
        </pc:cxnChg>
      </pc:sldChg>
      <pc:sldChg chg="delSp add mod delAnim">
        <pc:chgData name="Laura Knight" userId="fcc6b1b8-7f69-4c06-9fd3-1a1553b3cd99" providerId="ADAL" clId="{979BD002-58F3-4721-A97C-1DA67650B064}" dt="2022-02-23T12:04:33.217" v="1040" actId="478"/>
        <pc:sldMkLst>
          <pc:docMk/>
          <pc:sldMk cId="2975652302" sldId="269"/>
        </pc:sldMkLst>
        <pc:picChg chg="del">
          <ac:chgData name="Laura Knight" userId="fcc6b1b8-7f69-4c06-9fd3-1a1553b3cd99" providerId="ADAL" clId="{979BD002-58F3-4721-A97C-1DA67650B064}" dt="2022-02-23T12:04:33.217" v="1040" actId="478"/>
          <ac:picMkLst>
            <pc:docMk/>
            <pc:sldMk cId="2975652302" sldId="269"/>
            <ac:picMk id="2" creationId="{00000000-0000-0000-0000-000000000000}"/>
          </ac:picMkLst>
        </pc:picChg>
      </pc:sldChg>
      <pc:sldChg chg="delSp modSp add mod delAnim">
        <pc:chgData name="Laura Knight" userId="fcc6b1b8-7f69-4c06-9fd3-1a1553b3cd99" providerId="ADAL" clId="{979BD002-58F3-4721-A97C-1DA67650B064}" dt="2022-02-23T12:05:07.052" v="1045" actId="26606"/>
        <pc:sldMkLst>
          <pc:docMk/>
          <pc:sldMk cId="956210282" sldId="270"/>
        </pc:sldMkLst>
        <pc:spChg chg="mod">
          <ac:chgData name="Laura Knight" userId="fcc6b1b8-7f69-4c06-9fd3-1a1553b3cd99" providerId="ADAL" clId="{979BD002-58F3-4721-A97C-1DA67650B064}" dt="2022-02-23T12:05:07.052" v="1045" actId="26606"/>
          <ac:spMkLst>
            <pc:docMk/>
            <pc:sldMk cId="956210282" sldId="270"/>
            <ac:spMk id="2" creationId="{00000000-0000-0000-0000-000000000000}"/>
          </ac:spMkLst>
        </pc:spChg>
        <pc:spChg chg="mod">
          <ac:chgData name="Laura Knight" userId="fcc6b1b8-7f69-4c06-9fd3-1a1553b3cd99" providerId="ADAL" clId="{979BD002-58F3-4721-A97C-1DA67650B064}" dt="2022-02-23T12:05:07.052" v="1045" actId="26606"/>
          <ac:spMkLst>
            <pc:docMk/>
            <pc:sldMk cId="956210282" sldId="270"/>
            <ac:spMk id="3" creationId="{00000000-0000-0000-0000-000000000000}"/>
          </ac:spMkLst>
        </pc:spChg>
        <pc:spChg chg="del">
          <ac:chgData name="Laura Knight" userId="fcc6b1b8-7f69-4c06-9fd3-1a1553b3cd99" providerId="ADAL" clId="{979BD002-58F3-4721-A97C-1DA67650B064}" dt="2022-02-23T12:05:07.052" v="1045" actId="26606"/>
          <ac:spMkLst>
            <pc:docMk/>
            <pc:sldMk cId="956210282" sldId="270"/>
            <ac:spMk id="10" creationId="{605A42EF-68E6-4808-81CD-E5ABD0ED92CA}"/>
          </ac:spMkLst>
        </pc:spChg>
        <pc:spChg chg="del">
          <ac:chgData name="Laura Knight" userId="fcc6b1b8-7f69-4c06-9fd3-1a1553b3cd99" providerId="ADAL" clId="{979BD002-58F3-4721-A97C-1DA67650B064}" dt="2022-02-23T12:05:07.052" v="1045" actId="26606"/>
          <ac:spMkLst>
            <pc:docMk/>
            <pc:sldMk cId="956210282" sldId="270"/>
            <ac:spMk id="14" creationId="{3FE9C285-56FB-4B36-8ECA-C2D6596AA906}"/>
          </ac:spMkLst>
        </pc:spChg>
        <pc:spChg chg="del">
          <ac:chgData name="Laura Knight" userId="fcc6b1b8-7f69-4c06-9fd3-1a1553b3cd99" providerId="ADAL" clId="{979BD002-58F3-4721-A97C-1DA67650B064}" dt="2022-02-23T12:05:07.052" v="1045" actId="26606"/>
          <ac:spMkLst>
            <pc:docMk/>
            <pc:sldMk cId="956210282" sldId="270"/>
            <ac:spMk id="16" creationId="{937C076B-00B1-4629-B27F-A86F9885FB4D}"/>
          </ac:spMkLst>
        </pc:spChg>
        <pc:picChg chg="del">
          <ac:chgData name="Laura Knight" userId="fcc6b1b8-7f69-4c06-9fd3-1a1553b3cd99" providerId="ADAL" clId="{979BD002-58F3-4721-A97C-1DA67650B064}" dt="2022-02-23T12:04:23.787" v="1038" actId="478"/>
          <ac:picMkLst>
            <pc:docMk/>
            <pc:sldMk cId="956210282" sldId="270"/>
            <ac:picMk id="4" creationId="{00000000-0000-0000-0000-000000000000}"/>
          </ac:picMkLst>
        </pc:picChg>
        <pc:picChg chg="mod ord">
          <ac:chgData name="Laura Knight" userId="fcc6b1b8-7f69-4c06-9fd3-1a1553b3cd99" providerId="ADAL" clId="{979BD002-58F3-4721-A97C-1DA67650B064}" dt="2022-02-23T12:05:07.052" v="1045" actId="26606"/>
          <ac:picMkLst>
            <pc:docMk/>
            <pc:sldMk cId="956210282" sldId="270"/>
            <ac:picMk id="7" creationId="{0395344C-CC5B-474C-9585-5895C9300A9A}"/>
          </ac:picMkLst>
        </pc:picChg>
        <pc:cxnChg chg="del">
          <ac:chgData name="Laura Knight" userId="fcc6b1b8-7f69-4c06-9fd3-1a1553b3cd99" providerId="ADAL" clId="{979BD002-58F3-4721-A97C-1DA67650B064}" dt="2022-02-23T12:05:07.052" v="1045" actId="26606"/>
          <ac:cxnSpMkLst>
            <pc:docMk/>
            <pc:sldMk cId="956210282" sldId="270"/>
            <ac:cxnSpMk id="12" creationId="{3C4A154E-1950-4755-A5FC-5998EE0CC14B}"/>
          </ac:cxnSpMkLst>
        </pc:cxnChg>
      </pc:sldChg>
      <pc:sldChg chg="delSp add mod delAnim">
        <pc:chgData name="Laura Knight" userId="fcc6b1b8-7f69-4c06-9fd3-1a1553b3cd99" providerId="ADAL" clId="{979BD002-58F3-4721-A97C-1DA67650B064}" dt="2022-02-23T12:04:17.199" v="1037" actId="478"/>
        <pc:sldMkLst>
          <pc:docMk/>
          <pc:sldMk cId="3330898981" sldId="271"/>
        </pc:sldMkLst>
        <pc:picChg chg="del">
          <ac:chgData name="Laura Knight" userId="fcc6b1b8-7f69-4c06-9fd3-1a1553b3cd99" providerId="ADAL" clId="{979BD002-58F3-4721-A97C-1DA67650B064}" dt="2022-02-23T12:04:17.199" v="1037" actId="478"/>
          <ac:picMkLst>
            <pc:docMk/>
            <pc:sldMk cId="3330898981" sldId="271"/>
            <ac:picMk id="5" creationId="{00000000-0000-0000-0000-000000000000}"/>
          </ac:picMkLst>
        </pc:picChg>
      </pc:sldChg>
      <pc:sldChg chg="addSp delSp modSp add mod setBg delAnim">
        <pc:chgData name="Laura Knight" userId="fcc6b1b8-7f69-4c06-9fd3-1a1553b3cd99" providerId="ADAL" clId="{979BD002-58F3-4721-A97C-1DA67650B064}" dt="2022-02-23T12:05:16.750" v="1046" actId="26606"/>
        <pc:sldMkLst>
          <pc:docMk/>
          <pc:sldMk cId="91052772" sldId="272"/>
        </pc:sldMkLst>
        <pc:spChg chg="mod">
          <ac:chgData name="Laura Knight" userId="fcc6b1b8-7f69-4c06-9fd3-1a1553b3cd99" providerId="ADAL" clId="{979BD002-58F3-4721-A97C-1DA67650B064}" dt="2022-02-23T12:05:16.750" v="1046" actId="26606"/>
          <ac:spMkLst>
            <pc:docMk/>
            <pc:sldMk cId="91052772" sldId="272"/>
            <ac:spMk id="2" creationId="{00000000-0000-0000-0000-000000000000}"/>
          </ac:spMkLst>
        </pc:spChg>
        <pc:spChg chg="del">
          <ac:chgData name="Laura Knight" userId="fcc6b1b8-7f69-4c06-9fd3-1a1553b3cd99" providerId="ADAL" clId="{979BD002-58F3-4721-A97C-1DA67650B064}" dt="2022-02-23T12:05:16.750" v="1046" actId="26606"/>
          <ac:spMkLst>
            <pc:docMk/>
            <pc:sldMk cId="91052772" sldId="272"/>
            <ac:spMk id="3" creationId="{00000000-0000-0000-0000-000000000000}"/>
          </ac:spMkLst>
        </pc:spChg>
        <pc:spChg chg="mod">
          <ac:chgData name="Laura Knight" userId="fcc6b1b8-7f69-4c06-9fd3-1a1553b3cd99" providerId="ADAL" clId="{979BD002-58F3-4721-A97C-1DA67650B064}" dt="2022-02-23T12:05:16.750" v="1046" actId="26606"/>
          <ac:spMkLst>
            <pc:docMk/>
            <pc:sldMk cId="91052772" sldId="272"/>
            <ac:spMk id="4" creationId="{00000000-0000-0000-0000-000000000000}"/>
          </ac:spMkLst>
        </pc:spChg>
        <pc:spChg chg="add">
          <ac:chgData name="Laura Knight" userId="fcc6b1b8-7f69-4c06-9fd3-1a1553b3cd99" providerId="ADAL" clId="{979BD002-58F3-4721-A97C-1DA67650B064}" dt="2022-02-23T12:05:16.750" v="1046" actId="26606"/>
          <ac:spMkLst>
            <pc:docMk/>
            <pc:sldMk cId="91052772" sldId="272"/>
            <ac:spMk id="10" creationId="{F53311A5-99DE-4393-9A6A-668B1A50F6D7}"/>
          </ac:spMkLst>
        </pc:spChg>
        <pc:spChg chg="add">
          <ac:chgData name="Laura Knight" userId="fcc6b1b8-7f69-4c06-9fd3-1a1553b3cd99" providerId="ADAL" clId="{979BD002-58F3-4721-A97C-1DA67650B064}" dt="2022-02-23T12:05:16.750" v="1046" actId="26606"/>
          <ac:spMkLst>
            <pc:docMk/>
            <pc:sldMk cId="91052772" sldId="272"/>
            <ac:spMk id="12" creationId="{A4927983-BFBD-4CAA-A34E-2D3486ACF171}"/>
          </ac:spMkLst>
        </pc:spChg>
        <pc:graphicFrameChg chg="add">
          <ac:chgData name="Laura Knight" userId="fcc6b1b8-7f69-4c06-9fd3-1a1553b3cd99" providerId="ADAL" clId="{979BD002-58F3-4721-A97C-1DA67650B064}" dt="2022-02-23T12:05:16.750" v="1046" actId="26606"/>
          <ac:graphicFrameMkLst>
            <pc:docMk/>
            <pc:sldMk cId="91052772" sldId="272"/>
            <ac:graphicFrameMk id="6" creationId="{EC24921D-88F4-4429-A540-20F59A71F9D7}"/>
          </ac:graphicFrameMkLst>
        </pc:graphicFrameChg>
        <pc:picChg chg="del">
          <ac:chgData name="Laura Knight" userId="fcc6b1b8-7f69-4c06-9fd3-1a1553b3cd99" providerId="ADAL" clId="{979BD002-58F3-4721-A97C-1DA67650B064}" dt="2022-02-23T12:04:10.349" v="1036" actId="478"/>
          <ac:picMkLst>
            <pc:docMk/>
            <pc:sldMk cId="91052772" sldId="272"/>
            <ac:picMk id="5" creationId="{00000000-0000-0000-0000-000000000000}"/>
          </ac:picMkLst>
        </pc:picChg>
        <pc:cxnChg chg="add">
          <ac:chgData name="Laura Knight" userId="fcc6b1b8-7f69-4c06-9fd3-1a1553b3cd99" providerId="ADAL" clId="{979BD002-58F3-4721-A97C-1DA67650B064}" dt="2022-02-23T12:05:16.750" v="1046" actId="26606"/>
          <ac:cxnSpMkLst>
            <pc:docMk/>
            <pc:sldMk cId="91052772" sldId="272"/>
            <ac:cxnSpMk id="14" creationId="{B40DF401-E6F0-4EFD-8C5C-6847352084CE}"/>
          </ac:cxnSpMkLst>
        </pc:cxnChg>
      </pc:sldChg>
      <pc:sldChg chg="modSp new mod ord">
        <pc:chgData name="Laura Knight" userId="fcc6b1b8-7f69-4c06-9fd3-1a1553b3cd99" providerId="ADAL" clId="{979BD002-58F3-4721-A97C-1DA67650B064}" dt="2022-02-23T12:16:40.109" v="1495" actId="20578"/>
        <pc:sldMkLst>
          <pc:docMk/>
          <pc:sldMk cId="2617250024" sldId="273"/>
        </pc:sldMkLst>
        <pc:spChg chg="mod">
          <ac:chgData name="Laura Knight" userId="fcc6b1b8-7f69-4c06-9fd3-1a1553b3cd99" providerId="ADAL" clId="{979BD002-58F3-4721-A97C-1DA67650B064}" dt="2022-02-23T12:16:08.954" v="1486" actId="1076"/>
          <ac:spMkLst>
            <pc:docMk/>
            <pc:sldMk cId="2617250024" sldId="273"/>
            <ac:spMk id="2" creationId="{0F5A00CE-62BA-4631-BCF6-ACB08D216127}"/>
          </ac:spMkLst>
        </pc:spChg>
        <pc:spChg chg="mod">
          <ac:chgData name="Laura Knight" userId="fcc6b1b8-7f69-4c06-9fd3-1a1553b3cd99" providerId="ADAL" clId="{979BD002-58F3-4721-A97C-1DA67650B064}" dt="2022-02-23T12:16:24.013" v="1492" actId="113"/>
          <ac:spMkLst>
            <pc:docMk/>
            <pc:sldMk cId="2617250024" sldId="273"/>
            <ac:spMk id="3" creationId="{53AFFE05-905C-492B-825D-2BDC0423821B}"/>
          </ac:spMkLst>
        </pc:spChg>
      </pc:sldChg>
      <pc:sldChg chg="addSp delSp modSp new mod">
        <pc:chgData name="Laura Knight" userId="fcc6b1b8-7f69-4c06-9fd3-1a1553b3cd99" providerId="ADAL" clId="{979BD002-58F3-4721-A97C-1DA67650B064}" dt="2022-02-23T12:18:17.649" v="1505" actId="1076"/>
        <pc:sldMkLst>
          <pc:docMk/>
          <pc:sldMk cId="3617432955" sldId="274"/>
        </pc:sldMkLst>
        <pc:spChg chg="mod">
          <ac:chgData name="Laura Knight" userId="fcc6b1b8-7f69-4c06-9fd3-1a1553b3cd99" providerId="ADAL" clId="{979BD002-58F3-4721-A97C-1DA67650B064}" dt="2022-02-23T12:18:11.816" v="1503"/>
          <ac:spMkLst>
            <pc:docMk/>
            <pc:sldMk cId="3617432955" sldId="274"/>
            <ac:spMk id="2" creationId="{4D9E9406-76D2-4EAB-8642-B77346D5E76C}"/>
          </ac:spMkLst>
        </pc:spChg>
        <pc:spChg chg="del">
          <ac:chgData name="Laura Knight" userId="fcc6b1b8-7f69-4c06-9fd3-1a1553b3cd99" providerId="ADAL" clId="{979BD002-58F3-4721-A97C-1DA67650B064}" dt="2022-02-23T12:17:38.440" v="1497" actId="22"/>
          <ac:spMkLst>
            <pc:docMk/>
            <pc:sldMk cId="3617432955" sldId="274"/>
            <ac:spMk id="3" creationId="{AB7A11CB-9798-42D2-BE35-47F8593CB343}"/>
          </ac:spMkLst>
        </pc:spChg>
        <pc:picChg chg="add mod ord modCrop">
          <ac:chgData name="Laura Knight" userId="fcc6b1b8-7f69-4c06-9fd3-1a1553b3cd99" providerId="ADAL" clId="{979BD002-58F3-4721-A97C-1DA67650B064}" dt="2022-02-23T12:18:17.649" v="1505" actId="1076"/>
          <ac:picMkLst>
            <pc:docMk/>
            <pc:sldMk cId="3617432955" sldId="274"/>
            <ac:picMk id="5" creationId="{9B645302-6823-46CF-B102-BD6A5AF2F108}"/>
          </ac:picMkLst>
        </pc:picChg>
      </pc:sldChg>
      <pc:sldChg chg="delSp add mod delAnim">
        <pc:chgData name="Laura Knight" userId="fcc6b1b8-7f69-4c06-9fd3-1a1553b3cd99" providerId="ADAL" clId="{979BD002-58F3-4721-A97C-1DA67650B064}" dt="2022-02-23T12:20:15.407" v="1508" actId="478"/>
        <pc:sldMkLst>
          <pc:docMk/>
          <pc:sldMk cId="1519714284" sldId="275"/>
        </pc:sldMkLst>
        <pc:picChg chg="del">
          <ac:chgData name="Laura Knight" userId="fcc6b1b8-7f69-4c06-9fd3-1a1553b3cd99" providerId="ADAL" clId="{979BD002-58F3-4721-A97C-1DA67650B064}" dt="2022-02-23T12:20:15.407" v="1508" actId="478"/>
          <ac:picMkLst>
            <pc:docMk/>
            <pc:sldMk cId="1519714284" sldId="275"/>
            <ac:picMk id="5" creationId="{00000000-0000-0000-0000-000000000000}"/>
          </ac:picMkLst>
        </pc:picChg>
      </pc:sldChg>
      <pc:sldMasterChg chg="add addSldLayout">
        <pc:chgData name="Laura Knight" userId="fcc6b1b8-7f69-4c06-9fd3-1a1553b3cd99" providerId="ADAL" clId="{979BD002-58F3-4721-A97C-1DA67650B064}" dt="2022-02-23T11:59:50.455" v="993" actId="27028"/>
        <pc:sldMasterMkLst>
          <pc:docMk/>
          <pc:sldMasterMk cId="3535975218" sldId="2147483702"/>
        </pc:sldMasterMkLst>
        <pc:sldLayoutChg chg="add">
          <pc:chgData name="Laura Knight" userId="fcc6b1b8-7f69-4c06-9fd3-1a1553b3cd99" providerId="ADAL" clId="{979BD002-58F3-4721-A97C-1DA67650B064}" dt="2022-02-23T11:59:07.568" v="985" actId="27028"/>
          <pc:sldLayoutMkLst>
            <pc:docMk/>
            <pc:sldMasterMk cId="3535975218" sldId="2147483702"/>
            <pc:sldLayoutMk cId="454276296" sldId="2147483704"/>
          </pc:sldLayoutMkLst>
        </pc:sldLayoutChg>
        <pc:sldLayoutChg chg="add">
          <pc:chgData name="Laura Knight" userId="fcc6b1b8-7f69-4c06-9fd3-1a1553b3cd99" providerId="ADAL" clId="{979BD002-58F3-4721-A97C-1DA67650B064}" dt="2022-02-23T11:59:50.455" v="993" actId="27028"/>
          <pc:sldLayoutMkLst>
            <pc:docMk/>
            <pc:sldMasterMk cId="3535975218" sldId="2147483702"/>
            <pc:sldLayoutMk cId="2020565354" sldId="214748370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FC733C-4BED-484B-850C-3E1515AEA04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D835C64-C066-4895-A8C2-521272845B74}">
      <dgm:prSet/>
      <dgm:spPr/>
      <dgm:t>
        <a:bodyPr/>
        <a:lstStyle/>
        <a:p>
          <a:r>
            <a:rPr lang="en-GB"/>
            <a:t>It can provide a means of closure to the Victim</a:t>
          </a:r>
          <a:endParaRPr lang="en-US"/>
        </a:p>
      </dgm:t>
    </dgm:pt>
    <dgm:pt modelId="{2CA946C9-A632-4145-B834-55D12721A721}" type="parTrans" cxnId="{097954DF-1592-452B-8E35-4FFEBA896CA0}">
      <dgm:prSet/>
      <dgm:spPr/>
      <dgm:t>
        <a:bodyPr/>
        <a:lstStyle/>
        <a:p>
          <a:endParaRPr lang="en-US"/>
        </a:p>
      </dgm:t>
    </dgm:pt>
    <dgm:pt modelId="{13BBE9F5-9E6C-4241-9602-B25FD3D48579}" type="sibTrans" cxnId="{097954DF-1592-452B-8E35-4FFEBA896CA0}">
      <dgm:prSet/>
      <dgm:spPr/>
      <dgm:t>
        <a:bodyPr/>
        <a:lstStyle/>
        <a:p>
          <a:endParaRPr lang="en-US"/>
        </a:p>
      </dgm:t>
    </dgm:pt>
    <dgm:pt modelId="{935FC992-95ED-4332-B40E-21A1EA2B80FA}">
      <dgm:prSet/>
      <dgm:spPr/>
      <dgm:t>
        <a:bodyPr/>
        <a:lstStyle/>
        <a:p>
          <a:r>
            <a:rPr lang="en-GB"/>
            <a:t>Provides an opportunity for offenders to face the consequences of their actions</a:t>
          </a:r>
          <a:endParaRPr lang="en-US"/>
        </a:p>
      </dgm:t>
    </dgm:pt>
    <dgm:pt modelId="{959DB518-FD25-40D7-95FC-1782872D388F}" type="parTrans" cxnId="{4F48230E-D4B3-416D-8D51-015501D8C9FD}">
      <dgm:prSet/>
      <dgm:spPr/>
      <dgm:t>
        <a:bodyPr/>
        <a:lstStyle/>
        <a:p>
          <a:endParaRPr lang="en-US"/>
        </a:p>
      </dgm:t>
    </dgm:pt>
    <dgm:pt modelId="{6F781650-B119-42BF-9F9A-63AF52F9F77F}" type="sibTrans" cxnId="{4F48230E-D4B3-416D-8D51-015501D8C9FD}">
      <dgm:prSet/>
      <dgm:spPr/>
      <dgm:t>
        <a:bodyPr/>
        <a:lstStyle/>
        <a:p>
          <a:endParaRPr lang="en-US"/>
        </a:p>
      </dgm:t>
    </dgm:pt>
    <dgm:pt modelId="{4705FC69-18FB-42AA-ABFB-43DD4F20CA63}">
      <dgm:prSet/>
      <dgm:spPr/>
      <dgm:t>
        <a:bodyPr/>
        <a:lstStyle/>
        <a:p>
          <a:r>
            <a:rPr lang="en-GB"/>
            <a:t>Gives the potential to help rehabilitate offenders and enable them to stop offending</a:t>
          </a:r>
          <a:endParaRPr lang="en-US"/>
        </a:p>
      </dgm:t>
    </dgm:pt>
    <dgm:pt modelId="{19531A54-5794-4D1A-9A29-BBCC3E89CA0F}" type="parTrans" cxnId="{E74E19BB-66E9-4E45-95ED-9E6C17B57149}">
      <dgm:prSet/>
      <dgm:spPr/>
      <dgm:t>
        <a:bodyPr/>
        <a:lstStyle/>
        <a:p>
          <a:endParaRPr lang="en-US"/>
        </a:p>
      </dgm:t>
    </dgm:pt>
    <dgm:pt modelId="{099BC8DE-0FF4-4C26-B3DD-B74AA27237A9}" type="sibTrans" cxnId="{E74E19BB-66E9-4E45-95ED-9E6C17B57149}">
      <dgm:prSet/>
      <dgm:spPr/>
      <dgm:t>
        <a:bodyPr/>
        <a:lstStyle/>
        <a:p>
          <a:endParaRPr lang="en-US"/>
        </a:p>
      </dgm:t>
    </dgm:pt>
    <dgm:pt modelId="{75AB781A-3988-4A13-861A-FFC0E7B29DFA}">
      <dgm:prSet/>
      <dgm:spPr/>
      <dgm:t>
        <a:bodyPr/>
        <a:lstStyle/>
        <a:p>
          <a:r>
            <a:rPr lang="en-GB"/>
            <a:t>Reduces cost of criminal justice</a:t>
          </a:r>
          <a:endParaRPr lang="en-US"/>
        </a:p>
      </dgm:t>
    </dgm:pt>
    <dgm:pt modelId="{45CC7EE6-0D7F-4DE6-8950-1722746F7EB8}" type="parTrans" cxnId="{D71B6C55-206A-4CF2-976F-CEEE1044CAEB}">
      <dgm:prSet/>
      <dgm:spPr/>
      <dgm:t>
        <a:bodyPr/>
        <a:lstStyle/>
        <a:p>
          <a:endParaRPr lang="en-US"/>
        </a:p>
      </dgm:t>
    </dgm:pt>
    <dgm:pt modelId="{FD1FEC06-B059-47D0-AF3F-C99F944D6E09}" type="sibTrans" cxnId="{D71B6C55-206A-4CF2-976F-CEEE1044CAEB}">
      <dgm:prSet/>
      <dgm:spPr/>
      <dgm:t>
        <a:bodyPr/>
        <a:lstStyle/>
        <a:p>
          <a:endParaRPr lang="en-US"/>
        </a:p>
      </dgm:t>
    </dgm:pt>
    <dgm:pt modelId="{AE482ED1-F5CE-4B46-B455-9ED6BD3EF887}">
      <dgm:prSet/>
      <dgm:spPr/>
      <dgm:t>
        <a:bodyPr/>
        <a:lstStyle/>
        <a:p>
          <a:r>
            <a:rPr lang="en-GB"/>
            <a:t>Reduces crim victims PTSD and related costs</a:t>
          </a:r>
          <a:endParaRPr lang="en-US"/>
        </a:p>
      </dgm:t>
    </dgm:pt>
    <dgm:pt modelId="{0E932B36-45D6-49D5-AA48-644636B9E470}" type="parTrans" cxnId="{17A61F58-09EC-401E-BA3A-71E7881286A3}">
      <dgm:prSet/>
      <dgm:spPr/>
      <dgm:t>
        <a:bodyPr/>
        <a:lstStyle/>
        <a:p>
          <a:endParaRPr lang="en-US"/>
        </a:p>
      </dgm:t>
    </dgm:pt>
    <dgm:pt modelId="{90E9F9B7-125D-47B9-B2C1-456B5F40F049}" type="sibTrans" cxnId="{17A61F58-09EC-401E-BA3A-71E7881286A3}">
      <dgm:prSet/>
      <dgm:spPr/>
      <dgm:t>
        <a:bodyPr/>
        <a:lstStyle/>
        <a:p>
          <a:endParaRPr lang="en-US"/>
        </a:p>
      </dgm:t>
    </dgm:pt>
    <dgm:pt modelId="{5D70B0B6-A497-4D1B-BBE0-ACCC4FDA6483}">
      <dgm:prSet/>
      <dgm:spPr/>
      <dgm:t>
        <a:bodyPr/>
        <a:lstStyle/>
        <a:p>
          <a:r>
            <a:rPr lang="en-GB"/>
            <a:t>Reduces the victims desire for violent revenge</a:t>
          </a:r>
          <a:endParaRPr lang="en-US"/>
        </a:p>
      </dgm:t>
    </dgm:pt>
    <dgm:pt modelId="{659A7058-2F67-4BFE-8DE4-63BAC875D4CA}" type="parTrans" cxnId="{DC5ABF0D-2E95-467D-9C2E-AB89FF802E12}">
      <dgm:prSet/>
      <dgm:spPr/>
      <dgm:t>
        <a:bodyPr/>
        <a:lstStyle/>
        <a:p>
          <a:endParaRPr lang="en-US"/>
        </a:p>
      </dgm:t>
    </dgm:pt>
    <dgm:pt modelId="{3FAFFEF0-2D32-436F-8C06-200C5F493FEA}" type="sibTrans" cxnId="{DC5ABF0D-2E95-467D-9C2E-AB89FF802E12}">
      <dgm:prSet/>
      <dgm:spPr/>
      <dgm:t>
        <a:bodyPr/>
        <a:lstStyle/>
        <a:p>
          <a:endParaRPr lang="en-US"/>
        </a:p>
      </dgm:t>
    </dgm:pt>
    <dgm:pt modelId="{310DDC0D-DABD-4740-9971-5E26F47497C3}">
      <dgm:prSet/>
      <dgm:spPr/>
      <dgm:t>
        <a:bodyPr/>
        <a:lstStyle/>
        <a:p>
          <a:r>
            <a:rPr lang="en-GB"/>
            <a:t>Provides both the victims and offenders with more satisfactions that justice has been done</a:t>
          </a:r>
          <a:endParaRPr lang="en-US"/>
        </a:p>
      </dgm:t>
    </dgm:pt>
    <dgm:pt modelId="{C2A09E0F-2299-45AE-92B8-29F28E94ECF2}" type="parTrans" cxnId="{E0F22E13-4716-48B8-B6D2-7559101372B5}">
      <dgm:prSet/>
      <dgm:spPr/>
      <dgm:t>
        <a:bodyPr/>
        <a:lstStyle/>
        <a:p>
          <a:endParaRPr lang="en-US"/>
        </a:p>
      </dgm:t>
    </dgm:pt>
    <dgm:pt modelId="{A05345B0-15FC-4D4D-87EB-D69F7DEDC506}" type="sibTrans" cxnId="{E0F22E13-4716-48B8-B6D2-7559101372B5}">
      <dgm:prSet/>
      <dgm:spPr/>
      <dgm:t>
        <a:bodyPr/>
        <a:lstStyle/>
        <a:p>
          <a:endParaRPr lang="en-US"/>
        </a:p>
      </dgm:t>
    </dgm:pt>
    <dgm:pt modelId="{68DA4BCD-100C-4C9E-87D0-D7797C01CF17}" type="pres">
      <dgm:prSet presAssocID="{DCFC733C-4BED-484B-850C-3E1515AEA042}" presName="diagram" presStyleCnt="0">
        <dgm:presLayoutVars>
          <dgm:dir/>
          <dgm:resizeHandles val="exact"/>
        </dgm:presLayoutVars>
      </dgm:prSet>
      <dgm:spPr/>
    </dgm:pt>
    <dgm:pt modelId="{9435C60F-9CF2-400B-9F21-F0798162D8ED}" type="pres">
      <dgm:prSet presAssocID="{5D835C64-C066-4895-A8C2-521272845B74}" presName="node" presStyleLbl="node1" presStyleIdx="0" presStyleCnt="7">
        <dgm:presLayoutVars>
          <dgm:bulletEnabled val="1"/>
        </dgm:presLayoutVars>
      </dgm:prSet>
      <dgm:spPr/>
    </dgm:pt>
    <dgm:pt modelId="{444353B1-8EF1-4B1E-AA88-23F062DAC08C}" type="pres">
      <dgm:prSet presAssocID="{13BBE9F5-9E6C-4241-9602-B25FD3D48579}" presName="sibTrans" presStyleCnt="0"/>
      <dgm:spPr/>
    </dgm:pt>
    <dgm:pt modelId="{88244EFE-1C26-4C26-961D-F2A2BEE84CF1}" type="pres">
      <dgm:prSet presAssocID="{935FC992-95ED-4332-B40E-21A1EA2B80FA}" presName="node" presStyleLbl="node1" presStyleIdx="1" presStyleCnt="7">
        <dgm:presLayoutVars>
          <dgm:bulletEnabled val="1"/>
        </dgm:presLayoutVars>
      </dgm:prSet>
      <dgm:spPr/>
    </dgm:pt>
    <dgm:pt modelId="{3BE4F630-5CBB-4A95-89E7-3BF78E57749E}" type="pres">
      <dgm:prSet presAssocID="{6F781650-B119-42BF-9F9A-63AF52F9F77F}" presName="sibTrans" presStyleCnt="0"/>
      <dgm:spPr/>
    </dgm:pt>
    <dgm:pt modelId="{0AF9AFF8-DA82-4736-B640-3C43525A4387}" type="pres">
      <dgm:prSet presAssocID="{4705FC69-18FB-42AA-ABFB-43DD4F20CA63}" presName="node" presStyleLbl="node1" presStyleIdx="2" presStyleCnt="7">
        <dgm:presLayoutVars>
          <dgm:bulletEnabled val="1"/>
        </dgm:presLayoutVars>
      </dgm:prSet>
      <dgm:spPr/>
    </dgm:pt>
    <dgm:pt modelId="{956FCA17-C906-494F-8D2F-89B265CD527D}" type="pres">
      <dgm:prSet presAssocID="{099BC8DE-0FF4-4C26-B3DD-B74AA27237A9}" presName="sibTrans" presStyleCnt="0"/>
      <dgm:spPr/>
    </dgm:pt>
    <dgm:pt modelId="{80F50A30-6608-4E09-A941-F4D221139A82}" type="pres">
      <dgm:prSet presAssocID="{75AB781A-3988-4A13-861A-FFC0E7B29DFA}" presName="node" presStyleLbl="node1" presStyleIdx="3" presStyleCnt="7">
        <dgm:presLayoutVars>
          <dgm:bulletEnabled val="1"/>
        </dgm:presLayoutVars>
      </dgm:prSet>
      <dgm:spPr/>
    </dgm:pt>
    <dgm:pt modelId="{AA5412A0-33A4-42F7-9B0F-370B29549E2C}" type="pres">
      <dgm:prSet presAssocID="{FD1FEC06-B059-47D0-AF3F-C99F944D6E09}" presName="sibTrans" presStyleCnt="0"/>
      <dgm:spPr/>
    </dgm:pt>
    <dgm:pt modelId="{01B22D29-011A-41B3-83BD-3D310CE568E4}" type="pres">
      <dgm:prSet presAssocID="{AE482ED1-F5CE-4B46-B455-9ED6BD3EF887}" presName="node" presStyleLbl="node1" presStyleIdx="4" presStyleCnt="7">
        <dgm:presLayoutVars>
          <dgm:bulletEnabled val="1"/>
        </dgm:presLayoutVars>
      </dgm:prSet>
      <dgm:spPr/>
    </dgm:pt>
    <dgm:pt modelId="{09F271FA-F2A9-46FA-9EEE-AF5030BD321B}" type="pres">
      <dgm:prSet presAssocID="{90E9F9B7-125D-47B9-B2C1-456B5F40F049}" presName="sibTrans" presStyleCnt="0"/>
      <dgm:spPr/>
    </dgm:pt>
    <dgm:pt modelId="{052170E4-977D-4EE4-8513-589049728D02}" type="pres">
      <dgm:prSet presAssocID="{5D70B0B6-A497-4D1B-BBE0-ACCC4FDA6483}" presName="node" presStyleLbl="node1" presStyleIdx="5" presStyleCnt="7">
        <dgm:presLayoutVars>
          <dgm:bulletEnabled val="1"/>
        </dgm:presLayoutVars>
      </dgm:prSet>
      <dgm:spPr/>
    </dgm:pt>
    <dgm:pt modelId="{BD99A100-768A-4B36-BE9D-D7876642E57F}" type="pres">
      <dgm:prSet presAssocID="{3FAFFEF0-2D32-436F-8C06-200C5F493FEA}" presName="sibTrans" presStyleCnt="0"/>
      <dgm:spPr/>
    </dgm:pt>
    <dgm:pt modelId="{5750606E-B648-4FA8-87ED-107B7023CD66}" type="pres">
      <dgm:prSet presAssocID="{310DDC0D-DABD-4740-9971-5E26F47497C3}" presName="node" presStyleLbl="node1" presStyleIdx="6" presStyleCnt="7">
        <dgm:presLayoutVars>
          <dgm:bulletEnabled val="1"/>
        </dgm:presLayoutVars>
      </dgm:prSet>
      <dgm:spPr/>
    </dgm:pt>
  </dgm:ptLst>
  <dgm:cxnLst>
    <dgm:cxn modelId="{9946DD08-DFE9-47B8-B471-5A3462AC190D}" type="presOf" srcId="{310DDC0D-DABD-4740-9971-5E26F47497C3}" destId="{5750606E-B648-4FA8-87ED-107B7023CD66}" srcOrd="0" destOrd="0" presId="urn:microsoft.com/office/officeart/2005/8/layout/default"/>
    <dgm:cxn modelId="{DC5ABF0D-2E95-467D-9C2E-AB89FF802E12}" srcId="{DCFC733C-4BED-484B-850C-3E1515AEA042}" destId="{5D70B0B6-A497-4D1B-BBE0-ACCC4FDA6483}" srcOrd="5" destOrd="0" parTransId="{659A7058-2F67-4BFE-8DE4-63BAC875D4CA}" sibTransId="{3FAFFEF0-2D32-436F-8C06-200C5F493FEA}"/>
    <dgm:cxn modelId="{4F48230E-D4B3-416D-8D51-015501D8C9FD}" srcId="{DCFC733C-4BED-484B-850C-3E1515AEA042}" destId="{935FC992-95ED-4332-B40E-21A1EA2B80FA}" srcOrd="1" destOrd="0" parTransId="{959DB518-FD25-40D7-95FC-1782872D388F}" sibTransId="{6F781650-B119-42BF-9F9A-63AF52F9F77F}"/>
    <dgm:cxn modelId="{E0F22E13-4716-48B8-B6D2-7559101372B5}" srcId="{DCFC733C-4BED-484B-850C-3E1515AEA042}" destId="{310DDC0D-DABD-4740-9971-5E26F47497C3}" srcOrd="6" destOrd="0" parTransId="{C2A09E0F-2299-45AE-92B8-29F28E94ECF2}" sibTransId="{A05345B0-15FC-4D4D-87EB-D69F7DEDC506}"/>
    <dgm:cxn modelId="{F3FFD036-0E3C-43E3-BDEA-C8DE631626AE}" type="presOf" srcId="{AE482ED1-F5CE-4B46-B455-9ED6BD3EF887}" destId="{01B22D29-011A-41B3-83BD-3D310CE568E4}" srcOrd="0" destOrd="0" presId="urn:microsoft.com/office/officeart/2005/8/layout/default"/>
    <dgm:cxn modelId="{05334A60-9AEB-46B1-A334-9C502FB7BB81}" type="presOf" srcId="{75AB781A-3988-4A13-861A-FFC0E7B29DFA}" destId="{80F50A30-6608-4E09-A941-F4D221139A82}" srcOrd="0" destOrd="0" presId="urn:microsoft.com/office/officeart/2005/8/layout/default"/>
    <dgm:cxn modelId="{54D44D4F-69F3-4B1C-B87A-F8021BDC1B6E}" type="presOf" srcId="{5D835C64-C066-4895-A8C2-521272845B74}" destId="{9435C60F-9CF2-400B-9F21-F0798162D8ED}" srcOrd="0" destOrd="0" presId="urn:microsoft.com/office/officeart/2005/8/layout/default"/>
    <dgm:cxn modelId="{D71B6C55-206A-4CF2-976F-CEEE1044CAEB}" srcId="{DCFC733C-4BED-484B-850C-3E1515AEA042}" destId="{75AB781A-3988-4A13-861A-FFC0E7B29DFA}" srcOrd="3" destOrd="0" parTransId="{45CC7EE6-0D7F-4DE6-8950-1722746F7EB8}" sibTransId="{FD1FEC06-B059-47D0-AF3F-C99F944D6E09}"/>
    <dgm:cxn modelId="{17A61F58-09EC-401E-BA3A-71E7881286A3}" srcId="{DCFC733C-4BED-484B-850C-3E1515AEA042}" destId="{AE482ED1-F5CE-4B46-B455-9ED6BD3EF887}" srcOrd="4" destOrd="0" parTransId="{0E932B36-45D6-49D5-AA48-644636B9E470}" sibTransId="{90E9F9B7-125D-47B9-B2C1-456B5F40F049}"/>
    <dgm:cxn modelId="{F8B3BF9A-204F-4355-ADCB-6DA15E430714}" type="presOf" srcId="{DCFC733C-4BED-484B-850C-3E1515AEA042}" destId="{68DA4BCD-100C-4C9E-87D0-D7797C01CF17}" srcOrd="0" destOrd="0" presId="urn:microsoft.com/office/officeart/2005/8/layout/default"/>
    <dgm:cxn modelId="{E74E19BB-66E9-4E45-95ED-9E6C17B57149}" srcId="{DCFC733C-4BED-484B-850C-3E1515AEA042}" destId="{4705FC69-18FB-42AA-ABFB-43DD4F20CA63}" srcOrd="2" destOrd="0" parTransId="{19531A54-5794-4D1A-9A29-BBCC3E89CA0F}" sibTransId="{099BC8DE-0FF4-4C26-B3DD-B74AA27237A9}"/>
    <dgm:cxn modelId="{80A16BBD-AFAC-48E7-9EB5-875B3D865F5D}" type="presOf" srcId="{5D70B0B6-A497-4D1B-BBE0-ACCC4FDA6483}" destId="{052170E4-977D-4EE4-8513-589049728D02}" srcOrd="0" destOrd="0" presId="urn:microsoft.com/office/officeart/2005/8/layout/default"/>
    <dgm:cxn modelId="{CD2417D6-BE4E-4F0C-8FD4-32D7BF734682}" type="presOf" srcId="{4705FC69-18FB-42AA-ABFB-43DD4F20CA63}" destId="{0AF9AFF8-DA82-4736-B640-3C43525A4387}" srcOrd="0" destOrd="0" presId="urn:microsoft.com/office/officeart/2005/8/layout/default"/>
    <dgm:cxn modelId="{097954DF-1592-452B-8E35-4FFEBA896CA0}" srcId="{DCFC733C-4BED-484B-850C-3E1515AEA042}" destId="{5D835C64-C066-4895-A8C2-521272845B74}" srcOrd="0" destOrd="0" parTransId="{2CA946C9-A632-4145-B834-55D12721A721}" sibTransId="{13BBE9F5-9E6C-4241-9602-B25FD3D48579}"/>
    <dgm:cxn modelId="{8A6FEFFD-F1CC-4DAD-9B57-B29D99132994}" type="presOf" srcId="{935FC992-95ED-4332-B40E-21A1EA2B80FA}" destId="{88244EFE-1C26-4C26-961D-F2A2BEE84CF1}" srcOrd="0" destOrd="0" presId="urn:microsoft.com/office/officeart/2005/8/layout/default"/>
    <dgm:cxn modelId="{A4F3354A-3BC2-4339-BA10-C511E8A8FC56}" type="presParOf" srcId="{68DA4BCD-100C-4C9E-87D0-D7797C01CF17}" destId="{9435C60F-9CF2-400B-9F21-F0798162D8ED}" srcOrd="0" destOrd="0" presId="urn:microsoft.com/office/officeart/2005/8/layout/default"/>
    <dgm:cxn modelId="{732D78E7-564A-42B0-ADF7-F2C0B1BCC66B}" type="presParOf" srcId="{68DA4BCD-100C-4C9E-87D0-D7797C01CF17}" destId="{444353B1-8EF1-4B1E-AA88-23F062DAC08C}" srcOrd="1" destOrd="0" presId="urn:microsoft.com/office/officeart/2005/8/layout/default"/>
    <dgm:cxn modelId="{F39339D8-5F6D-44F9-B59A-82EF281AB106}" type="presParOf" srcId="{68DA4BCD-100C-4C9E-87D0-D7797C01CF17}" destId="{88244EFE-1C26-4C26-961D-F2A2BEE84CF1}" srcOrd="2" destOrd="0" presId="urn:microsoft.com/office/officeart/2005/8/layout/default"/>
    <dgm:cxn modelId="{48C962F9-B6C9-411C-8560-67F2DDCCBC01}" type="presParOf" srcId="{68DA4BCD-100C-4C9E-87D0-D7797C01CF17}" destId="{3BE4F630-5CBB-4A95-89E7-3BF78E57749E}" srcOrd="3" destOrd="0" presId="urn:microsoft.com/office/officeart/2005/8/layout/default"/>
    <dgm:cxn modelId="{B46E77DD-1E72-46A9-9E43-CE79FB3CBF00}" type="presParOf" srcId="{68DA4BCD-100C-4C9E-87D0-D7797C01CF17}" destId="{0AF9AFF8-DA82-4736-B640-3C43525A4387}" srcOrd="4" destOrd="0" presId="urn:microsoft.com/office/officeart/2005/8/layout/default"/>
    <dgm:cxn modelId="{19B0F430-3248-427B-B81A-5AD4CE8DB806}" type="presParOf" srcId="{68DA4BCD-100C-4C9E-87D0-D7797C01CF17}" destId="{956FCA17-C906-494F-8D2F-89B265CD527D}" srcOrd="5" destOrd="0" presId="urn:microsoft.com/office/officeart/2005/8/layout/default"/>
    <dgm:cxn modelId="{F6975646-C30A-4BB4-97FE-80544CB5981B}" type="presParOf" srcId="{68DA4BCD-100C-4C9E-87D0-D7797C01CF17}" destId="{80F50A30-6608-4E09-A941-F4D221139A82}" srcOrd="6" destOrd="0" presId="urn:microsoft.com/office/officeart/2005/8/layout/default"/>
    <dgm:cxn modelId="{4228F90E-84DF-4D5B-83E3-3CD81AE8E2A9}" type="presParOf" srcId="{68DA4BCD-100C-4C9E-87D0-D7797C01CF17}" destId="{AA5412A0-33A4-42F7-9B0F-370B29549E2C}" srcOrd="7" destOrd="0" presId="urn:microsoft.com/office/officeart/2005/8/layout/default"/>
    <dgm:cxn modelId="{01472623-3AC0-4CA0-B207-84B5553160E4}" type="presParOf" srcId="{68DA4BCD-100C-4C9E-87D0-D7797C01CF17}" destId="{01B22D29-011A-41B3-83BD-3D310CE568E4}" srcOrd="8" destOrd="0" presId="urn:microsoft.com/office/officeart/2005/8/layout/default"/>
    <dgm:cxn modelId="{83B7EC43-7D60-43D8-91DE-EB33F03CF6DA}" type="presParOf" srcId="{68DA4BCD-100C-4C9E-87D0-D7797C01CF17}" destId="{09F271FA-F2A9-46FA-9EEE-AF5030BD321B}" srcOrd="9" destOrd="0" presId="urn:microsoft.com/office/officeart/2005/8/layout/default"/>
    <dgm:cxn modelId="{C98A54FF-C33E-456B-BB69-D8EC6C97BCFD}" type="presParOf" srcId="{68DA4BCD-100C-4C9E-87D0-D7797C01CF17}" destId="{052170E4-977D-4EE4-8513-589049728D02}" srcOrd="10" destOrd="0" presId="urn:microsoft.com/office/officeart/2005/8/layout/default"/>
    <dgm:cxn modelId="{83311841-4F8B-4825-9C80-550D6F7C27AD}" type="presParOf" srcId="{68DA4BCD-100C-4C9E-87D0-D7797C01CF17}" destId="{BD99A100-768A-4B36-BE9D-D7876642E57F}" srcOrd="11" destOrd="0" presId="urn:microsoft.com/office/officeart/2005/8/layout/default"/>
    <dgm:cxn modelId="{63067805-F756-4B7D-B97A-A703B0D92AF0}" type="presParOf" srcId="{68DA4BCD-100C-4C9E-87D0-D7797C01CF17}" destId="{5750606E-B648-4FA8-87ED-107B7023CD6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6CB0B-BD50-4D34-8786-5CC5EF20A38F}"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9E41B7CC-CD9A-4E07-A1BE-CBF23AE3AFF1}">
      <dgm:prSet/>
      <dgm:spPr/>
      <dgm:t>
        <a:bodyPr/>
        <a:lstStyle/>
        <a:p>
          <a:r>
            <a:rPr lang="en-GB"/>
            <a:t>- ¼ people released from custodial sentence of six months or less managed to avoid reconviction within 2 years.</a:t>
          </a:r>
          <a:endParaRPr lang="en-US"/>
        </a:p>
      </dgm:t>
    </dgm:pt>
    <dgm:pt modelId="{DB1D1D10-5807-4F30-8DE3-BA9748A46291}" type="parTrans" cxnId="{5CAE79F7-024F-4C62-AF47-8B0A8184C0D8}">
      <dgm:prSet/>
      <dgm:spPr/>
      <dgm:t>
        <a:bodyPr/>
        <a:lstStyle/>
        <a:p>
          <a:endParaRPr lang="en-US"/>
        </a:p>
      </dgm:t>
    </dgm:pt>
    <dgm:pt modelId="{22E2F87F-5DE3-4761-A2E1-D9291A78AD7A}" type="sibTrans" cxnId="{5CAE79F7-024F-4C62-AF47-8B0A8184C0D8}">
      <dgm:prSet/>
      <dgm:spPr/>
      <dgm:t>
        <a:bodyPr/>
        <a:lstStyle/>
        <a:p>
          <a:endParaRPr lang="en-US"/>
        </a:p>
      </dgm:t>
    </dgm:pt>
    <dgm:pt modelId="{B35EA7A6-FB25-4F00-8B79-055A1F071D9C}">
      <dgm:prSet/>
      <dgm:spPr/>
      <dgm:t>
        <a:bodyPr/>
        <a:lstStyle/>
        <a:p>
          <a:r>
            <a:rPr lang="en-GB" dirty="0"/>
            <a:t>- Courts have complained that short periods of detention offer too brief a time to work with and change an offender</a:t>
          </a:r>
          <a:endParaRPr lang="en-US" dirty="0"/>
        </a:p>
      </dgm:t>
    </dgm:pt>
    <dgm:pt modelId="{07F7383C-D8E3-4EC2-8CAB-C6B444338CF6}" type="parTrans" cxnId="{FDFF2DCE-302C-4CF8-8DB8-A7C51C2F7BDA}">
      <dgm:prSet/>
      <dgm:spPr/>
      <dgm:t>
        <a:bodyPr/>
        <a:lstStyle/>
        <a:p>
          <a:endParaRPr lang="en-US"/>
        </a:p>
      </dgm:t>
    </dgm:pt>
    <dgm:pt modelId="{068F6DAF-D77D-4AD3-AD3E-31747FFBD5BF}" type="sibTrans" cxnId="{FDFF2DCE-302C-4CF8-8DB8-A7C51C2F7BDA}">
      <dgm:prSet/>
      <dgm:spPr/>
      <dgm:t>
        <a:bodyPr/>
        <a:lstStyle/>
        <a:p>
          <a:endParaRPr lang="en-US"/>
        </a:p>
      </dgm:t>
    </dgm:pt>
    <dgm:pt modelId="{A8C0260B-2F92-4E93-9107-A7B3B3241B35}">
      <dgm:prSet/>
      <dgm:spPr/>
      <dgm:t>
        <a:bodyPr/>
        <a:lstStyle/>
        <a:p>
          <a:r>
            <a:rPr lang="en-GB" dirty="0"/>
            <a:t>- Weaver (2011): we need to take account of the offenders voice</a:t>
          </a:r>
          <a:endParaRPr lang="en-US" dirty="0"/>
        </a:p>
      </dgm:t>
    </dgm:pt>
    <dgm:pt modelId="{548105E7-6621-4DA2-96EC-4E801123F81A}" type="parTrans" cxnId="{B93AB271-5A47-4CE7-9804-B0812ECD8879}">
      <dgm:prSet/>
      <dgm:spPr/>
      <dgm:t>
        <a:bodyPr/>
        <a:lstStyle/>
        <a:p>
          <a:endParaRPr lang="en-US"/>
        </a:p>
      </dgm:t>
    </dgm:pt>
    <dgm:pt modelId="{C1D32B63-CED9-4D09-9927-4FD5FC40FAFE}" type="sibTrans" cxnId="{B93AB271-5A47-4CE7-9804-B0812ECD8879}">
      <dgm:prSet/>
      <dgm:spPr/>
      <dgm:t>
        <a:bodyPr/>
        <a:lstStyle/>
        <a:p>
          <a:endParaRPr lang="en-US"/>
        </a:p>
      </dgm:t>
    </dgm:pt>
    <dgm:pt modelId="{15790E81-7FC7-4708-AC02-9CF1E63F78B5}">
      <dgm:prSet/>
      <dgm:spPr/>
      <dgm:t>
        <a:bodyPr/>
        <a:lstStyle/>
        <a:p>
          <a:r>
            <a:rPr lang="en-GB" dirty="0"/>
            <a:t>- User group suggested: most would prefer a short prison sentence over an equivalent community based alternative.</a:t>
          </a:r>
          <a:endParaRPr lang="en-US" dirty="0"/>
        </a:p>
      </dgm:t>
    </dgm:pt>
    <dgm:pt modelId="{FAF1CCDA-0A02-4130-A88E-7A4999B061DE}" type="parTrans" cxnId="{925A1F3F-76A5-4A51-97DF-A23FD4E24CA0}">
      <dgm:prSet/>
      <dgm:spPr/>
      <dgm:t>
        <a:bodyPr/>
        <a:lstStyle/>
        <a:p>
          <a:endParaRPr lang="en-US"/>
        </a:p>
      </dgm:t>
    </dgm:pt>
    <dgm:pt modelId="{32E39221-598F-452A-8052-8444FE91F865}" type="sibTrans" cxnId="{925A1F3F-76A5-4A51-97DF-A23FD4E24CA0}">
      <dgm:prSet/>
      <dgm:spPr/>
      <dgm:t>
        <a:bodyPr/>
        <a:lstStyle/>
        <a:p>
          <a:endParaRPr lang="en-US"/>
        </a:p>
      </dgm:t>
    </dgm:pt>
    <dgm:pt modelId="{C9252D02-79FE-4A7B-84A7-EBB1397E69B9}" type="pres">
      <dgm:prSet presAssocID="{2D66CB0B-BD50-4D34-8786-5CC5EF20A38F}" presName="vert0" presStyleCnt="0">
        <dgm:presLayoutVars>
          <dgm:dir/>
          <dgm:animOne val="branch"/>
          <dgm:animLvl val="lvl"/>
        </dgm:presLayoutVars>
      </dgm:prSet>
      <dgm:spPr/>
    </dgm:pt>
    <dgm:pt modelId="{7D4544D7-BB33-4AD9-A37D-7AF2C9F46053}" type="pres">
      <dgm:prSet presAssocID="{9E41B7CC-CD9A-4E07-A1BE-CBF23AE3AFF1}" presName="thickLine" presStyleLbl="alignNode1" presStyleIdx="0" presStyleCnt="4"/>
      <dgm:spPr/>
    </dgm:pt>
    <dgm:pt modelId="{DB55B477-98C3-4689-B677-B33793943E61}" type="pres">
      <dgm:prSet presAssocID="{9E41B7CC-CD9A-4E07-A1BE-CBF23AE3AFF1}" presName="horz1" presStyleCnt="0"/>
      <dgm:spPr/>
    </dgm:pt>
    <dgm:pt modelId="{2C1182DD-CBD2-480E-8129-EE31CEB6499A}" type="pres">
      <dgm:prSet presAssocID="{9E41B7CC-CD9A-4E07-A1BE-CBF23AE3AFF1}" presName="tx1" presStyleLbl="revTx" presStyleIdx="0" presStyleCnt="4"/>
      <dgm:spPr/>
    </dgm:pt>
    <dgm:pt modelId="{18B5E055-4B4E-4686-B339-4E7B17F10D90}" type="pres">
      <dgm:prSet presAssocID="{9E41B7CC-CD9A-4E07-A1BE-CBF23AE3AFF1}" presName="vert1" presStyleCnt="0"/>
      <dgm:spPr/>
    </dgm:pt>
    <dgm:pt modelId="{453A73B5-726F-4A95-BF70-2235B6CC5EB7}" type="pres">
      <dgm:prSet presAssocID="{B35EA7A6-FB25-4F00-8B79-055A1F071D9C}" presName="thickLine" presStyleLbl="alignNode1" presStyleIdx="1" presStyleCnt="4"/>
      <dgm:spPr/>
    </dgm:pt>
    <dgm:pt modelId="{3DE6071A-043F-4BF6-AA19-3FAFEA855767}" type="pres">
      <dgm:prSet presAssocID="{B35EA7A6-FB25-4F00-8B79-055A1F071D9C}" presName="horz1" presStyleCnt="0"/>
      <dgm:spPr/>
    </dgm:pt>
    <dgm:pt modelId="{BF212EAA-78B3-46BF-9733-51097606BC05}" type="pres">
      <dgm:prSet presAssocID="{B35EA7A6-FB25-4F00-8B79-055A1F071D9C}" presName="tx1" presStyleLbl="revTx" presStyleIdx="1" presStyleCnt="4"/>
      <dgm:spPr/>
    </dgm:pt>
    <dgm:pt modelId="{D70EA847-DDBF-4595-B80D-44E92AA4466F}" type="pres">
      <dgm:prSet presAssocID="{B35EA7A6-FB25-4F00-8B79-055A1F071D9C}" presName="vert1" presStyleCnt="0"/>
      <dgm:spPr/>
    </dgm:pt>
    <dgm:pt modelId="{61C96AC6-AD98-495B-B5A2-A792C9AB1CA1}" type="pres">
      <dgm:prSet presAssocID="{A8C0260B-2F92-4E93-9107-A7B3B3241B35}" presName="thickLine" presStyleLbl="alignNode1" presStyleIdx="2" presStyleCnt="4"/>
      <dgm:spPr/>
    </dgm:pt>
    <dgm:pt modelId="{3E960E15-038D-4A9A-9913-39C40C4C7EE5}" type="pres">
      <dgm:prSet presAssocID="{A8C0260B-2F92-4E93-9107-A7B3B3241B35}" presName="horz1" presStyleCnt="0"/>
      <dgm:spPr/>
    </dgm:pt>
    <dgm:pt modelId="{7D05A656-2823-4713-8934-32CA68F117FD}" type="pres">
      <dgm:prSet presAssocID="{A8C0260B-2F92-4E93-9107-A7B3B3241B35}" presName="tx1" presStyleLbl="revTx" presStyleIdx="2" presStyleCnt="4"/>
      <dgm:spPr/>
    </dgm:pt>
    <dgm:pt modelId="{1D46007D-DEED-4DD1-B1E5-9E0773CD7700}" type="pres">
      <dgm:prSet presAssocID="{A8C0260B-2F92-4E93-9107-A7B3B3241B35}" presName="vert1" presStyleCnt="0"/>
      <dgm:spPr/>
    </dgm:pt>
    <dgm:pt modelId="{8136B23C-CCB9-4512-A8D9-D181A6E3D09C}" type="pres">
      <dgm:prSet presAssocID="{15790E81-7FC7-4708-AC02-9CF1E63F78B5}" presName="thickLine" presStyleLbl="alignNode1" presStyleIdx="3" presStyleCnt="4"/>
      <dgm:spPr/>
    </dgm:pt>
    <dgm:pt modelId="{9DDAF614-48BF-4F25-BF4A-0C4CC0AAF8EC}" type="pres">
      <dgm:prSet presAssocID="{15790E81-7FC7-4708-AC02-9CF1E63F78B5}" presName="horz1" presStyleCnt="0"/>
      <dgm:spPr/>
    </dgm:pt>
    <dgm:pt modelId="{49C40EB4-814F-406F-B229-9D5200146B73}" type="pres">
      <dgm:prSet presAssocID="{15790E81-7FC7-4708-AC02-9CF1E63F78B5}" presName="tx1" presStyleLbl="revTx" presStyleIdx="3" presStyleCnt="4"/>
      <dgm:spPr/>
    </dgm:pt>
    <dgm:pt modelId="{54BDEE19-07D2-4185-B800-7F7F8A8AC13D}" type="pres">
      <dgm:prSet presAssocID="{15790E81-7FC7-4708-AC02-9CF1E63F78B5}" presName="vert1" presStyleCnt="0"/>
      <dgm:spPr/>
    </dgm:pt>
  </dgm:ptLst>
  <dgm:cxnLst>
    <dgm:cxn modelId="{7FC2BF06-2E05-4915-BD27-16791589F452}" type="presOf" srcId="{2D66CB0B-BD50-4D34-8786-5CC5EF20A38F}" destId="{C9252D02-79FE-4A7B-84A7-EBB1397E69B9}" srcOrd="0" destOrd="0" presId="urn:microsoft.com/office/officeart/2008/layout/LinedList"/>
    <dgm:cxn modelId="{925A1F3F-76A5-4A51-97DF-A23FD4E24CA0}" srcId="{2D66CB0B-BD50-4D34-8786-5CC5EF20A38F}" destId="{15790E81-7FC7-4708-AC02-9CF1E63F78B5}" srcOrd="3" destOrd="0" parTransId="{FAF1CCDA-0A02-4130-A88E-7A4999B061DE}" sibTransId="{32E39221-598F-452A-8052-8444FE91F865}"/>
    <dgm:cxn modelId="{B93AB271-5A47-4CE7-9804-B0812ECD8879}" srcId="{2D66CB0B-BD50-4D34-8786-5CC5EF20A38F}" destId="{A8C0260B-2F92-4E93-9107-A7B3B3241B35}" srcOrd="2" destOrd="0" parTransId="{548105E7-6621-4DA2-96EC-4E801123F81A}" sibTransId="{C1D32B63-CED9-4D09-9927-4FD5FC40FAFE}"/>
    <dgm:cxn modelId="{79D0C5BB-AB52-48C3-9DBB-CD5DAA187F22}" type="presOf" srcId="{15790E81-7FC7-4708-AC02-9CF1E63F78B5}" destId="{49C40EB4-814F-406F-B229-9D5200146B73}" srcOrd="0" destOrd="0" presId="urn:microsoft.com/office/officeart/2008/layout/LinedList"/>
    <dgm:cxn modelId="{090CD4C7-FACF-49AF-831B-08E9DA0B4DE0}" type="presOf" srcId="{A8C0260B-2F92-4E93-9107-A7B3B3241B35}" destId="{7D05A656-2823-4713-8934-32CA68F117FD}" srcOrd="0" destOrd="0" presId="urn:microsoft.com/office/officeart/2008/layout/LinedList"/>
    <dgm:cxn modelId="{FDFF2DCE-302C-4CF8-8DB8-A7C51C2F7BDA}" srcId="{2D66CB0B-BD50-4D34-8786-5CC5EF20A38F}" destId="{B35EA7A6-FB25-4F00-8B79-055A1F071D9C}" srcOrd="1" destOrd="0" parTransId="{07F7383C-D8E3-4EC2-8CAB-C6B444338CF6}" sibTransId="{068F6DAF-D77D-4AD3-AD3E-31747FFBD5BF}"/>
    <dgm:cxn modelId="{69E8AFE1-640B-4001-A892-7D071899D727}" type="presOf" srcId="{9E41B7CC-CD9A-4E07-A1BE-CBF23AE3AFF1}" destId="{2C1182DD-CBD2-480E-8129-EE31CEB6499A}" srcOrd="0" destOrd="0" presId="urn:microsoft.com/office/officeart/2008/layout/LinedList"/>
    <dgm:cxn modelId="{5CAE79F7-024F-4C62-AF47-8B0A8184C0D8}" srcId="{2D66CB0B-BD50-4D34-8786-5CC5EF20A38F}" destId="{9E41B7CC-CD9A-4E07-A1BE-CBF23AE3AFF1}" srcOrd="0" destOrd="0" parTransId="{DB1D1D10-5807-4F30-8DE3-BA9748A46291}" sibTransId="{22E2F87F-5DE3-4761-A2E1-D9291A78AD7A}"/>
    <dgm:cxn modelId="{EBAEC5F7-4811-44BA-BD16-1AC279DF5130}" type="presOf" srcId="{B35EA7A6-FB25-4F00-8B79-055A1F071D9C}" destId="{BF212EAA-78B3-46BF-9733-51097606BC05}" srcOrd="0" destOrd="0" presId="urn:microsoft.com/office/officeart/2008/layout/LinedList"/>
    <dgm:cxn modelId="{919696AA-32FF-43D3-A963-AF77C3A49ECD}" type="presParOf" srcId="{C9252D02-79FE-4A7B-84A7-EBB1397E69B9}" destId="{7D4544D7-BB33-4AD9-A37D-7AF2C9F46053}" srcOrd="0" destOrd="0" presId="urn:microsoft.com/office/officeart/2008/layout/LinedList"/>
    <dgm:cxn modelId="{A9669E1B-7161-4D7F-82E8-3750BB606F50}" type="presParOf" srcId="{C9252D02-79FE-4A7B-84A7-EBB1397E69B9}" destId="{DB55B477-98C3-4689-B677-B33793943E61}" srcOrd="1" destOrd="0" presId="urn:microsoft.com/office/officeart/2008/layout/LinedList"/>
    <dgm:cxn modelId="{7E746BF3-0A5D-477F-BDC7-C53C405AD835}" type="presParOf" srcId="{DB55B477-98C3-4689-B677-B33793943E61}" destId="{2C1182DD-CBD2-480E-8129-EE31CEB6499A}" srcOrd="0" destOrd="0" presId="urn:microsoft.com/office/officeart/2008/layout/LinedList"/>
    <dgm:cxn modelId="{0F12EE32-E723-4065-B37B-AE7F963A0FF4}" type="presParOf" srcId="{DB55B477-98C3-4689-B677-B33793943E61}" destId="{18B5E055-4B4E-4686-B339-4E7B17F10D90}" srcOrd="1" destOrd="0" presId="urn:microsoft.com/office/officeart/2008/layout/LinedList"/>
    <dgm:cxn modelId="{60787E99-893D-472E-A586-A4F021DA69A9}" type="presParOf" srcId="{C9252D02-79FE-4A7B-84A7-EBB1397E69B9}" destId="{453A73B5-726F-4A95-BF70-2235B6CC5EB7}" srcOrd="2" destOrd="0" presId="urn:microsoft.com/office/officeart/2008/layout/LinedList"/>
    <dgm:cxn modelId="{C6172EDB-BC17-4F7A-9DA8-359F0F324134}" type="presParOf" srcId="{C9252D02-79FE-4A7B-84A7-EBB1397E69B9}" destId="{3DE6071A-043F-4BF6-AA19-3FAFEA855767}" srcOrd="3" destOrd="0" presId="urn:microsoft.com/office/officeart/2008/layout/LinedList"/>
    <dgm:cxn modelId="{AE2F022F-F75E-4E71-9D1D-DFB2D0D11E38}" type="presParOf" srcId="{3DE6071A-043F-4BF6-AA19-3FAFEA855767}" destId="{BF212EAA-78B3-46BF-9733-51097606BC05}" srcOrd="0" destOrd="0" presId="urn:microsoft.com/office/officeart/2008/layout/LinedList"/>
    <dgm:cxn modelId="{B46115D7-7A5B-48C3-A309-B23A975A5BCA}" type="presParOf" srcId="{3DE6071A-043F-4BF6-AA19-3FAFEA855767}" destId="{D70EA847-DDBF-4595-B80D-44E92AA4466F}" srcOrd="1" destOrd="0" presId="urn:microsoft.com/office/officeart/2008/layout/LinedList"/>
    <dgm:cxn modelId="{37F834D3-BD90-4A7B-B422-0201D25D085B}" type="presParOf" srcId="{C9252D02-79FE-4A7B-84A7-EBB1397E69B9}" destId="{61C96AC6-AD98-495B-B5A2-A792C9AB1CA1}" srcOrd="4" destOrd="0" presId="urn:microsoft.com/office/officeart/2008/layout/LinedList"/>
    <dgm:cxn modelId="{9A6B763C-ED66-4A9E-B657-8A27B8CF2B7A}" type="presParOf" srcId="{C9252D02-79FE-4A7B-84A7-EBB1397E69B9}" destId="{3E960E15-038D-4A9A-9913-39C40C4C7EE5}" srcOrd="5" destOrd="0" presId="urn:microsoft.com/office/officeart/2008/layout/LinedList"/>
    <dgm:cxn modelId="{613F6DC7-2AC0-4260-B4D0-21C6F3218CC9}" type="presParOf" srcId="{3E960E15-038D-4A9A-9913-39C40C4C7EE5}" destId="{7D05A656-2823-4713-8934-32CA68F117FD}" srcOrd="0" destOrd="0" presId="urn:microsoft.com/office/officeart/2008/layout/LinedList"/>
    <dgm:cxn modelId="{27734E37-81B1-4FE0-9484-19D3DF49DF6D}" type="presParOf" srcId="{3E960E15-038D-4A9A-9913-39C40C4C7EE5}" destId="{1D46007D-DEED-4DD1-B1E5-9E0773CD7700}" srcOrd="1" destOrd="0" presId="urn:microsoft.com/office/officeart/2008/layout/LinedList"/>
    <dgm:cxn modelId="{0E59A557-B7FB-451B-AD67-DF85A7DE7B24}" type="presParOf" srcId="{C9252D02-79FE-4A7B-84A7-EBB1397E69B9}" destId="{8136B23C-CCB9-4512-A8D9-D181A6E3D09C}" srcOrd="6" destOrd="0" presId="urn:microsoft.com/office/officeart/2008/layout/LinedList"/>
    <dgm:cxn modelId="{D0A6A5C3-8695-4DA1-9138-F2D460769ED3}" type="presParOf" srcId="{C9252D02-79FE-4A7B-84A7-EBB1397E69B9}" destId="{9DDAF614-48BF-4F25-BF4A-0C4CC0AAF8EC}" srcOrd="7" destOrd="0" presId="urn:microsoft.com/office/officeart/2008/layout/LinedList"/>
    <dgm:cxn modelId="{160E19C5-399D-4683-921C-84723BC40BB7}" type="presParOf" srcId="{9DDAF614-48BF-4F25-BF4A-0C4CC0AAF8EC}" destId="{49C40EB4-814F-406F-B229-9D5200146B73}" srcOrd="0" destOrd="0" presId="urn:microsoft.com/office/officeart/2008/layout/LinedList"/>
    <dgm:cxn modelId="{1AEFA8A4-BB74-4E77-859C-AE9F01BAED1A}" type="presParOf" srcId="{9DDAF614-48BF-4F25-BF4A-0C4CC0AAF8EC}" destId="{54BDEE19-07D2-4185-B800-7F7F8A8AC1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5C60F-9CF2-400B-9F21-F0798162D8ED}">
      <dsp:nvSpPr>
        <dsp:cNvPr id="0" name=""/>
        <dsp:cNvSpPr/>
      </dsp:nvSpPr>
      <dsp:spPr>
        <a:xfrm>
          <a:off x="2946" y="373475"/>
          <a:ext cx="2337792" cy="1402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can provide a means of closure to the Victim</a:t>
          </a:r>
          <a:endParaRPr lang="en-US" sz="1800" kern="1200"/>
        </a:p>
      </dsp:txBody>
      <dsp:txXfrm>
        <a:off x="2946" y="373475"/>
        <a:ext cx="2337792" cy="1402675"/>
      </dsp:txXfrm>
    </dsp:sp>
    <dsp:sp modelId="{88244EFE-1C26-4C26-961D-F2A2BEE84CF1}">
      <dsp:nvSpPr>
        <dsp:cNvPr id="0" name=""/>
        <dsp:cNvSpPr/>
      </dsp:nvSpPr>
      <dsp:spPr>
        <a:xfrm>
          <a:off x="2574518" y="373475"/>
          <a:ext cx="2337792" cy="1402675"/>
        </a:xfrm>
        <a:prstGeom prst="rect">
          <a:avLst/>
        </a:prstGeom>
        <a:solidFill>
          <a:schemeClr val="accent2">
            <a:hueOff val="540015"/>
            <a:satOff val="75"/>
            <a:lumOff val="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Provides an opportunity for offenders to face the consequences of their actions</a:t>
          </a:r>
          <a:endParaRPr lang="en-US" sz="1800" kern="1200"/>
        </a:p>
      </dsp:txBody>
      <dsp:txXfrm>
        <a:off x="2574518" y="373475"/>
        <a:ext cx="2337792" cy="1402675"/>
      </dsp:txXfrm>
    </dsp:sp>
    <dsp:sp modelId="{0AF9AFF8-DA82-4736-B640-3C43525A4387}">
      <dsp:nvSpPr>
        <dsp:cNvPr id="0" name=""/>
        <dsp:cNvSpPr/>
      </dsp:nvSpPr>
      <dsp:spPr>
        <a:xfrm>
          <a:off x="5146089" y="373475"/>
          <a:ext cx="2337792" cy="1402675"/>
        </a:xfrm>
        <a:prstGeom prst="rect">
          <a:avLst/>
        </a:prstGeom>
        <a:solidFill>
          <a:schemeClr val="accent2">
            <a:hueOff val="1080030"/>
            <a:satOff val="150"/>
            <a:lumOff val="1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Gives the potential to help rehabilitate offenders and enable them to stop offending</a:t>
          </a:r>
          <a:endParaRPr lang="en-US" sz="1800" kern="1200"/>
        </a:p>
      </dsp:txBody>
      <dsp:txXfrm>
        <a:off x="5146089" y="373475"/>
        <a:ext cx="2337792" cy="1402675"/>
      </dsp:txXfrm>
    </dsp:sp>
    <dsp:sp modelId="{80F50A30-6608-4E09-A941-F4D221139A82}">
      <dsp:nvSpPr>
        <dsp:cNvPr id="0" name=""/>
        <dsp:cNvSpPr/>
      </dsp:nvSpPr>
      <dsp:spPr>
        <a:xfrm>
          <a:off x="7717661" y="373475"/>
          <a:ext cx="2337792" cy="1402675"/>
        </a:xfrm>
        <a:prstGeom prst="rect">
          <a:avLst/>
        </a:prstGeom>
        <a:solidFill>
          <a:schemeClr val="accent2">
            <a:hueOff val="1620045"/>
            <a:satOff val="225"/>
            <a:lumOff val="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Reduces cost of criminal justice</a:t>
          </a:r>
          <a:endParaRPr lang="en-US" sz="1800" kern="1200"/>
        </a:p>
      </dsp:txBody>
      <dsp:txXfrm>
        <a:off x="7717661" y="373475"/>
        <a:ext cx="2337792" cy="1402675"/>
      </dsp:txXfrm>
    </dsp:sp>
    <dsp:sp modelId="{01B22D29-011A-41B3-83BD-3D310CE568E4}">
      <dsp:nvSpPr>
        <dsp:cNvPr id="0" name=""/>
        <dsp:cNvSpPr/>
      </dsp:nvSpPr>
      <dsp:spPr>
        <a:xfrm>
          <a:off x="1288732" y="2009929"/>
          <a:ext cx="2337792" cy="1402675"/>
        </a:xfrm>
        <a:prstGeom prst="rect">
          <a:avLst/>
        </a:prstGeom>
        <a:solidFill>
          <a:schemeClr val="accent2">
            <a:hueOff val="2160060"/>
            <a:satOff val="301"/>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Reduces crim victims PTSD and related costs</a:t>
          </a:r>
          <a:endParaRPr lang="en-US" sz="1800" kern="1200"/>
        </a:p>
      </dsp:txBody>
      <dsp:txXfrm>
        <a:off x="1288732" y="2009929"/>
        <a:ext cx="2337792" cy="1402675"/>
      </dsp:txXfrm>
    </dsp:sp>
    <dsp:sp modelId="{052170E4-977D-4EE4-8513-589049728D02}">
      <dsp:nvSpPr>
        <dsp:cNvPr id="0" name=""/>
        <dsp:cNvSpPr/>
      </dsp:nvSpPr>
      <dsp:spPr>
        <a:xfrm>
          <a:off x="3860303" y="2009929"/>
          <a:ext cx="2337792" cy="1402675"/>
        </a:xfrm>
        <a:prstGeom prst="rect">
          <a:avLst/>
        </a:prstGeom>
        <a:solidFill>
          <a:schemeClr val="accent2">
            <a:hueOff val="2700075"/>
            <a:satOff val="376"/>
            <a:lumOff val="3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Reduces the victims desire for violent revenge</a:t>
          </a:r>
          <a:endParaRPr lang="en-US" sz="1800" kern="1200"/>
        </a:p>
      </dsp:txBody>
      <dsp:txXfrm>
        <a:off x="3860303" y="2009929"/>
        <a:ext cx="2337792" cy="1402675"/>
      </dsp:txXfrm>
    </dsp:sp>
    <dsp:sp modelId="{5750606E-B648-4FA8-87ED-107B7023CD66}">
      <dsp:nvSpPr>
        <dsp:cNvPr id="0" name=""/>
        <dsp:cNvSpPr/>
      </dsp:nvSpPr>
      <dsp:spPr>
        <a:xfrm>
          <a:off x="6431875" y="2009929"/>
          <a:ext cx="2337792" cy="1402675"/>
        </a:xfrm>
        <a:prstGeom prst="rect">
          <a:avLst/>
        </a:prstGeom>
        <a:solidFill>
          <a:schemeClr val="accent2">
            <a:hueOff val="3240090"/>
            <a:satOff val="451"/>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Provides both the victims and offenders with more satisfactions that justice has been done</a:t>
          </a:r>
          <a:endParaRPr lang="en-US" sz="1800" kern="1200"/>
        </a:p>
      </dsp:txBody>
      <dsp:txXfrm>
        <a:off x="6431875" y="2009929"/>
        <a:ext cx="2337792" cy="1402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44D7-BB33-4AD9-A37D-7AF2C9F46053}">
      <dsp:nvSpPr>
        <dsp:cNvPr id="0" name=""/>
        <dsp:cNvSpPr/>
      </dsp:nvSpPr>
      <dsp:spPr>
        <a:xfrm>
          <a:off x="0" y="0"/>
          <a:ext cx="6105526"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1182DD-CBD2-480E-8129-EE31CEB6499A}">
      <dsp:nvSpPr>
        <dsp:cNvPr id="0" name=""/>
        <dsp:cNvSpPr/>
      </dsp:nvSpPr>
      <dsp:spPr>
        <a:xfrm>
          <a:off x="0" y="0"/>
          <a:ext cx="6105526" cy="1216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 ¼ people released from custodial sentence of six months or less managed to avoid reconviction within 2 years.</a:t>
          </a:r>
          <a:endParaRPr lang="en-US" sz="2400" kern="1200"/>
        </a:p>
      </dsp:txBody>
      <dsp:txXfrm>
        <a:off x="0" y="0"/>
        <a:ext cx="6105526" cy="1216818"/>
      </dsp:txXfrm>
    </dsp:sp>
    <dsp:sp modelId="{453A73B5-726F-4A95-BF70-2235B6CC5EB7}">
      <dsp:nvSpPr>
        <dsp:cNvPr id="0" name=""/>
        <dsp:cNvSpPr/>
      </dsp:nvSpPr>
      <dsp:spPr>
        <a:xfrm>
          <a:off x="0" y="1216818"/>
          <a:ext cx="6105526" cy="0"/>
        </a:xfrm>
        <a:prstGeom prst="line">
          <a:avLst/>
        </a:prstGeom>
        <a:solidFill>
          <a:schemeClr val="accent5">
            <a:hueOff val="831752"/>
            <a:satOff val="-16830"/>
            <a:lumOff val="523"/>
            <a:alphaOff val="0"/>
          </a:schemeClr>
        </a:solidFill>
        <a:ln w="19050" cap="rnd" cmpd="sng" algn="ctr">
          <a:solidFill>
            <a:schemeClr val="accent5">
              <a:hueOff val="831752"/>
              <a:satOff val="-16830"/>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212EAA-78B3-46BF-9733-51097606BC05}">
      <dsp:nvSpPr>
        <dsp:cNvPr id="0" name=""/>
        <dsp:cNvSpPr/>
      </dsp:nvSpPr>
      <dsp:spPr>
        <a:xfrm>
          <a:off x="0" y="1216818"/>
          <a:ext cx="6105526" cy="1216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Courts have complained that short periods of detention offer too brief a time to work with and change an offender</a:t>
          </a:r>
          <a:endParaRPr lang="en-US" sz="2400" kern="1200" dirty="0"/>
        </a:p>
      </dsp:txBody>
      <dsp:txXfrm>
        <a:off x="0" y="1216818"/>
        <a:ext cx="6105526" cy="1216818"/>
      </dsp:txXfrm>
    </dsp:sp>
    <dsp:sp modelId="{61C96AC6-AD98-495B-B5A2-A792C9AB1CA1}">
      <dsp:nvSpPr>
        <dsp:cNvPr id="0" name=""/>
        <dsp:cNvSpPr/>
      </dsp:nvSpPr>
      <dsp:spPr>
        <a:xfrm>
          <a:off x="0" y="2433636"/>
          <a:ext cx="6105526" cy="0"/>
        </a:xfrm>
        <a:prstGeom prst="line">
          <a:avLst/>
        </a:prstGeom>
        <a:solidFill>
          <a:schemeClr val="accent5">
            <a:hueOff val="1663504"/>
            <a:satOff val="-33659"/>
            <a:lumOff val="1046"/>
            <a:alphaOff val="0"/>
          </a:schemeClr>
        </a:solidFill>
        <a:ln w="19050" cap="rnd" cmpd="sng" algn="ctr">
          <a:solidFill>
            <a:schemeClr val="accent5">
              <a:hueOff val="1663504"/>
              <a:satOff val="-33659"/>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05A656-2823-4713-8934-32CA68F117FD}">
      <dsp:nvSpPr>
        <dsp:cNvPr id="0" name=""/>
        <dsp:cNvSpPr/>
      </dsp:nvSpPr>
      <dsp:spPr>
        <a:xfrm>
          <a:off x="0" y="2433636"/>
          <a:ext cx="6105526" cy="1216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Weaver (2011): we need to take account of the offenders voice</a:t>
          </a:r>
          <a:endParaRPr lang="en-US" sz="2400" kern="1200" dirty="0"/>
        </a:p>
      </dsp:txBody>
      <dsp:txXfrm>
        <a:off x="0" y="2433636"/>
        <a:ext cx="6105526" cy="1216818"/>
      </dsp:txXfrm>
    </dsp:sp>
    <dsp:sp modelId="{8136B23C-CCB9-4512-A8D9-D181A6E3D09C}">
      <dsp:nvSpPr>
        <dsp:cNvPr id="0" name=""/>
        <dsp:cNvSpPr/>
      </dsp:nvSpPr>
      <dsp:spPr>
        <a:xfrm>
          <a:off x="0" y="3650455"/>
          <a:ext cx="6105526" cy="0"/>
        </a:xfrm>
        <a:prstGeom prst="line">
          <a:avLst/>
        </a:prstGeom>
        <a:solidFill>
          <a:schemeClr val="accent5">
            <a:hueOff val="2495256"/>
            <a:satOff val="-50489"/>
            <a:lumOff val="1569"/>
            <a:alphaOff val="0"/>
          </a:schemeClr>
        </a:solidFill>
        <a:ln w="19050" cap="rnd" cmpd="sng" algn="ctr">
          <a:solidFill>
            <a:schemeClr val="accent5">
              <a:hueOff val="2495256"/>
              <a:satOff val="-50489"/>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C40EB4-814F-406F-B229-9D5200146B73}">
      <dsp:nvSpPr>
        <dsp:cNvPr id="0" name=""/>
        <dsp:cNvSpPr/>
      </dsp:nvSpPr>
      <dsp:spPr>
        <a:xfrm>
          <a:off x="0" y="3650455"/>
          <a:ext cx="6105526" cy="1216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 User group suggested: most would prefer a short prison sentence over an equivalent community based alternative.</a:t>
          </a:r>
          <a:endParaRPr lang="en-US" sz="2400" kern="1200" dirty="0"/>
        </a:p>
      </dsp:txBody>
      <dsp:txXfrm>
        <a:off x="0" y="3650455"/>
        <a:ext cx="6105526" cy="12168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D952A5-B018-4ADB-A950-4AAB6FC87D91}" type="datetimeFigureOut">
              <a:rPr lang="en-GB"/>
              <a:t>23/02/2022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713039-3DD8-4328-BE18-3EEAAA75E897}" type="slidenum">
              <a:rPr lang="en-GB"/>
              <a:t>‹#›</a:t>
            </a:fld>
            <a:endParaRPr lang="en-GB"/>
          </a:p>
        </p:txBody>
      </p:sp>
    </p:spTree>
    <p:extLst>
      <p:ext uri="{BB962C8B-B14F-4D97-AF65-F5344CB8AC3E}">
        <p14:creationId xmlns:p14="http://schemas.microsoft.com/office/powerpoint/2010/main" val="3645586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rimeandjustice.org.uk/sites/crimeandjustice.org.uk/files/Sentencing%20reform%20and%20short%20prison%20sentences.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Main sentencing options – custodial, non-custodial, fines and other measures</a:t>
            </a:r>
          </a:p>
          <a:p>
            <a:r>
              <a:rPr lang="en-US" dirty="0">
                <a:cs typeface="Calibri"/>
              </a:rPr>
              <a:t>Revolving doors agency [2018]</a:t>
            </a:r>
          </a:p>
          <a:p>
            <a:r>
              <a:rPr lang="en-US" dirty="0">
                <a:cs typeface="Calibri"/>
              </a:rPr>
              <a:t>80% Public theft of daily essentials does not warrant a prison sentence</a:t>
            </a:r>
          </a:p>
          <a:p>
            <a:r>
              <a:rPr lang="en-US" dirty="0">
                <a:cs typeface="Calibri"/>
              </a:rPr>
              <a:t>74% people and alcohol addictions should be in treatment </a:t>
            </a:r>
            <a:r>
              <a:rPr lang="en-US" dirty="0" err="1">
                <a:cs typeface="Calibri"/>
              </a:rPr>
              <a:t>programmes</a:t>
            </a:r>
            <a:r>
              <a:rPr lang="en-US" dirty="0">
                <a:cs typeface="Calibri"/>
              </a:rPr>
              <a:t> rather than in prison</a:t>
            </a:r>
          </a:p>
          <a:p>
            <a:endParaRPr lang="en-US" dirty="0">
              <a:cs typeface="Calibri"/>
            </a:endParaRPr>
          </a:p>
          <a:p>
            <a:r>
              <a:rPr lang="en-US" dirty="0">
                <a:cs typeface="Calibri"/>
              </a:rPr>
              <a:t>Short-term prison sentences</a:t>
            </a:r>
          </a:p>
          <a:p>
            <a:r>
              <a:rPr lang="en-US" dirty="0">
                <a:cs typeface="Calibri"/>
              </a:rPr>
              <a:t>X Do not reduce reoffending</a:t>
            </a:r>
          </a:p>
          <a:p>
            <a:r>
              <a:rPr lang="en-US" dirty="0">
                <a:cs typeface="Calibri"/>
              </a:rPr>
              <a:t>X Sig disruption of family, housing, employment and access to treatment </a:t>
            </a:r>
            <a:r>
              <a:rPr lang="en-US" dirty="0" err="1">
                <a:cs typeface="Calibri"/>
              </a:rPr>
              <a:t>programmes</a:t>
            </a:r>
            <a:endParaRPr lang="en-US" dirty="0">
              <a:cs typeface="Calibri"/>
            </a:endParaRPr>
          </a:p>
          <a:p>
            <a:endParaRPr lang="en-US" dirty="0">
              <a:cs typeface="Calibri"/>
            </a:endParaRPr>
          </a:p>
          <a:p>
            <a:r>
              <a:rPr lang="en-US" dirty="0">
                <a:cs typeface="Calibri"/>
              </a:rPr>
              <a:t>Most common offences that require short-term prison sentences = theft and drug offences (non-violent) – these are linked to poverty, homelessness and drug addiction. </a:t>
            </a:r>
          </a:p>
          <a:p>
            <a:endParaRPr lang="en-US" dirty="0">
              <a:cs typeface="Calibri"/>
            </a:endParaRPr>
          </a:p>
          <a:p>
            <a:r>
              <a:rPr lang="en-US" dirty="0">
                <a:cs typeface="Calibri"/>
              </a:rPr>
              <a:t>How to solve this? Presumption against the use of short sentences, strengthen the use of community sentences. </a:t>
            </a:r>
          </a:p>
        </p:txBody>
      </p:sp>
      <p:sp>
        <p:nvSpPr>
          <p:cNvPr id="4" name="Slide Number Placeholder 3"/>
          <p:cNvSpPr>
            <a:spLocks noGrp="1"/>
          </p:cNvSpPr>
          <p:nvPr>
            <p:ph type="sldNum" sz="quarter" idx="5"/>
          </p:nvPr>
        </p:nvSpPr>
        <p:spPr/>
        <p:txBody>
          <a:bodyPr/>
          <a:lstStyle/>
          <a:p>
            <a:fld id="{D0713039-3DD8-4328-BE18-3EEAAA75E897}" type="slidenum">
              <a:rPr lang="en-GB"/>
              <a:t>2</a:t>
            </a:fld>
            <a:endParaRPr lang="en-GB"/>
          </a:p>
        </p:txBody>
      </p:sp>
    </p:spTree>
    <p:extLst>
      <p:ext uri="{BB962C8B-B14F-4D97-AF65-F5344CB8AC3E}">
        <p14:creationId xmlns:p14="http://schemas.microsoft.com/office/powerpoint/2010/main" val="2186281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3</a:t>
            </a:fld>
            <a:endParaRPr lang="en-GB"/>
          </a:p>
        </p:txBody>
      </p:sp>
    </p:spTree>
    <p:extLst>
      <p:ext uri="{BB962C8B-B14F-4D97-AF65-F5344CB8AC3E}">
        <p14:creationId xmlns:p14="http://schemas.microsoft.com/office/powerpoint/2010/main" val="1265083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5</a:t>
            </a:fld>
            <a:endParaRPr lang="en-GB"/>
          </a:p>
        </p:txBody>
      </p:sp>
    </p:spTree>
    <p:extLst>
      <p:ext uri="{BB962C8B-B14F-4D97-AF65-F5344CB8AC3E}">
        <p14:creationId xmlns:p14="http://schemas.microsoft.com/office/powerpoint/2010/main" val="4027371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6</a:t>
            </a:fld>
            <a:endParaRPr lang="en-GB"/>
          </a:p>
        </p:txBody>
      </p:sp>
    </p:spTree>
    <p:extLst>
      <p:ext uri="{BB962C8B-B14F-4D97-AF65-F5344CB8AC3E}">
        <p14:creationId xmlns:p14="http://schemas.microsoft.com/office/powerpoint/2010/main" val="2832097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(Sherman, LW and Strang, H (2007) Restorative Justice: The Evidence. London: The Smith Institute</a:t>
            </a:r>
          </a:p>
        </p:txBody>
      </p:sp>
      <p:sp>
        <p:nvSpPr>
          <p:cNvPr id="4" name="Slide Number Placeholder 3"/>
          <p:cNvSpPr>
            <a:spLocks noGrp="1"/>
          </p:cNvSpPr>
          <p:nvPr>
            <p:ph type="sldNum" sz="quarter" idx="10"/>
          </p:nvPr>
        </p:nvSpPr>
        <p:spPr/>
        <p:txBody>
          <a:bodyPr/>
          <a:lstStyle/>
          <a:p>
            <a:fld id="{CDB22D6C-733C-4772-AB76-D8045B5211BD}" type="slidenum">
              <a:rPr lang="en-GB" smtClean="0"/>
              <a:t>8</a:t>
            </a:fld>
            <a:endParaRPr lang="en-GB"/>
          </a:p>
        </p:txBody>
      </p:sp>
    </p:spTree>
    <p:extLst>
      <p:ext uri="{BB962C8B-B14F-4D97-AF65-F5344CB8AC3E}">
        <p14:creationId xmlns:p14="http://schemas.microsoft.com/office/powerpoint/2010/main" val="628594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https://onlinelibrary.wiley.com/doi/epdf/10.1111/hojo.12015</a:t>
            </a:r>
          </a:p>
        </p:txBody>
      </p:sp>
      <p:sp>
        <p:nvSpPr>
          <p:cNvPr id="4" name="Slide Number Placeholder 3"/>
          <p:cNvSpPr>
            <a:spLocks noGrp="1"/>
          </p:cNvSpPr>
          <p:nvPr>
            <p:ph type="sldNum" sz="quarter" idx="5"/>
          </p:nvPr>
        </p:nvSpPr>
        <p:spPr/>
        <p:txBody>
          <a:bodyPr/>
          <a:lstStyle/>
          <a:p>
            <a:fld id="{CDB22D6C-733C-4772-AB76-D8045B5211BD}" type="slidenum">
              <a:rPr lang="en-GB" smtClean="0"/>
              <a:t>9</a:t>
            </a:fld>
            <a:endParaRPr lang="en-GB"/>
          </a:p>
        </p:txBody>
      </p:sp>
    </p:spTree>
    <p:extLst>
      <p:ext uri="{BB962C8B-B14F-4D97-AF65-F5344CB8AC3E}">
        <p14:creationId xmlns:p14="http://schemas.microsoft.com/office/powerpoint/2010/main" val="2438538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11</a:t>
            </a:fld>
            <a:endParaRPr lang="en-GB"/>
          </a:p>
        </p:txBody>
      </p:sp>
    </p:spTree>
    <p:extLst>
      <p:ext uri="{BB962C8B-B14F-4D97-AF65-F5344CB8AC3E}">
        <p14:creationId xmlns:p14="http://schemas.microsoft.com/office/powerpoint/2010/main" val="1244435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https://www.crimeandjustice.org.uk/sites/crimeandjustice.org.uk/files/Sentencing%20reform%20and%20short%20prison%20sentences.pdf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12</a:t>
            </a:fld>
            <a:endParaRPr lang="en-GB"/>
          </a:p>
        </p:txBody>
      </p:sp>
    </p:spTree>
    <p:extLst>
      <p:ext uri="{BB962C8B-B14F-4D97-AF65-F5344CB8AC3E}">
        <p14:creationId xmlns:p14="http://schemas.microsoft.com/office/powerpoint/2010/main" val="1377666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13</a:t>
            </a:fld>
            <a:endParaRPr lang="en-GB"/>
          </a:p>
        </p:txBody>
      </p:sp>
    </p:spTree>
    <p:extLst>
      <p:ext uri="{BB962C8B-B14F-4D97-AF65-F5344CB8AC3E}">
        <p14:creationId xmlns:p14="http://schemas.microsoft.com/office/powerpoint/2010/main" val="1186945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14</a:t>
            </a:fld>
            <a:endParaRPr lang="en-GB"/>
          </a:p>
        </p:txBody>
      </p:sp>
    </p:spTree>
    <p:extLst>
      <p:ext uri="{BB962C8B-B14F-4D97-AF65-F5344CB8AC3E}">
        <p14:creationId xmlns:p14="http://schemas.microsoft.com/office/powerpoint/2010/main" val="3397461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565656"/>
                </a:solidFill>
                <a:effectLst/>
                <a:latin typeface="Open Sans" panose="020B0606030504020204" pitchFamily="34" charset="0"/>
              </a:rPr>
              <a:t>Culpability</a:t>
            </a:r>
            <a:r>
              <a:rPr lang="en-GB" b="0" i="0" dirty="0">
                <a:solidFill>
                  <a:srgbClr val="565656"/>
                </a:solidFill>
                <a:effectLst/>
                <a:latin typeface="Open Sans" panose="020B0606030504020204" pitchFamily="34" charset="0"/>
              </a:rPr>
              <a:t> is assessed with reference to the offender’s role, level of intention and/or premeditation and the extent and sophistication of planning.</a:t>
            </a:r>
          </a:p>
          <a:p>
            <a:pPr algn="l">
              <a:buFont typeface="Arial" panose="020B0604020202020204" pitchFamily="34" charset="0"/>
              <a:buChar char="•"/>
            </a:pPr>
            <a:r>
              <a:rPr lang="en-GB" b="0" i="0" dirty="0">
                <a:solidFill>
                  <a:srgbClr val="565656"/>
                </a:solidFill>
                <a:effectLst/>
                <a:latin typeface="Open Sans" panose="020B0606030504020204" pitchFamily="34" charset="0"/>
              </a:rPr>
              <a:t>The court should balance these factors to reach a fair assessment of the offender’s overall culpability in all the circumstances of the case and the offender.</a:t>
            </a:r>
          </a:p>
          <a:p>
            <a:pPr algn="l">
              <a:buFont typeface="Arial" panose="020B0604020202020204" pitchFamily="34" charset="0"/>
              <a:buChar char="•"/>
            </a:pPr>
            <a:r>
              <a:rPr lang="en-GB" b="0" i="0" dirty="0">
                <a:solidFill>
                  <a:srgbClr val="565656"/>
                </a:solidFill>
                <a:effectLst/>
                <a:latin typeface="Open Sans" panose="020B0606030504020204" pitchFamily="34" charset="0"/>
              </a:rPr>
              <a:t>The mere presence of a factor that is inherent in the offence should not be used in assessing culpability.</a:t>
            </a:r>
          </a:p>
          <a:p>
            <a:pPr algn="l">
              <a:buFont typeface="Arial" panose="020B0604020202020204" pitchFamily="34" charset="0"/>
              <a:buChar char="•"/>
            </a:pPr>
            <a:r>
              <a:rPr lang="en-GB" b="0" i="0" dirty="0">
                <a:solidFill>
                  <a:srgbClr val="565656"/>
                </a:solidFill>
                <a:effectLst/>
                <a:latin typeface="Open Sans" panose="020B0606030504020204" pitchFamily="34" charset="0"/>
              </a:rPr>
              <a:t>Deliberate or gratuitous violence or damage to property, over and above what is needed to carry out the offence will normally indicate a higher level of culpability.</a:t>
            </a:r>
          </a:p>
          <a:p>
            <a:pPr algn="l">
              <a:buFont typeface="Arial" panose="020B0604020202020204" pitchFamily="34" charset="0"/>
              <a:buChar char="•"/>
            </a:pPr>
            <a:r>
              <a:rPr lang="en-GB" b="0" i="0" dirty="0">
                <a:solidFill>
                  <a:srgbClr val="565656"/>
                </a:solidFill>
                <a:effectLst/>
                <a:latin typeface="Open Sans" panose="020B0606030504020204" pitchFamily="34" charset="0"/>
              </a:rPr>
              <a:t>For offences where there is no requirement for the offender to have any level of intention, recklessness, negligence, dishonesty, knowledge, understanding or foresight for the offence to be made out, the range of culpability </a:t>
            </a:r>
            <a:r>
              <a:rPr lang="en-GB" b="1" i="0" dirty="0">
                <a:solidFill>
                  <a:srgbClr val="565656"/>
                </a:solidFill>
                <a:effectLst/>
                <a:latin typeface="Open Sans" panose="020B0606030504020204" pitchFamily="34" charset="0"/>
              </a:rPr>
              <a:t>may</a:t>
            </a:r>
            <a:r>
              <a:rPr lang="en-GB" b="0" i="0" dirty="0">
                <a:solidFill>
                  <a:srgbClr val="565656"/>
                </a:solidFill>
                <a:effectLst/>
                <a:latin typeface="Open Sans" panose="020B0606030504020204" pitchFamily="34" charset="0"/>
              </a:rPr>
              <a:t> be inferred from the circumstances of the offence as follows:</a:t>
            </a:r>
          </a:p>
          <a:p>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15</a:t>
            </a:fld>
            <a:endParaRPr lang="en-GB"/>
          </a:p>
        </p:txBody>
      </p:sp>
    </p:spTree>
    <p:extLst>
      <p:ext uri="{BB962C8B-B14F-4D97-AF65-F5344CB8AC3E}">
        <p14:creationId xmlns:p14="http://schemas.microsoft.com/office/powerpoint/2010/main" val="2719029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16</a:t>
            </a:fld>
            <a:endParaRPr lang="en-GB"/>
          </a:p>
        </p:txBody>
      </p:sp>
    </p:spTree>
    <p:extLst>
      <p:ext uri="{BB962C8B-B14F-4D97-AF65-F5344CB8AC3E}">
        <p14:creationId xmlns:p14="http://schemas.microsoft.com/office/powerpoint/2010/main" val="1935843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17</a:t>
            </a:fld>
            <a:endParaRPr lang="en-GB"/>
          </a:p>
        </p:txBody>
      </p:sp>
    </p:spTree>
    <p:extLst>
      <p:ext uri="{BB962C8B-B14F-4D97-AF65-F5344CB8AC3E}">
        <p14:creationId xmlns:p14="http://schemas.microsoft.com/office/powerpoint/2010/main" val="2046300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18</a:t>
            </a:fld>
            <a:endParaRPr lang="en-GB"/>
          </a:p>
        </p:txBody>
      </p:sp>
    </p:spTree>
    <p:extLst>
      <p:ext uri="{BB962C8B-B14F-4D97-AF65-F5344CB8AC3E}">
        <p14:creationId xmlns:p14="http://schemas.microsoft.com/office/powerpoint/2010/main" val="2707602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13039-3DD8-4328-BE18-3EEAAA75E897}" type="slidenum">
              <a:rPr lang="en-GB" smtClean="0"/>
              <a:t>19</a:t>
            </a:fld>
            <a:endParaRPr lang="en-GB"/>
          </a:p>
        </p:txBody>
      </p:sp>
    </p:spTree>
    <p:extLst>
      <p:ext uri="{BB962C8B-B14F-4D97-AF65-F5344CB8AC3E}">
        <p14:creationId xmlns:p14="http://schemas.microsoft.com/office/powerpoint/2010/main" val="2846018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DCD2DB-A892-47BB-B51F-F4D7730ED770}" type="datetimeFigureOut">
              <a:rPr lang="en-GB" smtClean="0"/>
              <a:pPr/>
              <a:t>23/02/2022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020565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DCD2DB-A892-47BB-B51F-F4D7730ED770}" type="datetimeFigureOut">
              <a:rPr lang="en-GB" smtClean="0"/>
              <a:pPr/>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54276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30590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50610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13544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4437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2/23/2022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63141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2/23/2022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67156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2/23/2022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73847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55741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05E03-BC17-41A7-854C-DFAB672737DC}" type="datetime1">
              <a:rPr lang="en-US" smtClean="0"/>
              <a:t>2/23/2022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04750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051534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2140397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5253787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4381349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408324-A84C-4A45-93B6-78D079CCE772}"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7560602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82604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2/23/2022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7969602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theme" Target="../theme/theme2.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5"/>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79" y="1845734"/>
            <a:ext cx="100584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2" y="6459787"/>
            <a:ext cx="2472271" cy="365125"/>
          </a:xfrm>
          <a:prstGeom prst="rect">
            <a:avLst/>
          </a:prstGeom>
        </p:spPr>
        <p:txBody>
          <a:bodyPr vert="horz" lIns="91440" tIns="45720" rIns="91440" bIns="45720" rtlCol="0" anchor="ctr"/>
          <a:lstStyle>
            <a:lvl1pPr algn="l">
              <a:defRPr sz="900">
                <a:solidFill>
                  <a:srgbClr val="FFFFFF"/>
                </a:solidFill>
              </a:defRPr>
            </a:lvl1pPr>
          </a:lstStyle>
          <a:p>
            <a:fld id="{7EDCD2DB-A892-47BB-B51F-F4D7730ED770}" type="datetimeFigureOut">
              <a:rPr lang="en-GB" smtClean="0"/>
              <a:pPr/>
              <a:t>23/02/2022</a:t>
            </a:fld>
            <a:endParaRPr lang="en-GB"/>
          </a:p>
        </p:txBody>
      </p:sp>
      <p:sp>
        <p:nvSpPr>
          <p:cNvPr id="5" name="Footer Placeholder 4"/>
          <p:cNvSpPr>
            <a:spLocks noGrp="1"/>
          </p:cNvSpPr>
          <p:nvPr>
            <p:ph type="ftr" sz="quarter" idx="3"/>
          </p:nvPr>
        </p:nvSpPr>
        <p:spPr>
          <a:xfrm>
            <a:off x="3686186" y="6459787"/>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60" y="6459787"/>
            <a:ext cx="1312025" cy="365125"/>
          </a:xfrm>
          <a:prstGeom prst="rect">
            <a:avLst/>
          </a:prstGeom>
        </p:spPr>
        <p:txBody>
          <a:bodyPr vert="horz" lIns="91440" tIns="45720" rIns="91440" bIns="45720" rtlCol="0" anchor="ctr"/>
          <a:lstStyle>
            <a:lvl1pPr algn="r">
              <a:defRPr sz="1050">
                <a:solidFill>
                  <a:srgbClr val="FFFFFF"/>
                </a:solidFill>
              </a:defRPr>
            </a:lvl1pPr>
          </a:lstStyle>
          <a:p>
            <a:fld id="{75109475-1A88-400F-B255-E011866FEBB1}"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5975218"/>
      </p:ext>
    </p:extLst>
  </p:cSld>
  <p:clrMap bg1="lt1" tx1="dk1" bg2="lt2" tx2="dk2" accent1="accent1" accent2="accent2" accent3="accent3" accent4="accent4" accent5="accent5" accent6="accent6" hlink="hlink" folHlink="folHlink"/>
  <p:sldLayoutIdLst>
    <p:sldLayoutId id="2147483708" r:id="rId1"/>
    <p:sldLayoutId id="2147483704" r:id="rId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4408324-A84C-4A45-93B6-78D079CCE772}" type="datetime1">
              <a:rPr lang="en-US" smtClean="0"/>
              <a:t>2/23/2022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12086003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restorativejustice.org.uk/what-restorative-justic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revolving-doors.org.uk/blog/save-lives-prevent-use-short-prison-sentences"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 name="Straight Connector 10">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6"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Isosceles Triangle 14">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p:cNvSpPr>
            <a:spLocks noGrp="1"/>
          </p:cNvSpPr>
          <p:nvPr>
            <p:ph type="subTitle" idx="1"/>
          </p:nvPr>
        </p:nvSpPr>
        <p:spPr>
          <a:xfrm>
            <a:off x="1507067" y="4050833"/>
            <a:ext cx="7766936" cy="1096899"/>
          </a:xfrm>
        </p:spPr>
        <p:txBody>
          <a:bodyPr>
            <a:normAutofit/>
          </a:bodyPr>
          <a:lstStyle/>
          <a:p>
            <a:r>
              <a:rPr lang="en-GB">
                <a:solidFill>
                  <a:schemeClr val="tx1"/>
                </a:solidFill>
                <a:ea typeface="Meiryo"/>
              </a:rPr>
              <a:t>Laura Knight</a:t>
            </a:r>
            <a:endParaRPr lang="en-GB">
              <a:solidFill>
                <a:schemeClr val="tx1"/>
              </a:solidFill>
            </a:endParaRPr>
          </a:p>
        </p:txBody>
      </p:sp>
      <p:sp>
        <p:nvSpPr>
          <p:cNvPr id="2" name="Title 1"/>
          <p:cNvSpPr>
            <a:spLocks noGrp="1"/>
          </p:cNvSpPr>
          <p:nvPr>
            <p:ph type="ctrTitle"/>
          </p:nvPr>
        </p:nvSpPr>
        <p:spPr>
          <a:xfrm>
            <a:off x="1507067" y="2404534"/>
            <a:ext cx="7766936" cy="1646302"/>
          </a:xfrm>
        </p:spPr>
        <p:txBody>
          <a:bodyPr>
            <a:normAutofit/>
          </a:bodyPr>
          <a:lstStyle/>
          <a:p>
            <a:pPr>
              <a:lnSpc>
                <a:spcPct val="90000"/>
              </a:lnSpc>
            </a:pPr>
            <a:r>
              <a:rPr lang="en-GB">
                <a:ea typeface="Meiryo"/>
              </a:rPr>
              <a:t>UCJP – Non custodial sentences</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3">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1">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BD1525A-E6DA-461F-9F88-F5F5ED1B63A4}"/>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Recap from lecture</a:t>
            </a:r>
          </a:p>
        </p:txBody>
      </p:sp>
      <p:pic>
        <p:nvPicPr>
          <p:cNvPr id="7" name="Graphic 6" descr="Teacher">
            <a:extLst>
              <a:ext uri="{FF2B5EF4-FFF2-40B4-BE49-F238E27FC236}">
                <a16:creationId xmlns:a16="http://schemas.microsoft.com/office/drawing/2014/main" id="{C813B6B5-4FB0-4A38-AD65-DA396E7C5A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80259" y="934222"/>
            <a:ext cx="3299450" cy="3299450"/>
          </a:xfrm>
          <a:prstGeom prst="rect">
            <a:avLst/>
          </a:prstGeom>
        </p:spPr>
      </p:pic>
    </p:spTree>
    <p:extLst>
      <p:ext uri="{BB962C8B-B14F-4D97-AF65-F5344CB8AC3E}">
        <p14:creationId xmlns:p14="http://schemas.microsoft.com/office/powerpoint/2010/main" val="7300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a:normAutofit/>
          </a:bodyPr>
          <a:lstStyle/>
          <a:p>
            <a:r>
              <a:rPr lang="en-GB"/>
              <a:t>Revolving doors agency (2018)</a:t>
            </a:r>
          </a:p>
        </p:txBody>
      </p:sp>
      <p:pic>
        <p:nvPicPr>
          <p:cNvPr id="4" name="Picture 3"/>
          <p:cNvPicPr>
            <a:picLocks noChangeAspect="1"/>
          </p:cNvPicPr>
          <p:nvPr/>
        </p:nvPicPr>
        <p:blipFill>
          <a:blip r:embed="rId3"/>
          <a:stretch>
            <a:fillRect/>
          </a:stretch>
        </p:blipFill>
        <p:spPr>
          <a:xfrm>
            <a:off x="745132" y="645106"/>
            <a:ext cx="5247747" cy="5247747"/>
          </a:xfrm>
          <a:prstGeom prst="rect">
            <a:avLst/>
          </a:prstGeom>
        </p:spPr>
      </p:pic>
      <p:cxnSp>
        <p:nvCxnSpPr>
          <p:cNvPr id="22" name="Straight Connector 21">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411684" y="2198914"/>
            <a:ext cx="5127172" cy="3670180"/>
          </a:xfrm>
        </p:spPr>
        <p:txBody>
          <a:bodyPr>
            <a:normAutofit/>
          </a:bodyPr>
          <a:lstStyle/>
          <a:p>
            <a:pPr>
              <a:buFontTx/>
              <a:buChar char="-"/>
            </a:pPr>
            <a:r>
              <a:rPr lang="en-GB" sz="1900"/>
              <a:t>80% of the public think that theft of daily essentials does not warrant a prison sentence.</a:t>
            </a:r>
          </a:p>
          <a:p>
            <a:pPr marL="0" indent="0">
              <a:buNone/>
            </a:pPr>
            <a:endParaRPr lang="en-GB" sz="1900"/>
          </a:p>
          <a:p>
            <a:pPr>
              <a:buFontTx/>
              <a:buChar char="-"/>
            </a:pPr>
            <a:r>
              <a:rPr lang="en-GB" sz="1900"/>
              <a:t>74% of the public think that people with drug and alcohol addictions should be in treatment programmes rather than prison</a:t>
            </a:r>
          </a:p>
          <a:p>
            <a:pPr>
              <a:buFontTx/>
              <a:buChar char="-"/>
            </a:pPr>
            <a:endParaRPr lang="en-GB" sz="1900"/>
          </a:p>
          <a:p>
            <a:pPr>
              <a:buFontTx/>
              <a:buChar char="-"/>
            </a:pPr>
            <a:r>
              <a:rPr lang="en-GB" sz="1900"/>
              <a:t>- A majority said they were more likely to vote for an MP who supported reducing prison populations and using the savings to invest in drug treatment and mental health programmes.</a:t>
            </a:r>
          </a:p>
        </p:txBody>
      </p:sp>
      <p:sp>
        <p:nvSpPr>
          <p:cNvPr id="24" name="Rectangle 2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00489639"/>
      </p:ext>
    </p:extLst>
  </p:cSld>
  <p:clrMapOvr>
    <a:masterClrMapping/>
  </p:clrMapOvr>
  <mc:AlternateContent xmlns:mc="http://schemas.openxmlformats.org/markup-compatibility/2006">
    <mc:Choice xmlns:p14="http://schemas.microsoft.com/office/powerpoint/2010/main" Requires="p14">
      <p:transition spd="slow" p14:dur="2000" advTm="181231"/>
    </mc:Choice>
    <mc:Fallback>
      <p:transition spd="slow" advTm="18123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5640" y="2348880"/>
            <a:ext cx="7035120" cy="3520214"/>
          </a:xfrm>
        </p:spPr>
        <p:txBody>
          <a:bodyPr>
            <a:normAutofit/>
          </a:bodyPr>
          <a:lstStyle/>
          <a:p>
            <a:pPr algn="ctr"/>
            <a:r>
              <a:rPr lang="en-GB" sz="6000" dirty="0">
                <a:solidFill>
                  <a:schemeClr val="accent6">
                    <a:lumMod val="75000"/>
                  </a:schemeClr>
                </a:solidFill>
              </a:rPr>
              <a:t>WHAT’S THE PROBLEM?</a:t>
            </a:r>
          </a:p>
        </p:txBody>
      </p:sp>
      <p:sp>
        <p:nvSpPr>
          <p:cNvPr id="4" name="TextBox 3"/>
          <p:cNvSpPr txBox="1"/>
          <p:nvPr/>
        </p:nvSpPr>
        <p:spPr>
          <a:xfrm>
            <a:off x="2063552" y="4797153"/>
            <a:ext cx="3456384" cy="1200329"/>
          </a:xfrm>
          <a:prstGeom prst="rect">
            <a:avLst/>
          </a:prstGeom>
          <a:solidFill>
            <a:schemeClr val="accent1">
              <a:lumMod val="40000"/>
              <a:lumOff val="60000"/>
            </a:schemeClr>
          </a:solidFill>
        </p:spPr>
        <p:txBody>
          <a:bodyPr wrap="square" rtlCol="0">
            <a:spAutoFit/>
          </a:bodyPr>
          <a:lstStyle/>
          <a:p>
            <a:r>
              <a:rPr lang="en-GB" sz="2400" b="1" dirty="0"/>
              <a:t>30,000 people each year go to prison on sentences of less than 6 months</a:t>
            </a:r>
          </a:p>
        </p:txBody>
      </p:sp>
      <p:sp>
        <p:nvSpPr>
          <p:cNvPr id="6" name="TextBox 5"/>
          <p:cNvSpPr txBox="1"/>
          <p:nvPr/>
        </p:nvSpPr>
        <p:spPr>
          <a:xfrm>
            <a:off x="7176120" y="4149080"/>
            <a:ext cx="2714640" cy="1938992"/>
          </a:xfrm>
          <a:prstGeom prst="rect">
            <a:avLst/>
          </a:prstGeom>
          <a:solidFill>
            <a:schemeClr val="accent1">
              <a:lumMod val="20000"/>
              <a:lumOff val="80000"/>
            </a:schemeClr>
          </a:solidFill>
        </p:spPr>
        <p:txBody>
          <a:bodyPr wrap="square" rtlCol="0">
            <a:spAutoFit/>
          </a:bodyPr>
          <a:lstStyle/>
          <a:p>
            <a:r>
              <a:rPr lang="en-GB" sz="2400" b="1" dirty="0"/>
              <a:t>The majority of people serving these sentences are for non-violent offences</a:t>
            </a:r>
          </a:p>
        </p:txBody>
      </p:sp>
      <p:sp>
        <p:nvSpPr>
          <p:cNvPr id="7" name="TextBox 6"/>
          <p:cNvSpPr txBox="1"/>
          <p:nvPr/>
        </p:nvSpPr>
        <p:spPr>
          <a:xfrm>
            <a:off x="2346960" y="404664"/>
            <a:ext cx="7543801" cy="1569660"/>
          </a:xfrm>
          <a:prstGeom prst="rect">
            <a:avLst/>
          </a:prstGeom>
          <a:solidFill>
            <a:schemeClr val="accent4">
              <a:lumMod val="20000"/>
              <a:lumOff val="80000"/>
            </a:schemeClr>
          </a:solidFill>
        </p:spPr>
        <p:txBody>
          <a:bodyPr wrap="square" rtlCol="0">
            <a:spAutoFit/>
          </a:bodyPr>
          <a:lstStyle/>
          <a:p>
            <a:r>
              <a:rPr lang="en-GB" sz="2400" b="1" dirty="0"/>
              <a:t>Most common offences serving short prison sentences are theft and drug offences----------- these are linked to underlying problems such as poverty, homelessness, poor mental health, addictions.</a:t>
            </a:r>
          </a:p>
        </p:txBody>
      </p:sp>
    </p:spTree>
    <p:extLst>
      <p:ext uri="{BB962C8B-B14F-4D97-AF65-F5344CB8AC3E}">
        <p14:creationId xmlns:p14="http://schemas.microsoft.com/office/powerpoint/2010/main" val="2975652302"/>
      </p:ext>
    </p:extLst>
  </p:cSld>
  <p:clrMapOvr>
    <a:masterClrMapping/>
  </p:clrMapOvr>
  <mc:AlternateContent xmlns:mc="http://schemas.openxmlformats.org/markup-compatibility/2006">
    <mc:Choice xmlns:p14="http://schemas.microsoft.com/office/powerpoint/2010/main" Requires="p14">
      <p:transition spd="slow" p14:dur="2000" advTm="46440"/>
    </mc:Choice>
    <mc:Fallback>
      <p:transition spd="slow" advTm="4644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a:t>A solution to short prison sentences?</a:t>
            </a:r>
          </a:p>
        </p:txBody>
      </p:sp>
      <p:sp>
        <p:nvSpPr>
          <p:cNvPr id="3" name="Content Placeholder 2"/>
          <p:cNvSpPr>
            <a:spLocks noGrp="1"/>
          </p:cNvSpPr>
          <p:nvPr>
            <p:ph idx="1"/>
          </p:nvPr>
        </p:nvSpPr>
        <p:spPr>
          <a:xfrm>
            <a:off x="1097279" y="1845734"/>
            <a:ext cx="6454987" cy="4023360"/>
          </a:xfrm>
        </p:spPr>
        <p:txBody>
          <a:bodyPr>
            <a:normAutofit/>
          </a:bodyPr>
          <a:lstStyle/>
          <a:p>
            <a:r>
              <a:rPr lang="en-GB" sz="1900" b="1" u="sng"/>
              <a:t>A presumption against the use of short custodial sentences of less than six months</a:t>
            </a:r>
          </a:p>
          <a:p>
            <a:r>
              <a:rPr lang="en-GB" sz="1900"/>
              <a:t>- This would allow a custodial sentence only where no other appropriate sentence was available.</a:t>
            </a:r>
          </a:p>
          <a:p>
            <a:r>
              <a:rPr lang="en-GB" sz="1900"/>
              <a:t>- The Court would have to say why they have given the sentence</a:t>
            </a:r>
          </a:p>
          <a:p>
            <a:endParaRPr lang="en-GB" sz="1900"/>
          </a:p>
          <a:p>
            <a:r>
              <a:rPr lang="en-GB" sz="1900" b="1" u="sng"/>
              <a:t>There is also a need to strengthen community sentences </a:t>
            </a:r>
          </a:p>
          <a:p>
            <a:r>
              <a:rPr lang="en-GB" sz="1900"/>
              <a:t>- To command public confidence</a:t>
            </a:r>
          </a:p>
          <a:p>
            <a:r>
              <a:rPr lang="en-GB" sz="1900"/>
              <a:t>To ensure they are able to deal with causes of persistent offending</a:t>
            </a:r>
          </a:p>
        </p:txBody>
      </p:sp>
      <p:pic>
        <p:nvPicPr>
          <p:cNvPr id="7" name="Graphic 6" descr="Judge">
            <a:extLst>
              <a:ext uri="{FF2B5EF4-FFF2-40B4-BE49-F238E27FC236}">
                <a16:creationId xmlns:a16="http://schemas.microsoft.com/office/drawing/2014/main" id="{0395344C-CC5B-474C-9585-5895C9300A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20570" y="2084269"/>
            <a:ext cx="3135109" cy="3135109"/>
          </a:xfrm>
          <a:prstGeom prst="rect">
            <a:avLst/>
          </a:prstGeom>
        </p:spPr>
      </p:pic>
    </p:spTree>
    <p:extLst>
      <p:ext uri="{BB962C8B-B14F-4D97-AF65-F5344CB8AC3E}">
        <p14:creationId xmlns:p14="http://schemas.microsoft.com/office/powerpoint/2010/main" val="956210282"/>
      </p:ext>
    </p:extLst>
  </p:cSld>
  <p:clrMapOvr>
    <a:masterClrMapping/>
  </p:clrMapOvr>
  <mc:AlternateContent xmlns:mc="http://schemas.openxmlformats.org/markup-compatibility/2006">
    <mc:Choice xmlns:p14="http://schemas.microsoft.com/office/powerpoint/2010/main" Requires="p14">
      <p:transition spd="slow" p14:dur="2000" advTm="123536"/>
    </mc:Choice>
    <mc:Fallback>
      <p:transition spd="slow" advTm="12353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the number of community sentences falling?</a:t>
            </a:r>
          </a:p>
        </p:txBody>
      </p:sp>
      <p:sp>
        <p:nvSpPr>
          <p:cNvPr id="3" name="Content Placeholder 2"/>
          <p:cNvSpPr>
            <a:spLocks noGrp="1"/>
          </p:cNvSpPr>
          <p:nvPr>
            <p:ph idx="1"/>
          </p:nvPr>
        </p:nvSpPr>
        <p:spPr>
          <a:xfrm>
            <a:off x="2346960" y="2276872"/>
            <a:ext cx="7543801" cy="4023360"/>
          </a:xfrm>
        </p:spPr>
        <p:txBody>
          <a:bodyPr>
            <a:normAutofit fontScale="92500"/>
          </a:bodyPr>
          <a:lstStyle/>
          <a:p>
            <a:r>
              <a:rPr lang="en-GB" sz="2400" dirty="0"/>
              <a:t>- Community sentences are usually reserved for the less serious offences</a:t>
            </a:r>
          </a:p>
          <a:p>
            <a:r>
              <a:rPr lang="en-GB" sz="2400" dirty="0"/>
              <a:t>- Between 2007-2017 26% fall in thefts recorded by the police</a:t>
            </a:r>
          </a:p>
          <a:p>
            <a:pPr marL="1471400" lvl="8" indent="0">
              <a:buNone/>
            </a:pPr>
            <a:r>
              <a:rPr lang="en-GB" sz="1600" dirty="0"/>
              <a:t>	              </a:t>
            </a:r>
            <a:r>
              <a:rPr lang="en-GB" sz="2400" dirty="0"/>
              <a:t>32% fall in drug offences</a:t>
            </a:r>
          </a:p>
          <a:p>
            <a:pPr marL="1471400" lvl="8" indent="0">
              <a:buNone/>
            </a:pPr>
            <a:endParaRPr lang="en-GB" sz="2400" dirty="0"/>
          </a:p>
          <a:p>
            <a:pPr marL="1471400" lvl="8" indent="0">
              <a:buNone/>
            </a:pPr>
            <a:r>
              <a:rPr lang="en-GB" sz="2400" dirty="0"/>
              <a:t>“Judges just don’t have that same intuitive understanding of community sentencing”</a:t>
            </a:r>
          </a:p>
          <a:p>
            <a:pPr marL="1471400" lvl="8" indent="0">
              <a:buNone/>
            </a:pPr>
            <a:endParaRPr lang="en-GB" sz="2400" dirty="0"/>
          </a:p>
          <a:p>
            <a:pPr marL="1471400" lvl="8" indent="0">
              <a:buNone/>
            </a:pPr>
            <a:r>
              <a:rPr lang="en-GB" sz="2400" dirty="0"/>
              <a:t>37% Magistrates weren’t confident that community terms were an effective alternative to custody</a:t>
            </a:r>
          </a:p>
          <a:p>
            <a:pPr marL="1471400" lvl="8" indent="0">
              <a:buNone/>
            </a:pPr>
            <a:endParaRPr lang="en-GB" sz="2000" dirty="0"/>
          </a:p>
        </p:txBody>
      </p:sp>
      <p:pic>
        <p:nvPicPr>
          <p:cNvPr id="4" name="Picture 3"/>
          <p:cNvPicPr>
            <a:picLocks noChangeAspect="1"/>
          </p:cNvPicPr>
          <p:nvPr/>
        </p:nvPicPr>
        <p:blipFill>
          <a:blip r:embed="rId3"/>
          <a:stretch>
            <a:fillRect/>
          </a:stretch>
        </p:blipFill>
        <p:spPr>
          <a:xfrm>
            <a:off x="1775520" y="4077072"/>
            <a:ext cx="1800200" cy="1396416"/>
          </a:xfrm>
          <a:prstGeom prst="rect">
            <a:avLst/>
          </a:prstGeom>
        </p:spPr>
      </p:pic>
    </p:spTree>
    <p:extLst>
      <p:ext uri="{BB962C8B-B14F-4D97-AF65-F5344CB8AC3E}">
        <p14:creationId xmlns:p14="http://schemas.microsoft.com/office/powerpoint/2010/main" val="3330898981"/>
      </p:ext>
    </p:extLst>
  </p:cSld>
  <p:clrMapOvr>
    <a:masterClrMapping/>
  </p:clrMapOvr>
  <mc:AlternateContent xmlns:mc="http://schemas.openxmlformats.org/markup-compatibility/2006">
    <mc:Choice xmlns:p14="http://schemas.microsoft.com/office/powerpoint/2010/main" Requires="p14">
      <p:transition spd="slow" p14:dur="2000" advTm="94430"/>
    </mc:Choice>
    <mc:Fallback>
      <p:transition spd="slow" advTm="9443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E9406-76D2-4EAB-8642-B77346D5E76C}"/>
              </a:ext>
            </a:extLst>
          </p:cNvPr>
          <p:cNvSpPr>
            <a:spLocks noGrp="1"/>
          </p:cNvSpPr>
          <p:nvPr>
            <p:ph type="title"/>
          </p:nvPr>
        </p:nvSpPr>
        <p:spPr/>
        <p:txBody>
          <a:bodyPr/>
          <a:lstStyle/>
          <a:p>
            <a:r>
              <a:rPr lang="en-GB" dirty="0">
                <a:hlinkClick r:id="rId2"/>
              </a:rPr>
              <a:t>What is restorative justice? | Restorative Justice Council</a:t>
            </a:r>
            <a:endParaRPr lang="en-GB" dirty="0"/>
          </a:p>
        </p:txBody>
      </p:sp>
      <p:pic>
        <p:nvPicPr>
          <p:cNvPr id="5" name="Content Placeholder 4">
            <a:extLst>
              <a:ext uri="{FF2B5EF4-FFF2-40B4-BE49-F238E27FC236}">
                <a16:creationId xmlns:a16="http://schemas.microsoft.com/office/drawing/2014/main" id="{9B645302-6823-46CF-B102-BD6A5AF2F108}"/>
              </a:ext>
            </a:extLst>
          </p:cNvPr>
          <p:cNvPicPr>
            <a:picLocks noGrp="1" noChangeAspect="1"/>
          </p:cNvPicPr>
          <p:nvPr>
            <p:ph idx="1"/>
          </p:nvPr>
        </p:nvPicPr>
        <p:blipFill rotWithShape="1">
          <a:blip r:embed="rId3"/>
          <a:srcRect l="12879" t="11847" r="12941" b="4562"/>
          <a:stretch/>
        </p:blipFill>
        <p:spPr>
          <a:xfrm>
            <a:off x="4889108" y="1098062"/>
            <a:ext cx="6205612" cy="4661875"/>
          </a:xfrm>
        </p:spPr>
      </p:pic>
    </p:spTree>
    <p:extLst>
      <p:ext uri="{BB962C8B-B14F-4D97-AF65-F5344CB8AC3E}">
        <p14:creationId xmlns:p14="http://schemas.microsoft.com/office/powerpoint/2010/main" val="3617432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3311A5-99DE-4393-9A6A-668B1A50F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927983-BFBD-4CAA-A34E-2D3486ACF1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193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40DF401-E6F0-4EFD-8C5C-6847352084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97280" y="286603"/>
            <a:ext cx="10058400" cy="1450757"/>
          </a:xfrm>
        </p:spPr>
        <p:txBody>
          <a:bodyPr vert="horz" lIns="91440" tIns="45720" rIns="91440" bIns="45720" rtlCol="0" anchor="b">
            <a:normAutofit/>
          </a:bodyPr>
          <a:lstStyle/>
          <a:p>
            <a:r>
              <a:rPr lang="en-US"/>
              <a:t>Benefits of Restorative Justice</a:t>
            </a:r>
          </a:p>
        </p:txBody>
      </p:sp>
      <p:sp>
        <p:nvSpPr>
          <p:cNvPr id="4" name="TextBox 3"/>
          <p:cNvSpPr txBox="1"/>
          <p:nvPr/>
        </p:nvSpPr>
        <p:spPr>
          <a:xfrm>
            <a:off x="7104112" y="5733257"/>
            <a:ext cx="2664296" cy="646331"/>
          </a:xfrm>
          <a:prstGeom prst="rect">
            <a:avLst/>
          </a:prstGeom>
          <a:noFill/>
        </p:spPr>
        <p:txBody>
          <a:bodyPr wrap="square" rtlCol="0">
            <a:spAutoFit/>
          </a:bodyPr>
          <a:lstStyle/>
          <a:p>
            <a:pPr>
              <a:spcAft>
                <a:spcPts val="600"/>
              </a:spcAft>
            </a:pPr>
            <a:r>
              <a:rPr lang="en-GB"/>
              <a:t>(Sherman and Strang 2007)</a:t>
            </a:r>
          </a:p>
        </p:txBody>
      </p:sp>
      <p:graphicFrame>
        <p:nvGraphicFramePr>
          <p:cNvPr id="6" name="TextBox 2">
            <a:extLst>
              <a:ext uri="{FF2B5EF4-FFF2-40B4-BE49-F238E27FC236}">
                <a16:creationId xmlns:a16="http://schemas.microsoft.com/office/drawing/2014/main" id="{EC24921D-88F4-4429-A540-20F59A71F9D7}"/>
              </a:ext>
            </a:extLst>
          </p:cNvPr>
          <p:cNvGraphicFramePr/>
          <p:nvPr>
            <p:extLst>
              <p:ext uri="{D42A27DB-BD31-4B8C-83A1-F6EECF244321}">
                <p14:modId xmlns:p14="http://schemas.microsoft.com/office/powerpoint/2010/main" val="25034813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052772"/>
      </p:ext>
    </p:extLst>
  </p:cSld>
  <p:clrMapOvr>
    <a:masterClrMapping/>
  </p:clrMapOvr>
  <mc:AlternateContent xmlns:mc="http://schemas.openxmlformats.org/markup-compatibility/2006">
    <mc:Choice xmlns:p14="http://schemas.microsoft.com/office/powerpoint/2010/main" Requires="p14">
      <p:transition spd="slow" p14:dur="2000" advTm="66933"/>
    </mc:Choice>
    <mc:Fallback>
      <p:transition spd="slow" advTm="6693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Extra reading</a:t>
            </a:r>
            <a:br>
              <a:rPr lang="en-GB" dirty="0"/>
            </a:br>
            <a:endParaRPr lang="en-GB" dirty="0"/>
          </a:p>
        </p:txBody>
      </p:sp>
      <p:sp>
        <p:nvSpPr>
          <p:cNvPr id="3" name="Content Placeholder 2"/>
          <p:cNvSpPr>
            <a:spLocks noGrp="1"/>
          </p:cNvSpPr>
          <p:nvPr>
            <p:ph idx="1"/>
          </p:nvPr>
        </p:nvSpPr>
        <p:spPr/>
        <p:txBody>
          <a:bodyPr>
            <a:normAutofit/>
          </a:bodyPr>
          <a:lstStyle/>
          <a:p>
            <a:r>
              <a:rPr lang="en-GB" sz="2800" dirty="0"/>
              <a:t>Persistent Punishment: User Views of Short Prison Sentences</a:t>
            </a:r>
          </a:p>
          <a:p>
            <a:endParaRPr lang="en-GB" sz="2800" dirty="0"/>
          </a:p>
          <a:p>
            <a:endParaRPr lang="en-GB" sz="2800" dirty="0"/>
          </a:p>
        </p:txBody>
      </p:sp>
      <p:pic>
        <p:nvPicPr>
          <p:cNvPr id="4" name="Picture 3"/>
          <p:cNvPicPr>
            <a:picLocks noChangeAspect="1"/>
          </p:cNvPicPr>
          <p:nvPr/>
        </p:nvPicPr>
        <p:blipFill rotWithShape="1">
          <a:blip r:embed="rId3"/>
          <a:srcRect l="36612" t="19185" r="36613" b="6580"/>
          <a:stretch/>
        </p:blipFill>
        <p:spPr>
          <a:xfrm>
            <a:off x="4894723" y="2420889"/>
            <a:ext cx="2448272" cy="3816425"/>
          </a:xfrm>
          <a:prstGeom prst="rect">
            <a:avLst/>
          </a:prstGeom>
        </p:spPr>
      </p:pic>
    </p:spTree>
    <p:extLst>
      <p:ext uri="{BB962C8B-B14F-4D97-AF65-F5344CB8AC3E}">
        <p14:creationId xmlns:p14="http://schemas.microsoft.com/office/powerpoint/2010/main" val="1519714284"/>
      </p:ext>
    </p:extLst>
  </p:cSld>
  <p:clrMapOvr>
    <a:masterClrMapping/>
  </p:clrMapOvr>
  <mc:AlternateContent xmlns:mc="http://schemas.openxmlformats.org/markup-compatibility/2006">
    <mc:Choice xmlns:p14="http://schemas.microsoft.com/office/powerpoint/2010/main" Requires="p14">
      <p:transition spd="slow" p14:dur="2000" advTm="31430"/>
    </mc:Choice>
    <mc:Fallback>
      <p:transition spd="slow" advTm="3143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9">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3">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1" name="Rectangle 5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4" name="Straight Connector 5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6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64" name="Rectangle 6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0C8250-586B-498E-A4AA-D8695149F4E6}"/>
              </a:ext>
            </a:extLst>
          </p:cNvPr>
          <p:cNvSpPr>
            <a:spLocks noGrp="1"/>
          </p:cNvSpPr>
          <p:nvPr>
            <p:ph type="title"/>
          </p:nvPr>
        </p:nvSpPr>
        <p:spPr>
          <a:xfrm>
            <a:off x="8462963" y="1314450"/>
            <a:ext cx="3213279" cy="4229100"/>
          </a:xfrm>
        </p:spPr>
        <p:txBody>
          <a:bodyPr vert="horz" lIns="109728" tIns="109728" rIns="109728" bIns="91440" rtlCol="0" anchor="ctr">
            <a:normAutofit/>
          </a:bodyPr>
          <a:lstStyle/>
          <a:p>
            <a:pPr>
              <a:lnSpc>
                <a:spcPct val="120000"/>
              </a:lnSpc>
            </a:pPr>
            <a:r>
              <a:rPr lang="en-US" sz="2700"/>
              <a:t>Armstrong and Weaver (2013):</a:t>
            </a:r>
            <a:br>
              <a:rPr lang="en-US" sz="2700"/>
            </a:br>
            <a:r>
              <a:rPr lang="en-US" sz="2700"/>
              <a:t>Persistent Punishment: User Views of Short Prison Sentences</a:t>
            </a:r>
          </a:p>
        </p:txBody>
      </p:sp>
      <p:graphicFrame>
        <p:nvGraphicFramePr>
          <p:cNvPr id="34" name="TextBox 2">
            <a:extLst>
              <a:ext uri="{FF2B5EF4-FFF2-40B4-BE49-F238E27FC236}">
                <a16:creationId xmlns:a16="http://schemas.microsoft.com/office/drawing/2014/main" id="{7B464106-E704-49A0-8A9E-567E5010B11A}"/>
              </a:ext>
            </a:extLst>
          </p:cNvPr>
          <p:cNvGraphicFramePr/>
          <p:nvPr>
            <p:extLst>
              <p:ext uri="{D42A27DB-BD31-4B8C-83A1-F6EECF244321}">
                <p14:modId xmlns:p14="http://schemas.microsoft.com/office/powerpoint/2010/main" val="2791135991"/>
              </p:ext>
            </p:extLst>
          </p:nvPr>
        </p:nvGraphicFramePr>
        <p:xfrm>
          <a:off x="1243229" y="930364"/>
          <a:ext cx="6105526" cy="4867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835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9E57-2B80-4B2F-BF3A-184C4E273FA6}"/>
              </a:ext>
            </a:extLst>
          </p:cNvPr>
          <p:cNvSpPr>
            <a:spLocks noGrp="1"/>
          </p:cNvSpPr>
          <p:nvPr>
            <p:ph type="title"/>
          </p:nvPr>
        </p:nvSpPr>
        <p:spPr>
          <a:xfrm>
            <a:off x="5536734" y="609600"/>
            <a:ext cx="3737268" cy="1320800"/>
          </a:xfrm>
        </p:spPr>
        <p:txBody>
          <a:bodyPr>
            <a:normAutofit/>
          </a:bodyPr>
          <a:lstStyle/>
          <a:p>
            <a:pPr>
              <a:lnSpc>
                <a:spcPct val="90000"/>
              </a:lnSpc>
            </a:pPr>
            <a:r>
              <a:rPr lang="en-GB" sz="2800">
                <a:ea typeface="Meiryo"/>
              </a:rPr>
              <a:t>Armstrong and Weaver (2013) FINDINGS:</a:t>
            </a:r>
            <a:endParaRPr lang="en-GB" sz="2800"/>
          </a:p>
        </p:txBody>
      </p:sp>
      <p:sp>
        <p:nvSpPr>
          <p:cNvPr id="3" name="Content Placeholder 2">
            <a:extLst>
              <a:ext uri="{FF2B5EF4-FFF2-40B4-BE49-F238E27FC236}">
                <a16:creationId xmlns:a16="http://schemas.microsoft.com/office/drawing/2014/main" id="{705CBC41-0BB2-4195-A5A1-9C6868F8F94B}"/>
              </a:ext>
            </a:extLst>
          </p:cNvPr>
          <p:cNvSpPr>
            <a:spLocks noGrp="1"/>
          </p:cNvSpPr>
          <p:nvPr>
            <p:ph idx="1"/>
          </p:nvPr>
        </p:nvSpPr>
        <p:spPr>
          <a:xfrm>
            <a:off x="5209563" y="2160589"/>
            <a:ext cx="4679231" cy="4026359"/>
          </a:xfrm>
        </p:spPr>
        <p:txBody>
          <a:bodyPr vert="horz" lIns="109728" tIns="109728" rIns="109728" bIns="91440" rtlCol="0">
            <a:normAutofit lnSpcReduction="10000"/>
          </a:bodyPr>
          <a:lstStyle/>
          <a:p>
            <a:r>
              <a:rPr lang="en-US" sz="2400" b="1" dirty="0">
                <a:ea typeface="+mn-lt"/>
                <a:cs typeface="+mn-lt"/>
              </a:rPr>
              <a:t>'Imprisonment among the participants in this research was experienced and viewed as negatively as addiction itself, hurting relationships and life chances. Occasionally, it offered respite from problems on the outside, but generally made those problems worse.' </a:t>
            </a:r>
            <a:endParaRPr lang="en-GB" sz="2400" b="1" dirty="0">
              <a:ea typeface="+mn-lt"/>
              <a:cs typeface="+mn-lt"/>
            </a:endParaRPr>
          </a:p>
          <a:p>
            <a:pPr marL="0" indent="0">
              <a:buNone/>
            </a:pPr>
            <a:endParaRPr lang="en-GB" dirty="0">
              <a:ea typeface="Meiryo"/>
            </a:endParaRPr>
          </a:p>
        </p:txBody>
      </p:sp>
      <p:pic>
        <p:nvPicPr>
          <p:cNvPr id="5" name="Picture 4" descr="Chicken wire close-up">
            <a:extLst>
              <a:ext uri="{FF2B5EF4-FFF2-40B4-BE49-F238E27FC236}">
                <a16:creationId xmlns:a16="http://schemas.microsoft.com/office/drawing/2014/main" id="{E9652F11-1B6B-453E-9510-AA6A62977C48}"/>
              </a:ext>
            </a:extLst>
          </p:cNvPr>
          <p:cNvPicPr>
            <a:picLocks noChangeAspect="1"/>
          </p:cNvPicPr>
          <p:nvPr/>
        </p:nvPicPr>
        <p:blipFill rotWithShape="1">
          <a:blip r:embed="rId3"/>
          <a:srcRect l="21910" r="25580"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874092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4DAA9-9EEA-4D5D-AECD-DBA914DCFC48}"/>
              </a:ext>
            </a:extLst>
          </p:cNvPr>
          <p:cNvSpPr>
            <a:spLocks noGrp="1"/>
          </p:cNvSpPr>
          <p:nvPr>
            <p:ph type="title"/>
          </p:nvPr>
        </p:nvSpPr>
        <p:spPr/>
        <p:txBody>
          <a:bodyPr/>
          <a:lstStyle/>
          <a:p>
            <a:r>
              <a:rPr lang="en-GB">
                <a:ea typeface="Meiryo"/>
              </a:rPr>
              <a:t>Sentencing reform</a:t>
            </a:r>
            <a:endParaRPr lang="en-GB" dirty="0">
              <a:ea typeface="Meiryo"/>
            </a:endParaRPr>
          </a:p>
        </p:txBody>
      </p:sp>
      <p:sp>
        <p:nvSpPr>
          <p:cNvPr id="3" name="Content Placeholder 2">
            <a:extLst>
              <a:ext uri="{FF2B5EF4-FFF2-40B4-BE49-F238E27FC236}">
                <a16:creationId xmlns:a16="http://schemas.microsoft.com/office/drawing/2014/main" id="{960A49EB-D32F-470D-ABC9-55297400E8B0}"/>
              </a:ext>
            </a:extLst>
          </p:cNvPr>
          <p:cNvSpPr>
            <a:spLocks noGrp="1"/>
          </p:cNvSpPr>
          <p:nvPr>
            <p:ph idx="1"/>
          </p:nvPr>
        </p:nvSpPr>
        <p:spPr>
          <a:xfrm>
            <a:off x="396240" y="1393672"/>
            <a:ext cx="10294571" cy="4854728"/>
          </a:xfrm>
        </p:spPr>
        <p:txBody>
          <a:bodyPr vert="horz" lIns="109728" tIns="109728" rIns="109728" bIns="91440" rtlCol="0" anchor="t">
            <a:noAutofit/>
          </a:bodyPr>
          <a:lstStyle/>
          <a:p>
            <a:r>
              <a:rPr lang="en-GB" sz="2800" b="1" i="1" dirty="0">
                <a:solidFill>
                  <a:srgbClr val="FF0000"/>
                </a:solidFill>
                <a:ea typeface="+mn-lt"/>
                <a:cs typeface="+mn-lt"/>
              </a:rPr>
              <a:t>[…] there is a very strong case to abolish [prison] sentences of six months or less altogether, with some closely defined exceptions, and put in their place, a robust community order regime.</a:t>
            </a:r>
            <a:r>
              <a:rPr lang="en-GB" sz="2800" dirty="0">
                <a:ea typeface="+mn-lt"/>
                <a:cs typeface="+mn-lt"/>
              </a:rPr>
              <a:t> Former Justice Secretary David </a:t>
            </a:r>
            <a:r>
              <a:rPr lang="en-GB" sz="2800" dirty="0" err="1">
                <a:ea typeface="+mn-lt"/>
                <a:cs typeface="+mn-lt"/>
              </a:rPr>
              <a:t>Gauke</a:t>
            </a:r>
            <a:r>
              <a:rPr lang="en-GB" sz="2800" dirty="0">
                <a:ea typeface="+mn-lt"/>
                <a:cs typeface="+mn-lt"/>
              </a:rPr>
              <a:t> 18 February 2019</a:t>
            </a:r>
            <a:endParaRPr lang="en-US" sz="2800" dirty="0">
              <a:ea typeface="+mn-lt"/>
              <a:cs typeface="+mn-lt"/>
            </a:endParaRPr>
          </a:p>
          <a:p>
            <a:endParaRPr lang="en-US" sz="2800" dirty="0">
              <a:ea typeface="Meiryo"/>
            </a:endParaRPr>
          </a:p>
          <a:p>
            <a:r>
              <a:rPr lang="en-US" sz="2800" b="1" i="1" dirty="0">
                <a:solidFill>
                  <a:srgbClr val="FF0000"/>
                </a:solidFill>
                <a:ea typeface="+mn-lt"/>
                <a:cs typeface="+mn-lt"/>
              </a:rPr>
              <a:t>I believe [moving away from short prison sentences] is a balanced, considered and, crucially, evidence-based approach to sentencing policy […] And I would hope that the next Prime Minister would continue with this reform agenda.</a:t>
            </a:r>
            <a:r>
              <a:rPr lang="en-US" sz="2800" dirty="0">
                <a:ea typeface="+mn-lt"/>
                <a:cs typeface="+mn-lt"/>
              </a:rPr>
              <a:t> Former Justice Secretary David </a:t>
            </a:r>
            <a:r>
              <a:rPr lang="en-US" sz="2800" dirty="0" err="1">
                <a:ea typeface="+mn-lt"/>
                <a:cs typeface="+mn-lt"/>
              </a:rPr>
              <a:t>Gauke</a:t>
            </a:r>
            <a:r>
              <a:rPr lang="en-US" sz="2800" dirty="0">
                <a:ea typeface="+mn-lt"/>
                <a:cs typeface="+mn-lt"/>
              </a:rPr>
              <a:t> 18 July 2019 </a:t>
            </a:r>
            <a:endParaRPr lang="en-US" sz="2800" dirty="0"/>
          </a:p>
        </p:txBody>
      </p:sp>
    </p:spTree>
    <p:extLst>
      <p:ext uri="{BB962C8B-B14F-4D97-AF65-F5344CB8AC3E}">
        <p14:creationId xmlns:p14="http://schemas.microsoft.com/office/powerpoint/2010/main" val="1309875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936A-31DB-471A-9D92-4CF97929F914}"/>
              </a:ext>
            </a:extLst>
          </p:cNvPr>
          <p:cNvSpPr>
            <a:spLocks noGrp="1"/>
          </p:cNvSpPr>
          <p:nvPr>
            <p:ph type="title"/>
          </p:nvPr>
        </p:nvSpPr>
        <p:spPr/>
        <p:txBody>
          <a:bodyPr/>
          <a:lstStyle/>
          <a:p>
            <a:r>
              <a:rPr lang="en-GB">
                <a:ea typeface="Meiryo"/>
              </a:rPr>
              <a:t>Sentencing reform</a:t>
            </a:r>
            <a:endParaRPr lang="en-GB"/>
          </a:p>
        </p:txBody>
      </p:sp>
      <p:sp>
        <p:nvSpPr>
          <p:cNvPr id="3" name="Content Placeholder 2">
            <a:extLst>
              <a:ext uri="{FF2B5EF4-FFF2-40B4-BE49-F238E27FC236}">
                <a16:creationId xmlns:a16="http://schemas.microsoft.com/office/drawing/2014/main" id="{92F0AA6A-1898-4FA2-9756-C2BA9B4263CD}"/>
              </a:ext>
            </a:extLst>
          </p:cNvPr>
          <p:cNvSpPr>
            <a:spLocks noGrp="1"/>
          </p:cNvSpPr>
          <p:nvPr>
            <p:ph idx="1"/>
          </p:nvPr>
        </p:nvSpPr>
        <p:spPr>
          <a:xfrm>
            <a:off x="677334" y="1545021"/>
            <a:ext cx="5959440" cy="4496342"/>
          </a:xfrm>
        </p:spPr>
        <p:txBody>
          <a:bodyPr vert="horz" lIns="109728" tIns="109728" rIns="109728" bIns="91440" rtlCol="0" anchor="t">
            <a:noAutofit/>
          </a:bodyPr>
          <a:lstStyle/>
          <a:p>
            <a:r>
              <a:rPr lang="en-GB" sz="2400" dirty="0">
                <a:ea typeface="Meiryo"/>
              </a:rPr>
              <a:t>UK Justice Policy Review Issue 6 (2019)</a:t>
            </a:r>
          </a:p>
          <a:p>
            <a:r>
              <a:rPr lang="en-GB" sz="2400" b="1" u="sng" dirty="0">
                <a:ea typeface="Meiryo"/>
              </a:rPr>
              <a:t>The case for reform of short prison sentences</a:t>
            </a:r>
          </a:p>
          <a:p>
            <a:r>
              <a:rPr lang="en-GB" sz="2400" dirty="0">
                <a:ea typeface="Meiryo"/>
              </a:rPr>
              <a:t>1. Do not work</a:t>
            </a:r>
          </a:p>
          <a:p>
            <a:r>
              <a:rPr lang="en-GB" sz="2400" dirty="0">
                <a:ea typeface="Meiryo"/>
              </a:rPr>
              <a:t>2. Are fuelled by a use of prison for less serious crimes (for which there are better responses in the community)</a:t>
            </a:r>
          </a:p>
          <a:p>
            <a:r>
              <a:rPr lang="en-GB" sz="2400" dirty="0">
                <a:ea typeface="Meiryo"/>
              </a:rPr>
              <a:t>3. Create chaos and churn in the prison estate</a:t>
            </a:r>
          </a:p>
          <a:p>
            <a:endParaRPr lang="en-GB" b="1" u="sng" dirty="0">
              <a:ea typeface="Meiryo"/>
            </a:endParaRPr>
          </a:p>
        </p:txBody>
      </p:sp>
      <p:pic>
        <p:nvPicPr>
          <p:cNvPr id="5" name="Picture 4">
            <a:extLst>
              <a:ext uri="{FF2B5EF4-FFF2-40B4-BE49-F238E27FC236}">
                <a16:creationId xmlns:a16="http://schemas.microsoft.com/office/drawing/2014/main" id="{257EF250-A618-4273-A143-BB970CD8F754}"/>
              </a:ext>
            </a:extLst>
          </p:cNvPr>
          <p:cNvPicPr>
            <a:picLocks noChangeAspect="1"/>
          </p:cNvPicPr>
          <p:nvPr/>
        </p:nvPicPr>
        <p:blipFill rotWithShape="1">
          <a:blip r:embed="rId3"/>
          <a:srcRect l="30167" t="17096" r="31983" b="6237"/>
          <a:stretch/>
        </p:blipFill>
        <p:spPr>
          <a:xfrm>
            <a:off x="7942006" y="1356981"/>
            <a:ext cx="3893575" cy="5257801"/>
          </a:xfrm>
          <a:prstGeom prst="rect">
            <a:avLst/>
          </a:prstGeom>
        </p:spPr>
      </p:pic>
    </p:spTree>
    <p:extLst>
      <p:ext uri="{BB962C8B-B14F-4D97-AF65-F5344CB8AC3E}">
        <p14:creationId xmlns:p14="http://schemas.microsoft.com/office/powerpoint/2010/main" val="3617095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35C1E-6C77-41CA-ADFC-80F1EF7535C7}"/>
              </a:ext>
            </a:extLst>
          </p:cNvPr>
          <p:cNvSpPr>
            <a:spLocks noGrp="1"/>
          </p:cNvSpPr>
          <p:nvPr>
            <p:ph type="title"/>
          </p:nvPr>
        </p:nvSpPr>
        <p:spPr/>
        <p:txBody>
          <a:bodyPr/>
          <a:lstStyle/>
          <a:p>
            <a:r>
              <a:rPr lang="en-GB">
                <a:ea typeface="Meiryo"/>
              </a:rPr>
              <a:t>A fresh concern . . .  .</a:t>
            </a:r>
            <a:endParaRPr lang="en-GB"/>
          </a:p>
        </p:txBody>
      </p:sp>
      <p:sp>
        <p:nvSpPr>
          <p:cNvPr id="3" name="Content Placeholder 2">
            <a:extLst>
              <a:ext uri="{FF2B5EF4-FFF2-40B4-BE49-F238E27FC236}">
                <a16:creationId xmlns:a16="http://schemas.microsoft.com/office/drawing/2014/main" id="{D2ACEEC4-4EBA-4FDB-B104-CA0B19674463}"/>
              </a:ext>
            </a:extLst>
          </p:cNvPr>
          <p:cNvSpPr>
            <a:spLocks noGrp="1"/>
          </p:cNvSpPr>
          <p:nvPr>
            <p:ph idx="1"/>
          </p:nvPr>
        </p:nvSpPr>
        <p:spPr/>
        <p:txBody>
          <a:bodyPr vert="horz" lIns="109728" tIns="109728" rIns="109728" bIns="91440" rtlCol="0" anchor="t">
            <a:normAutofit/>
          </a:bodyPr>
          <a:lstStyle/>
          <a:p>
            <a:r>
              <a:rPr lang="en-GB" sz="2800" b="1" cap="all" dirty="0">
                <a:ea typeface="+mn-lt"/>
                <a:cs typeface="+mn-lt"/>
              </a:rPr>
              <a:t>"THE CHURN OF PEOPLE GOING IN AND OUT OF PRISON IS EXTRAORDINARILY HIGH AND POSES AN UNMANAGEABLE RISK OF PEOPLE CARRYING COVID-19 FROM PRISONS, BACK INTO COMMUNITIES, AND BACK INTO PRISON AGAIN."</a:t>
            </a:r>
            <a:r>
              <a:rPr lang="en-GB" sz="2800" cap="all" dirty="0">
                <a:ea typeface="+mn-lt"/>
                <a:cs typeface="+mn-lt"/>
              </a:rPr>
              <a:t> (Dick, 2020)</a:t>
            </a:r>
            <a:endParaRPr lang="en-US" sz="2800" dirty="0"/>
          </a:p>
          <a:p>
            <a:endParaRPr lang="en-GB" dirty="0"/>
          </a:p>
          <a:p>
            <a:r>
              <a:rPr lang="en-GB" dirty="0">
                <a:ea typeface="+mn-lt"/>
                <a:cs typeface="+mn-lt"/>
                <a:hlinkClick r:id="rId3"/>
              </a:rPr>
              <a:t>http://www.revolving-doors.org.uk/blog/save-lives-prevent-use-short-prison-sentences</a:t>
            </a:r>
            <a:endParaRPr lang="en-GB" dirty="0">
              <a:ea typeface="+mn-lt"/>
              <a:cs typeface="+mn-lt"/>
            </a:endParaRPr>
          </a:p>
          <a:p>
            <a:endParaRPr lang="en-GB" dirty="0">
              <a:ea typeface="Meiryo"/>
            </a:endParaRPr>
          </a:p>
        </p:txBody>
      </p:sp>
    </p:spTree>
    <p:extLst>
      <p:ext uri="{BB962C8B-B14F-4D97-AF65-F5344CB8AC3E}">
        <p14:creationId xmlns:p14="http://schemas.microsoft.com/office/powerpoint/2010/main" val="1315617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2374B-655E-4FC6-85C5-582D5B6014F0}"/>
              </a:ext>
            </a:extLst>
          </p:cNvPr>
          <p:cNvSpPr>
            <a:spLocks noGrp="1"/>
          </p:cNvSpPr>
          <p:nvPr>
            <p:ph type="title"/>
          </p:nvPr>
        </p:nvSpPr>
        <p:spPr/>
        <p:txBody>
          <a:bodyPr>
            <a:normAutofit fontScale="90000"/>
          </a:bodyPr>
          <a:lstStyle/>
          <a:p>
            <a:pPr algn="ctr"/>
            <a:r>
              <a:rPr lang="en-GB" dirty="0"/>
              <a:t>An introduction to sentencing: </a:t>
            </a:r>
            <a:r>
              <a:rPr lang="en-GB" sz="4400" dirty="0">
                <a:solidFill>
                  <a:srgbClr val="0070C0"/>
                </a:solidFill>
              </a:rPr>
              <a:t>CULPABILITY</a:t>
            </a:r>
            <a:br>
              <a:rPr lang="en-GB" dirty="0"/>
            </a:br>
            <a:br>
              <a:rPr lang="en-GB" dirty="0"/>
            </a:br>
            <a:endParaRPr lang="en-GB" dirty="0"/>
          </a:p>
        </p:txBody>
      </p:sp>
      <p:sp>
        <p:nvSpPr>
          <p:cNvPr id="3" name="Content Placeholder 2">
            <a:extLst>
              <a:ext uri="{FF2B5EF4-FFF2-40B4-BE49-F238E27FC236}">
                <a16:creationId xmlns:a16="http://schemas.microsoft.com/office/drawing/2014/main" id="{4469DAE2-BAFD-4E45-A158-43E8EAAE3CF0}"/>
              </a:ext>
            </a:extLst>
          </p:cNvPr>
          <p:cNvSpPr>
            <a:spLocks noGrp="1"/>
          </p:cNvSpPr>
          <p:nvPr>
            <p:ph idx="1"/>
          </p:nvPr>
        </p:nvSpPr>
        <p:spPr/>
        <p:txBody>
          <a:bodyPr/>
          <a:lstStyle/>
          <a:p>
            <a:endParaRPr lang="en-GB" dirty="0"/>
          </a:p>
          <a:p>
            <a:endParaRPr lang="en-GB" dirty="0"/>
          </a:p>
        </p:txBody>
      </p:sp>
      <p:pic>
        <p:nvPicPr>
          <p:cNvPr id="5" name="Picture 4">
            <a:extLst>
              <a:ext uri="{FF2B5EF4-FFF2-40B4-BE49-F238E27FC236}">
                <a16:creationId xmlns:a16="http://schemas.microsoft.com/office/drawing/2014/main" id="{C314A16B-A095-4748-8693-CE931767DEC0}"/>
              </a:ext>
            </a:extLst>
          </p:cNvPr>
          <p:cNvPicPr>
            <a:picLocks noChangeAspect="1"/>
          </p:cNvPicPr>
          <p:nvPr/>
        </p:nvPicPr>
        <p:blipFill rotWithShape="1">
          <a:blip r:embed="rId3"/>
          <a:srcRect l="8519" t="15269" r="8757" b="24516"/>
          <a:stretch/>
        </p:blipFill>
        <p:spPr>
          <a:xfrm>
            <a:off x="1091381" y="1696063"/>
            <a:ext cx="9719187" cy="4716419"/>
          </a:xfrm>
          <a:prstGeom prst="rect">
            <a:avLst/>
          </a:prstGeom>
        </p:spPr>
      </p:pic>
    </p:spTree>
    <p:extLst>
      <p:ext uri="{BB962C8B-B14F-4D97-AF65-F5344CB8AC3E}">
        <p14:creationId xmlns:p14="http://schemas.microsoft.com/office/powerpoint/2010/main" val="3808933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A00CE-62BA-4631-BCF6-ACB08D216127}"/>
              </a:ext>
            </a:extLst>
          </p:cNvPr>
          <p:cNvSpPr>
            <a:spLocks noGrp="1"/>
          </p:cNvSpPr>
          <p:nvPr>
            <p:ph type="title"/>
          </p:nvPr>
        </p:nvSpPr>
        <p:spPr>
          <a:xfrm>
            <a:off x="904358" y="111410"/>
            <a:ext cx="8596668" cy="1320800"/>
          </a:xfrm>
        </p:spPr>
        <p:txBody>
          <a:bodyPr/>
          <a:lstStyle/>
          <a:p>
            <a:r>
              <a:rPr lang="en-GB" dirty="0"/>
              <a:t>An introduction to sentencing: </a:t>
            </a:r>
            <a:r>
              <a:rPr lang="en-GB" dirty="0">
                <a:solidFill>
                  <a:srgbClr val="0070C0"/>
                </a:solidFill>
              </a:rPr>
              <a:t>AGRRAVATING AND MITIGATING FACTORS</a:t>
            </a:r>
          </a:p>
        </p:txBody>
      </p:sp>
      <p:sp>
        <p:nvSpPr>
          <p:cNvPr id="3" name="Content Placeholder 2">
            <a:extLst>
              <a:ext uri="{FF2B5EF4-FFF2-40B4-BE49-F238E27FC236}">
                <a16:creationId xmlns:a16="http://schemas.microsoft.com/office/drawing/2014/main" id="{53AFFE05-905C-492B-825D-2BDC0423821B}"/>
              </a:ext>
            </a:extLst>
          </p:cNvPr>
          <p:cNvSpPr>
            <a:spLocks noGrp="1"/>
          </p:cNvSpPr>
          <p:nvPr>
            <p:ph idx="1"/>
          </p:nvPr>
        </p:nvSpPr>
        <p:spPr>
          <a:xfrm>
            <a:off x="544902" y="1845279"/>
            <a:ext cx="10087361" cy="4788851"/>
          </a:xfrm>
        </p:spPr>
        <p:txBody>
          <a:bodyPr>
            <a:normAutofit fontScale="62500" lnSpcReduction="20000"/>
          </a:bodyPr>
          <a:lstStyle/>
          <a:p>
            <a:r>
              <a:rPr lang="en-GB" sz="3200" b="1" u="sng" dirty="0">
                <a:solidFill>
                  <a:srgbClr val="0070C0"/>
                </a:solidFill>
              </a:rPr>
              <a:t>Aggravating factors – those indicating higher culpability/more than usually serious degree of harm</a:t>
            </a:r>
          </a:p>
          <a:p>
            <a:pPr algn="l">
              <a:buFont typeface="Arial" panose="020B0604020202020204" pitchFamily="34" charset="0"/>
              <a:buChar char="•"/>
            </a:pPr>
            <a:r>
              <a:rPr lang="en-GB" b="1" dirty="0"/>
              <a:t>Examples include:</a:t>
            </a:r>
            <a:r>
              <a:rPr lang="en-GB" dirty="0"/>
              <a:t> </a:t>
            </a:r>
            <a:r>
              <a:rPr lang="en-GB" b="0" i="0" dirty="0">
                <a:solidFill>
                  <a:srgbClr val="565656"/>
                </a:solidFill>
                <a:effectLst/>
                <a:latin typeface="Open Sans" panose="020B0606030504020204" pitchFamily="34" charset="0"/>
              </a:rPr>
              <a:t>offence committed whilst on bail for other offences;</a:t>
            </a:r>
          </a:p>
          <a:p>
            <a:pPr algn="l">
              <a:buFont typeface="Arial" panose="020B0604020202020204" pitchFamily="34" charset="0"/>
              <a:buChar char="•"/>
            </a:pPr>
            <a:r>
              <a:rPr lang="en-GB" b="0" i="0" dirty="0">
                <a:solidFill>
                  <a:srgbClr val="565656"/>
                </a:solidFill>
                <a:effectLst/>
                <a:latin typeface="Open Sans" panose="020B0606030504020204" pitchFamily="34" charset="0"/>
              </a:rPr>
              <a:t>failure to respond to previous sentences;</a:t>
            </a:r>
          </a:p>
          <a:p>
            <a:pPr algn="l">
              <a:buFont typeface="Arial" panose="020B0604020202020204" pitchFamily="34" charset="0"/>
              <a:buChar char="•"/>
            </a:pPr>
            <a:r>
              <a:rPr lang="en-GB" b="0" i="0" dirty="0">
                <a:solidFill>
                  <a:srgbClr val="565656"/>
                </a:solidFill>
                <a:effectLst/>
                <a:latin typeface="Open Sans" panose="020B0606030504020204" pitchFamily="34" charset="0"/>
              </a:rPr>
              <a:t>offence was racially or religiously aggravated;</a:t>
            </a:r>
          </a:p>
          <a:p>
            <a:pPr algn="l">
              <a:buFont typeface="Arial" panose="020B0604020202020204" pitchFamily="34" charset="0"/>
              <a:buChar char="•"/>
            </a:pPr>
            <a:r>
              <a:rPr lang="en-GB" b="0" i="0" dirty="0">
                <a:solidFill>
                  <a:srgbClr val="565656"/>
                </a:solidFill>
                <a:effectLst/>
                <a:latin typeface="Open Sans" panose="020B0606030504020204" pitchFamily="34" charset="0"/>
              </a:rPr>
              <a:t>offence motivated by, or demonstrating, hostility to the victim based on his or her sexual orientation (or presumed sexual orientation);</a:t>
            </a:r>
          </a:p>
          <a:p>
            <a:pPr marL="0" indent="0">
              <a:buNone/>
            </a:pPr>
            <a:endParaRPr lang="en-GB" dirty="0"/>
          </a:p>
          <a:p>
            <a:r>
              <a:rPr lang="en-GB" sz="2900" b="1" u="sng" dirty="0">
                <a:solidFill>
                  <a:srgbClr val="0070C0"/>
                </a:solidFill>
              </a:rPr>
              <a:t>Mitigating factors – those indicating lower culpability</a:t>
            </a:r>
          </a:p>
          <a:p>
            <a:pPr algn="l">
              <a:buFont typeface="Arial" panose="020B0604020202020204" pitchFamily="34" charset="0"/>
              <a:buChar char="•"/>
            </a:pPr>
            <a:r>
              <a:rPr lang="en-GB" b="1" dirty="0"/>
              <a:t>Examples include: </a:t>
            </a:r>
            <a:r>
              <a:rPr lang="en-GB" b="0" i="0" dirty="0">
                <a:solidFill>
                  <a:srgbClr val="565656"/>
                </a:solidFill>
                <a:effectLst/>
                <a:latin typeface="Open Sans" panose="020B0606030504020204" pitchFamily="34" charset="0"/>
              </a:rPr>
              <a:t>a greater degree of provocation than normally expected;</a:t>
            </a:r>
          </a:p>
          <a:p>
            <a:pPr algn="l">
              <a:buFont typeface="Arial" panose="020B0604020202020204" pitchFamily="34" charset="0"/>
              <a:buChar char="•"/>
            </a:pPr>
            <a:r>
              <a:rPr lang="en-GB" b="0" i="0" dirty="0">
                <a:solidFill>
                  <a:srgbClr val="565656"/>
                </a:solidFill>
                <a:effectLst/>
                <a:latin typeface="Open Sans" panose="020B0606030504020204" pitchFamily="34" charset="0"/>
              </a:rPr>
              <a:t>mental illness or disability;</a:t>
            </a:r>
          </a:p>
          <a:p>
            <a:pPr algn="l">
              <a:buFont typeface="Arial" panose="020B0604020202020204" pitchFamily="34" charset="0"/>
              <a:buChar char="•"/>
            </a:pPr>
            <a:r>
              <a:rPr lang="en-GB" b="0" i="0" dirty="0">
                <a:solidFill>
                  <a:srgbClr val="565656"/>
                </a:solidFill>
                <a:effectLst/>
                <a:latin typeface="Open Sans" panose="020B0606030504020204" pitchFamily="34" charset="0"/>
              </a:rPr>
              <a:t>youth or age, where it affects the responsibility of the individual defendant;</a:t>
            </a:r>
          </a:p>
          <a:p>
            <a:pPr algn="l">
              <a:buFont typeface="Arial" panose="020B0604020202020204" pitchFamily="34" charset="0"/>
              <a:buChar char="•"/>
            </a:pPr>
            <a:r>
              <a:rPr lang="en-GB" b="0" i="0" dirty="0">
                <a:solidFill>
                  <a:srgbClr val="565656"/>
                </a:solidFill>
                <a:effectLst/>
                <a:latin typeface="Open Sans" panose="020B0606030504020204" pitchFamily="34" charset="0"/>
              </a:rPr>
              <a:t>the fact that the offender played only a minor role in the offence.</a:t>
            </a:r>
          </a:p>
          <a:p>
            <a:pPr marL="0" indent="0" algn="l">
              <a:buNone/>
            </a:pPr>
            <a:endParaRPr lang="en-GB" dirty="0"/>
          </a:p>
          <a:p>
            <a:r>
              <a:rPr lang="en-GB" sz="2900" b="1" u="sng" dirty="0">
                <a:solidFill>
                  <a:srgbClr val="0070C0"/>
                </a:solidFill>
              </a:rPr>
              <a:t>Offender mitigation:</a:t>
            </a:r>
          </a:p>
          <a:p>
            <a:pPr algn="l">
              <a:buFont typeface="Arial" panose="020B0604020202020204" pitchFamily="34" charset="0"/>
              <a:buChar char="•"/>
            </a:pPr>
            <a:r>
              <a:rPr lang="en-GB" b="0" i="0" dirty="0">
                <a:solidFill>
                  <a:srgbClr val="565656"/>
                </a:solidFill>
                <a:effectLst/>
                <a:latin typeface="Open Sans" panose="020B0606030504020204" pitchFamily="34" charset="0"/>
              </a:rPr>
              <a:t>genuine remorse;</a:t>
            </a:r>
          </a:p>
          <a:p>
            <a:pPr algn="l">
              <a:buFont typeface="Arial" panose="020B0604020202020204" pitchFamily="34" charset="0"/>
              <a:buChar char="•"/>
            </a:pPr>
            <a:r>
              <a:rPr lang="en-GB" b="0" i="0" dirty="0">
                <a:solidFill>
                  <a:srgbClr val="565656"/>
                </a:solidFill>
                <a:effectLst/>
                <a:latin typeface="Open Sans" panose="020B0606030504020204" pitchFamily="34" charset="0"/>
              </a:rPr>
              <a:t>admissions to police in interview;</a:t>
            </a:r>
          </a:p>
          <a:p>
            <a:pPr algn="l">
              <a:buFont typeface="Arial" panose="020B0604020202020204" pitchFamily="34" charset="0"/>
              <a:buChar char="•"/>
            </a:pPr>
            <a:r>
              <a:rPr lang="en-GB" b="0" i="0" dirty="0">
                <a:solidFill>
                  <a:srgbClr val="565656"/>
                </a:solidFill>
                <a:effectLst/>
                <a:latin typeface="Open Sans" panose="020B0606030504020204" pitchFamily="34" charset="0"/>
              </a:rPr>
              <a:t>ready co-operation with authorities</a:t>
            </a:r>
          </a:p>
          <a:p>
            <a:pPr marL="0" indent="0">
              <a:buNone/>
            </a:pPr>
            <a:endParaRPr lang="en-GB" dirty="0"/>
          </a:p>
          <a:p>
            <a:endParaRPr lang="en-GB" dirty="0"/>
          </a:p>
        </p:txBody>
      </p:sp>
    </p:spTree>
    <p:extLst>
      <p:ext uri="{BB962C8B-B14F-4D97-AF65-F5344CB8AC3E}">
        <p14:creationId xmlns:p14="http://schemas.microsoft.com/office/powerpoint/2010/main" val="2617250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717AA-C9C2-4C58-B2B9-CF36BDB57AB8}"/>
              </a:ext>
            </a:extLst>
          </p:cNvPr>
          <p:cNvSpPr>
            <a:spLocks noGrp="1"/>
          </p:cNvSpPr>
          <p:nvPr>
            <p:ph type="title"/>
          </p:nvPr>
        </p:nvSpPr>
        <p:spPr>
          <a:xfrm>
            <a:off x="3282380" y="215196"/>
            <a:ext cx="8770571" cy="1345269"/>
          </a:xfrm>
        </p:spPr>
        <p:txBody>
          <a:bodyPr/>
          <a:lstStyle/>
          <a:p>
            <a:r>
              <a:rPr lang="en-GB" dirty="0"/>
              <a:t>SCENARIO 1</a:t>
            </a:r>
          </a:p>
        </p:txBody>
      </p:sp>
      <p:sp>
        <p:nvSpPr>
          <p:cNvPr id="5" name="Content Placeholder 4">
            <a:extLst>
              <a:ext uri="{FF2B5EF4-FFF2-40B4-BE49-F238E27FC236}">
                <a16:creationId xmlns:a16="http://schemas.microsoft.com/office/drawing/2014/main" id="{8107E5F3-FAD9-47AE-B109-8EA176457CCC}"/>
              </a:ext>
            </a:extLst>
          </p:cNvPr>
          <p:cNvSpPr>
            <a:spLocks noGrp="1"/>
          </p:cNvSpPr>
          <p:nvPr>
            <p:ph idx="1"/>
          </p:nvPr>
        </p:nvSpPr>
        <p:spPr>
          <a:xfrm>
            <a:off x="876564" y="939625"/>
            <a:ext cx="10602524" cy="5751260"/>
          </a:xfrm>
          <a:solidFill>
            <a:schemeClr val="bg1"/>
          </a:solidFill>
        </p:spPr>
        <p:txBody>
          <a:bodyPr>
            <a:normAutofit fontScale="77500" lnSpcReduction="20000"/>
          </a:bodyPr>
          <a:lstStyle/>
          <a:p>
            <a:r>
              <a:rPr lang="en-GB" dirty="0"/>
              <a:t>Scenario 1: explanation </a:t>
            </a:r>
          </a:p>
          <a:p>
            <a:r>
              <a:rPr lang="en-GB" b="1" dirty="0"/>
              <a:t>Culpability and harm </a:t>
            </a:r>
          </a:p>
          <a:p>
            <a:r>
              <a:rPr lang="en-GB" dirty="0"/>
              <a:t>This case would come under lower culpability as it was committed on impulse with </a:t>
            </a:r>
          </a:p>
          <a:p>
            <a:r>
              <a:rPr lang="en-GB" dirty="0"/>
              <a:t>limited intrusion. In terms of harm, it is likely that the court would regard it as lesser </a:t>
            </a:r>
          </a:p>
          <a:p>
            <a:r>
              <a:rPr lang="en-GB" dirty="0"/>
              <a:t>harm as the property stolen was of low value. </a:t>
            </a:r>
          </a:p>
          <a:p>
            <a:r>
              <a:rPr lang="en-GB" b="1" dirty="0"/>
              <a:t>Aggravating and mitigating factors </a:t>
            </a:r>
          </a:p>
          <a:p>
            <a:r>
              <a:rPr lang="en-GB" dirty="0"/>
              <a:t>Mitigating factors would include Rachel’s lack of previous convictions, her remorse as </a:t>
            </a:r>
          </a:p>
          <a:p>
            <a:r>
              <a:rPr lang="en-GB" dirty="0"/>
              <a:t>demonstrated by repaying the money and co-operation with the police. </a:t>
            </a:r>
          </a:p>
          <a:p>
            <a:r>
              <a:rPr lang="en-GB" b="1" dirty="0"/>
              <a:t>Guilty plea and Sentence </a:t>
            </a:r>
          </a:p>
          <a:p>
            <a:r>
              <a:rPr lang="en-GB" dirty="0"/>
              <a:t>Lesser harm and lower culpability would place the offence in category 3 which has a </a:t>
            </a:r>
          </a:p>
          <a:p>
            <a:r>
              <a:rPr lang="en-GB" dirty="0"/>
              <a:t>range of a low level community order to 26 weeks’ custody. The starting point is a </a:t>
            </a:r>
          </a:p>
          <a:p>
            <a:r>
              <a:rPr lang="en-GB" dirty="0"/>
              <a:t>high level community order. </a:t>
            </a:r>
          </a:p>
          <a:p>
            <a:r>
              <a:rPr lang="en-GB" dirty="0"/>
              <a:t>There is a guilty plea at the earliest opportunity, which will lead to a reduction in the </a:t>
            </a:r>
          </a:p>
          <a:p>
            <a:r>
              <a:rPr lang="en-GB" dirty="0"/>
              <a:t>punitive elements of the sentence. </a:t>
            </a:r>
          </a:p>
          <a:p>
            <a:r>
              <a:rPr lang="en-GB" dirty="0"/>
              <a:t>A likely sentence could be a community order for 12 months with the following </a:t>
            </a:r>
          </a:p>
          <a:p>
            <a:r>
              <a:rPr lang="en-GB" dirty="0"/>
              <a:t>requirements: </a:t>
            </a:r>
          </a:p>
          <a:p>
            <a:r>
              <a:rPr lang="en-GB" dirty="0"/>
              <a:t>1. Unpaid work 40 hours (reduced from 60 hours to reflect guilty plea) </a:t>
            </a:r>
          </a:p>
          <a:p>
            <a:r>
              <a:rPr lang="en-GB" dirty="0"/>
              <a:t>2. Rehabilitation activity requirement – whereby Rachel would be required to </a:t>
            </a:r>
          </a:p>
          <a:p>
            <a:r>
              <a:rPr lang="en-GB" dirty="0"/>
              <a:t>undertake activities designed to prevent her from offending again.</a:t>
            </a:r>
          </a:p>
        </p:txBody>
      </p:sp>
    </p:spTree>
    <p:extLst>
      <p:ext uri="{BB962C8B-B14F-4D97-AF65-F5344CB8AC3E}">
        <p14:creationId xmlns:p14="http://schemas.microsoft.com/office/powerpoint/2010/main" val="4072413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210B1-CCA5-4116-B006-D42077B847A1}"/>
              </a:ext>
            </a:extLst>
          </p:cNvPr>
          <p:cNvSpPr>
            <a:spLocks noGrp="1"/>
          </p:cNvSpPr>
          <p:nvPr>
            <p:ph type="title"/>
          </p:nvPr>
        </p:nvSpPr>
        <p:spPr/>
        <p:txBody>
          <a:bodyPr/>
          <a:lstStyle/>
          <a:p>
            <a:r>
              <a:rPr lang="en-GB" dirty="0"/>
              <a:t>SCENARIO 2</a:t>
            </a:r>
          </a:p>
        </p:txBody>
      </p:sp>
      <p:sp>
        <p:nvSpPr>
          <p:cNvPr id="3" name="Content Placeholder 2">
            <a:extLst>
              <a:ext uri="{FF2B5EF4-FFF2-40B4-BE49-F238E27FC236}">
                <a16:creationId xmlns:a16="http://schemas.microsoft.com/office/drawing/2014/main" id="{222A627B-4AF9-468E-A73E-7FE7DF84B913}"/>
              </a:ext>
            </a:extLst>
          </p:cNvPr>
          <p:cNvSpPr>
            <a:spLocks noGrp="1"/>
          </p:cNvSpPr>
          <p:nvPr>
            <p:ph idx="1"/>
          </p:nvPr>
        </p:nvSpPr>
        <p:spPr>
          <a:xfrm>
            <a:off x="145044" y="1545021"/>
            <a:ext cx="10545768" cy="5133251"/>
          </a:xfrm>
          <a:solidFill>
            <a:schemeClr val="bg1"/>
          </a:solidFill>
        </p:spPr>
        <p:txBody>
          <a:bodyPr>
            <a:normAutofit fontScale="92500" lnSpcReduction="10000"/>
          </a:bodyPr>
          <a:lstStyle/>
          <a:p>
            <a:r>
              <a:rPr lang="en-GB" dirty="0"/>
              <a:t>Scenario 2: explanation</a:t>
            </a:r>
          </a:p>
          <a:p>
            <a:r>
              <a:rPr lang="en-GB" dirty="0"/>
              <a:t> </a:t>
            </a:r>
            <a:r>
              <a:rPr lang="en-GB" b="1" dirty="0"/>
              <a:t>Culpability and harm </a:t>
            </a:r>
          </a:p>
          <a:p>
            <a:r>
              <a:rPr lang="en-GB" dirty="0"/>
              <a:t>This case would come under lower culpability as it was committed on impulse and does not contain any of the factors which would indicate higher culpability. It would come under greater harm as there was a significant loss to the victim. </a:t>
            </a:r>
          </a:p>
          <a:p>
            <a:r>
              <a:rPr lang="en-GB" b="1" dirty="0"/>
              <a:t>Aggravating and mitigating factors</a:t>
            </a:r>
          </a:p>
          <a:p>
            <a:r>
              <a:rPr lang="en-GB" dirty="0"/>
              <a:t> Duncan’s previous convictions are aggravating factors as are his failure to comply with previous court orders and the fact that he committed this offence when he was under the influence of drugs. The court would consider his determination to address his offending behaviour by enrolling on a drug treatment programme to be a mitigating factor; however the credit he would be given for any expression of remorse would be reduced by the fact that he was convicted after a trial. </a:t>
            </a:r>
          </a:p>
          <a:p>
            <a:r>
              <a:rPr lang="en-GB" b="1" dirty="0"/>
              <a:t>Guilty plea and Sentence</a:t>
            </a:r>
          </a:p>
          <a:p>
            <a:r>
              <a:rPr lang="en-GB" dirty="0"/>
              <a:t> Greater harm and lower culpability would place the offence in category 2 which has a range of a high level community order to two years’ custody. The starting point is one year’s custody. He was convicted after a trial, so there can be no reduction for a guilty plea. If the court is satisfied of his determination to address his drug abuse a high level community order with a drug rehabilitation requirement would be a likely sentence. Otherwise a custodial sentence of 18 months would be likely.</a:t>
            </a:r>
          </a:p>
        </p:txBody>
      </p:sp>
    </p:spTree>
    <p:extLst>
      <p:ext uri="{BB962C8B-B14F-4D97-AF65-F5344CB8AC3E}">
        <p14:creationId xmlns:p14="http://schemas.microsoft.com/office/powerpoint/2010/main" val="3174914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CDF78-378D-4C7A-B7E1-D3881B74A347}"/>
              </a:ext>
            </a:extLst>
          </p:cNvPr>
          <p:cNvSpPr>
            <a:spLocks noGrp="1"/>
          </p:cNvSpPr>
          <p:nvPr>
            <p:ph type="title"/>
          </p:nvPr>
        </p:nvSpPr>
        <p:spPr/>
        <p:txBody>
          <a:bodyPr/>
          <a:lstStyle/>
          <a:p>
            <a:r>
              <a:rPr lang="en-GB" dirty="0"/>
              <a:t>SCENARIO 3</a:t>
            </a:r>
          </a:p>
        </p:txBody>
      </p:sp>
      <p:sp>
        <p:nvSpPr>
          <p:cNvPr id="3" name="Content Placeholder 2">
            <a:extLst>
              <a:ext uri="{FF2B5EF4-FFF2-40B4-BE49-F238E27FC236}">
                <a16:creationId xmlns:a16="http://schemas.microsoft.com/office/drawing/2014/main" id="{54585469-7EE1-4118-90D7-172AE5E674F1}"/>
              </a:ext>
            </a:extLst>
          </p:cNvPr>
          <p:cNvSpPr>
            <a:spLocks noGrp="1"/>
          </p:cNvSpPr>
          <p:nvPr>
            <p:ph idx="1"/>
          </p:nvPr>
        </p:nvSpPr>
        <p:spPr>
          <a:xfrm>
            <a:off x="889174" y="1330610"/>
            <a:ext cx="10741261" cy="5110395"/>
          </a:xfrm>
          <a:solidFill>
            <a:schemeClr val="bg1"/>
          </a:solidFill>
        </p:spPr>
        <p:txBody>
          <a:bodyPr>
            <a:normAutofit fontScale="92500" lnSpcReduction="10000"/>
          </a:bodyPr>
          <a:lstStyle/>
          <a:p>
            <a:r>
              <a:rPr lang="en-GB" b="1" dirty="0"/>
              <a:t>Scenario 3: explanation </a:t>
            </a:r>
          </a:p>
          <a:p>
            <a:r>
              <a:rPr lang="en-GB" b="1" dirty="0"/>
              <a:t>Culpability and harm</a:t>
            </a:r>
          </a:p>
          <a:p>
            <a:r>
              <a:rPr lang="en-GB" dirty="0"/>
              <a:t> This case would come under higher culpability as he deliberately targeted vulnerable victims; he planned the offence, took a screwdriver with him and caused damage. It would come under greater harm as the occupiers were at home and were caused significant trauma.</a:t>
            </a:r>
          </a:p>
          <a:p>
            <a:r>
              <a:rPr lang="en-GB" dirty="0"/>
              <a:t> </a:t>
            </a:r>
            <a:r>
              <a:rPr lang="en-GB" b="1" dirty="0"/>
              <a:t>Aggravating and mitigating factors </a:t>
            </a:r>
          </a:p>
          <a:p>
            <a:r>
              <a:rPr lang="en-GB" dirty="0"/>
              <a:t>Andrew’s previous convictions are aggravating factors and as this is his third conviction for a domestic burglary the court must impose a sentence of at least three years unless there are particular circumstances that would make it unjust to do so. The fact that the offence was committed at night is an additional aggravating factor. There are no mitigating factors. </a:t>
            </a:r>
          </a:p>
          <a:p>
            <a:r>
              <a:rPr lang="en-GB" b="1" dirty="0"/>
              <a:t>Guilty plea and Sentence</a:t>
            </a:r>
          </a:p>
          <a:p>
            <a:r>
              <a:rPr lang="en-GB" dirty="0"/>
              <a:t> Greater harm and greater culpability would place the offence in category 1 which has a range of two to six years’ custody. </a:t>
            </a:r>
          </a:p>
          <a:p>
            <a:r>
              <a:rPr lang="en-GB" dirty="0"/>
              <a:t>The starting point is three years’ custody. The guilty plea will lead to a reduction in the sentence of up to a third (the maximum reduction to a three year minimum term is 20 per cent). The likely sentence on these facts is at least three years’ custody. </a:t>
            </a:r>
          </a:p>
        </p:txBody>
      </p:sp>
    </p:spTree>
    <p:extLst>
      <p:ext uri="{BB962C8B-B14F-4D97-AF65-F5344CB8AC3E}">
        <p14:creationId xmlns:p14="http://schemas.microsoft.com/office/powerpoint/2010/main" val="58586099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1898</Words>
  <Application>Microsoft Office PowerPoint</Application>
  <PresentationFormat>Widescreen</PresentationFormat>
  <Paragraphs>152</Paragraphs>
  <Slides>19</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19</vt:i4>
      </vt:variant>
    </vt:vector>
  </HeadingPairs>
  <TitlesOfParts>
    <vt:vector size="27" baseType="lpstr">
      <vt:lpstr>Arial</vt:lpstr>
      <vt:lpstr>Calibri</vt:lpstr>
      <vt:lpstr>Calibri Light</vt:lpstr>
      <vt:lpstr>Open Sans</vt:lpstr>
      <vt:lpstr>Trebuchet MS</vt:lpstr>
      <vt:lpstr>Wingdings 3</vt:lpstr>
      <vt:lpstr>Retrospect</vt:lpstr>
      <vt:lpstr>Facet</vt:lpstr>
      <vt:lpstr>UCJP – Non custodial sentences</vt:lpstr>
      <vt:lpstr>Recap from lecture</vt:lpstr>
      <vt:lpstr>Revolving doors agency (2018)</vt:lpstr>
      <vt:lpstr>PowerPoint Presentation</vt:lpstr>
      <vt:lpstr>A solution to short prison sentences?</vt:lpstr>
      <vt:lpstr>Why are the number of community sentences falling?</vt:lpstr>
      <vt:lpstr>What is restorative justice? | Restorative Justice Council</vt:lpstr>
      <vt:lpstr>Benefits of Restorative Justice</vt:lpstr>
      <vt:lpstr>Extra reading </vt:lpstr>
      <vt:lpstr>Armstrong and Weaver (2013): Persistent Punishment: User Views of Short Prison Sentences</vt:lpstr>
      <vt:lpstr>Armstrong and Weaver (2013) FINDINGS:</vt:lpstr>
      <vt:lpstr>Sentencing reform</vt:lpstr>
      <vt:lpstr>Sentencing reform</vt:lpstr>
      <vt:lpstr>A fresh concern . . .  .</vt:lpstr>
      <vt:lpstr>An introduction to sentencing: CULPABILITY  </vt:lpstr>
      <vt:lpstr>An introduction to sentencing: AGRRAVATING AND MITIGATING FACTORS</vt:lpstr>
      <vt:lpstr>SCENARIO 1</vt:lpstr>
      <vt:lpstr>SCENARIO 2</vt:lpstr>
      <vt:lpstr>SCENARIO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322</cp:revision>
  <dcterms:created xsi:type="dcterms:W3CDTF">2020-10-26T10:49:44Z</dcterms:created>
  <dcterms:modified xsi:type="dcterms:W3CDTF">2022-02-23T12:20:34Z</dcterms:modified>
</cp:coreProperties>
</file>