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55"/>
  </p:notesMasterIdLst>
  <p:sldIdLst>
    <p:sldId id="256" r:id="rId2"/>
    <p:sldId id="257" r:id="rId3"/>
    <p:sldId id="258" r:id="rId4"/>
    <p:sldId id="259" r:id="rId5"/>
    <p:sldId id="260" r:id="rId6"/>
    <p:sldId id="261" r:id="rId7"/>
    <p:sldId id="265" r:id="rId8"/>
    <p:sldId id="263" r:id="rId9"/>
    <p:sldId id="264" r:id="rId10"/>
    <p:sldId id="291" r:id="rId11"/>
    <p:sldId id="267" r:id="rId12"/>
    <p:sldId id="266" r:id="rId13"/>
    <p:sldId id="268" r:id="rId14"/>
    <p:sldId id="270" r:id="rId15"/>
    <p:sldId id="271" r:id="rId16"/>
    <p:sldId id="269" r:id="rId17"/>
    <p:sldId id="272" r:id="rId18"/>
    <p:sldId id="273" r:id="rId19"/>
    <p:sldId id="274" r:id="rId20"/>
    <p:sldId id="275" r:id="rId21"/>
    <p:sldId id="276" r:id="rId22"/>
    <p:sldId id="277" r:id="rId23"/>
    <p:sldId id="279" r:id="rId24"/>
    <p:sldId id="278" r:id="rId25"/>
    <p:sldId id="280" r:id="rId26"/>
    <p:sldId id="282" r:id="rId27"/>
    <p:sldId id="283" r:id="rId28"/>
    <p:sldId id="285" r:id="rId29"/>
    <p:sldId id="287" r:id="rId30"/>
    <p:sldId id="288" r:id="rId31"/>
    <p:sldId id="286" r:id="rId32"/>
    <p:sldId id="289" r:id="rId33"/>
    <p:sldId id="284" r:id="rId34"/>
    <p:sldId id="290" r:id="rId35"/>
    <p:sldId id="292" r:id="rId36"/>
    <p:sldId id="294" r:id="rId37"/>
    <p:sldId id="293" r:id="rId38"/>
    <p:sldId id="296" r:id="rId39"/>
    <p:sldId id="305" r:id="rId40"/>
    <p:sldId id="298" r:id="rId41"/>
    <p:sldId id="299" r:id="rId42"/>
    <p:sldId id="300" r:id="rId43"/>
    <p:sldId id="301" r:id="rId44"/>
    <p:sldId id="302" r:id="rId45"/>
    <p:sldId id="297" r:id="rId46"/>
    <p:sldId id="306" r:id="rId47"/>
    <p:sldId id="307" r:id="rId48"/>
    <p:sldId id="308" r:id="rId49"/>
    <p:sldId id="309" r:id="rId50"/>
    <p:sldId id="310" r:id="rId51"/>
    <p:sldId id="303" r:id="rId52"/>
    <p:sldId id="295" r:id="rId53"/>
    <p:sldId id="304" r:id="rId5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771"/>
    <p:restoredTop sz="94670"/>
  </p:normalViewPr>
  <p:slideViewPr>
    <p:cSldViewPr snapToGrid="0" snapToObjects="1">
      <p:cViewPr>
        <p:scale>
          <a:sx n="70" d="100"/>
          <a:sy n="70" d="100"/>
        </p:scale>
        <p:origin x="320" y="1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_rels/data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svg"/><Relationship Id="rId1"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2E50C7-5DEA-4A60-AC76-D9A756A5C1A5}"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0962DD9C-0FF9-2246-8EE0-2DD99FD4E512}" type="pres">
      <dgm:prSet presAssocID="{AB2E50C7-5DEA-4A60-AC76-D9A756A5C1A5}" presName="Name0" presStyleCnt="0">
        <dgm:presLayoutVars>
          <dgm:dir/>
          <dgm:resizeHandles val="exact"/>
        </dgm:presLayoutVars>
      </dgm:prSet>
      <dgm:spPr/>
    </dgm:pt>
  </dgm:ptLst>
  <dgm:cxnLst>
    <dgm:cxn modelId="{D7E7486B-ED2B-0644-828A-CFD08E531557}" type="presOf" srcId="{AB2E50C7-5DEA-4A60-AC76-D9A756A5C1A5}" destId="{0962DD9C-0FF9-2246-8EE0-2DD99FD4E512}" srcOrd="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2E50C7-5DEA-4A60-AC76-D9A756A5C1A5}"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99BA9EE8-BF4E-473F-8860-4499A69643D6}">
      <dgm:prSet/>
      <dgm:spPr>
        <a:solidFill>
          <a:schemeClr val="accent5"/>
        </a:solidFill>
      </dgm:spPr>
      <dgm:t>
        <a:bodyPr/>
        <a:lstStyle/>
        <a:p>
          <a:r>
            <a:rPr lang="en-GB" b="1" i="0" dirty="0"/>
            <a:t>1. </a:t>
          </a:r>
          <a:r>
            <a:rPr lang="en-GB" b="1" i="0"/>
            <a:t>existing as an idea, feeling or quality not as a material object.</a:t>
          </a:r>
          <a:endParaRPr lang="en-US" dirty="0"/>
        </a:p>
      </dgm:t>
    </dgm:pt>
    <dgm:pt modelId="{B41E7423-7E30-4391-BE72-8D6C2B1D95AE}" type="parTrans" cxnId="{FB34D052-DF65-4855-95EB-6AE1E93A4867}">
      <dgm:prSet/>
      <dgm:spPr/>
      <dgm:t>
        <a:bodyPr/>
        <a:lstStyle/>
        <a:p>
          <a:endParaRPr lang="en-US"/>
        </a:p>
      </dgm:t>
    </dgm:pt>
    <dgm:pt modelId="{F542F2A6-CC41-4F79-9F66-7AAAE60F7686}" type="sibTrans" cxnId="{FB34D052-DF65-4855-95EB-6AE1E93A4867}">
      <dgm:prSet/>
      <dgm:spPr/>
      <dgm:t>
        <a:bodyPr/>
        <a:lstStyle/>
        <a:p>
          <a:endParaRPr lang="en-US"/>
        </a:p>
      </dgm:t>
    </dgm:pt>
    <dgm:pt modelId="{E1DB953A-0D9F-49DB-A8EA-51984939D067}">
      <dgm:prSet/>
      <dgm:spPr>
        <a:solidFill>
          <a:schemeClr val="accent6"/>
        </a:solidFill>
      </dgm:spPr>
      <dgm:t>
        <a:bodyPr/>
        <a:lstStyle/>
        <a:p>
          <a:r>
            <a:rPr lang="en-US" baseline="0" dirty="0"/>
            <a:t>2. relating to or denoting art that does not represent external reality, but rather seeks to achieve its effect using shapes, colours, textures, (sounds and emotions.)</a:t>
          </a:r>
          <a:endParaRPr lang="en-US" dirty="0"/>
        </a:p>
      </dgm:t>
    </dgm:pt>
    <dgm:pt modelId="{6B77615C-BBB1-4BBD-A93F-B473A30FF19D}" type="parTrans" cxnId="{E9450CB1-237F-4F1A-B09D-6473ED2B9227}">
      <dgm:prSet/>
      <dgm:spPr/>
      <dgm:t>
        <a:bodyPr/>
        <a:lstStyle/>
        <a:p>
          <a:endParaRPr lang="en-US"/>
        </a:p>
      </dgm:t>
    </dgm:pt>
    <dgm:pt modelId="{F0F4AAB0-5229-46E2-8973-B58F16748D05}" type="sibTrans" cxnId="{E9450CB1-237F-4F1A-B09D-6473ED2B9227}">
      <dgm:prSet/>
      <dgm:spPr/>
      <dgm:t>
        <a:bodyPr/>
        <a:lstStyle/>
        <a:p>
          <a:endParaRPr lang="en-US"/>
        </a:p>
      </dgm:t>
    </dgm:pt>
    <dgm:pt modelId="{159C6585-6938-2A40-B1CC-4C1335C22EEC}">
      <dgm:prSet/>
      <dgm:spPr/>
      <dgm:t>
        <a:bodyPr/>
        <a:lstStyle/>
        <a:p>
          <a:r>
            <a:rPr lang="en-US" i="1" baseline="0" dirty="0"/>
            <a:t>Adjective </a:t>
          </a:r>
          <a:endParaRPr lang="en-GB" dirty="0"/>
        </a:p>
      </dgm:t>
    </dgm:pt>
    <dgm:pt modelId="{1FDD2ADE-02F5-6B48-A88D-36B8DAAF8A42}" type="parTrans" cxnId="{561D44D8-9B30-1E41-A73C-D9EFBFD6A30C}">
      <dgm:prSet/>
      <dgm:spPr/>
      <dgm:t>
        <a:bodyPr/>
        <a:lstStyle/>
        <a:p>
          <a:endParaRPr lang="en-GB"/>
        </a:p>
      </dgm:t>
    </dgm:pt>
    <dgm:pt modelId="{F7368E7B-FE65-0442-B88D-B03AF9AC3396}" type="sibTrans" cxnId="{561D44D8-9B30-1E41-A73C-D9EFBFD6A30C}">
      <dgm:prSet/>
      <dgm:spPr/>
      <dgm:t>
        <a:bodyPr/>
        <a:lstStyle/>
        <a:p>
          <a:endParaRPr lang="en-GB"/>
        </a:p>
      </dgm:t>
    </dgm:pt>
    <dgm:pt modelId="{B3363361-9DD7-934B-9108-866DEB8B9403}">
      <dgm:prSet/>
      <dgm:spPr>
        <a:solidFill>
          <a:schemeClr val="accent4"/>
        </a:solidFill>
      </dgm:spPr>
      <dgm:t>
        <a:bodyPr/>
        <a:lstStyle/>
        <a:p>
          <a:r>
            <a:rPr lang="en-US" dirty="0"/>
            <a:t>Verb</a:t>
          </a:r>
          <a:endParaRPr lang="en-GB" dirty="0"/>
        </a:p>
      </dgm:t>
    </dgm:pt>
    <dgm:pt modelId="{1978A81A-9B5D-5446-A1DD-88D92E7DB2E1}" type="parTrans" cxnId="{2708207B-CE27-5747-9006-2F4F1875ABEC}">
      <dgm:prSet/>
      <dgm:spPr/>
      <dgm:t>
        <a:bodyPr/>
        <a:lstStyle/>
        <a:p>
          <a:endParaRPr lang="en-GB"/>
        </a:p>
      </dgm:t>
    </dgm:pt>
    <dgm:pt modelId="{172E0363-139B-6F4C-B943-BC226D570A5B}" type="sibTrans" cxnId="{2708207B-CE27-5747-9006-2F4F1875ABEC}">
      <dgm:prSet/>
      <dgm:spPr/>
      <dgm:t>
        <a:bodyPr/>
        <a:lstStyle/>
        <a:p>
          <a:endParaRPr lang="en-GB"/>
        </a:p>
      </dgm:t>
    </dgm:pt>
    <dgm:pt modelId="{692A4F4D-8AE3-AB4F-AB3A-0C5D6D5EF5D9}">
      <dgm:prSet/>
      <dgm:spPr>
        <a:solidFill>
          <a:schemeClr val="accent3"/>
        </a:solidFill>
      </dgm:spPr>
      <dgm:t>
        <a:bodyPr/>
        <a:lstStyle/>
        <a:p>
          <a:r>
            <a:rPr lang="en-GB" dirty="0"/>
            <a:t>1. Consider something theoretically or separately from something else </a:t>
          </a:r>
        </a:p>
      </dgm:t>
    </dgm:pt>
    <dgm:pt modelId="{373AD6C5-73E6-7C47-8B36-7F6CE72FD7F1}" type="parTrans" cxnId="{26917659-6F36-9444-BC1E-E5FB7168B203}">
      <dgm:prSet/>
      <dgm:spPr/>
      <dgm:t>
        <a:bodyPr/>
        <a:lstStyle/>
        <a:p>
          <a:endParaRPr lang="en-GB"/>
        </a:p>
      </dgm:t>
    </dgm:pt>
    <dgm:pt modelId="{36392ED5-EBBC-BC47-9287-D462F86622CB}" type="sibTrans" cxnId="{26917659-6F36-9444-BC1E-E5FB7168B203}">
      <dgm:prSet/>
      <dgm:spPr/>
      <dgm:t>
        <a:bodyPr/>
        <a:lstStyle/>
        <a:p>
          <a:endParaRPr lang="en-GB"/>
        </a:p>
      </dgm:t>
    </dgm:pt>
    <dgm:pt modelId="{0962DD9C-0FF9-2246-8EE0-2DD99FD4E512}" type="pres">
      <dgm:prSet presAssocID="{AB2E50C7-5DEA-4A60-AC76-D9A756A5C1A5}" presName="Name0" presStyleCnt="0">
        <dgm:presLayoutVars>
          <dgm:dir/>
          <dgm:resizeHandles val="exact"/>
        </dgm:presLayoutVars>
      </dgm:prSet>
      <dgm:spPr/>
    </dgm:pt>
    <dgm:pt modelId="{94274F9C-4B59-B549-807D-9B65D883A7CC}" type="pres">
      <dgm:prSet presAssocID="{159C6585-6938-2A40-B1CC-4C1335C22EEC}" presName="node" presStyleLbl="node1" presStyleIdx="0" presStyleCnt="5">
        <dgm:presLayoutVars>
          <dgm:bulletEnabled val="1"/>
        </dgm:presLayoutVars>
      </dgm:prSet>
      <dgm:spPr/>
    </dgm:pt>
    <dgm:pt modelId="{2DE54433-6355-DA43-BFE7-28106A26DD8D}" type="pres">
      <dgm:prSet presAssocID="{F7368E7B-FE65-0442-B88D-B03AF9AC3396}" presName="sibTrans" presStyleLbl="sibTrans1D1" presStyleIdx="0" presStyleCnt="4"/>
      <dgm:spPr/>
    </dgm:pt>
    <dgm:pt modelId="{EFA19817-6D6F-1C4D-B211-13FCBE646D3F}" type="pres">
      <dgm:prSet presAssocID="{F7368E7B-FE65-0442-B88D-B03AF9AC3396}" presName="connectorText" presStyleLbl="sibTrans1D1" presStyleIdx="0" presStyleCnt="4"/>
      <dgm:spPr/>
    </dgm:pt>
    <dgm:pt modelId="{EF320FC7-2E5F-E44B-92DF-6DCBEFF1D525}" type="pres">
      <dgm:prSet presAssocID="{99BA9EE8-BF4E-473F-8860-4499A69643D6}" presName="node" presStyleLbl="node1" presStyleIdx="1" presStyleCnt="5">
        <dgm:presLayoutVars>
          <dgm:bulletEnabled val="1"/>
        </dgm:presLayoutVars>
      </dgm:prSet>
      <dgm:spPr/>
    </dgm:pt>
    <dgm:pt modelId="{483FF843-EE1C-274C-9E78-284F05779974}" type="pres">
      <dgm:prSet presAssocID="{F542F2A6-CC41-4F79-9F66-7AAAE60F7686}" presName="sibTrans" presStyleLbl="sibTrans1D1" presStyleIdx="1" presStyleCnt="4"/>
      <dgm:spPr/>
    </dgm:pt>
    <dgm:pt modelId="{CB4F48BD-0A27-2942-826A-4154278B761C}" type="pres">
      <dgm:prSet presAssocID="{F542F2A6-CC41-4F79-9F66-7AAAE60F7686}" presName="connectorText" presStyleLbl="sibTrans1D1" presStyleIdx="1" presStyleCnt="4"/>
      <dgm:spPr/>
    </dgm:pt>
    <dgm:pt modelId="{3CD63132-DD55-2D4B-A78E-031053529471}" type="pres">
      <dgm:prSet presAssocID="{E1DB953A-0D9F-49DB-A8EA-51984939D067}" presName="node" presStyleLbl="node1" presStyleIdx="2" presStyleCnt="5">
        <dgm:presLayoutVars>
          <dgm:bulletEnabled val="1"/>
        </dgm:presLayoutVars>
      </dgm:prSet>
      <dgm:spPr/>
    </dgm:pt>
    <dgm:pt modelId="{E743F982-FDD1-5F45-9A49-6E0D261E19AD}" type="pres">
      <dgm:prSet presAssocID="{F0F4AAB0-5229-46E2-8973-B58F16748D05}" presName="sibTrans" presStyleLbl="sibTrans1D1" presStyleIdx="2" presStyleCnt="4"/>
      <dgm:spPr/>
    </dgm:pt>
    <dgm:pt modelId="{BC304795-EB59-2A4E-8BC0-0ECA16163AD7}" type="pres">
      <dgm:prSet presAssocID="{F0F4AAB0-5229-46E2-8973-B58F16748D05}" presName="connectorText" presStyleLbl="sibTrans1D1" presStyleIdx="2" presStyleCnt="4"/>
      <dgm:spPr/>
    </dgm:pt>
    <dgm:pt modelId="{FD68C78D-5C70-314C-B43C-0FBD6C1140F5}" type="pres">
      <dgm:prSet presAssocID="{B3363361-9DD7-934B-9108-866DEB8B9403}" presName="node" presStyleLbl="node1" presStyleIdx="3" presStyleCnt="5">
        <dgm:presLayoutVars>
          <dgm:bulletEnabled val="1"/>
        </dgm:presLayoutVars>
      </dgm:prSet>
      <dgm:spPr/>
    </dgm:pt>
    <dgm:pt modelId="{57E42677-5EC2-F940-8358-A9FE8B18F3F2}" type="pres">
      <dgm:prSet presAssocID="{172E0363-139B-6F4C-B943-BC226D570A5B}" presName="sibTrans" presStyleLbl="sibTrans1D1" presStyleIdx="3" presStyleCnt="4"/>
      <dgm:spPr/>
    </dgm:pt>
    <dgm:pt modelId="{C543865B-52A8-C643-A66F-777D4C960600}" type="pres">
      <dgm:prSet presAssocID="{172E0363-139B-6F4C-B943-BC226D570A5B}" presName="connectorText" presStyleLbl="sibTrans1D1" presStyleIdx="3" presStyleCnt="4"/>
      <dgm:spPr/>
    </dgm:pt>
    <dgm:pt modelId="{13BD7494-D3A1-A042-A2AB-D4F8EC75F120}" type="pres">
      <dgm:prSet presAssocID="{692A4F4D-8AE3-AB4F-AB3A-0C5D6D5EF5D9}" presName="node" presStyleLbl="node1" presStyleIdx="4" presStyleCnt="5">
        <dgm:presLayoutVars>
          <dgm:bulletEnabled val="1"/>
        </dgm:presLayoutVars>
      </dgm:prSet>
      <dgm:spPr/>
    </dgm:pt>
  </dgm:ptLst>
  <dgm:cxnLst>
    <dgm:cxn modelId="{C2AFC300-EEE1-7B42-B330-12703C9C9A5B}" type="presOf" srcId="{F0F4AAB0-5229-46E2-8973-B58F16748D05}" destId="{BC304795-EB59-2A4E-8BC0-0ECA16163AD7}" srcOrd="1" destOrd="0" presId="urn:microsoft.com/office/officeart/2016/7/layout/RepeatingBendingProcessNew"/>
    <dgm:cxn modelId="{56987B37-E98F-684E-98EB-618490B32DC4}" type="presOf" srcId="{F0F4AAB0-5229-46E2-8973-B58F16748D05}" destId="{E743F982-FDD1-5F45-9A49-6E0D261E19AD}" srcOrd="0" destOrd="0" presId="urn:microsoft.com/office/officeart/2016/7/layout/RepeatingBendingProcessNew"/>
    <dgm:cxn modelId="{970A1C3F-766E-E247-ACC1-86AC3F45E58D}" type="presOf" srcId="{F542F2A6-CC41-4F79-9F66-7AAAE60F7686}" destId="{CB4F48BD-0A27-2942-826A-4154278B761C}" srcOrd="1" destOrd="0" presId="urn:microsoft.com/office/officeart/2016/7/layout/RepeatingBendingProcessNew"/>
    <dgm:cxn modelId="{B3B9A642-B8B9-FD40-A774-9356CBD53101}" type="presOf" srcId="{692A4F4D-8AE3-AB4F-AB3A-0C5D6D5EF5D9}" destId="{13BD7494-D3A1-A042-A2AB-D4F8EC75F120}" srcOrd="0" destOrd="0" presId="urn:microsoft.com/office/officeart/2016/7/layout/RepeatingBendingProcessNew"/>
    <dgm:cxn modelId="{FB34D052-DF65-4855-95EB-6AE1E93A4867}" srcId="{AB2E50C7-5DEA-4A60-AC76-D9A756A5C1A5}" destId="{99BA9EE8-BF4E-473F-8860-4499A69643D6}" srcOrd="1" destOrd="0" parTransId="{B41E7423-7E30-4391-BE72-8D6C2B1D95AE}" sibTransId="{F542F2A6-CC41-4F79-9F66-7AAAE60F7686}"/>
    <dgm:cxn modelId="{26917659-6F36-9444-BC1E-E5FB7168B203}" srcId="{AB2E50C7-5DEA-4A60-AC76-D9A756A5C1A5}" destId="{692A4F4D-8AE3-AB4F-AB3A-0C5D6D5EF5D9}" srcOrd="4" destOrd="0" parTransId="{373AD6C5-73E6-7C47-8B36-7F6CE72FD7F1}" sibTransId="{36392ED5-EBBC-BC47-9287-D462F86622CB}"/>
    <dgm:cxn modelId="{DC5A8169-E697-A84E-982B-60B1EC9B3A25}" type="presOf" srcId="{172E0363-139B-6F4C-B943-BC226D570A5B}" destId="{57E42677-5EC2-F940-8358-A9FE8B18F3F2}" srcOrd="0" destOrd="0" presId="urn:microsoft.com/office/officeart/2016/7/layout/RepeatingBendingProcessNew"/>
    <dgm:cxn modelId="{D7E7486B-ED2B-0644-828A-CFD08E531557}" type="presOf" srcId="{AB2E50C7-5DEA-4A60-AC76-D9A756A5C1A5}" destId="{0962DD9C-0FF9-2246-8EE0-2DD99FD4E512}" srcOrd="0" destOrd="0" presId="urn:microsoft.com/office/officeart/2016/7/layout/RepeatingBendingProcessNew"/>
    <dgm:cxn modelId="{E45C4D6C-2631-7446-8CD1-81CBF503DDC3}" type="presOf" srcId="{F7368E7B-FE65-0442-B88D-B03AF9AC3396}" destId="{EFA19817-6D6F-1C4D-B211-13FCBE646D3F}" srcOrd="1" destOrd="0" presId="urn:microsoft.com/office/officeart/2016/7/layout/RepeatingBendingProcessNew"/>
    <dgm:cxn modelId="{D8CC2470-66A7-DC46-B7C9-AA7565D508CA}" type="presOf" srcId="{E1DB953A-0D9F-49DB-A8EA-51984939D067}" destId="{3CD63132-DD55-2D4B-A78E-031053529471}" srcOrd="0" destOrd="0" presId="urn:microsoft.com/office/officeart/2016/7/layout/RepeatingBendingProcessNew"/>
    <dgm:cxn modelId="{C9B64776-972B-9242-8189-BE94A4A40639}" type="presOf" srcId="{159C6585-6938-2A40-B1CC-4C1335C22EEC}" destId="{94274F9C-4B59-B549-807D-9B65D883A7CC}" srcOrd="0" destOrd="0" presId="urn:microsoft.com/office/officeart/2016/7/layout/RepeatingBendingProcessNew"/>
    <dgm:cxn modelId="{2708207B-CE27-5747-9006-2F4F1875ABEC}" srcId="{AB2E50C7-5DEA-4A60-AC76-D9A756A5C1A5}" destId="{B3363361-9DD7-934B-9108-866DEB8B9403}" srcOrd="3" destOrd="0" parTransId="{1978A81A-9B5D-5446-A1DD-88D92E7DB2E1}" sibTransId="{172E0363-139B-6F4C-B943-BC226D570A5B}"/>
    <dgm:cxn modelId="{A3812397-F186-AA44-A6FE-6679C0FADD66}" type="presOf" srcId="{99BA9EE8-BF4E-473F-8860-4499A69643D6}" destId="{EF320FC7-2E5F-E44B-92DF-6DCBEFF1D525}" srcOrd="0" destOrd="0" presId="urn:microsoft.com/office/officeart/2016/7/layout/RepeatingBendingProcessNew"/>
    <dgm:cxn modelId="{47400A9C-84BF-FC47-9FB2-A6BBAC602B8F}" type="presOf" srcId="{F7368E7B-FE65-0442-B88D-B03AF9AC3396}" destId="{2DE54433-6355-DA43-BFE7-28106A26DD8D}" srcOrd="0" destOrd="0" presId="urn:microsoft.com/office/officeart/2016/7/layout/RepeatingBendingProcessNew"/>
    <dgm:cxn modelId="{3B5A50A3-F228-8248-8991-DCF0B47F2A6C}" type="presOf" srcId="{172E0363-139B-6F4C-B943-BC226D570A5B}" destId="{C543865B-52A8-C643-A66F-777D4C960600}" srcOrd="1" destOrd="0" presId="urn:microsoft.com/office/officeart/2016/7/layout/RepeatingBendingProcessNew"/>
    <dgm:cxn modelId="{E9450CB1-237F-4F1A-B09D-6473ED2B9227}" srcId="{AB2E50C7-5DEA-4A60-AC76-D9A756A5C1A5}" destId="{E1DB953A-0D9F-49DB-A8EA-51984939D067}" srcOrd="2" destOrd="0" parTransId="{6B77615C-BBB1-4BBD-A93F-B473A30FF19D}" sibTransId="{F0F4AAB0-5229-46E2-8973-B58F16748D05}"/>
    <dgm:cxn modelId="{88BA20BE-7C49-E844-B4A2-D00280A330D0}" type="presOf" srcId="{F542F2A6-CC41-4F79-9F66-7AAAE60F7686}" destId="{483FF843-EE1C-274C-9E78-284F05779974}" srcOrd="0" destOrd="0" presId="urn:microsoft.com/office/officeart/2016/7/layout/RepeatingBendingProcessNew"/>
    <dgm:cxn modelId="{437C2CCE-46B6-3547-9C24-FBA147573ED9}" type="presOf" srcId="{B3363361-9DD7-934B-9108-866DEB8B9403}" destId="{FD68C78D-5C70-314C-B43C-0FBD6C1140F5}" srcOrd="0" destOrd="0" presId="urn:microsoft.com/office/officeart/2016/7/layout/RepeatingBendingProcessNew"/>
    <dgm:cxn modelId="{561D44D8-9B30-1E41-A73C-D9EFBFD6A30C}" srcId="{AB2E50C7-5DEA-4A60-AC76-D9A756A5C1A5}" destId="{159C6585-6938-2A40-B1CC-4C1335C22EEC}" srcOrd="0" destOrd="0" parTransId="{1FDD2ADE-02F5-6B48-A88D-36B8DAAF8A42}" sibTransId="{F7368E7B-FE65-0442-B88D-B03AF9AC3396}"/>
    <dgm:cxn modelId="{9CF7893F-9C9C-2F47-8BC8-07F695DD1778}" type="presParOf" srcId="{0962DD9C-0FF9-2246-8EE0-2DD99FD4E512}" destId="{94274F9C-4B59-B549-807D-9B65D883A7CC}" srcOrd="0" destOrd="0" presId="urn:microsoft.com/office/officeart/2016/7/layout/RepeatingBendingProcessNew"/>
    <dgm:cxn modelId="{A35C0C12-64DA-4E45-BF53-765CA0F65E02}" type="presParOf" srcId="{0962DD9C-0FF9-2246-8EE0-2DD99FD4E512}" destId="{2DE54433-6355-DA43-BFE7-28106A26DD8D}" srcOrd="1" destOrd="0" presId="urn:microsoft.com/office/officeart/2016/7/layout/RepeatingBendingProcessNew"/>
    <dgm:cxn modelId="{785D5864-1E10-9649-BD32-B41DCC4B9488}" type="presParOf" srcId="{2DE54433-6355-DA43-BFE7-28106A26DD8D}" destId="{EFA19817-6D6F-1C4D-B211-13FCBE646D3F}" srcOrd="0" destOrd="0" presId="urn:microsoft.com/office/officeart/2016/7/layout/RepeatingBendingProcessNew"/>
    <dgm:cxn modelId="{E984D042-216E-1940-ABFC-3DC98849D932}" type="presParOf" srcId="{0962DD9C-0FF9-2246-8EE0-2DD99FD4E512}" destId="{EF320FC7-2E5F-E44B-92DF-6DCBEFF1D525}" srcOrd="2" destOrd="0" presId="urn:microsoft.com/office/officeart/2016/7/layout/RepeatingBendingProcessNew"/>
    <dgm:cxn modelId="{51422107-8F5D-E54B-B8B5-9F9886E61CDF}" type="presParOf" srcId="{0962DD9C-0FF9-2246-8EE0-2DD99FD4E512}" destId="{483FF843-EE1C-274C-9E78-284F05779974}" srcOrd="3" destOrd="0" presId="urn:microsoft.com/office/officeart/2016/7/layout/RepeatingBendingProcessNew"/>
    <dgm:cxn modelId="{4489CF23-497A-6143-8CCB-F99928EFB1DE}" type="presParOf" srcId="{483FF843-EE1C-274C-9E78-284F05779974}" destId="{CB4F48BD-0A27-2942-826A-4154278B761C}" srcOrd="0" destOrd="0" presId="urn:microsoft.com/office/officeart/2016/7/layout/RepeatingBendingProcessNew"/>
    <dgm:cxn modelId="{5B52CF90-7630-924E-97F5-9AD2E60C83FF}" type="presParOf" srcId="{0962DD9C-0FF9-2246-8EE0-2DD99FD4E512}" destId="{3CD63132-DD55-2D4B-A78E-031053529471}" srcOrd="4" destOrd="0" presId="urn:microsoft.com/office/officeart/2016/7/layout/RepeatingBendingProcessNew"/>
    <dgm:cxn modelId="{5892EDCB-B5AA-524B-AFBE-442FD6A6E742}" type="presParOf" srcId="{0962DD9C-0FF9-2246-8EE0-2DD99FD4E512}" destId="{E743F982-FDD1-5F45-9A49-6E0D261E19AD}" srcOrd="5" destOrd="0" presId="urn:microsoft.com/office/officeart/2016/7/layout/RepeatingBendingProcessNew"/>
    <dgm:cxn modelId="{4C1A4D14-D49A-DA4F-A6B7-3B5025792CF9}" type="presParOf" srcId="{E743F982-FDD1-5F45-9A49-6E0D261E19AD}" destId="{BC304795-EB59-2A4E-8BC0-0ECA16163AD7}" srcOrd="0" destOrd="0" presId="urn:microsoft.com/office/officeart/2016/7/layout/RepeatingBendingProcessNew"/>
    <dgm:cxn modelId="{9329F98E-1CEA-294F-87C5-FF4CBA5B397D}" type="presParOf" srcId="{0962DD9C-0FF9-2246-8EE0-2DD99FD4E512}" destId="{FD68C78D-5C70-314C-B43C-0FBD6C1140F5}" srcOrd="6" destOrd="0" presId="urn:microsoft.com/office/officeart/2016/7/layout/RepeatingBendingProcessNew"/>
    <dgm:cxn modelId="{BA6567CA-E1BD-4B40-B848-467090E05E9A}" type="presParOf" srcId="{0962DD9C-0FF9-2246-8EE0-2DD99FD4E512}" destId="{57E42677-5EC2-F940-8358-A9FE8B18F3F2}" srcOrd="7" destOrd="0" presId="urn:microsoft.com/office/officeart/2016/7/layout/RepeatingBendingProcessNew"/>
    <dgm:cxn modelId="{E53C0C88-D78E-9D4B-BAFB-79274A3DE701}" type="presParOf" srcId="{57E42677-5EC2-F940-8358-A9FE8B18F3F2}" destId="{C543865B-52A8-C643-A66F-777D4C960600}" srcOrd="0" destOrd="0" presId="urn:microsoft.com/office/officeart/2016/7/layout/RepeatingBendingProcessNew"/>
    <dgm:cxn modelId="{6DB7CE9B-FEB5-3B48-8C25-E7F84A3C554A}" type="presParOf" srcId="{0962DD9C-0FF9-2246-8EE0-2DD99FD4E512}" destId="{13BD7494-D3A1-A042-A2AB-D4F8EC75F120}" srcOrd="8" destOrd="0" presId="urn:microsoft.com/office/officeart/2016/7/layout/RepeatingBendingProcessNew"/>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29EA0C-11B1-44C1-B608-3125BA714F50}" type="doc">
      <dgm:prSet loTypeId="urn:microsoft.com/office/officeart/2016/7/layout/ChevronBlockProcess" loCatId="process" qsTypeId="urn:microsoft.com/office/officeart/2005/8/quickstyle/simple1" qsCatId="simple" csTypeId="urn:microsoft.com/office/officeart/2005/8/colors/accent1_2" csCatId="accent1" phldr="1"/>
      <dgm:spPr/>
      <dgm:t>
        <a:bodyPr/>
        <a:lstStyle/>
        <a:p>
          <a:endParaRPr lang="en-US"/>
        </a:p>
      </dgm:t>
    </dgm:pt>
    <dgm:pt modelId="{D950CB2C-55A1-48BA-AC04-130E9F47F8B3}">
      <dgm:prSet/>
      <dgm:spPr>
        <a:solidFill>
          <a:schemeClr val="accent2"/>
        </a:solidFill>
      </dgm:spPr>
      <dgm:t>
        <a:bodyPr/>
        <a:lstStyle/>
        <a:p>
          <a:r>
            <a:rPr lang="en-US"/>
            <a:t>Explore</a:t>
          </a:r>
        </a:p>
      </dgm:t>
    </dgm:pt>
    <dgm:pt modelId="{70C9D5BD-72B8-47C4-930C-D45F9A5FEB8A}" type="parTrans" cxnId="{A18D177C-4A29-4599-9BCD-9D90DBC6C8D3}">
      <dgm:prSet/>
      <dgm:spPr/>
      <dgm:t>
        <a:bodyPr/>
        <a:lstStyle/>
        <a:p>
          <a:endParaRPr lang="en-US"/>
        </a:p>
      </dgm:t>
    </dgm:pt>
    <dgm:pt modelId="{9B21DE37-9C98-4729-B662-D0A0BBB95F33}" type="sibTrans" cxnId="{A18D177C-4A29-4599-9BCD-9D90DBC6C8D3}">
      <dgm:prSet/>
      <dgm:spPr/>
      <dgm:t>
        <a:bodyPr/>
        <a:lstStyle/>
        <a:p>
          <a:endParaRPr lang="en-US"/>
        </a:p>
      </dgm:t>
    </dgm:pt>
    <dgm:pt modelId="{0A7BA8FF-01EE-4F0E-9BDC-FF8874E3CB15}">
      <dgm:prSet/>
      <dgm:spPr>
        <a:solidFill>
          <a:schemeClr val="accent2">
            <a:lumMod val="20000"/>
            <a:lumOff val="80000"/>
            <a:alpha val="90000"/>
          </a:schemeClr>
        </a:solidFill>
      </dgm:spPr>
      <dgm:t>
        <a:bodyPr/>
        <a:lstStyle/>
        <a:p>
          <a:r>
            <a:rPr lang="en-US" dirty="0"/>
            <a:t>artistic approaches, concepts, forms and ideas of ‘anti-naturalism’, ‘the abstract’ and ‘the avant-garde’.</a:t>
          </a:r>
        </a:p>
      </dgm:t>
    </dgm:pt>
    <dgm:pt modelId="{2F955314-EB05-4DB9-91BC-3AE6729329F9}" type="parTrans" cxnId="{6E51C9FE-FD90-4856-AFF9-1516C748C77F}">
      <dgm:prSet/>
      <dgm:spPr/>
      <dgm:t>
        <a:bodyPr/>
        <a:lstStyle/>
        <a:p>
          <a:endParaRPr lang="en-US"/>
        </a:p>
      </dgm:t>
    </dgm:pt>
    <dgm:pt modelId="{EB68AD9D-DF16-4D3C-99F1-DB48E2EA618D}" type="sibTrans" cxnId="{6E51C9FE-FD90-4856-AFF9-1516C748C77F}">
      <dgm:prSet/>
      <dgm:spPr/>
      <dgm:t>
        <a:bodyPr/>
        <a:lstStyle/>
        <a:p>
          <a:endParaRPr lang="en-US"/>
        </a:p>
      </dgm:t>
    </dgm:pt>
    <dgm:pt modelId="{35D507D6-5819-440D-8B88-A8D2C5209435}">
      <dgm:prSet/>
      <dgm:spPr>
        <a:solidFill>
          <a:schemeClr val="accent5"/>
        </a:solidFill>
      </dgm:spPr>
      <dgm:t>
        <a:bodyPr/>
        <a:lstStyle/>
        <a:p>
          <a:r>
            <a:rPr lang="en-US"/>
            <a:t>Become</a:t>
          </a:r>
        </a:p>
      </dgm:t>
    </dgm:pt>
    <dgm:pt modelId="{A30CEA89-7A80-4D7F-9140-ED0B85C7BB35}" type="parTrans" cxnId="{FB4A8C1D-6B6A-4ADC-BD3B-7F1B50A8CE2C}">
      <dgm:prSet/>
      <dgm:spPr/>
      <dgm:t>
        <a:bodyPr/>
        <a:lstStyle/>
        <a:p>
          <a:endParaRPr lang="en-US"/>
        </a:p>
      </dgm:t>
    </dgm:pt>
    <dgm:pt modelId="{A1CCA8EE-5B04-4609-A84B-4A58AF9D960A}" type="sibTrans" cxnId="{FB4A8C1D-6B6A-4ADC-BD3B-7F1B50A8CE2C}">
      <dgm:prSet/>
      <dgm:spPr/>
      <dgm:t>
        <a:bodyPr/>
        <a:lstStyle/>
        <a:p>
          <a:endParaRPr lang="en-US"/>
        </a:p>
      </dgm:t>
    </dgm:pt>
    <dgm:pt modelId="{EB8087E8-CB4A-4939-9B84-C012F616EACD}">
      <dgm:prSet/>
      <dgm:spPr>
        <a:solidFill>
          <a:schemeClr val="accent5">
            <a:lumMod val="20000"/>
            <a:lumOff val="80000"/>
            <a:alpha val="90000"/>
          </a:schemeClr>
        </a:solidFill>
      </dgm:spPr>
      <dgm:t>
        <a:bodyPr/>
        <a:lstStyle/>
        <a:p>
          <a:r>
            <a:rPr lang="en-US" dirty="0"/>
            <a:t>radical thinkers, radical performers and radical creatives.</a:t>
          </a:r>
        </a:p>
      </dgm:t>
    </dgm:pt>
    <dgm:pt modelId="{D966786A-946E-4E8F-8A5F-878F97858EE8}" type="parTrans" cxnId="{F49B1ABE-14CC-49EB-B1F5-F6F8CE142131}">
      <dgm:prSet/>
      <dgm:spPr/>
      <dgm:t>
        <a:bodyPr/>
        <a:lstStyle/>
        <a:p>
          <a:endParaRPr lang="en-US"/>
        </a:p>
      </dgm:t>
    </dgm:pt>
    <dgm:pt modelId="{75D21939-977A-485D-8EF5-6503C1691659}" type="sibTrans" cxnId="{F49B1ABE-14CC-49EB-B1F5-F6F8CE142131}">
      <dgm:prSet/>
      <dgm:spPr/>
      <dgm:t>
        <a:bodyPr/>
        <a:lstStyle/>
        <a:p>
          <a:endParaRPr lang="en-US"/>
        </a:p>
      </dgm:t>
    </dgm:pt>
    <dgm:pt modelId="{975AE276-C3DC-4C32-917D-D135AAF539E6}">
      <dgm:prSet/>
      <dgm:spPr>
        <a:solidFill>
          <a:schemeClr val="accent6"/>
        </a:solidFill>
      </dgm:spPr>
      <dgm:t>
        <a:bodyPr/>
        <a:lstStyle/>
        <a:p>
          <a:r>
            <a:rPr lang="en-US"/>
            <a:t>Create</a:t>
          </a:r>
        </a:p>
      </dgm:t>
    </dgm:pt>
    <dgm:pt modelId="{C7267631-0633-4559-B4C5-DAF832C05664}" type="parTrans" cxnId="{0A71BA24-FC65-41E0-9406-00352F33B7A5}">
      <dgm:prSet/>
      <dgm:spPr/>
      <dgm:t>
        <a:bodyPr/>
        <a:lstStyle/>
        <a:p>
          <a:endParaRPr lang="en-US"/>
        </a:p>
      </dgm:t>
    </dgm:pt>
    <dgm:pt modelId="{BA222264-57B7-4B99-8297-D81FB0E445F0}" type="sibTrans" cxnId="{0A71BA24-FC65-41E0-9406-00352F33B7A5}">
      <dgm:prSet/>
      <dgm:spPr/>
      <dgm:t>
        <a:bodyPr/>
        <a:lstStyle/>
        <a:p>
          <a:endParaRPr lang="en-US"/>
        </a:p>
      </dgm:t>
    </dgm:pt>
    <dgm:pt modelId="{F4ABAC00-7A22-4959-8B25-EE2CBC913EF7}">
      <dgm:prSet/>
      <dgm:spPr>
        <a:solidFill>
          <a:schemeClr val="accent6">
            <a:lumMod val="20000"/>
            <a:lumOff val="80000"/>
            <a:alpha val="90000"/>
          </a:schemeClr>
        </a:solidFill>
      </dgm:spPr>
      <dgm:t>
        <a:bodyPr/>
        <a:lstStyle/>
        <a:p>
          <a:r>
            <a:rPr lang="en-US" dirty="0"/>
            <a:t>a Catharsis for our times.</a:t>
          </a:r>
        </a:p>
      </dgm:t>
    </dgm:pt>
    <dgm:pt modelId="{C7F84B9D-0EF0-4A89-A1DF-F55AEF332968}" type="parTrans" cxnId="{8990C29E-D525-497C-9E55-36A4AEC8EFDD}">
      <dgm:prSet/>
      <dgm:spPr/>
      <dgm:t>
        <a:bodyPr/>
        <a:lstStyle/>
        <a:p>
          <a:endParaRPr lang="en-US"/>
        </a:p>
      </dgm:t>
    </dgm:pt>
    <dgm:pt modelId="{EA6B06C0-5A20-4201-BCD4-11ECCFE4648B}" type="sibTrans" cxnId="{8990C29E-D525-497C-9E55-36A4AEC8EFDD}">
      <dgm:prSet/>
      <dgm:spPr/>
      <dgm:t>
        <a:bodyPr/>
        <a:lstStyle/>
        <a:p>
          <a:endParaRPr lang="en-US"/>
        </a:p>
      </dgm:t>
    </dgm:pt>
    <dgm:pt modelId="{26CAFC61-FBC7-D64D-A984-2322C073E4EF}" type="pres">
      <dgm:prSet presAssocID="{4629EA0C-11B1-44C1-B608-3125BA714F50}" presName="Name0" presStyleCnt="0">
        <dgm:presLayoutVars>
          <dgm:dir/>
          <dgm:animLvl val="lvl"/>
          <dgm:resizeHandles val="exact"/>
        </dgm:presLayoutVars>
      </dgm:prSet>
      <dgm:spPr/>
    </dgm:pt>
    <dgm:pt modelId="{DFFC64DB-649F-F947-B2BA-09D4BB68692F}" type="pres">
      <dgm:prSet presAssocID="{D950CB2C-55A1-48BA-AC04-130E9F47F8B3}" presName="composite" presStyleCnt="0"/>
      <dgm:spPr/>
    </dgm:pt>
    <dgm:pt modelId="{90E1514F-EF7D-194B-907B-E6170F81154C}" type="pres">
      <dgm:prSet presAssocID="{D950CB2C-55A1-48BA-AC04-130E9F47F8B3}" presName="parTx" presStyleLbl="alignNode1" presStyleIdx="0" presStyleCnt="3">
        <dgm:presLayoutVars>
          <dgm:chMax val="0"/>
          <dgm:chPref val="0"/>
        </dgm:presLayoutVars>
      </dgm:prSet>
      <dgm:spPr/>
    </dgm:pt>
    <dgm:pt modelId="{621E10D3-3AAA-3943-A1C1-48AF8150048C}" type="pres">
      <dgm:prSet presAssocID="{D950CB2C-55A1-48BA-AC04-130E9F47F8B3}" presName="desTx" presStyleLbl="alignAccFollowNode1" presStyleIdx="0" presStyleCnt="3">
        <dgm:presLayoutVars/>
      </dgm:prSet>
      <dgm:spPr/>
    </dgm:pt>
    <dgm:pt modelId="{49301FB0-6E7F-C347-9494-D1A7BC5F2D78}" type="pres">
      <dgm:prSet presAssocID="{9B21DE37-9C98-4729-B662-D0A0BBB95F33}" presName="space" presStyleCnt="0"/>
      <dgm:spPr/>
    </dgm:pt>
    <dgm:pt modelId="{75F71CFE-1308-5640-82D9-D6854F9AA980}" type="pres">
      <dgm:prSet presAssocID="{35D507D6-5819-440D-8B88-A8D2C5209435}" presName="composite" presStyleCnt="0"/>
      <dgm:spPr/>
    </dgm:pt>
    <dgm:pt modelId="{DB31C9B7-EA03-8645-A00F-1E0E4D389EF1}" type="pres">
      <dgm:prSet presAssocID="{35D507D6-5819-440D-8B88-A8D2C5209435}" presName="parTx" presStyleLbl="alignNode1" presStyleIdx="1" presStyleCnt="3">
        <dgm:presLayoutVars>
          <dgm:chMax val="0"/>
          <dgm:chPref val="0"/>
        </dgm:presLayoutVars>
      </dgm:prSet>
      <dgm:spPr/>
    </dgm:pt>
    <dgm:pt modelId="{9F9B6038-E691-AB44-8082-7DCFA53B5D60}" type="pres">
      <dgm:prSet presAssocID="{35D507D6-5819-440D-8B88-A8D2C5209435}" presName="desTx" presStyleLbl="alignAccFollowNode1" presStyleIdx="1" presStyleCnt="3">
        <dgm:presLayoutVars/>
      </dgm:prSet>
      <dgm:spPr/>
    </dgm:pt>
    <dgm:pt modelId="{2178611A-5349-C744-A87D-8B761F611819}" type="pres">
      <dgm:prSet presAssocID="{A1CCA8EE-5B04-4609-A84B-4A58AF9D960A}" presName="space" presStyleCnt="0"/>
      <dgm:spPr/>
    </dgm:pt>
    <dgm:pt modelId="{78012BEF-410A-A844-A07E-36AC47C234B8}" type="pres">
      <dgm:prSet presAssocID="{975AE276-C3DC-4C32-917D-D135AAF539E6}" presName="composite" presStyleCnt="0"/>
      <dgm:spPr/>
    </dgm:pt>
    <dgm:pt modelId="{C4C6ADAE-D636-E54C-9F92-C0D95D7FEE45}" type="pres">
      <dgm:prSet presAssocID="{975AE276-C3DC-4C32-917D-D135AAF539E6}" presName="parTx" presStyleLbl="alignNode1" presStyleIdx="2" presStyleCnt="3">
        <dgm:presLayoutVars>
          <dgm:chMax val="0"/>
          <dgm:chPref val="0"/>
        </dgm:presLayoutVars>
      </dgm:prSet>
      <dgm:spPr/>
    </dgm:pt>
    <dgm:pt modelId="{4A4D2624-40FC-2144-BB53-72856BEE533B}" type="pres">
      <dgm:prSet presAssocID="{975AE276-C3DC-4C32-917D-D135AAF539E6}" presName="desTx" presStyleLbl="alignAccFollowNode1" presStyleIdx="2" presStyleCnt="3">
        <dgm:presLayoutVars/>
      </dgm:prSet>
      <dgm:spPr/>
    </dgm:pt>
  </dgm:ptLst>
  <dgm:cxnLst>
    <dgm:cxn modelId="{FB4A8C1D-6B6A-4ADC-BD3B-7F1B50A8CE2C}" srcId="{4629EA0C-11B1-44C1-B608-3125BA714F50}" destId="{35D507D6-5819-440D-8B88-A8D2C5209435}" srcOrd="1" destOrd="0" parTransId="{A30CEA89-7A80-4D7F-9140-ED0B85C7BB35}" sibTransId="{A1CCA8EE-5B04-4609-A84B-4A58AF9D960A}"/>
    <dgm:cxn modelId="{FC95F71F-C8BE-7449-B0B6-923153CB6806}" type="presOf" srcId="{F4ABAC00-7A22-4959-8B25-EE2CBC913EF7}" destId="{4A4D2624-40FC-2144-BB53-72856BEE533B}" srcOrd="0" destOrd="0" presId="urn:microsoft.com/office/officeart/2016/7/layout/ChevronBlockProcess"/>
    <dgm:cxn modelId="{0A71BA24-FC65-41E0-9406-00352F33B7A5}" srcId="{4629EA0C-11B1-44C1-B608-3125BA714F50}" destId="{975AE276-C3DC-4C32-917D-D135AAF539E6}" srcOrd="2" destOrd="0" parTransId="{C7267631-0633-4559-B4C5-DAF832C05664}" sibTransId="{BA222264-57B7-4B99-8297-D81FB0E445F0}"/>
    <dgm:cxn modelId="{C056BC39-32DC-B540-94C0-506895096451}" type="presOf" srcId="{35D507D6-5819-440D-8B88-A8D2C5209435}" destId="{DB31C9B7-EA03-8645-A00F-1E0E4D389EF1}" srcOrd="0" destOrd="0" presId="urn:microsoft.com/office/officeart/2016/7/layout/ChevronBlockProcess"/>
    <dgm:cxn modelId="{39B8E058-186E-5747-A9A8-9029AA5CA7DE}" type="presOf" srcId="{0A7BA8FF-01EE-4F0E-9BDC-FF8874E3CB15}" destId="{621E10D3-3AAA-3943-A1C1-48AF8150048C}" srcOrd="0" destOrd="0" presId="urn:microsoft.com/office/officeart/2016/7/layout/ChevronBlockProcess"/>
    <dgm:cxn modelId="{E1BF3060-8EB9-B14E-B991-68112E752624}" type="presOf" srcId="{4629EA0C-11B1-44C1-B608-3125BA714F50}" destId="{26CAFC61-FBC7-D64D-A984-2322C073E4EF}" srcOrd="0" destOrd="0" presId="urn:microsoft.com/office/officeart/2016/7/layout/ChevronBlockProcess"/>
    <dgm:cxn modelId="{7893CA70-0A10-5D40-9224-37C0EB99F983}" type="presOf" srcId="{D950CB2C-55A1-48BA-AC04-130E9F47F8B3}" destId="{90E1514F-EF7D-194B-907B-E6170F81154C}" srcOrd="0" destOrd="0" presId="urn:microsoft.com/office/officeart/2016/7/layout/ChevronBlockProcess"/>
    <dgm:cxn modelId="{C04CFE78-F1CF-5444-8946-E9B6734DC427}" type="presOf" srcId="{975AE276-C3DC-4C32-917D-D135AAF539E6}" destId="{C4C6ADAE-D636-E54C-9F92-C0D95D7FEE45}" srcOrd="0" destOrd="0" presId="urn:microsoft.com/office/officeart/2016/7/layout/ChevronBlockProcess"/>
    <dgm:cxn modelId="{A18D177C-4A29-4599-9BCD-9D90DBC6C8D3}" srcId="{4629EA0C-11B1-44C1-B608-3125BA714F50}" destId="{D950CB2C-55A1-48BA-AC04-130E9F47F8B3}" srcOrd="0" destOrd="0" parTransId="{70C9D5BD-72B8-47C4-930C-D45F9A5FEB8A}" sibTransId="{9B21DE37-9C98-4729-B662-D0A0BBB95F33}"/>
    <dgm:cxn modelId="{887E4A9B-1114-1B4E-8E37-9461C93E9F58}" type="presOf" srcId="{EB8087E8-CB4A-4939-9B84-C012F616EACD}" destId="{9F9B6038-E691-AB44-8082-7DCFA53B5D60}" srcOrd="0" destOrd="0" presId="urn:microsoft.com/office/officeart/2016/7/layout/ChevronBlockProcess"/>
    <dgm:cxn modelId="{8990C29E-D525-497C-9E55-36A4AEC8EFDD}" srcId="{975AE276-C3DC-4C32-917D-D135AAF539E6}" destId="{F4ABAC00-7A22-4959-8B25-EE2CBC913EF7}" srcOrd="0" destOrd="0" parTransId="{C7F84B9D-0EF0-4A89-A1DF-F55AEF332968}" sibTransId="{EA6B06C0-5A20-4201-BCD4-11ECCFE4648B}"/>
    <dgm:cxn modelId="{F49B1ABE-14CC-49EB-B1F5-F6F8CE142131}" srcId="{35D507D6-5819-440D-8B88-A8D2C5209435}" destId="{EB8087E8-CB4A-4939-9B84-C012F616EACD}" srcOrd="0" destOrd="0" parTransId="{D966786A-946E-4E8F-8A5F-878F97858EE8}" sibTransId="{75D21939-977A-485D-8EF5-6503C1691659}"/>
    <dgm:cxn modelId="{6E51C9FE-FD90-4856-AFF9-1516C748C77F}" srcId="{D950CB2C-55A1-48BA-AC04-130E9F47F8B3}" destId="{0A7BA8FF-01EE-4F0E-9BDC-FF8874E3CB15}" srcOrd="0" destOrd="0" parTransId="{2F955314-EB05-4DB9-91BC-3AE6729329F9}" sibTransId="{EB68AD9D-DF16-4D3C-99F1-DB48E2EA618D}"/>
    <dgm:cxn modelId="{E215E5EB-499E-5743-B282-DCCB80FA010C}" type="presParOf" srcId="{26CAFC61-FBC7-D64D-A984-2322C073E4EF}" destId="{DFFC64DB-649F-F947-B2BA-09D4BB68692F}" srcOrd="0" destOrd="0" presId="urn:microsoft.com/office/officeart/2016/7/layout/ChevronBlockProcess"/>
    <dgm:cxn modelId="{BB1AB11F-A09E-4941-B810-EC7CF9CBE213}" type="presParOf" srcId="{DFFC64DB-649F-F947-B2BA-09D4BB68692F}" destId="{90E1514F-EF7D-194B-907B-E6170F81154C}" srcOrd="0" destOrd="0" presId="urn:microsoft.com/office/officeart/2016/7/layout/ChevronBlockProcess"/>
    <dgm:cxn modelId="{D1B74A00-2156-534A-B61B-96CF0882F0D1}" type="presParOf" srcId="{DFFC64DB-649F-F947-B2BA-09D4BB68692F}" destId="{621E10D3-3AAA-3943-A1C1-48AF8150048C}" srcOrd="1" destOrd="0" presId="urn:microsoft.com/office/officeart/2016/7/layout/ChevronBlockProcess"/>
    <dgm:cxn modelId="{3D9BC76F-1D19-CD4F-A888-DD684F344C7A}" type="presParOf" srcId="{26CAFC61-FBC7-D64D-A984-2322C073E4EF}" destId="{49301FB0-6E7F-C347-9494-D1A7BC5F2D78}" srcOrd="1" destOrd="0" presId="urn:microsoft.com/office/officeart/2016/7/layout/ChevronBlockProcess"/>
    <dgm:cxn modelId="{10BFD0EC-7F6B-8742-85E2-392DB1948FA7}" type="presParOf" srcId="{26CAFC61-FBC7-D64D-A984-2322C073E4EF}" destId="{75F71CFE-1308-5640-82D9-D6854F9AA980}" srcOrd="2" destOrd="0" presId="urn:microsoft.com/office/officeart/2016/7/layout/ChevronBlockProcess"/>
    <dgm:cxn modelId="{389005E7-D0AD-A64C-8512-8BFFD2BFC2AD}" type="presParOf" srcId="{75F71CFE-1308-5640-82D9-D6854F9AA980}" destId="{DB31C9B7-EA03-8645-A00F-1E0E4D389EF1}" srcOrd="0" destOrd="0" presId="urn:microsoft.com/office/officeart/2016/7/layout/ChevronBlockProcess"/>
    <dgm:cxn modelId="{2CB5A21D-56FD-E945-A28F-28448EFE9C90}" type="presParOf" srcId="{75F71CFE-1308-5640-82D9-D6854F9AA980}" destId="{9F9B6038-E691-AB44-8082-7DCFA53B5D60}" srcOrd="1" destOrd="0" presId="urn:microsoft.com/office/officeart/2016/7/layout/ChevronBlockProcess"/>
    <dgm:cxn modelId="{B05DCC40-D5B0-F04D-8FDB-7B1B820960B2}" type="presParOf" srcId="{26CAFC61-FBC7-D64D-A984-2322C073E4EF}" destId="{2178611A-5349-C744-A87D-8B761F611819}" srcOrd="3" destOrd="0" presId="urn:microsoft.com/office/officeart/2016/7/layout/ChevronBlockProcess"/>
    <dgm:cxn modelId="{FA1E0A25-2EA7-FF4C-A21B-1C29CC35F0A6}" type="presParOf" srcId="{26CAFC61-FBC7-D64D-A984-2322C073E4EF}" destId="{78012BEF-410A-A844-A07E-36AC47C234B8}" srcOrd="4" destOrd="0" presId="urn:microsoft.com/office/officeart/2016/7/layout/ChevronBlockProcess"/>
    <dgm:cxn modelId="{172EDCB1-29FF-4143-9E35-41E1A1602531}" type="presParOf" srcId="{78012BEF-410A-A844-A07E-36AC47C234B8}" destId="{C4C6ADAE-D636-E54C-9F92-C0D95D7FEE45}" srcOrd="0" destOrd="0" presId="urn:microsoft.com/office/officeart/2016/7/layout/ChevronBlockProcess"/>
    <dgm:cxn modelId="{7D7BF419-865C-9347-865E-989519804C17}" type="presParOf" srcId="{78012BEF-410A-A844-A07E-36AC47C234B8}" destId="{4A4D2624-40FC-2144-BB53-72856BEE533B}" srcOrd="1" destOrd="0" presId="urn:microsoft.com/office/officeart/2016/7/layout/ChevronBlock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E1A9B82-A8A5-4169-969A-CFE79535A92A}"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D7F8E9A4-CDB4-47D8-850F-D5257729337F}">
      <dgm:prSet/>
      <dgm:spPr/>
      <dgm:t>
        <a:bodyPr/>
        <a:lstStyle/>
        <a:p>
          <a:r>
            <a:rPr lang="en-US" dirty="0"/>
            <a:t>Commit </a:t>
          </a:r>
        </a:p>
      </dgm:t>
    </dgm:pt>
    <dgm:pt modelId="{51605DE0-F5B8-49BA-AAD9-A697B9E9CE38}" type="parTrans" cxnId="{F9F20524-6AD5-41E3-9DD5-BDC2A262ECE7}">
      <dgm:prSet/>
      <dgm:spPr/>
      <dgm:t>
        <a:bodyPr/>
        <a:lstStyle/>
        <a:p>
          <a:endParaRPr lang="en-US"/>
        </a:p>
      </dgm:t>
    </dgm:pt>
    <dgm:pt modelId="{BA45CC1B-21DB-4008-A841-FBB4E0D0D0AC}" type="sibTrans" cxnId="{F9F20524-6AD5-41E3-9DD5-BDC2A262ECE7}">
      <dgm:prSet/>
      <dgm:spPr/>
      <dgm:t>
        <a:bodyPr/>
        <a:lstStyle/>
        <a:p>
          <a:endParaRPr lang="en-US"/>
        </a:p>
      </dgm:t>
    </dgm:pt>
    <dgm:pt modelId="{1F2A570C-96A7-4F66-8E52-270CDD712F16}">
      <dgm:prSet/>
      <dgm:spPr>
        <a:solidFill>
          <a:schemeClr val="accent5"/>
        </a:solidFill>
      </dgm:spPr>
      <dgm:t>
        <a:bodyPr/>
        <a:lstStyle/>
        <a:p>
          <a:r>
            <a:rPr lang="en-US"/>
            <a:t>Contribute </a:t>
          </a:r>
        </a:p>
      </dgm:t>
    </dgm:pt>
    <dgm:pt modelId="{B7016CCA-1C2D-413B-9059-24F26352D539}" type="parTrans" cxnId="{B3D02978-B790-4726-8AC6-4CC90B3FB60E}">
      <dgm:prSet/>
      <dgm:spPr/>
      <dgm:t>
        <a:bodyPr/>
        <a:lstStyle/>
        <a:p>
          <a:endParaRPr lang="en-US"/>
        </a:p>
      </dgm:t>
    </dgm:pt>
    <dgm:pt modelId="{638FD0CF-4E0D-4992-8D1A-AA57BC90E6CE}" type="sibTrans" cxnId="{B3D02978-B790-4726-8AC6-4CC90B3FB60E}">
      <dgm:prSet/>
      <dgm:spPr/>
      <dgm:t>
        <a:bodyPr/>
        <a:lstStyle/>
        <a:p>
          <a:endParaRPr lang="en-US"/>
        </a:p>
      </dgm:t>
    </dgm:pt>
    <dgm:pt modelId="{B7FC0C22-E916-4C89-A338-FAA6EB7CE536}">
      <dgm:prSet/>
      <dgm:spPr>
        <a:solidFill>
          <a:schemeClr val="accent6"/>
        </a:solidFill>
      </dgm:spPr>
      <dgm:t>
        <a:bodyPr/>
        <a:lstStyle/>
        <a:p>
          <a:r>
            <a:rPr lang="en-US"/>
            <a:t>Collaborate</a:t>
          </a:r>
        </a:p>
      </dgm:t>
    </dgm:pt>
    <dgm:pt modelId="{829325BF-A807-4F29-8655-44D0532770A8}" type="parTrans" cxnId="{05B6D52E-8AC5-4B64-8399-75D7D1D86E87}">
      <dgm:prSet/>
      <dgm:spPr/>
      <dgm:t>
        <a:bodyPr/>
        <a:lstStyle/>
        <a:p>
          <a:endParaRPr lang="en-US"/>
        </a:p>
      </dgm:t>
    </dgm:pt>
    <dgm:pt modelId="{AF6EC13E-CCB3-4946-B391-FB8D602327FC}" type="sibTrans" cxnId="{05B6D52E-8AC5-4B64-8399-75D7D1D86E87}">
      <dgm:prSet/>
      <dgm:spPr/>
      <dgm:t>
        <a:bodyPr/>
        <a:lstStyle/>
        <a:p>
          <a:endParaRPr lang="en-US"/>
        </a:p>
      </dgm:t>
    </dgm:pt>
    <dgm:pt modelId="{130FCBE9-0FFE-4002-9D1D-7D2677CDAEC0}">
      <dgm:prSet/>
      <dgm:spPr>
        <a:solidFill>
          <a:schemeClr val="accent4"/>
        </a:solidFill>
      </dgm:spPr>
      <dgm:t>
        <a:bodyPr/>
        <a:lstStyle/>
        <a:p>
          <a:r>
            <a:rPr lang="en-US"/>
            <a:t>Care</a:t>
          </a:r>
        </a:p>
      </dgm:t>
    </dgm:pt>
    <dgm:pt modelId="{E5D2D17F-ACE0-48BD-80A0-60EDBEA6258F}" type="parTrans" cxnId="{0841A08B-4A60-4F58-84AB-D5E3C81C2227}">
      <dgm:prSet/>
      <dgm:spPr/>
      <dgm:t>
        <a:bodyPr/>
        <a:lstStyle/>
        <a:p>
          <a:endParaRPr lang="en-US"/>
        </a:p>
      </dgm:t>
    </dgm:pt>
    <dgm:pt modelId="{32D7668E-D99B-46DB-85ED-C2823D921AD4}" type="sibTrans" cxnId="{0841A08B-4A60-4F58-84AB-D5E3C81C2227}">
      <dgm:prSet/>
      <dgm:spPr/>
      <dgm:t>
        <a:bodyPr/>
        <a:lstStyle/>
        <a:p>
          <a:endParaRPr lang="en-US"/>
        </a:p>
      </dgm:t>
    </dgm:pt>
    <dgm:pt modelId="{97E3073D-F265-D042-99C5-C44A925ACB3D}" type="pres">
      <dgm:prSet presAssocID="{7E1A9B82-A8A5-4169-969A-CFE79535A92A}" presName="linear" presStyleCnt="0">
        <dgm:presLayoutVars>
          <dgm:animLvl val="lvl"/>
          <dgm:resizeHandles val="exact"/>
        </dgm:presLayoutVars>
      </dgm:prSet>
      <dgm:spPr/>
    </dgm:pt>
    <dgm:pt modelId="{12DED427-79F8-6441-AF21-6DBC4C5CA4B0}" type="pres">
      <dgm:prSet presAssocID="{D7F8E9A4-CDB4-47D8-850F-D5257729337F}" presName="parentText" presStyleLbl="node1" presStyleIdx="0" presStyleCnt="4">
        <dgm:presLayoutVars>
          <dgm:chMax val="0"/>
          <dgm:bulletEnabled val="1"/>
        </dgm:presLayoutVars>
      </dgm:prSet>
      <dgm:spPr/>
    </dgm:pt>
    <dgm:pt modelId="{F31393FF-1145-E045-A3E1-AA03E4924A8B}" type="pres">
      <dgm:prSet presAssocID="{BA45CC1B-21DB-4008-A841-FBB4E0D0D0AC}" presName="spacer" presStyleCnt="0"/>
      <dgm:spPr/>
    </dgm:pt>
    <dgm:pt modelId="{F65F7EFE-6E92-4C40-BD70-C3422C46DB60}" type="pres">
      <dgm:prSet presAssocID="{1F2A570C-96A7-4F66-8E52-270CDD712F16}" presName="parentText" presStyleLbl="node1" presStyleIdx="1" presStyleCnt="4">
        <dgm:presLayoutVars>
          <dgm:chMax val="0"/>
          <dgm:bulletEnabled val="1"/>
        </dgm:presLayoutVars>
      </dgm:prSet>
      <dgm:spPr/>
    </dgm:pt>
    <dgm:pt modelId="{CD865661-65F7-DA43-99C7-1E3D75FA7510}" type="pres">
      <dgm:prSet presAssocID="{638FD0CF-4E0D-4992-8D1A-AA57BC90E6CE}" presName="spacer" presStyleCnt="0"/>
      <dgm:spPr/>
    </dgm:pt>
    <dgm:pt modelId="{434F445E-C213-0A49-A2E6-06CC089EA3A0}" type="pres">
      <dgm:prSet presAssocID="{B7FC0C22-E916-4C89-A338-FAA6EB7CE536}" presName="parentText" presStyleLbl="node1" presStyleIdx="2" presStyleCnt="4">
        <dgm:presLayoutVars>
          <dgm:chMax val="0"/>
          <dgm:bulletEnabled val="1"/>
        </dgm:presLayoutVars>
      </dgm:prSet>
      <dgm:spPr/>
    </dgm:pt>
    <dgm:pt modelId="{AE3D7208-4E9F-D846-AF1E-9734B3152A99}" type="pres">
      <dgm:prSet presAssocID="{AF6EC13E-CCB3-4946-B391-FB8D602327FC}" presName="spacer" presStyleCnt="0"/>
      <dgm:spPr/>
    </dgm:pt>
    <dgm:pt modelId="{6086AE4A-0CF8-744E-BA18-059E19732A15}" type="pres">
      <dgm:prSet presAssocID="{130FCBE9-0FFE-4002-9D1D-7D2677CDAEC0}" presName="parentText" presStyleLbl="node1" presStyleIdx="3" presStyleCnt="4">
        <dgm:presLayoutVars>
          <dgm:chMax val="0"/>
          <dgm:bulletEnabled val="1"/>
        </dgm:presLayoutVars>
      </dgm:prSet>
      <dgm:spPr/>
    </dgm:pt>
  </dgm:ptLst>
  <dgm:cxnLst>
    <dgm:cxn modelId="{4B62E811-F82B-8845-A347-B53D8175BB79}" type="presOf" srcId="{130FCBE9-0FFE-4002-9D1D-7D2677CDAEC0}" destId="{6086AE4A-0CF8-744E-BA18-059E19732A15}" srcOrd="0" destOrd="0" presId="urn:microsoft.com/office/officeart/2005/8/layout/vList2"/>
    <dgm:cxn modelId="{F9F20524-6AD5-41E3-9DD5-BDC2A262ECE7}" srcId="{7E1A9B82-A8A5-4169-969A-CFE79535A92A}" destId="{D7F8E9A4-CDB4-47D8-850F-D5257729337F}" srcOrd="0" destOrd="0" parTransId="{51605DE0-F5B8-49BA-AAD9-A697B9E9CE38}" sibTransId="{BA45CC1B-21DB-4008-A841-FBB4E0D0D0AC}"/>
    <dgm:cxn modelId="{05B6D52E-8AC5-4B64-8399-75D7D1D86E87}" srcId="{7E1A9B82-A8A5-4169-969A-CFE79535A92A}" destId="{B7FC0C22-E916-4C89-A338-FAA6EB7CE536}" srcOrd="2" destOrd="0" parTransId="{829325BF-A807-4F29-8655-44D0532770A8}" sibTransId="{AF6EC13E-CCB3-4946-B391-FB8D602327FC}"/>
    <dgm:cxn modelId="{D475FF30-F0CE-F643-B36E-A4420BFE12E5}" type="presOf" srcId="{7E1A9B82-A8A5-4169-969A-CFE79535A92A}" destId="{97E3073D-F265-D042-99C5-C44A925ACB3D}" srcOrd="0" destOrd="0" presId="urn:microsoft.com/office/officeart/2005/8/layout/vList2"/>
    <dgm:cxn modelId="{90DEDD6C-2935-C344-8F59-39A249481984}" type="presOf" srcId="{D7F8E9A4-CDB4-47D8-850F-D5257729337F}" destId="{12DED427-79F8-6441-AF21-6DBC4C5CA4B0}" srcOrd="0" destOrd="0" presId="urn:microsoft.com/office/officeart/2005/8/layout/vList2"/>
    <dgm:cxn modelId="{B3D02978-B790-4726-8AC6-4CC90B3FB60E}" srcId="{7E1A9B82-A8A5-4169-969A-CFE79535A92A}" destId="{1F2A570C-96A7-4F66-8E52-270CDD712F16}" srcOrd="1" destOrd="0" parTransId="{B7016CCA-1C2D-413B-9059-24F26352D539}" sibTransId="{638FD0CF-4E0D-4992-8D1A-AA57BC90E6CE}"/>
    <dgm:cxn modelId="{0841A08B-4A60-4F58-84AB-D5E3C81C2227}" srcId="{7E1A9B82-A8A5-4169-969A-CFE79535A92A}" destId="{130FCBE9-0FFE-4002-9D1D-7D2677CDAEC0}" srcOrd="3" destOrd="0" parTransId="{E5D2D17F-ACE0-48BD-80A0-60EDBEA6258F}" sibTransId="{32D7668E-D99B-46DB-85ED-C2823D921AD4}"/>
    <dgm:cxn modelId="{3A23AD9D-F049-0249-B19E-2965D6DAA094}" type="presOf" srcId="{1F2A570C-96A7-4F66-8E52-270CDD712F16}" destId="{F65F7EFE-6E92-4C40-BD70-C3422C46DB60}" srcOrd="0" destOrd="0" presId="urn:microsoft.com/office/officeart/2005/8/layout/vList2"/>
    <dgm:cxn modelId="{2AA5FCC9-3C7C-1448-B2A7-6DF55512FB8D}" type="presOf" srcId="{B7FC0C22-E916-4C89-A338-FAA6EB7CE536}" destId="{434F445E-C213-0A49-A2E6-06CC089EA3A0}" srcOrd="0" destOrd="0" presId="urn:microsoft.com/office/officeart/2005/8/layout/vList2"/>
    <dgm:cxn modelId="{53FCA61E-2A33-C646-A1AF-49E15C0B0A2E}" type="presParOf" srcId="{97E3073D-F265-D042-99C5-C44A925ACB3D}" destId="{12DED427-79F8-6441-AF21-6DBC4C5CA4B0}" srcOrd="0" destOrd="0" presId="urn:microsoft.com/office/officeart/2005/8/layout/vList2"/>
    <dgm:cxn modelId="{4991D5A6-06A9-CE4F-9CFB-9B2215BA040F}" type="presParOf" srcId="{97E3073D-F265-D042-99C5-C44A925ACB3D}" destId="{F31393FF-1145-E045-A3E1-AA03E4924A8B}" srcOrd="1" destOrd="0" presId="urn:microsoft.com/office/officeart/2005/8/layout/vList2"/>
    <dgm:cxn modelId="{233181D6-28FD-3D46-A151-B7A8F92A4F3C}" type="presParOf" srcId="{97E3073D-F265-D042-99C5-C44A925ACB3D}" destId="{F65F7EFE-6E92-4C40-BD70-C3422C46DB60}" srcOrd="2" destOrd="0" presId="urn:microsoft.com/office/officeart/2005/8/layout/vList2"/>
    <dgm:cxn modelId="{8463490A-53A4-0B47-84B8-E202173C050B}" type="presParOf" srcId="{97E3073D-F265-D042-99C5-C44A925ACB3D}" destId="{CD865661-65F7-DA43-99C7-1E3D75FA7510}" srcOrd="3" destOrd="0" presId="urn:microsoft.com/office/officeart/2005/8/layout/vList2"/>
    <dgm:cxn modelId="{6AB1BDA8-6DD0-3846-8F58-66C1CA4EDEDB}" type="presParOf" srcId="{97E3073D-F265-D042-99C5-C44A925ACB3D}" destId="{434F445E-C213-0A49-A2E6-06CC089EA3A0}" srcOrd="4" destOrd="0" presId="urn:microsoft.com/office/officeart/2005/8/layout/vList2"/>
    <dgm:cxn modelId="{3E820215-709C-6343-B8AD-407DE4DDBCA5}" type="presParOf" srcId="{97E3073D-F265-D042-99C5-C44A925ACB3D}" destId="{AE3D7208-4E9F-D846-AF1E-9734B3152A99}" srcOrd="5" destOrd="0" presId="urn:microsoft.com/office/officeart/2005/8/layout/vList2"/>
    <dgm:cxn modelId="{9980DF2B-1EA3-0240-8FA1-0BAB8FD761F0}" type="presParOf" srcId="{97E3073D-F265-D042-99C5-C44A925ACB3D}" destId="{6086AE4A-0CF8-744E-BA18-059E19732A1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7FF1686-10AF-46F6-90B6-4FB46B5534EC}" type="doc">
      <dgm:prSet loTypeId="urn:microsoft.com/office/officeart/2005/8/layout/default" loCatId="list" qsTypeId="urn:microsoft.com/office/officeart/2005/8/quickstyle/simple1" qsCatId="simple" csTypeId="urn:microsoft.com/office/officeart/2005/8/colors/accent6_2" csCatId="accent6" phldr="1"/>
      <dgm:spPr/>
      <dgm:t>
        <a:bodyPr/>
        <a:lstStyle/>
        <a:p>
          <a:endParaRPr lang="en-US"/>
        </a:p>
      </dgm:t>
    </dgm:pt>
    <dgm:pt modelId="{FF9B3D93-1327-40EF-917F-180A83385215}">
      <dgm:prSet/>
      <dgm:spPr>
        <a:solidFill>
          <a:schemeClr val="accent2"/>
        </a:solidFill>
      </dgm:spPr>
      <dgm:t>
        <a:bodyPr/>
        <a:lstStyle/>
        <a:p>
          <a:r>
            <a:rPr lang="en-US" b="1" baseline="0" dirty="0"/>
            <a:t>Symbolism </a:t>
          </a:r>
          <a:endParaRPr lang="en-US" b="1" dirty="0"/>
        </a:p>
      </dgm:t>
    </dgm:pt>
    <dgm:pt modelId="{8A4C020B-D088-4C22-B9A2-1117FFF76C18}" type="parTrans" cxnId="{EA8AC376-B7FC-4D84-9525-E788D56F78CF}">
      <dgm:prSet/>
      <dgm:spPr/>
      <dgm:t>
        <a:bodyPr/>
        <a:lstStyle/>
        <a:p>
          <a:endParaRPr lang="en-US"/>
        </a:p>
      </dgm:t>
    </dgm:pt>
    <dgm:pt modelId="{0A5D9C63-BA2A-46E7-8EB7-01183B885F27}" type="sibTrans" cxnId="{EA8AC376-B7FC-4D84-9525-E788D56F78CF}">
      <dgm:prSet/>
      <dgm:spPr/>
      <dgm:t>
        <a:bodyPr/>
        <a:lstStyle/>
        <a:p>
          <a:endParaRPr lang="en-US"/>
        </a:p>
      </dgm:t>
    </dgm:pt>
    <dgm:pt modelId="{65A82A1F-A498-4F90-87AC-97C265BA4B1D}">
      <dgm:prSet/>
      <dgm:spPr>
        <a:solidFill>
          <a:schemeClr val="accent5"/>
        </a:solidFill>
      </dgm:spPr>
      <dgm:t>
        <a:bodyPr/>
        <a:lstStyle/>
        <a:p>
          <a:r>
            <a:rPr lang="en-US" b="1" baseline="0" dirty="0"/>
            <a:t>Anomie </a:t>
          </a:r>
          <a:endParaRPr lang="en-US" b="1" dirty="0"/>
        </a:p>
      </dgm:t>
    </dgm:pt>
    <dgm:pt modelId="{BE02B82E-647A-43E1-9984-9F8263CC3463}" type="parTrans" cxnId="{640A6462-5209-4BB6-8CD4-55245B365BFB}">
      <dgm:prSet/>
      <dgm:spPr/>
      <dgm:t>
        <a:bodyPr/>
        <a:lstStyle/>
        <a:p>
          <a:endParaRPr lang="en-US"/>
        </a:p>
      </dgm:t>
    </dgm:pt>
    <dgm:pt modelId="{E61F05FA-6B90-422F-B35E-B7D724166C60}" type="sibTrans" cxnId="{640A6462-5209-4BB6-8CD4-55245B365BFB}">
      <dgm:prSet/>
      <dgm:spPr/>
      <dgm:t>
        <a:bodyPr/>
        <a:lstStyle/>
        <a:p>
          <a:endParaRPr lang="en-US"/>
        </a:p>
      </dgm:t>
    </dgm:pt>
    <dgm:pt modelId="{EA8DF2BF-555D-494A-9C91-F50232DA09AC}">
      <dgm:prSet/>
      <dgm:spPr/>
      <dgm:t>
        <a:bodyPr/>
        <a:lstStyle/>
        <a:p>
          <a:r>
            <a:rPr lang="en-US" b="1" baseline="0" dirty="0"/>
            <a:t>DADA </a:t>
          </a:r>
          <a:endParaRPr lang="en-US" b="1" dirty="0"/>
        </a:p>
      </dgm:t>
    </dgm:pt>
    <dgm:pt modelId="{0D7D8E20-19C4-4B7E-8881-DB07D4F0EB36}" type="parTrans" cxnId="{25A8E7F9-88C1-4171-8C9E-A9F7E2E8A643}">
      <dgm:prSet/>
      <dgm:spPr/>
      <dgm:t>
        <a:bodyPr/>
        <a:lstStyle/>
        <a:p>
          <a:endParaRPr lang="en-US"/>
        </a:p>
      </dgm:t>
    </dgm:pt>
    <dgm:pt modelId="{8AB570E8-9520-4B0F-BDDF-ECFCE34A9655}" type="sibTrans" cxnId="{25A8E7F9-88C1-4171-8C9E-A9F7E2E8A643}">
      <dgm:prSet/>
      <dgm:spPr/>
      <dgm:t>
        <a:bodyPr/>
        <a:lstStyle/>
        <a:p>
          <a:endParaRPr lang="en-US"/>
        </a:p>
      </dgm:t>
    </dgm:pt>
    <dgm:pt modelId="{D99F4BA4-82B2-4C14-9EF8-5C801CC8FF5B}">
      <dgm:prSet/>
      <dgm:spPr>
        <a:solidFill>
          <a:schemeClr val="accent4"/>
        </a:solidFill>
      </dgm:spPr>
      <dgm:t>
        <a:bodyPr/>
        <a:lstStyle/>
        <a:p>
          <a:r>
            <a:rPr lang="en-US" b="1" baseline="0" dirty="0"/>
            <a:t>Surrealism </a:t>
          </a:r>
          <a:endParaRPr lang="en-US" b="1" dirty="0"/>
        </a:p>
      </dgm:t>
    </dgm:pt>
    <dgm:pt modelId="{7992C9C4-9AA4-42DF-BC32-225823A4DE75}" type="parTrans" cxnId="{9BA1EC6E-C6D4-4267-81BF-1D816551699D}">
      <dgm:prSet/>
      <dgm:spPr/>
      <dgm:t>
        <a:bodyPr/>
        <a:lstStyle/>
        <a:p>
          <a:endParaRPr lang="en-US"/>
        </a:p>
      </dgm:t>
    </dgm:pt>
    <dgm:pt modelId="{627082C3-6F30-40AE-B995-106631084746}" type="sibTrans" cxnId="{9BA1EC6E-C6D4-4267-81BF-1D816551699D}">
      <dgm:prSet/>
      <dgm:spPr/>
      <dgm:t>
        <a:bodyPr/>
        <a:lstStyle/>
        <a:p>
          <a:endParaRPr lang="en-US"/>
        </a:p>
      </dgm:t>
    </dgm:pt>
    <dgm:pt modelId="{CD942641-BCA5-4A1B-9DDE-9179445BD8E4}">
      <dgm:prSet/>
      <dgm:spPr>
        <a:solidFill>
          <a:schemeClr val="accent3"/>
        </a:solidFill>
      </dgm:spPr>
      <dgm:t>
        <a:bodyPr/>
        <a:lstStyle/>
        <a:p>
          <a:r>
            <a:rPr lang="en-US" b="1" baseline="0" dirty="0"/>
            <a:t>Theatre of Cruelty </a:t>
          </a:r>
          <a:endParaRPr lang="en-US" b="1" dirty="0"/>
        </a:p>
      </dgm:t>
    </dgm:pt>
    <dgm:pt modelId="{73C4367F-77AF-4F18-83B6-02B601327DD5}" type="parTrans" cxnId="{B8350621-58D1-4CE2-8F2A-985B3073B298}">
      <dgm:prSet/>
      <dgm:spPr/>
      <dgm:t>
        <a:bodyPr/>
        <a:lstStyle/>
        <a:p>
          <a:endParaRPr lang="en-US"/>
        </a:p>
      </dgm:t>
    </dgm:pt>
    <dgm:pt modelId="{39E98F73-DB1A-449B-A572-29E9D3C9D88A}" type="sibTrans" cxnId="{B8350621-58D1-4CE2-8F2A-985B3073B298}">
      <dgm:prSet/>
      <dgm:spPr/>
      <dgm:t>
        <a:bodyPr/>
        <a:lstStyle/>
        <a:p>
          <a:endParaRPr lang="en-US"/>
        </a:p>
      </dgm:t>
    </dgm:pt>
    <dgm:pt modelId="{853FD65F-F9D4-41E2-A51A-6ACBE2D20750}">
      <dgm:prSet/>
      <dgm:spPr>
        <a:solidFill>
          <a:schemeClr val="accent1"/>
        </a:solidFill>
      </dgm:spPr>
      <dgm:t>
        <a:bodyPr/>
        <a:lstStyle/>
        <a:p>
          <a:r>
            <a:rPr lang="en-US" b="1" baseline="0" dirty="0"/>
            <a:t>Existentialism </a:t>
          </a:r>
          <a:endParaRPr lang="en-US" b="1" dirty="0"/>
        </a:p>
      </dgm:t>
    </dgm:pt>
    <dgm:pt modelId="{9532AFE2-638B-465A-872D-040A3696380C}" type="parTrans" cxnId="{0C8AF8EB-F490-448A-9337-CE2D2EF4B51B}">
      <dgm:prSet/>
      <dgm:spPr/>
      <dgm:t>
        <a:bodyPr/>
        <a:lstStyle/>
        <a:p>
          <a:endParaRPr lang="en-US"/>
        </a:p>
      </dgm:t>
    </dgm:pt>
    <dgm:pt modelId="{A3BBE46F-8EBD-4682-BECE-CE7E98E4BA05}" type="sibTrans" cxnId="{0C8AF8EB-F490-448A-9337-CE2D2EF4B51B}">
      <dgm:prSet/>
      <dgm:spPr/>
      <dgm:t>
        <a:bodyPr/>
        <a:lstStyle/>
        <a:p>
          <a:endParaRPr lang="en-US"/>
        </a:p>
      </dgm:t>
    </dgm:pt>
    <dgm:pt modelId="{8D309E98-B8F1-4A36-B5F1-CD64FC014862}">
      <dgm:prSet/>
      <dgm:spPr>
        <a:solidFill>
          <a:schemeClr val="accent2"/>
        </a:solidFill>
      </dgm:spPr>
      <dgm:t>
        <a:bodyPr/>
        <a:lstStyle/>
        <a:p>
          <a:r>
            <a:rPr lang="en-US" b="1" baseline="0" dirty="0"/>
            <a:t>Theatre of the Absurd </a:t>
          </a:r>
          <a:endParaRPr lang="en-US" b="1" dirty="0"/>
        </a:p>
      </dgm:t>
    </dgm:pt>
    <dgm:pt modelId="{268435F1-5DC2-45D0-9829-DED6537F9677}" type="parTrans" cxnId="{0E65F194-78AD-4C2C-9B8F-24F323F76EA4}">
      <dgm:prSet/>
      <dgm:spPr/>
      <dgm:t>
        <a:bodyPr/>
        <a:lstStyle/>
        <a:p>
          <a:endParaRPr lang="en-US"/>
        </a:p>
      </dgm:t>
    </dgm:pt>
    <dgm:pt modelId="{83986D7C-5519-4066-939D-D3BF7BE33104}" type="sibTrans" cxnId="{0E65F194-78AD-4C2C-9B8F-24F323F76EA4}">
      <dgm:prSet/>
      <dgm:spPr/>
      <dgm:t>
        <a:bodyPr/>
        <a:lstStyle/>
        <a:p>
          <a:endParaRPr lang="en-US"/>
        </a:p>
      </dgm:t>
    </dgm:pt>
    <dgm:pt modelId="{857F2421-35FC-E44D-AD2E-A61E907BE9A8}" type="pres">
      <dgm:prSet presAssocID="{37FF1686-10AF-46F6-90B6-4FB46B5534EC}" presName="diagram" presStyleCnt="0">
        <dgm:presLayoutVars>
          <dgm:dir/>
          <dgm:resizeHandles val="exact"/>
        </dgm:presLayoutVars>
      </dgm:prSet>
      <dgm:spPr/>
    </dgm:pt>
    <dgm:pt modelId="{784945A9-84F8-0241-9D0B-97F35EF16FD3}" type="pres">
      <dgm:prSet presAssocID="{FF9B3D93-1327-40EF-917F-180A83385215}" presName="node" presStyleLbl="node1" presStyleIdx="0" presStyleCnt="7">
        <dgm:presLayoutVars>
          <dgm:bulletEnabled val="1"/>
        </dgm:presLayoutVars>
      </dgm:prSet>
      <dgm:spPr/>
    </dgm:pt>
    <dgm:pt modelId="{ADDC6B36-652E-0F44-897E-56D27F6813FE}" type="pres">
      <dgm:prSet presAssocID="{0A5D9C63-BA2A-46E7-8EB7-01183B885F27}" presName="sibTrans" presStyleCnt="0"/>
      <dgm:spPr/>
    </dgm:pt>
    <dgm:pt modelId="{B1D72D3D-495B-C443-9FB4-7EBD211B0DA7}" type="pres">
      <dgm:prSet presAssocID="{65A82A1F-A498-4F90-87AC-97C265BA4B1D}" presName="node" presStyleLbl="node1" presStyleIdx="1" presStyleCnt="7">
        <dgm:presLayoutVars>
          <dgm:bulletEnabled val="1"/>
        </dgm:presLayoutVars>
      </dgm:prSet>
      <dgm:spPr/>
    </dgm:pt>
    <dgm:pt modelId="{7D11650D-AC0A-A848-97F1-092128ED638C}" type="pres">
      <dgm:prSet presAssocID="{E61F05FA-6B90-422F-B35E-B7D724166C60}" presName="sibTrans" presStyleCnt="0"/>
      <dgm:spPr/>
    </dgm:pt>
    <dgm:pt modelId="{23F79641-BAB7-ED46-BA9F-FE4522DF2ADD}" type="pres">
      <dgm:prSet presAssocID="{EA8DF2BF-555D-494A-9C91-F50232DA09AC}" presName="node" presStyleLbl="node1" presStyleIdx="2" presStyleCnt="7">
        <dgm:presLayoutVars>
          <dgm:bulletEnabled val="1"/>
        </dgm:presLayoutVars>
      </dgm:prSet>
      <dgm:spPr/>
    </dgm:pt>
    <dgm:pt modelId="{62A6FF88-D882-B449-90B0-D6E17EB2A9CE}" type="pres">
      <dgm:prSet presAssocID="{8AB570E8-9520-4B0F-BDDF-ECFCE34A9655}" presName="sibTrans" presStyleCnt="0"/>
      <dgm:spPr/>
    </dgm:pt>
    <dgm:pt modelId="{BE1490DB-DE70-7143-8746-3A3BE3FD375A}" type="pres">
      <dgm:prSet presAssocID="{D99F4BA4-82B2-4C14-9EF8-5C801CC8FF5B}" presName="node" presStyleLbl="node1" presStyleIdx="3" presStyleCnt="7">
        <dgm:presLayoutVars>
          <dgm:bulletEnabled val="1"/>
        </dgm:presLayoutVars>
      </dgm:prSet>
      <dgm:spPr/>
    </dgm:pt>
    <dgm:pt modelId="{A314323C-3FEC-9E40-8055-F08F0B580ECD}" type="pres">
      <dgm:prSet presAssocID="{627082C3-6F30-40AE-B995-106631084746}" presName="sibTrans" presStyleCnt="0"/>
      <dgm:spPr/>
    </dgm:pt>
    <dgm:pt modelId="{C1EB0D1E-26AF-B74C-BEE5-A59F17CBA359}" type="pres">
      <dgm:prSet presAssocID="{CD942641-BCA5-4A1B-9DDE-9179445BD8E4}" presName="node" presStyleLbl="node1" presStyleIdx="4" presStyleCnt="7">
        <dgm:presLayoutVars>
          <dgm:bulletEnabled val="1"/>
        </dgm:presLayoutVars>
      </dgm:prSet>
      <dgm:spPr/>
    </dgm:pt>
    <dgm:pt modelId="{E8C6CA6C-F54E-B642-BA96-53547B75AEC8}" type="pres">
      <dgm:prSet presAssocID="{39E98F73-DB1A-449B-A572-29E9D3C9D88A}" presName="sibTrans" presStyleCnt="0"/>
      <dgm:spPr/>
    </dgm:pt>
    <dgm:pt modelId="{F3BD1E16-014A-6D4B-8B69-1CD98764CDCF}" type="pres">
      <dgm:prSet presAssocID="{853FD65F-F9D4-41E2-A51A-6ACBE2D20750}" presName="node" presStyleLbl="node1" presStyleIdx="5" presStyleCnt="7">
        <dgm:presLayoutVars>
          <dgm:bulletEnabled val="1"/>
        </dgm:presLayoutVars>
      </dgm:prSet>
      <dgm:spPr/>
    </dgm:pt>
    <dgm:pt modelId="{64D53FF1-6D65-7E45-9671-457977B2187A}" type="pres">
      <dgm:prSet presAssocID="{A3BBE46F-8EBD-4682-BECE-CE7E98E4BA05}" presName="sibTrans" presStyleCnt="0"/>
      <dgm:spPr/>
    </dgm:pt>
    <dgm:pt modelId="{46CAE346-039A-A645-AF55-5E9E07BCB627}" type="pres">
      <dgm:prSet presAssocID="{8D309E98-B8F1-4A36-B5F1-CD64FC014862}" presName="node" presStyleLbl="node1" presStyleIdx="6" presStyleCnt="7">
        <dgm:presLayoutVars>
          <dgm:bulletEnabled val="1"/>
        </dgm:presLayoutVars>
      </dgm:prSet>
      <dgm:spPr/>
    </dgm:pt>
  </dgm:ptLst>
  <dgm:cxnLst>
    <dgm:cxn modelId="{B8350621-58D1-4CE2-8F2A-985B3073B298}" srcId="{37FF1686-10AF-46F6-90B6-4FB46B5534EC}" destId="{CD942641-BCA5-4A1B-9DDE-9179445BD8E4}" srcOrd="4" destOrd="0" parTransId="{73C4367F-77AF-4F18-83B6-02B601327DD5}" sibTransId="{39E98F73-DB1A-449B-A572-29E9D3C9D88A}"/>
    <dgm:cxn modelId="{219B7152-4A81-B348-9C89-323D40E6D1CD}" type="presOf" srcId="{D99F4BA4-82B2-4C14-9EF8-5C801CC8FF5B}" destId="{BE1490DB-DE70-7143-8746-3A3BE3FD375A}" srcOrd="0" destOrd="0" presId="urn:microsoft.com/office/officeart/2005/8/layout/default"/>
    <dgm:cxn modelId="{4A1B6054-9C66-2643-9BC3-747F8A74653B}" type="presOf" srcId="{8D309E98-B8F1-4A36-B5F1-CD64FC014862}" destId="{46CAE346-039A-A645-AF55-5E9E07BCB627}" srcOrd="0" destOrd="0" presId="urn:microsoft.com/office/officeart/2005/8/layout/default"/>
    <dgm:cxn modelId="{640A6462-5209-4BB6-8CD4-55245B365BFB}" srcId="{37FF1686-10AF-46F6-90B6-4FB46B5534EC}" destId="{65A82A1F-A498-4F90-87AC-97C265BA4B1D}" srcOrd="1" destOrd="0" parTransId="{BE02B82E-647A-43E1-9984-9F8263CC3463}" sibTransId="{E61F05FA-6B90-422F-B35E-B7D724166C60}"/>
    <dgm:cxn modelId="{E4DDB465-C758-4C47-AA5F-B418A97078B4}" type="presOf" srcId="{EA8DF2BF-555D-494A-9C91-F50232DA09AC}" destId="{23F79641-BAB7-ED46-BA9F-FE4522DF2ADD}" srcOrd="0" destOrd="0" presId="urn:microsoft.com/office/officeart/2005/8/layout/default"/>
    <dgm:cxn modelId="{04B85D6D-D758-834E-A2C3-ABBB983B3384}" type="presOf" srcId="{65A82A1F-A498-4F90-87AC-97C265BA4B1D}" destId="{B1D72D3D-495B-C443-9FB4-7EBD211B0DA7}" srcOrd="0" destOrd="0" presId="urn:microsoft.com/office/officeart/2005/8/layout/default"/>
    <dgm:cxn modelId="{1186656D-DF66-6248-B284-814E88AAFAAA}" type="presOf" srcId="{37FF1686-10AF-46F6-90B6-4FB46B5534EC}" destId="{857F2421-35FC-E44D-AD2E-A61E907BE9A8}" srcOrd="0" destOrd="0" presId="urn:microsoft.com/office/officeart/2005/8/layout/default"/>
    <dgm:cxn modelId="{9BA1EC6E-C6D4-4267-81BF-1D816551699D}" srcId="{37FF1686-10AF-46F6-90B6-4FB46B5534EC}" destId="{D99F4BA4-82B2-4C14-9EF8-5C801CC8FF5B}" srcOrd="3" destOrd="0" parTransId="{7992C9C4-9AA4-42DF-BC32-225823A4DE75}" sibTransId="{627082C3-6F30-40AE-B995-106631084746}"/>
    <dgm:cxn modelId="{EA8AC376-B7FC-4D84-9525-E788D56F78CF}" srcId="{37FF1686-10AF-46F6-90B6-4FB46B5534EC}" destId="{FF9B3D93-1327-40EF-917F-180A83385215}" srcOrd="0" destOrd="0" parTransId="{8A4C020B-D088-4C22-B9A2-1117FFF76C18}" sibTransId="{0A5D9C63-BA2A-46E7-8EB7-01183B885F27}"/>
    <dgm:cxn modelId="{2EBEE97D-038F-1C4A-AF82-1D594BB47C71}" type="presOf" srcId="{FF9B3D93-1327-40EF-917F-180A83385215}" destId="{784945A9-84F8-0241-9D0B-97F35EF16FD3}" srcOrd="0" destOrd="0" presId="urn:microsoft.com/office/officeart/2005/8/layout/default"/>
    <dgm:cxn modelId="{0E65F194-78AD-4C2C-9B8F-24F323F76EA4}" srcId="{37FF1686-10AF-46F6-90B6-4FB46B5534EC}" destId="{8D309E98-B8F1-4A36-B5F1-CD64FC014862}" srcOrd="6" destOrd="0" parTransId="{268435F1-5DC2-45D0-9829-DED6537F9677}" sibTransId="{83986D7C-5519-4066-939D-D3BF7BE33104}"/>
    <dgm:cxn modelId="{0C8AF8EB-F490-448A-9337-CE2D2EF4B51B}" srcId="{37FF1686-10AF-46F6-90B6-4FB46B5534EC}" destId="{853FD65F-F9D4-41E2-A51A-6ACBE2D20750}" srcOrd="5" destOrd="0" parTransId="{9532AFE2-638B-465A-872D-040A3696380C}" sibTransId="{A3BBE46F-8EBD-4682-BECE-CE7E98E4BA05}"/>
    <dgm:cxn modelId="{9D5290F6-0ECD-0540-B735-2470A19FBB74}" type="presOf" srcId="{853FD65F-F9D4-41E2-A51A-6ACBE2D20750}" destId="{F3BD1E16-014A-6D4B-8B69-1CD98764CDCF}" srcOrd="0" destOrd="0" presId="urn:microsoft.com/office/officeart/2005/8/layout/default"/>
    <dgm:cxn modelId="{25A8E7F9-88C1-4171-8C9E-A9F7E2E8A643}" srcId="{37FF1686-10AF-46F6-90B6-4FB46B5534EC}" destId="{EA8DF2BF-555D-494A-9C91-F50232DA09AC}" srcOrd="2" destOrd="0" parTransId="{0D7D8E20-19C4-4B7E-8881-DB07D4F0EB36}" sibTransId="{8AB570E8-9520-4B0F-BDDF-ECFCE34A9655}"/>
    <dgm:cxn modelId="{6E1221FF-CFEB-014F-9F4B-21691D15A18B}" type="presOf" srcId="{CD942641-BCA5-4A1B-9DDE-9179445BD8E4}" destId="{C1EB0D1E-26AF-B74C-BEE5-A59F17CBA359}" srcOrd="0" destOrd="0" presId="urn:microsoft.com/office/officeart/2005/8/layout/default"/>
    <dgm:cxn modelId="{E107B55C-CEAC-0C43-AA40-A08A8C1C526D}" type="presParOf" srcId="{857F2421-35FC-E44D-AD2E-A61E907BE9A8}" destId="{784945A9-84F8-0241-9D0B-97F35EF16FD3}" srcOrd="0" destOrd="0" presId="urn:microsoft.com/office/officeart/2005/8/layout/default"/>
    <dgm:cxn modelId="{DB95F32C-3750-4142-86CC-63FB228D9FE2}" type="presParOf" srcId="{857F2421-35FC-E44D-AD2E-A61E907BE9A8}" destId="{ADDC6B36-652E-0F44-897E-56D27F6813FE}" srcOrd="1" destOrd="0" presId="urn:microsoft.com/office/officeart/2005/8/layout/default"/>
    <dgm:cxn modelId="{E1C83D42-B852-954F-8EEA-F29406685C91}" type="presParOf" srcId="{857F2421-35FC-E44D-AD2E-A61E907BE9A8}" destId="{B1D72D3D-495B-C443-9FB4-7EBD211B0DA7}" srcOrd="2" destOrd="0" presId="urn:microsoft.com/office/officeart/2005/8/layout/default"/>
    <dgm:cxn modelId="{1BCA0771-6261-5E48-9668-95DB63CCFAAC}" type="presParOf" srcId="{857F2421-35FC-E44D-AD2E-A61E907BE9A8}" destId="{7D11650D-AC0A-A848-97F1-092128ED638C}" srcOrd="3" destOrd="0" presId="urn:microsoft.com/office/officeart/2005/8/layout/default"/>
    <dgm:cxn modelId="{2CB55B38-8152-9A4E-AB7B-DDFCFBA075DC}" type="presParOf" srcId="{857F2421-35FC-E44D-AD2E-A61E907BE9A8}" destId="{23F79641-BAB7-ED46-BA9F-FE4522DF2ADD}" srcOrd="4" destOrd="0" presId="urn:microsoft.com/office/officeart/2005/8/layout/default"/>
    <dgm:cxn modelId="{A90D7E22-D0A5-3F4F-8844-119DF0EC1EE7}" type="presParOf" srcId="{857F2421-35FC-E44D-AD2E-A61E907BE9A8}" destId="{62A6FF88-D882-B449-90B0-D6E17EB2A9CE}" srcOrd="5" destOrd="0" presId="urn:microsoft.com/office/officeart/2005/8/layout/default"/>
    <dgm:cxn modelId="{1DF0E2E1-2764-0347-AD86-55C65F32B772}" type="presParOf" srcId="{857F2421-35FC-E44D-AD2E-A61E907BE9A8}" destId="{BE1490DB-DE70-7143-8746-3A3BE3FD375A}" srcOrd="6" destOrd="0" presId="urn:microsoft.com/office/officeart/2005/8/layout/default"/>
    <dgm:cxn modelId="{52525FA2-C6F9-C548-A7BC-FE89671DC4B6}" type="presParOf" srcId="{857F2421-35FC-E44D-AD2E-A61E907BE9A8}" destId="{A314323C-3FEC-9E40-8055-F08F0B580ECD}" srcOrd="7" destOrd="0" presId="urn:microsoft.com/office/officeart/2005/8/layout/default"/>
    <dgm:cxn modelId="{AFEE7A07-46D6-5A41-BB95-922062DECF93}" type="presParOf" srcId="{857F2421-35FC-E44D-AD2E-A61E907BE9A8}" destId="{C1EB0D1E-26AF-B74C-BEE5-A59F17CBA359}" srcOrd="8" destOrd="0" presId="urn:microsoft.com/office/officeart/2005/8/layout/default"/>
    <dgm:cxn modelId="{5EDE7384-5432-FF40-9C71-D72AD5B239AF}" type="presParOf" srcId="{857F2421-35FC-E44D-AD2E-A61E907BE9A8}" destId="{E8C6CA6C-F54E-B642-BA96-53547B75AEC8}" srcOrd="9" destOrd="0" presId="urn:microsoft.com/office/officeart/2005/8/layout/default"/>
    <dgm:cxn modelId="{62933A48-B100-4D45-8735-25EF2FE08275}" type="presParOf" srcId="{857F2421-35FC-E44D-AD2E-A61E907BE9A8}" destId="{F3BD1E16-014A-6D4B-8B69-1CD98764CDCF}" srcOrd="10" destOrd="0" presId="urn:microsoft.com/office/officeart/2005/8/layout/default"/>
    <dgm:cxn modelId="{FEF25298-CE50-C04D-BA3A-064C70E37220}" type="presParOf" srcId="{857F2421-35FC-E44D-AD2E-A61E907BE9A8}" destId="{64D53FF1-6D65-7E45-9671-457977B2187A}" srcOrd="11" destOrd="0" presId="urn:microsoft.com/office/officeart/2005/8/layout/default"/>
    <dgm:cxn modelId="{77C96012-B6E4-584A-BC56-F72D3D4CC54D}" type="presParOf" srcId="{857F2421-35FC-E44D-AD2E-A61E907BE9A8}" destId="{46CAE346-039A-A645-AF55-5E9E07BCB627}"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C4272A3-F534-461C-ABE9-1A9731457165}" type="doc">
      <dgm:prSet loTypeId="urn:microsoft.com/office/officeart/2018/5/layout/IconCircle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99D5F375-EC6A-4F6A-BDE6-481B76BA98BA}">
      <dgm:prSet/>
      <dgm:spPr/>
      <dgm:t>
        <a:bodyPr/>
        <a:lstStyle/>
        <a:p>
          <a:pPr>
            <a:defRPr cap="all"/>
          </a:pPr>
          <a:r>
            <a:rPr lang="en-US" dirty="0"/>
            <a:t>Create an abstract performance</a:t>
          </a:r>
        </a:p>
      </dgm:t>
    </dgm:pt>
    <dgm:pt modelId="{19CEA74D-AC1E-4ECD-BF57-FCA00C903BB3}" type="parTrans" cxnId="{C95C0203-1DF9-4E8B-8D6C-63EC01DCBEB8}">
      <dgm:prSet/>
      <dgm:spPr/>
      <dgm:t>
        <a:bodyPr/>
        <a:lstStyle/>
        <a:p>
          <a:endParaRPr lang="en-US"/>
        </a:p>
      </dgm:t>
    </dgm:pt>
    <dgm:pt modelId="{68F8B03B-3EE5-4773-96CE-505533800423}" type="sibTrans" cxnId="{C95C0203-1DF9-4E8B-8D6C-63EC01DCBEB8}">
      <dgm:prSet/>
      <dgm:spPr/>
      <dgm:t>
        <a:bodyPr/>
        <a:lstStyle/>
        <a:p>
          <a:endParaRPr lang="en-US"/>
        </a:p>
      </dgm:t>
    </dgm:pt>
    <dgm:pt modelId="{F6E17BC1-F1C3-4DC4-B8F3-AD15D90CAD38}">
      <dgm:prSet/>
      <dgm:spPr/>
      <dgm:t>
        <a:bodyPr/>
        <a:lstStyle/>
        <a:p>
          <a:pPr>
            <a:defRPr cap="all"/>
          </a:pPr>
          <a:r>
            <a:rPr lang="en-US"/>
            <a:t>No longer than 1 minute</a:t>
          </a:r>
        </a:p>
      </dgm:t>
    </dgm:pt>
    <dgm:pt modelId="{0FD7388C-71DC-4FC8-9642-FE13750772CA}" type="parTrans" cxnId="{80016581-BF38-4C8A-A6E1-0DB94D7904A1}">
      <dgm:prSet/>
      <dgm:spPr/>
      <dgm:t>
        <a:bodyPr/>
        <a:lstStyle/>
        <a:p>
          <a:endParaRPr lang="en-US"/>
        </a:p>
      </dgm:t>
    </dgm:pt>
    <dgm:pt modelId="{AC1475AC-B09D-4656-84E7-A6B52FD9579C}" type="sibTrans" cxnId="{80016581-BF38-4C8A-A6E1-0DB94D7904A1}">
      <dgm:prSet/>
      <dgm:spPr/>
      <dgm:t>
        <a:bodyPr/>
        <a:lstStyle/>
        <a:p>
          <a:endParaRPr lang="en-US"/>
        </a:p>
      </dgm:t>
    </dgm:pt>
    <dgm:pt modelId="{0109F10E-D465-4269-8E05-CAFA95B948A8}" type="pres">
      <dgm:prSet presAssocID="{EC4272A3-F534-461C-ABE9-1A9731457165}" presName="root" presStyleCnt="0">
        <dgm:presLayoutVars>
          <dgm:dir/>
          <dgm:resizeHandles val="exact"/>
        </dgm:presLayoutVars>
      </dgm:prSet>
      <dgm:spPr/>
    </dgm:pt>
    <dgm:pt modelId="{EF700F10-09C8-4797-81C3-ADC595C48B93}" type="pres">
      <dgm:prSet presAssocID="{99D5F375-EC6A-4F6A-BDE6-481B76BA98BA}" presName="compNode" presStyleCnt="0"/>
      <dgm:spPr/>
    </dgm:pt>
    <dgm:pt modelId="{3415E1CD-79AF-42D9-86A6-C6A035DDC3AA}" type="pres">
      <dgm:prSet presAssocID="{99D5F375-EC6A-4F6A-BDE6-481B76BA98BA}" presName="iconBgRect" presStyleLbl="bgShp" presStyleIdx="0" presStyleCnt="2"/>
      <dgm:spPr>
        <a:solidFill>
          <a:schemeClr val="accent2"/>
        </a:solidFill>
      </dgm:spPr>
    </dgm:pt>
    <dgm:pt modelId="{B34154B3-A5C9-4CB1-9495-D55D05D7DF4E}" type="pres">
      <dgm:prSet presAssocID="{99D5F375-EC6A-4F6A-BDE6-481B76BA98B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lette"/>
        </a:ext>
      </dgm:extLst>
    </dgm:pt>
    <dgm:pt modelId="{747EE268-41AE-4457-BC70-5076B4EF2796}" type="pres">
      <dgm:prSet presAssocID="{99D5F375-EC6A-4F6A-BDE6-481B76BA98BA}" presName="spaceRect" presStyleCnt="0"/>
      <dgm:spPr/>
    </dgm:pt>
    <dgm:pt modelId="{DA7EBBD1-77B8-4C17-90CD-814B732CF4C4}" type="pres">
      <dgm:prSet presAssocID="{99D5F375-EC6A-4F6A-BDE6-481B76BA98BA}" presName="textRect" presStyleLbl="revTx" presStyleIdx="0" presStyleCnt="2">
        <dgm:presLayoutVars>
          <dgm:chMax val="1"/>
          <dgm:chPref val="1"/>
        </dgm:presLayoutVars>
      </dgm:prSet>
      <dgm:spPr/>
    </dgm:pt>
    <dgm:pt modelId="{01229FE5-3CA1-49AB-9200-E8C0B9521DF9}" type="pres">
      <dgm:prSet presAssocID="{68F8B03B-3EE5-4773-96CE-505533800423}" presName="sibTrans" presStyleCnt="0"/>
      <dgm:spPr/>
    </dgm:pt>
    <dgm:pt modelId="{947C7607-28C4-481C-AB71-13BBF9A9E13D}" type="pres">
      <dgm:prSet presAssocID="{F6E17BC1-F1C3-4DC4-B8F3-AD15D90CAD38}" presName="compNode" presStyleCnt="0"/>
      <dgm:spPr/>
    </dgm:pt>
    <dgm:pt modelId="{90DC8CF3-1BEB-4472-9FFC-4A6BDB6D578A}" type="pres">
      <dgm:prSet presAssocID="{F6E17BC1-F1C3-4DC4-B8F3-AD15D90CAD38}" presName="iconBgRect" presStyleLbl="bgShp" presStyleIdx="1" presStyleCnt="2"/>
      <dgm:spPr>
        <a:solidFill>
          <a:schemeClr val="accent5"/>
        </a:solidFill>
      </dgm:spPr>
    </dgm:pt>
    <dgm:pt modelId="{8FE393E6-BFE2-463C-AF71-6C2EF96E26F4}" type="pres">
      <dgm:prSet presAssocID="{F6E17BC1-F1C3-4DC4-B8F3-AD15D90CAD3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15764B6D-D573-4B1A-8DFF-BC7671FC6C99}" type="pres">
      <dgm:prSet presAssocID="{F6E17BC1-F1C3-4DC4-B8F3-AD15D90CAD38}" presName="spaceRect" presStyleCnt="0"/>
      <dgm:spPr/>
    </dgm:pt>
    <dgm:pt modelId="{145F42EB-D636-4222-9482-5B399439432E}" type="pres">
      <dgm:prSet presAssocID="{F6E17BC1-F1C3-4DC4-B8F3-AD15D90CAD38}" presName="textRect" presStyleLbl="revTx" presStyleIdx="1" presStyleCnt="2">
        <dgm:presLayoutVars>
          <dgm:chMax val="1"/>
          <dgm:chPref val="1"/>
        </dgm:presLayoutVars>
      </dgm:prSet>
      <dgm:spPr/>
    </dgm:pt>
  </dgm:ptLst>
  <dgm:cxnLst>
    <dgm:cxn modelId="{C95C0203-1DF9-4E8B-8D6C-63EC01DCBEB8}" srcId="{EC4272A3-F534-461C-ABE9-1A9731457165}" destId="{99D5F375-EC6A-4F6A-BDE6-481B76BA98BA}" srcOrd="0" destOrd="0" parTransId="{19CEA74D-AC1E-4ECD-BF57-FCA00C903BB3}" sibTransId="{68F8B03B-3EE5-4773-96CE-505533800423}"/>
    <dgm:cxn modelId="{A94A7B6B-2F07-49E6-ADF8-8879419716A6}" type="presOf" srcId="{F6E17BC1-F1C3-4DC4-B8F3-AD15D90CAD38}" destId="{145F42EB-D636-4222-9482-5B399439432E}" srcOrd="0" destOrd="0" presId="urn:microsoft.com/office/officeart/2018/5/layout/IconCircleLabelList"/>
    <dgm:cxn modelId="{80016581-BF38-4C8A-A6E1-0DB94D7904A1}" srcId="{EC4272A3-F534-461C-ABE9-1A9731457165}" destId="{F6E17BC1-F1C3-4DC4-B8F3-AD15D90CAD38}" srcOrd="1" destOrd="0" parTransId="{0FD7388C-71DC-4FC8-9642-FE13750772CA}" sibTransId="{AC1475AC-B09D-4656-84E7-A6B52FD9579C}"/>
    <dgm:cxn modelId="{A07D589F-A8BA-4B72-A3FA-629B74704791}" type="presOf" srcId="{EC4272A3-F534-461C-ABE9-1A9731457165}" destId="{0109F10E-D465-4269-8E05-CAFA95B948A8}" srcOrd="0" destOrd="0" presId="urn:microsoft.com/office/officeart/2018/5/layout/IconCircleLabelList"/>
    <dgm:cxn modelId="{B2D41EDA-FAC0-4D6D-ABDD-A1F83533EE47}" type="presOf" srcId="{99D5F375-EC6A-4F6A-BDE6-481B76BA98BA}" destId="{DA7EBBD1-77B8-4C17-90CD-814B732CF4C4}" srcOrd="0" destOrd="0" presId="urn:microsoft.com/office/officeart/2018/5/layout/IconCircleLabelList"/>
    <dgm:cxn modelId="{A0EF8321-4CCA-45A9-9328-7FE2203A7C16}" type="presParOf" srcId="{0109F10E-D465-4269-8E05-CAFA95B948A8}" destId="{EF700F10-09C8-4797-81C3-ADC595C48B93}" srcOrd="0" destOrd="0" presId="urn:microsoft.com/office/officeart/2018/5/layout/IconCircleLabelList"/>
    <dgm:cxn modelId="{7BA2CC8B-42FA-422E-A665-046B04971F78}" type="presParOf" srcId="{EF700F10-09C8-4797-81C3-ADC595C48B93}" destId="{3415E1CD-79AF-42D9-86A6-C6A035DDC3AA}" srcOrd="0" destOrd="0" presId="urn:microsoft.com/office/officeart/2018/5/layout/IconCircleLabelList"/>
    <dgm:cxn modelId="{61016DE9-469F-4475-BB4A-34C300379FB5}" type="presParOf" srcId="{EF700F10-09C8-4797-81C3-ADC595C48B93}" destId="{B34154B3-A5C9-4CB1-9495-D55D05D7DF4E}" srcOrd="1" destOrd="0" presId="urn:microsoft.com/office/officeart/2018/5/layout/IconCircleLabelList"/>
    <dgm:cxn modelId="{32C36E0E-EA32-40FB-AD65-C03677596362}" type="presParOf" srcId="{EF700F10-09C8-4797-81C3-ADC595C48B93}" destId="{747EE268-41AE-4457-BC70-5076B4EF2796}" srcOrd="2" destOrd="0" presId="urn:microsoft.com/office/officeart/2018/5/layout/IconCircleLabelList"/>
    <dgm:cxn modelId="{8614FD07-6D0D-4031-A7FD-661DB79B9486}" type="presParOf" srcId="{EF700F10-09C8-4797-81C3-ADC595C48B93}" destId="{DA7EBBD1-77B8-4C17-90CD-814B732CF4C4}" srcOrd="3" destOrd="0" presId="urn:microsoft.com/office/officeart/2018/5/layout/IconCircleLabelList"/>
    <dgm:cxn modelId="{346CA425-AA65-44E8-995A-67ABC6A024AE}" type="presParOf" srcId="{0109F10E-D465-4269-8E05-CAFA95B948A8}" destId="{01229FE5-3CA1-49AB-9200-E8C0B9521DF9}" srcOrd="1" destOrd="0" presId="urn:microsoft.com/office/officeart/2018/5/layout/IconCircleLabelList"/>
    <dgm:cxn modelId="{D845C986-5CAE-4E9D-9784-5CC5BC05830D}" type="presParOf" srcId="{0109F10E-D465-4269-8E05-CAFA95B948A8}" destId="{947C7607-28C4-481C-AB71-13BBF9A9E13D}" srcOrd="2" destOrd="0" presId="urn:microsoft.com/office/officeart/2018/5/layout/IconCircleLabelList"/>
    <dgm:cxn modelId="{35156A59-57DB-4023-939B-126E4C67083D}" type="presParOf" srcId="{947C7607-28C4-481C-AB71-13BBF9A9E13D}" destId="{90DC8CF3-1BEB-4472-9FFC-4A6BDB6D578A}" srcOrd="0" destOrd="0" presId="urn:microsoft.com/office/officeart/2018/5/layout/IconCircleLabelList"/>
    <dgm:cxn modelId="{32468A2F-99CC-4202-B68F-C3ADA65CD4B1}" type="presParOf" srcId="{947C7607-28C4-481C-AB71-13BBF9A9E13D}" destId="{8FE393E6-BFE2-463C-AF71-6C2EF96E26F4}" srcOrd="1" destOrd="0" presId="urn:microsoft.com/office/officeart/2018/5/layout/IconCircleLabelList"/>
    <dgm:cxn modelId="{9C852B38-0F7B-42CE-92D5-ADCCC3A077D0}" type="presParOf" srcId="{947C7607-28C4-481C-AB71-13BBF9A9E13D}" destId="{15764B6D-D573-4B1A-8DFF-BC7671FC6C99}" srcOrd="2" destOrd="0" presId="urn:microsoft.com/office/officeart/2018/5/layout/IconCircleLabelList"/>
    <dgm:cxn modelId="{132D2F86-D78C-49AE-8D2C-12AD45307045}" type="presParOf" srcId="{947C7607-28C4-481C-AB71-13BBF9A9E13D}" destId="{145F42EB-D636-4222-9482-5B399439432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7FF1686-10AF-46F6-90B6-4FB46B5534EC}" type="doc">
      <dgm:prSet loTypeId="urn:microsoft.com/office/officeart/2005/8/layout/default" loCatId="list" qsTypeId="urn:microsoft.com/office/officeart/2005/8/quickstyle/simple1" qsCatId="simple" csTypeId="urn:microsoft.com/office/officeart/2005/8/colors/accent6_2" csCatId="accent6" phldr="1"/>
      <dgm:spPr/>
      <dgm:t>
        <a:bodyPr/>
        <a:lstStyle/>
        <a:p>
          <a:endParaRPr lang="en-US"/>
        </a:p>
      </dgm:t>
    </dgm:pt>
    <dgm:pt modelId="{FF9B3D93-1327-40EF-917F-180A83385215}">
      <dgm:prSet/>
      <dgm:spPr>
        <a:solidFill>
          <a:schemeClr val="accent2"/>
        </a:solidFill>
      </dgm:spPr>
      <dgm:t>
        <a:bodyPr/>
        <a:lstStyle/>
        <a:p>
          <a:r>
            <a:rPr lang="en-US" b="1" baseline="0" dirty="0"/>
            <a:t>Symbolism </a:t>
          </a:r>
          <a:endParaRPr lang="en-US" b="1" dirty="0"/>
        </a:p>
      </dgm:t>
    </dgm:pt>
    <dgm:pt modelId="{8A4C020B-D088-4C22-B9A2-1117FFF76C18}" type="parTrans" cxnId="{EA8AC376-B7FC-4D84-9525-E788D56F78CF}">
      <dgm:prSet/>
      <dgm:spPr/>
      <dgm:t>
        <a:bodyPr/>
        <a:lstStyle/>
        <a:p>
          <a:endParaRPr lang="en-US"/>
        </a:p>
      </dgm:t>
    </dgm:pt>
    <dgm:pt modelId="{0A5D9C63-BA2A-46E7-8EB7-01183B885F27}" type="sibTrans" cxnId="{EA8AC376-B7FC-4D84-9525-E788D56F78CF}">
      <dgm:prSet/>
      <dgm:spPr/>
      <dgm:t>
        <a:bodyPr/>
        <a:lstStyle/>
        <a:p>
          <a:endParaRPr lang="en-US"/>
        </a:p>
      </dgm:t>
    </dgm:pt>
    <dgm:pt modelId="{65A82A1F-A498-4F90-87AC-97C265BA4B1D}">
      <dgm:prSet/>
      <dgm:spPr>
        <a:solidFill>
          <a:schemeClr val="accent5"/>
        </a:solidFill>
      </dgm:spPr>
      <dgm:t>
        <a:bodyPr/>
        <a:lstStyle/>
        <a:p>
          <a:r>
            <a:rPr lang="en-US" b="1" baseline="0" dirty="0"/>
            <a:t>Anomie </a:t>
          </a:r>
          <a:endParaRPr lang="en-US" b="1" dirty="0"/>
        </a:p>
      </dgm:t>
    </dgm:pt>
    <dgm:pt modelId="{BE02B82E-647A-43E1-9984-9F8263CC3463}" type="parTrans" cxnId="{640A6462-5209-4BB6-8CD4-55245B365BFB}">
      <dgm:prSet/>
      <dgm:spPr/>
      <dgm:t>
        <a:bodyPr/>
        <a:lstStyle/>
        <a:p>
          <a:endParaRPr lang="en-US"/>
        </a:p>
      </dgm:t>
    </dgm:pt>
    <dgm:pt modelId="{E61F05FA-6B90-422F-B35E-B7D724166C60}" type="sibTrans" cxnId="{640A6462-5209-4BB6-8CD4-55245B365BFB}">
      <dgm:prSet/>
      <dgm:spPr/>
      <dgm:t>
        <a:bodyPr/>
        <a:lstStyle/>
        <a:p>
          <a:endParaRPr lang="en-US"/>
        </a:p>
      </dgm:t>
    </dgm:pt>
    <dgm:pt modelId="{EA8DF2BF-555D-494A-9C91-F50232DA09AC}">
      <dgm:prSet/>
      <dgm:spPr/>
      <dgm:t>
        <a:bodyPr/>
        <a:lstStyle/>
        <a:p>
          <a:r>
            <a:rPr lang="en-US" b="1" baseline="0" dirty="0"/>
            <a:t>DADA </a:t>
          </a:r>
          <a:endParaRPr lang="en-US" b="1" dirty="0"/>
        </a:p>
      </dgm:t>
    </dgm:pt>
    <dgm:pt modelId="{0D7D8E20-19C4-4B7E-8881-DB07D4F0EB36}" type="parTrans" cxnId="{25A8E7F9-88C1-4171-8C9E-A9F7E2E8A643}">
      <dgm:prSet/>
      <dgm:spPr/>
      <dgm:t>
        <a:bodyPr/>
        <a:lstStyle/>
        <a:p>
          <a:endParaRPr lang="en-US"/>
        </a:p>
      </dgm:t>
    </dgm:pt>
    <dgm:pt modelId="{8AB570E8-9520-4B0F-BDDF-ECFCE34A9655}" type="sibTrans" cxnId="{25A8E7F9-88C1-4171-8C9E-A9F7E2E8A643}">
      <dgm:prSet/>
      <dgm:spPr/>
      <dgm:t>
        <a:bodyPr/>
        <a:lstStyle/>
        <a:p>
          <a:endParaRPr lang="en-US"/>
        </a:p>
      </dgm:t>
    </dgm:pt>
    <dgm:pt modelId="{D99F4BA4-82B2-4C14-9EF8-5C801CC8FF5B}">
      <dgm:prSet/>
      <dgm:spPr>
        <a:solidFill>
          <a:schemeClr val="accent4"/>
        </a:solidFill>
      </dgm:spPr>
      <dgm:t>
        <a:bodyPr/>
        <a:lstStyle/>
        <a:p>
          <a:r>
            <a:rPr lang="en-US" b="1" baseline="0" dirty="0"/>
            <a:t>Surrealism </a:t>
          </a:r>
          <a:endParaRPr lang="en-US" b="1" dirty="0"/>
        </a:p>
      </dgm:t>
    </dgm:pt>
    <dgm:pt modelId="{7992C9C4-9AA4-42DF-BC32-225823A4DE75}" type="parTrans" cxnId="{9BA1EC6E-C6D4-4267-81BF-1D816551699D}">
      <dgm:prSet/>
      <dgm:spPr/>
      <dgm:t>
        <a:bodyPr/>
        <a:lstStyle/>
        <a:p>
          <a:endParaRPr lang="en-US"/>
        </a:p>
      </dgm:t>
    </dgm:pt>
    <dgm:pt modelId="{627082C3-6F30-40AE-B995-106631084746}" type="sibTrans" cxnId="{9BA1EC6E-C6D4-4267-81BF-1D816551699D}">
      <dgm:prSet/>
      <dgm:spPr/>
      <dgm:t>
        <a:bodyPr/>
        <a:lstStyle/>
        <a:p>
          <a:endParaRPr lang="en-US"/>
        </a:p>
      </dgm:t>
    </dgm:pt>
    <dgm:pt modelId="{CD942641-BCA5-4A1B-9DDE-9179445BD8E4}">
      <dgm:prSet/>
      <dgm:spPr>
        <a:solidFill>
          <a:schemeClr val="accent3"/>
        </a:solidFill>
      </dgm:spPr>
      <dgm:t>
        <a:bodyPr/>
        <a:lstStyle/>
        <a:p>
          <a:r>
            <a:rPr lang="en-US" b="1" baseline="0" dirty="0"/>
            <a:t>Theatre of Cruelty </a:t>
          </a:r>
          <a:endParaRPr lang="en-US" b="1" dirty="0"/>
        </a:p>
      </dgm:t>
    </dgm:pt>
    <dgm:pt modelId="{73C4367F-77AF-4F18-83B6-02B601327DD5}" type="parTrans" cxnId="{B8350621-58D1-4CE2-8F2A-985B3073B298}">
      <dgm:prSet/>
      <dgm:spPr/>
      <dgm:t>
        <a:bodyPr/>
        <a:lstStyle/>
        <a:p>
          <a:endParaRPr lang="en-US"/>
        </a:p>
      </dgm:t>
    </dgm:pt>
    <dgm:pt modelId="{39E98F73-DB1A-449B-A572-29E9D3C9D88A}" type="sibTrans" cxnId="{B8350621-58D1-4CE2-8F2A-985B3073B298}">
      <dgm:prSet/>
      <dgm:spPr/>
      <dgm:t>
        <a:bodyPr/>
        <a:lstStyle/>
        <a:p>
          <a:endParaRPr lang="en-US"/>
        </a:p>
      </dgm:t>
    </dgm:pt>
    <dgm:pt modelId="{853FD65F-F9D4-41E2-A51A-6ACBE2D20750}">
      <dgm:prSet/>
      <dgm:spPr>
        <a:solidFill>
          <a:schemeClr val="accent1"/>
        </a:solidFill>
      </dgm:spPr>
      <dgm:t>
        <a:bodyPr/>
        <a:lstStyle/>
        <a:p>
          <a:r>
            <a:rPr lang="en-US" b="1" baseline="0" dirty="0"/>
            <a:t>Existentialism </a:t>
          </a:r>
          <a:endParaRPr lang="en-US" b="1" dirty="0"/>
        </a:p>
      </dgm:t>
    </dgm:pt>
    <dgm:pt modelId="{9532AFE2-638B-465A-872D-040A3696380C}" type="parTrans" cxnId="{0C8AF8EB-F490-448A-9337-CE2D2EF4B51B}">
      <dgm:prSet/>
      <dgm:spPr/>
      <dgm:t>
        <a:bodyPr/>
        <a:lstStyle/>
        <a:p>
          <a:endParaRPr lang="en-US"/>
        </a:p>
      </dgm:t>
    </dgm:pt>
    <dgm:pt modelId="{A3BBE46F-8EBD-4682-BECE-CE7E98E4BA05}" type="sibTrans" cxnId="{0C8AF8EB-F490-448A-9337-CE2D2EF4B51B}">
      <dgm:prSet/>
      <dgm:spPr/>
      <dgm:t>
        <a:bodyPr/>
        <a:lstStyle/>
        <a:p>
          <a:endParaRPr lang="en-US"/>
        </a:p>
      </dgm:t>
    </dgm:pt>
    <dgm:pt modelId="{8D309E98-B8F1-4A36-B5F1-CD64FC014862}">
      <dgm:prSet/>
      <dgm:spPr>
        <a:solidFill>
          <a:schemeClr val="accent2"/>
        </a:solidFill>
      </dgm:spPr>
      <dgm:t>
        <a:bodyPr/>
        <a:lstStyle/>
        <a:p>
          <a:r>
            <a:rPr lang="en-US" b="1" baseline="0" dirty="0"/>
            <a:t>Theatre of the Absurd </a:t>
          </a:r>
          <a:endParaRPr lang="en-US" b="1" dirty="0"/>
        </a:p>
      </dgm:t>
    </dgm:pt>
    <dgm:pt modelId="{268435F1-5DC2-45D0-9829-DED6537F9677}" type="parTrans" cxnId="{0E65F194-78AD-4C2C-9B8F-24F323F76EA4}">
      <dgm:prSet/>
      <dgm:spPr/>
      <dgm:t>
        <a:bodyPr/>
        <a:lstStyle/>
        <a:p>
          <a:endParaRPr lang="en-US"/>
        </a:p>
      </dgm:t>
    </dgm:pt>
    <dgm:pt modelId="{83986D7C-5519-4066-939D-D3BF7BE33104}" type="sibTrans" cxnId="{0E65F194-78AD-4C2C-9B8F-24F323F76EA4}">
      <dgm:prSet/>
      <dgm:spPr/>
      <dgm:t>
        <a:bodyPr/>
        <a:lstStyle/>
        <a:p>
          <a:endParaRPr lang="en-US"/>
        </a:p>
      </dgm:t>
    </dgm:pt>
    <dgm:pt modelId="{857F2421-35FC-E44D-AD2E-A61E907BE9A8}" type="pres">
      <dgm:prSet presAssocID="{37FF1686-10AF-46F6-90B6-4FB46B5534EC}" presName="diagram" presStyleCnt="0">
        <dgm:presLayoutVars>
          <dgm:dir/>
          <dgm:resizeHandles val="exact"/>
        </dgm:presLayoutVars>
      </dgm:prSet>
      <dgm:spPr/>
    </dgm:pt>
    <dgm:pt modelId="{784945A9-84F8-0241-9D0B-97F35EF16FD3}" type="pres">
      <dgm:prSet presAssocID="{FF9B3D93-1327-40EF-917F-180A83385215}" presName="node" presStyleLbl="node1" presStyleIdx="0" presStyleCnt="7">
        <dgm:presLayoutVars>
          <dgm:bulletEnabled val="1"/>
        </dgm:presLayoutVars>
      </dgm:prSet>
      <dgm:spPr/>
    </dgm:pt>
    <dgm:pt modelId="{ADDC6B36-652E-0F44-897E-56D27F6813FE}" type="pres">
      <dgm:prSet presAssocID="{0A5D9C63-BA2A-46E7-8EB7-01183B885F27}" presName="sibTrans" presStyleCnt="0"/>
      <dgm:spPr/>
    </dgm:pt>
    <dgm:pt modelId="{B1D72D3D-495B-C443-9FB4-7EBD211B0DA7}" type="pres">
      <dgm:prSet presAssocID="{65A82A1F-A498-4F90-87AC-97C265BA4B1D}" presName="node" presStyleLbl="node1" presStyleIdx="1" presStyleCnt="7">
        <dgm:presLayoutVars>
          <dgm:bulletEnabled val="1"/>
        </dgm:presLayoutVars>
      </dgm:prSet>
      <dgm:spPr/>
    </dgm:pt>
    <dgm:pt modelId="{7D11650D-AC0A-A848-97F1-092128ED638C}" type="pres">
      <dgm:prSet presAssocID="{E61F05FA-6B90-422F-B35E-B7D724166C60}" presName="sibTrans" presStyleCnt="0"/>
      <dgm:spPr/>
    </dgm:pt>
    <dgm:pt modelId="{23F79641-BAB7-ED46-BA9F-FE4522DF2ADD}" type="pres">
      <dgm:prSet presAssocID="{EA8DF2BF-555D-494A-9C91-F50232DA09AC}" presName="node" presStyleLbl="node1" presStyleIdx="2" presStyleCnt="7">
        <dgm:presLayoutVars>
          <dgm:bulletEnabled val="1"/>
        </dgm:presLayoutVars>
      </dgm:prSet>
      <dgm:spPr/>
    </dgm:pt>
    <dgm:pt modelId="{62A6FF88-D882-B449-90B0-D6E17EB2A9CE}" type="pres">
      <dgm:prSet presAssocID="{8AB570E8-9520-4B0F-BDDF-ECFCE34A9655}" presName="sibTrans" presStyleCnt="0"/>
      <dgm:spPr/>
    </dgm:pt>
    <dgm:pt modelId="{BE1490DB-DE70-7143-8746-3A3BE3FD375A}" type="pres">
      <dgm:prSet presAssocID="{D99F4BA4-82B2-4C14-9EF8-5C801CC8FF5B}" presName="node" presStyleLbl="node1" presStyleIdx="3" presStyleCnt="7">
        <dgm:presLayoutVars>
          <dgm:bulletEnabled val="1"/>
        </dgm:presLayoutVars>
      </dgm:prSet>
      <dgm:spPr/>
    </dgm:pt>
    <dgm:pt modelId="{A314323C-3FEC-9E40-8055-F08F0B580ECD}" type="pres">
      <dgm:prSet presAssocID="{627082C3-6F30-40AE-B995-106631084746}" presName="sibTrans" presStyleCnt="0"/>
      <dgm:spPr/>
    </dgm:pt>
    <dgm:pt modelId="{C1EB0D1E-26AF-B74C-BEE5-A59F17CBA359}" type="pres">
      <dgm:prSet presAssocID="{CD942641-BCA5-4A1B-9DDE-9179445BD8E4}" presName="node" presStyleLbl="node1" presStyleIdx="4" presStyleCnt="7">
        <dgm:presLayoutVars>
          <dgm:bulletEnabled val="1"/>
        </dgm:presLayoutVars>
      </dgm:prSet>
      <dgm:spPr/>
    </dgm:pt>
    <dgm:pt modelId="{E8C6CA6C-F54E-B642-BA96-53547B75AEC8}" type="pres">
      <dgm:prSet presAssocID="{39E98F73-DB1A-449B-A572-29E9D3C9D88A}" presName="sibTrans" presStyleCnt="0"/>
      <dgm:spPr/>
    </dgm:pt>
    <dgm:pt modelId="{F3BD1E16-014A-6D4B-8B69-1CD98764CDCF}" type="pres">
      <dgm:prSet presAssocID="{853FD65F-F9D4-41E2-A51A-6ACBE2D20750}" presName="node" presStyleLbl="node1" presStyleIdx="5" presStyleCnt="7">
        <dgm:presLayoutVars>
          <dgm:bulletEnabled val="1"/>
        </dgm:presLayoutVars>
      </dgm:prSet>
      <dgm:spPr/>
    </dgm:pt>
    <dgm:pt modelId="{64D53FF1-6D65-7E45-9671-457977B2187A}" type="pres">
      <dgm:prSet presAssocID="{A3BBE46F-8EBD-4682-BECE-CE7E98E4BA05}" presName="sibTrans" presStyleCnt="0"/>
      <dgm:spPr/>
    </dgm:pt>
    <dgm:pt modelId="{46CAE346-039A-A645-AF55-5E9E07BCB627}" type="pres">
      <dgm:prSet presAssocID="{8D309E98-B8F1-4A36-B5F1-CD64FC014862}" presName="node" presStyleLbl="node1" presStyleIdx="6" presStyleCnt="7">
        <dgm:presLayoutVars>
          <dgm:bulletEnabled val="1"/>
        </dgm:presLayoutVars>
      </dgm:prSet>
      <dgm:spPr/>
    </dgm:pt>
  </dgm:ptLst>
  <dgm:cxnLst>
    <dgm:cxn modelId="{B8350621-58D1-4CE2-8F2A-985B3073B298}" srcId="{37FF1686-10AF-46F6-90B6-4FB46B5534EC}" destId="{CD942641-BCA5-4A1B-9DDE-9179445BD8E4}" srcOrd="4" destOrd="0" parTransId="{73C4367F-77AF-4F18-83B6-02B601327DD5}" sibTransId="{39E98F73-DB1A-449B-A572-29E9D3C9D88A}"/>
    <dgm:cxn modelId="{219B7152-4A81-B348-9C89-323D40E6D1CD}" type="presOf" srcId="{D99F4BA4-82B2-4C14-9EF8-5C801CC8FF5B}" destId="{BE1490DB-DE70-7143-8746-3A3BE3FD375A}" srcOrd="0" destOrd="0" presId="urn:microsoft.com/office/officeart/2005/8/layout/default"/>
    <dgm:cxn modelId="{4A1B6054-9C66-2643-9BC3-747F8A74653B}" type="presOf" srcId="{8D309E98-B8F1-4A36-B5F1-CD64FC014862}" destId="{46CAE346-039A-A645-AF55-5E9E07BCB627}" srcOrd="0" destOrd="0" presId="urn:microsoft.com/office/officeart/2005/8/layout/default"/>
    <dgm:cxn modelId="{640A6462-5209-4BB6-8CD4-55245B365BFB}" srcId="{37FF1686-10AF-46F6-90B6-4FB46B5534EC}" destId="{65A82A1F-A498-4F90-87AC-97C265BA4B1D}" srcOrd="1" destOrd="0" parTransId="{BE02B82E-647A-43E1-9984-9F8263CC3463}" sibTransId="{E61F05FA-6B90-422F-B35E-B7D724166C60}"/>
    <dgm:cxn modelId="{E4DDB465-C758-4C47-AA5F-B418A97078B4}" type="presOf" srcId="{EA8DF2BF-555D-494A-9C91-F50232DA09AC}" destId="{23F79641-BAB7-ED46-BA9F-FE4522DF2ADD}" srcOrd="0" destOrd="0" presId="urn:microsoft.com/office/officeart/2005/8/layout/default"/>
    <dgm:cxn modelId="{04B85D6D-D758-834E-A2C3-ABBB983B3384}" type="presOf" srcId="{65A82A1F-A498-4F90-87AC-97C265BA4B1D}" destId="{B1D72D3D-495B-C443-9FB4-7EBD211B0DA7}" srcOrd="0" destOrd="0" presId="urn:microsoft.com/office/officeart/2005/8/layout/default"/>
    <dgm:cxn modelId="{1186656D-DF66-6248-B284-814E88AAFAAA}" type="presOf" srcId="{37FF1686-10AF-46F6-90B6-4FB46B5534EC}" destId="{857F2421-35FC-E44D-AD2E-A61E907BE9A8}" srcOrd="0" destOrd="0" presId="urn:microsoft.com/office/officeart/2005/8/layout/default"/>
    <dgm:cxn modelId="{9BA1EC6E-C6D4-4267-81BF-1D816551699D}" srcId="{37FF1686-10AF-46F6-90B6-4FB46B5534EC}" destId="{D99F4BA4-82B2-4C14-9EF8-5C801CC8FF5B}" srcOrd="3" destOrd="0" parTransId="{7992C9C4-9AA4-42DF-BC32-225823A4DE75}" sibTransId="{627082C3-6F30-40AE-B995-106631084746}"/>
    <dgm:cxn modelId="{EA8AC376-B7FC-4D84-9525-E788D56F78CF}" srcId="{37FF1686-10AF-46F6-90B6-4FB46B5534EC}" destId="{FF9B3D93-1327-40EF-917F-180A83385215}" srcOrd="0" destOrd="0" parTransId="{8A4C020B-D088-4C22-B9A2-1117FFF76C18}" sibTransId="{0A5D9C63-BA2A-46E7-8EB7-01183B885F27}"/>
    <dgm:cxn modelId="{2EBEE97D-038F-1C4A-AF82-1D594BB47C71}" type="presOf" srcId="{FF9B3D93-1327-40EF-917F-180A83385215}" destId="{784945A9-84F8-0241-9D0B-97F35EF16FD3}" srcOrd="0" destOrd="0" presId="urn:microsoft.com/office/officeart/2005/8/layout/default"/>
    <dgm:cxn modelId="{0E65F194-78AD-4C2C-9B8F-24F323F76EA4}" srcId="{37FF1686-10AF-46F6-90B6-4FB46B5534EC}" destId="{8D309E98-B8F1-4A36-B5F1-CD64FC014862}" srcOrd="6" destOrd="0" parTransId="{268435F1-5DC2-45D0-9829-DED6537F9677}" sibTransId="{83986D7C-5519-4066-939D-D3BF7BE33104}"/>
    <dgm:cxn modelId="{0C8AF8EB-F490-448A-9337-CE2D2EF4B51B}" srcId="{37FF1686-10AF-46F6-90B6-4FB46B5534EC}" destId="{853FD65F-F9D4-41E2-A51A-6ACBE2D20750}" srcOrd="5" destOrd="0" parTransId="{9532AFE2-638B-465A-872D-040A3696380C}" sibTransId="{A3BBE46F-8EBD-4682-BECE-CE7E98E4BA05}"/>
    <dgm:cxn modelId="{9D5290F6-0ECD-0540-B735-2470A19FBB74}" type="presOf" srcId="{853FD65F-F9D4-41E2-A51A-6ACBE2D20750}" destId="{F3BD1E16-014A-6D4B-8B69-1CD98764CDCF}" srcOrd="0" destOrd="0" presId="urn:microsoft.com/office/officeart/2005/8/layout/default"/>
    <dgm:cxn modelId="{25A8E7F9-88C1-4171-8C9E-A9F7E2E8A643}" srcId="{37FF1686-10AF-46F6-90B6-4FB46B5534EC}" destId="{EA8DF2BF-555D-494A-9C91-F50232DA09AC}" srcOrd="2" destOrd="0" parTransId="{0D7D8E20-19C4-4B7E-8881-DB07D4F0EB36}" sibTransId="{8AB570E8-9520-4B0F-BDDF-ECFCE34A9655}"/>
    <dgm:cxn modelId="{6E1221FF-CFEB-014F-9F4B-21691D15A18B}" type="presOf" srcId="{CD942641-BCA5-4A1B-9DDE-9179445BD8E4}" destId="{C1EB0D1E-26AF-B74C-BEE5-A59F17CBA359}" srcOrd="0" destOrd="0" presId="urn:microsoft.com/office/officeart/2005/8/layout/default"/>
    <dgm:cxn modelId="{E107B55C-CEAC-0C43-AA40-A08A8C1C526D}" type="presParOf" srcId="{857F2421-35FC-E44D-AD2E-A61E907BE9A8}" destId="{784945A9-84F8-0241-9D0B-97F35EF16FD3}" srcOrd="0" destOrd="0" presId="urn:microsoft.com/office/officeart/2005/8/layout/default"/>
    <dgm:cxn modelId="{DB95F32C-3750-4142-86CC-63FB228D9FE2}" type="presParOf" srcId="{857F2421-35FC-E44D-AD2E-A61E907BE9A8}" destId="{ADDC6B36-652E-0F44-897E-56D27F6813FE}" srcOrd="1" destOrd="0" presId="urn:microsoft.com/office/officeart/2005/8/layout/default"/>
    <dgm:cxn modelId="{E1C83D42-B852-954F-8EEA-F29406685C91}" type="presParOf" srcId="{857F2421-35FC-E44D-AD2E-A61E907BE9A8}" destId="{B1D72D3D-495B-C443-9FB4-7EBD211B0DA7}" srcOrd="2" destOrd="0" presId="urn:microsoft.com/office/officeart/2005/8/layout/default"/>
    <dgm:cxn modelId="{1BCA0771-6261-5E48-9668-95DB63CCFAAC}" type="presParOf" srcId="{857F2421-35FC-E44D-AD2E-A61E907BE9A8}" destId="{7D11650D-AC0A-A848-97F1-092128ED638C}" srcOrd="3" destOrd="0" presId="urn:microsoft.com/office/officeart/2005/8/layout/default"/>
    <dgm:cxn modelId="{2CB55B38-8152-9A4E-AB7B-DDFCFBA075DC}" type="presParOf" srcId="{857F2421-35FC-E44D-AD2E-A61E907BE9A8}" destId="{23F79641-BAB7-ED46-BA9F-FE4522DF2ADD}" srcOrd="4" destOrd="0" presId="urn:microsoft.com/office/officeart/2005/8/layout/default"/>
    <dgm:cxn modelId="{A90D7E22-D0A5-3F4F-8844-119DF0EC1EE7}" type="presParOf" srcId="{857F2421-35FC-E44D-AD2E-A61E907BE9A8}" destId="{62A6FF88-D882-B449-90B0-D6E17EB2A9CE}" srcOrd="5" destOrd="0" presId="urn:microsoft.com/office/officeart/2005/8/layout/default"/>
    <dgm:cxn modelId="{1DF0E2E1-2764-0347-AD86-55C65F32B772}" type="presParOf" srcId="{857F2421-35FC-E44D-AD2E-A61E907BE9A8}" destId="{BE1490DB-DE70-7143-8746-3A3BE3FD375A}" srcOrd="6" destOrd="0" presId="urn:microsoft.com/office/officeart/2005/8/layout/default"/>
    <dgm:cxn modelId="{52525FA2-C6F9-C548-A7BC-FE89671DC4B6}" type="presParOf" srcId="{857F2421-35FC-E44D-AD2E-A61E907BE9A8}" destId="{A314323C-3FEC-9E40-8055-F08F0B580ECD}" srcOrd="7" destOrd="0" presId="urn:microsoft.com/office/officeart/2005/8/layout/default"/>
    <dgm:cxn modelId="{AFEE7A07-46D6-5A41-BB95-922062DECF93}" type="presParOf" srcId="{857F2421-35FC-E44D-AD2E-A61E907BE9A8}" destId="{C1EB0D1E-26AF-B74C-BEE5-A59F17CBA359}" srcOrd="8" destOrd="0" presId="urn:microsoft.com/office/officeart/2005/8/layout/default"/>
    <dgm:cxn modelId="{5EDE7384-5432-FF40-9C71-D72AD5B239AF}" type="presParOf" srcId="{857F2421-35FC-E44D-AD2E-A61E907BE9A8}" destId="{E8C6CA6C-F54E-B642-BA96-53547B75AEC8}" srcOrd="9" destOrd="0" presId="urn:microsoft.com/office/officeart/2005/8/layout/default"/>
    <dgm:cxn modelId="{62933A48-B100-4D45-8735-25EF2FE08275}" type="presParOf" srcId="{857F2421-35FC-E44D-AD2E-A61E907BE9A8}" destId="{F3BD1E16-014A-6D4B-8B69-1CD98764CDCF}" srcOrd="10" destOrd="0" presId="urn:microsoft.com/office/officeart/2005/8/layout/default"/>
    <dgm:cxn modelId="{FEF25298-CE50-C04D-BA3A-064C70E37220}" type="presParOf" srcId="{857F2421-35FC-E44D-AD2E-A61E907BE9A8}" destId="{64D53FF1-6D65-7E45-9671-457977B2187A}" srcOrd="11" destOrd="0" presId="urn:microsoft.com/office/officeart/2005/8/layout/default"/>
    <dgm:cxn modelId="{77C96012-B6E4-584A-BC56-F72D3D4CC54D}" type="presParOf" srcId="{857F2421-35FC-E44D-AD2E-A61E907BE9A8}" destId="{46CAE346-039A-A645-AF55-5E9E07BCB627}"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E54433-6355-DA43-BFE7-28106A26DD8D}">
      <dsp:nvSpPr>
        <dsp:cNvPr id="0" name=""/>
        <dsp:cNvSpPr/>
      </dsp:nvSpPr>
      <dsp:spPr>
        <a:xfrm>
          <a:off x="3173079" y="1657584"/>
          <a:ext cx="697687" cy="91440"/>
        </a:xfrm>
        <a:custGeom>
          <a:avLst/>
          <a:gdLst/>
          <a:ahLst/>
          <a:cxnLst/>
          <a:rect l="0" t="0" r="0" b="0"/>
          <a:pathLst>
            <a:path>
              <a:moveTo>
                <a:pt x="0" y="45720"/>
              </a:moveTo>
              <a:lnTo>
                <a:pt x="697687" y="45720"/>
              </a:lnTo>
            </a:path>
          </a:pathLst>
        </a:custGeom>
        <a:noFill/>
        <a:ln w="6350" cap="flat" cmpd="sng" algn="in">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503715" y="1699663"/>
        <a:ext cx="36414" cy="7282"/>
      </dsp:txXfrm>
    </dsp:sp>
    <dsp:sp modelId="{94274F9C-4B59-B549-807D-9B65D883A7CC}">
      <dsp:nvSpPr>
        <dsp:cNvPr id="0" name=""/>
        <dsp:cNvSpPr/>
      </dsp:nvSpPr>
      <dsp:spPr>
        <a:xfrm>
          <a:off x="8411" y="753364"/>
          <a:ext cx="3166467" cy="1899880"/>
        </a:xfrm>
        <a:prstGeom prst="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i="1" kern="1200" baseline="0" dirty="0"/>
            <a:t>Adjective </a:t>
          </a:r>
          <a:endParaRPr lang="en-GB" sz="1700" kern="1200" dirty="0"/>
        </a:p>
      </dsp:txBody>
      <dsp:txXfrm>
        <a:off x="8411" y="753364"/>
        <a:ext cx="3166467" cy="1899880"/>
      </dsp:txXfrm>
    </dsp:sp>
    <dsp:sp modelId="{483FF843-EE1C-274C-9E78-284F05779974}">
      <dsp:nvSpPr>
        <dsp:cNvPr id="0" name=""/>
        <dsp:cNvSpPr/>
      </dsp:nvSpPr>
      <dsp:spPr>
        <a:xfrm>
          <a:off x="7067834" y="1657584"/>
          <a:ext cx="697687" cy="91440"/>
        </a:xfrm>
        <a:custGeom>
          <a:avLst/>
          <a:gdLst/>
          <a:ahLst/>
          <a:cxnLst/>
          <a:rect l="0" t="0" r="0" b="0"/>
          <a:pathLst>
            <a:path>
              <a:moveTo>
                <a:pt x="0" y="45720"/>
              </a:moveTo>
              <a:lnTo>
                <a:pt x="697687" y="45720"/>
              </a:lnTo>
            </a:path>
          </a:pathLst>
        </a:custGeom>
        <a:noFill/>
        <a:ln w="6350" cap="flat" cmpd="sng" algn="in">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98470" y="1699663"/>
        <a:ext cx="36414" cy="7282"/>
      </dsp:txXfrm>
    </dsp:sp>
    <dsp:sp modelId="{EF320FC7-2E5F-E44B-92DF-6DCBEFF1D525}">
      <dsp:nvSpPr>
        <dsp:cNvPr id="0" name=""/>
        <dsp:cNvSpPr/>
      </dsp:nvSpPr>
      <dsp:spPr>
        <a:xfrm>
          <a:off x="3903166" y="753364"/>
          <a:ext cx="3166467" cy="1899880"/>
        </a:xfrm>
        <a:prstGeom prst="rect">
          <a:avLst/>
        </a:prstGeom>
        <a:solidFill>
          <a:schemeClr val="accent5"/>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GB" sz="1700" b="1" i="0" kern="1200" dirty="0"/>
            <a:t>1. </a:t>
          </a:r>
          <a:r>
            <a:rPr lang="en-GB" sz="1700" b="1" i="0" kern="1200"/>
            <a:t>existing as an idea, feeling or quality not as a material object.</a:t>
          </a:r>
          <a:endParaRPr lang="en-US" sz="1700" kern="1200" dirty="0"/>
        </a:p>
      </dsp:txBody>
      <dsp:txXfrm>
        <a:off x="3903166" y="753364"/>
        <a:ext cx="3166467" cy="1899880"/>
      </dsp:txXfrm>
    </dsp:sp>
    <dsp:sp modelId="{E743F982-FDD1-5F45-9A49-6E0D261E19AD}">
      <dsp:nvSpPr>
        <dsp:cNvPr id="0" name=""/>
        <dsp:cNvSpPr/>
      </dsp:nvSpPr>
      <dsp:spPr>
        <a:xfrm>
          <a:off x="1591645" y="2651445"/>
          <a:ext cx="7789509" cy="697687"/>
        </a:xfrm>
        <a:custGeom>
          <a:avLst/>
          <a:gdLst/>
          <a:ahLst/>
          <a:cxnLst/>
          <a:rect l="0" t="0" r="0" b="0"/>
          <a:pathLst>
            <a:path>
              <a:moveTo>
                <a:pt x="7789509" y="0"/>
              </a:moveTo>
              <a:lnTo>
                <a:pt x="7789509" y="365943"/>
              </a:lnTo>
              <a:lnTo>
                <a:pt x="0" y="365943"/>
              </a:lnTo>
              <a:lnTo>
                <a:pt x="0" y="697687"/>
              </a:lnTo>
            </a:path>
          </a:pathLst>
        </a:custGeom>
        <a:noFill/>
        <a:ln w="6350" cap="flat" cmpd="sng" algn="in">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90813" y="2996647"/>
        <a:ext cx="391174" cy="7282"/>
      </dsp:txXfrm>
    </dsp:sp>
    <dsp:sp modelId="{3CD63132-DD55-2D4B-A78E-031053529471}">
      <dsp:nvSpPr>
        <dsp:cNvPr id="0" name=""/>
        <dsp:cNvSpPr/>
      </dsp:nvSpPr>
      <dsp:spPr>
        <a:xfrm>
          <a:off x="7797921" y="753364"/>
          <a:ext cx="3166467" cy="1899880"/>
        </a:xfrm>
        <a:prstGeom prst="rect">
          <a:avLst/>
        </a:prstGeom>
        <a:solidFill>
          <a:schemeClr val="accent6"/>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baseline="0" dirty="0"/>
            <a:t>2. relating to or denoting art that does not represent external reality, but rather seeks to achieve its effect using shapes, colours, textures, (sounds and emotions.)</a:t>
          </a:r>
          <a:endParaRPr lang="en-US" sz="1700" kern="1200" dirty="0"/>
        </a:p>
      </dsp:txBody>
      <dsp:txXfrm>
        <a:off x="7797921" y="753364"/>
        <a:ext cx="3166467" cy="1899880"/>
      </dsp:txXfrm>
    </dsp:sp>
    <dsp:sp modelId="{57E42677-5EC2-F940-8358-A9FE8B18F3F2}">
      <dsp:nvSpPr>
        <dsp:cNvPr id="0" name=""/>
        <dsp:cNvSpPr/>
      </dsp:nvSpPr>
      <dsp:spPr>
        <a:xfrm>
          <a:off x="3173079" y="4285753"/>
          <a:ext cx="697687" cy="91440"/>
        </a:xfrm>
        <a:custGeom>
          <a:avLst/>
          <a:gdLst/>
          <a:ahLst/>
          <a:cxnLst/>
          <a:rect l="0" t="0" r="0" b="0"/>
          <a:pathLst>
            <a:path>
              <a:moveTo>
                <a:pt x="0" y="45720"/>
              </a:moveTo>
              <a:lnTo>
                <a:pt x="697687"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503715" y="4327831"/>
        <a:ext cx="36414" cy="7282"/>
      </dsp:txXfrm>
    </dsp:sp>
    <dsp:sp modelId="{FD68C78D-5C70-314C-B43C-0FBD6C1140F5}">
      <dsp:nvSpPr>
        <dsp:cNvPr id="0" name=""/>
        <dsp:cNvSpPr/>
      </dsp:nvSpPr>
      <dsp:spPr>
        <a:xfrm>
          <a:off x="8411" y="3381532"/>
          <a:ext cx="3166467" cy="1899880"/>
        </a:xfrm>
        <a:prstGeom prst="rect">
          <a:avLst/>
        </a:prstGeom>
        <a:solidFill>
          <a:schemeClr val="accent4"/>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dirty="0"/>
            <a:t>Verb</a:t>
          </a:r>
          <a:endParaRPr lang="en-GB" sz="1700" kern="1200" dirty="0"/>
        </a:p>
      </dsp:txBody>
      <dsp:txXfrm>
        <a:off x="8411" y="3381532"/>
        <a:ext cx="3166467" cy="1899880"/>
      </dsp:txXfrm>
    </dsp:sp>
    <dsp:sp modelId="{13BD7494-D3A1-A042-A2AB-D4F8EC75F120}">
      <dsp:nvSpPr>
        <dsp:cNvPr id="0" name=""/>
        <dsp:cNvSpPr/>
      </dsp:nvSpPr>
      <dsp:spPr>
        <a:xfrm>
          <a:off x="3903166" y="3381532"/>
          <a:ext cx="3166467" cy="1899880"/>
        </a:xfrm>
        <a:prstGeom prst="rect">
          <a:avLst/>
        </a:prstGeom>
        <a:solidFill>
          <a:schemeClr val="accent3"/>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GB" sz="1700" kern="1200" dirty="0"/>
            <a:t>1. Consider something theoretically or separately from something else </a:t>
          </a:r>
        </a:p>
      </dsp:txBody>
      <dsp:txXfrm>
        <a:off x="3903166" y="3381532"/>
        <a:ext cx="3166467" cy="18998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E1514F-EF7D-194B-907B-E6170F81154C}">
      <dsp:nvSpPr>
        <dsp:cNvPr id="0" name=""/>
        <dsp:cNvSpPr/>
      </dsp:nvSpPr>
      <dsp:spPr>
        <a:xfrm>
          <a:off x="8153" y="162799"/>
          <a:ext cx="3226936" cy="968081"/>
        </a:xfrm>
        <a:prstGeom prst="chevron">
          <a:avLst>
            <a:gd name="adj" fmla="val 30000"/>
          </a:avLst>
        </a:prstGeom>
        <a:solidFill>
          <a:schemeClr val="accent2"/>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9531" tIns="119531" rIns="119531" bIns="119531" numCol="1" spcCol="1270" anchor="ctr" anchorCtr="0">
          <a:noAutofit/>
        </a:bodyPr>
        <a:lstStyle/>
        <a:p>
          <a:pPr marL="0" lvl="0" indent="0" algn="ctr" defTabSz="1244600">
            <a:lnSpc>
              <a:spcPct val="90000"/>
            </a:lnSpc>
            <a:spcBef>
              <a:spcPct val="0"/>
            </a:spcBef>
            <a:spcAft>
              <a:spcPct val="35000"/>
            </a:spcAft>
            <a:buNone/>
          </a:pPr>
          <a:r>
            <a:rPr lang="en-US" sz="2800" kern="1200"/>
            <a:t>Explore</a:t>
          </a:r>
        </a:p>
      </dsp:txBody>
      <dsp:txXfrm>
        <a:off x="298577" y="162799"/>
        <a:ext cx="2646088" cy="968081"/>
      </dsp:txXfrm>
    </dsp:sp>
    <dsp:sp modelId="{621E10D3-3AAA-3943-A1C1-48AF8150048C}">
      <dsp:nvSpPr>
        <dsp:cNvPr id="0" name=""/>
        <dsp:cNvSpPr/>
      </dsp:nvSpPr>
      <dsp:spPr>
        <a:xfrm>
          <a:off x="8153" y="1130880"/>
          <a:ext cx="2936512" cy="2287720"/>
        </a:xfrm>
        <a:prstGeom prst="rect">
          <a:avLst/>
        </a:prstGeom>
        <a:solidFill>
          <a:schemeClr val="accent2">
            <a:lumMod val="20000"/>
            <a:lumOff val="80000"/>
            <a:alpha val="9000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2050" tIns="232050" rIns="232050" bIns="464099" numCol="1" spcCol="1270" anchor="t" anchorCtr="0">
          <a:noAutofit/>
        </a:bodyPr>
        <a:lstStyle/>
        <a:p>
          <a:pPr marL="0" lvl="0" indent="0" algn="l" defTabSz="889000">
            <a:lnSpc>
              <a:spcPct val="90000"/>
            </a:lnSpc>
            <a:spcBef>
              <a:spcPct val="0"/>
            </a:spcBef>
            <a:spcAft>
              <a:spcPct val="35000"/>
            </a:spcAft>
            <a:buNone/>
          </a:pPr>
          <a:r>
            <a:rPr lang="en-US" sz="2000" kern="1200" dirty="0"/>
            <a:t>artistic approaches, concepts, forms and ideas of ‘anti-naturalism’, ‘the abstract’ and ‘the avant-garde’.</a:t>
          </a:r>
        </a:p>
      </dsp:txBody>
      <dsp:txXfrm>
        <a:off x="8153" y="1130880"/>
        <a:ext cx="2936512" cy="2287720"/>
      </dsp:txXfrm>
    </dsp:sp>
    <dsp:sp modelId="{DB31C9B7-EA03-8645-A00F-1E0E4D389EF1}">
      <dsp:nvSpPr>
        <dsp:cNvPr id="0" name=""/>
        <dsp:cNvSpPr/>
      </dsp:nvSpPr>
      <dsp:spPr>
        <a:xfrm>
          <a:off x="3187131" y="162799"/>
          <a:ext cx="3226936" cy="968081"/>
        </a:xfrm>
        <a:prstGeom prst="chevron">
          <a:avLst>
            <a:gd name="adj" fmla="val 30000"/>
          </a:avLst>
        </a:prstGeom>
        <a:solidFill>
          <a:schemeClr val="accent5"/>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9531" tIns="119531" rIns="119531" bIns="119531" numCol="1" spcCol="1270" anchor="ctr" anchorCtr="0">
          <a:noAutofit/>
        </a:bodyPr>
        <a:lstStyle/>
        <a:p>
          <a:pPr marL="0" lvl="0" indent="0" algn="ctr" defTabSz="1244600">
            <a:lnSpc>
              <a:spcPct val="90000"/>
            </a:lnSpc>
            <a:spcBef>
              <a:spcPct val="0"/>
            </a:spcBef>
            <a:spcAft>
              <a:spcPct val="35000"/>
            </a:spcAft>
            <a:buNone/>
          </a:pPr>
          <a:r>
            <a:rPr lang="en-US" sz="2800" kern="1200"/>
            <a:t>Become</a:t>
          </a:r>
        </a:p>
      </dsp:txBody>
      <dsp:txXfrm>
        <a:off x="3477555" y="162799"/>
        <a:ext cx="2646088" cy="968081"/>
      </dsp:txXfrm>
    </dsp:sp>
    <dsp:sp modelId="{9F9B6038-E691-AB44-8082-7DCFA53B5D60}">
      <dsp:nvSpPr>
        <dsp:cNvPr id="0" name=""/>
        <dsp:cNvSpPr/>
      </dsp:nvSpPr>
      <dsp:spPr>
        <a:xfrm>
          <a:off x="3187131" y="1130880"/>
          <a:ext cx="2936512" cy="2287720"/>
        </a:xfrm>
        <a:prstGeom prst="rect">
          <a:avLst/>
        </a:prstGeom>
        <a:solidFill>
          <a:schemeClr val="accent5">
            <a:lumMod val="20000"/>
            <a:lumOff val="80000"/>
            <a:alpha val="9000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2050" tIns="232050" rIns="232050" bIns="464099" numCol="1" spcCol="1270" anchor="t" anchorCtr="0">
          <a:noAutofit/>
        </a:bodyPr>
        <a:lstStyle/>
        <a:p>
          <a:pPr marL="0" lvl="0" indent="0" algn="l" defTabSz="889000">
            <a:lnSpc>
              <a:spcPct val="90000"/>
            </a:lnSpc>
            <a:spcBef>
              <a:spcPct val="0"/>
            </a:spcBef>
            <a:spcAft>
              <a:spcPct val="35000"/>
            </a:spcAft>
            <a:buNone/>
          </a:pPr>
          <a:r>
            <a:rPr lang="en-US" sz="2000" kern="1200" dirty="0"/>
            <a:t>radical thinkers, radical performers and radical creatives.</a:t>
          </a:r>
        </a:p>
      </dsp:txBody>
      <dsp:txXfrm>
        <a:off x="3187131" y="1130880"/>
        <a:ext cx="2936512" cy="2287720"/>
      </dsp:txXfrm>
    </dsp:sp>
    <dsp:sp modelId="{C4C6ADAE-D636-E54C-9F92-C0D95D7FEE45}">
      <dsp:nvSpPr>
        <dsp:cNvPr id="0" name=""/>
        <dsp:cNvSpPr/>
      </dsp:nvSpPr>
      <dsp:spPr>
        <a:xfrm>
          <a:off x="6366109" y="162799"/>
          <a:ext cx="3226936" cy="968081"/>
        </a:xfrm>
        <a:prstGeom prst="chevron">
          <a:avLst>
            <a:gd name="adj" fmla="val 30000"/>
          </a:avLst>
        </a:prstGeom>
        <a:solidFill>
          <a:schemeClr val="accent6"/>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9531" tIns="119531" rIns="119531" bIns="119531" numCol="1" spcCol="1270" anchor="ctr" anchorCtr="0">
          <a:noAutofit/>
        </a:bodyPr>
        <a:lstStyle/>
        <a:p>
          <a:pPr marL="0" lvl="0" indent="0" algn="ctr" defTabSz="1244600">
            <a:lnSpc>
              <a:spcPct val="90000"/>
            </a:lnSpc>
            <a:spcBef>
              <a:spcPct val="0"/>
            </a:spcBef>
            <a:spcAft>
              <a:spcPct val="35000"/>
            </a:spcAft>
            <a:buNone/>
          </a:pPr>
          <a:r>
            <a:rPr lang="en-US" sz="2800" kern="1200"/>
            <a:t>Create</a:t>
          </a:r>
        </a:p>
      </dsp:txBody>
      <dsp:txXfrm>
        <a:off x="6656533" y="162799"/>
        <a:ext cx="2646088" cy="968081"/>
      </dsp:txXfrm>
    </dsp:sp>
    <dsp:sp modelId="{4A4D2624-40FC-2144-BB53-72856BEE533B}">
      <dsp:nvSpPr>
        <dsp:cNvPr id="0" name=""/>
        <dsp:cNvSpPr/>
      </dsp:nvSpPr>
      <dsp:spPr>
        <a:xfrm>
          <a:off x="6366109" y="1130880"/>
          <a:ext cx="2936512" cy="2287720"/>
        </a:xfrm>
        <a:prstGeom prst="rect">
          <a:avLst/>
        </a:prstGeom>
        <a:solidFill>
          <a:schemeClr val="accent6">
            <a:lumMod val="20000"/>
            <a:lumOff val="80000"/>
            <a:alpha val="9000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2050" tIns="232050" rIns="232050" bIns="464099" numCol="1" spcCol="1270" anchor="t" anchorCtr="0">
          <a:noAutofit/>
        </a:bodyPr>
        <a:lstStyle/>
        <a:p>
          <a:pPr marL="0" lvl="0" indent="0" algn="l" defTabSz="889000">
            <a:lnSpc>
              <a:spcPct val="90000"/>
            </a:lnSpc>
            <a:spcBef>
              <a:spcPct val="0"/>
            </a:spcBef>
            <a:spcAft>
              <a:spcPct val="35000"/>
            </a:spcAft>
            <a:buNone/>
          </a:pPr>
          <a:r>
            <a:rPr lang="en-US" sz="2000" kern="1200" dirty="0"/>
            <a:t>a Catharsis for our times.</a:t>
          </a:r>
        </a:p>
      </dsp:txBody>
      <dsp:txXfrm>
        <a:off x="6366109" y="1130880"/>
        <a:ext cx="2936512" cy="22877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DED427-79F8-6441-AF21-6DBC4C5CA4B0}">
      <dsp:nvSpPr>
        <dsp:cNvPr id="0" name=""/>
        <dsp:cNvSpPr/>
      </dsp:nvSpPr>
      <dsp:spPr>
        <a:xfrm>
          <a:off x="0" y="23482"/>
          <a:ext cx="5846618" cy="1095119"/>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dirty="0"/>
            <a:t>Commit </a:t>
          </a:r>
        </a:p>
      </dsp:txBody>
      <dsp:txXfrm>
        <a:off x="53459" y="76941"/>
        <a:ext cx="5739700" cy="988201"/>
      </dsp:txXfrm>
    </dsp:sp>
    <dsp:sp modelId="{F65F7EFE-6E92-4C40-BD70-C3422C46DB60}">
      <dsp:nvSpPr>
        <dsp:cNvPr id="0" name=""/>
        <dsp:cNvSpPr/>
      </dsp:nvSpPr>
      <dsp:spPr>
        <a:xfrm>
          <a:off x="0" y="1256842"/>
          <a:ext cx="5846618" cy="1095119"/>
        </a:xfrm>
        <a:prstGeom prst="roundRect">
          <a:avLst/>
        </a:prstGeom>
        <a:solidFill>
          <a:schemeClr val="accent5"/>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Contribute </a:t>
          </a:r>
        </a:p>
      </dsp:txBody>
      <dsp:txXfrm>
        <a:off x="53459" y="1310301"/>
        <a:ext cx="5739700" cy="988201"/>
      </dsp:txXfrm>
    </dsp:sp>
    <dsp:sp modelId="{434F445E-C213-0A49-A2E6-06CC089EA3A0}">
      <dsp:nvSpPr>
        <dsp:cNvPr id="0" name=""/>
        <dsp:cNvSpPr/>
      </dsp:nvSpPr>
      <dsp:spPr>
        <a:xfrm>
          <a:off x="0" y="2490202"/>
          <a:ext cx="5846618" cy="1095119"/>
        </a:xfrm>
        <a:prstGeom prst="roundRect">
          <a:avLst/>
        </a:prstGeom>
        <a:solidFill>
          <a:schemeClr val="accent6"/>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Collaborate</a:t>
          </a:r>
        </a:p>
      </dsp:txBody>
      <dsp:txXfrm>
        <a:off x="53459" y="2543661"/>
        <a:ext cx="5739700" cy="988201"/>
      </dsp:txXfrm>
    </dsp:sp>
    <dsp:sp modelId="{6086AE4A-0CF8-744E-BA18-059E19732A15}">
      <dsp:nvSpPr>
        <dsp:cNvPr id="0" name=""/>
        <dsp:cNvSpPr/>
      </dsp:nvSpPr>
      <dsp:spPr>
        <a:xfrm>
          <a:off x="0" y="3723562"/>
          <a:ext cx="5846618" cy="1095119"/>
        </a:xfrm>
        <a:prstGeom prst="roundRect">
          <a:avLst/>
        </a:prstGeom>
        <a:solidFill>
          <a:schemeClr val="accent4"/>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Care</a:t>
          </a:r>
        </a:p>
      </dsp:txBody>
      <dsp:txXfrm>
        <a:off x="53459" y="3777021"/>
        <a:ext cx="5739700" cy="9882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4945A9-84F8-0241-9D0B-97F35EF16FD3}">
      <dsp:nvSpPr>
        <dsp:cNvPr id="0" name=""/>
        <dsp:cNvSpPr/>
      </dsp:nvSpPr>
      <dsp:spPr>
        <a:xfrm>
          <a:off x="2894" y="707053"/>
          <a:ext cx="2295930" cy="1377558"/>
        </a:xfrm>
        <a:prstGeom prst="rect">
          <a:avLst/>
        </a:prstGeom>
        <a:solidFill>
          <a:schemeClr val="accent2"/>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baseline="0" dirty="0"/>
            <a:t>Symbolism </a:t>
          </a:r>
          <a:endParaRPr lang="en-US" sz="2800" b="1" kern="1200" dirty="0"/>
        </a:p>
      </dsp:txBody>
      <dsp:txXfrm>
        <a:off x="2894" y="707053"/>
        <a:ext cx="2295930" cy="1377558"/>
      </dsp:txXfrm>
    </dsp:sp>
    <dsp:sp modelId="{B1D72D3D-495B-C443-9FB4-7EBD211B0DA7}">
      <dsp:nvSpPr>
        <dsp:cNvPr id="0" name=""/>
        <dsp:cNvSpPr/>
      </dsp:nvSpPr>
      <dsp:spPr>
        <a:xfrm>
          <a:off x="2528418" y="707053"/>
          <a:ext cx="2295930" cy="1377558"/>
        </a:xfrm>
        <a:prstGeom prst="rect">
          <a:avLst/>
        </a:prstGeom>
        <a:solidFill>
          <a:schemeClr val="accent5"/>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baseline="0" dirty="0"/>
            <a:t>Anomie </a:t>
          </a:r>
          <a:endParaRPr lang="en-US" sz="2800" b="1" kern="1200" dirty="0"/>
        </a:p>
      </dsp:txBody>
      <dsp:txXfrm>
        <a:off x="2528418" y="707053"/>
        <a:ext cx="2295930" cy="1377558"/>
      </dsp:txXfrm>
    </dsp:sp>
    <dsp:sp modelId="{23F79641-BAB7-ED46-BA9F-FE4522DF2ADD}">
      <dsp:nvSpPr>
        <dsp:cNvPr id="0" name=""/>
        <dsp:cNvSpPr/>
      </dsp:nvSpPr>
      <dsp:spPr>
        <a:xfrm>
          <a:off x="5053942" y="707053"/>
          <a:ext cx="2295930" cy="1377558"/>
        </a:xfrm>
        <a:prstGeom prst="rect">
          <a:avLst/>
        </a:prstGeom>
        <a:solidFill>
          <a:schemeClr val="accent6">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baseline="0" dirty="0"/>
            <a:t>DADA </a:t>
          </a:r>
          <a:endParaRPr lang="en-US" sz="2800" b="1" kern="1200" dirty="0"/>
        </a:p>
      </dsp:txBody>
      <dsp:txXfrm>
        <a:off x="5053942" y="707053"/>
        <a:ext cx="2295930" cy="1377558"/>
      </dsp:txXfrm>
    </dsp:sp>
    <dsp:sp modelId="{BE1490DB-DE70-7143-8746-3A3BE3FD375A}">
      <dsp:nvSpPr>
        <dsp:cNvPr id="0" name=""/>
        <dsp:cNvSpPr/>
      </dsp:nvSpPr>
      <dsp:spPr>
        <a:xfrm>
          <a:off x="7579466" y="707053"/>
          <a:ext cx="2295930" cy="1377558"/>
        </a:xfrm>
        <a:prstGeom prst="rect">
          <a:avLst/>
        </a:prstGeom>
        <a:solidFill>
          <a:schemeClr val="accent4"/>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baseline="0" dirty="0"/>
            <a:t>Surrealism </a:t>
          </a:r>
          <a:endParaRPr lang="en-US" sz="2800" b="1" kern="1200" dirty="0"/>
        </a:p>
      </dsp:txBody>
      <dsp:txXfrm>
        <a:off x="7579466" y="707053"/>
        <a:ext cx="2295930" cy="1377558"/>
      </dsp:txXfrm>
    </dsp:sp>
    <dsp:sp modelId="{C1EB0D1E-26AF-B74C-BEE5-A59F17CBA359}">
      <dsp:nvSpPr>
        <dsp:cNvPr id="0" name=""/>
        <dsp:cNvSpPr/>
      </dsp:nvSpPr>
      <dsp:spPr>
        <a:xfrm>
          <a:off x="1265656" y="2314205"/>
          <a:ext cx="2295930" cy="1377558"/>
        </a:xfrm>
        <a:prstGeom prst="rect">
          <a:avLst/>
        </a:prstGeom>
        <a:solidFill>
          <a:schemeClr val="accent3"/>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baseline="0" dirty="0"/>
            <a:t>Theatre of Cruelty </a:t>
          </a:r>
          <a:endParaRPr lang="en-US" sz="2800" b="1" kern="1200" dirty="0"/>
        </a:p>
      </dsp:txBody>
      <dsp:txXfrm>
        <a:off x="1265656" y="2314205"/>
        <a:ext cx="2295930" cy="1377558"/>
      </dsp:txXfrm>
    </dsp:sp>
    <dsp:sp modelId="{F3BD1E16-014A-6D4B-8B69-1CD98764CDCF}">
      <dsp:nvSpPr>
        <dsp:cNvPr id="0" name=""/>
        <dsp:cNvSpPr/>
      </dsp:nvSpPr>
      <dsp:spPr>
        <a:xfrm>
          <a:off x="3791180" y="2314205"/>
          <a:ext cx="2295930" cy="1377558"/>
        </a:xfrm>
        <a:prstGeom prst="rect">
          <a:avLst/>
        </a:prstGeom>
        <a:solidFill>
          <a:schemeClr val="accent1"/>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baseline="0" dirty="0"/>
            <a:t>Existentialism </a:t>
          </a:r>
          <a:endParaRPr lang="en-US" sz="2800" b="1" kern="1200" dirty="0"/>
        </a:p>
      </dsp:txBody>
      <dsp:txXfrm>
        <a:off x="3791180" y="2314205"/>
        <a:ext cx="2295930" cy="1377558"/>
      </dsp:txXfrm>
    </dsp:sp>
    <dsp:sp modelId="{46CAE346-039A-A645-AF55-5E9E07BCB627}">
      <dsp:nvSpPr>
        <dsp:cNvPr id="0" name=""/>
        <dsp:cNvSpPr/>
      </dsp:nvSpPr>
      <dsp:spPr>
        <a:xfrm>
          <a:off x="6316704" y="2314205"/>
          <a:ext cx="2295930" cy="1377558"/>
        </a:xfrm>
        <a:prstGeom prst="rect">
          <a:avLst/>
        </a:prstGeom>
        <a:solidFill>
          <a:schemeClr val="accent2"/>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baseline="0" dirty="0"/>
            <a:t>Theatre of the Absurd </a:t>
          </a:r>
          <a:endParaRPr lang="en-US" sz="2800" b="1" kern="1200" dirty="0"/>
        </a:p>
      </dsp:txBody>
      <dsp:txXfrm>
        <a:off x="6316704" y="2314205"/>
        <a:ext cx="2295930" cy="13775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15E1CD-79AF-42D9-86A6-C6A035DDC3AA}">
      <dsp:nvSpPr>
        <dsp:cNvPr id="0" name=""/>
        <dsp:cNvSpPr/>
      </dsp:nvSpPr>
      <dsp:spPr>
        <a:xfrm>
          <a:off x="1810231" y="13199"/>
          <a:ext cx="2161687" cy="2161687"/>
        </a:xfrm>
        <a:prstGeom prst="ellipse">
          <a:avLst/>
        </a:prstGeom>
        <a:solidFill>
          <a:schemeClr val="accent2"/>
        </a:solidFill>
        <a:ln>
          <a:noFill/>
        </a:ln>
        <a:effectLst/>
      </dsp:spPr>
      <dsp:style>
        <a:lnRef idx="0">
          <a:scrgbClr r="0" g="0" b="0"/>
        </a:lnRef>
        <a:fillRef idx="1">
          <a:scrgbClr r="0" g="0" b="0"/>
        </a:fillRef>
        <a:effectRef idx="0">
          <a:scrgbClr r="0" g="0" b="0"/>
        </a:effectRef>
        <a:fontRef idx="minor"/>
      </dsp:style>
    </dsp:sp>
    <dsp:sp modelId="{B34154B3-A5C9-4CB1-9495-D55D05D7DF4E}">
      <dsp:nvSpPr>
        <dsp:cNvPr id="0" name=""/>
        <dsp:cNvSpPr/>
      </dsp:nvSpPr>
      <dsp:spPr>
        <a:xfrm>
          <a:off x="2270918" y="473887"/>
          <a:ext cx="1240312" cy="1240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DA7EBBD1-77B8-4C17-90CD-814B732CF4C4}">
      <dsp:nvSpPr>
        <dsp:cNvPr id="0" name=""/>
        <dsp:cNvSpPr/>
      </dsp:nvSpPr>
      <dsp:spPr>
        <a:xfrm>
          <a:off x="1119199" y="2848200"/>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kern="1200" dirty="0"/>
            <a:t>Create an abstract performance</a:t>
          </a:r>
        </a:p>
      </dsp:txBody>
      <dsp:txXfrm>
        <a:off x="1119199" y="2848200"/>
        <a:ext cx="3543750" cy="720000"/>
      </dsp:txXfrm>
    </dsp:sp>
    <dsp:sp modelId="{90DC8CF3-1BEB-4472-9FFC-4A6BDB6D578A}">
      <dsp:nvSpPr>
        <dsp:cNvPr id="0" name=""/>
        <dsp:cNvSpPr/>
      </dsp:nvSpPr>
      <dsp:spPr>
        <a:xfrm>
          <a:off x="5974137" y="13199"/>
          <a:ext cx="2161687" cy="2161687"/>
        </a:xfrm>
        <a:prstGeom prst="ellipse">
          <a:avLst/>
        </a:prstGeom>
        <a:solidFill>
          <a:schemeClr val="accent5"/>
        </a:solidFill>
        <a:ln>
          <a:noFill/>
        </a:ln>
        <a:effectLst/>
      </dsp:spPr>
      <dsp:style>
        <a:lnRef idx="0">
          <a:scrgbClr r="0" g="0" b="0"/>
        </a:lnRef>
        <a:fillRef idx="1">
          <a:scrgbClr r="0" g="0" b="0"/>
        </a:fillRef>
        <a:effectRef idx="0">
          <a:scrgbClr r="0" g="0" b="0"/>
        </a:effectRef>
        <a:fontRef idx="minor"/>
      </dsp:style>
    </dsp:sp>
    <dsp:sp modelId="{8FE393E6-BFE2-463C-AF71-6C2EF96E26F4}">
      <dsp:nvSpPr>
        <dsp:cNvPr id="0" name=""/>
        <dsp:cNvSpPr/>
      </dsp:nvSpPr>
      <dsp:spPr>
        <a:xfrm>
          <a:off x="6434824" y="473887"/>
          <a:ext cx="1240312" cy="1240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145F42EB-D636-4222-9482-5B399439432E}">
      <dsp:nvSpPr>
        <dsp:cNvPr id="0" name=""/>
        <dsp:cNvSpPr/>
      </dsp:nvSpPr>
      <dsp:spPr>
        <a:xfrm>
          <a:off x="5283106" y="2848200"/>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kern="1200"/>
            <a:t>No longer than 1 minute</a:t>
          </a:r>
        </a:p>
      </dsp:txBody>
      <dsp:txXfrm>
        <a:off x="5283106" y="2848200"/>
        <a:ext cx="354375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4945A9-84F8-0241-9D0B-97F35EF16FD3}">
      <dsp:nvSpPr>
        <dsp:cNvPr id="0" name=""/>
        <dsp:cNvSpPr/>
      </dsp:nvSpPr>
      <dsp:spPr>
        <a:xfrm>
          <a:off x="2894" y="707053"/>
          <a:ext cx="2295930" cy="1377558"/>
        </a:xfrm>
        <a:prstGeom prst="rect">
          <a:avLst/>
        </a:prstGeom>
        <a:solidFill>
          <a:schemeClr val="accent2"/>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baseline="0" dirty="0"/>
            <a:t>Symbolism </a:t>
          </a:r>
          <a:endParaRPr lang="en-US" sz="2800" b="1" kern="1200" dirty="0"/>
        </a:p>
      </dsp:txBody>
      <dsp:txXfrm>
        <a:off x="2894" y="707053"/>
        <a:ext cx="2295930" cy="1377558"/>
      </dsp:txXfrm>
    </dsp:sp>
    <dsp:sp modelId="{B1D72D3D-495B-C443-9FB4-7EBD211B0DA7}">
      <dsp:nvSpPr>
        <dsp:cNvPr id="0" name=""/>
        <dsp:cNvSpPr/>
      </dsp:nvSpPr>
      <dsp:spPr>
        <a:xfrm>
          <a:off x="2528418" y="707053"/>
          <a:ext cx="2295930" cy="1377558"/>
        </a:xfrm>
        <a:prstGeom prst="rect">
          <a:avLst/>
        </a:prstGeom>
        <a:solidFill>
          <a:schemeClr val="accent5"/>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baseline="0" dirty="0"/>
            <a:t>Anomie </a:t>
          </a:r>
          <a:endParaRPr lang="en-US" sz="2800" b="1" kern="1200" dirty="0"/>
        </a:p>
      </dsp:txBody>
      <dsp:txXfrm>
        <a:off x="2528418" y="707053"/>
        <a:ext cx="2295930" cy="1377558"/>
      </dsp:txXfrm>
    </dsp:sp>
    <dsp:sp modelId="{23F79641-BAB7-ED46-BA9F-FE4522DF2ADD}">
      <dsp:nvSpPr>
        <dsp:cNvPr id="0" name=""/>
        <dsp:cNvSpPr/>
      </dsp:nvSpPr>
      <dsp:spPr>
        <a:xfrm>
          <a:off x="5053942" y="707053"/>
          <a:ext cx="2295930" cy="1377558"/>
        </a:xfrm>
        <a:prstGeom prst="rect">
          <a:avLst/>
        </a:prstGeom>
        <a:solidFill>
          <a:schemeClr val="accent6">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baseline="0" dirty="0"/>
            <a:t>DADA </a:t>
          </a:r>
          <a:endParaRPr lang="en-US" sz="2800" b="1" kern="1200" dirty="0"/>
        </a:p>
      </dsp:txBody>
      <dsp:txXfrm>
        <a:off x="5053942" y="707053"/>
        <a:ext cx="2295930" cy="1377558"/>
      </dsp:txXfrm>
    </dsp:sp>
    <dsp:sp modelId="{BE1490DB-DE70-7143-8746-3A3BE3FD375A}">
      <dsp:nvSpPr>
        <dsp:cNvPr id="0" name=""/>
        <dsp:cNvSpPr/>
      </dsp:nvSpPr>
      <dsp:spPr>
        <a:xfrm>
          <a:off x="7579466" y="707053"/>
          <a:ext cx="2295930" cy="1377558"/>
        </a:xfrm>
        <a:prstGeom prst="rect">
          <a:avLst/>
        </a:prstGeom>
        <a:solidFill>
          <a:schemeClr val="accent4"/>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baseline="0" dirty="0"/>
            <a:t>Surrealism </a:t>
          </a:r>
          <a:endParaRPr lang="en-US" sz="2800" b="1" kern="1200" dirty="0"/>
        </a:p>
      </dsp:txBody>
      <dsp:txXfrm>
        <a:off x="7579466" y="707053"/>
        <a:ext cx="2295930" cy="1377558"/>
      </dsp:txXfrm>
    </dsp:sp>
    <dsp:sp modelId="{C1EB0D1E-26AF-B74C-BEE5-A59F17CBA359}">
      <dsp:nvSpPr>
        <dsp:cNvPr id="0" name=""/>
        <dsp:cNvSpPr/>
      </dsp:nvSpPr>
      <dsp:spPr>
        <a:xfrm>
          <a:off x="1265656" y="2314205"/>
          <a:ext cx="2295930" cy="1377558"/>
        </a:xfrm>
        <a:prstGeom prst="rect">
          <a:avLst/>
        </a:prstGeom>
        <a:solidFill>
          <a:schemeClr val="accent3"/>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baseline="0" dirty="0"/>
            <a:t>Theatre of Cruelty </a:t>
          </a:r>
          <a:endParaRPr lang="en-US" sz="2800" b="1" kern="1200" dirty="0"/>
        </a:p>
      </dsp:txBody>
      <dsp:txXfrm>
        <a:off x="1265656" y="2314205"/>
        <a:ext cx="2295930" cy="1377558"/>
      </dsp:txXfrm>
    </dsp:sp>
    <dsp:sp modelId="{F3BD1E16-014A-6D4B-8B69-1CD98764CDCF}">
      <dsp:nvSpPr>
        <dsp:cNvPr id="0" name=""/>
        <dsp:cNvSpPr/>
      </dsp:nvSpPr>
      <dsp:spPr>
        <a:xfrm>
          <a:off x="3791180" y="2314205"/>
          <a:ext cx="2295930" cy="1377558"/>
        </a:xfrm>
        <a:prstGeom prst="rect">
          <a:avLst/>
        </a:prstGeom>
        <a:solidFill>
          <a:schemeClr val="accent1"/>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baseline="0" dirty="0"/>
            <a:t>Existentialism </a:t>
          </a:r>
          <a:endParaRPr lang="en-US" sz="2800" b="1" kern="1200" dirty="0"/>
        </a:p>
      </dsp:txBody>
      <dsp:txXfrm>
        <a:off x="3791180" y="2314205"/>
        <a:ext cx="2295930" cy="1377558"/>
      </dsp:txXfrm>
    </dsp:sp>
    <dsp:sp modelId="{46CAE346-039A-A645-AF55-5E9E07BCB627}">
      <dsp:nvSpPr>
        <dsp:cNvPr id="0" name=""/>
        <dsp:cNvSpPr/>
      </dsp:nvSpPr>
      <dsp:spPr>
        <a:xfrm>
          <a:off x="6316704" y="2314205"/>
          <a:ext cx="2295930" cy="1377558"/>
        </a:xfrm>
        <a:prstGeom prst="rect">
          <a:avLst/>
        </a:prstGeom>
        <a:solidFill>
          <a:schemeClr val="accent2"/>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baseline="0" dirty="0"/>
            <a:t>Theatre of the Absurd </a:t>
          </a:r>
          <a:endParaRPr lang="en-US" sz="2800" b="1" kern="1200" dirty="0"/>
        </a:p>
      </dsp:txBody>
      <dsp:txXfrm>
        <a:off x="6316704" y="2314205"/>
        <a:ext cx="2295930" cy="137755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FC5C90-D3AC-E847-B44A-A6988C55E396}" type="datetimeFigureOut">
              <a:rPr lang="en-US" smtClean="0"/>
              <a:t>2/24/20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B67F11-F2C9-1E4A-8938-92627519FB9E}" type="slidenum">
              <a:rPr lang="en-US" smtClean="0"/>
              <a:t>‹#›</a:t>
            </a:fld>
            <a:endParaRPr lang="en-US"/>
          </a:p>
        </p:txBody>
      </p:sp>
    </p:spTree>
    <p:extLst>
      <p:ext uri="{BB962C8B-B14F-4D97-AF65-F5344CB8AC3E}">
        <p14:creationId xmlns:p14="http://schemas.microsoft.com/office/powerpoint/2010/main" val="3013504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B67F11-F2C9-1E4A-8938-92627519FB9E}" type="slidenum">
              <a:rPr lang="en-US" smtClean="0"/>
              <a:t>32</a:t>
            </a:fld>
            <a:endParaRPr lang="en-US"/>
          </a:p>
        </p:txBody>
      </p:sp>
    </p:spTree>
    <p:extLst>
      <p:ext uri="{BB962C8B-B14F-4D97-AF65-F5344CB8AC3E}">
        <p14:creationId xmlns:p14="http://schemas.microsoft.com/office/powerpoint/2010/main" val="28927988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2/23/20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2/23/20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2/23/20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2/23/20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2/23/20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2/23/20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2/23/20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2/23/20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2/23/20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2/23/20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2/23/20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2/23/20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g"/><Relationship Id="rId7" Type="http://schemas.openxmlformats.org/officeDocument/2006/relationships/image" Target="../media/image33.jpg"/><Relationship Id="rId2" Type="http://schemas.openxmlformats.org/officeDocument/2006/relationships/image" Target="../media/image28.tiff"/><Relationship Id="rId1" Type="http://schemas.openxmlformats.org/officeDocument/2006/relationships/slideLayout" Target="../slideLayouts/slideLayout2.xml"/><Relationship Id="rId6" Type="http://schemas.openxmlformats.org/officeDocument/2006/relationships/image" Target="../media/image32.jpg"/><Relationship Id="rId5" Type="http://schemas.openxmlformats.org/officeDocument/2006/relationships/image" Target="../media/image31.jpeg"/><Relationship Id="rId4" Type="http://schemas.openxmlformats.org/officeDocument/2006/relationships/image" Target="../media/image30.png"/></Relationships>
</file>

<file path=ppt/slides/_rels/slide24.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4.tiff"/><Relationship Id="rId1" Type="http://schemas.openxmlformats.org/officeDocument/2006/relationships/slideLayout" Target="../slideLayouts/slideLayout2.xml"/><Relationship Id="rId5" Type="http://schemas.openxmlformats.org/officeDocument/2006/relationships/image" Target="../media/image37.jpg"/><Relationship Id="rId4" Type="http://schemas.openxmlformats.org/officeDocument/2006/relationships/image" Target="../media/image36.tiff"/></Relationships>
</file>

<file path=ppt/slides/_rels/slide25.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2.tif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3.tif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2.xml"/><Relationship Id="rId4" Type="http://schemas.openxmlformats.org/officeDocument/2006/relationships/image" Target="../media/image44.emf"/></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7.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B5346ED-A3ED-B041-870A-50A70D077CDD}"/>
              </a:ext>
            </a:extLst>
          </p:cNvPr>
          <p:cNvSpPr txBox="1"/>
          <p:nvPr/>
        </p:nvSpPr>
        <p:spPr>
          <a:xfrm>
            <a:off x="1183887" y="1667666"/>
            <a:ext cx="9824224" cy="1015663"/>
          </a:xfrm>
          <a:prstGeom prst="rect">
            <a:avLst/>
          </a:prstGeom>
          <a:solidFill>
            <a:schemeClr val="accent2"/>
          </a:solidFill>
        </p:spPr>
        <p:txBody>
          <a:bodyPr wrap="square" rtlCol="0">
            <a:spAutoFit/>
          </a:bodyPr>
          <a:lstStyle/>
          <a:p>
            <a:pPr algn="ctr"/>
            <a:r>
              <a:rPr lang="en-US" sz="6000" dirty="0">
                <a:latin typeface="Gilbert Bold Preview5" pitchFamily="2" charset="0"/>
                <a:ea typeface="Gilbert Bold Preview5" pitchFamily="2" charset="0"/>
              </a:rPr>
              <a:t>Symbolism and Absurd Theatre </a:t>
            </a:r>
          </a:p>
        </p:txBody>
      </p:sp>
      <p:sp>
        <p:nvSpPr>
          <p:cNvPr id="7" name="TextBox 6">
            <a:extLst>
              <a:ext uri="{FF2B5EF4-FFF2-40B4-BE49-F238E27FC236}">
                <a16:creationId xmlns:a16="http://schemas.microsoft.com/office/drawing/2014/main" id="{19F0DFFE-0DBC-CB4E-805C-721258C06AA2}"/>
              </a:ext>
            </a:extLst>
          </p:cNvPr>
          <p:cNvSpPr txBox="1"/>
          <p:nvPr/>
        </p:nvSpPr>
        <p:spPr>
          <a:xfrm>
            <a:off x="1183887" y="3241929"/>
            <a:ext cx="9824224" cy="830997"/>
          </a:xfrm>
          <a:prstGeom prst="rect">
            <a:avLst/>
          </a:prstGeom>
          <a:solidFill>
            <a:schemeClr val="accent5"/>
          </a:solidFill>
        </p:spPr>
        <p:txBody>
          <a:bodyPr wrap="square" rtlCol="0">
            <a:spAutoFit/>
          </a:bodyPr>
          <a:lstStyle/>
          <a:p>
            <a:pPr algn="ctr"/>
            <a:r>
              <a:rPr lang="en-US" sz="4800" dirty="0">
                <a:latin typeface="Gilbert Bold Preview5" pitchFamily="2" charset="0"/>
                <a:ea typeface="Gilbert Bold Preview5" pitchFamily="2" charset="0"/>
              </a:rPr>
              <a:t>Abstract Performance </a:t>
            </a:r>
          </a:p>
        </p:txBody>
      </p:sp>
      <p:sp>
        <p:nvSpPr>
          <p:cNvPr id="8" name="Rectangle 7">
            <a:extLst>
              <a:ext uri="{FF2B5EF4-FFF2-40B4-BE49-F238E27FC236}">
                <a16:creationId xmlns:a16="http://schemas.microsoft.com/office/drawing/2014/main" id="{EF6A64E8-AB0D-404D-BBAF-030EFE9388EE}"/>
              </a:ext>
            </a:extLst>
          </p:cNvPr>
          <p:cNvSpPr/>
          <p:nvPr/>
        </p:nvSpPr>
        <p:spPr>
          <a:xfrm>
            <a:off x="1183888" y="4631526"/>
            <a:ext cx="9824223" cy="646331"/>
          </a:xfrm>
          <a:prstGeom prst="rect">
            <a:avLst/>
          </a:prstGeom>
          <a:solidFill>
            <a:schemeClr val="accent6"/>
          </a:solidFill>
        </p:spPr>
        <p:txBody>
          <a:bodyPr wrap="square">
            <a:spAutoFit/>
          </a:bodyPr>
          <a:lstStyle/>
          <a:p>
            <a:pPr algn="ctr"/>
            <a:r>
              <a:rPr lang="en-US" sz="3600" i="1" dirty="0">
                <a:latin typeface="Gilbert Bold Preview5" pitchFamily="2" charset="0"/>
                <a:ea typeface="Gilbert Bold Preview5" pitchFamily="2" charset="0"/>
              </a:rPr>
              <a:t>“Walls Not Windows”</a:t>
            </a:r>
          </a:p>
        </p:txBody>
      </p:sp>
    </p:spTree>
    <p:extLst>
      <p:ext uri="{BB962C8B-B14F-4D97-AF65-F5344CB8AC3E}">
        <p14:creationId xmlns:p14="http://schemas.microsoft.com/office/powerpoint/2010/main" val="2649597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1CD20-DC65-6A47-9CBD-FCFD23B97B53}"/>
              </a:ext>
            </a:extLst>
          </p:cNvPr>
          <p:cNvSpPr>
            <a:spLocks noGrp="1"/>
          </p:cNvSpPr>
          <p:nvPr>
            <p:ph type="title"/>
          </p:nvPr>
        </p:nvSpPr>
        <p:spPr>
          <a:xfrm>
            <a:off x="1371600" y="685800"/>
            <a:ext cx="9601200" cy="1485900"/>
          </a:xfrm>
        </p:spPr>
        <p:txBody>
          <a:bodyPr vert="horz" lIns="91440" tIns="45720" rIns="91440" bIns="45720" rtlCol="0" anchor="t">
            <a:normAutofit fontScale="90000"/>
          </a:bodyPr>
          <a:lstStyle/>
          <a:p>
            <a:r>
              <a:rPr lang="en-US" sz="6000" kern="1200" cap="all" spc="300" baseline="0" dirty="0">
                <a:solidFill>
                  <a:schemeClr val="tx2"/>
                </a:solidFill>
                <a:latin typeface="Gilbert Bold Preview5" pitchFamily="2" charset="0"/>
                <a:ea typeface="Gilbert Bold Preview5" pitchFamily="2" charset="0"/>
              </a:rPr>
              <a:t>Abstract</a:t>
            </a:r>
            <a:br>
              <a:rPr lang="en-US" sz="4400" kern="1200" cap="all" spc="300" baseline="0" dirty="0">
                <a:solidFill>
                  <a:schemeClr val="tx2"/>
                </a:solidFill>
                <a:latin typeface="+mj-lt"/>
                <a:ea typeface="+mj-ea"/>
                <a:cs typeface="+mj-cs"/>
              </a:rPr>
            </a:br>
            <a:br>
              <a:rPr lang="en-US" sz="4400" kern="1200" cap="all" spc="300" baseline="0" dirty="0">
                <a:solidFill>
                  <a:schemeClr val="tx2"/>
                </a:solidFill>
                <a:latin typeface="+mj-lt"/>
                <a:ea typeface="+mj-ea"/>
                <a:cs typeface="+mj-cs"/>
              </a:rPr>
            </a:br>
            <a:r>
              <a:rPr lang="en-US" sz="4400" kern="1200" cap="all" spc="300" baseline="0" dirty="0">
                <a:solidFill>
                  <a:schemeClr val="tx2"/>
                </a:solidFill>
                <a:latin typeface="+mj-lt"/>
                <a:ea typeface="+mj-ea"/>
                <a:cs typeface="+mj-cs"/>
              </a:rPr>
              <a:t> </a:t>
            </a:r>
            <a:br>
              <a:rPr lang="en-US" sz="4400" kern="1200" cap="all" spc="300" baseline="0" dirty="0">
                <a:solidFill>
                  <a:schemeClr val="tx2"/>
                </a:solidFill>
                <a:latin typeface="+mj-lt"/>
                <a:ea typeface="+mj-ea"/>
                <a:cs typeface="+mj-cs"/>
              </a:rPr>
            </a:br>
            <a:endParaRPr lang="en-US" sz="4400" kern="1200" cap="all" spc="300" baseline="0" dirty="0">
              <a:solidFill>
                <a:schemeClr val="tx2"/>
              </a:solidFill>
              <a:latin typeface="+mj-lt"/>
              <a:ea typeface="+mj-ea"/>
              <a:cs typeface="+mj-cs"/>
            </a:endParaRPr>
          </a:p>
        </p:txBody>
      </p:sp>
      <p:graphicFrame>
        <p:nvGraphicFramePr>
          <p:cNvPr id="26" name="TextBox 5">
            <a:extLst>
              <a:ext uri="{FF2B5EF4-FFF2-40B4-BE49-F238E27FC236}">
                <a16:creationId xmlns:a16="http://schemas.microsoft.com/office/drawing/2014/main" id="{2BC244E8-84AF-47CC-9773-F9192A8F61CC}"/>
              </a:ext>
            </a:extLst>
          </p:cNvPr>
          <p:cNvGraphicFramePr/>
          <p:nvPr>
            <p:extLst>
              <p:ext uri="{D42A27DB-BD31-4B8C-83A1-F6EECF244321}">
                <p14:modId xmlns:p14="http://schemas.microsoft.com/office/powerpoint/2010/main" val="1994196602"/>
              </p:ext>
            </p:extLst>
          </p:nvPr>
        </p:nvGraphicFramePr>
        <p:xfrm>
          <a:off x="2728516" y="4686301"/>
          <a:ext cx="7698790" cy="30780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7" name="TextBox 5">
            <a:extLst>
              <a:ext uri="{FF2B5EF4-FFF2-40B4-BE49-F238E27FC236}">
                <a16:creationId xmlns:a16="http://schemas.microsoft.com/office/drawing/2014/main" id="{6DE689DD-4A29-924A-81B5-0BF30769831F}"/>
              </a:ext>
            </a:extLst>
          </p:cNvPr>
          <p:cNvGraphicFramePr/>
          <p:nvPr>
            <p:extLst>
              <p:ext uri="{D42A27DB-BD31-4B8C-83A1-F6EECF244321}">
                <p14:modId xmlns:p14="http://schemas.microsoft.com/office/powerpoint/2010/main" val="3520577482"/>
              </p:ext>
            </p:extLst>
          </p:nvPr>
        </p:nvGraphicFramePr>
        <p:xfrm>
          <a:off x="1091510" y="860093"/>
          <a:ext cx="10972801" cy="603477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6011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FF3ED55-1C7E-A241-993E-1F25314BE508}"/>
              </a:ext>
            </a:extLst>
          </p:cNvPr>
          <p:cNvSpPr>
            <a:spLocks noGrp="1"/>
          </p:cNvSpPr>
          <p:nvPr>
            <p:ph type="title"/>
          </p:nvPr>
        </p:nvSpPr>
        <p:spPr>
          <a:xfrm>
            <a:off x="1371600" y="685800"/>
            <a:ext cx="9601200" cy="1485900"/>
          </a:xfrm>
        </p:spPr>
        <p:txBody>
          <a:bodyPr vert="horz" lIns="91440" tIns="45720" rIns="91440" bIns="45720" rtlCol="0">
            <a:normAutofit fontScale="90000"/>
          </a:bodyPr>
          <a:lstStyle/>
          <a:p>
            <a:r>
              <a:rPr lang="en-US" sz="5400" kern="1200" cap="all" spc="300" baseline="0" dirty="0">
                <a:latin typeface="Gilbert Bold Preview5" pitchFamily="2" charset="0"/>
                <a:ea typeface="Gilbert Bold Preview5" pitchFamily="2" charset="0"/>
              </a:rPr>
              <a:t>Module </a:t>
            </a:r>
            <a:br>
              <a:rPr lang="en-US" sz="5400" kern="1200" cap="all" spc="300" baseline="0" dirty="0">
                <a:latin typeface="Gilbert Bold Preview5" pitchFamily="2" charset="0"/>
                <a:ea typeface="Gilbert Bold Preview5" pitchFamily="2" charset="0"/>
              </a:rPr>
            </a:br>
            <a:r>
              <a:rPr lang="en-US" sz="5400" kern="1200" cap="all" spc="300" baseline="0" dirty="0">
                <a:latin typeface="Gilbert Bold Preview5" pitchFamily="2" charset="0"/>
                <a:ea typeface="Gilbert Bold Preview5" pitchFamily="2" charset="0"/>
              </a:rPr>
              <a:t>Aims </a:t>
            </a:r>
            <a:br>
              <a:rPr lang="en-US" sz="3400" kern="1200" cap="all" spc="300" baseline="0" dirty="0">
                <a:latin typeface="Gilbert Bold Preview5" pitchFamily="2" charset="0"/>
                <a:ea typeface="Gilbert Bold Preview5" pitchFamily="2" charset="0"/>
              </a:rPr>
            </a:br>
            <a:endParaRPr lang="en-US" sz="3400" kern="1200" cap="all" spc="300" baseline="0" dirty="0">
              <a:latin typeface="+mj-lt"/>
              <a:ea typeface="+mj-ea"/>
              <a:cs typeface="+mj-cs"/>
            </a:endParaRPr>
          </a:p>
        </p:txBody>
      </p:sp>
      <p:graphicFrame>
        <p:nvGraphicFramePr>
          <p:cNvPr id="21" name="Content Placeholder 2">
            <a:extLst>
              <a:ext uri="{FF2B5EF4-FFF2-40B4-BE49-F238E27FC236}">
                <a16:creationId xmlns:a16="http://schemas.microsoft.com/office/drawing/2014/main" id="{099C7F3D-F7ED-4C3C-B353-E76B8BB698EE}"/>
              </a:ext>
            </a:extLst>
          </p:cNvPr>
          <p:cNvGraphicFramePr>
            <a:graphicFrameLocks noGrp="1"/>
          </p:cNvGraphicFramePr>
          <p:nvPr>
            <p:ph idx="1"/>
            <p:extLst>
              <p:ext uri="{D42A27DB-BD31-4B8C-83A1-F6EECF244321}">
                <p14:modId xmlns:p14="http://schemas.microsoft.com/office/powerpoint/2010/main" val="3045597295"/>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1475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A7C8867-6A01-A24A-96E4-80B8D42C7050}"/>
              </a:ext>
            </a:extLst>
          </p:cNvPr>
          <p:cNvSpPr txBox="1">
            <a:spLocks/>
          </p:cNvSpPr>
          <p:nvPr/>
        </p:nvSpPr>
        <p:spPr>
          <a:xfrm>
            <a:off x="1219200" y="2686050"/>
            <a:ext cx="9601200" cy="1485900"/>
          </a:xfrm>
          <a:prstGeom prst="rect">
            <a:avLst/>
          </a:prstGeom>
        </p:spPr>
        <p:txBody>
          <a:bodyPr vert="horz" lIns="91440" tIns="45720" rIns="91440" bIns="45720" rtlCol="0" anchor="t">
            <a:no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pPr>
              <a:spcAft>
                <a:spcPts val="600"/>
              </a:spcAft>
            </a:pPr>
            <a:r>
              <a:rPr lang="en-US" sz="5400" kern="1200" cap="all" spc="300" baseline="0" dirty="0">
                <a:solidFill>
                  <a:schemeClr val="tx2"/>
                </a:solidFill>
                <a:latin typeface="Gilbert Bold Preview5" pitchFamily="2" charset="0"/>
                <a:ea typeface="Gilbert Bold Preview5" pitchFamily="2" charset="0"/>
              </a:rPr>
              <a:t>Module </a:t>
            </a:r>
            <a:br>
              <a:rPr lang="en-US" sz="5400" kern="1200" cap="all" spc="300" baseline="0" dirty="0">
                <a:solidFill>
                  <a:schemeClr val="tx2"/>
                </a:solidFill>
                <a:latin typeface="Gilbert Bold Preview5" pitchFamily="2" charset="0"/>
                <a:ea typeface="Gilbert Bold Preview5" pitchFamily="2" charset="0"/>
              </a:rPr>
            </a:br>
            <a:r>
              <a:rPr lang="en-US" sz="5400" kern="1200" cap="all" spc="300" baseline="0" dirty="0">
                <a:solidFill>
                  <a:schemeClr val="tx2"/>
                </a:solidFill>
                <a:latin typeface="Gilbert Bold Preview5" pitchFamily="2" charset="0"/>
                <a:ea typeface="Gilbert Bold Preview5" pitchFamily="2" charset="0"/>
              </a:rPr>
              <a:t>Rules</a:t>
            </a:r>
            <a:br>
              <a:rPr lang="en-US" sz="5400" kern="1200" cap="all" spc="300" baseline="0" dirty="0">
                <a:solidFill>
                  <a:schemeClr val="tx2"/>
                </a:solidFill>
                <a:latin typeface="+mj-lt"/>
                <a:ea typeface="+mj-ea"/>
                <a:cs typeface="+mj-cs"/>
              </a:rPr>
            </a:br>
            <a:endParaRPr lang="en-US" sz="5400" kern="1200" cap="all" spc="300" baseline="0" dirty="0">
              <a:solidFill>
                <a:schemeClr val="tx2"/>
              </a:solidFill>
              <a:latin typeface="+mj-lt"/>
              <a:ea typeface="+mj-ea"/>
              <a:cs typeface="+mj-cs"/>
            </a:endParaRPr>
          </a:p>
        </p:txBody>
      </p:sp>
      <p:graphicFrame>
        <p:nvGraphicFramePr>
          <p:cNvPr id="12" name="Content Placeholder 2">
            <a:extLst>
              <a:ext uri="{FF2B5EF4-FFF2-40B4-BE49-F238E27FC236}">
                <a16:creationId xmlns:a16="http://schemas.microsoft.com/office/drawing/2014/main" id="{DD594760-D1FB-4A9F-B3F9-62221F751AAC}"/>
              </a:ext>
            </a:extLst>
          </p:cNvPr>
          <p:cNvGraphicFramePr>
            <a:graphicFrameLocks noGrp="1"/>
          </p:cNvGraphicFramePr>
          <p:nvPr>
            <p:ph idx="1"/>
            <p:extLst>
              <p:ext uri="{D42A27DB-BD31-4B8C-83A1-F6EECF244321}">
                <p14:modId xmlns:p14="http://schemas.microsoft.com/office/powerpoint/2010/main" val="653446496"/>
              </p:ext>
            </p:extLst>
          </p:nvPr>
        </p:nvGraphicFramePr>
        <p:xfrm>
          <a:off x="5126182" y="1025236"/>
          <a:ext cx="5846618" cy="48421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7964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1B9FB-2BF2-4D44-8384-0443CD5F12D5}"/>
              </a:ext>
            </a:extLst>
          </p:cNvPr>
          <p:cNvSpPr>
            <a:spLocks noGrp="1"/>
          </p:cNvSpPr>
          <p:nvPr>
            <p:ph type="title"/>
          </p:nvPr>
        </p:nvSpPr>
        <p:spPr>
          <a:xfrm>
            <a:off x="1371600" y="685800"/>
            <a:ext cx="9601200" cy="1485900"/>
          </a:xfrm>
        </p:spPr>
        <p:txBody>
          <a:bodyPr>
            <a:normAutofit/>
          </a:bodyPr>
          <a:lstStyle/>
          <a:p>
            <a:r>
              <a:rPr lang="en-US" sz="5400" dirty="0">
                <a:latin typeface="Gilbert Bold Preview5" pitchFamily="2" charset="0"/>
                <a:ea typeface="Gilbert Bold Preview5" pitchFamily="2" charset="0"/>
              </a:rPr>
              <a:t>Symbolism and Absurd Theatre </a:t>
            </a:r>
          </a:p>
        </p:txBody>
      </p:sp>
      <p:graphicFrame>
        <p:nvGraphicFramePr>
          <p:cNvPr id="5" name="Content Placeholder 2">
            <a:extLst>
              <a:ext uri="{FF2B5EF4-FFF2-40B4-BE49-F238E27FC236}">
                <a16:creationId xmlns:a16="http://schemas.microsoft.com/office/drawing/2014/main" id="{67E5FE94-65A0-4301-85B6-C00AA93A3362}"/>
              </a:ext>
            </a:extLst>
          </p:cNvPr>
          <p:cNvGraphicFramePr>
            <a:graphicFrameLocks noGrp="1"/>
          </p:cNvGraphicFramePr>
          <p:nvPr>
            <p:ph idx="1"/>
            <p:extLst>
              <p:ext uri="{D42A27DB-BD31-4B8C-83A1-F6EECF244321}">
                <p14:modId xmlns:p14="http://schemas.microsoft.com/office/powerpoint/2010/main" val="1985225698"/>
              </p:ext>
            </p:extLst>
          </p:nvPr>
        </p:nvGraphicFramePr>
        <p:xfrm>
          <a:off x="1371599" y="1773382"/>
          <a:ext cx="9878291" cy="43988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62531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3"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4"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6" name="Rectangle 25">
            <a:extLst>
              <a:ext uri="{FF2B5EF4-FFF2-40B4-BE49-F238E27FC236}">
                <a16:creationId xmlns:a16="http://schemas.microsoft.com/office/drawing/2014/main" id="{CC30DECA-E52C-4D56-96B9-718590A2E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7A046A95-1E4D-4EAE-9146-822CF94F04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9" name="Freeform 6">
              <a:extLst>
                <a:ext uri="{FF2B5EF4-FFF2-40B4-BE49-F238E27FC236}">
                  <a16:creationId xmlns:a16="http://schemas.microsoft.com/office/drawing/2014/main" id="{E94C9933-93E1-43FF-8BC2-8F0B7794D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30" name="Freeform 6">
              <a:extLst>
                <a:ext uri="{FF2B5EF4-FFF2-40B4-BE49-F238E27FC236}">
                  <a16:creationId xmlns:a16="http://schemas.microsoft.com/office/drawing/2014/main" id="{B3AA8CBD-7A2E-4084-A09F-484D16658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63927123-8BA2-C042-8827-AA147DFD1C7E}"/>
              </a:ext>
            </a:extLst>
          </p:cNvPr>
          <p:cNvSpPr>
            <a:spLocks noGrp="1"/>
          </p:cNvSpPr>
          <p:nvPr>
            <p:ph type="title"/>
          </p:nvPr>
        </p:nvSpPr>
        <p:spPr>
          <a:xfrm>
            <a:off x="1872018" y="2322138"/>
            <a:ext cx="8447964" cy="2213724"/>
          </a:xfrm>
        </p:spPr>
        <p:txBody>
          <a:bodyPr vert="horz" lIns="91440" tIns="45720" rIns="91440" bIns="45720" rtlCol="0" anchor="b">
            <a:normAutofit/>
          </a:bodyPr>
          <a:lstStyle/>
          <a:p>
            <a:r>
              <a:rPr lang="en-US" sz="6600" cap="all" dirty="0">
                <a:latin typeface="Gilbert Bold Preview5" pitchFamily="2" charset="0"/>
                <a:ea typeface="Gilbert Bold Preview5" pitchFamily="2" charset="0"/>
              </a:rPr>
              <a:t>Exploration : Getting to know you</a:t>
            </a:r>
            <a:endParaRPr lang="en-US" sz="6600" kern="1200" cap="all" baseline="0" dirty="0">
              <a:solidFill>
                <a:schemeClr val="tx2"/>
              </a:solidFill>
              <a:latin typeface="Gilbert Bold Preview5" pitchFamily="2" charset="0"/>
              <a:ea typeface="Gilbert Bold Preview5" pitchFamily="2" charset="0"/>
            </a:endParaRPr>
          </a:p>
        </p:txBody>
      </p:sp>
    </p:spTree>
    <p:extLst>
      <p:ext uri="{BB962C8B-B14F-4D97-AF65-F5344CB8AC3E}">
        <p14:creationId xmlns:p14="http://schemas.microsoft.com/office/powerpoint/2010/main" val="37386833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3"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4"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6" name="Rectangle 25">
            <a:extLst>
              <a:ext uri="{FF2B5EF4-FFF2-40B4-BE49-F238E27FC236}">
                <a16:creationId xmlns:a16="http://schemas.microsoft.com/office/drawing/2014/main" id="{CC30DECA-E52C-4D56-96B9-718590A2E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7A046A95-1E4D-4EAE-9146-822CF94F04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9" name="Freeform 6">
              <a:extLst>
                <a:ext uri="{FF2B5EF4-FFF2-40B4-BE49-F238E27FC236}">
                  <a16:creationId xmlns:a16="http://schemas.microsoft.com/office/drawing/2014/main" id="{E94C9933-93E1-43FF-8BC2-8F0B7794D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30" name="Freeform 6">
              <a:extLst>
                <a:ext uri="{FF2B5EF4-FFF2-40B4-BE49-F238E27FC236}">
                  <a16:creationId xmlns:a16="http://schemas.microsoft.com/office/drawing/2014/main" id="{B3AA8CBD-7A2E-4084-A09F-484D16658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63927123-8BA2-C042-8827-AA147DFD1C7E}"/>
              </a:ext>
            </a:extLst>
          </p:cNvPr>
          <p:cNvSpPr>
            <a:spLocks noGrp="1"/>
          </p:cNvSpPr>
          <p:nvPr>
            <p:ph type="title"/>
          </p:nvPr>
        </p:nvSpPr>
        <p:spPr>
          <a:xfrm>
            <a:off x="2091761" y="2403854"/>
            <a:ext cx="7996967" cy="2050292"/>
          </a:xfrm>
        </p:spPr>
        <p:txBody>
          <a:bodyPr vert="horz" lIns="91440" tIns="45720" rIns="91440" bIns="45720" rtlCol="0" anchor="b">
            <a:normAutofit/>
          </a:bodyPr>
          <a:lstStyle/>
          <a:p>
            <a:r>
              <a:rPr lang="en-US" sz="6600" cap="all" dirty="0">
                <a:latin typeface="Gilbert Bold Preview5" pitchFamily="2" charset="0"/>
                <a:ea typeface="Gilbert Bold Preview5" pitchFamily="2" charset="0"/>
              </a:rPr>
              <a:t>Exploration : Immediate Response</a:t>
            </a:r>
            <a:endParaRPr lang="en-US" sz="6600" kern="1200" cap="all" baseline="0" dirty="0">
              <a:solidFill>
                <a:schemeClr val="tx2"/>
              </a:solidFill>
              <a:latin typeface="Gilbert Bold Preview5" pitchFamily="2" charset="0"/>
              <a:ea typeface="Gilbert Bold Preview5" pitchFamily="2" charset="0"/>
            </a:endParaRPr>
          </a:p>
        </p:txBody>
      </p:sp>
    </p:spTree>
    <p:extLst>
      <p:ext uri="{BB962C8B-B14F-4D97-AF65-F5344CB8AC3E}">
        <p14:creationId xmlns:p14="http://schemas.microsoft.com/office/powerpoint/2010/main" val="1023102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1"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2"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4" name="Rectangle 13">
            <a:extLst>
              <a:ext uri="{FF2B5EF4-FFF2-40B4-BE49-F238E27FC236}">
                <a16:creationId xmlns:a16="http://schemas.microsoft.com/office/drawing/2014/main" id="{CB73C468-D875-4A8E-A540-E43BF8232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9C462E-8EB8-CA41-ACD4-F562B1F97194}"/>
              </a:ext>
            </a:extLst>
          </p:cNvPr>
          <p:cNvSpPr>
            <a:spLocks noGrp="1"/>
          </p:cNvSpPr>
          <p:nvPr>
            <p:ph type="title"/>
          </p:nvPr>
        </p:nvSpPr>
        <p:spPr>
          <a:xfrm>
            <a:off x="6711885" y="634028"/>
            <a:ext cx="4798243" cy="3732835"/>
          </a:xfrm>
        </p:spPr>
        <p:txBody>
          <a:bodyPr vert="horz" lIns="91440" tIns="45720" rIns="91440" bIns="45720" rtlCol="0" anchor="b">
            <a:normAutofit/>
          </a:bodyPr>
          <a:lstStyle/>
          <a:p>
            <a:pPr algn="ctr"/>
            <a:r>
              <a:rPr lang="en-US" sz="7200" kern="1200" cap="all" baseline="0" dirty="0">
                <a:solidFill>
                  <a:schemeClr val="tx2"/>
                </a:solidFill>
                <a:latin typeface="Gilbert Bold Preview5" pitchFamily="2" charset="0"/>
                <a:ea typeface="Gilbert Bold Preview5" pitchFamily="2" charset="0"/>
              </a:rPr>
              <a:t>Yellow Sound</a:t>
            </a:r>
          </a:p>
        </p:txBody>
      </p:sp>
      <p:sp>
        <p:nvSpPr>
          <p:cNvPr id="16" name="Freeform 6">
            <a:extLst>
              <a:ext uri="{FF2B5EF4-FFF2-40B4-BE49-F238E27FC236}">
                <a16:creationId xmlns:a16="http://schemas.microsoft.com/office/drawing/2014/main" id="{B4734F2F-19FC-4D35-9BDE-5CEAD57D9B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27878"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8" name="Freeform 6">
            <a:extLst>
              <a:ext uri="{FF2B5EF4-FFF2-40B4-BE49-F238E27FC236}">
                <a16:creationId xmlns:a16="http://schemas.microsoft.com/office/drawing/2014/main" id="{D97A8A26-FD96-4968-A34A-727382AC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7" name="Graphic 6" descr="Ringer">
            <a:extLst>
              <a:ext uri="{FF2B5EF4-FFF2-40B4-BE49-F238E27FC236}">
                <a16:creationId xmlns:a16="http://schemas.microsoft.com/office/drawing/2014/main" id="{92DAAC3C-0C41-4A79-8BDD-1322C74B183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71403" y="1425173"/>
            <a:ext cx="4207669" cy="4207669"/>
          </a:xfrm>
          <a:prstGeom prst="rect">
            <a:avLst/>
          </a:prstGeom>
        </p:spPr>
      </p:pic>
    </p:spTree>
    <p:extLst>
      <p:ext uri="{BB962C8B-B14F-4D97-AF65-F5344CB8AC3E}">
        <p14:creationId xmlns:p14="http://schemas.microsoft.com/office/powerpoint/2010/main" val="2014154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E1665A6-74DB-4F44-A6EF-F01205E87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DFCD58-471A-6D40-A21F-00F9E106549D}"/>
              </a:ext>
            </a:extLst>
          </p:cNvPr>
          <p:cNvSpPr>
            <a:spLocks noGrp="1"/>
          </p:cNvSpPr>
          <p:nvPr>
            <p:ph type="title"/>
          </p:nvPr>
        </p:nvSpPr>
        <p:spPr>
          <a:xfrm>
            <a:off x="643467" y="685800"/>
            <a:ext cx="10905066" cy="1485900"/>
          </a:xfrm>
          <a:noFill/>
        </p:spPr>
        <p:txBody>
          <a:bodyPr>
            <a:normAutofit/>
          </a:bodyPr>
          <a:lstStyle/>
          <a:p>
            <a:pPr algn="ctr"/>
            <a:r>
              <a:rPr lang="en-US" sz="6000" dirty="0">
                <a:latin typeface="Gilbert Bold Preview5" pitchFamily="2" charset="0"/>
                <a:ea typeface="Gilbert Bold Preview5" pitchFamily="2" charset="0"/>
              </a:rPr>
              <a:t>Walls Not Windows</a:t>
            </a:r>
          </a:p>
        </p:txBody>
      </p:sp>
      <p:graphicFrame>
        <p:nvGraphicFramePr>
          <p:cNvPr id="5" name="Content Placeholder 2">
            <a:extLst>
              <a:ext uri="{FF2B5EF4-FFF2-40B4-BE49-F238E27FC236}">
                <a16:creationId xmlns:a16="http://schemas.microsoft.com/office/drawing/2014/main" id="{0CFC031A-9864-43D7-86EF-2229EDDF5949}"/>
              </a:ext>
            </a:extLst>
          </p:cNvPr>
          <p:cNvGraphicFramePr>
            <a:graphicFrameLocks noGrp="1"/>
          </p:cNvGraphicFramePr>
          <p:nvPr>
            <p:ph idx="1"/>
            <p:extLst>
              <p:ext uri="{D42A27DB-BD31-4B8C-83A1-F6EECF244321}">
                <p14:modId xmlns:p14="http://schemas.microsoft.com/office/powerpoint/2010/main" val="251376485"/>
              </p:ext>
            </p:extLst>
          </p:nvPr>
        </p:nvGraphicFramePr>
        <p:xfrm>
          <a:off x="1122972" y="2286000"/>
          <a:ext cx="9946056"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4700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1" name="Rectangle 11">
            <a:extLst>
              <a:ext uri="{FF2B5EF4-FFF2-40B4-BE49-F238E27FC236}">
                <a16:creationId xmlns:a16="http://schemas.microsoft.com/office/drawing/2014/main" id="{9ECB0E0D-AC1B-4E83-84EA-237BFA2063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13">
            <a:extLst>
              <a:ext uri="{FF2B5EF4-FFF2-40B4-BE49-F238E27FC236}">
                <a16:creationId xmlns:a16="http://schemas.microsoft.com/office/drawing/2014/main" id="{D6DCB3B1-E1A7-4510-831B-77C8EFF56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5" name="Freeform 6">
              <a:extLst>
                <a:ext uri="{FF2B5EF4-FFF2-40B4-BE49-F238E27FC236}">
                  <a16:creationId xmlns:a16="http://schemas.microsoft.com/office/drawing/2014/main" id="{10132A3B-10CF-4EEB-BA1F-A63D2ED61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3" name="Freeform 6">
              <a:extLst>
                <a:ext uri="{FF2B5EF4-FFF2-40B4-BE49-F238E27FC236}">
                  <a16:creationId xmlns:a16="http://schemas.microsoft.com/office/drawing/2014/main" id="{014E52ED-3C51-46E6-BE4B-14FFAB2C3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1D4F69D6-B206-574C-AAE2-544B15D399CC}"/>
              </a:ext>
            </a:extLst>
          </p:cNvPr>
          <p:cNvSpPr>
            <a:spLocks noGrp="1"/>
          </p:cNvSpPr>
          <p:nvPr>
            <p:ph type="title"/>
          </p:nvPr>
        </p:nvSpPr>
        <p:spPr>
          <a:xfrm>
            <a:off x="1478521" y="1480930"/>
            <a:ext cx="5751537" cy="3848521"/>
          </a:xfrm>
        </p:spPr>
        <p:txBody>
          <a:bodyPr vert="horz" lIns="91440" tIns="45720" rIns="91440" bIns="45720" rtlCol="0" anchor="ctr">
            <a:normAutofit/>
          </a:bodyPr>
          <a:lstStyle/>
          <a:p>
            <a:pPr algn="r"/>
            <a:r>
              <a:rPr lang="en-US" sz="6100" cap="all"/>
              <a:t>CREATE AN ABSTRACT PERFORMANCE.</a:t>
            </a:r>
          </a:p>
        </p:txBody>
      </p:sp>
      <p:sp>
        <p:nvSpPr>
          <p:cNvPr id="3" name="Content Placeholder 2">
            <a:extLst>
              <a:ext uri="{FF2B5EF4-FFF2-40B4-BE49-F238E27FC236}">
                <a16:creationId xmlns:a16="http://schemas.microsoft.com/office/drawing/2014/main" id="{AC70F52A-9DB2-A64C-BF42-5FBD206D0712}"/>
              </a:ext>
            </a:extLst>
          </p:cNvPr>
          <p:cNvSpPr>
            <a:spLocks noGrp="1"/>
          </p:cNvSpPr>
          <p:nvPr>
            <p:ph idx="1"/>
          </p:nvPr>
        </p:nvSpPr>
        <p:spPr>
          <a:xfrm>
            <a:off x="8119870" y="1480929"/>
            <a:ext cx="2593610" cy="3848522"/>
          </a:xfrm>
        </p:spPr>
        <p:txBody>
          <a:bodyPr vert="horz" lIns="91440" tIns="45720" rIns="91440" bIns="45720" rtlCol="0" anchor="ctr">
            <a:normAutofit/>
          </a:bodyPr>
          <a:lstStyle/>
          <a:p>
            <a:pPr marL="0" indent="0">
              <a:lnSpc>
                <a:spcPct val="112000"/>
              </a:lnSpc>
              <a:spcBef>
                <a:spcPts val="0"/>
              </a:spcBef>
              <a:spcAft>
                <a:spcPts val="600"/>
              </a:spcAft>
              <a:buNone/>
            </a:pPr>
            <a:r>
              <a:rPr lang="en-US" sz="2300"/>
              <a:t>LESS THAN ONE MINUTE</a:t>
            </a:r>
          </a:p>
        </p:txBody>
      </p:sp>
      <p:cxnSp>
        <p:nvCxnSpPr>
          <p:cNvPr id="24" name="Straight Connector 17">
            <a:extLst>
              <a:ext uri="{FF2B5EF4-FFF2-40B4-BE49-F238E27FC236}">
                <a16:creationId xmlns:a16="http://schemas.microsoft.com/office/drawing/2014/main" id="{6116DDC6-8F07-46CC-8751-E5C9346B2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4964" y="2388358"/>
            <a:ext cx="0" cy="1856096"/>
          </a:xfrm>
          <a:prstGeom prst="line">
            <a:avLst/>
          </a:prstGeom>
          <a:ln w="25400" cap="sq">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55905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1"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2"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4" name="Rectangle 13">
            <a:extLst>
              <a:ext uri="{FF2B5EF4-FFF2-40B4-BE49-F238E27FC236}">
                <a16:creationId xmlns:a16="http://schemas.microsoft.com/office/drawing/2014/main" id="{CB73C468-D875-4A8E-A540-E43BF8232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B5423E-97DF-9F41-8E69-079EF6EB02BF}"/>
              </a:ext>
            </a:extLst>
          </p:cNvPr>
          <p:cNvSpPr>
            <a:spLocks noGrp="1"/>
          </p:cNvSpPr>
          <p:nvPr>
            <p:ph type="title"/>
          </p:nvPr>
        </p:nvSpPr>
        <p:spPr>
          <a:xfrm>
            <a:off x="6711885" y="634028"/>
            <a:ext cx="4798243" cy="3732835"/>
          </a:xfrm>
        </p:spPr>
        <p:txBody>
          <a:bodyPr vert="horz" lIns="91440" tIns="45720" rIns="91440" bIns="45720" rtlCol="0" anchor="b">
            <a:normAutofit/>
          </a:bodyPr>
          <a:lstStyle/>
          <a:p>
            <a:pPr algn="ctr"/>
            <a:r>
              <a:rPr lang="en-US" sz="7200" kern="1200" cap="all" baseline="0" dirty="0">
                <a:solidFill>
                  <a:schemeClr val="tx2"/>
                </a:solidFill>
                <a:latin typeface="Gilbert Bold Preview5" pitchFamily="2" charset="0"/>
                <a:ea typeface="Gilbert Bold Preview5" pitchFamily="2" charset="0"/>
              </a:rPr>
              <a:t>Break</a:t>
            </a:r>
          </a:p>
        </p:txBody>
      </p:sp>
      <p:sp>
        <p:nvSpPr>
          <p:cNvPr id="16" name="Freeform 6">
            <a:extLst>
              <a:ext uri="{FF2B5EF4-FFF2-40B4-BE49-F238E27FC236}">
                <a16:creationId xmlns:a16="http://schemas.microsoft.com/office/drawing/2014/main" id="{B4734F2F-19FC-4D35-9BDE-5CEAD57D9B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27878"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8" name="Freeform 6">
            <a:extLst>
              <a:ext uri="{FF2B5EF4-FFF2-40B4-BE49-F238E27FC236}">
                <a16:creationId xmlns:a16="http://schemas.microsoft.com/office/drawing/2014/main" id="{D97A8A26-FD96-4968-A34A-727382AC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7" name="Graphic 6" descr="Tea">
            <a:extLst>
              <a:ext uri="{FF2B5EF4-FFF2-40B4-BE49-F238E27FC236}">
                <a16:creationId xmlns:a16="http://schemas.microsoft.com/office/drawing/2014/main" id="{CA0BC460-4734-488A-A498-955F85A712E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71403" y="1425173"/>
            <a:ext cx="4207669" cy="4207669"/>
          </a:xfrm>
          <a:prstGeom prst="rect">
            <a:avLst/>
          </a:prstGeom>
        </p:spPr>
      </p:pic>
    </p:spTree>
    <p:extLst>
      <p:ext uri="{BB962C8B-B14F-4D97-AF65-F5344CB8AC3E}">
        <p14:creationId xmlns:p14="http://schemas.microsoft.com/office/powerpoint/2010/main" val="2316381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1"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2"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4" name="Rectangle 13">
            <a:extLst>
              <a:ext uri="{FF2B5EF4-FFF2-40B4-BE49-F238E27FC236}">
                <a16:creationId xmlns:a16="http://schemas.microsoft.com/office/drawing/2014/main" id="{CB73C468-D875-4A8E-A540-E43BF8232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A35B3A-A2D3-D74F-8FB1-5FC4126F27BF}"/>
              </a:ext>
            </a:extLst>
          </p:cNvPr>
          <p:cNvSpPr>
            <a:spLocks noGrp="1"/>
          </p:cNvSpPr>
          <p:nvPr>
            <p:ph type="title"/>
          </p:nvPr>
        </p:nvSpPr>
        <p:spPr>
          <a:xfrm>
            <a:off x="6765000" y="1562582"/>
            <a:ext cx="4798243" cy="3732835"/>
          </a:xfrm>
        </p:spPr>
        <p:txBody>
          <a:bodyPr vert="horz" lIns="91440" tIns="45720" rIns="91440" bIns="45720" rtlCol="0" anchor="b">
            <a:normAutofit fontScale="90000"/>
          </a:bodyPr>
          <a:lstStyle/>
          <a:p>
            <a:pPr algn="ctr"/>
            <a:r>
              <a:rPr lang="en-US" sz="6100" kern="1200" cap="all" baseline="0" dirty="0">
                <a:solidFill>
                  <a:schemeClr val="tx2"/>
                </a:solidFill>
                <a:latin typeface="Gilbert Bold Preview5" pitchFamily="2" charset="0"/>
                <a:ea typeface="Gilbert Bold Preview5" pitchFamily="2" charset="0"/>
              </a:rPr>
              <a:t>Discussion:</a:t>
            </a:r>
            <a:br>
              <a:rPr lang="en-US" sz="6100" kern="1200" cap="all" baseline="0" dirty="0">
                <a:solidFill>
                  <a:schemeClr val="tx2"/>
                </a:solidFill>
                <a:latin typeface="Gilbert Bold Preview5" pitchFamily="2" charset="0"/>
                <a:ea typeface="Gilbert Bold Preview5" pitchFamily="2" charset="0"/>
              </a:rPr>
            </a:br>
            <a:br>
              <a:rPr lang="en-US" sz="6100" kern="1200" cap="all" baseline="0" dirty="0">
                <a:solidFill>
                  <a:schemeClr val="tx2"/>
                </a:solidFill>
                <a:latin typeface="Gilbert Bold Preview5" pitchFamily="2" charset="0"/>
                <a:ea typeface="Gilbert Bold Preview5" pitchFamily="2" charset="0"/>
              </a:rPr>
            </a:br>
            <a:r>
              <a:rPr lang="en-US" sz="6100" kern="1200" cap="all" baseline="0" dirty="0">
                <a:solidFill>
                  <a:schemeClr val="tx2"/>
                </a:solidFill>
                <a:latin typeface="Gilbert Bold Preview5" pitchFamily="2" charset="0"/>
                <a:ea typeface="Gilbert Bold Preview5" pitchFamily="2" charset="0"/>
              </a:rPr>
              <a:t>Pre-Module Reading Material</a:t>
            </a:r>
          </a:p>
        </p:txBody>
      </p:sp>
      <p:sp>
        <p:nvSpPr>
          <p:cNvPr id="16" name="Freeform 6">
            <a:extLst>
              <a:ext uri="{FF2B5EF4-FFF2-40B4-BE49-F238E27FC236}">
                <a16:creationId xmlns:a16="http://schemas.microsoft.com/office/drawing/2014/main" id="{B4734F2F-19FC-4D35-9BDE-5CEAD57D9B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27878"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8" name="Freeform 6">
            <a:extLst>
              <a:ext uri="{FF2B5EF4-FFF2-40B4-BE49-F238E27FC236}">
                <a16:creationId xmlns:a16="http://schemas.microsoft.com/office/drawing/2014/main" id="{D97A8A26-FD96-4968-A34A-727382AC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7" name="Graphic 6" descr="Books">
            <a:extLst>
              <a:ext uri="{FF2B5EF4-FFF2-40B4-BE49-F238E27FC236}">
                <a16:creationId xmlns:a16="http://schemas.microsoft.com/office/drawing/2014/main" id="{B1BA8E71-A3EE-463F-8B72-291DFF051EF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71403" y="1425173"/>
            <a:ext cx="4207669" cy="4207669"/>
          </a:xfrm>
          <a:prstGeom prst="rect">
            <a:avLst/>
          </a:prstGeom>
        </p:spPr>
      </p:pic>
    </p:spTree>
    <p:extLst>
      <p:ext uri="{BB962C8B-B14F-4D97-AF65-F5344CB8AC3E}">
        <p14:creationId xmlns:p14="http://schemas.microsoft.com/office/powerpoint/2010/main" val="34411310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93D97C6-63EF-4CA6-B01D-25E2772DC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3780C2-92C6-B74D-A35A-0A3F49D3F8F7}"/>
              </a:ext>
            </a:extLst>
          </p:cNvPr>
          <p:cNvSpPr>
            <a:spLocks noGrp="1"/>
          </p:cNvSpPr>
          <p:nvPr>
            <p:ph type="title"/>
          </p:nvPr>
        </p:nvSpPr>
        <p:spPr>
          <a:xfrm>
            <a:off x="5100824" y="346364"/>
            <a:ext cx="6176776" cy="1485900"/>
          </a:xfrm>
        </p:spPr>
        <p:txBody>
          <a:bodyPr>
            <a:normAutofit/>
          </a:bodyPr>
          <a:lstStyle/>
          <a:p>
            <a:r>
              <a:rPr lang="en-US" sz="4400" dirty="0">
                <a:latin typeface="Gilbert Bold Preview5" pitchFamily="2" charset="0"/>
                <a:ea typeface="Gilbert Bold Preview5" pitchFamily="2" charset="0"/>
              </a:rPr>
              <a:t>DADA</a:t>
            </a:r>
          </a:p>
        </p:txBody>
      </p:sp>
      <p:pic>
        <p:nvPicPr>
          <p:cNvPr id="7" name="Graphic 6" descr="Confused Person">
            <a:extLst>
              <a:ext uri="{FF2B5EF4-FFF2-40B4-BE49-F238E27FC236}">
                <a16:creationId xmlns:a16="http://schemas.microsoft.com/office/drawing/2014/main" id="{6855355A-9EF6-40AB-A7D5-91007C2BDC5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2718" y="1661584"/>
            <a:ext cx="3552148" cy="3552148"/>
          </a:xfrm>
          <a:prstGeom prst="rect">
            <a:avLst/>
          </a:prstGeom>
        </p:spPr>
      </p:pic>
      <p:sp>
        <p:nvSpPr>
          <p:cNvPr id="17" name="Rectangle 16">
            <a:extLst>
              <a:ext uri="{FF2B5EF4-FFF2-40B4-BE49-F238E27FC236}">
                <a16:creationId xmlns:a16="http://schemas.microsoft.com/office/drawing/2014/main" id="{5DA4A40B-EDCE-42FC-B189-AEFB4F82E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3F4987C0-D893-1742-912E-7D56FCD635A3}"/>
              </a:ext>
            </a:extLst>
          </p:cNvPr>
          <p:cNvSpPr>
            <a:spLocks noGrp="1"/>
          </p:cNvSpPr>
          <p:nvPr>
            <p:ph idx="1"/>
          </p:nvPr>
        </p:nvSpPr>
        <p:spPr>
          <a:xfrm>
            <a:off x="5100824" y="1413164"/>
            <a:ext cx="6176776" cy="5098472"/>
          </a:xfrm>
        </p:spPr>
        <p:txBody>
          <a:bodyPr>
            <a:normAutofit lnSpcReduction="10000"/>
          </a:bodyPr>
          <a:lstStyle/>
          <a:p>
            <a:r>
              <a:rPr lang="en-GB" sz="2400" dirty="0"/>
              <a:t>DADA is about disgust and rejection. </a:t>
            </a:r>
          </a:p>
          <a:p>
            <a:pPr marL="0" indent="0">
              <a:buNone/>
            </a:pPr>
            <a:endParaRPr lang="en-GB" sz="2400" dirty="0"/>
          </a:p>
          <a:p>
            <a:r>
              <a:rPr lang="en-GB" sz="2400" dirty="0"/>
              <a:t>Hatred of what is and what was. </a:t>
            </a:r>
          </a:p>
          <a:p>
            <a:endParaRPr lang="en-GB" sz="2400" dirty="0"/>
          </a:p>
          <a:p>
            <a:r>
              <a:rPr lang="en-GB" sz="2400" dirty="0"/>
              <a:t>A change in social and artistic thinking. </a:t>
            </a:r>
          </a:p>
          <a:p>
            <a:endParaRPr lang="en-GB" sz="2400" dirty="0"/>
          </a:p>
          <a:p>
            <a:r>
              <a:rPr lang="en-GB" sz="2400" dirty="0"/>
              <a:t>Wanted to replace the logical nature of society</a:t>
            </a:r>
          </a:p>
          <a:p>
            <a:r>
              <a:rPr lang="en-GB" sz="2400" dirty="0"/>
              <a:t>Embracing the random, the chaotic and the illogical</a:t>
            </a:r>
          </a:p>
          <a:p>
            <a:pPr marL="0" indent="0">
              <a:buNone/>
            </a:pPr>
            <a:br>
              <a:rPr lang="en-GB" sz="1300" dirty="0"/>
            </a:br>
            <a:endParaRPr lang="en-US" sz="1300" dirty="0"/>
          </a:p>
        </p:txBody>
      </p:sp>
    </p:spTree>
    <p:extLst>
      <p:ext uri="{BB962C8B-B14F-4D97-AF65-F5344CB8AC3E}">
        <p14:creationId xmlns:p14="http://schemas.microsoft.com/office/powerpoint/2010/main" val="8745968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C5F79084-E805-48DA-8EAC-CD5FD493E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E0FDBC02-48C1-48B7-BF61-2D10CC72F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462AAD0-42E1-4737-9C88-868AC0C1D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B8A582B3-A3B3-49D5-BBF0-98FEA4C2F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EE143F64-D44C-4123-A2E1-FEC1C3F30C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7DB13B9-D0D4-4393-AFAB-2B39448B2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B89ADB96-3851-4149-8871-4029F423B5C7}"/>
              </a:ext>
            </a:extLst>
          </p:cNvPr>
          <p:cNvPicPr>
            <a:picLocks noChangeAspect="1"/>
          </p:cNvPicPr>
          <p:nvPr/>
        </p:nvPicPr>
        <p:blipFill rotWithShape="1">
          <a:blip r:embed="rId2"/>
          <a:srcRect l="5501" r="5058"/>
          <a:stretch/>
        </p:blipFill>
        <p:spPr>
          <a:xfrm>
            <a:off x="160867" y="160867"/>
            <a:ext cx="11870265" cy="6536266"/>
          </a:xfrm>
          <a:prstGeom prst="rect">
            <a:avLst/>
          </a:prstGeom>
        </p:spPr>
      </p:pic>
    </p:spTree>
    <p:extLst>
      <p:ext uri="{BB962C8B-B14F-4D97-AF65-F5344CB8AC3E}">
        <p14:creationId xmlns:p14="http://schemas.microsoft.com/office/powerpoint/2010/main" val="5270034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ED25C59-81CC-F249-BB31-DF4B4128DAB6}"/>
              </a:ext>
            </a:extLst>
          </p:cNvPr>
          <p:cNvPicPr>
            <a:picLocks noChangeAspect="1"/>
          </p:cNvPicPr>
          <p:nvPr/>
        </p:nvPicPr>
        <p:blipFill rotWithShape="1">
          <a:blip r:embed="rId2"/>
          <a:srcRect t="9930" r="-1" b="44929"/>
          <a:stretch/>
        </p:blipFill>
        <p:spPr>
          <a:xfrm>
            <a:off x="858388" y="480515"/>
            <a:ext cx="10475222" cy="5892302"/>
          </a:xfrm>
          <a:prstGeom prst="rect">
            <a:avLst/>
          </a:prstGeom>
        </p:spPr>
      </p:pic>
    </p:spTree>
    <p:extLst>
      <p:ext uri="{BB962C8B-B14F-4D97-AF65-F5344CB8AC3E}">
        <p14:creationId xmlns:p14="http://schemas.microsoft.com/office/powerpoint/2010/main" val="31818984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93D97C6-63EF-4CA6-B01D-25E2772DC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8B689-5A06-334F-8E21-0773CB7BE4AD}"/>
              </a:ext>
            </a:extLst>
          </p:cNvPr>
          <p:cNvSpPr>
            <a:spLocks noGrp="1"/>
          </p:cNvSpPr>
          <p:nvPr>
            <p:ph type="title"/>
          </p:nvPr>
        </p:nvSpPr>
        <p:spPr>
          <a:xfrm>
            <a:off x="5100824" y="685800"/>
            <a:ext cx="6176776" cy="1485900"/>
          </a:xfrm>
        </p:spPr>
        <p:txBody>
          <a:bodyPr>
            <a:normAutofit/>
          </a:bodyPr>
          <a:lstStyle/>
          <a:p>
            <a:r>
              <a:rPr lang="en-US" dirty="0">
                <a:latin typeface="Gilbert Bold Preview5" pitchFamily="2" charset="0"/>
                <a:ea typeface="Gilbert Bold Preview5" pitchFamily="2" charset="0"/>
              </a:rPr>
              <a:t>Examining DADA</a:t>
            </a:r>
          </a:p>
        </p:txBody>
      </p:sp>
      <p:pic>
        <p:nvPicPr>
          <p:cNvPr id="7" name="Graphic 6" descr="Skeleton">
            <a:extLst>
              <a:ext uri="{FF2B5EF4-FFF2-40B4-BE49-F238E27FC236}">
                <a16:creationId xmlns:a16="http://schemas.microsoft.com/office/drawing/2014/main" id="{DA696EF8-0618-4A0B-8FA0-556C89FC4DE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4276" y="1881930"/>
            <a:ext cx="3093388" cy="3093388"/>
          </a:xfrm>
          <a:prstGeom prst="rect">
            <a:avLst/>
          </a:prstGeom>
        </p:spPr>
      </p:pic>
      <p:sp>
        <p:nvSpPr>
          <p:cNvPr id="12" name="Rectangle 11">
            <a:extLst>
              <a:ext uri="{FF2B5EF4-FFF2-40B4-BE49-F238E27FC236}">
                <a16:creationId xmlns:a16="http://schemas.microsoft.com/office/drawing/2014/main" id="{5DA4A40B-EDCE-42FC-B189-AEFB4F82E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A642AE1D-F4C4-1640-A87C-05C85A2CA394}"/>
              </a:ext>
            </a:extLst>
          </p:cNvPr>
          <p:cNvSpPr>
            <a:spLocks noGrp="1"/>
          </p:cNvSpPr>
          <p:nvPr>
            <p:ph idx="1"/>
          </p:nvPr>
        </p:nvSpPr>
        <p:spPr>
          <a:xfrm>
            <a:off x="5100824" y="1761260"/>
            <a:ext cx="6176776" cy="4959927"/>
          </a:xfrm>
        </p:spPr>
        <p:txBody>
          <a:bodyPr>
            <a:normAutofit/>
          </a:bodyPr>
          <a:lstStyle/>
          <a:p>
            <a:pPr fontAlgn="base"/>
            <a:r>
              <a:rPr lang="en-GB" sz="2400" dirty="0"/>
              <a:t>No Absolute belief</a:t>
            </a:r>
          </a:p>
          <a:p>
            <a:pPr fontAlgn="base"/>
            <a:r>
              <a:rPr lang="en-GB" sz="2400" dirty="0"/>
              <a:t>Reject everything</a:t>
            </a:r>
          </a:p>
          <a:p>
            <a:pPr fontAlgn="base"/>
            <a:r>
              <a:rPr lang="en-GB" sz="2400" dirty="0"/>
              <a:t>Anti-war - WW1 CATALYST</a:t>
            </a:r>
          </a:p>
          <a:p>
            <a:pPr fontAlgn="base"/>
            <a:r>
              <a:rPr lang="en-GB" sz="2400" dirty="0"/>
              <a:t>Anti-art - Challenge what art is. </a:t>
            </a:r>
          </a:p>
          <a:p>
            <a:pPr fontAlgn="base"/>
            <a:r>
              <a:rPr lang="en-GB" sz="2400" dirty="0"/>
              <a:t>Chance - Hans Arp</a:t>
            </a:r>
          </a:p>
          <a:p>
            <a:pPr fontAlgn="base"/>
            <a:r>
              <a:rPr lang="en-GB" sz="2400" dirty="0"/>
              <a:t>Ready-Made - Marcel Duchamp</a:t>
            </a:r>
          </a:p>
          <a:p>
            <a:pPr fontAlgn="base"/>
            <a:r>
              <a:rPr lang="en-GB" sz="2400" dirty="0"/>
              <a:t>A Rebellion and outcry for change. Artistic, Social and Political.</a:t>
            </a:r>
          </a:p>
          <a:p>
            <a:pPr fontAlgn="base"/>
            <a:r>
              <a:rPr lang="en-GB" sz="2400" dirty="0"/>
              <a:t>A hatred for the ‘typical artist and typical art’</a:t>
            </a:r>
          </a:p>
          <a:p>
            <a:endParaRPr lang="en-US" sz="1600" dirty="0"/>
          </a:p>
        </p:txBody>
      </p:sp>
    </p:spTree>
    <p:extLst>
      <p:ext uri="{BB962C8B-B14F-4D97-AF65-F5344CB8AC3E}">
        <p14:creationId xmlns:p14="http://schemas.microsoft.com/office/powerpoint/2010/main" val="36411876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93D97C6-63EF-4CA6-B01D-25E2772DC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2F3247-069B-B949-9471-9CA528508D6E}"/>
              </a:ext>
            </a:extLst>
          </p:cNvPr>
          <p:cNvSpPr>
            <a:spLocks noGrp="1"/>
          </p:cNvSpPr>
          <p:nvPr>
            <p:ph type="title"/>
          </p:nvPr>
        </p:nvSpPr>
        <p:spPr>
          <a:xfrm>
            <a:off x="5100824" y="685800"/>
            <a:ext cx="6176776" cy="1485900"/>
          </a:xfrm>
        </p:spPr>
        <p:txBody>
          <a:bodyPr>
            <a:normAutofit/>
          </a:bodyPr>
          <a:lstStyle/>
          <a:p>
            <a:r>
              <a:rPr lang="en-US" sz="4400">
                <a:latin typeface="Gilbert Bold Preview5" pitchFamily="2" charset="0"/>
                <a:ea typeface="Gilbert Bold Preview5" pitchFamily="2" charset="0"/>
              </a:rPr>
              <a:t>Why?</a:t>
            </a:r>
          </a:p>
        </p:txBody>
      </p:sp>
      <p:sp>
        <p:nvSpPr>
          <p:cNvPr id="12" name="Rectangle 11">
            <a:extLst>
              <a:ext uri="{FF2B5EF4-FFF2-40B4-BE49-F238E27FC236}">
                <a16:creationId xmlns:a16="http://schemas.microsoft.com/office/drawing/2014/main" id="{5DA4A40B-EDCE-42FC-B189-AEFB4F82E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64B0856-052D-5C47-9C83-D858FF6B04A5}"/>
              </a:ext>
            </a:extLst>
          </p:cNvPr>
          <p:cNvSpPr>
            <a:spLocks noGrp="1"/>
          </p:cNvSpPr>
          <p:nvPr>
            <p:ph idx="1"/>
          </p:nvPr>
        </p:nvSpPr>
        <p:spPr>
          <a:xfrm>
            <a:off x="5100824" y="1704975"/>
            <a:ext cx="6176776" cy="4945207"/>
          </a:xfrm>
        </p:spPr>
        <p:txBody>
          <a:bodyPr>
            <a:normAutofit fontScale="92500" lnSpcReduction="10000"/>
          </a:bodyPr>
          <a:lstStyle/>
          <a:p>
            <a:pPr fontAlgn="base"/>
            <a:r>
              <a:rPr lang="en-GB" sz="2800" dirty="0"/>
              <a:t>ANOMIE - WW1 </a:t>
            </a:r>
          </a:p>
          <a:p>
            <a:pPr fontAlgn="base"/>
            <a:r>
              <a:rPr lang="en-GB" sz="2800" dirty="0"/>
              <a:t>The Chaos of the time. Fragmented.</a:t>
            </a:r>
          </a:p>
          <a:p>
            <a:pPr fontAlgn="base"/>
            <a:r>
              <a:rPr lang="en-GB" sz="2800" dirty="0"/>
              <a:t>There were fundamental ideas about what good art was. </a:t>
            </a:r>
          </a:p>
          <a:p>
            <a:pPr fontAlgn="base"/>
            <a:r>
              <a:rPr lang="en-GB" sz="2800" dirty="0"/>
              <a:t>The ‘Well Made Play’ </a:t>
            </a:r>
          </a:p>
          <a:p>
            <a:pPr fontAlgn="base"/>
            <a:r>
              <a:rPr lang="en-GB" sz="2800" dirty="0"/>
              <a:t>A Social and Political rejection of what was.</a:t>
            </a:r>
          </a:p>
          <a:p>
            <a:pPr fontAlgn="base"/>
            <a:r>
              <a:rPr lang="en-GB" sz="2800" dirty="0"/>
              <a:t>Art had become about grandness and richness </a:t>
            </a:r>
          </a:p>
          <a:p>
            <a:pPr fontAlgn="base"/>
            <a:r>
              <a:rPr lang="en-GB" sz="2800" dirty="0"/>
              <a:t>Dada was about experimentation and expression. It was for ‘everyone’.</a:t>
            </a:r>
          </a:p>
          <a:p>
            <a:endParaRPr lang="en-US" sz="1900" dirty="0"/>
          </a:p>
        </p:txBody>
      </p:sp>
      <p:pic>
        <p:nvPicPr>
          <p:cNvPr id="5" name="Graphic 4" descr="Question mark">
            <a:extLst>
              <a:ext uri="{FF2B5EF4-FFF2-40B4-BE49-F238E27FC236}">
                <a16:creationId xmlns:a16="http://schemas.microsoft.com/office/drawing/2014/main" id="{34949B66-9A9C-2848-926C-413CAE04D5A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26816" y="1704975"/>
            <a:ext cx="3448050" cy="3448050"/>
          </a:xfrm>
          <a:prstGeom prst="rect">
            <a:avLst/>
          </a:prstGeom>
        </p:spPr>
      </p:pic>
    </p:spTree>
    <p:extLst>
      <p:ext uri="{BB962C8B-B14F-4D97-AF65-F5344CB8AC3E}">
        <p14:creationId xmlns:p14="http://schemas.microsoft.com/office/powerpoint/2010/main" val="19202017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93D97C6-63EF-4CA6-B01D-25E2772DC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4B4975-9670-3A4D-9F21-7B28D8D4864D}"/>
              </a:ext>
            </a:extLst>
          </p:cNvPr>
          <p:cNvSpPr>
            <a:spLocks noGrp="1"/>
          </p:cNvSpPr>
          <p:nvPr>
            <p:ph type="title"/>
          </p:nvPr>
        </p:nvSpPr>
        <p:spPr>
          <a:xfrm>
            <a:off x="5100824" y="685800"/>
            <a:ext cx="6176776" cy="1485900"/>
          </a:xfrm>
        </p:spPr>
        <p:txBody>
          <a:bodyPr>
            <a:normAutofit/>
          </a:bodyPr>
          <a:lstStyle/>
          <a:p>
            <a:r>
              <a:rPr lang="en-US" sz="4400"/>
              <a:t>Anomie</a:t>
            </a:r>
          </a:p>
        </p:txBody>
      </p:sp>
      <p:sp>
        <p:nvSpPr>
          <p:cNvPr id="12" name="Rectangle 11">
            <a:extLst>
              <a:ext uri="{FF2B5EF4-FFF2-40B4-BE49-F238E27FC236}">
                <a16:creationId xmlns:a16="http://schemas.microsoft.com/office/drawing/2014/main" id="{5DA4A40B-EDCE-42FC-B189-AEFB4F82E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F9E7BAB-03B3-1144-933B-8C78954F09B9}"/>
              </a:ext>
            </a:extLst>
          </p:cNvPr>
          <p:cNvSpPr>
            <a:spLocks noGrp="1"/>
          </p:cNvSpPr>
          <p:nvPr>
            <p:ph idx="1"/>
          </p:nvPr>
        </p:nvSpPr>
        <p:spPr>
          <a:xfrm>
            <a:off x="5100824" y="1792988"/>
            <a:ext cx="6176776" cy="4580103"/>
          </a:xfrm>
        </p:spPr>
        <p:txBody>
          <a:bodyPr>
            <a:normAutofit fontScale="92500" lnSpcReduction="10000"/>
          </a:bodyPr>
          <a:lstStyle/>
          <a:p>
            <a:r>
              <a:rPr lang="en-GB" sz="2400" dirty="0"/>
              <a:t>ROOTLESS WANDERING</a:t>
            </a:r>
          </a:p>
          <a:p>
            <a:r>
              <a:rPr lang="en-GB" sz="2400" dirty="0"/>
              <a:t>‘Anomie - in societies or individuals, a condition of instability resulting from a breakdown of standards and values or from a lack of purpose or ideals.’ - </a:t>
            </a:r>
            <a:r>
              <a:rPr lang="en-GB" sz="2400" i="1" dirty="0"/>
              <a:t>Encyclopaedia Britannica </a:t>
            </a:r>
          </a:p>
          <a:p>
            <a:r>
              <a:rPr lang="en-GB" sz="2400" dirty="0"/>
              <a:t>When a society is in a state of anomie, the current social or political norm is becoming less accepted but a new system or ideology (belief) is yet to present itself. Thus the individual is isolated without purpose.</a:t>
            </a:r>
          </a:p>
          <a:p>
            <a:endParaRPr lang="en-GB" sz="2400" dirty="0"/>
          </a:p>
          <a:p>
            <a:r>
              <a:rPr lang="en-GB" sz="2400" dirty="0"/>
              <a:t>More simply: A feeling of isolation and not knowing how you fit into the world around you. </a:t>
            </a:r>
          </a:p>
          <a:p>
            <a:endParaRPr lang="en-US" sz="1400" dirty="0"/>
          </a:p>
        </p:txBody>
      </p:sp>
      <p:pic>
        <p:nvPicPr>
          <p:cNvPr id="5" name="Graphic 4" descr="Nervous face with solid fill">
            <a:extLst>
              <a:ext uri="{FF2B5EF4-FFF2-40B4-BE49-F238E27FC236}">
                <a16:creationId xmlns:a16="http://schemas.microsoft.com/office/drawing/2014/main" id="{55A57199-E5A1-6E47-B57C-04E0CEF5482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2842" y="1792988"/>
            <a:ext cx="3272024" cy="3272024"/>
          </a:xfrm>
          <a:prstGeom prst="rect">
            <a:avLst/>
          </a:prstGeom>
        </p:spPr>
      </p:pic>
    </p:spTree>
    <p:extLst>
      <p:ext uri="{BB962C8B-B14F-4D97-AF65-F5344CB8AC3E}">
        <p14:creationId xmlns:p14="http://schemas.microsoft.com/office/powerpoint/2010/main" val="41752536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93D97C6-63EF-4CA6-B01D-25E2772DC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F9D6A4-AF66-6C44-8A86-7E106EBFCC71}"/>
              </a:ext>
            </a:extLst>
          </p:cNvPr>
          <p:cNvSpPr>
            <a:spLocks noGrp="1"/>
          </p:cNvSpPr>
          <p:nvPr>
            <p:ph type="title"/>
          </p:nvPr>
        </p:nvSpPr>
        <p:spPr>
          <a:xfrm>
            <a:off x="5100824" y="685800"/>
            <a:ext cx="6176776" cy="1485900"/>
          </a:xfrm>
        </p:spPr>
        <p:txBody>
          <a:bodyPr>
            <a:normAutofit/>
          </a:bodyPr>
          <a:lstStyle/>
          <a:p>
            <a:r>
              <a:rPr lang="en-US" sz="4400"/>
              <a:t>DADA </a:t>
            </a:r>
          </a:p>
        </p:txBody>
      </p:sp>
      <p:sp>
        <p:nvSpPr>
          <p:cNvPr id="12" name="Rectangle 11">
            <a:extLst>
              <a:ext uri="{FF2B5EF4-FFF2-40B4-BE49-F238E27FC236}">
                <a16:creationId xmlns:a16="http://schemas.microsoft.com/office/drawing/2014/main" id="{5DA4A40B-EDCE-42FC-B189-AEFB4F82E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7C59057-44EF-B849-A576-BA2C359F726E}"/>
              </a:ext>
            </a:extLst>
          </p:cNvPr>
          <p:cNvSpPr>
            <a:spLocks noGrp="1"/>
          </p:cNvSpPr>
          <p:nvPr>
            <p:ph idx="1"/>
          </p:nvPr>
        </p:nvSpPr>
        <p:spPr>
          <a:xfrm>
            <a:off x="5127402" y="2249631"/>
            <a:ext cx="6176776" cy="2746665"/>
          </a:xfrm>
        </p:spPr>
        <p:txBody>
          <a:bodyPr>
            <a:normAutofit/>
          </a:bodyPr>
          <a:lstStyle/>
          <a:p>
            <a:r>
              <a:rPr lang="en-US" sz="2800" dirty="0"/>
              <a:t>Sound Poems </a:t>
            </a:r>
          </a:p>
          <a:p>
            <a:r>
              <a:rPr lang="en-US" sz="2800" dirty="0"/>
              <a:t>Creation through Random </a:t>
            </a:r>
          </a:p>
          <a:p>
            <a:r>
              <a:rPr lang="en-US" sz="2800" dirty="0"/>
              <a:t>Newspaper Poem – Tristan </a:t>
            </a:r>
            <a:r>
              <a:rPr lang="en-US" sz="2800" dirty="0" err="1"/>
              <a:t>Tzara</a:t>
            </a:r>
            <a:r>
              <a:rPr lang="en-US" sz="2800" dirty="0"/>
              <a:t> </a:t>
            </a:r>
          </a:p>
          <a:p>
            <a:r>
              <a:rPr lang="en-US" sz="2800" dirty="0"/>
              <a:t>Manifestoes of Nonsense </a:t>
            </a:r>
          </a:p>
          <a:p>
            <a:r>
              <a:rPr lang="en-US" sz="2800" dirty="0"/>
              <a:t>The Ready Made </a:t>
            </a:r>
          </a:p>
        </p:txBody>
      </p:sp>
      <p:pic>
        <p:nvPicPr>
          <p:cNvPr id="5" name="Graphic 4" descr="Joker hat">
            <a:extLst>
              <a:ext uri="{FF2B5EF4-FFF2-40B4-BE49-F238E27FC236}">
                <a16:creationId xmlns:a16="http://schemas.microsoft.com/office/drawing/2014/main" id="{E687ABBC-9945-2744-A9C5-BFA31B6952D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55400" y="1989858"/>
            <a:ext cx="3262745" cy="3262745"/>
          </a:xfrm>
          <a:prstGeom prst="rect">
            <a:avLst/>
          </a:prstGeom>
        </p:spPr>
      </p:pic>
    </p:spTree>
    <p:extLst>
      <p:ext uri="{BB962C8B-B14F-4D97-AF65-F5344CB8AC3E}">
        <p14:creationId xmlns:p14="http://schemas.microsoft.com/office/powerpoint/2010/main" val="42755423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3">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5">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F8BCBC15-A66E-0C49-8B02-FC142DD5A613}"/>
              </a:ext>
            </a:extLst>
          </p:cNvPr>
          <p:cNvPicPr>
            <a:picLocks noChangeAspect="1"/>
          </p:cNvPicPr>
          <p:nvPr/>
        </p:nvPicPr>
        <p:blipFill>
          <a:blip r:embed="rId2"/>
          <a:stretch>
            <a:fillRect/>
          </a:stretch>
        </p:blipFill>
        <p:spPr>
          <a:xfrm>
            <a:off x="3561773" y="156697"/>
            <a:ext cx="5028045" cy="6487800"/>
          </a:xfrm>
          <a:prstGeom prst="rect">
            <a:avLst/>
          </a:prstGeom>
        </p:spPr>
      </p:pic>
    </p:spTree>
    <p:extLst>
      <p:ext uri="{BB962C8B-B14F-4D97-AF65-F5344CB8AC3E}">
        <p14:creationId xmlns:p14="http://schemas.microsoft.com/office/powerpoint/2010/main" val="40198368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08143A05-48EA-9D43-861C-BBA41EB81D5C}"/>
              </a:ext>
            </a:extLst>
          </p:cNvPr>
          <p:cNvPicPr>
            <a:picLocks noGrp="1" noChangeAspect="1"/>
          </p:cNvPicPr>
          <p:nvPr>
            <p:ph idx="1"/>
          </p:nvPr>
        </p:nvPicPr>
        <p:blipFill>
          <a:blip r:embed="rId2"/>
          <a:stretch>
            <a:fillRect/>
          </a:stretch>
        </p:blipFill>
        <p:spPr>
          <a:xfrm>
            <a:off x="3332876" y="156697"/>
            <a:ext cx="5524483" cy="6537850"/>
          </a:xfrm>
          <a:prstGeom prst="rect">
            <a:avLst/>
          </a:prstGeom>
        </p:spPr>
      </p:pic>
    </p:spTree>
    <p:extLst>
      <p:ext uri="{BB962C8B-B14F-4D97-AF65-F5344CB8AC3E}">
        <p14:creationId xmlns:p14="http://schemas.microsoft.com/office/powerpoint/2010/main" val="13223423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676C4C8-7FCB-D84D-A924-4554AAD417EB}"/>
              </a:ext>
            </a:extLst>
          </p:cNvPr>
          <p:cNvPicPr>
            <a:picLocks noChangeAspect="1"/>
          </p:cNvPicPr>
          <p:nvPr/>
        </p:nvPicPr>
        <p:blipFill>
          <a:blip r:embed="rId2"/>
          <a:stretch>
            <a:fillRect/>
          </a:stretch>
        </p:blipFill>
        <p:spPr>
          <a:xfrm>
            <a:off x="1985454" y="158782"/>
            <a:ext cx="8223709" cy="6537849"/>
          </a:xfrm>
          <a:prstGeom prst="rect">
            <a:avLst/>
          </a:prstGeom>
        </p:spPr>
      </p:pic>
    </p:spTree>
    <p:extLst>
      <p:ext uri="{BB962C8B-B14F-4D97-AF65-F5344CB8AC3E}">
        <p14:creationId xmlns:p14="http://schemas.microsoft.com/office/powerpoint/2010/main" val="31438003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792EC3A-7263-D34A-B7A5-4A20D8173F0D}"/>
              </a:ext>
            </a:extLst>
          </p:cNvPr>
          <p:cNvPicPr>
            <a:picLocks noChangeAspect="1"/>
          </p:cNvPicPr>
          <p:nvPr/>
        </p:nvPicPr>
        <p:blipFill>
          <a:blip r:embed="rId2"/>
          <a:stretch>
            <a:fillRect/>
          </a:stretch>
        </p:blipFill>
        <p:spPr>
          <a:xfrm>
            <a:off x="819517" y="321735"/>
            <a:ext cx="3577883" cy="2236177"/>
          </a:xfrm>
          <a:prstGeom prst="rect">
            <a:avLst/>
          </a:prstGeom>
        </p:spPr>
      </p:pic>
      <p:sp>
        <p:nvSpPr>
          <p:cNvPr id="64" name="Rectangle 63">
            <a:extLst>
              <a:ext uri="{FF2B5EF4-FFF2-40B4-BE49-F238E27FC236}">
                <a16:creationId xmlns:a16="http://schemas.microsoft.com/office/drawing/2014/main" id="{112839B5-6527-4FE1-B5CA-71D5FFC47C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752928"/>
            <a:ext cx="7566298" cy="75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089B37F3-721E-4809-A50E-9EE306404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6483" y="0"/>
            <a:ext cx="73152" cy="278892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DEA39832-9287-0E44-8C27-94982EB67B93}"/>
              </a:ext>
            </a:extLst>
          </p:cNvPr>
          <p:cNvPicPr>
            <a:picLocks noChangeAspect="1"/>
          </p:cNvPicPr>
          <p:nvPr/>
        </p:nvPicPr>
        <p:blipFill>
          <a:blip r:embed="rId3"/>
          <a:stretch>
            <a:fillRect/>
          </a:stretch>
        </p:blipFill>
        <p:spPr>
          <a:xfrm>
            <a:off x="5140578" y="101582"/>
            <a:ext cx="1720356" cy="2533273"/>
          </a:xfrm>
          <a:prstGeom prst="rect">
            <a:avLst/>
          </a:prstGeom>
        </p:spPr>
      </p:pic>
      <p:pic>
        <p:nvPicPr>
          <p:cNvPr id="12" name="Picture 11">
            <a:extLst>
              <a:ext uri="{FF2B5EF4-FFF2-40B4-BE49-F238E27FC236}">
                <a16:creationId xmlns:a16="http://schemas.microsoft.com/office/drawing/2014/main" id="{38289860-7CBC-2449-9092-1C5643831F5A}"/>
              </a:ext>
            </a:extLst>
          </p:cNvPr>
          <p:cNvPicPr>
            <a:picLocks noChangeAspect="1"/>
          </p:cNvPicPr>
          <p:nvPr/>
        </p:nvPicPr>
        <p:blipFill>
          <a:blip r:embed="rId4"/>
          <a:stretch>
            <a:fillRect/>
          </a:stretch>
        </p:blipFill>
        <p:spPr>
          <a:xfrm>
            <a:off x="941432" y="3080413"/>
            <a:ext cx="1904151" cy="3385159"/>
          </a:xfrm>
          <a:prstGeom prst="rect">
            <a:avLst/>
          </a:prstGeom>
        </p:spPr>
      </p:pic>
      <p:sp>
        <p:nvSpPr>
          <p:cNvPr id="68" name="Rectangle 67">
            <a:extLst>
              <a:ext uri="{FF2B5EF4-FFF2-40B4-BE49-F238E27FC236}">
                <a16:creationId xmlns:a16="http://schemas.microsoft.com/office/drawing/2014/main" id="{6F32C1A4-2AC7-48CB-9AB7-B80470C0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3627" y="2779776"/>
            <a:ext cx="73152" cy="40782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94CC8A7-5A85-A946-B1C0-D84ABB704CAD}"/>
              </a:ext>
            </a:extLst>
          </p:cNvPr>
          <p:cNvPicPr>
            <a:picLocks noChangeAspect="1"/>
          </p:cNvPicPr>
          <p:nvPr/>
        </p:nvPicPr>
        <p:blipFill>
          <a:blip r:embed="rId5"/>
          <a:stretch>
            <a:fillRect/>
          </a:stretch>
        </p:blipFill>
        <p:spPr>
          <a:xfrm>
            <a:off x="3989098" y="3006495"/>
            <a:ext cx="2871836" cy="3385160"/>
          </a:xfrm>
          <a:prstGeom prst="rect">
            <a:avLst/>
          </a:prstGeom>
        </p:spPr>
      </p:pic>
      <p:sp>
        <p:nvSpPr>
          <p:cNvPr id="70" name="Rectangle 69">
            <a:extLst>
              <a:ext uri="{FF2B5EF4-FFF2-40B4-BE49-F238E27FC236}">
                <a16:creationId xmlns:a16="http://schemas.microsoft.com/office/drawing/2014/main" id="{BE12D8E2-6088-4997-A8C6-1794DA9E1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813" y="0"/>
            <a:ext cx="731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2A6D6DCE-BC2B-494A-B105-53C764E7AFBA}"/>
              </a:ext>
            </a:extLst>
          </p:cNvPr>
          <p:cNvPicPr>
            <a:picLocks noChangeAspect="1"/>
          </p:cNvPicPr>
          <p:nvPr/>
        </p:nvPicPr>
        <p:blipFill>
          <a:blip r:embed="rId6"/>
          <a:stretch>
            <a:fillRect/>
          </a:stretch>
        </p:blipFill>
        <p:spPr>
          <a:xfrm>
            <a:off x="8471891" y="321735"/>
            <a:ext cx="2330116" cy="3312786"/>
          </a:xfrm>
          <a:prstGeom prst="rect">
            <a:avLst/>
          </a:prstGeom>
        </p:spPr>
      </p:pic>
      <p:sp>
        <p:nvSpPr>
          <p:cNvPr id="72" name="Rectangle 71">
            <a:extLst>
              <a:ext uri="{FF2B5EF4-FFF2-40B4-BE49-F238E27FC236}">
                <a16:creationId xmlns:a16="http://schemas.microsoft.com/office/drawing/2014/main" id="{FAF10F47-1605-47C5-AE58-9062909AD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299" y="3862989"/>
            <a:ext cx="4625702" cy="73152"/>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C3596EE-3B31-524F-AADC-2770E86D3C86}"/>
              </a:ext>
            </a:extLst>
          </p:cNvPr>
          <p:cNvPicPr>
            <a:picLocks noChangeAspect="1"/>
          </p:cNvPicPr>
          <p:nvPr/>
        </p:nvPicPr>
        <p:blipFill>
          <a:blip r:embed="rId7"/>
          <a:stretch>
            <a:fillRect/>
          </a:stretch>
        </p:blipFill>
        <p:spPr>
          <a:xfrm>
            <a:off x="7968009" y="4172622"/>
            <a:ext cx="3337358" cy="2227687"/>
          </a:xfrm>
          <a:prstGeom prst="rect">
            <a:avLst/>
          </a:prstGeom>
        </p:spPr>
      </p:pic>
    </p:spTree>
    <p:extLst>
      <p:ext uri="{BB962C8B-B14F-4D97-AF65-F5344CB8AC3E}">
        <p14:creationId xmlns:p14="http://schemas.microsoft.com/office/powerpoint/2010/main" val="25069491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66B17B0-DCAA-7A4F-A564-9826F9958693}"/>
              </a:ext>
            </a:extLst>
          </p:cNvPr>
          <p:cNvPicPr>
            <a:picLocks noChangeAspect="1"/>
          </p:cNvPicPr>
          <p:nvPr/>
        </p:nvPicPr>
        <p:blipFill rotWithShape="1">
          <a:blip r:embed="rId2"/>
          <a:srcRect t="5408" r="-3" b="39721"/>
          <a:stretch/>
        </p:blipFill>
        <p:spPr>
          <a:xfrm>
            <a:off x="20" y="10"/>
            <a:ext cx="7215381" cy="2969294"/>
          </a:xfrm>
          <a:custGeom>
            <a:avLst/>
            <a:gdLst>
              <a:gd name="connsiteX0" fmla="*/ 0 w 7215401"/>
              <a:gd name="connsiteY0" fmla="*/ 0 h 2969304"/>
              <a:gd name="connsiteX1" fmla="*/ 677334 w 7215401"/>
              <a:gd name="connsiteY1" fmla="*/ 0 h 2969304"/>
              <a:gd name="connsiteX2" fmla="*/ 1168036 w 7215401"/>
              <a:gd name="connsiteY2" fmla="*/ 0 h 2969304"/>
              <a:gd name="connsiteX3" fmla="*/ 1205499 w 7215401"/>
              <a:gd name="connsiteY3" fmla="*/ 0 h 2969304"/>
              <a:gd name="connsiteX4" fmla="*/ 1647632 w 7215401"/>
              <a:gd name="connsiteY4" fmla="*/ 0 h 2969304"/>
              <a:gd name="connsiteX5" fmla="*/ 7215401 w 7215401"/>
              <a:gd name="connsiteY5" fmla="*/ 0 h 2969304"/>
              <a:gd name="connsiteX6" fmla="*/ 5840224 w 7215401"/>
              <a:gd name="connsiteY6" fmla="*/ 2969304 h 2969304"/>
              <a:gd name="connsiteX7" fmla="*/ 0 w 7215401"/>
              <a:gd name="connsiteY7" fmla="*/ 2969304 h 2969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15401" h="2969304">
                <a:moveTo>
                  <a:pt x="0" y="0"/>
                </a:moveTo>
                <a:lnTo>
                  <a:pt x="677334" y="0"/>
                </a:lnTo>
                <a:lnTo>
                  <a:pt x="1168036" y="0"/>
                </a:lnTo>
                <a:lnTo>
                  <a:pt x="1205499" y="0"/>
                </a:lnTo>
                <a:lnTo>
                  <a:pt x="1647632" y="0"/>
                </a:lnTo>
                <a:lnTo>
                  <a:pt x="7215401" y="0"/>
                </a:lnTo>
                <a:lnTo>
                  <a:pt x="5840224" y="2969304"/>
                </a:lnTo>
                <a:lnTo>
                  <a:pt x="0" y="2969304"/>
                </a:lnTo>
                <a:close/>
              </a:path>
            </a:pathLst>
          </a:custGeom>
        </p:spPr>
      </p:pic>
      <p:pic>
        <p:nvPicPr>
          <p:cNvPr id="7" name="Picture 6">
            <a:extLst>
              <a:ext uri="{FF2B5EF4-FFF2-40B4-BE49-F238E27FC236}">
                <a16:creationId xmlns:a16="http://schemas.microsoft.com/office/drawing/2014/main" id="{22A63C1C-1C3A-6141-AF92-B515B9687D03}"/>
              </a:ext>
            </a:extLst>
          </p:cNvPr>
          <p:cNvPicPr>
            <a:picLocks noChangeAspect="1"/>
          </p:cNvPicPr>
          <p:nvPr/>
        </p:nvPicPr>
        <p:blipFill rotWithShape="1">
          <a:blip r:embed="rId3"/>
          <a:srcRect t="14471" r="-3" b="-3"/>
          <a:stretch/>
        </p:blipFill>
        <p:spPr>
          <a:xfrm>
            <a:off x="5622233" y="10"/>
            <a:ext cx="6569769" cy="3750724"/>
          </a:xfrm>
          <a:custGeom>
            <a:avLst/>
            <a:gdLst>
              <a:gd name="connsiteX0" fmla="*/ 1738471 w 6569769"/>
              <a:gd name="connsiteY0" fmla="*/ 0 h 3750734"/>
              <a:gd name="connsiteX1" fmla="*/ 6569769 w 6569769"/>
              <a:gd name="connsiteY1" fmla="*/ 0 h 3750734"/>
              <a:gd name="connsiteX2" fmla="*/ 6569769 w 6569769"/>
              <a:gd name="connsiteY2" fmla="*/ 3750734 h 3750734"/>
              <a:gd name="connsiteX3" fmla="*/ 0 w 6569769"/>
              <a:gd name="connsiteY3" fmla="*/ 3750734 h 3750734"/>
            </a:gdLst>
            <a:ahLst/>
            <a:cxnLst>
              <a:cxn ang="0">
                <a:pos x="connsiteX0" y="connsiteY0"/>
              </a:cxn>
              <a:cxn ang="0">
                <a:pos x="connsiteX1" y="connsiteY1"/>
              </a:cxn>
              <a:cxn ang="0">
                <a:pos x="connsiteX2" y="connsiteY2"/>
              </a:cxn>
              <a:cxn ang="0">
                <a:pos x="connsiteX3" y="connsiteY3"/>
              </a:cxn>
            </a:cxnLst>
            <a:rect l="l" t="t" r="r" b="b"/>
            <a:pathLst>
              <a:path w="6569769" h="3750734">
                <a:moveTo>
                  <a:pt x="1738471" y="0"/>
                </a:moveTo>
                <a:lnTo>
                  <a:pt x="6569769" y="0"/>
                </a:lnTo>
                <a:lnTo>
                  <a:pt x="6569769" y="3750734"/>
                </a:lnTo>
                <a:lnTo>
                  <a:pt x="0" y="3750734"/>
                </a:lnTo>
                <a:close/>
              </a:path>
            </a:pathLst>
          </a:custGeom>
        </p:spPr>
      </p:pic>
      <p:pic>
        <p:nvPicPr>
          <p:cNvPr id="13" name="Picture 12">
            <a:extLst>
              <a:ext uri="{FF2B5EF4-FFF2-40B4-BE49-F238E27FC236}">
                <a16:creationId xmlns:a16="http://schemas.microsoft.com/office/drawing/2014/main" id="{0906086B-4189-1E48-A609-B90F551E25C7}"/>
              </a:ext>
            </a:extLst>
          </p:cNvPr>
          <p:cNvPicPr>
            <a:picLocks noChangeAspect="1"/>
          </p:cNvPicPr>
          <p:nvPr/>
        </p:nvPicPr>
        <p:blipFill rotWithShape="1">
          <a:blip r:embed="rId4"/>
          <a:srcRect t="39534" b="1138"/>
          <a:stretch/>
        </p:blipFill>
        <p:spPr>
          <a:xfrm>
            <a:off x="4182011" y="3887894"/>
            <a:ext cx="8009991" cy="2970106"/>
          </a:xfrm>
          <a:custGeom>
            <a:avLst/>
            <a:gdLst>
              <a:gd name="connsiteX0" fmla="*/ 1376648 w 8009991"/>
              <a:gd name="connsiteY0" fmla="*/ 0 h 2970106"/>
              <a:gd name="connsiteX1" fmla="*/ 8009991 w 8009991"/>
              <a:gd name="connsiteY1" fmla="*/ 0 h 2970106"/>
              <a:gd name="connsiteX2" fmla="*/ 8009991 w 8009991"/>
              <a:gd name="connsiteY2" fmla="*/ 2970106 h 2970106"/>
              <a:gd name="connsiteX3" fmla="*/ 0 w 8009991"/>
              <a:gd name="connsiteY3" fmla="*/ 2970106 h 2970106"/>
            </a:gdLst>
            <a:ahLst/>
            <a:cxnLst>
              <a:cxn ang="0">
                <a:pos x="connsiteX0" y="connsiteY0"/>
              </a:cxn>
              <a:cxn ang="0">
                <a:pos x="connsiteX1" y="connsiteY1"/>
              </a:cxn>
              <a:cxn ang="0">
                <a:pos x="connsiteX2" y="connsiteY2"/>
              </a:cxn>
              <a:cxn ang="0">
                <a:pos x="connsiteX3" y="connsiteY3"/>
              </a:cxn>
            </a:cxnLst>
            <a:rect l="l" t="t" r="r" b="b"/>
            <a:pathLst>
              <a:path w="8009991" h="2970106">
                <a:moveTo>
                  <a:pt x="1376648" y="0"/>
                </a:moveTo>
                <a:lnTo>
                  <a:pt x="8009991" y="0"/>
                </a:lnTo>
                <a:lnTo>
                  <a:pt x="8009991" y="2970106"/>
                </a:lnTo>
                <a:lnTo>
                  <a:pt x="0" y="2970106"/>
                </a:lnTo>
                <a:close/>
              </a:path>
            </a:pathLst>
          </a:custGeom>
        </p:spPr>
      </p:pic>
      <p:pic>
        <p:nvPicPr>
          <p:cNvPr id="9" name="Picture 8">
            <a:extLst>
              <a:ext uri="{FF2B5EF4-FFF2-40B4-BE49-F238E27FC236}">
                <a16:creationId xmlns:a16="http://schemas.microsoft.com/office/drawing/2014/main" id="{2A02A9F6-6566-2E49-8521-4206D8577889}"/>
              </a:ext>
            </a:extLst>
          </p:cNvPr>
          <p:cNvPicPr>
            <a:picLocks noChangeAspect="1"/>
          </p:cNvPicPr>
          <p:nvPr/>
        </p:nvPicPr>
        <p:blipFill rotWithShape="1">
          <a:blip r:embed="rId5"/>
          <a:srcRect r="1" b="19447"/>
          <a:stretch/>
        </p:blipFill>
        <p:spPr>
          <a:xfrm>
            <a:off x="1" y="3106464"/>
            <a:ext cx="6209553" cy="3751536"/>
          </a:xfrm>
          <a:custGeom>
            <a:avLst/>
            <a:gdLst>
              <a:gd name="connsiteX0" fmla="*/ 0 w 6209553"/>
              <a:gd name="connsiteY0" fmla="*/ 0 h 3751536"/>
              <a:gd name="connsiteX1" fmla="*/ 5776701 w 6209553"/>
              <a:gd name="connsiteY1" fmla="*/ 0 h 3751536"/>
              <a:gd name="connsiteX2" fmla="*/ 4041567 w 6209553"/>
              <a:gd name="connsiteY2" fmla="*/ 3746529 h 3751536"/>
              <a:gd name="connsiteX3" fmla="*/ 6209553 w 6209553"/>
              <a:gd name="connsiteY3" fmla="*/ 3746529 h 3751536"/>
              <a:gd name="connsiteX4" fmla="*/ 6209553 w 6209553"/>
              <a:gd name="connsiteY4" fmla="*/ 3746530 h 3751536"/>
              <a:gd name="connsiteX5" fmla="*/ 1647632 w 6209553"/>
              <a:gd name="connsiteY5" fmla="*/ 3746530 h 3751536"/>
              <a:gd name="connsiteX6" fmla="*/ 1647632 w 6209553"/>
              <a:gd name="connsiteY6" fmla="*/ 3751536 h 3751536"/>
              <a:gd name="connsiteX7" fmla="*/ 0 w 6209553"/>
              <a:gd name="connsiteY7" fmla="*/ 3751536 h 37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09553" h="3751536">
                <a:moveTo>
                  <a:pt x="0" y="0"/>
                </a:moveTo>
                <a:lnTo>
                  <a:pt x="5776701" y="0"/>
                </a:lnTo>
                <a:lnTo>
                  <a:pt x="4041567" y="3746529"/>
                </a:lnTo>
                <a:lnTo>
                  <a:pt x="6209553" y="3746529"/>
                </a:lnTo>
                <a:lnTo>
                  <a:pt x="6209553" y="3746530"/>
                </a:lnTo>
                <a:lnTo>
                  <a:pt x="1647632" y="3746530"/>
                </a:lnTo>
                <a:lnTo>
                  <a:pt x="1647632" y="3751536"/>
                </a:lnTo>
                <a:lnTo>
                  <a:pt x="0" y="3751536"/>
                </a:lnTo>
                <a:close/>
              </a:path>
            </a:pathLst>
          </a:custGeom>
        </p:spPr>
      </p:pic>
    </p:spTree>
    <p:extLst>
      <p:ext uri="{BB962C8B-B14F-4D97-AF65-F5344CB8AC3E}">
        <p14:creationId xmlns:p14="http://schemas.microsoft.com/office/powerpoint/2010/main" val="14638744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1"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2"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4" name="Rectangle 13">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A28452-3885-2D49-9B1C-23111586E5F7}"/>
              </a:ext>
            </a:extLst>
          </p:cNvPr>
          <p:cNvSpPr>
            <a:spLocks noGrp="1"/>
          </p:cNvSpPr>
          <p:nvPr>
            <p:ph type="title"/>
          </p:nvPr>
        </p:nvSpPr>
        <p:spPr>
          <a:xfrm>
            <a:off x="8154186" y="634028"/>
            <a:ext cx="3355942" cy="3732835"/>
          </a:xfrm>
        </p:spPr>
        <p:txBody>
          <a:bodyPr vert="horz" lIns="91440" tIns="45720" rIns="91440" bIns="45720" rtlCol="0" anchor="b">
            <a:normAutofit/>
          </a:bodyPr>
          <a:lstStyle/>
          <a:p>
            <a:pPr algn="ctr"/>
            <a:r>
              <a:rPr lang="en-US" sz="6000" kern="1200" cap="all" baseline="0" dirty="0">
                <a:solidFill>
                  <a:schemeClr val="tx2"/>
                </a:solidFill>
                <a:latin typeface="Gilbert Bold Preview5" pitchFamily="2" charset="0"/>
                <a:ea typeface="Gilbert Bold Preview5" pitchFamily="2" charset="0"/>
              </a:rPr>
              <a:t>LUNCH</a:t>
            </a:r>
          </a:p>
        </p:txBody>
      </p:sp>
      <p:sp>
        <p:nvSpPr>
          <p:cNvPr id="16"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18"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7" name="Graphic 6" descr="Fork and knife">
            <a:extLst>
              <a:ext uri="{FF2B5EF4-FFF2-40B4-BE49-F238E27FC236}">
                <a16:creationId xmlns:a16="http://schemas.microsoft.com/office/drawing/2014/main" id="{51116EF9-51DE-425C-9781-800B2EA963A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840771" y="1411475"/>
            <a:ext cx="4375510" cy="4375510"/>
          </a:xfrm>
          <a:prstGeom prst="rect">
            <a:avLst/>
          </a:prstGeom>
        </p:spPr>
      </p:pic>
    </p:spTree>
    <p:extLst>
      <p:ext uri="{BB962C8B-B14F-4D97-AF65-F5344CB8AC3E}">
        <p14:creationId xmlns:p14="http://schemas.microsoft.com/office/powerpoint/2010/main" val="18134922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3"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4"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6" name="Rectangle 25">
            <a:extLst>
              <a:ext uri="{FF2B5EF4-FFF2-40B4-BE49-F238E27FC236}">
                <a16:creationId xmlns:a16="http://schemas.microsoft.com/office/drawing/2014/main" id="{CC30DECA-E52C-4D56-96B9-718590A2E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7A046A95-1E4D-4EAE-9146-822CF94F04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9" name="Freeform 6">
              <a:extLst>
                <a:ext uri="{FF2B5EF4-FFF2-40B4-BE49-F238E27FC236}">
                  <a16:creationId xmlns:a16="http://schemas.microsoft.com/office/drawing/2014/main" id="{E94C9933-93E1-43FF-8BC2-8F0B7794D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30" name="Freeform 6">
              <a:extLst>
                <a:ext uri="{FF2B5EF4-FFF2-40B4-BE49-F238E27FC236}">
                  <a16:creationId xmlns:a16="http://schemas.microsoft.com/office/drawing/2014/main" id="{B3AA8CBD-7A2E-4084-A09F-484D16658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63927123-8BA2-C042-8827-AA147DFD1C7E}"/>
              </a:ext>
            </a:extLst>
          </p:cNvPr>
          <p:cNvSpPr>
            <a:spLocks noGrp="1"/>
          </p:cNvSpPr>
          <p:nvPr>
            <p:ph type="title"/>
          </p:nvPr>
        </p:nvSpPr>
        <p:spPr>
          <a:xfrm>
            <a:off x="3381822" y="1321552"/>
            <a:ext cx="5416844" cy="3254321"/>
          </a:xfrm>
        </p:spPr>
        <p:txBody>
          <a:bodyPr vert="horz" lIns="91440" tIns="45720" rIns="91440" bIns="45720" rtlCol="0" anchor="b">
            <a:normAutofit/>
          </a:bodyPr>
          <a:lstStyle/>
          <a:p>
            <a:r>
              <a:rPr lang="en-US" sz="6600" cap="all" dirty="0">
                <a:latin typeface="Gilbert Bold Preview5" pitchFamily="2" charset="0"/>
                <a:ea typeface="Gilbert Bold Preview5" pitchFamily="2" charset="0"/>
              </a:rPr>
              <a:t>Exploration :</a:t>
            </a:r>
            <a:br>
              <a:rPr lang="en-US" sz="6600" cap="all" dirty="0">
                <a:latin typeface="Gilbert Bold Preview5" pitchFamily="2" charset="0"/>
                <a:ea typeface="Gilbert Bold Preview5" pitchFamily="2" charset="0"/>
              </a:rPr>
            </a:br>
            <a:r>
              <a:rPr lang="en-US" sz="6600" cap="all" dirty="0">
                <a:latin typeface="Gilbert Bold Preview5" pitchFamily="2" charset="0"/>
                <a:ea typeface="Gilbert Bold Preview5" pitchFamily="2" charset="0"/>
              </a:rPr>
              <a:t>Let’s go dada</a:t>
            </a:r>
            <a:endParaRPr lang="en-US" sz="6600" kern="1200" cap="all" baseline="0" dirty="0">
              <a:solidFill>
                <a:schemeClr val="tx2"/>
              </a:solidFill>
              <a:latin typeface="Gilbert Bold Preview5" pitchFamily="2" charset="0"/>
              <a:ea typeface="Gilbert Bold Preview5" pitchFamily="2" charset="0"/>
            </a:endParaRPr>
          </a:p>
        </p:txBody>
      </p:sp>
    </p:spTree>
    <p:extLst>
      <p:ext uri="{BB962C8B-B14F-4D97-AF65-F5344CB8AC3E}">
        <p14:creationId xmlns:p14="http://schemas.microsoft.com/office/powerpoint/2010/main" val="30962672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EC2B4A13-0632-456F-A66A-2D0CDB9D3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568A552-34C4-41D2-A36B-9E86EC569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730653" y="-921117"/>
            <a:ext cx="1756584" cy="4408488"/>
          </a:xfrm>
          <a:custGeom>
            <a:avLst/>
            <a:gdLst>
              <a:gd name="connsiteX0" fmla="*/ 1756584 w 1756584"/>
              <a:gd name="connsiteY0" fmla="*/ 4408488 h 4408488"/>
              <a:gd name="connsiteX1" fmla="*/ 1756584 w 1756584"/>
              <a:gd name="connsiteY1" fmla="*/ 0 h 4408488"/>
              <a:gd name="connsiteX2" fmla="*/ 1350810 w 1756584"/>
              <a:gd name="connsiteY2" fmla="*/ 0 h 4408488"/>
              <a:gd name="connsiteX3" fmla="*/ 1350810 w 1756584"/>
              <a:gd name="connsiteY3" fmla="*/ 4024068 h 4408488"/>
              <a:gd name="connsiteX4" fmla="*/ 0 w 1756584"/>
              <a:gd name="connsiteY4" fmla="*/ 4023445 h 4408488"/>
              <a:gd name="connsiteX5" fmla="*/ 0 w 1756584"/>
              <a:gd name="connsiteY5" fmla="*/ 440848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6584" h="4408488">
                <a:moveTo>
                  <a:pt x="1756584" y="4408488"/>
                </a:moveTo>
                <a:lnTo>
                  <a:pt x="1756584" y="0"/>
                </a:lnTo>
                <a:lnTo>
                  <a:pt x="1350810" y="0"/>
                </a:lnTo>
                <a:lnTo>
                  <a:pt x="1350810" y="4024068"/>
                </a:lnTo>
                <a:lnTo>
                  <a:pt x="0" y="4023445"/>
                </a:lnTo>
                <a:lnTo>
                  <a:pt x="0" y="4408488"/>
                </a:lnTo>
                <a:close/>
              </a:path>
            </a:pathLst>
          </a:custGeom>
          <a:solidFill>
            <a:schemeClr val="tx2"/>
          </a:solidFill>
          <a:ln w="0">
            <a:noFill/>
            <a:prstDash val="solid"/>
            <a:round/>
            <a:headEnd/>
            <a:tailEnd/>
          </a:ln>
        </p:spPr>
        <p:txBody>
          <a:bodyPr wrap="square">
            <a:noAutofit/>
          </a:bodyPr>
          <a:lstStyle/>
          <a:p>
            <a:endParaRPr lang="en-US" dirty="0"/>
          </a:p>
        </p:txBody>
      </p:sp>
      <p:sp>
        <p:nvSpPr>
          <p:cNvPr id="16" name="Freeform: Shape 15">
            <a:extLst>
              <a:ext uri="{FF2B5EF4-FFF2-40B4-BE49-F238E27FC236}">
                <a16:creationId xmlns:a16="http://schemas.microsoft.com/office/drawing/2014/main" id="{B8BE655E-142C-41C9-895E-54D55EDDA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8673443" y="2182330"/>
            <a:ext cx="1755930" cy="4408488"/>
          </a:xfrm>
          <a:custGeom>
            <a:avLst/>
            <a:gdLst>
              <a:gd name="connsiteX0" fmla="*/ 0 w 1755930"/>
              <a:gd name="connsiteY0" fmla="*/ 4023420 h 4408488"/>
              <a:gd name="connsiteX1" fmla="*/ 1 w 1755930"/>
              <a:gd name="connsiteY1" fmla="*/ 4408488 h 4408488"/>
              <a:gd name="connsiteX2" fmla="*/ 1755930 w 1755930"/>
              <a:gd name="connsiteY2" fmla="*/ 4408488 h 4408488"/>
              <a:gd name="connsiteX3" fmla="*/ 1755930 w 1755930"/>
              <a:gd name="connsiteY3" fmla="*/ 0 h 4408488"/>
              <a:gd name="connsiteX4" fmla="*/ 1350156 w 1755930"/>
              <a:gd name="connsiteY4" fmla="*/ 0 h 4408488"/>
              <a:gd name="connsiteX5" fmla="*/ 1350156 w 1755930"/>
              <a:gd name="connsiteY5" fmla="*/ 402362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5930" h="4408488">
                <a:moveTo>
                  <a:pt x="0" y="4023420"/>
                </a:moveTo>
                <a:lnTo>
                  <a:pt x="1" y="4408488"/>
                </a:lnTo>
                <a:lnTo>
                  <a:pt x="1755930" y="4408488"/>
                </a:lnTo>
                <a:lnTo>
                  <a:pt x="1755930" y="0"/>
                </a:lnTo>
                <a:lnTo>
                  <a:pt x="1350156" y="0"/>
                </a:lnTo>
                <a:lnTo>
                  <a:pt x="1350156" y="4023628"/>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059CCE0B-F33D-C647-8E52-28FF67C0B82D}"/>
              </a:ext>
            </a:extLst>
          </p:cNvPr>
          <p:cNvSpPr>
            <a:spLocks noGrp="1"/>
          </p:cNvSpPr>
          <p:nvPr>
            <p:ph type="title"/>
          </p:nvPr>
        </p:nvSpPr>
        <p:spPr>
          <a:xfrm>
            <a:off x="1084006" y="1086143"/>
            <a:ext cx="9969910" cy="3540448"/>
          </a:xfrm>
        </p:spPr>
        <p:txBody>
          <a:bodyPr vert="horz" lIns="91440" tIns="45720" rIns="91440" bIns="45720" rtlCol="0" anchor="b">
            <a:normAutofit/>
          </a:bodyPr>
          <a:lstStyle/>
          <a:p>
            <a:pPr algn="ctr"/>
            <a:r>
              <a:rPr lang="en-US" sz="7200" cap="all" dirty="0"/>
              <a:t>Surrealism</a:t>
            </a:r>
          </a:p>
        </p:txBody>
      </p:sp>
      <p:sp>
        <p:nvSpPr>
          <p:cNvPr id="18" name="Rectangle 17">
            <a:extLst>
              <a:ext uri="{FF2B5EF4-FFF2-40B4-BE49-F238E27FC236}">
                <a16:creationId xmlns:a16="http://schemas.microsoft.com/office/drawing/2014/main" id="{198CC593-9FF4-46EF-81AE-2D26922F1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bg1"/>
              </a:solidFill>
            </a:endParaRPr>
          </a:p>
        </p:txBody>
      </p:sp>
    </p:spTree>
    <p:extLst>
      <p:ext uri="{BB962C8B-B14F-4D97-AF65-F5344CB8AC3E}">
        <p14:creationId xmlns:p14="http://schemas.microsoft.com/office/powerpoint/2010/main" val="25812105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93D97C6-63EF-4CA6-B01D-25E2772DC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F9D6A4-AF66-6C44-8A86-7E106EBFCC71}"/>
              </a:ext>
            </a:extLst>
          </p:cNvPr>
          <p:cNvSpPr>
            <a:spLocks noGrp="1"/>
          </p:cNvSpPr>
          <p:nvPr>
            <p:ph type="title"/>
          </p:nvPr>
        </p:nvSpPr>
        <p:spPr>
          <a:xfrm>
            <a:off x="5100824" y="685800"/>
            <a:ext cx="6176776" cy="1485900"/>
          </a:xfrm>
        </p:spPr>
        <p:txBody>
          <a:bodyPr>
            <a:normAutofit/>
          </a:bodyPr>
          <a:lstStyle/>
          <a:p>
            <a:r>
              <a:rPr lang="en-US" sz="4400" dirty="0"/>
              <a:t>Surrealism </a:t>
            </a:r>
          </a:p>
        </p:txBody>
      </p:sp>
      <p:sp>
        <p:nvSpPr>
          <p:cNvPr id="12" name="Rectangle 11">
            <a:extLst>
              <a:ext uri="{FF2B5EF4-FFF2-40B4-BE49-F238E27FC236}">
                <a16:creationId xmlns:a16="http://schemas.microsoft.com/office/drawing/2014/main" id="{5DA4A40B-EDCE-42FC-B189-AEFB4F82E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7C59057-44EF-B849-A576-BA2C359F726E}"/>
              </a:ext>
            </a:extLst>
          </p:cNvPr>
          <p:cNvSpPr>
            <a:spLocks noGrp="1"/>
          </p:cNvSpPr>
          <p:nvPr>
            <p:ph idx="1"/>
          </p:nvPr>
        </p:nvSpPr>
        <p:spPr>
          <a:xfrm>
            <a:off x="5127402" y="2249631"/>
            <a:ext cx="6176776" cy="2746665"/>
          </a:xfrm>
        </p:spPr>
        <p:txBody>
          <a:bodyPr>
            <a:normAutofit/>
          </a:bodyPr>
          <a:lstStyle/>
          <a:p>
            <a:r>
              <a:rPr lang="en-US" sz="2800" dirty="0"/>
              <a:t>What do we know?</a:t>
            </a:r>
          </a:p>
          <a:p>
            <a:pPr marL="0" indent="0">
              <a:buNone/>
            </a:pPr>
            <a:endParaRPr lang="en-US" sz="2800" dirty="0"/>
          </a:p>
          <a:p>
            <a:pPr marL="0" indent="0">
              <a:buNone/>
            </a:pPr>
            <a:endParaRPr lang="en-US" sz="2800" dirty="0"/>
          </a:p>
          <a:p>
            <a:r>
              <a:rPr lang="en-US" sz="2800" dirty="0"/>
              <a:t>Un </a:t>
            </a:r>
            <a:r>
              <a:rPr lang="en-US" sz="2800" dirty="0" err="1"/>
              <a:t>Chien</a:t>
            </a:r>
            <a:r>
              <a:rPr lang="en-US" sz="2800" dirty="0"/>
              <a:t> </a:t>
            </a:r>
            <a:r>
              <a:rPr lang="en-US" sz="2800" dirty="0" err="1"/>
              <a:t>Andalou</a:t>
            </a:r>
            <a:endParaRPr lang="en-US" sz="2800" dirty="0"/>
          </a:p>
          <a:p>
            <a:pPr marL="0" indent="0">
              <a:buNone/>
            </a:pPr>
            <a:endParaRPr lang="en-US" sz="2800" dirty="0"/>
          </a:p>
          <a:p>
            <a:endParaRPr lang="en-US" sz="2800" dirty="0"/>
          </a:p>
        </p:txBody>
      </p:sp>
      <p:pic>
        <p:nvPicPr>
          <p:cNvPr id="5" name="Graphic 4">
            <a:extLst>
              <a:ext uri="{FF2B5EF4-FFF2-40B4-BE49-F238E27FC236}">
                <a16:creationId xmlns:a16="http://schemas.microsoft.com/office/drawing/2014/main" id="{E687ABBC-9945-2744-A9C5-BFA31B6952DB}"/>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555400" y="1989858"/>
            <a:ext cx="3262745" cy="3262745"/>
          </a:xfrm>
          <a:prstGeom prst="rect">
            <a:avLst/>
          </a:prstGeom>
        </p:spPr>
      </p:pic>
    </p:spTree>
    <p:extLst>
      <p:ext uri="{BB962C8B-B14F-4D97-AF65-F5344CB8AC3E}">
        <p14:creationId xmlns:p14="http://schemas.microsoft.com/office/powerpoint/2010/main" val="18402725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F79084-E805-48DA-8EAC-CD5FD493E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Content Placeholder 3">
            <a:extLst>
              <a:ext uri="{FF2B5EF4-FFF2-40B4-BE49-F238E27FC236}">
                <a16:creationId xmlns:a16="http://schemas.microsoft.com/office/drawing/2014/main" id="{ED446FC8-0D0F-544A-934E-93613C2C7449}"/>
              </a:ext>
            </a:extLst>
          </p:cNvPr>
          <p:cNvPicPr>
            <a:picLocks noGrp="1" noChangeAspect="1"/>
          </p:cNvPicPr>
          <p:nvPr>
            <p:ph idx="1"/>
          </p:nvPr>
        </p:nvPicPr>
        <p:blipFill rotWithShape="1">
          <a:blip r:embed="rId2"/>
          <a:srcRect b="15414"/>
          <a:stretch/>
        </p:blipFill>
        <p:spPr>
          <a:xfrm>
            <a:off x="20" y="10"/>
            <a:ext cx="12191980" cy="6857990"/>
          </a:xfrm>
          <a:prstGeom prst="rect">
            <a:avLst/>
          </a:prstGeom>
        </p:spPr>
      </p:pic>
    </p:spTree>
    <p:extLst>
      <p:ext uri="{BB962C8B-B14F-4D97-AF65-F5344CB8AC3E}">
        <p14:creationId xmlns:p14="http://schemas.microsoft.com/office/powerpoint/2010/main" val="2217755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F79084-E805-48DA-8EAC-CD5FD493E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Content Placeholder 3">
            <a:extLst>
              <a:ext uri="{FF2B5EF4-FFF2-40B4-BE49-F238E27FC236}">
                <a16:creationId xmlns:a16="http://schemas.microsoft.com/office/drawing/2014/main" id="{C02C0B7A-7C22-4345-8710-97719377B768}"/>
              </a:ext>
            </a:extLst>
          </p:cNvPr>
          <p:cNvPicPr>
            <a:picLocks noGrp="1" noChangeAspect="1"/>
          </p:cNvPicPr>
          <p:nvPr>
            <p:ph idx="1"/>
          </p:nvPr>
        </p:nvPicPr>
        <p:blipFill rotWithShape="1">
          <a:blip r:embed="rId2"/>
          <a:srcRect t="16667"/>
          <a:stretch/>
        </p:blipFill>
        <p:spPr>
          <a:xfrm>
            <a:off x="20" y="10"/>
            <a:ext cx="12191980" cy="6857990"/>
          </a:xfrm>
          <a:prstGeom prst="rect">
            <a:avLst/>
          </a:prstGeom>
        </p:spPr>
      </p:pic>
    </p:spTree>
    <p:extLst>
      <p:ext uri="{BB962C8B-B14F-4D97-AF65-F5344CB8AC3E}">
        <p14:creationId xmlns:p14="http://schemas.microsoft.com/office/powerpoint/2010/main" val="29903772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93D97C6-63EF-4CA6-B01D-25E2772DC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F9D6A4-AF66-6C44-8A86-7E106EBFCC71}"/>
              </a:ext>
            </a:extLst>
          </p:cNvPr>
          <p:cNvSpPr>
            <a:spLocks noGrp="1"/>
          </p:cNvSpPr>
          <p:nvPr>
            <p:ph type="title"/>
          </p:nvPr>
        </p:nvSpPr>
        <p:spPr>
          <a:xfrm>
            <a:off x="5100824" y="685800"/>
            <a:ext cx="6176776" cy="1485900"/>
          </a:xfrm>
        </p:spPr>
        <p:txBody>
          <a:bodyPr>
            <a:normAutofit/>
          </a:bodyPr>
          <a:lstStyle/>
          <a:p>
            <a:r>
              <a:rPr lang="en-US" sz="4400" dirty="0"/>
              <a:t>Surrealism </a:t>
            </a:r>
          </a:p>
        </p:txBody>
      </p:sp>
      <p:sp>
        <p:nvSpPr>
          <p:cNvPr id="12" name="Rectangle 11">
            <a:extLst>
              <a:ext uri="{FF2B5EF4-FFF2-40B4-BE49-F238E27FC236}">
                <a16:creationId xmlns:a16="http://schemas.microsoft.com/office/drawing/2014/main" id="{5DA4A40B-EDCE-42FC-B189-AEFB4F82E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7C59057-44EF-B849-A576-BA2C359F726E}"/>
              </a:ext>
            </a:extLst>
          </p:cNvPr>
          <p:cNvSpPr>
            <a:spLocks noGrp="1"/>
          </p:cNvSpPr>
          <p:nvPr>
            <p:ph idx="1"/>
          </p:nvPr>
        </p:nvSpPr>
        <p:spPr>
          <a:xfrm>
            <a:off x="5157545" y="1989858"/>
            <a:ext cx="6176776" cy="4544327"/>
          </a:xfrm>
        </p:spPr>
        <p:txBody>
          <a:bodyPr>
            <a:normAutofit fontScale="55000" lnSpcReduction="20000"/>
          </a:bodyPr>
          <a:lstStyle/>
          <a:p>
            <a:r>
              <a:rPr lang="en-US" sz="4500" dirty="0"/>
              <a:t>Inspired by psychoanalysis – Sigmund Freud (The Interpretation of Dreams) </a:t>
            </a:r>
          </a:p>
          <a:p>
            <a:r>
              <a:rPr lang="en-US" sz="4500" dirty="0"/>
              <a:t>Art could represent the unconscious minds </a:t>
            </a:r>
          </a:p>
          <a:p>
            <a:r>
              <a:rPr lang="en-US" sz="4500" dirty="0"/>
              <a:t>Combining objects to create playful and disturbing expression </a:t>
            </a:r>
          </a:p>
          <a:p>
            <a:r>
              <a:rPr lang="en-US" sz="4500" dirty="0"/>
              <a:t>Dreams and symbols </a:t>
            </a:r>
          </a:p>
          <a:p>
            <a:r>
              <a:rPr lang="en-US" sz="4500" dirty="0"/>
              <a:t>Automation and free association </a:t>
            </a:r>
          </a:p>
          <a:p>
            <a:r>
              <a:rPr lang="en-US" sz="4500" dirty="0"/>
              <a:t>Expressing life, pain and personal experience through the imaginative lens. </a:t>
            </a:r>
          </a:p>
          <a:p>
            <a:r>
              <a:rPr lang="en-US" sz="4500" dirty="0"/>
              <a:t>Andre Breton, Salvador Dali, Dorothea Tanning, </a:t>
            </a:r>
            <a:r>
              <a:rPr lang="en-US" sz="4500" dirty="0" err="1"/>
              <a:t>Meret</a:t>
            </a:r>
            <a:r>
              <a:rPr lang="en-US" sz="4500" dirty="0"/>
              <a:t> Oppenheim. Frida Kahlo </a:t>
            </a:r>
          </a:p>
          <a:p>
            <a:endParaRPr lang="en-US" sz="2800" dirty="0"/>
          </a:p>
          <a:p>
            <a:endParaRPr lang="en-US" sz="2800" dirty="0"/>
          </a:p>
        </p:txBody>
      </p:sp>
      <p:pic>
        <p:nvPicPr>
          <p:cNvPr id="5" name="Graphic 4">
            <a:extLst>
              <a:ext uri="{FF2B5EF4-FFF2-40B4-BE49-F238E27FC236}">
                <a16:creationId xmlns:a16="http://schemas.microsoft.com/office/drawing/2014/main" id="{E687ABBC-9945-2744-A9C5-BFA31B6952DB}"/>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555400" y="1989858"/>
            <a:ext cx="3262745" cy="3262745"/>
          </a:xfrm>
          <a:prstGeom prst="rect">
            <a:avLst/>
          </a:prstGeom>
        </p:spPr>
      </p:pic>
      <p:pic>
        <p:nvPicPr>
          <p:cNvPr id="4" name="Picture 3">
            <a:extLst>
              <a:ext uri="{FF2B5EF4-FFF2-40B4-BE49-F238E27FC236}">
                <a16:creationId xmlns:a16="http://schemas.microsoft.com/office/drawing/2014/main" id="{1065AAFA-F8F5-B34C-8EC5-CD76B7C45B47}"/>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186466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99236-2974-9942-9FAC-4F1F198BC4E8}"/>
              </a:ext>
            </a:extLst>
          </p:cNvPr>
          <p:cNvSpPr>
            <a:spLocks noGrp="1"/>
          </p:cNvSpPr>
          <p:nvPr>
            <p:ph type="title"/>
          </p:nvPr>
        </p:nvSpPr>
        <p:spPr/>
        <p:txBody>
          <a:bodyPr/>
          <a:lstStyle/>
          <a:p>
            <a:r>
              <a:rPr lang="en-US" dirty="0"/>
              <a:t>‘The inner landscape of the mind’</a:t>
            </a:r>
          </a:p>
        </p:txBody>
      </p:sp>
      <p:sp>
        <p:nvSpPr>
          <p:cNvPr id="3" name="Content Placeholder 2">
            <a:extLst>
              <a:ext uri="{FF2B5EF4-FFF2-40B4-BE49-F238E27FC236}">
                <a16:creationId xmlns:a16="http://schemas.microsoft.com/office/drawing/2014/main" id="{5AA01215-27E5-244D-8CAC-81C8D097D52C}"/>
              </a:ext>
            </a:extLst>
          </p:cNvPr>
          <p:cNvSpPr>
            <a:spLocks noGrp="1"/>
          </p:cNvSpPr>
          <p:nvPr>
            <p:ph idx="1"/>
          </p:nvPr>
        </p:nvSpPr>
        <p:spPr/>
        <p:txBody>
          <a:bodyPr/>
          <a:lstStyle/>
          <a:p>
            <a:r>
              <a:rPr lang="en-US" dirty="0"/>
              <a:t>Automation </a:t>
            </a:r>
          </a:p>
          <a:p>
            <a:endParaRPr lang="en-US" dirty="0"/>
          </a:p>
          <a:p>
            <a:r>
              <a:rPr lang="en-US" dirty="0"/>
              <a:t>Dreams </a:t>
            </a:r>
          </a:p>
          <a:p>
            <a:endParaRPr lang="en-US" dirty="0"/>
          </a:p>
          <a:p>
            <a:r>
              <a:rPr lang="en-US" dirty="0"/>
              <a:t>Memory </a:t>
            </a:r>
          </a:p>
          <a:p>
            <a:endParaRPr lang="en-US" dirty="0"/>
          </a:p>
          <a:p>
            <a:r>
              <a:rPr lang="en-US" dirty="0"/>
              <a:t>Expression of Life and Pain</a:t>
            </a:r>
          </a:p>
        </p:txBody>
      </p:sp>
    </p:spTree>
    <p:extLst>
      <p:ext uri="{BB962C8B-B14F-4D97-AF65-F5344CB8AC3E}">
        <p14:creationId xmlns:p14="http://schemas.microsoft.com/office/powerpoint/2010/main" val="11732320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EC2B4A13-0632-456F-A66A-2D0CDB9D3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568A552-34C4-41D2-A36B-9E86EC569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730653" y="-921117"/>
            <a:ext cx="1756584" cy="4408488"/>
          </a:xfrm>
          <a:custGeom>
            <a:avLst/>
            <a:gdLst>
              <a:gd name="connsiteX0" fmla="*/ 1756584 w 1756584"/>
              <a:gd name="connsiteY0" fmla="*/ 4408488 h 4408488"/>
              <a:gd name="connsiteX1" fmla="*/ 1756584 w 1756584"/>
              <a:gd name="connsiteY1" fmla="*/ 0 h 4408488"/>
              <a:gd name="connsiteX2" fmla="*/ 1350810 w 1756584"/>
              <a:gd name="connsiteY2" fmla="*/ 0 h 4408488"/>
              <a:gd name="connsiteX3" fmla="*/ 1350810 w 1756584"/>
              <a:gd name="connsiteY3" fmla="*/ 4024068 h 4408488"/>
              <a:gd name="connsiteX4" fmla="*/ 0 w 1756584"/>
              <a:gd name="connsiteY4" fmla="*/ 4023445 h 4408488"/>
              <a:gd name="connsiteX5" fmla="*/ 0 w 1756584"/>
              <a:gd name="connsiteY5" fmla="*/ 440848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6584" h="4408488">
                <a:moveTo>
                  <a:pt x="1756584" y="4408488"/>
                </a:moveTo>
                <a:lnTo>
                  <a:pt x="1756584" y="0"/>
                </a:lnTo>
                <a:lnTo>
                  <a:pt x="1350810" y="0"/>
                </a:lnTo>
                <a:lnTo>
                  <a:pt x="1350810" y="4024068"/>
                </a:lnTo>
                <a:lnTo>
                  <a:pt x="0" y="4023445"/>
                </a:lnTo>
                <a:lnTo>
                  <a:pt x="0" y="4408488"/>
                </a:lnTo>
                <a:close/>
              </a:path>
            </a:pathLst>
          </a:custGeom>
          <a:solidFill>
            <a:schemeClr val="tx2"/>
          </a:solidFill>
          <a:ln w="0">
            <a:noFill/>
            <a:prstDash val="solid"/>
            <a:round/>
            <a:headEnd/>
            <a:tailEnd/>
          </a:ln>
        </p:spPr>
        <p:txBody>
          <a:bodyPr wrap="square">
            <a:noAutofit/>
          </a:bodyPr>
          <a:lstStyle/>
          <a:p>
            <a:endParaRPr lang="en-US" dirty="0"/>
          </a:p>
        </p:txBody>
      </p:sp>
      <p:sp>
        <p:nvSpPr>
          <p:cNvPr id="16" name="Freeform: Shape 15">
            <a:extLst>
              <a:ext uri="{FF2B5EF4-FFF2-40B4-BE49-F238E27FC236}">
                <a16:creationId xmlns:a16="http://schemas.microsoft.com/office/drawing/2014/main" id="{B8BE655E-142C-41C9-895E-54D55EDDA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8673443" y="2182330"/>
            <a:ext cx="1755930" cy="4408488"/>
          </a:xfrm>
          <a:custGeom>
            <a:avLst/>
            <a:gdLst>
              <a:gd name="connsiteX0" fmla="*/ 0 w 1755930"/>
              <a:gd name="connsiteY0" fmla="*/ 4023420 h 4408488"/>
              <a:gd name="connsiteX1" fmla="*/ 1 w 1755930"/>
              <a:gd name="connsiteY1" fmla="*/ 4408488 h 4408488"/>
              <a:gd name="connsiteX2" fmla="*/ 1755930 w 1755930"/>
              <a:gd name="connsiteY2" fmla="*/ 4408488 h 4408488"/>
              <a:gd name="connsiteX3" fmla="*/ 1755930 w 1755930"/>
              <a:gd name="connsiteY3" fmla="*/ 0 h 4408488"/>
              <a:gd name="connsiteX4" fmla="*/ 1350156 w 1755930"/>
              <a:gd name="connsiteY4" fmla="*/ 0 h 4408488"/>
              <a:gd name="connsiteX5" fmla="*/ 1350156 w 1755930"/>
              <a:gd name="connsiteY5" fmla="*/ 402362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5930" h="4408488">
                <a:moveTo>
                  <a:pt x="0" y="4023420"/>
                </a:moveTo>
                <a:lnTo>
                  <a:pt x="1" y="4408488"/>
                </a:lnTo>
                <a:lnTo>
                  <a:pt x="1755930" y="4408488"/>
                </a:lnTo>
                <a:lnTo>
                  <a:pt x="1755930" y="0"/>
                </a:lnTo>
                <a:lnTo>
                  <a:pt x="1350156" y="0"/>
                </a:lnTo>
                <a:lnTo>
                  <a:pt x="1350156" y="4023628"/>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2692D63D-D83B-7945-8075-1C331A5A8F61}"/>
              </a:ext>
            </a:extLst>
          </p:cNvPr>
          <p:cNvSpPr>
            <a:spLocks noGrp="1"/>
          </p:cNvSpPr>
          <p:nvPr>
            <p:ph type="title"/>
          </p:nvPr>
        </p:nvSpPr>
        <p:spPr>
          <a:xfrm>
            <a:off x="1084006" y="1086143"/>
            <a:ext cx="9969910" cy="3540448"/>
          </a:xfrm>
        </p:spPr>
        <p:txBody>
          <a:bodyPr vert="horz" lIns="91440" tIns="45720" rIns="91440" bIns="45720" rtlCol="0" anchor="b">
            <a:normAutofit/>
          </a:bodyPr>
          <a:lstStyle/>
          <a:p>
            <a:pPr algn="ctr"/>
            <a:r>
              <a:rPr lang="en-US" sz="7200" cap="all"/>
              <a:t>Automation Exercise</a:t>
            </a:r>
          </a:p>
        </p:txBody>
      </p:sp>
      <p:sp>
        <p:nvSpPr>
          <p:cNvPr id="18" name="Rectangle 17">
            <a:extLst>
              <a:ext uri="{FF2B5EF4-FFF2-40B4-BE49-F238E27FC236}">
                <a16:creationId xmlns:a16="http://schemas.microsoft.com/office/drawing/2014/main" id="{198CC593-9FF4-46EF-81AE-2D26922F1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bg1"/>
              </a:solidFill>
            </a:endParaRPr>
          </a:p>
        </p:txBody>
      </p:sp>
    </p:spTree>
    <p:extLst>
      <p:ext uri="{BB962C8B-B14F-4D97-AF65-F5344CB8AC3E}">
        <p14:creationId xmlns:p14="http://schemas.microsoft.com/office/powerpoint/2010/main" val="10630950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EC2B4A13-0632-456F-A66A-2D0CDB9D3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568A552-34C4-41D2-A36B-9E86EC569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730653" y="-921117"/>
            <a:ext cx="1756584" cy="4408488"/>
          </a:xfrm>
          <a:custGeom>
            <a:avLst/>
            <a:gdLst>
              <a:gd name="connsiteX0" fmla="*/ 1756584 w 1756584"/>
              <a:gd name="connsiteY0" fmla="*/ 4408488 h 4408488"/>
              <a:gd name="connsiteX1" fmla="*/ 1756584 w 1756584"/>
              <a:gd name="connsiteY1" fmla="*/ 0 h 4408488"/>
              <a:gd name="connsiteX2" fmla="*/ 1350810 w 1756584"/>
              <a:gd name="connsiteY2" fmla="*/ 0 h 4408488"/>
              <a:gd name="connsiteX3" fmla="*/ 1350810 w 1756584"/>
              <a:gd name="connsiteY3" fmla="*/ 4024068 h 4408488"/>
              <a:gd name="connsiteX4" fmla="*/ 0 w 1756584"/>
              <a:gd name="connsiteY4" fmla="*/ 4023445 h 4408488"/>
              <a:gd name="connsiteX5" fmla="*/ 0 w 1756584"/>
              <a:gd name="connsiteY5" fmla="*/ 440848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6584" h="4408488">
                <a:moveTo>
                  <a:pt x="1756584" y="4408488"/>
                </a:moveTo>
                <a:lnTo>
                  <a:pt x="1756584" y="0"/>
                </a:lnTo>
                <a:lnTo>
                  <a:pt x="1350810" y="0"/>
                </a:lnTo>
                <a:lnTo>
                  <a:pt x="1350810" y="4024068"/>
                </a:lnTo>
                <a:lnTo>
                  <a:pt x="0" y="4023445"/>
                </a:lnTo>
                <a:lnTo>
                  <a:pt x="0" y="4408488"/>
                </a:lnTo>
                <a:close/>
              </a:path>
            </a:pathLst>
          </a:custGeom>
          <a:solidFill>
            <a:schemeClr val="tx2"/>
          </a:solidFill>
          <a:ln w="0">
            <a:noFill/>
            <a:prstDash val="solid"/>
            <a:round/>
            <a:headEnd/>
            <a:tailEnd/>
          </a:ln>
        </p:spPr>
        <p:txBody>
          <a:bodyPr wrap="square">
            <a:noAutofit/>
          </a:bodyPr>
          <a:lstStyle/>
          <a:p>
            <a:endParaRPr lang="en-US" dirty="0"/>
          </a:p>
        </p:txBody>
      </p:sp>
      <p:sp>
        <p:nvSpPr>
          <p:cNvPr id="16" name="Freeform: Shape 15">
            <a:extLst>
              <a:ext uri="{FF2B5EF4-FFF2-40B4-BE49-F238E27FC236}">
                <a16:creationId xmlns:a16="http://schemas.microsoft.com/office/drawing/2014/main" id="{B8BE655E-142C-41C9-895E-54D55EDDA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8673443" y="2182330"/>
            <a:ext cx="1755930" cy="4408488"/>
          </a:xfrm>
          <a:custGeom>
            <a:avLst/>
            <a:gdLst>
              <a:gd name="connsiteX0" fmla="*/ 0 w 1755930"/>
              <a:gd name="connsiteY0" fmla="*/ 4023420 h 4408488"/>
              <a:gd name="connsiteX1" fmla="*/ 1 w 1755930"/>
              <a:gd name="connsiteY1" fmla="*/ 4408488 h 4408488"/>
              <a:gd name="connsiteX2" fmla="*/ 1755930 w 1755930"/>
              <a:gd name="connsiteY2" fmla="*/ 4408488 h 4408488"/>
              <a:gd name="connsiteX3" fmla="*/ 1755930 w 1755930"/>
              <a:gd name="connsiteY3" fmla="*/ 0 h 4408488"/>
              <a:gd name="connsiteX4" fmla="*/ 1350156 w 1755930"/>
              <a:gd name="connsiteY4" fmla="*/ 0 h 4408488"/>
              <a:gd name="connsiteX5" fmla="*/ 1350156 w 1755930"/>
              <a:gd name="connsiteY5" fmla="*/ 402362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5930" h="4408488">
                <a:moveTo>
                  <a:pt x="0" y="4023420"/>
                </a:moveTo>
                <a:lnTo>
                  <a:pt x="1" y="4408488"/>
                </a:lnTo>
                <a:lnTo>
                  <a:pt x="1755930" y="4408488"/>
                </a:lnTo>
                <a:lnTo>
                  <a:pt x="1755930" y="0"/>
                </a:lnTo>
                <a:lnTo>
                  <a:pt x="1350156" y="0"/>
                </a:lnTo>
                <a:lnTo>
                  <a:pt x="1350156" y="4023628"/>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31FA68EB-6BAE-8B40-9103-7F67CDE4B0F9}"/>
              </a:ext>
            </a:extLst>
          </p:cNvPr>
          <p:cNvSpPr>
            <a:spLocks noGrp="1"/>
          </p:cNvSpPr>
          <p:nvPr>
            <p:ph type="title"/>
          </p:nvPr>
        </p:nvSpPr>
        <p:spPr>
          <a:xfrm>
            <a:off x="1084006" y="1086143"/>
            <a:ext cx="9969910" cy="3540448"/>
          </a:xfrm>
        </p:spPr>
        <p:txBody>
          <a:bodyPr vert="horz" lIns="91440" tIns="45720" rIns="91440" bIns="45720" rtlCol="0" anchor="b">
            <a:normAutofit/>
          </a:bodyPr>
          <a:lstStyle/>
          <a:p>
            <a:pPr algn="ctr"/>
            <a:r>
              <a:rPr lang="en-US" sz="7200" cap="all" dirty="0"/>
              <a:t>QUESTIONS CARDS</a:t>
            </a:r>
          </a:p>
        </p:txBody>
      </p:sp>
      <p:sp>
        <p:nvSpPr>
          <p:cNvPr id="18" name="Rectangle 17">
            <a:extLst>
              <a:ext uri="{FF2B5EF4-FFF2-40B4-BE49-F238E27FC236}">
                <a16:creationId xmlns:a16="http://schemas.microsoft.com/office/drawing/2014/main" id="{198CC593-9FF4-46EF-81AE-2D26922F1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bg1"/>
              </a:solidFill>
            </a:endParaRPr>
          </a:p>
        </p:txBody>
      </p:sp>
    </p:spTree>
    <p:extLst>
      <p:ext uri="{BB962C8B-B14F-4D97-AF65-F5344CB8AC3E}">
        <p14:creationId xmlns:p14="http://schemas.microsoft.com/office/powerpoint/2010/main" val="35326240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9" name="Group 6">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8"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9"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0" name="Rectangle 10">
            <a:extLst>
              <a:ext uri="{FF2B5EF4-FFF2-40B4-BE49-F238E27FC236}">
                <a16:creationId xmlns:a16="http://schemas.microsoft.com/office/drawing/2014/main" id="{CC30DECA-E52C-4D56-96B9-718590A2E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12">
            <a:extLst>
              <a:ext uri="{FF2B5EF4-FFF2-40B4-BE49-F238E27FC236}">
                <a16:creationId xmlns:a16="http://schemas.microsoft.com/office/drawing/2014/main" id="{7A046A95-1E4D-4EAE-9146-822CF94F04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4" name="Freeform 6">
              <a:extLst>
                <a:ext uri="{FF2B5EF4-FFF2-40B4-BE49-F238E27FC236}">
                  <a16:creationId xmlns:a16="http://schemas.microsoft.com/office/drawing/2014/main" id="{E94C9933-93E1-43FF-8BC2-8F0B7794D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2" name="Freeform 6">
              <a:extLst>
                <a:ext uri="{FF2B5EF4-FFF2-40B4-BE49-F238E27FC236}">
                  <a16:creationId xmlns:a16="http://schemas.microsoft.com/office/drawing/2014/main" id="{B3AA8CBD-7A2E-4084-A09F-484D16658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AA7D5BC1-697D-5F45-9E1C-6AD5DB71D711}"/>
              </a:ext>
            </a:extLst>
          </p:cNvPr>
          <p:cNvSpPr>
            <a:spLocks noGrp="1"/>
          </p:cNvSpPr>
          <p:nvPr>
            <p:ph type="title"/>
          </p:nvPr>
        </p:nvSpPr>
        <p:spPr>
          <a:xfrm>
            <a:off x="1562669" y="1480930"/>
            <a:ext cx="8447964" cy="3254321"/>
          </a:xfrm>
        </p:spPr>
        <p:txBody>
          <a:bodyPr vert="horz" lIns="91440" tIns="45720" rIns="91440" bIns="45720" rtlCol="0" anchor="b">
            <a:normAutofit/>
          </a:bodyPr>
          <a:lstStyle/>
          <a:p>
            <a:r>
              <a:rPr lang="en-US" sz="6600" cap="all"/>
              <a:t>TUESDAY</a:t>
            </a:r>
          </a:p>
        </p:txBody>
      </p:sp>
    </p:spTree>
    <p:extLst>
      <p:ext uri="{BB962C8B-B14F-4D97-AF65-F5344CB8AC3E}">
        <p14:creationId xmlns:p14="http://schemas.microsoft.com/office/powerpoint/2010/main" val="1408002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1B9FB-2BF2-4D44-8384-0443CD5F12D5}"/>
              </a:ext>
            </a:extLst>
          </p:cNvPr>
          <p:cNvSpPr>
            <a:spLocks noGrp="1"/>
          </p:cNvSpPr>
          <p:nvPr>
            <p:ph type="title"/>
          </p:nvPr>
        </p:nvSpPr>
        <p:spPr>
          <a:xfrm>
            <a:off x="1371600" y="685800"/>
            <a:ext cx="9601200" cy="1485900"/>
          </a:xfrm>
        </p:spPr>
        <p:txBody>
          <a:bodyPr>
            <a:normAutofit/>
          </a:bodyPr>
          <a:lstStyle/>
          <a:p>
            <a:r>
              <a:rPr lang="en-US" sz="5400" dirty="0">
                <a:latin typeface="Gilbert Bold Preview5" pitchFamily="2" charset="0"/>
                <a:ea typeface="Gilbert Bold Preview5" pitchFamily="2" charset="0"/>
              </a:rPr>
              <a:t>Symbolism and Absurd Theatre </a:t>
            </a:r>
          </a:p>
        </p:txBody>
      </p:sp>
      <p:graphicFrame>
        <p:nvGraphicFramePr>
          <p:cNvPr id="5" name="Content Placeholder 2">
            <a:extLst>
              <a:ext uri="{FF2B5EF4-FFF2-40B4-BE49-F238E27FC236}">
                <a16:creationId xmlns:a16="http://schemas.microsoft.com/office/drawing/2014/main" id="{67E5FE94-65A0-4301-85B6-C00AA93A3362}"/>
              </a:ext>
            </a:extLst>
          </p:cNvPr>
          <p:cNvGraphicFramePr>
            <a:graphicFrameLocks noGrp="1"/>
          </p:cNvGraphicFramePr>
          <p:nvPr>
            <p:ph idx="1"/>
          </p:nvPr>
        </p:nvGraphicFramePr>
        <p:xfrm>
          <a:off x="1371599" y="1773382"/>
          <a:ext cx="9878291" cy="43988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95159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93D97C6-63EF-4CA6-B01D-25E2772DC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FD249C-DE82-294D-A685-4C17795E895B}"/>
              </a:ext>
            </a:extLst>
          </p:cNvPr>
          <p:cNvSpPr>
            <a:spLocks noGrp="1"/>
          </p:cNvSpPr>
          <p:nvPr>
            <p:ph type="title"/>
          </p:nvPr>
        </p:nvSpPr>
        <p:spPr>
          <a:xfrm>
            <a:off x="5100824" y="685800"/>
            <a:ext cx="6176776" cy="1485900"/>
          </a:xfrm>
        </p:spPr>
        <p:txBody>
          <a:bodyPr>
            <a:normAutofit/>
          </a:bodyPr>
          <a:lstStyle/>
          <a:p>
            <a:r>
              <a:rPr lang="en-US" dirty="0"/>
              <a:t>DADA</a:t>
            </a:r>
          </a:p>
        </p:txBody>
      </p:sp>
      <p:pic>
        <p:nvPicPr>
          <p:cNvPr id="7" name="Graphic 6" descr="Skeleton">
            <a:extLst>
              <a:ext uri="{FF2B5EF4-FFF2-40B4-BE49-F238E27FC236}">
                <a16:creationId xmlns:a16="http://schemas.microsoft.com/office/drawing/2014/main" id="{1A8F1C53-F8C5-4BF0-AD1F-5C3DD1237A3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4276" y="1881930"/>
            <a:ext cx="3093388" cy="3093388"/>
          </a:xfrm>
          <a:prstGeom prst="rect">
            <a:avLst/>
          </a:prstGeom>
        </p:spPr>
      </p:pic>
      <p:sp>
        <p:nvSpPr>
          <p:cNvPr id="12" name="Rectangle 11">
            <a:extLst>
              <a:ext uri="{FF2B5EF4-FFF2-40B4-BE49-F238E27FC236}">
                <a16:creationId xmlns:a16="http://schemas.microsoft.com/office/drawing/2014/main" id="{5DA4A40B-EDCE-42FC-B189-AEFB4F82E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39C4F0DC-362F-0F48-A552-2E625D9A874B}"/>
              </a:ext>
            </a:extLst>
          </p:cNvPr>
          <p:cNvSpPr>
            <a:spLocks noGrp="1"/>
          </p:cNvSpPr>
          <p:nvPr>
            <p:ph idx="1"/>
          </p:nvPr>
        </p:nvSpPr>
        <p:spPr>
          <a:xfrm>
            <a:off x="5100824" y="2286000"/>
            <a:ext cx="6176776" cy="3581400"/>
          </a:xfrm>
        </p:spPr>
        <p:txBody>
          <a:bodyPr>
            <a:normAutofit/>
          </a:bodyPr>
          <a:lstStyle/>
          <a:p>
            <a:pPr fontAlgn="base"/>
            <a:r>
              <a:rPr lang="en-GB" sz="1600" dirty="0"/>
              <a:t>No Absolute belief</a:t>
            </a:r>
          </a:p>
          <a:p>
            <a:pPr fontAlgn="base"/>
            <a:r>
              <a:rPr lang="en-GB" sz="1600" dirty="0"/>
              <a:t>Reject everything</a:t>
            </a:r>
          </a:p>
          <a:p>
            <a:pPr fontAlgn="base"/>
            <a:r>
              <a:rPr lang="en-GB" sz="1600" dirty="0"/>
              <a:t>Anti-war - WW1 CATALYST</a:t>
            </a:r>
          </a:p>
          <a:p>
            <a:pPr fontAlgn="base"/>
            <a:r>
              <a:rPr lang="en-GB" sz="1600" dirty="0"/>
              <a:t>Anti-art - Challenge what art is. </a:t>
            </a:r>
          </a:p>
          <a:p>
            <a:pPr fontAlgn="base"/>
            <a:r>
              <a:rPr lang="en-GB" sz="1600" dirty="0"/>
              <a:t>Chance - Hans Arp</a:t>
            </a:r>
          </a:p>
          <a:p>
            <a:pPr fontAlgn="base"/>
            <a:r>
              <a:rPr lang="en-GB" sz="1600" dirty="0"/>
              <a:t>Ready-Made - Marcel Duchamp</a:t>
            </a:r>
          </a:p>
          <a:p>
            <a:pPr fontAlgn="base"/>
            <a:r>
              <a:rPr lang="en-GB" sz="1600" dirty="0"/>
              <a:t>A Rebellion and outcry for </a:t>
            </a:r>
            <a:r>
              <a:rPr lang="en-GB" sz="1600" dirty="0" err="1"/>
              <a:t>change.Artistic</a:t>
            </a:r>
            <a:r>
              <a:rPr lang="en-GB" sz="1600" dirty="0"/>
              <a:t>, Social and Political.</a:t>
            </a:r>
          </a:p>
          <a:p>
            <a:pPr fontAlgn="base"/>
            <a:r>
              <a:rPr lang="en-GB" sz="1600" dirty="0"/>
              <a:t>A hatred for the ‘typical artist and typical art’</a:t>
            </a:r>
          </a:p>
          <a:p>
            <a:endParaRPr lang="en-US" sz="1600" dirty="0"/>
          </a:p>
        </p:txBody>
      </p:sp>
    </p:spTree>
    <p:extLst>
      <p:ext uri="{BB962C8B-B14F-4D97-AF65-F5344CB8AC3E}">
        <p14:creationId xmlns:p14="http://schemas.microsoft.com/office/powerpoint/2010/main" val="11327975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93D97C6-63EF-4CA6-B01D-25E2772DC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FD249C-DE82-294D-A685-4C17795E895B}"/>
              </a:ext>
            </a:extLst>
          </p:cNvPr>
          <p:cNvSpPr>
            <a:spLocks noGrp="1"/>
          </p:cNvSpPr>
          <p:nvPr>
            <p:ph type="title"/>
          </p:nvPr>
        </p:nvSpPr>
        <p:spPr>
          <a:xfrm>
            <a:off x="5100824" y="685800"/>
            <a:ext cx="6176776" cy="1485900"/>
          </a:xfrm>
        </p:spPr>
        <p:txBody>
          <a:bodyPr>
            <a:normAutofit/>
          </a:bodyPr>
          <a:lstStyle/>
          <a:p>
            <a:r>
              <a:rPr lang="en-US" dirty="0"/>
              <a:t>SURREALISM</a:t>
            </a:r>
          </a:p>
        </p:txBody>
      </p:sp>
      <p:pic>
        <p:nvPicPr>
          <p:cNvPr id="7" name="Graphic 6" descr="Brain in head">
            <a:extLst>
              <a:ext uri="{FF2B5EF4-FFF2-40B4-BE49-F238E27FC236}">
                <a16:creationId xmlns:a16="http://schemas.microsoft.com/office/drawing/2014/main" id="{1A8F1C53-F8C5-4BF0-AD1F-5C3DD1237A36}"/>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634276" y="1881930"/>
            <a:ext cx="3093388" cy="3093388"/>
          </a:xfrm>
          <a:prstGeom prst="rect">
            <a:avLst/>
          </a:prstGeom>
        </p:spPr>
      </p:pic>
      <p:sp>
        <p:nvSpPr>
          <p:cNvPr id="12" name="Rectangle 11">
            <a:extLst>
              <a:ext uri="{FF2B5EF4-FFF2-40B4-BE49-F238E27FC236}">
                <a16:creationId xmlns:a16="http://schemas.microsoft.com/office/drawing/2014/main" id="{5DA4A40B-EDCE-42FC-B189-AEFB4F82E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39C4F0DC-362F-0F48-A552-2E625D9A874B}"/>
              </a:ext>
            </a:extLst>
          </p:cNvPr>
          <p:cNvSpPr>
            <a:spLocks noGrp="1"/>
          </p:cNvSpPr>
          <p:nvPr>
            <p:ph idx="1"/>
          </p:nvPr>
        </p:nvSpPr>
        <p:spPr>
          <a:xfrm>
            <a:off x="5100824" y="2286000"/>
            <a:ext cx="6176776" cy="3581400"/>
          </a:xfrm>
        </p:spPr>
        <p:txBody>
          <a:bodyPr>
            <a:normAutofit/>
          </a:bodyPr>
          <a:lstStyle/>
          <a:p>
            <a:r>
              <a:rPr lang="en-US" sz="1600" dirty="0"/>
              <a:t>Exploring the sub-conscious </a:t>
            </a:r>
          </a:p>
          <a:p>
            <a:r>
              <a:rPr lang="en-US" sz="1600" dirty="0"/>
              <a:t>Automation </a:t>
            </a:r>
          </a:p>
          <a:p>
            <a:r>
              <a:rPr lang="en-US" sz="1600" dirty="0"/>
              <a:t>Dreams </a:t>
            </a:r>
          </a:p>
          <a:p>
            <a:r>
              <a:rPr lang="en-US" sz="1600" dirty="0"/>
              <a:t>Sex </a:t>
            </a:r>
          </a:p>
          <a:p>
            <a:r>
              <a:rPr lang="en-US" sz="1600" dirty="0"/>
              <a:t>Impulse </a:t>
            </a:r>
          </a:p>
          <a:p>
            <a:r>
              <a:rPr lang="en-US" sz="1600" dirty="0"/>
              <a:t>Imagination </a:t>
            </a:r>
          </a:p>
          <a:p>
            <a:r>
              <a:rPr lang="en-US" sz="1600" dirty="0"/>
              <a:t>Juxtapositions </a:t>
            </a:r>
          </a:p>
          <a:p>
            <a:r>
              <a:rPr lang="en-US" sz="1600" dirty="0"/>
              <a:t>Often the subject is out of their reality</a:t>
            </a:r>
          </a:p>
          <a:p>
            <a:r>
              <a:rPr lang="en-US" sz="1600" dirty="0"/>
              <a:t>Union of conscious and unconscious thought. </a:t>
            </a:r>
          </a:p>
        </p:txBody>
      </p:sp>
      <p:sp>
        <p:nvSpPr>
          <p:cNvPr id="4" name="Rectangle 3">
            <a:extLst>
              <a:ext uri="{FF2B5EF4-FFF2-40B4-BE49-F238E27FC236}">
                <a16:creationId xmlns:a16="http://schemas.microsoft.com/office/drawing/2014/main" id="{13132001-5BD7-5146-BD24-20162453D056}"/>
              </a:ext>
            </a:extLst>
          </p:cNvPr>
          <p:cNvSpPr/>
          <p:nvPr/>
        </p:nvSpPr>
        <p:spPr>
          <a:xfrm>
            <a:off x="5974813" y="3244334"/>
            <a:ext cx="242374" cy="369332"/>
          </a:xfrm>
          <a:prstGeom prst="rect">
            <a:avLst/>
          </a:prstGeom>
        </p:spPr>
        <p:txBody>
          <a:bodyPr wrap="none">
            <a:spAutoFit/>
          </a:bodyPr>
          <a:lstStyle/>
          <a:p>
            <a:r>
              <a:rPr lang="en-GB" dirty="0"/>
              <a:t> </a:t>
            </a:r>
            <a:endParaRPr lang="en-US" dirty="0"/>
          </a:p>
        </p:txBody>
      </p:sp>
    </p:spTree>
    <p:extLst>
      <p:ext uri="{BB962C8B-B14F-4D97-AF65-F5344CB8AC3E}">
        <p14:creationId xmlns:p14="http://schemas.microsoft.com/office/powerpoint/2010/main" val="12986732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CC30DECA-E52C-4D56-96B9-718590A2E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A046A95-1E4D-4EAE-9146-822CF94F04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5" name="Freeform 6">
              <a:extLst>
                <a:ext uri="{FF2B5EF4-FFF2-40B4-BE49-F238E27FC236}">
                  <a16:creationId xmlns:a16="http://schemas.microsoft.com/office/drawing/2014/main" id="{E94C9933-93E1-43FF-8BC2-8F0B7794D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6" name="Freeform 6">
              <a:extLst>
                <a:ext uri="{FF2B5EF4-FFF2-40B4-BE49-F238E27FC236}">
                  <a16:creationId xmlns:a16="http://schemas.microsoft.com/office/drawing/2014/main" id="{B3AA8CBD-7A2E-4084-A09F-484D16658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8A0FB120-0F20-824C-8935-C2860E21A83C}"/>
              </a:ext>
            </a:extLst>
          </p:cNvPr>
          <p:cNvSpPr>
            <a:spLocks noGrp="1"/>
          </p:cNvSpPr>
          <p:nvPr>
            <p:ph type="title"/>
          </p:nvPr>
        </p:nvSpPr>
        <p:spPr>
          <a:xfrm>
            <a:off x="1562669" y="1480930"/>
            <a:ext cx="8447964" cy="3254321"/>
          </a:xfrm>
        </p:spPr>
        <p:txBody>
          <a:bodyPr vert="horz" lIns="91440" tIns="45720" rIns="91440" bIns="45720" rtlCol="0" anchor="b">
            <a:normAutofit/>
          </a:bodyPr>
          <a:lstStyle/>
          <a:p>
            <a:r>
              <a:rPr lang="en-US" sz="6600" cap="all"/>
              <a:t>Anomie</a:t>
            </a:r>
          </a:p>
        </p:txBody>
      </p:sp>
    </p:spTree>
    <p:extLst>
      <p:ext uri="{BB962C8B-B14F-4D97-AF65-F5344CB8AC3E}">
        <p14:creationId xmlns:p14="http://schemas.microsoft.com/office/powerpoint/2010/main" val="16848716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1"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3" name="Rectangle 12">
            <a:extLst>
              <a:ext uri="{FF2B5EF4-FFF2-40B4-BE49-F238E27FC236}">
                <a16:creationId xmlns:a16="http://schemas.microsoft.com/office/drawing/2014/main" id="{CC30DECA-E52C-4D56-96B9-718590A2E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7A046A95-1E4D-4EAE-9146-822CF94F04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6" name="Freeform 6">
              <a:extLst>
                <a:ext uri="{FF2B5EF4-FFF2-40B4-BE49-F238E27FC236}">
                  <a16:creationId xmlns:a16="http://schemas.microsoft.com/office/drawing/2014/main" id="{E94C9933-93E1-43FF-8BC2-8F0B7794D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7" name="Freeform 6">
              <a:extLst>
                <a:ext uri="{FF2B5EF4-FFF2-40B4-BE49-F238E27FC236}">
                  <a16:creationId xmlns:a16="http://schemas.microsoft.com/office/drawing/2014/main" id="{B3AA8CBD-7A2E-4084-A09F-484D16658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0E272996-1545-4C43-BFA4-02C9AA41C615}"/>
              </a:ext>
            </a:extLst>
          </p:cNvPr>
          <p:cNvSpPr>
            <a:spLocks noGrp="1"/>
          </p:cNvSpPr>
          <p:nvPr>
            <p:ph type="title"/>
          </p:nvPr>
        </p:nvSpPr>
        <p:spPr>
          <a:xfrm>
            <a:off x="1562669" y="1480930"/>
            <a:ext cx="8447964" cy="3254321"/>
          </a:xfrm>
        </p:spPr>
        <p:txBody>
          <a:bodyPr vert="horz" lIns="91440" tIns="45720" rIns="91440" bIns="45720" rtlCol="0" anchor="b">
            <a:normAutofit/>
          </a:bodyPr>
          <a:lstStyle/>
          <a:p>
            <a:r>
              <a:rPr lang="en-US" sz="6600" cap="all" dirty="0"/>
              <a:t>EXISTENTIALISM</a:t>
            </a:r>
            <a:br>
              <a:rPr lang="en-US" sz="6600" cap="all" dirty="0"/>
            </a:br>
            <a:br>
              <a:rPr lang="en-US" sz="6600" cap="all" dirty="0"/>
            </a:br>
            <a:endParaRPr lang="en-US" sz="6600" cap="all" dirty="0"/>
          </a:p>
        </p:txBody>
      </p:sp>
      <p:sp>
        <p:nvSpPr>
          <p:cNvPr id="4" name="Rectangle 3">
            <a:extLst>
              <a:ext uri="{FF2B5EF4-FFF2-40B4-BE49-F238E27FC236}">
                <a16:creationId xmlns:a16="http://schemas.microsoft.com/office/drawing/2014/main" id="{AF2E497F-D25F-104D-943F-B03FCD039E1C}"/>
              </a:ext>
            </a:extLst>
          </p:cNvPr>
          <p:cNvSpPr/>
          <p:nvPr/>
        </p:nvSpPr>
        <p:spPr>
          <a:xfrm>
            <a:off x="5974813" y="3244334"/>
            <a:ext cx="242374" cy="369332"/>
          </a:xfrm>
          <a:prstGeom prst="rect">
            <a:avLst/>
          </a:prstGeom>
        </p:spPr>
        <p:txBody>
          <a:bodyPr wrap="none">
            <a:spAutoFit/>
          </a:bodyPr>
          <a:lstStyle/>
          <a:p>
            <a:pPr>
              <a:spcAft>
                <a:spcPts val="600"/>
              </a:spcAft>
            </a:pPr>
            <a:r>
              <a:rPr lang="en-GB" dirty="0"/>
              <a:t> </a:t>
            </a:r>
            <a:endParaRPr lang="en-US"/>
          </a:p>
        </p:txBody>
      </p:sp>
    </p:spTree>
    <p:extLst>
      <p:ext uri="{BB962C8B-B14F-4D97-AF65-F5344CB8AC3E}">
        <p14:creationId xmlns:p14="http://schemas.microsoft.com/office/powerpoint/2010/main" val="27081571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6530C-6430-C741-B89F-1F2602EE35DD}"/>
              </a:ext>
            </a:extLst>
          </p:cNvPr>
          <p:cNvSpPr>
            <a:spLocks noGrp="1"/>
          </p:cNvSpPr>
          <p:nvPr>
            <p:ph type="title"/>
          </p:nvPr>
        </p:nvSpPr>
        <p:spPr/>
        <p:txBody>
          <a:bodyPr/>
          <a:lstStyle/>
          <a:p>
            <a:r>
              <a:rPr lang="en-GB" dirty="0"/>
              <a:t>Existentialism</a:t>
            </a:r>
            <a:endParaRPr lang="en-US" dirty="0"/>
          </a:p>
        </p:txBody>
      </p:sp>
      <p:sp>
        <p:nvSpPr>
          <p:cNvPr id="3" name="Content Placeholder 2">
            <a:extLst>
              <a:ext uri="{FF2B5EF4-FFF2-40B4-BE49-F238E27FC236}">
                <a16:creationId xmlns:a16="http://schemas.microsoft.com/office/drawing/2014/main" id="{49571677-0450-064A-BC2C-71E1F351CA2D}"/>
              </a:ext>
            </a:extLst>
          </p:cNvPr>
          <p:cNvSpPr>
            <a:spLocks noGrp="1"/>
          </p:cNvSpPr>
          <p:nvPr>
            <p:ph idx="1"/>
          </p:nvPr>
        </p:nvSpPr>
        <p:spPr/>
        <p:txBody>
          <a:bodyPr>
            <a:normAutofit/>
          </a:bodyPr>
          <a:lstStyle/>
          <a:p>
            <a:r>
              <a:rPr lang="en-GB" dirty="0"/>
              <a:t>Simply put Existentialism is the philosophy of life’s meaning. </a:t>
            </a:r>
          </a:p>
          <a:p>
            <a:r>
              <a:rPr lang="en-GB" dirty="0"/>
              <a:t>There is no one definition of Existentialism rather a gathering of thoughts, ideas and philosophy about what life means. There have been many Existentialist thinkers and writers over the years. Many of whom deny being Existentialist. Many people argue there is no unifying idea called Existentialism. (BUT DON’T WORRY ABOUT THAT)</a:t>
            </a:r>
          </a:p>
          <a:p>
            <a:r>
              <a:rPr lang="en-GB" dirty="0"/>
              <a:t>When WE talk about Existentialism we need to understand it as an idea, a mood and a motivation. </a:t>
            </a:r>
          </a:p>
          <a:p>
            <a:r>
              <a:rPr lang="en-GB" dirty="0"/>
              <a:t>Existentialism and The Existential Crisis </a:t>
            </a:r>
          </a:p>
        </p:txBody>
      </p:sp>
    </p:spTree>
    <p:extLst>
      <p:ext uri="{BB962C8B-B14F-4D97-AF65-F5344CB8AC3E}">
        <p14:creationId xmlns:p14="http://schemas.microsoft.com/office/powerpoint/2010/main" val="34275786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77A9C-A5D6-5740-9E25-D3B98B79997F}"/>
              </a:ext>
            </a:extLst>
          </p:cNvPr>
          <p:cNvSpPr>
            <a:spLocks noGrp="1"/>
          </p:cNvSpPr>
          <p:nvPr>
            <p:ph type="title"/>
          </p:nvPr>
        </p:nvSpPr>
        <p:spPr/>
        <p:txBody>
          <a:bodyPr>
            <a:normAutofit fontScale="90000"/>
          </a:bodyPr>
          <a:lstStyle/>
          <a:p>
            <a:r>
              <a:rPr lang="en-GB" dirty="0"/>
              <a:t>EXISTENTIAL QUESTIONS</a:t>
            </a:r>
            <a:br>
              <a:rPr lang="en-GB" dirty="0"/>
            </a:br>
            <a:br>
              <a:rPr lang="en-GB" dirty="0"/>
            </a:br>
            <a:endParaRPr lang="en-US" dirty="0"/>
          </a:p>
        </p:txBody>
      </p:sp>
      <p:sp>
        <p:nvSpPr>
          <p:cNvPr id="3" name="Content Placeholder 2">
            <a:extLst>
              <a:ext uri="{FF2B5EF4-FFF2-40B4-BE49-F238E27FC236}">
                <a16:creationId xmlns:a16="http://schemas.microsoft.com/office/drawing/2014/main" id="{D09FDB64-0C10-7941-AF0C-B8AF65BA2CBA}"/>
              </a:ext>
            </a:extLst>
          </p:cNvPr>
          <p:cNvSpPr>
            <a:spLocks noGrp="1"/>
          </p:cNvSpPr>
          <p:nvPr>
            <p:ph idx="1"/>
          </p:nvPr>
        </p:nvSpPr>
        <p:spPr/>
        <p:txBody>
          <a:bodyPr>
            <a:normAutofit fontScale="92500" lnSpcReduction="20000"/>
          </a:bodyPr>
          <a:lstStyle/>
          <a:p>
            <a:r>
              <a:rPr lang="en-GB" dirty="0"/>
              <a:t>WHY AM I HERE?      WHAT DOES IT ALL MEAN?   </a:t>
            </a:r>
          </a:p>
          <a:p>
            <a:r>
              <a:rPr lang="en-GB" dirty="0"/>
              <a:t>WHAT’S MY PURPOSE?    WHAT SHOULD I DO WITH MY LIFE?</a:t>
            </a:r>
          </a:p>
          <a:p>
            <a:r>
              <a:rPr lang="en-GB" dirty="0"/>
              <a:t>WHAT IS LIFE?     IS IT EVEN WORTH LIVING?    WHY ARE WE HERE?</a:t>
            </a:r>
          </a:p>
          <a:p>
            <a:r>
              <a:rPr lang="en-GB" dirty="0"/>
              <a:t>WHAT IS MONEY?    HOW DID IT COME TO EXIST?</a:t>
            </a:r>
          </a:p>
          <a:p>
            <a:r>
              <a:rPr lang="en-GB" dirty="0"/>
              <a:t>IS THIS THE REAL LIFE OR IS THIS JUST FANTASY?</a:t>
            </a:r>
          </a:p>
          <a:p>
            <a:r>
              <a:rPr lang="en-GB" dirty="0"/>
              <a:t>CAUGHT IN A LANDSLIDE NO ESCAPE FROM REALITY</a:t>
            </a:r>
          </a:p>
          <a:p>
            <a:r>
              <a:rPr lang="en-GB" dirty="0"/>
              <a:t>OPEN YOUR EYES LOOK UP TO THE SKIES AND SEEEEEEE</a:t>
            </a:r>
          </a:p>
          <a:p>
            <a:r>
              <a:rPr lang="en-GB" dirty="0"/>
              <a:t>CAN WE EVER REALLY BE SURE OF ANYTHING?</a:t>
            </a:r>
          </a:p>
          <a:p>
            <a:br>
              <a:rPr lang="en-GB" dirty="0"/>
            </a:br>
            <a:endParaRPr lang="en-US" dirty="0"/>
          </a:p>
        </p:txBody>
      </p:sp>
    </p:spTree>
    <p:extLst>
      <p:ext uri="{BB962C8B-B14F-4D97-AF65-F5344CB8AC3E}">
        <p14:creationId xmlns:p14="http://schemas.microsoft.com/office/powerpoint/2010/main" val="40779848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079CA-68C2-6545-A8E8-CB990DDCEF39}"/>
              </a:ext>
            </a:extLst>
          </p:cNvPr>
          <p:cNvSpPr>
            <a:spLocks noGrp="1"/>
          </p:cNvSpPr>
          <p:nvPr>
            <p:ph type="title"/>
          </p:nvPr>
        </p:nvSpPr>
        <p:spPr/>
        <p:txBody>
          <a:bodyPr/>
          <a:lstStyle/>
          <a:p>
            <a:r>
              <a:rPr lang="en-GB" dirty="0"/>
              <a:t>EXISTENTIALISM</a:t>
            </a:r>
            <a:endParaRPr lang="en-US" dirty="0"/>
          </a:p>
        </p:txBody>
      </p:sp>
      <p:sp>
        <p:nvSpPr>
          <p:cNvPr id="3" name="Content Placeholder 2">
            <a:extLst>
              <a:ext uri="{FF2B5EF4-FFF2-40B4-BE49-F238E27FC236}">
                <a16:creationId xmlns:a16="http://schemas.microsoft.com/office/drawing/2014/main" id="{F6418184-D1DC-8647-87AA-3B569C49A483}"/>
              </a:ext>
            </a:extLst>
          </p:cNvPr>
          <p:cNvSpPr>
            <a:spLocks noGrp="1"/>
          </p:cNvSpPr>
          <p:nvPr>
            <p:ph idx="1"/>
          </p:nvPr>
        </p:nvSpPr>
        <p:spPr/>
        <p:txBody>
          <a:bodyPr>
            <a:normAutofit fontScale="92500"/>
          </a:bodyPr>
          <a:lstStyle/>
          <a:p>
            <a:r>
              <a:rPr lang="en-GB" dirty="0"/>
              <a:t>HUMANS ARE BORN WITH THE DESIRE FOR PURPOSE. HOWEVER OUR PURPOSE CAN NEVER BE KNOWN. </a:t>
            </a:r>
          </a:p>
          <a:p>
            <a:r>
              <a:rPr lang="en-GB" dirty="0"/>
              <a:t>THE PURPOSE TO LIFE CAN NEVER BE KNOWN AND THUS IS MEANINGLESS CONSEQUENTLY LIFE IS THEREFORE MEANINGLESS.</a:t>
            </a:r>
          </a:p>
          <a:p>
            <a:r>
              <a:rPr lang="en-GB" dirty="0"/>
              <a:t>ANY ATTEMPT TO GIVE LIFE MEANING OR RULES IS JUST A LIE WE TELL OURSELVES FOR COMFORT. EG GOVERNMENT, RELIGION, MONEY, CAREER...SOCIETY.</a:t>
            </a:r>
          </a:p>
          <a:p>
            <a:r>
              <a:rPr lang="en-GB" dirty="0"/>
              <a:t>WE ARE TRAPPED BY THE PURPOSE WE ARE TAUGHT BY PARENTS, TEACHERS, SOCIETY. </a:t>
            </a:r>
          </a:p>
          <a:p>
            <a:r>
              <a:rPr lang="en-GB" dirty="0"/>
              <a:t>ANY DECISION YOU MAKE AT ANY POINT IN YOUR LIFE IS ULTIMATELY MEANINGLESS. </a:t>
            </a:r>
          </a:p>
          <a:p>
            <a:br>
              <a:rPr lang="en-GB" dirty="0"/>
            </a:br>
            <a:endParaRPr lang="en-US" dirty="0"/>
          </a:p>
        </p:txBody>
      </p:sp>
    </p:spTree>
    <p:extLst>
      <p:ext uri="{BB962C8B-B14F-4D97-AF65-F5344CB8AC3E}">
        <p14:creationId xmlns:p14="http://schemas.microsoft.com/office/powerpoint/2010/main" val="1014221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5B0C8-7F17-D343-8E1C-F2F5F4DFD661}"/>
              </a:ext>
            </a:extLst>
          </p:cNvPr>
          <p:cNvSpPr>
            <a:spLocks noGrp="1"/>
          </p:cNvSpPr>
          <p:nvPr>
            <p:ph type="title"/>
          </p:nvPr>
        </p:nvSpPr>
        <p:spPr/>
        <p:txBody>
          <a:bodyPr/>
          <a:lstStyle/>
          <a:p>
            <a:r>
              <a:rPr lang="en-US" dirty="0"/>
              <a:t>EXISTENTIALISM</a:t>
            </a:r>
          </a:p>
        </p:txBody>
      </p:sp>
      <p:sp>
        <p:nvSpPr>
          <p:cNvPr id="3" name="Content Placeholder 2">
            <a:extLst>
              <a:ext uri="{FF2B5EF4-FFF2-40B4-BE49-F238E27FC236}">
                <a16:creationId xmlns:a16="http://schemas.microsoft.com/office/drawing/2014/main" id="{DAECB5DE-BB4D-7B4F-9DC1-E01B7D88CFD5}"/>
              </a:ext>
            </a:extLst>
          </p:cNvPr>
          <p:cNvSpPr>
            <a:spLocks noGrp="1"/>
          </p:cNvSpPr>
          <p:nvPr>
            <p:ph idx="1"/>
          </p:nvPr>
        </p:nvSpPr>
        <p:spPr/>
        <p:txBody>
          <a:bodyPr/>
          <a:lstStyle/>
          <a:p>
            <a:r>
              <a:rPr lang="en-GB" dirty="0"/>
              <a:t>HOW HAVE YOU ENDED UP IN THIS ROOM?</a:t>
            </a:r>
          </a:p>
          <a:p>
            <a:br>
              <a:rPr lang="en-GB" dirty="0"/>
            </a:br>
            <a:r>
              <a:rPr lang="en-GB" dirty="0"/>
              <a:t>YOU CAN NEVER KNOW IF YOU HAVE MADE THE ‘RIGHT’ CHOICE. THE EXISTENTIALIST WOULD SAY THERE IS NO RIGHT CHOICE ONLY CHOICE ITSELF. NOBODY CAN KNOW THE ‘RIGHT’ CHOICES IN LIFE. THEREFORE YOU ALONE CARRY THE BURDEN OF HOW TO LIVE YOUR LIFE. ONCE YOU EMBRACE THE FACT THAT LIFE IS MEANINGLESS YOU WILL HAVE EXISTENTIAL AWARENESS.</a:t>
            </a:r>
          </a:p>
          <a:p>
            <a:pPr marL="0" indent="0">
              <a:buNone/>
            </a:pPr>
            <a:br>
              <a:rPr lang="en-GB" dirty="0"/>
            </a:br>
            <a:endParaRPr lang="en-US" dirty="0"/>
          </a:p>
        </p:txBody>
      </p:sp>
    </p:spTree>
    <p:extLst>
      <p:ext uri="{BB962C8B-B14F-4D97-AF65-F5344CB8AC3E}">
        <p14:creationId xmlns:p14="http://schemas.microsoft.com/office/powerpoint/2010/main" val="230177963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1" name="Rectangle 11">
            <a:extLst>
              <a:ext uri="{FF2B5EF4-FFF2-40B4-BE49-F238E27FC236}">
                <a16:creationId xmlns:a16="http://schemas.microsoft.com/office/drawing/2014/main" id="{9ECB0E0D-AC1B-4E83-84EA-237BFA2063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13">
            <a:extLst>
              <a:ext uri="{FF2B5EF4-FFF2-40B4-BE49-F238E27FC236}">
                <a16:creationId xmlns:a16="http://schemas.microsoft.com/office/drawing/2014/main" id="{D6DCB3B1-E1A7-4510-831B-77C8EFF56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5" name="Freeform 6">
              <a:extLst>
                <a:ext uri="{FF2B5EF4-FFF2-40B4-BE49-F238E27FC236}">
                  <a16:creationId xmlns:a16="http://schemas.microsoft.com/office/drawing/2014/main" id="{10132A3B-10CF-4EEB-BA1F-A63D2ED61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3" name="Freeform 6">
              <a:extLst>
                <a:ext uri="{FF2B5EF4-FFF2-40B4-BE49-F238E27FC236}">
                  <a16:creationId xmlns:a16="http://schemas.microsoft.com/office/drawing/2014/main" id="{014E52ED-3C51-46E6-BE4B-14FFAB2C3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1D4F69D6-B206-574C-AAE2-544B15D399CC}"/>
              </a:ext>
            </a:extLst>
          </p:cNvPr>
          <p:cNvSpPr>
            <a:spLocks noGrp="1"/>
          </p:cNvSpPr>
          <p:nvPr>
            <p:ph type="title"/>
          </p:nvPr>
        </p:nvSpPr>
        <p:spPr>
          <a:xfrm>
            <a:off x="1478521" y="1480930"/>
            <a:ext cx="5751537" cy="3848521"/>
          </a:xfrm>
        </p:spPr>
        <p:txBody>
          <a:bodyPr vert="horz" lIns="91440" tIns="45720" rIns="91440" bIns="45720" rtlCol="0" anchor="ctr">
            <a:normAutofit/>
          </a:bodyPr>
          <a:lstStyle/>
          <a:p>
            <a:pPr algn="r"/>
            <a:r>
              <a:rPr lang="en-US" sz="6100" cap="all"/>
              <a:t>CREATE AN ABSTRACT PERFORMANCE.</a:t>
            </a:r>
          </a:p>
        </p:txBody>
      </p:sp>
      <p:sp>
        <p:nvSpPr>
          <p:cNvPr id="3" name="Content Placeholder 2">
            <a:extLst>
              <a:ext uri="{FF2B5EF4-FFF2-40B4-BE49-F238E27FC236}">
                <a16:creationId xmlns:a16="http://schemas.microsoft.com/office/drawing/2014/main" id="{AC70F52A-9DB2-A64C-BF42-5FBD206D0712}"/>
              </a:ext>
            </a:extLst>
          </p:cNvPr>
          <p:cNvSpPr>
            <a:spLocks noGrp="1"/>
          </p:cNvSpPr>
          <p:nvPr>
            <p:ph idx="1"/>
          </p:nvPr>
        </p:nvSpPr>
        <p:spPr>
          <a:xfrm>
            <a:off x="8119870" y="1480929"/>
            <a:ext cx="2593610" cy="3848522"/>
          </a:xfrm>
        </p:spPr>
        <p:txBody>
          <a:bodyPr vert="horz" lIns="91440" tIns="45720" rIns="91440" bIns="45720" rtlCol="0" anchor="ctr">
            <a:normAutofit/>
          </a:bodyPr>
          <a:lstStyle/>
          <a:p>
            <a:pPr marL="0" indent="0">
              <a:lnSpc>
                <a:spcPct val="112000"/>
              </a:lnSpc>
              <a:spcBef>
                <a:spcPts val="0"/>
              </a:spcBef>
              <a:spcAft>
                <a:spcPts val="600"/>
              </a:spcAft>
              <a:buNone/>
            </a:pPr>
            <a:r>
              <a:rPr lang="en-US" sz="2300"/>
              <a:t>LESS THAN ONE MINUTE</a:t>
            </a:r>
          </a:p>
        </p:txBody>
      </p:sp>
      <p:cxnSp>
        <p:nvCxnSpPr>
          <p:cNvPr id="24" name="Straight Connector 17">
            <a:extLst>
              <a:ext uri="{FF2B5EF4-FFF2-40B4-BE49-F238E27FC236}">
                <a16:creationId xmlns:a16="http://schemas.microsoft.com/office/drawing/2014/main" id="{6116DDC6-8F07-46CC-8751-E5C9346B2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4964" y="2388358"/>
            <a:ext cx="0" cy="1856096"/>
          </a:xfrm>
          <a:prstGeom prst="line">
            <a:avLst/>
          </a:prstGeom>
          <a:ln w="25400" cap="sq">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94969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1"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2"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4" name="Rectangle 13">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A28452-3885-2D49-9B1C-23111586E5F7}"/>
              </a:ext>
            </a:extLst>
          </p:cNvPr>
          <p:cNvSpPr>
            <a:spLocks noGrp="1"/>
          </p:cNvSpPr>
          <p:nvPr>
            <p:ph type="title"/>
          </p:nvPr>
        </p:nvSpPr>
        <p:spPr>
          <a:xfrm>
            <a:off x="8154186" y="634028"/>
            <a:ext cx="3355942" cy="3732835"/>
          </a:xfrm>
        </p:spPr>
        <p:txBody>
          <a:bodyPr vert="horz" lIns="91440" tIns="45720" rIns="91440" bIns="45720" rtlCol="0" anchor="b">
            <a:normAutofit/>
          </a:bodyPr>
          <a:lstStyle/>
          <a:p>
            <a:pPr algn="ctr"/>
            <a:r>
              <a:rPr lang="en-US" sz="6000" kern="1200" cap="all" baseline="0" dirty="0">
                <a:solidFill>
                  <a:schemeClr val="tx2"/>
                </a:solidFill>
                <a:latin typeface="Gilbert Bold Preview5" pitchFamily="2" charset="0"/>
                <a:ea typeface="Gilbert Bold Preview5" pitchFamily="2" charset="0"/>
              </a:rPr>
              <a:t>LUNCH</a:t>
            </a:r>
          </a:p>
        </p:txBody>
      </p:sp>
      <p:sp>
        <p:nvSpPr>
          <p:cNvPr id="16"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18"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7" name="Graphic 6" descr="Fork and knife">
            <a:extLst>
              <a:ext uri="{FF2B5EF4-FFF2-40B4-BE49-F238E27FC236}">
                <a16:creationId xmlns:a16="http://schemas.microsoft.com/office/drawing/2014/main" id="{51116EF9-51DE-425C-9781-800B2EA963A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840771" y="1411475"/>
            <a:ext cx="4375510" cy="4375510"/>
          </a:xfrm>
          <a:prstGeom prst="rect">
            <a:avLst/>
          </a:prstGeom>
        </p:spPr>
      </p:pic>
      <p:sp>
        <p:nvSpPr>
          <p:cNvPr id="3" name="Rectangle 2">
            <a:extLst>
              <a:ext uri="{FF2B5EF4-FFF2-40B4-BE49-F238E27FC236}">
                <a16:creationId xmlns:a16="http://schemas.microsoft.com/office/drawing/2014/main" id="{F6AC5E50-A2F9-AE42-942D-77C3125F4DB2}"/>
              </a:ext>
            </a:extLst>
          </p:cNvPr>
          <p:cNvSpPr/>
          <p:nvPr/>
        </p:nvSpPr>
        <p:spPr>
          <a:xfrm>
            <a:off x="5974813" y="3244334"/>
            <a:ext cx="242374" cy="369332"/>
          </a:xfrm>
          <a:prstGeom prst="rect">
            <a:avLst/>
          </a:prstGeom>
        </p:spPr>
        <p:txBody>
          <a:bodyPr wrap="none">
            <a:spAutoFit/>
          </a:bodyPr>
          <a:lstStyle/>
          <a:p>
            <a:r>
              <a:rPr lang="en-GB" dirty="0"/>
              <a:t> </a:t>
            </a:r>
            <a:endParaRPr lang="en-US" dirty="0"/>
          </a:p>
        </p:txBody>
      </p:sp>
    </p:spTree>
    <p:extLst>
      <p:ext uri="{BB962C8B-B14F-4D97-AF65-F5344CB8AC3E}">
        <p14:creationId xmlns:p14="http://schemas.microsoft.com/office/powerpoint/2010/main" val="275423360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4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42" name="Rectangle 41">
            <a:extLst>
              <a:ext uri="{FF2B5EF4-FFF2-40B4-BE49-F238E27FC236}">
                <a16:creationId xmlns:a16="http://schemas.microsoft.com/office/drawing/2014/main" id="{CC30DECA-E52C-4D56-96B9-718590A2E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7A046A95-1E4D-4EAE-9146-822CF94F04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45" name="Freeform 6">
              <a:extLst>
                <a:ext uri="{FF2B5EF4-FFF2-40B4-BE49-F238E27FC236}">
                  <a16:creationId xmlns:a16="http://schemas.microsoft.com/office/drawing/2014/main" id="{E94C9933-93E1-43FF-8BC2-8F0B7794D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46" name="Freeform 6">
              <a:extLst>
                <a:ext uri="{FF2B5EF4-FFF2-40B4-BE49-F238E27FC236}">
                  <a16:creationId xmlns:a16="http://schemas.microsoft.com/office/drawing/2014/main" id="{B3AA8CBD-7A2E-4084-A09F-484D16658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5" name="Title 4">
            <a:extLst>
              <a:ext uri="{FF2B5EF4-FFF2-40B4-BE49-F238E27FC236}">
                <a16:creationId xmlns:a16="http://schemas.microsoft.com/office/drawing/2014/main" id="{BE842DF5-7517-DA48-BC15-B99260A449E2}"/>
              </a:ext>
            </a:extLst>
          </p:cNvPr>
          <p:cNvSpPr>
            <a:spLocks noGrp="1"/>
          </p:cNvSpPr>
          <p:nvPr>
            <p:ph type="title"/>
          </p:nvPr>
        </p:nvSpPr>
        <p:spPr>
          <a:xfrm>
            <a:off x="1562669" y="1480930"/>
            <a:ext cx="8447964" cy="3254321"/>
          </a:xfrm>
        </p:spPr>
        <p:txBody>
          <a:bodyPr vert="horz" lIns="91440" tIns="45720" rIns="91440" bIns="45720" rtlCol="0" anchor="b">
            <a:normAutofit/>
          </a:bodyPr>
          <a:lstStyle/>
          <a:p>
            <a:r>
              <a:rPr lang="en-US" sz="6600" cap="all" dirty="0"/>
              <a:t>Theatre of the absurd</a:t>
            </a:r>
          </a:p>
        </p:txBody>
      </p:sp>
      <p:sp>
        <p:nvSpPr>
          <p:cNvPr id="3" name="Rectangle 2">
            <a:extLst>
              <a:ext uri="{FF2B5EF4-FFF2-40B4-BE49-F238E27FC236}">
                <a16:creationId xmlns:a16="http://schemas.microsoft.com/office/drawing/2014/main" id="{F6AC5E50-A2F9-AE42-942D-77C3125F4DB2}"/>
              </a:ext>
            </a:extLst>
          </p:cNvPr>
          <p:cNvSpPr/>
          <p:nvPr/>
        </p:nvSpPr>
        <p:spPr>
          <a:xfrm>
            <a:off x="5974813" y="3244334"/>
            <a:ext cx="242374" cy="369332"/>
          </a:xfrm>
          <a:prstGeom prst="rect">
            <a:avLst/>
          </a:prstGeom>
        </p:spPr>
        <p:txBody>
          <a:bodyPr wrap="none">
            <a:spAutoFit/>
          </a:bodyPr>
          <a:lstStyle/>
          <a:p>
            <a:pPr>
              <a:spcAft>
                <a:spcPts val="600"/>
              </a:spcAft>
            </a:pPr>
            <a:r>
              <a:rPr lang="en-GB" dirty="0"/>
              <a:t> </a:t>
            </a:r>
            <a:endParaRPr lang="en-US"/>
          </a:p>
        </p:txBody>
      </p:sp>
    </p:spTree>
    <p:extLst>
      <p:ext uri="{BB962C8B-B14F-4D97-AF65-F5344CB8AC3E}">
        <p14:creationId xmlns:p14="http://schemas.microsoft.com/office/powerpoint/2010/main" val="3681884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E5C92-1550-E64E-833D-E82B2C162FD6}"/>
              </a:ext>
            </a:extLst>
          </p:cNvPr>
          <p:cNvSpPr>
            <a:spLocks noGrp="1"/>
          </p:cNvSpPr>
          <p:nvPr>
            <p:ph type="title"/>
          </p:nvPr>
        </p:nvSpPr>
        <p:spPr/>
        <p:txBody>
          <a:bodyPr>
            <a:normAutofit fontScale="90000"/>
          </a:bodyPr>
          <a:lstStyle/>
          <a:p>
            <a:r>
              <a:rPr lang="en-GB" dirty="0"/>
              <a:t>THEATRE OF THE ABSURD</a:t>
            </a:r>
            <a:br>
              <a:rPr lang="en-GB" dirty="0"/>
            </a:br>
            <a:br>
              <a:rPr lang="en-GB" dirty="0"/>
            </a:br>
            <a:endParaRPr lang="en-US" dirty="0"/>
          </a:p>
        </p:txBody>
      </p:sp>
      <p:sp>
        <p:nvSpPr>
          <p:cNvPr id="3" name="Content Placeholder 2">
            <a:extLst>
              <a:ext uri="{FF2B5EF4-FFF2-40B4-BE49-F238E27FC236}">
                <a16:creationId xmlns:a16="http://schemas.microsoft.com/office/drawing/2014/main" id="{CC1032F4-47FC-5D45-AC45-9E5767D6F80F}"/>
              </a:ext>
            </a:extLst>
          </p:cNvPr>
          <p:cNvSpPr>
            <a:spLocks noGrp="1"/>
          </p:cNvSpPr>
          <p:nvPr>
            <p:ph idx="1"/>
          </p:nvPr>
        </p:nvSpPr>
        <p:spPr/>
        <p:txBody>
          <a:bodyPr/>
          <a:lstStyle/>
          <a:p>
            <a:r>
              <a:rPr lang="en-GB" dirty="0"/>
              <a:t>NO CONVENTIONAL PLOT OR DIALOGUE</a:t>
            </a:r>
          </a:p>
          <a:p>
            <a:r>
              <a:rPr lang="en-GB" dirty="0"/>
              <a:t>CHARACTERS LACK MOTIVATION</a:t>
            </a:r>
          </a:p>
          <a:p>
            <a:r>
              <a:rPr lang="en-GB" dirty="0"/>
              <a:t>CHARACTERS ARE OFTEN REDUCED TO TALKING MACHINES</a:t>
            </a:r>
          </a:p>
          <a:p>
            <a:r>
              <a:rPr lang="en-GB" dirty="0"/>
              <a:t>ABSENCE OF PLOT REINFORCES THE MONOTONY OF HUMAN AFFAIRS</a:t>
            </a:r>
          </a:p>
          <a:p>
            <a:pPr marL="0" indent="0">
              <a:buNone/>
            </a:pPr>
            <a:br>
              <a:rPr lang="en-GB" dirty="0"/>
            </a:br>
            <a:endParaRPr lang="en-US" dirty="0"/>
          </a:p>
        </p:txBody>
      </p:sp>
    </p:spTree>
    <p:extLst>
      <p:ext uri="{BB962C8B-B14F-4D97-AF65-F5344CB8AC3E}">
        <p14:creationId xmlns:p14="http://schemas.microsoft.com/office/powerpoint/2010/main" val="282464261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C0C2D-9960-B248-986C-820065A99472}"/>
              </a:ext>
            </a:extLst>
          </p:cNvPr>
          <p:cNvSpPr>
            <a:spLocks noGrp="1"/>
          </p:cNvSpPr>
          <p:nvPr>
            <p:ph type="title"/>
          </p:nvPr>
        </p:nvSpPr>
        <p:spPr/>
        <p:txBody>
          <a:bodyPr>
            <a:normAutofit fontScale="90000"/>
          </a:bodyPr>
          <a:lstStyle/>
          <a:p>
            <a:r>
              <a:rPr lang="en-GB" dirty="0"/>
              <a:t>THEMES</a:t>
            </a:r>
            <a:br>
              <a:rPr lang="en-GB" dirty="0"/>
            </a:br>
            <a:br>
              <a:rPr lang="en-GB" dirty="0"/>
            </a:br>
            <a:endParaRPr lang="en-US" dirty="0"/>
          </a:p>
        </p:txBody>
      </p:sp>
      <p:sp>
        <p:nvSpPr>
          <p:cNvPr id="3" name="Content Placeholder 2">
            <a:extLst>
              <a:ext uri="{FF2B5EF4-FFF2-40B4-BE49-F238E27FC236}">
                <a16:creationId xmlns:a16="http://schemas.microsoft.com/office/drawing/2014/main" id="{076D8F67-3F40-1642-B0DD-60730DA63C23}"/>
              </a:ext>
            </a:extLst>
          </p:cNvPr>
          <p:cNvSpPr>
            <a:spLocks noGrp="1"/>
          </p:cNvSpPr>
          <p:nvPr>
            <p:ph idx="1"/>
          </p:nvPr>
        </p:nvSpPr>
        <p:spPr/>
        <p:txBody>
          <a:bodyPr>
            <a:normAutofit lnSpcReduction="10000"/>
          </a:bodyPr>
          <a:lstStyle/>
          <a:p>
            <a:r>
              <a:rPr lang="en-GB" dirty="0"/>
              <a:t>REPETITION </a:t>
            </a:r>
          </a:p>
          <a:p>
            <a:r>
              <a:rPr lang="en-GB" dirty="0"/>
              <a:t>MONOTONY</a:t>
            </a:r>
          </a:p>
          <a:p>
            <a:r>
              <a:rPr lang="en-GB" dirty="0"/>
              <a:t>LACK OF ACTION</a:t>
            </a:r>
          </a:p>
          <a:p>
            <a:r>
              <a:rPr lang="en-GB" dirty="0"/>
              <a:t>LACK OF MOTIVATION</a:t>
            </a:r>
          </a:p>
          <a:p>
            <a:r>
              <a:rPr lang="en-GB" dirty="0"/>
              <a:t>LACK OF PURPOSE </a:t>
            </a:r>
          </a:p>
          <a:p>
            <a:r>
              <a:rPr lang="en-GB" dirty="0"/>
              <a:t>LIFE IS MEANINGLESS (EXISTENTIALISM)</a:t>
            </a:r>
          </a:p>
          <a:p>
            <a:r>
              <a:rPr lang="en-GB" dirty="0"/>
              <a:t>REPETITION</a:t>
            </a:r>
          </a:p>
          <a:p>
            <a:pPr marL="0" indent="0">
              <a:buNone/>
            </a:pPr>
            <a:br>
              <a:rPr lang="en-GB" dirty="0"/>
            </a:br>
            <a:endParaRPr lang="en-US" dirty="0"/>
          </a:p>
        </p:txBody>
      </p:sp>
    </p:spTree>
    <p:extLst>
      <p:ext uri="{BB962C8B-B14F-4D97-AF65-F5344CB8AC3E}">
        <p14:creationId xmlns:p14="http://schemas.microsoft.com/office/powerpoint/2010/main" val="14202623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C0C2D-9960-B248-986C-820065A99472}"/>
              </a:ext>
            </a:extLst>
          </p:cNvPr>
          <p:cNvSpPr>
            <a:spLocks noGrp="1"/>
          </p:cNvSpPr>
          <p:nvPr>
            <p:ph type="title"/>
          </p:nvPr>
        </p:nvSpPr>
        <p:spPr/>
        <p:txBody>
          <a:bodyPr>
            <a:normAutofit fontScale="90000"/>
          </a:bodyPr>
          <a:lstStyle/>
          <a:p>
            <a:r>
              <a:rPr lang="en-GB" dirty="0"/>
              <a:t>THEATRE OF THE ABSURD</a:t>
            </a:r>
            <a:br>
              <a:rPr lang="en-GB" dirty="0"/>
            </a:br>
            <a:br>
              <a:rPr lang="en-GB" dirty="0"/>
            </a:br>
            <a:endParaRPr lang="en-US" dirty="0"/>
          </a:p>
        </p:txBody>
      </p:sp>
      <p:sp>
        <p:nvSpPr>
          <p:cNvPr id="3" name="Content Placeholder 2">
            <a:extLst>
              <a:ext uri="{FF2B5EF4-FFF2-40B4-BE49-F238E27FC236}">
                <a16:creationId xmlns:a16="http://schemas.microsoft.com/office/drawing/2014/main" id="{076D8F67-3F40-1642-B0DD-60730DA63C23}"/>
              </a:ext>
            </a:extLst>
          </p:cNvPr>
          <p:cNvSpPr>
            <a:spLocks noGrp="1"/>
          </p:cNvSpPr>
          <p:nvPr>
            <p:ph idx="1"/>
          </p:nvPr>
        </p:nvSpPr>
        <p:spPr/>
        <p:txBody>
          <a:bodyPr>
            <a:normAutofit/>
          </a:bodyPr>
          <a:lstStyle/>
          <a:p>
            <a:br>
              <a:rPr lang="en-GB" dirty="0"/>
            </a:br>
            <a:r>
              <a:rPr lang="en-GB" dirty="0"/>
              <a:t>NOT NATURALISTIC - SURREALISTIC? </a:t>
            </a:r>
          </a:p>
          <a:p>
            <a:r>
              <a:rPr lang="en-GB" dirty="0"/>
              <a:t>RISE OF THE PLAYWRIGHT  </a:t>
            </a:r>
          </a:p>
          <a:p>
            <a:r>
              <a:rPr lang="en-GB" dirty="0"/>
              <a:t>EXISTENTIALISM</a:t>
            </a:r>
          </a:p>
          <a:p>
            <a:r>
              <a:rPr lang="en-GB" dirty="0"/>
              <a:t>LIFE IS MEANINGLESS AND IT’S IMPORTANT YOU KNOW THAT</a:t>
            </a:r>
          </a:p>
          <a:p>
            <a:r>
              <a:rPr lang="en-GB" dirty="0"/>
              <a:t>THERE IS NO UNIFIED MOVEMENT - NO MANIFESTO. INSTEAD PLAYWRIGHTS OF THE ‘ABSURD ERA’, IN THEIR OWN UNIQUE WAYS, ARE CONVEYING THE MOOD OF THE TIME - THE EXISTENTIAL CRISIS</a:t>
            </a:r>
          </a:p>
          <a:p>
            <a:pPr marL="0" indent="0">
              <a:buNone/>
            </a:pPr>
            <a:endParaRPr lang="en-US" dirty="0"/>
          </a:p>
        </p:txBody>
      </p:sp>
    </p:spTree>
    <p:extLst>
      <p:ext uri="{BB962C8B-B14F-4D97-AF65-F5344CB8AC3E}">
        <p14:creationId xmlns:p14="http://schemas.microsoft.com/office/powerpoint/2010/main" val="366554398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E5C92-1550-E64E-833D-E82B2C162FD6}"/>
              </a:ext>
            </a:extLst>
          </p:cNvPr>
          <p:cNvSpPr>
            <a:spLocks noGrp="1"/>
          </p:cNvSpPr>
          <p:nvPr>
            <p:ph type="title"/>
          </p:nvPr>
        </p:nvSpPr>
        <p:spPr/>
        <p:txBody>
          <a:bodyPr>
            <a:normAutofit fontScale="90000"/>
          </a:bodyPr>
          <a:lstStyle/>
          <a:p>
            <a:r>
              <a:rPr lang="en-GB" dirty="0"/>
              <a:t>EXISTENTIALISM AND THE ABSURD</a:t>
            </a:r>
            <a:br>
              <a:rPr lang="en-GB" dirty="0"/>
            </a:br>
            <a:br>
              <a:rPr lang="en-GB" dirty="0"/>
            </a:br>
            <a:endParaRPr lang="en-US" dirty="0"/>
          </a:p>
        </p:txBody>
      </p:sp>
      <p:sp>
        <p:nvSpPr>
          <p:cNvPr id="3" name="Content Placeholder 2">
            <a:extLst>
              <a:ext uri="{FF2B5EF4-FFF2-40B4-BE49-F238E27FC236}">
                <a16:creationId xmlns:a16="http://schemas.microsoft.com/office/drawing/2014/main" id="{CC1032F4-47FC-5D45-AC45-9E5767D6F80F}"/>
              </a:ext>
            </a:extLst>
          </p:cNvPr>
          <p:cNvSpPr>
            <a:spLocks noGrp="1"/>
          </p:cNvSpPr>
          <p:nvPr>
            <p:ph idx="1"/>
          </p:nvPr>
        </p:nvSpPr>
        <p:spPr/>
        <p:txBody>
          <a:bodyPr/>
          <a:lstStyle/>
          <a:p>
            <a:r>
              <a:rPr lang="en-GB" dirty="0"/>
              <a:t>LIFE IS MEANINGLESS </a:t>
            </a:r>
          </a:p>
          <a:p>
            <a:r>
              <a:rPr lang="en-GB" dirty="0"/>
              <a:t>THE ABSURDISTS PUT LIFE ON STAGE.</a:t>
            </a:r>
          </a:p>
          <a:p>
            <a:r>
              <a:rPr lang="en-GB" dirty="0"/>
              <a:t>HIGHLIGHTING THE MONOTONY OF HUMAN AFFAIRS</a:t>
            </a:r>
          </a:p>
          <a:p>
            <a:r>
              <a:rPr lang="en-GB" dirty="0"/>
              <a:t>THE ABSURDISTS WERE EXPRESSING A MOOD AND A FEELING OF A POST SECOND WORLD WAR.</a:t>
            </a:r>
          </a:p>
          <a:p>
            <a:r>
              <a:rPr lang="en-GB" dirty="0"/>
              <a:t>EXPRESSING THE HIDDEN TRUTH. POINTLESSNESS.</a:t>
            </a:r>
            <a:endParaRPr lang="en-US" dirty="0"/>
          </a:p>
        </p:txBody>
      </p:sp>
    </p:spTree>
    <p:extLst>
      <p:ext uri="{BB962C8B-B14F-4D97-AF65-F5344CB8AC3E}">
        <p14:creationId xmlns:p14="http://schemas.microsoft.com/office/powerpoint/2010/main" val="56875422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5699A-A26A-0A43-9BAD-B777C82F5898}"/>
              </a:ext>
            </a:extLst>
          </p:cNvPr>
          <p:cNvSpPr>
            <a:spLocks noGrp="1"/>
          </p:cNvSpPr>
          <p:nvPr>
            <p:ph type="title"/>
          </p:nvPr>
        </p:nvSpPr>
        <p:spPr/>
        <p:txBody>
          <a:bodyPr/>
          <a:lstStyle/>
          <a:p>
            <a:r>
              <a:rPr lang="en-US" dirty="0"/>
              <a:t>QUESTIONS</a:t>
            </a:r>
          </a:p>
        </p:txBody>
      </p:sp>
      <p:sp>
        <p:nvSpPr>
          <p:cNvPr id="3" name="Content Placeholder 2">
            <a:extLst>
              <a:ext uri="{FF2B5EF4-FFF2-40B4-BE49-F238E27FC236}">
                <a16:creationId xmlns:a16="http://schemas.microsoft.com/office/drawing/2014/main" id="{B2A14856-0B81-5347-8E6D-4485253EC5CC}"/>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53628222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1B162C5-503C-2046-BAF3-CBF8E7FBCDF4}"/>
              </a:ext>
            </a:extLst>
          </p:cNvPr>
          <p:cNvSpPr>
            <a:spLocks noGrp="1"/>
          </p:cNvSpPr>
          <p:nvPr>
            <p:ph type="title"/>
          </p:nvPr>
        </p:nvSpPr>
        <p:spPr>
          <a:xfrm>
            <a:off x="640081" y="791570"/>
            <a:ext cx="4018839" cy="5262390"/>
          </a:xfrm>
        </p:spPr>
        <p:txBody>
          <a:bodyPr anchor="ctr">
            <a:normAutofit/>
          </a:bodyPr>
          <a:lstStyle/>
          <a:p>
            <a:pPr algn="r"/>
            <a:r>
              <a:rPr lang="en-GB" sz="5400">
                <a:solidFill>
                  <a:schemeClr val="bg2"/>
                </a:solidFill>
              </a:rPr>
              <a:t>Theatre of Cruelty</a:t>
            </a:r>
            <a:endParaRPr lang="en-US" sz="5400">
              <a:solidFill>
                <a:schemeClr val="bg2"/>
              </a:solidFill>
            </a:endParaRP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2DB39A8-C4B6-AF4B-B9BB-546EBE1BE87B}"/>
              </a:ext>
            </a:extLst>
          </p:cNvPr>
          <p:cNvSpPr>
            <a:spLocks noGrp="1"/>
          </p:cNvSpPr>
          <p:nvPr>
            <p:ph idx="1"/>
          </p:nvPr>
        </p:nvSpPr>
        <p:spPr>
          <a:xfrm>
            <a:off x="6176720" y="791570"/>
            <a:ext cx="4892308" cy="5262390"/>
          </a:xfrm>
        </p:spPr>
        <p:txBody>
          <a:bodyPr anchor="ctr">
            <a:normAutofit/>
          </a:bodyPr>
          <a:lstStyle/>
          <a:p>
            <a:r>
              <a:rPr lang="en-GB" sz="1800" dirty="0"/>
              <a:t>what if we change the purpose of theatre</a:t>
            </a:r>
            <a:endParaRPr lang="en-US" sz="1800" dirty="0"/>
          </a:p>
        </p:txBody>
      </p:sp>
    </p:spTree>
    <p:extLst>
      <p:ext uri="{BB962C8B-B14F-4D97-AF65-F5344CB8AC3E}">
        <p14:creationId xmlns:p14="http://schemas.microsoft.com/office/powerpoint/2010/main" val="2006703006"/>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3110</TotalTime>
  <Words>1190</Words>
  <Application>Microsoft Macintosh PowerPoint</Application>
  <PresentationFormat>Widescreen</PresentationFormat>
  <Paragraphs>199</Paragraphs>
  <Slides>53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53</vt:i4>
      </vt:variant>
    </vt:vector>
  </HeadingPairs>
  <TitlesOfParts>
    <vt:vector size="57" baseType="lpstr">
      <vt:lpstr>Calibri</vt:lpstr>
      <vt:lpstr>Franklin Gothic Book</vt:lpstr>
      <vt:lpstr>Gilbert Bold Preview5</vt:lpstr>
      <vt:lpstr>Crop</vt:lpstr>
      <vt:lpstr>PowerPoint Presentation</vt:lpstr>
      <vt:lpstr>Abstract    </vt:lpstr>
      <vt:lpstr>Module  Aims  </vt:lpstr>
      <vt:lpstr>PowerPoint Presentation</vt:lpstr>
      <vt:lpstr>Symbolism and Absurd Theatre </vt:lpstr>
      <vt:lpstr>Exploration : Getting to know you</vt:lpstr>
      <vt:lpstr>Exploration : Immediate Response</vt:lpstr>
      <vt:lpstr>Yellow Sound</vt:lpstr>
      <vt:lpstr>Walls Not Windows</vt:lpstr>
      <vt:lpstr>CREATE AN ABSTRACT PERFORMANCE.</vt:lpstr>
      <vt:lpstr>Break</vt:lpstr>
      <vt:lpstr>Discussion:  Pre-Module Reading Material</vt:lpstr>
      <vt:lpstr>DADA</vt:lpstr>
      <vt:lpstr>PowerPoint Presentation</vt:lpstr>
      <vt:lpstr>PowerPoint Presentation</vt:lpstr>
      <vt:lpstr>Examining DADA</vt:lpstr>
      <vt:lpstr>Why?</vt:lpstr>
      <vt:lpstr>Anomie</vt:lpstr>
      <vt:lpstr>DADA </vt:lpstr>
      <vt:lpstr>PowerPoint Presentation</vt:lpstr>
      <vt:lpstr>PowerPoint Presentation</vt:lpstr>
      <vt:lpstr>PowerPoint Presentation</vt:lpstr>
      <vt:lpstr>PowerPoint Presentation</vt:lpstr>
      <vt:lpstr>PowerPoint Presentation</vt:lpstr>
      <vt:lpstr>LUNCH</vt:lpstr>
      <vt:lpstr>Exploration : Let’s go dada</vt:lpstr>
      <vt:lpstr>Surrealism</vt:lpstr>
      <vt:lpstr>Surrealism </vt:lpstr>
      <vt:lpstr>PowerPoint Presentation</vt:lpstr>
      <vt:lpstr>PowerPoint Presentation</vt:lpstr>
      <vt:lpstr>Surrealism </vt:lpstr>
      <vt:lpstr>‘The inner landscape of the mind’</vt:lpstr>
      <vt:lpstr>Automation Exercise</vt:lpstr>
      <vt:lpstr>QUESTIONS CARDS</vt:lpstr>
      <vt:lpstr>TUESDAY</vt:lpstr>
      <vt:lpstr>Symbolism and Absurd Theatre </vt:lpstr>
      <vt:lpstr>DADA</vt:lpstr>
      <vt:lpstr>SURREALISM</vt:lpstr>
      <vt:lpstr>Anomie</vt:lpstr>
      <vt:lpstr>EXISTENTIALISM  </vt:lpstr>
      <vt:lpstr>Existentialism</vt:lpstr>
      <vt:lpstr>EXISTENTIAL QUESTIONS  </vt:lpstr>
      <vt:lpstr>EXISTENTIALISM</vt:lpstr>
      <vt:lpstr>EXISTENTIALISM</vt:lpstr>
      <vt:lpstr>CREATE AN ABSTRACT PERFORMANCE.</vt:lpstr>
      <vt:lpstr>LUNCH</vt:lpstr>
      <vt:lpstr>Theatre of the absurd</vt:lpstr>
      <vt:lpstr>THEATRE OF THE ABSURD  </vt:lpstr>
      <vt:lpstr>THEMES  </vt:lpstr>
      <vt:lpstr>THEATRE OF THE ABSURD  </vt:lpstr>
      <vt:lpstr>EXISTENTIALISM AND THE ABSURD  </vt:lpstr>
      <vt:lpstr>QUESTIONS</vt:lpstr>
      <vt:lpstr>Theatre of Cruelty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Shane Nickels</dc:creator>
  <cp:lastModifiedBy>Shane Nickels</cp:lastModifiedBy>
  <cp:revision>4</cp:revision>
  <dcterms:created xsi:type="dcterms:W3CDTF">2020-02-23T13:05:45Z</dcterms:created>
  <dcterms:modified xsi:type="dcterms:W3CDTF">2020-02-25T16:55:57Z</dcterms:modified>
</cp:coreProperties>
</file>