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ink/ink2.xml" ContentType="application/inkml+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3.xml" ContentType="application/inkml+xml"/>
  <Override PartName="/ppt/notesSlides/notesSlide12.xml" ContentType="application/vnd.openxmlformats-officedocument.presentationml.notesSlide+xml"/>
  <Override PartName="/ppt/ink/ink4.xml" ContentType="application/inkml+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ink/ink5.xml" ContentType="application/inkml+xml"/>
  <Override PartName="/ppt/notesSlides/notesSlide19.xml" ContentType="application/vnd.openxmlformats-officedocument.presentationml.notesSlide+xml"/>
  <Override PartName="/ppt/ink/ink6.xml" ContentType="application/inkml+xml"/>
  <Override PartName="/ppt/notesSlides/notesSlide20.xml" ContentType="application/vnd.openxmlformats-officedocument.presentationml.notesSlide+xml"/>
  <Override PartName="/ppt/ink/ink7.xml" ContentType="application/inkml+xml"/>
  <Override PartName="/ppt/notesSlides/notesSlide21.xml" ContentType="application/vnd.openxmlformats-officedocument.presentationml.notesSlide+xml"/>
  <Override PartName="/ppt/ink/ink8.xml" ContentType="application/inkml+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860" r:id="rId2"/>
  </p:sldMasterIdLst>
  <p:notesMasterIdLst>
    <p:notesMasterId r:id="rId30"/>
  </p:notesMasterIdLst>
  <p:sldIdLst>
    <p:sldId id="256" r:id="rId3"/>
    <p:sldId id="257" r:id="rId4"/>
    <p:sldId id="258" r:id="rId5"/>
    <p:sldId id="259" r:id="rId6"/>
    <p:sldId id="260" r:id="rId7"/>
    <p:sldId id="261" r:id="rId8"/>
    <p:sldId id="282" r:id="rId9"/>
    <p:sldId id="262" r:id="rId10"/>
    <p:sldId id="283" r:id="rId11"/>
    <p:sldId id="284" r:id="rId12"/>
    <p:sldId id="263" r:id="rId13"/>
    <p:sldId id="266" r:id="rId14"/>
    <p:sldId id="285" r:id="rId15"/>
    <p:sldId id="286" r:id="rId16"/>
    <p:sldId id="267" r:id="rId17"/>
    <p:sldId id="268" r:id="rId18"/>
    <p:sldId id="287" r:id="rId19"/>
    <p:sldId id="288" r:id="rId20"/>
    <p:sldId id="305" r:id="rId21"/>
    <p:sldId id="269" r:id="rId22"/>
    <p:sldId id="289" r:id="rId23"/>
    <p:sldId id="290" r:id="rId24"/>
    <p:sldId id="291" r:id="rId25"/>
    <p:sldId id="270" r:id="rId26"/>
    <p:sldId id="271" r:id="rId27"/>
    <p:sldId id="292" r:id="rId28"/>
    <p:sldId id="27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45590" autoAdjust="0"/>
  </p:normalViewPr>
  <p:slideViewPr>
    <p:cSldViewPr snapToGrid="0">
      <p:cViewPr varScale="1">
        <p:scale>
          <a:sx n="51" d="100"/>
          <a:sy n="51" d="100"/>
        </p:scale>
        <p:origin x="2796" y="6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8" Type="http://schemas.openxmlformats.org/officeDocument/2006/relationships/slide" Target="slides/slide6.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4AF5BA-B740-4584-94FC-EA4FE2AF5ED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C27ECA3-E0D3-4BB8-93FC-54C24643ADAD}">
      <dgm:prSet custT="1"/>
      <dgm:spPr/>
      <dgm:t>
        <a:bodyPr/>
        <a:lstStyle/>
        <a:p>
          <a:r>
            <a:rPr lang="en-GB" sz="2400" dirty="0"/>
            <a:t>Case et al (2021, p.694): “Criminal justice’, which can be broadly defined as the system of law enforcement for potential crimes, is a complex and dynamic field that is inextricably linked to the discipline of criminology.”</a:t>
          </a:r>
          <a:endParaRPr lang="en-US" sz="2400" dirty="0"/>
        </a:p>
      </dgm:t>
    </dgm:pt>
    <dgm:pt modelId="{BFE44B96-9B9E-4FBF-8D92-4DDF9C8C9868}" type="parTrans" cxnId="{BD16E909-18A6-406F-A1CB-6322BFF2AE06}">
      <dgm:prSet/>
      <dgm:spPr/>
      <dgm:t>
        <a:bodyPr/>
        <a:lstStyle/>
        <a:p>
          <a:endParaRPr lang="en-US"/>
        </a:p>
      </dgm:t>
    </dgm:pt>
    <dgm:pt modelId="{3EBD5096-D64D-4635-A0D9-855F8FE21563}" type="sibTrans" cxnId="{BD16E909-18A6-406F-A1CB-6322BFF2AE06}">
      <dgm:prSet/>
      <dgm:spPr/>
      <dgm:t>
        <a:bodyPr/>
        <a:lstStyle/>
        <a:p>
          <a:endParaRPr lang="en-US"/>
        </a:p>
      </dgm:t>
    </dgm:pt>
    <dgm:pt modelId="{D26EE468-35CC-4873-9A92-9D24E8FEAC17}">
      <dgm:prSet custT="1"/>
      <dgm:spPr/>
      <dgm:t>
        <a:bodyPr/>
        <a:lstStyle/>
        <a:p>
          <a:r>
            <a:rPr lang="en-GB" sz="2000" dirty="0"/>
            <a:t>In the UK, the concept of the CJS refers to the law, law enforcement, and dealing with transgressions of the law. More recently, focus has also been placed on the role of criminal justice agencies in preventative work, such as preventing offending in the first place, through focus on vulnerability or trauma-informed practice through a public health lens (Christmas and Srivastava, 2019; </a:t>
          </a:r>
          <a:r>
            <a:rPr lang="en-GB" sz="2000" dirty="0" err="1"/>
            <a:t>Keay</a:t>
          </a:r>
          <a:r>
            <a:rPr lang="en-GB" sz="2000" dirty="0"/>
            <a:t> and Kirby, 2018).</a:t>
          </a:r>
          <a:endParaRPr lang="en-US" sz="2000" dirty="0"/>
        </a:p>
      </dgm:t>
    </dgm:pt>
    <dgm:pt modelId="{A484DFA5-3C8A-4B67-8C90-3461BD8DBAC6}" type="parTrans" cxnId="{ED61572D-299F-4E34-BD25-11014EB2D021}">
      <dgm:prSet/>
      <dgm:spPr/>
      <dgm:t>
        <a:bodyPr/>
        <a:lstStyle/>
        <a:p>
          <a:endParaRPr lang="en-US"/>
        </a:p>
      </dgm:t>
    </dgm:pt>
    <dgm:pt modelId="{D5548689-4625-4F70-ADDA-AAA5CD32C8A9}" type="sibTrans" cxnId="{ED61572D-299F-4E34-BD25-11014EB2D021}">
      <dgm:prSet/>
      <dgm:spPr/>
      <dgm:t>
        <a:bodyPr/>
        <a:lstStyle/>
        <a:p>
          <a:endParaRPr lang="en-US"/>
        </a:p>
      </dgm:t>
    </dgm:pt>
    <dgm:pt modelId="{F4197273-2FC6-457B-8112-7506CD50591E}" type="pres">
      <dgm:prSet presAssocID="{9A4AF5BA-B740-4584-94FC-EA4FE2AF5ED4}" presName="root" presStyleCnt="0">
        <dgm:presLayoutVars>
          <dgm:dir/>
          <dgm:resizeHandles val="exact"/>
        </dgm:presLayoutVars>
      </dgm:prSet>
      <dgm:spPr/>
    </dgm:pt>
    <dgm:pt modelId="{9D2D2727-EDFB-47D9-B6B8-0C28986A0085}" type="pres">
      <dgm:prSet presAssocID="{9C27ECA3-E0D3-4BB8-93FC-54C24643ADAD}" presName="compNode" presStyleCnt="0"/>
      <dgm:spPr/>
    </dgm:pt>
    <dgm:pt modelId="{B92165A0-FD1C-427E-951D-6B45DCCA8789}" type="pres">
      <dgm:prSet presAssocID="{9C27ECA3-E0D3-4BB8-93FC-54C24643ADAD}" presName="bgRect" presStyleLbl="bgShp" presStyleIdx="0" presStyleCnt="2"/>
      <dgm:spPr/>
    </dgm:pt>
    <dgm:pt modelId="{5EA232FE-83E3-4392-89E9-4F221D5B4E67}" type="pres">
      <dgm:prSet presAssocID="{9C27ECA3-E0D3-4BB8-93FC-54C24643ADA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32B90906-1A8C-4170-A329-809240402CC1}" type="pres">
      <dgm:prSet presAssocID="{9C27ECA3-E0D3-4BB8-93FC-54C24643ADAD}" presName="spaceRect" presStyleCnt="0"/>
      <dgm:spPr/>
    </dgm:pt>
    <dgm:pt modelId="{AA6E9248-0CB0-4547-AE35-56E5125DB1C0}" type="pres">
      <dgm:prSet presAssocID="{9C27ECA3-E0D3-4BB8-93FC-54C24643ADAD}" presName="parTx" presStyleLbl="revTx" presStyleIdx="0" presStyleCnt="2">
        <dgm:presLayoutVars>
          <dgm:chMax val="0"/>
          <dgm:chPref val="0"/>
        </dgm:presLayoutVars>
      </dgm:prSet>
      <dgm:spPr/>
    </dgm:pt>
    <dgm:pt modelId="{9A9B3C0C-CA3B-4388-A8D0-7541829695E6}" type="pres">
      <dgm:prSet presAssocID="{3EBD5096-D64D-4635-A0D9-855F8FE21563}" presName="sibTrans" presStyleCnt="0"/>
      <dgm:spPr/>
    </dgm:pt>
    <dgm:pt modelId="{71FED5F7-B0D4-4A67-BA37-0F2932B34689}" type="pres">
      <dgm:prSet presAssocID="{D26EE468-35CC-4873-9A92-9D24E8FEAC17}" presName="compNode" presStyleCnt="0"/>
      <dgm:spPr/>
    </dgm:pt>
    <dgm:pt modelId="{6F5D3AAA-CAE6-40E1-B391-84807FF5C34E}" type="pres">
      <dgm:prSet presAssocID="{D26EE468-35CC-4873-9A92-9D24E8FEAC17}" presName="bgRect" presStyleLbl="bgShp" presStyleIdx="1" presStyleCnt="2" custScaleY="174827"/>
      <dgm:spPr/>
    </dgm:pt>
    <dgm:pt modelId="{64399AA3-CEFF-426B-A856-D85BDF67F40E}" type="pres">
      <dgm:prSet presAssocID="{D26EE468-35CC-4873-9A92-9D24E8FEAC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6399AE5D-B954-4B70-B8B5-C7C0AB225AD9}" type="pres">
      <dgm:prSet presAssocID="{D26EE468-35CC-4873-9A92-9D24E8FEAC17}" presName="spaceRect" presStyleCnt="0"/>
      <dgm:spPr/>
    </dgm:pt>
    <dgm:pt modelId="{340500EA-229B-4E11-9CC6-4C0D7F492B45}" type="pres">
      <dgm:prSet presAssocID="{D26EE468-35CC-4873-9A92-9D24E8FEAC17}" presName="parTx" presStyleLbl="revTx" presStyleIdx="1" presStyleCnt="2" custScaleY="172592">
        <dgm:presLayoutVars>
          <dgm:chMax val="0"/>
          <dgm:chPref val="0"/>
        </dgm:presLayoutVars>
      </dgm:prSet>
      <dgm:spPr/>
    </dgm:pt>
  </dgm:ptLst>
  <dgm:cxnLst>
    <dgm:cxn modelId="{BD16E909-18A6-406F-A1CB-6322BFF2AE06}" srcId="{9A4AF5BA-B740-4584-94FC-EA4FE2AF5ED4}" destId="{9C27ECA3-E0D3-4BB8-93FC-54C24643ADAD}" srcOrd="0" destOrd="0" parTransId="{BFE44B96-9B9E-4FBF-8D92-4DDF9C8C9868}" sibTransId="{3EBD5096-D64D-4635-A0D9-855F8FE21563}"/>
    <dgm:cxn modelId="{ED61572D-299F-4E34-BD25-11014EB2D021}" srcId="{9A4AF5BA-B740-4584-94FC-EA4FE2AF5ED4}" destId="{D26EE468-35CC-4873-9A92-9D24E8FEAC17}" srcOrd="1" destOrd="0" parTransId="{A484DFA5-3C8A-4B67-8C90-3461BD8DBAC6}" sibTransId="{D5548689-4625-4F70-ADDA-AAA5CD32C8A9}"/>
    <dgm:cxn modelId="{30ADAC5D-457A-4917-B637-FC8290EBF89F}" type="presOf" srcId="{9A4AF5BA-B740-4584-94FC-EA4FE2AF5ED4}" destId="{F4197273-2FC6-457B-8112-7506CD50591E}" srcOrd="0" destOrd="0" presId="urn:microsoft.com/office/officeart/2018/2/layout/IconVerticalSolidList"/>
    <dgm:cxn modelId="{6C85A4B0-5632-466D-B29F-A924F6B69E21}" type="presOf" srcId="{D26EE468-35CC-4873-9A92-9D24E8FEAC17}" destId="{340500EA-229B-4E11-9CC6-4C0D7F492B45}" srcOrd="0" destOrd="0" presId="urn:microsoft.com/office/officeart/2018/2/layout/IconVerticalSolidList"/>
    <dgm:cxn modelId="{E4CD25DA-BBDC-4307-A01B-197E7A47C60F}" type="presOf" srcId="{9C27ECA3-E0D3-4BB8-93FC-54C24643ADAD}" destId="{AA6E9248-0CB0-4547-AE35-56E5125DB1C0}" srcOrd="0" destOrd="0" presId="urn:microsoft.com/office/officeart/2018/2/layout/IconVerticalSolidList"/>
    <dgm:cxn modelId="{0DA2260E-C0BF-4CE8-A3D9-C97F71FC89B1}" type="presParOf" srcId="{F4197273-2FC6-457B-8112-7506CD50591E}" destId="{9D2D2727-EDFB-47D9-B6B8-0C28986A0085}" srcOrd="0" destOrd="0" presId="urn:microsoft.com/office/officeart/2018/2/layout/IconVerticalSolidList"/>
    <dgm:cxn modelId="{65E1FBD9-4FC7-4214-8A52-05640301873D}" type="presParOf" srcId="{9D2D2727-EDFB-47D9-B6B8-0C28986A0085}" destId="{B92165A0-FD1C-427E-951D-6B45DCCA8789}" srcOrd="0" destOrd="0" presId="urn:microsoft.com/office/officeart/2018/2/layout/IconVerticalSolidList"/>
    <dgm:cxn modelId="{5172558F-F52C-407E-902A-1E1E2BAA7CC1}" type="presParOf" srcId="{9D2D2727-EDFB-47D9-B6B8-0C28986A0085}" destId="{5EA232FE-83E3-4392-89E9-4F221D5B4E67}" srcOrd="1" destOrd="0" presId="urn:microsoft.com/office/officeart/2018/2/layout/IconVerticalSolidList"/>
    <dgm:cxn modelId="{688EFCD1-50D8-439E-9D21-A3097FF86A15}" type="presParOf" srcId="{9D2D2727-EDFB-47D9-B6B8-0C28986A0085}" destId="{32B90906-1A8C-4170-A329-809240402CC1}" srcOrd="2" destOrd="0" presId="urn:microsoft.com/office/officeart/2018/2/layout/IconVerticalSolidList"/>
    <dgm:cxn modelId="{AEAF4050-D55D-453E-A21B-46D6D737A974}" type="presParOf" srcId="{9D2D2727-EDFB-47D9-B6B8-0C28986A0085}" destId="{AA6E9248-0CB0-4547-AE35-56E5125DB1C0}" srcOrd="3" destOrd="0" presId="urn:microsoft.com/office/officeart/2018/2/layout/IconVerticalSolidList"/>
    <dgm:cxn modelId="{7BD8B69D-CE65-4468-AF5F-6B463439A7A4}" type="presParOf" srcId="{F4197273-2FC6-457B-8112-7506CD50591E}" destId="{9A9B3C0C-CA3B-4388-A8D0-7541829695E6}" srcOrd="1" destOrd="0" presId="urn:microsoft.com/office/officeart/2018/2/layout/IconVerticalSolidList"/>
    <dgm:cxn modelId="{39A2A5D7-2B8B-43F1-8950-05C5F5536408}" type="presParOf" srcId="{F4197273-2FC6-457B-8112-7506CD50591E}" destId="{71FED5F7-B0D4-4A67-BA37-0F2932B34689}" srcOrd="2" destOrd="0" presId="urn:microsoft.com/office/officeart/2018/2/layout/IconVerticalSolidList"/>
    <dgm:cxn modelId="{E0E036F2-7351-4942-A9F6-131B56D1C272}" type="presParOf" srcId="{71FED5F7-B0D4-4A67-BA37-0F2932B34689}" destId="{6F5D3AAA-CAE6-40E1-B391-84807FF5C34E}" srcOrd="0" destOrd="0" presId="urn:microsoft.com/office/officeart/2018/2/layout/IconVerticalSolidList"/>
    <dgm:cxn modelId="{BF45A403-9E8F-47EA-AD30-F30333DBBA1A}" type="presParOf" srcId="{71FED5F7-B0D4-4A67-BA37-0F2932B34689}" destId="{64399AA3-CEFF-426B-A856-D85BDF67F40E}" srcOrd="1" destOrd="0" presId="urn:microsoft.com/office/officeart/2018/2/layout/IconVerticalSolidList"/>
    <dgm:cxn modelId="{C45AABF2-EDF5-4AF9-BADE-7ED99B0DF0E7}" type="presParOf" srcId="{71FED5F7-B0D4-4A67-BA37-0F2932B34689}" destId="{6399AE5D-B954-4B70-B8B5-C7C0AB225AD9}" srcOrd="2" destOrd="0" presId="urn:microsoft.com/office/officeart/2018/2/layout/IconVerticalSolidList"/>
    <dgm:cxn modelId="{54A30959-D6A6-4EAE-94A8-609F50EDD137}" type="presParOf" srcId="{71FED5F7-B0D4-4A67-BA37-0F2932B34689}" destId="{340500EA-229B-4E11-9CC6-4C0D7F492B4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28418A-31DC-4F54-9536-A70669853C0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959D046-715C-496F-8C9E-A2480761C5DC}">
      <dgm:prSet/>
      <dgm:spPr/>
      <dgm:t>
        <a:bodyPr/>
        <a:lstStyle/>
        <a:p>
          <a:pPr>
            <a:lnSpc>
              <a:spcPct val="100000"/>
            </a:lnSpc>
          </a:pPr>
          <a:r>
            <a:rPr lang="en-GB"/>
            <a:t>• The court has the jurisdiction to deal with the accused (that is, that it possesses the legal power to do so);</a:t>
          </a:r>
          <a:endParaRPr lang="en-US"/>
        </a:p>
      </dgm:t>
    </dgm:pt>
    <dgm:pt modelId="{7598C51B-5BA7-4437-B359-6BA9301D62AA}" type="parTrans" cxnId="{CE9846C9-5396-4EB7-B013-383F4C3972A7}">
      <dgm:prSet/>
      <dgm:spPr/>
      <dgm:t>
        <a:bodyPr/>
        <a:lstStyle/>
        <a:p>
          <a:endParaRPr lang="en-US"/>
        </a:p>
      </dgm:t>
    </dgm:pt>
    <dgm:pt modelId="{A2AE9827-4000-40FC-AA1A-9DEDE9E2852C}" type="sibTrans" cxnId="{CE9846C9-5396-4EB7-B013-383F4C3972A7}">
      <dgm:prSet/>
      <dgm:spPr/>
      <dgm:t>
        <a:bodyPr/>
        <a:lstStyle/>
        <a:p>
          <a:endParaRPr lang="en-US"/>
        </a:p>
      </dgm:t>
    </dgm:pt>
    <dgm:pt modelId="{DBB1BC71-43ED-4D5B-B924-75909D04418D}">
      <dgm:prSet/>
      <dgm:spPr/>
      <dgm:t>
        <a:bodyPr/>
        <a:lstStyle/>
        <a:p>
          <a:pPr>
            <a:lnSpc>
              <a:spcPct val="100000"/>
            </a:lnSpc>
          </a:pPr>
          <a:r>
            <a:rPr lang="en-GB"/>
            <a:t>• The accused must be presumed innocent until/unless the prosecution can prove them guilty ‘beyond reasonable doubt’—the concept of presumption of innocence;</a:t>
          </a:r>
          <a:endParaRPr lang="en-US"/>
        </a:p>
      </dgm:t>
    </dgm:pt>
    <dgm:pt modelId="{FF81389A-7E56-4802-B80D-F418A666810A}" type="parTrans" cxnId="{F3FB3839-0783-4295-BF62-82BF2E14D250}">
      <dgm:prSet/>
      <dgm:spPr/>
      <dgm:t>
        <a:bodyPr/>
        <a:lstStyle/>
        <a:p>
          <a:endParaRPr lang="en-US"/>
        </a:p>
      </dgm:t>
    </dgm:pt>
    <dgm:pt modelId="{2F9930AA-A139-42ED-B80D-E7A13016BAA5}" type="sibTrans" cxnId="{F3FB3839-0783-4295-BF62-82BF2E14D250}">
      <dgm:prSet/>
      <dgm:spPr/>
      <dgm:t>
        <a:bodyPr/>
        <a:lstStyle/>
        <a:p>
          <a:endParaRPr lang="en-US"/>
        </a:p>
      </dgm:t>
    </dgm:pt>
    <dgm:pt modelId="{FB6AD0F3-E082-49FB-AD33-DA76FE6EFA6E}">
      <dgm:prSet/>
      <dgm:spPr/>
      <dgm:t>
        <a:bodyPr/>
        <a:lstStyle/>
        <a:p>
          <a:pPr>
            <a:lnSpc>
              <a:spcPct val="100000"/>
            </a:lnSpc>
          </a:pPr>
          <a:r>
            <a:rPr lang="en-GB"/>
            <a:t>• The accused must be legally competent to stand trial (that is, they must possess criminal responsibility);</a:t>
          </a:r>
          <a:endParaRPr lang="en-US"/>
        </a:p>
      </dgm:t>
    </dgm:pt>
    <dgm:pt modelId="{9E66F35A-1004-4F4E-AB5B-851D4378E110}" type="parTrans" cxnId="{802EBD54-E27F-45E3-8E4E-CCB2347B053A}">
      <dgm:prSet/>
      <dgm:spPr/>
      <dgm:t>
        <a:bodyPr/>
        <a:lstStyle/>
        <a:p>
          <a:endParaRPr lang="en-US"/>
        </a:p>
      </dgm:t>
    </dgm:pt>
    <dgm:pt modelId="{459A045E-A1E3-448C-BFA8-EAF29851140F}" type="sibTrans" cxnId="{802EBD54-E27F-45E3-8E4E-CCB2347B053A}">
      <dgm:prSet/>
      <dgm:spPr/>
      <dgm:t>
        <a:bodyPr/>
        <a:lstStyle/>
        <a:p>
          <a:endParaRPr lang="en-US"/>
        </a:p>
      </dgm:t>
    </dgm:pt>
    <dgm:pt modelId="{A44EC9D3-193F-4E63-9740-0247AD47E7F8}">
      <dgm:prSet/>
      <dgm:spPr/>
      <dgm:t>
        <a:bodyPr/>
        <a:lstStyle/>
        <a:p>
          <a:pPr>
            <a:lnSpc>
              <a:spcPct val="100000"/>
            </a:lnSpc>
          </a:pPr>
          <a:r>
            <a:rPr lang="en-GB"/>
            <a:t>• The accused must not have committed the offence too long ago or have been previously acquitted or convicted of it—the concept of double jeopardy.</a:t>
          </a:r>
          <a:endParaRPr lang="en-US"/>
        </a:p>
      </dgm:t>
    </dgm:pt>
    <dgm:pt modelId="{F5526A7C-DDBF-4950-B963-247104C70E8E}" type="parTrans" cxnId="{E82190B4-1F3B-4EAD-A2CC-A09BEBB96852}">
      <dgm:prSet/>
      <dgm:spPr/>
      <dgm:t>
        <a:bodyPr/>
        <a:lstStyle/>
        <a:p>
          <a:endParaRPr lang="en-US"/>
        </a:p>
      </dgm:t>
    </dgm:pt>
    <dgm:pt modelId="{AFFF022C-E92E-4069-9F0E-A7C3CA165F8E}" type="sibTrans" cxnId="{E82190B4-1F3B-4EAD-A2CC-A09BEBB96852}">
      <dgm:prSet/>
      <dgm:spPr/>
      <dgm:t>
        <a:bodyPr/>
        <a:lstStyle/>
        <a:p>
          <a:endParaRPr lang="en-US"/>
        </a:p>
      </dgm:t>
    </dgm:pt>
    <dgm:pt modelId="{CBCB78B2-330D-4596-9FC2-C2B3CFF429F4}" type="pres">
      <dgm:prSet presAssocID="{7328418A-31DC-4F54-9536-A70669853C0E}" presName="root" presStyleCnt="0">
        <dgm:presLayoutVars>
          <dgm:dir/>
          <dgm:resizeHandles val="exact"/>
        </dgm:presLayoutVars>
      </dgm:prSet>
      <dgm:spPr/>
    </dgm:pt>
    <dgm:pt modelId="{EB6CDF8F-E7E8-4926-813E-830D7487E7CD}" type="pres">
      <dgm:prSet presAssocID="{2959D046-715C-496F-8C9E-A2480761C5DC}" presName="compNode" presStyleCnt="0"/>
      <dgm:spPr/>
    </dgm:pt>
    <dgm:pt modelId="{C278BCA8-D91D-41A0-B1D6-D8D74BD45216}" type="pres">
      <dgm:prSet presAssocID="{2959D046-715C-496F-8C9E-A2480761C5DC}" presName="bgRect" presStyleLbl="bgShp" presStyleIdx="0" presStyleCnt="4"/>
      <dgm:spPr/>
    </dgm:pt>
    <dgm:pt modelId="{CB961F80-21E0-4A8B-AB3A-D615F26EA529}" type="pres">
      <dgm:prSet presAssocID="{2959D046-715C-496F-8C9E-A2480761C5D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sion"/>
        </a:ext>
      </dgm:extLst>
    </dgm:pt>
    <dgm:pt modelId="{194193CF-B729-4B87-B125-538ABC0739FB}" type="pres">
      <dgm:prSet presAssocID="{2959D046-715C-496F-8C9E-A2480761C5DC}" presName="spaceRect" presStyleCnt="0"/>
      <dgm:spPr/>
    </dgm:pt>
    <dgm:pt modelId="{EE7B4F3C-7B62-4971-8661-41B216294130}" type="pres">
      <dgm:prSet presAssocID="{2959D046-715C-496F-8C9E-A2480761C5DC}" presName="parTx" presStyleLbl="revTx" presStyleIdx="0" presStyleCnt="4">
        <dgm:presLayoutVars>
          <dgm:chMax val="0"/>
          <dgm:chPref val="0"/>
        </dgm:presLayoutVars>
      </dgm:prSet>
      <dgm:spPr/>
    </dgm:pt>
    <dgm:pt modelId="{971CB3DD-025D-458B-986F-6134BEDE3BCA}" type="pres">
      <dgm:prSet presAssocID="{A2AE9827-4000-40FC-AA1A-9DEDE9E2852C}" presName="sibTrans" presStyleCnt="0"/>
      <dgm:spPr/>
    </dgm:pt>
    <dgm:pt modelId="{9FFD90B7-D733-41F0-843C-7CCFE48C5196}" type="pres">
      <dgm:prSet presAssocID="{DBB1BC71-43ED-4D5B-B924-75909D04418D}" presName="compNode" presStyleCnt="0"/>
      <dgm:spPr/>
    </dgm:pt>
    <dgm:pt modelId="{C8F0D9B8-3411-405A-9DF2-22598180E49D}" type="pres">
      <dgm:prSet presAssocID="{DBB1BC71-43ED-4D5B-B924-75909D04418D}" presName="bgRect" presStyleLbl="bgShp" presStyleIdx="1" presStyleCnt="4"/>
      <dgm:spPr/>
    </dgm:pt>
    <dgm:pt modelId="{C001CD00-456B-4D32-8A1C-1F9A860F8ECD}" type="pres">
      <dgm:prSet presAssocID="{DBB1BC71-43ED-4D5B-B924-75909D0441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mitments"/>
        </a:ext>
      </dgm:extLst>
    </dgm:pt>
    <dgm:pt modelId="{5B38A232-F219-4CA6-90FD-AD521FE2ECD4}" type="pres">
      <dgm:prSet presAssocID="{DBB1BC71-43ED-4D5B-B924-75909D04418D}" presName="spaceRect" presStyleCnt="0"/>
      <dgm:spPr/>
    </dgm:pt>
    <dgm:pt modelId="{99A658E1-D56D-4DE2-A5A2-51EAE5F418F1}" type="pres">
      <dgm:prSet presAssocID="{DBB1BC71-43ED-4D5B-B924-75909D04418D}" presName="parTx" presStyleLbl="revTx" presStyleIdx="1" presStyleCnt="4">
        <dgm:presLayoutVars>
          <dgm:chMax val="0"/>
          <dgm:chPref val="0"/>
        </dgm:presLayoutVars>
      </dgm:prSet>
      <dgm:spPr/>
    </dgm:pt>
    <dgm:pt modelId="{3D529BB4-674D-4EE5-80CF-A60F0677F50D}" type="pres">
      <dgm:prSet presAssocID="{2F9930AA-A139-42ED-B80D-E7A13016BAA5}" presName="sibTrans" presStyleCnt="0"/>
      <dgm:spPr/>
    </dgm:pt>
    <dgm:pt modelId="{F6E70695-8F07-41F6-A781-FF39F70F2CD7}" type="pres">
      <dgm:prSet presAssocID="{FB6AD0F3-E082-49FB-AD33-DA76FE6EFA6E}" presName="compNode" presStyleCnt="0"/>
      <dgm:spPr/>
    </dgm:pt>
    <dgm:pt modelId="{D6D65448-B8DD-4A38-ABDB-97C15BA49E1C}" type="pres">
      <dgm:prSet presAssocID="{FB6AD0F3-E082-49FB-AD33-DA76FE6EFA6E}" presName="bgRect" presStyleLbl="bgShp" presStyleIdx="2" presStyleCnt="4"/>
      <dgm:spPr/>
    </dgm:pt>
    <dgm:pt modelId="{A2182982-F2F3-45A1-BB81-E0C38A683B36}" type="pres">
      <dgm:prSet presAssocID="{FB6AD0F3-E082-49FB-AD33-DA76FE6EFA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aptop Secure"/>
        </a:ext>
      </dgm:extLst>
    </dgm:pt>
    <dgm:pt modelId="{CF94DE56-7B56-4270-9632-A521F915CB80}" type="pres">
      <dgm:prSet presAssocID="{FB6AD0F3-E082-49FB-AD33-DA76FE6EFA6E}" presName="spaceRect" presStyleCnt="0"/>
      <dgm:spPr/>
    </dgm:pt>
    <dgm:pt modelId="{9015C136-B5BF-4ABE-9378-6BD1B3EA90A8}" type="pres">
      <dgm:prSet presAssocID="{FB6AD0F3-E082-49FB-AD33-DA76FE6EFA6E}" presName="parTx" presStyleLbl="revTx" presStyleIdx="2" presStyleCnt="4">
        <dgm:presLayoutVars>
          <dgm:chMax val="0"/>
          <dgm:chPref val="0"/>
        </dgm:presLayoutVars>
      </dgm:prSet>
      <dgm:spPr/>
    </dgm:pt>
    <dgm:pt modelId="{F5CFB504-9B39-49B5-951A-F0F2C979786D}" type="pres">
      <dgm:prSet presAssocID="{459A045E-A1E3-448C-BFA8-EAF29851140F}" presName="sibTrans" presStyleCnt="0"/>
      <dgm:spPr/>
    </dgm:pt>
    <dgm:pt modelId="{E1BADE57-61F9-42BB-A65C-330236E9737A}" type="pres">
      <dgm:prSet presAssocID="{A44EC9D3-193F-4E63-9740-0247AD47E7F8}" presName="compNode" presStyleCnt="0"/>
      <dgm:spPr/>
    </dgm:pt>
    <dgm:pt modelId="{81AE9D87-85DB-4CF0-BA88-950443C8AABA}" type="pres">
      <dgm:prSet presAssocID="{A44EC9D3-193F-4E63-9740-0247AD47E7F8}" presName="bgRect" presStyleLbl="bgShp" presStyleIdx="3" presStyleCnt="4"/>
      <dgm:spPr/>
    </dgm:pt>
    <dgm:pt modelId="{0BC15B7B-8E87-4722-93AF-2AA7796BEE6D}" type="pres">
      <dgm:prSet presAssocID="{A44EC9D3-193F-4E63-9740-0247AD47E7F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rror"/>
        </a:ext>
      </dgm:extLst>
    </dgm:pt>
    <dgm:pt modelId="{99F4A57F-C442-490F-BF3C-B041FB9D9781}" type="pres">
      <dgm:prSet presAssocID="{A44EC9D3-193F-4E63-9740-0247AD47E7F8}" presName="spaceRect" presStyleCnt="0"/>
      <dgm:spPr/>
    </dgm:pt>
    <dgm:pt modelId="{94D22A99-ABBA-424B-A525-F196A4C5F124}" type="pres">
      <dgm:prSet presAssocID="{A44EC9D3-193F-4E63-9740-0247AD47E7F8}" presName="parTx" presStyleLbl="revTx" presStyleIdx="3" presStyleCnt="4">
        <dgm:presLayoutVars>
          <dgm:chMax val="0"/>
          <dgm:chPref val="0"/>
        </dgm:presLayoutVars>
      </dgm:prSet>
      <dgm:spPr/>
    </dgm:pt>
  </dgm:ptLst>
  <dgm:cxnLst>
    <dgm:cxn modelId="{422D4C29-DECA-420C-82B6-9934E7BB236E}" type="presOf" srcId="{2959D046-715C-496F-8C9E-A2480761C5DC}" destId="{EE7B4F3C-7B62-4971-8661-41B216294130}" srcOrd="0" destOrd="0" presId="urn:microsoft.com/office/officeart/2018/2/layout/IconVerticalSolidList"/>
    <dgm:cxn modelId="{F3FB3839-0783-4295-BF62-82BF2E14D250}" srcId="{7328418A-31DC-4F54-9536-A70669853C0E}" destId="{DBB1BC71-43ED-4D5B-B924-75909D04418D}" srcOrd="1" destOrd="0" parTransId="{FF81389A-7E56-4802-B80D-F418A666810A}" sibTransId="{2F9930AA-A139-42ED-B80D-E7A13016BAA5}"/>
    <dgm:cxn modelId="{9BC04441-2F5E-4CC9-8842-1C4BE7AA4352}" type="presOf" srcId="{7328418A-31DC-4F54-9536-A70669853C0E}" destId="{CBCB78B2-330D-4596-9FC2-C2B3CFF429F4}" srcOrd="0" destOrd="0" presId="urn:microsoft.com/office/officeart/2018/2/layout/IconVerticalSolidList"/>
    <dgm:cxn modelId="{B7802B43-D87D-4E33-A492-73B0A923C86D}" type="presOf" srcId="{A44EC9D3-193F-4E63-9740-0247AD47E7F8}" destId="{94D22A99-ABBA-424B-A525-F196A4C5F124}" srcOrd="0" destOrd="0" presId="urn:microsoft.com/office/officeart/2018/2/layout/IconVerticalSolidList"/>
    <dgm:cxn modelId="{802EBD54-E27F-45E3-8E4E-CCB2347B053A}" srcId="{7328418A-31DC-4F54-9536-A70669853C0E}" destId="{FB6AD0F3-E082-49FB-AD33-DA76FE6EFA6E}" srcOrd="2" destOrd="0" parTransId="{9E66F35A-1004-4F4E-AB5B-851D4378E110}" sibTransId="{459A045E-A1E3-448C-BFA8-EAF29851140F}"/>
    <dgm:cxn modelId="{D3F136B1-D72E-4C93-92E3-6140D2D7E848}" type="presOf" srcId="{DBB1BC71-43ED-4D5B-B924-75909D04418D}" destId="{99A658E1-D56D-4DE2-A5A2-51EAE5F418F1}" srcOrd="0" destOrd="0" presId="urn:microsoft.com/office/officeart/2018/2/layout/IconVerticalSolidList"/>
    <dgm:cxn modelId="{E82190B4-1F3B-4EAD-A2CC-A09BEBB96852}" srcId="{7328418A-31DC-4F54-9536-A70669853C0E}" destId="{A44EC9D3-193F-4E63-9740-0247AD47E7F8}" srcOrd="3" destOrd="0" parTransId="{F5526A7C-DDBF-4950-B963-247104C70E8E}" sibTransId="{AFFF022C-E92E-4069-9F0E-A7C3CA165F8E}"/>
    <dgm:cxn modelId="{CE9846C9-5396-4EB7-B013-383F4C3972A7}" srcId="{7328418A-31DC-4F54-9536-A70669853C0E}" destId="{2959D046-715C-496F-8C9E-A2480761C5DC}" srcOrd="0" destOrd="0" parTransId="{7598C51B-5BA7-4437-B359-6BA9301D62AA}" sibTransId="{A2AE9827-4000-40FC-AA1A-9DEDE9E2852C}"/>
    <dgm:cxn modelId="{54C3BDEE-7FF7-487D-B4EC-B6B727821B32}" type="presOf" srcId="{FB6AD0F3-E082-49FB-AD33-DA76FE6EFA6E}" destId="{9015C136-B5BF-4ABE-9378-6BD1B3EA90A8}" srcOrd="0" destOrd="0" presId="urn:microsoft.com/office/officeart/2018/2/layout/IconVerticalSolidList"/>
    <dgm:cxn modelId="{9818F358-1917-4A13-937D-AF9612E0BE6E}" type="presParOf" srcId="{CBCB78B2-330D-4596-9FC2-C2B3CFF429F4}" destId="{EB6CDF8F-E7E8-4926-813E-830D7487E7CD}" srcOrd="0" destOrd="0" presId="urn:microsoft.com/office/officeart/2018/2/layout/IconVerticalSolidList"/>
    <dgm:cxn modelId="{30B3FABE-D469-4A29-8D8D-AC9468FDB31A}" type="presParOf" srcId="{EB6CDF8F-E7E8-4926-813E-830D7487E7CD}" destId="{C278BCA8-D91D-41A0-B1D6-D8D74BD45216}" srcOrd="0" destOrd="0" presId="urn:microsoft.com/office/officeart/2018/2/layout/IconVerticalSolidList"/>
    <dgm:cxn modelId="{D73F29D5-6D7D-4FE5-9438-85DD22DF94E7}" type="presParOf" srcId="{EB6CDF8F-E7E8-4926-813E-830D7487E7CD}" destId="{CB961F80-21E0-4A8B-AB3A-D615F26EA529}" srcOrd="1" destOrd="0" presId="urn:microsoft.com/office/officeart/2018/2/layout/IconVerticalSolidList"/>
    <dgm:cxn modelId="{61F13C3A-C14C-456E-8182-5FCA1B8E16EE}" type="presParOf" srcId="{EB6CDF8F-E7E8-4926-813E-830D7487E7CD}" destId="{194193CF-B729-4B87-B125-538ABC0739FB}" srcOrd="2" destOrd="0" presId="urn:microsoft.com/office/officeart/2018/2/layout/IconVerticalSolidList"/>
    <dgm:cxn modelId="{20C89FA0-C9C2-4537-926E-9B3543C95C37}" type="presParOf" srcId="{EB6CDF8F-E7E8-4926-813E-830D7487E7CD}" destId="{EE7B4F3C-7B62-4971-8661-41B216294130}" srcOrd="3" destOrd="0" presId="urn:microsoft.com/office/officeart/2018/2/layout/IconVerticalSolidList"/>
    <dgm:cxn modelId="{BD963AEA-B5E5-4AB1-B0A6-1F5A6D660E9C}" type="presParOf" srcId="{CBCB78B2-330D-4596-9FC2-C2B3CFF429F4}" destId="{971CB3DD-025D-458B-986F-6134BEDE3BCA}" srcOrd="1" destOrd="0" presId="urn:microsoft.com/office/officeart/2018/2/layout/IconVerticalSolidList"/>
    <dgm:cxn modelId="{5CBB8CFF-322A-4DDA-BFB8-6F2039259990}" type="presParOf" srcId="{CBCB78B2-330D-4596-9FC2-C2B3CFF429F4}" destId="{9FFD90B7-D733-41F0-843C-7CCFE48C5196}" srcOrd="2" destOrd="0" presId="urn:microsoft.com/office/officeart/2018/2/layout/IconVerticalSolidList"/>
    <dgm:cxn modelId="{F67F2EE2-F787-411A-967B-3A86E37B2BA8}" type="presParOf" srcId="{9FFD90B7-D733-41F0-843C-7CCFE48C5196}" destId="{C8F0D9B8-3411-405A-9DF2-22598180E49D}" srcOrd="0" destOrd="0" presId="urn:microsoft.com/office/officeart/2018/2/layout/IconVerticalSolidList"/>
    <dgm:cxn modelId="{9E58FE5C-D5C7-47DB-B538-EE87A29D7051}" type="presParOf" srcId="{9FFD90B7-D733-41F0-843C-7CCFE48C5196}" destId="{C001CD00-456B-4D32-8A1C-1F9A860F8ECD}" srcOrd="1" destOrd="0" presId="urn:microsoft.com/office/officeart/2018/2/layout/IconVerticalSolidList"/>
    <dgm:cxn modelId="{177E7CA9-9C93-4516-9B63-59B1CCDDD5CF}" type="presParOf" srcId="{9FFD90B7-D733-41F0-843C-7CCFE48C5196}" destId="{5B38A232-F219-4CA6-90FD-AD521FE2ECD4}" srcOrd="2" destOrd="0" presId="urn:microsoft.com/office/officeart/2018/2/layout/IconVerticalSolidList"/>
    <dgm:cxn modelId="{0ECA803C-7A6C-44F9-95D2-9F09446C35C3}" type="presParOf" srcId="{9FFD90B7-D733-41F0-843C-7CCFE48C5196}" destId="{99A658E1-D56D-4DE2-A5A2-51EAE5F418F1}" srcOrd="3" destOrd="0" presId="urn:microsoft.com/office/officeart/2018/2/layout/IconVerticalSolidList"/>
    <dgm:cxn modelId="{23CEE798-4685-49FA-AC31-6D72B580ACB4}" type="presParOf" srcId="{CBCB78B2-330D-4596-9FC2-C2B3CFF429F4}" destId="{3D529BB4-674D-4EE5-80CF-A60F0677F50D}" srcOrd="3" destOrd="0" presId="urn:microsoft.com/office/officeart/2018/2/layout/IconVerticalSolidList"/>
    <dgm:cxn modelId="{90B9E850-E4CD-492F-9239-C3ADEC6320F4}" type="presParOf" srcId="{CBCB78B2-330D-4596-9FC2-C2B3CFF429F4}" destId="{F6E70695-8F07-41F6-A781-FF39F70F2CD7}" srcOrd="4" destOrd="0" presId="urn:microsoft.com/office/officeart/2018/2/layout/IconVerticalSolidList"/>
    <dgm:cxn modelId="{6B4C2347-C53A-4256-A2BE-4874AF5ED7A7}" type="presParOf" srcId="{F6E70695-8F07-41F6-A781-FF39F70F2CD7}" destId="{D6D65448-B8DD-4A38-ABDB-97C15BA49E1C}" srcOrd="0" destOrd="0" presId="urn:microsoft.com/office/officeart/2018/2/layout/IconVerticalSolidList"/>
    <dgm:cxn modelId="{AEC94132-5168-4045-9052-28BBBEAB93FE}" type="presParOf" srcId="{F6E70695-8F07-41F6-A781-FF39F70F2CD7}" destId="{A2182982-F2F3-45A1-BB81-E0C38A683B36}" srcOrd="1" destOrd="0" presId="urn:microsoft.com/office/officeart/2018/2/layout/IconVerticalSolidList"/>
    <dgm:cxn modelId="{04048538-DF92-4DAA-B8E0-73DFB6D05C3D}" type="presParOf" srcId="{F6E70695-8F07-41F6-A781-FF39F70F2CD7}" destId="{CF94DE56-7B56-4270-9632-A521F915CB80}" srcOrd="2" destOrd="0" presId="urn:microsoft.com/office/officeart/2018/2/layout/IconVerticalSolidList"/>
    <dgm:cxn modelId="{FE4BD220-B745-418F-9CB6-C344FA859347}" type="presParOf" srcId="{F6E70695-8F07-41F6-A781-FF39F70F2CD7}" destId="{9015C136-B5BF-4ABE-9378-6BD1B3EA90A8}" srcOrd="3" destOrd="0" presId="urn:microsoft.com/office/officeart/2018/2/layout/IconVerticalSolidList"/>
    <dgm:cxn modelId="{76DD1BC8-E630-4DC1-B89F-02568E9DA2DA}" type="presParOf" srcId="{CBCB78B2-330D-4596-9FC2-C2B3CFF429F4}" destId="{F5CFB504-9B39-49B5-951A-F0F2C979786D}" srcOrd="5" destOrd="0" presId="urn:microsoft.com/office/officeart/2018/2/layout/IconVerticalSolidList"/>
    <dgm:cxn modelId="{22CB474D-E2EC-435A-BF57-D42C0DC0B25E}" type="presParOf" srcId="{CBCB78B2-330D-4596-9FC2-C2B3CFF429F4}" destId="{E1BADE57-61F9-42BB-A65C-330236E9737A}" srcOrd="6" destOrd="0" presId="urn:microsoft.com/office/officeart/2018/2/layout/IconVerticalSolidList"/>
    <dgm:cxn modelId="{284EA577-2063-477B-87A1-A5C1F75EB8F1}" type="presParOf" srcId="{E1BADE57-61F9-42BB-A65C-330236E9737A}" destId="{81AE9D87-85DB-4CF0-BA88-950443C8AABA}" srcOrd="0" destOrd="0" presId="urn:microsoft.com/office/officeart/2018/2/layout/IconVerticalSolidList"/>
    <dgm:cxn modelId="{5B35E3AC-51FB-42BA-B3AA-12B43BCB10BD}" type="presParOf" srcId="{E1BADE57-61F9-42BB-A65C-330236E9737A}" destId="{0BC15B7B-8E87-4722-93AF-2AA7796BEE6D}" srcOrd="1" destOrd="0" presId="urn:microsoft.com/office/officeart/2018/2/layout/IconVerticalSolidList"/>
    <dgm:cxn modelId="{E1C09F64-0246-4E02-8ADF-4BE1A42DA2A0}" type="presParOf" srcId="{E1BADE57-61F9-42BB-A65C-330236E9737A}" destId="{99F4A57F-C442-490F-BF3C-B041FB9D9781}" srcOrd="2" destOrd="0" presId="urn:microsoft.com/office/officeart/2018/2/layout/IconVerticalSolidList"/>
    <dgm:cxn modelId="{0CA421B3-C183-4C8E-8F22-C6C58509A3AC}" type="presParOf" srcId="{E1BADE57-61F9-42BB-A65C-330236E9737A}" destId="{94D22A99-ABBA-424B-A525-F196A4C5F12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2165A0-FD1C-427E-951D-6B45DCCA8789}">
      <dsp:nvSpPr>
        <dsp:cNvPr id="0" name=""/>
        <dsp:cNvSpPr/>
      </dsp:nvSpPr>
      <dsp:spPr>
        <a:xfrm>
          <a:off x="0" y="5225"/>
          <a:ext cx="11271902" cy="165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A232FE-83E3-4392-89E9-4F221D5B4E67}">
      <dsp:nvSpPr>
        <dsp:cNvPr id="0" name=""/>
        <dsp:cNvSpPr/>
      </dsp:nvSpPr>
      <dsp:spPr>
        <a:xfrm>
          <a:off x="500471" y="377477"/>
          <a:ext cx="909947" cy="9099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6E9248-0CB0-4547-AE35-56E5125DB1C0}">
      <dsp:nvSpPr>
        <dsp:cNvPr id="0" name=""/>
        <dsp:cNvSpPr/>
      </dsp:nvSpPr>
      <dsp:spPr>
        <a:xfrm>
          <a:off x="1910889" y="5225"/>
          <a:ext cx="9358338" cy="1659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610" tIns="175610" rIns="175610" bIns="175610" numCol="1" spcCol="1270" anchor="ctr" anchorCtr="0">
          <a:noAutofit/>
        </a:bodyPr>
        <a:lstStyle/>
        <a:p>
          <a:pPr marL="0" lvl="0" indent="0" algn="l" defTabSz="1066800">
            <a:lnSpc>
              <a:spcPct val="90000"/>
            </a:lnSpc>
            <a:spcBef>
              <a:spcPct val="0"/>
            </a:spcBef>
            <a:spcAft>
              <a:spcPct val="35000"/>
            </a:spcAft>
            <a:buNone/>
          </a:pPr>
          <a:r>
            <a:rPr lang="en-GB" sz="2400" kern="1200" dirty="0"/>
            <a:t>Case et al (2021, p.694): “Criminal justice’, which can be broadly defined as the system of law enforcement for potential crimes, is a complex and dynamic field that is inextricably linked to the discipline of criminology.”</a:t>
          </a:r>
          <a:endParaRPr lang="en-US" sz="2400" kern="1200" dirty="0"/>
        </a:p>
      </dsp:txBody>
      <dsp:txXfrm>
        <a:off x="1910889" y="5225"/>
        <a:ext cx="9358338" cy="1659311"/>
      </dsp:txXfrm>
    </dsp:sp>
    <dsp:sp modelId="{6F5D3AAA-CAE6-40E1-B391-84807FF5C34E}">
      <dsp:nvSpPr>
        <dsp:cNvPr id="0" name=""/>
        <dsp:cNvSpPr/>
      </dsp:nvSpPr>
      <dsp:spPr>
        <a:xfrm>
          <a:off x="0" y="2033272"/>
          <a:ext cx="11271902" cy="28924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99AA3-CEFF-426B-A856-D85BDF67F40E}">
      <dsp:nvSpPr>
        <dsp:cNvPr id="0" name=""/>
        <dsp:cNvSpPr/>
      </dsp:nvSpPr>
      <dsp:spPr>
        <a:xfrm>
          <a:off x="500471" y="3024511"/>
          <a:ext cx="909947" cy="9099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0500EA-229B-4E11-9CC6-4C0D7F492B45}">
      <dsp:nvSpPr>
        <dsp:cNvPr id="0" name=""/>
        <dsp:cNvSpPr/>
      </dsp:nvSpPr>
      <dsp:spPr>
        <a:xfrm>
          <a:off x="1910889" y="2049996"/>
          <a:ext cx="9358338" cy="2863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610" tIns="175610" rIns="175610" bIns="175610" numCol="1" spcCol="1270" anchor="ctr" anchorCtr="0">
          <a:noAutofit/>
        </a:bodyPr>
        <a:lstStyle/>
        <a:p>
          <a:pPr marL="0" lvl="0" indent="0" algn="l" defTabSz="889000">
            <a:lnSpc>
              <a:spcPct val="90000"/>
            </a:lnSpc>
            <a:spcBef>
              <a:spcPct val="0"/>
            </a:spcBef>
            <a:spcAft>
              <a:spcPct val="35000"/>
            </a:spcAft>
            <a:buNone/>
          </a:pPr>
          <a:r>
            <a:rPr lang="en-GB" sz="2000" kern="1200" dirty="0"/>
            <a:t>In the UK, the concept of the CJS refers to the law, law enforcement, and dealing with transgressions of the law. More recently, focus has also been placed on the role of criminal justice agencies in preventative work, such as preventing offending in the first place, through focus on vulnerability or trauma-informed practice through a public health lens (Christmas and Srivastava, 2019; </a:t>
          </a:r>
          <a:r>
            <a:rPr lang="en-GB" sz="2000" kern="1200" dirty="0" err="1"/>
            <a:t>Keay</a:t>
          </a:r>
          <a:r>
            <a:rPr lang="en-GB" sz="2000" kern="1200" dirty="0"/>
            <a:t> and Kirby, 2018).</a:t>
          </a:r>
          <a:endParaRPr lang="en-US" sz="2000" kern="1200" dirty="0"/>
        </a:p>
      </dsp:txBody>
      <dsp:txXfrm>
        <a:off x="1910889" y="2049996"/>
        <a:ext cx="9358338" cy="28638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78BCA8-D91D-41A0-B1D6-D8D74BD45216}">
      <dsp:nvSpPr>
        <dsp:cNvPr id="0" name=""/>
        <dsp:cNvSpPr/>
      </dsp:nvSpPr>
      <dsp:spPr>
        <a:xfrm>
          <a:off x="0" y="1677"/>
          <a:ext cx="8248551" cy="8502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961F80-21E0-4A8B-AB3A-D615F26EA529}">
      <dsp:nvSpPr>
        <dsp:cNvPr id="0" name=""/>
        <dsp:cNvSpPr/>
      </dsp:nvSpPr>
      <dsp:spPr>
        <a:xfrm>
          <a:off x="257199" y="192983"/>
          <a:ext cx="467636" cy="467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B4F3C-7B62-4971-8661-41B216294130}">
      <dsp:nvSpPr>
        <dsp:cNvPr id="0" name=""/>
        <dsp:cNvSpPr/>
      </dsp:nvSpPr>
      <dsp:spPr>
        <a:xfrm>
          <a:off x="982035" y="1677"/>
          <a:ext cx="7266515" cy="850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85" tIns="89985" rIns="89985" bIns="89985" numCol="1" spcCol="1270" anchor="ctr" anchorCtr="0">
          <a:noAutofit/>
        </a:bodyPr>
        <a:lstStyle/>
        <a:p>
          <a:pPr marL="0" lvl="0" indent="0" algn="l" defTabSz="755650">
            <a:lnSpc>
              <a:spcPct val="100000"/>
            </a:lnSpc>
            <a:spcBef>
              <a:spcPct val="0"/>
            </a:spcBef>
            <a:spcAft>
              <a:spcPct val="35000"/>
            </a:spcAft>
            <a:buNone/>
          </a:pPr>
          <a:r>
            <a:rPr lang="en-GB" sz="1700" kern="1200"/>
            <a:t>• The court has the jurisdiction to deal with the accused (that is, that it possesses the legal power to do so);</a:t>
          </a:r>
          <a:endParaRPr lang="en-US" sz="1700" kern="1200"/>
        </a:p>
      </dsp:txBody>
      <dsp:txXfrm>
        <a:off x="982035" y="1677"/>
        <a:ext cx="7266515" cy="850247"/>
      </dsp:txXfrm>
    </dsp:sp>
    <dsp:sp modelId="{C8F0D9B8-3411-405A-9DF2-22598180E49D}">
      <dsp:nvSpPr>
        <dsp:cNvPr id="0" name=""/>
        <dsp:cNvSpPr/>
      </dsp:nvSpPr>
      <dsp:spPr>
        <a:xfrm>
          <a:off x="0" y="1064486"/>
          <a:ext cx="8248551" cy="8502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01CD00-456B-4D32-8A1C-1F9A860F8ECD}">
      <dsp:nvSpPr>
        <dsp:cNvPr id="0" name=""/>
        <dsp:cNvSpPr/>
      </dsp:nvSpPr>
      <dsp:spPr>
        <a:xfrm>
          <a:off x="257199" y="1255792"/>
          <a:ext cx="467636" cy="467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A658E1-D56D-4DE2-A5A2-51EAE5F418F1}">
      <dsp:nvSpPr>
        <dsp:cNvPr id="0" name=""/>
        <dsp:cNvSpPr/>
      </dsp:nvSpPr>
      <dsp:spPr>
        <a:xfrm>
          <a:off x="982035" y="1064486"/>
          <a:ext cx="7266515" cy="850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85" tIns="89985" rIns="89985" bIns="89985" numCol="1" spcCol="1270" anchor="ctr" anchorCtr="0">
          <a:noAutofit/>
        </a:bodyPr>
        <a:lstStyle/>
        <a:p>
          <a:pPr marL="0" lvl="0" indent="0" algn="l" defTabSz="755650">
            <a:lnSpc>
              <a:spcPct val="100000"/>
            </a:lnSpc>
            <a:spcBef>
              <a:spcPct val="0"/>
            </a:spcBef>
            <a:spcAft>
              <a:spcPct val="35000"/>
            </a:spcAft>
            <a:buNone/>
          </a:pPr>
          <a:r>
            <a:rPr lang="en-GB" sz="1700" kern="1200"/>
            <a:t>• The accused must be presumed innocent until/unless the prosecution can prove them guilty ‘beyond reasonable doubt’—the concept of presumption of innocence;</a:t>
          </a:r>
          <a:endParaRPr lang="en-US" sz="1700" kern="1200"/>
        </a:p>
      </dsp:txBody>
      <dsp:txXfrm>
        <a:off x="982035" y="1064486"/>
        <a:ext cx="7266515" cy="850247"/>
      </dsp:txXfrm>
    </dsp:sp>
    <dsp:sp modelId="{D6D65448-B8DD-4A38-ABDB-97C15BA49E1C}">
      <dsp:nvSpPr>
        <dsp:cNvPr id="0" name=""/>
        <dsp:cNvSpPr/>
      </dsp:nvSpPr>
      <dsp:spPr>
        <a:xfrm>
          <a:off x="0" y="2127295"/>
          <a:ext cx="8248551" cy="8502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182982-F2F3-45A1-BB81-E0C38A683B36}">
      <dsp:nvSpPr>
        <dsp:cNvPr id="0" name=""/>
        <dsp:cNvSpPr/>
      </dsp:nvSpPr>
      <dsp:spPr>
        <a:xfrm>
          <a:off x="257199" y="2318601"/>
          <a:ext cx="467636" cy="467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15C136-B5BF-4ABE-9378-6BD1B3EA90A8}">
      <dsp:nvSpPr>
        <dsp:cNvPr id="0" name=""/>
        <dsp:cNvSpPr/>
      </dsp:nvSpPr>
      <dsp:spPr>
        <a:xfrm>
          <a:off x="982035" y="2127295"/>
          <a:ext cx="7266515" cy="850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85" tIns="89985" rIns="89985" bIns="89985" numCol="1" spcCol="1270" anchor="ctr" anchorCtr="0">
          <a:noAutofit/>
        </a:bodyPr>
        <a:lstStyle/>
        <a:p>
          <a:pPr marL="0" lvl="0" indent="0" algn="l" defTabSz="755650">
            <a:lnSpc>
              <a:spcPct val="100000"/>
            </a:lnSpc>
            <a:spcBef>
              <a:spcPct val="0"/>
            </a:spcBef>
            <a:spcAft>
              <a:spcPct val="35000"/>
            </a:spcAft>
            <a:buNone/>
          </a:pPr>
          <a:r>
            <a:rPr lang="en-GB" sz="1700" kern="1200"/>
            <a:t>• The accused must be legally competent to stand trial (that is, they must possess criminal responsibility);</a:t>
          </a:r>
          <a:endParaRPr lang="en-US" sz="1700" kern="1200"/>
        </a:p>
      </dsp:txBody>
      <dsp:txXfrm>
        <a:off x="982035" y="2127295"/>
        <a:ext cx="7266515" cy="850247"/>
      </dsp:txXfrm>
    </dsp:sp>
    <dsp:sp modelId="{81AE9D87-85DB-4CF0-BA88-950443C8AABA}">
      <dsp:nvSpPr>
        <dsp:cNvPr id="0" name=""/>
        <dsp:cNvSpPr/>
      </dsp:nvSpPr>
      <dsp:spPr>
        <a:xfrm>
          <a:off x="0" y="3190105"/>
          <a:ext cx="8248551" cy="8502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C15B7B-8E87-4722-93AF-2AA7796BEE6D}">
      <dsp:nvSpPr>
        <dsp:cNvPr id="0" name=""/>
        <dsp:cNvSpPr/>
      </dsp:nvSpPr>
      <dsp:spPr>
        <a:xfrm>
          <a:off x="257199" y="3381410"/>
          <a:ext cx="467636" cy="4676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D22A99-ABBA-424B-A525-F196A4C5F124}">
      <dsp:nvSpPr>
        <dsp:cNvPr id="0" name=""/>
        <dsp:cNvSpPr/>
      </dsp:nvSpPr>
      <dsp:spPr>
        <a:xfrm>
          <a:off x="982035" y="3190105"/>
          <a:ext cx="7266515" cy="850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85" tIns="89985" rIns="89985" bIns="89985" numCol="1" spcCol="1270" anchor="ctr" anchorCtr="0">
          <a:noAutofit/>
        </a:bodyPr>
        <a:lstStyle/>
        <a:p>
          <a:pPr marL="0" lvl="0" indent="0" algn="l" defTabSz="755650">
            <a:lnSpc>
              <a:spcPct val="100000"/>
            </a:lnSpc>
            <a:spcBef>
              <a:spcPct val="0"/>
            </a:spcBef>
            <a:spcAft>
              <a:spcPct val="35000"/>
            </a:spcAft>
            <a:buNone/>
          </a:pPr>
          <a:r>
            <a:rPr lang="en-GB" sz="1700" kern="1200"/>
            <a:t>• The accused must not have committed the offence too long ago or have been previously acquitted or convicted of it—the concept of double jeopardy.</a:t>
          </a:r>
          <a:endParaRPr lang="en-US" sz="1700" kern="1200"/>
        </a:p>
      </dsp:txBody>
      <dsp:txXfrm>
        <a:off x="982035" y="3190105"/>
        <a:ext cx="7266515" cy="85024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7T12:04:11.886"/>
    </inkml:context>
    <inkml:brush xml:id="br0">
      <inkml:brushProperty name="width" value="0.05" units="cm"/>
      <inkml:brushProperty name="height" value="0.05" units="cm"/>
    </inkml:brush>
  </inkml:definitions>
  <inkml:trace contextRef="#ctx0" brushRef="#br0">1 0 32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1T15:45:44.682"/>
    </inkml:context>
    <inkml:brush xml:id="br0">
      <inkml:brushProperty name="width" value="0.05" units="cm"/>
      <inkml:brushProperty name="height" value="0.05" units="cm"/>
    </inkml:brush>
  </inkml:definitions>
  <inkml:trace contextRef="#ctx0" brushRef="#br0">1 0 32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7T14:14:31.995"/>
    </inkml:context>
    <inkml:brush xml:id="br0">
      <inkml:brushProperty name="width" value="0.05" units="cm"/>
      <inkml:brushProperty name="height" value="0.05" units="cm"/>
    </inkml:brush>
  </inkml:definitions>
  <inkml:trace contextRef="#ctx0" brushRef="#br0">1 0 32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8T13:52:22.262"/>
    </inkml:context>
    <inkml:brush xml:id="br0">
      <inkml:brushProperty name="width" value="0.05" units="cm"/>
      <inkml:brushProperty name="height" value="0.05" units="cm"/>
    </inkml:brush>
  </inkml:definitions>
  <inkml:trace contextRef="#ctx0" brushRef="#br0">1 0 32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8T14:01:20.566"/>
    </inkml:context>
    <inkml:brush xml:id="br0">
      <inkml:brushProperty name="width" value="0.05" units="cm"/>
      <inkml:brushProperty name="height" value="0.05" units="cm"/>
    </inkml:brush>
  </inkml:definitions>
  <inkml:trace contextRef="#ctx0" brushRef="#br0">1 0 32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7T14:43:51.585"/>
    </inkml:context>
    <inkml:brush xml:id="br0">
      <inkml:brushProperty name="width" value="0.05" units="cm"/>
      <inkml:brushProperty name="height" value="0.05" units="cm"/>
    </inkml:brush>
  </inkml:definitions>
  <inkml:trace contextRef="#ctx0" brushRef="#br0">1 0 32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1-07T15:02:51.983"/>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503BB8-6CF5-4F51-ABD7-A81733D4F286}" type="datetimeFigureOut">
              <a:rPr lang="en-GB" smtClean="0"/>
              <a:t>02/12/2024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2DEED7-B463-4C60-AB6D-796F478B7D45}" type="slidenum">
              <a:rPr lang="en-GB" smtClean="0"/>
              <a:t>‹#›</a:t>
            </a:fld>
            <a:endParaRPr lang="en-GB"/>
          </a:p>
        </p:txBody>
      </p:sp>
    </p:spTree>
    <p:extLst>
      <p:ext uri="{BB962C8B-B14F-4D97-AF65-F5344CB8AC3E}">
        <p14:creationId xmlns:p14="http://schemas.microsoft.com/office/powerpoint/2010/main" val="1721738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assets.publishing.service.gov.uk/media/65e05420cf7eb1b0e5f57eff/E02740018_Angiolini_Inquiry_HC_530_Accessible.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ps.gov.uk/publication/cps-charging-decisions-examining-demographic-disparities-outcomes-our-decision-making#:~:text=almost%20195%2C000%20cases.-,The%20research%20findings,consistent%20across%20England%20and%20Wales."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cps.gov.uk/"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3</a:t>
            </a:fld>
            <a:endParaRPr lang="en-GB"/>
          </a:p>
        </p:txBody>
      </p:sp>
    </p:spTree>
    <p:extLst>
      <p:ext uri="{BB962C8B-B14F-4D97-AF65-F5344CB8AC3E}">
        <p14:creationId xmlns:p14="http://schemas.microsoft.com/office/powerpoint/2010/main" val="184672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4</a:t>
            </a:fld>
            <a:endParaRPr lang="en-GB"/>
          </a:p>
        </p:txBody>
      </p:sp>
    </p:spTree>
    <p:extLst>
      <p:ext uri="{BB962C8B-B14F-4D97-AF65-F5344CB8AC3E}">
        <p14:creationId xmlns:p14="http://schemas.microsoft.com/office/powerpoint/2010/main" val="3547547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5</a:t>
            </a:fld>
            <a:endParaRPr lang="en-GB"/>
          </a:p>
        </p:txBody>
      </p:sp>
    </p:spTree>
    <p:extLst>
      <p:ext uri="{BB962C8B-B14F-4D97-AF65-F5344CB8AC3E}">
        <p14:creationId xmlns:p14="http://schemas.microsoft.com/office/powerpoint/2010/main" val="799307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6</a:t>
            </a:fld>
            <a:endParaRPr lang="en-GB"/>
          </a:p>
        </p:txBody>
      </p:sp>
    </p:spTree>
    <p:extLst>
      <p:ext uri="{BB962C8B-B14F-4D97-AF65-F5344CB8AC3E}">
        <p14:creationId xmlns:p14="http://schemas.microsoft.com/office/powerpoint/2010/main" val="780057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4462" indent="-224462">
              <a:buAutoNum type="arabicPeriod"/>
            </a:pPr>
            <a:endParaRPr lang="en-GB" baseline="0" dirty="0"/>
          </a:p>
        </p:txBody>
      </p:sp>
      <p:sp>
        <p:nvSpPr>
          <p:cNvPr id="4" name="Slide Number Placeholder 3"/>
          <p:cNvSpPr>
            <a:spLocks noGrp="1"/>
          </p:cNvSpPr>
          <p:nvPr>
            <p:ph type="sldNum" sz="quarter" idx="10"/>
          </p:nvPr>
        </p:nvSpPr>
        <p:spPr/>
        <p:txBody>
          <a:bodyPr/>
          <a:lstStyle/>
          <a:p>
            <a:fld id="{CFF2F5AE-9D31-4325-AC39-E6476775EC11}" type="slidenum">
              <a:rPr lang="en-GB" smtClean="0"/>
              <a:t>7</a:t>
            </a:fld>
            <a:endParaRPr lang="en-GB"/>
          </a:p>
        </p:txBody>
      </p:sp>
    </p:spTree>
    <p:extLst>
      <p:ext uri="{BB962C8B-B14F-4D97-AF65-F5344CB8AC3E}">
        <p14:creationId xmlns:p14="http://schemas.microsoft.com/office/powerpoint/2010/main" val="37015943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8</a:t>
            </a:fld>
            <a:endParaRPr lang="en-GB"/>
          </a:p>
        </p:txBody>
      </p:sp>
    </p:spTree>
    <p:extLst>
      <p:ext uri="{BB962C8B-B14F-4D97-AF65-F5344CB8AC3E}">
        <p14:creationId xmlns:p14="http://schemas.microsoft.com/office/powerpoint/2010/main" val="2447835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u="none" dirty="0"/>
          </a:p>
        </p:txBody>
      </p:sp>
      <p:sp>
        <p:nvSpPr>
          <p:cNvPr id="4" name="Slide Number Placeholder 3"/>
          <p:cNvSpPr>
            <a:spLocks noGrp="1"/>
          </p:cNvSpPr>
          <p:nvPr>
            <p:ph type="sldNum" sz="quarter" idx="5"/>
          </p:nvPr>
        </p:nvSpPr>
        <p:spPr/>
        <p:txBody>
          <a:bodyPr/>
          <a:lstStyle/>
          <a:p>
            <a:fld id="{8B2DEED7-B463-4C60-AB6D-796F478B7D45}" type="slidenum">
              <a:rPr lang="en-GB" smtClean="0"/>
              <a:t>9</a:t>
            </a:fld>
            <a:endParaRPr lang="en-GB"/>
          </a:p>
        </p:txBody>
      </p:sp>
    </p:spTree>
    <p:extLst>
      <p:ext uri="{BB962C8B-B14F-4D97-AF65-F5344CB8AC3E}">
        <p14:creationId xmlns:p14="http://schemas.microsoft.com/office/powerpoint/2010/main" val="886944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b="1" dirty="0"/>
          </a:p>
        </p:txBody>
      </p:sp>
      <p:sp>
        <p:nvSpPr>
          <p:cNvPr id="4" name="Slide Number Placeholder 3"/>
          <p:cNvSpPr>
            <a:spLocks noGrp="1"/>
          </p:cNvSpPr>
          <p:nvPr>
            <p:ph type="sldNum" sz="quarter" idx="5"/>
          </p:nvPr>
        </p:nvSpPr>
        <p:spPr/>
        <p:txBody>
          <a:bodyPr/>
          <a:lstStyle/>
          <a:p>
            <a:fld id="{8B2DEED7-B463-4C60-AB6D-796F478B7D45}" type="slidenum">
              <a:rPr lang="en-GB" smtClean="0"/>
              <a:t>10</a:t>
            </a:fld>
            <a:endParaRPr lang="en-GB"/>
          </a:p>
        </p:txBody>
      </p:sp>
    </p:spTree>
    <p:extLst>
      <p:ext uri="{BB962C8B-B14F-4D97-AF65-F5344CB8AC3E}">
        <p14:creationId xmlns:p14="http://schemas.microsoft.com/office/powerpoint/2010/main" val="1205194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11</a:t>
            </a:fld>
            <a:endParaRPr lang="en-GB"/>
          </a:p>
        </p:txBody>
      </p:sp>
    </p:spTree>
    <p:extLst>
      <p:ext uri="{BB962C8B-B14F-4D97-AF65-F5344CB8AC3E}">
        <p14:creationId xmlns:p14="http://schemas.microsoft.com/office/powerpoint/2010/main" val="4023078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12</a:t>
            </a:fld>
            <a:endParaRPr lang="en-GB"/>
          </a:p>
        </p:txBody>
      </p:sp>
    </p:spTree>
    <p:extLst>
      <p:ext uri="{BB962C8B-B14F-4D97-AF65-F5344CB8AC3E}">
        <p14:creationId xmlns:p14="http://schemas.microsoft.com/office/powerpoint/2010/main" val="2169872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Walklate</a:t>
            </a:r>
            <a:r>
              <a:rPr lang="en-GB" dirty="0"/>
              <a:t>, S. (2024). Criminology. 4th Edition. London. Taylor &amp; Francis. </a:t>
            </a:r>
          </a:p>
          <a:p>
            <a:endParaRPr lang="en-GB" dirty="0"/>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14</a:t>
            </a:fld>
            <a:endParaRPr lang="en-GB"/>
          </a:p>
        </p:txBody>
      </p:sp>
    </p:spTree>
    <p:extLst>
      <p:ext uri="{BB962C8B-B14F-4D97-AF65-F5344CB8AC3E}">
        <p14:creationId xmlns:p14="http://schemas.microsoft.com/office/powerpoint/2010/main" val="1012202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p>
          <a:p>
            <a:r>
              <a:rPr lang="en-GB" b="1" dirty="0"/>
              <a:t>TASK: </a:t>
            </a:r>
          </a:p>
          <a:p>
            <a:endParaRPr lang="en-GB" b="1" dirty="0"/>
          </a:p>
          <a:p>
            <a:r>
              <a:rPr lang="en-GB" b="1" dirty="0"/>
              <a:t>Who is the CHIEF CONSTABLE for SWP? – Jeremy Vaughan</a:t>
            </a:r>
          </a:p>
          <a:p>
            <a:r>
              <a:rPr lang="en-GB" b="1" dirty="0"/>
              <a:t>Who is the PCC for SWP and who did they take over from? – Emma Wools, Alun Michaels</a:t>
            </a:r>
          </a:p>
          <a:p>
            <a:r>
              <a:rPr lang="en-GB" b="1" dirty="0"/>
              <a:t>Who is the current commissioner for the MET? - </a:t>
            </a:r>
            <a:r>
              <a:rPr lang="de-DE" b="1" i="0" dirty="0">
                <a:solidFill>
                  <a:srgbClr val="1F1F1F"/>
                </a:solidFill>
                <a:effectLst/>
                <a:latin typeface="Google Sans"/>
              </a:rPr>
              <a:t>Sir Mark Peter Rowley QPM </a:t>
            </a:r>
            <a:r>
              <a:rPr lang="de-DE" b="1" i="0" dirty="0" err="1">
                <a:solidFill>
                  <a:srgbClr val="1F1F1F"/>
                </a:solidFill>
                <a:effectLst/>
                <a:latin typeface="Google Sans"/>
              </a:rPr>
              <a:t>since</a:t>
            </a:r>
            <a:r>
              <a:rPr lang="de-DE" b="1" i="0" dirty="0">
                <a:solidFill>
                  <a:srgbClr val="1F1F1F"/>
                </a:solidFill>
                <a:effectLst/>
                <a:latin typeface="Google Sans"/>
              </a:rPr>
              <a:t> 2022</a:t>
            </a:r>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16</a:t>
            </a:fld>
            <a:endParaRPr lang="en-GB"/>
          </a:p>
        </p:txBody>
      </p:sp>
    </p:spTree>
    <p:extLst>
      <p:ext uri="{BB962C8B-B14F-4D97-AF65-F5344CB8AC3E}">
        <p14:creationId xmlns:p14="http://schemas.microsoft.com/office/powerpoint/2010/main" val="36127844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Ellison, G. (2013) ‘Policing: Context and Practice’ in A. </a:t>
            </a:r>
            <a:r>
              <a:rPr lang="en-GB" dirty="0" err="1"/>
              <a:t>Hucklesby</a:t>
            </a:r>
            <a:r>
              <a:rPr lang="en-GB" dirty="0"/>
              <a:t> and A. Wahidin (eds) Criminal Justice. Oxford: Oxford University Press.</a:t>
            </a:r>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17</a:t>
            </a:fld>
            <a:endParaRPr lang="en-GB"/>
          </a:p>
        </p:txBody>
      </p:sp>
    </p:spTree>
    <p:extLst>
      <p:ext uri="{BB962C8B-B14F-4D97-AF65-F5344CB8AC3E}">
        <p14:creationId xmlns:p14="http://schemas.microsoft.com/office/powerpoint/2010/main" val="2718993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Hough, M. and Roberts, J. (2017) ‘Public Opinion, Crime and Criminal Justice’ in A. Liebling, S. </a:t>
            </a:r>
            <a:r>
              <a:rPr lang="en-GB" dirty="0" err="1"/>
              <a:t>Maruna</a:t>
            </a:r>
            <a:r>
              <a:rPr lang="en-GB" dirty="0"/>
              <a:t>, and L. McAra (eds) The Oxford Handbook of Criminology (6th </a:t>
            </a:r>
            <a:r>
              <a:rPr lang="en-GB" dirty="0" err="1"/>
              <a:t>edn</a:t>
            </a:r>
            <a:r>
              <a:rPr lang="en-GB" dirty="0"/>
              <a:t>). Oxford: Oxford University Press.</a:t>
            </a:r>
          </a:p>
          <a:p>
            <a:r>
              <a:rPr lang="en-GB" dirty="0"/>
              <a:t>House of Commons Home Affairs Committee (2018). Policing for the future, Tenth Report of Session 2017–19’. Available at: https://publications.parliament.uk/pa/cm201719/cmselect/cmhaff/515/515.pdf.</a:t>
            </a:r>
          </a:p>
          <a:p>
            <a:endParaRPr lang="en-GB" dirty="0"/>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18</a:t>
            </a:fld>
            <a:endParaRPr lang="en-GB"/>
          </a:p>
        </p:txBody>
      </p:sp>
    </p:spTree>
    <p:extLst>
      <p:ext uri="{BB962C8B-B14F-4D97-AF65-F5344CB8AC3E}">
        <p14:creationId xmlns:p14="http://schemas.microsoft.com/office/powerpoint/2010/main" val="27376268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a:t>
            </a:r>
            <a:r>
              <a:rPr lang="en-GB" dirty="0" err="1">
                <a:hlinkClick r:id="rId3"/>
              </a:rPr>
              <a:t>Angiolini</a:t>
            </a:r>
            <a:r>
              <a:rPr lang="en-GB" dirty="0">
                <a:hlinkClick r:id="rId3"/>
              </a:rPr>
              <a:t> Inquiry – Part 1 Report</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19</a:t>
            </a:fld>
            <a:endParaRPr lang="en-GB"/>
          </a:p>
        </p:txBody>
      </p:sp>
    </p:spTree>
    <p:extLst>
      <p:ext uri="{BB962C8B-B14F-4D97-AF65-F5344CB8AC3E}">
        <p14:creationId xmlns:p14="http://schemas.microsoft.com/office/powerpoint/2010/main" val="20830284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20</a:t>
            </a:fld>
            <a:endParaRPr lang="en-GB"/>
          </a:p>
        </p:txBody>
      </p:sp>
    </p:spTree>
    <p:extLst>
      <p:ext uri="{BB962C8B-B14F-4D97-AF65-F5344CB8AC3E}">
        <p14:creationId xmlns:p14="http://schemas.microsoft.com/office/powerpoint/2010/main" val="10070412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21</a:t>
            </a:fld>
            <a:endParaRPr lang="en-GB"/>
          </a:p>
        </p:txBody>
      </p:sp>
    </p:spTree>
    <p:extLst>
      <p:ext uri="{BB962C8B-B14F-4D97-AF65-F5344CB8AC3E}">
        <p14:creationId xmlns:p14="http://schemas.microsoft.com/office/powerpoint/2010/main" val="17253510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CPS charging decisions - examining demographic disparities in the outcomes of our decision making | The Crown Prosecution Service</a:t>
            </a:r>
            <a:endParaRPr lang="en-GB" dirty="0"/>
          </a:p>
          <a:p>
            <a:endParaRPr lang="en-GB" u="sng" dirty="0"/>
          </a:p>
        </p:txBody>
      </p:sp>
      <p:sp>
        <p:nvSpPr>
          <p:cNvPr id="4" name="Slide Number Placeholder 3"/>
          <p:cNvSpPr>
            <a:spLocks noGrp="1"/>
          </p:cNvSpPr>
          <p:nvPr>
            <p:ph type="sldNum" sz="quarter" idx="5"/>
          </p:nvPr>
        </p:nvSpPr>
        <p:spPr/>
        <p:txBody>
          <a:bodyPr/>
          <a:lstStyle/>
          <a:p>
            <a:fld id="{8B2DEED7-B463-4C60-AB6D-796F478B7D45}" type="slidenum">
              <a:rPr lang="en-GB" smtClean="0"/>
              <a:t>22</a:t>
            </a:fld>
            <a:endParaRPr lang="en-GB"/>
          </a:p>
        </p:txBody>
      </p:sp>
    </p:spTree>
    <p:extLst>
      <p:ext uri="{BB962C8B-B14F-4D97-AF65-F5344CB8AC3E}">
        <p14:creationId xmlns:p14="http://schemas.microsoft.com/office/powerpoint/2010/main" val="31736546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a:t>
            </a:r>
            <a:r>
              <a:rPr lang="en-GB" dirty="0">
                <a:hlinkClick r:id="rId3"/>
              </a:rPr>
              <a:t>The Crown Prosecution Service | The Crown Prosecution Service</a:t>
            </a:r>
            <a:r>
              <a:rPr lang="en-GB" dirty="0"/>
              <a:t> website. Research a case within ‘your local CPS’.</a:t>
            </a:r>
          </a:p>
        </p:txBody>
      </p:sp>
      <p:sp>
        <p:nvSpPr>
          <p:cNvPr id="4" name="Slide Number Placeholder 3"/>
          <p:cNvSpPr>
            <a:spLocks noGrp="1"/>
          </p:cNvSpPr>
          <p:nvPr>
            <p:ph type="sldNum" sz="quarter" idx="5"/>
          </p:nvPr>
        </p:nvSpPr>
        <p:spPr/>
        <p:txBody>
          <a:bodyPr/>
          <a:lstStyle/>
          <a:p>
            <a:fld id="{8B2DEED7-B463-4C60-AB6D-796F478B7D45}" type="slidenum">
              <a:rPr lang="en-GB" smtClean="0"/>
              <a:t>23</a:t>
            </a:fld>
            <a:endParaRPr lang="en-GB"/>
          </a:p>
        </p:txBody>
      </p:sp>
    </p:spTree>
    <p:extLst>
      <p:ext uri="{BB962C8B-B14F-4D97-AF65-F5344CB8AC3E}">
        <p14:creationId xmlns:p14="http://schemas.microsoft.com/office/powerpoint/2010/main" val="40806144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24</a:t>
            </a:fld>
            <a:endParaRPr lang="en-GB"/>
          </a:p>
        </p:txBody>
      </p:sp>
    </p:spTree>
    <p:extLst>
      <p:ext uri="{BB962C8B-B14F-4D97-AF65-F5344CB8AC3E}">
        <p14:creationId xmlns:p14="http://schemas.microsoft.com/office/powerpoint/2010/main" val="42906649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25</a:t>
            </a:fld>
            <a:endParaRPr lang="en-GB"/>
          </a:p>
        </p:txBody>
      </p:sp>
    </p:spTree>
    <p:extLst>
      <p:ext uri="{BB962C8B-B14F-4D97-AF65-F5344CB8AC3E}">
        <p14:creationId xmlns:p14="http://schemas.microsoft.com/office/powerpoint/2010/main" val="14293132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DEED7-B463-4C60-AB6D-796F478B7D45}" type="slidenum">
              <a:rPr lang="en-GB" smtClean="0"/>
              <a:t>26</a:t>
            </a:fld>
            <a:endParaRPr lang="en-GB"/>
          </a:p>
        </p:txBody>
      </p:sp>
    </p:spTree>
    <p:extLst>
      <p:ext uri="{BB962C8B-B14F-4D97-AF65-F5344CB8AC3E}">
        <p14:creationId xmlns:p14="http://schemas.microsoft.com/office/powerpoint/2010/main" val="685615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December 2, 2024</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5129839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December 2, 2024</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6119620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December 2, 2024</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42722048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December 2, 2024</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26018793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December 2, 2024</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180157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December 2, 2024</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659731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December 2, 2024</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5095688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December 2, 2024</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8288545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December 2, 2024</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281122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December 2, 2024</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737596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December 2, 2024</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2960112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67338-19C9-FB68-4E09-F4F6C6CECA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5D12AF-DC72-4FD9-1674-4B558879DC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8B407F-B54B-A905-B2BA-E15B67CDFD3D}"/>
              </a:ext>
            </a:extLst>
          </p:cNvPr>
          <p:cNvSpPr>
            <a:spLocks noGrp="1"/>
          </p:cNvSpPr>
          <p:nvPr>
            <p:ph type="dt" sz="half" idx="10"/>
          </p:nvPr>
        </p:nvSpPr>
        <p:spPr/>
        <p:txBody>
          <a:bodyPr/>
          <a:lstStyle/>
          <a:p>
            <a:fld id="{5586B75A-687E-405C-8A0B-8D00578BA2C3}" type="datetimeFigureOut">
              <a:rPr lang="en-US" smtClean="0"/>
              <a:pPr/>
              <a:t>12/2/2024</a:t>
            </a:fld>
            <a:endParaRPr lang="en-US" dirty="0"/>
          </a:p>
        </p:txBody>
      </p:sp>
      <p:sp>
        <p:nvSpPr>
          <p:cNvPr id="5" name="Footer Placeholder 4">
            <a:extLst>
              <a:ext uri="{FF2B5EF4-FFF2-40B4-BE49-F238E27FC236}">
                <a16:creationId xmlns:a16="http://schemas.microsoft.com/office/drawing/2014/main" id="{A1BAD9FE-1F3A-DE3B-AA30-FBCFE5AF6E2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2E9D1B9-1022-9AED-B125-2C2DE8CD3FC6}"/>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347700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0228B-8132-2C94-2AD4-93777EBAA4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A3B39A-476C-F4A8-9BDC-83DBA3B389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B4CDA8-AAB1-B7D8-052B-6DA281452D70}"/>
              </a:ext>
            </a:extLst>
          </p:cNvPr>
          <p:cNvSpPr>
            <a:spLocks noGrp="1"/>
          </p:cNvSpPr>
          <p:nvPr>
            <p:ph type="dt" sz="half" idx="10"/>
          </p:nvPr>
        </p:nvSpPr>
        <p:spPr/>
        <p:txBody>
          <a:bodyPr/>
          <a:lstStyle/>
          <a:p>
            <a:fld id="{5586B75A-687E-405C-8A0B-8D00578BA2C3}" type="datetimeFigureOut">
              <a:rPr lang="en-US" smtClean="0"/>
              <a:pPr/>
              <a:t>12/2/2024</a:t>
            </a:fld>
            <a:endParaRPr lang="en-US" dirty="0"/>
          </a:p>
        </p:txBody>
      </p:sp>
      <p:sp>
        <p:nvSpPr>
          <p:cNvPr id="5" name="Footer Placeholder 4">
            <a:extLst>
              <a:ext uri="{FF2B5EF4-FFF2-40B4-BE49-F238E27FC236}">
                <a16:creationId xmlns:a16="http://schemas.microsoft.com/office/drawing/2014/main" id="{48BA6731-8290-6E62-C6CD-450390A3A6A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603816-3357-5016-4BAD-396E95E34651}"/>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624124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17EF0-651B-A118-6969-5A844FC34C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FAB14E-6240-40BF-941D-50A5B5AE48E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20EC15-3A4D-F300-8C2F-AC4FABE4A919}"/>
              </a:ext>
            </a:extLst>
          </p:cNvPr>
          <p:cNvSpPr>
            <a:spLocks noGrp="1"/>
          </p:cNvSpPr>
          <p:nvPr>
            <p:ph type="dt" sz="half" idx="10"/>
          </p:nvPr>
        </p:nvSpPr>
        <p:spPr/>
        <p:txBody>
          <a:bodyPr/>
          <a:lstStyle/>
          <a:p>
            <a:fld id="{5586B75A-687E-405C-8A0B-8D00578BA2C3}" type="datetimeFigureOut">
              <a:rPr lang="en-US" smtClean="0"/>
              <a:pPr/>
              <a:t>12/2/2024</a:t>
            </a:fld>
            <a:endParaRPr lang="en-US" dirty="0"/>
          </a:p>
        </p:txBody>
      </p:sp>
      <p:sp>
        <p:nvSpPr>
          <p:cNvPr id="5" name="Footer Placeholder 4">
            <a:extLst>
              <a:ext uri="{FF2B5EF4-FFF2-40B4-BE49-F238E27FC236}">
                <a16:creationId xmlns:a16="http://schemas.microsoft.com/office/drawing/2014/main" id="{F4FEA500-D644-6B70-D537-5F8D0F965C4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A7EFB71-A231-0BE9-256D-4BDE999FB9AE}"/>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5354864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4F29-66C8-C553-04A4-386CE121BD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6BADB5-15D4-413A-7E1C-897007A624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5B658D-94D4-4E6A-7FBC-924D998887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6E4F3D-E2DB-508F-E80B-A55EB93C6FB7}"/>
              </a:ext>
            </a:extLst>
          </p:cNvPr>
          <p:cNvSpPr>
            <a:spLocks noGrp="1"/>
          </p:cNvSpPr>
          <p:nvPr>
            <p:ph type="dt" sz="half" idx="10"/>
          </p:nvPr>
        </p:nvSpPr>
        <p:spPr/>
        <p:txBody>
          <a:bodyPr/>
          <a:lstStyle/>
          <a:p>
            <a:fld id="{5586B75A-687E-405C-8A0B-8D00578BA2C3}" type="datetimeFigureOut">
              <a:rPr lang="en-US" smtClean="0"/>
              <a:pPr/>
              <a:t>12/2/2024</a:t>
            </a:fld>
            <a:endParaRPr lang="en-US" dirty="0"/>
          </a:p>
        </p:txBody>
      </p:sp>
      <p:sp>
        <p:nvSpPr>
          <p:cNvPr id="6" name="Footer Placeholder 5">
            <a:extLst>
              <a:ext uri="{FF2B5EF4-FFF2-40B4-BE49-F238E27FC236}">
                <a16:creationId xmlns:a16="http://schemas.microsoft.com/office/drawing/2014/main" id="{9C659355-1004-B9F9-98FE-A33581B6828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86B52CF-C703-0FC1-56EE-10C1BAD7C688}"/>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4847892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F8050-692C-DB71-1F6C-E5FC4FC97B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234BB6-058B-40A7-23C1-76B77330FF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4D8D55-4DAE-070E-724E-1182BB84ED2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4FD9A8-2EC4-BBFB-2345-AF1F367CF8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FAEBE7-675E-7482-09D2-1403D1609C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52A17E-FCC2-577C-5271-EC018AFBA909}"/>
              </a:ext>
            </a:extLst>
          </p:cNvPr>
          <p:cNvSpPr>
            <a:spLocks noGrp="1"/>
          </p:cNvSpPr>
          <p:nvPr>
            <p:ph type="dt" sz="half" idx="10"/>
          </p:nvPr>
        </p:nvSpPr>
        <p:spPr/>
        <p:txBody>
          <a:bodyPr/>
          <a:lstStyle/>
          <a:p>
            <a:fld id="{5586B75A-687E-405C-8A0B-8D00578BA2C3}" type="datetimeFigureOut">
              <a:rPr lang="en-US" smtClean="0"/>
              <a:pPr/>
              <a:t>12/2/2024</a:t>
            </a:fld>
            <a:endParaRPr lang="en-US" dirty="0"/>
          </a:p>
        </p:txBody>
      </p:sp>
      <p:sp>
        <p:nvSpPr>
          <p:cNvPr id="8" name="Footer Placeholder 7">
            <a:extLst>
              <a:ext uri="{FF2B5EF4-FFF2-40B4-BE49-F238E27FC236}">
                <a16:creationId xmlns:a16="http://schemas.microsoft.com/office/drawing/2014/main" id="{DA26AB6C-2151-14A3-D57F-DF8786316C7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67477D9A-08DF-45E5-0959-2B7B5530422F}"/>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58087461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7E9D-E979-D97A-3093-731886D3F4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997518-4CA2-4370-95BB-973E5C0854D0}"/>
              </a:ext>
            </a:extLst>
          </p:cNvPr>
          <p:cNvSpPr>
            <a:spLocks noGrp="1"/>
          </p:cNvSpPr>
          <p:nvPr>
            <p:ph type="dt" sz="half" idx="10"/>
          </p:nvPr>
        </p:nvSpPr>
        <p:spPr/>
        <p:txBody>
          <a:bodyPr/>
          <a:lstStyle/>
          <a:p>
            <a:fld id="{5586B75A-687E-405C-8A0B-8D00578BA2C3}" type="datetimeFigureOut">
              <a:rPr lang="en-US" smtClean="0"/>
              <a:pPr/>
              <a:t>12/2/2024</a:t>
            </a:fld>
            <a:endParaRPr lang="en-US" dirty="0"/>
          </a:p>
        </p:txBody>
      </p:sp>
      <p:sp>
        <p:nvSpPr>
          <p:cNvPr id="4" name="Footer Placeholder 3">
            <a:extLst>
              <a:ext uri="{FF2B5EF4-FFF2-40B4-BE49-F238E27FC236}">
                <a16:creationId xmlns:a16="http://schemas.microsoft.com/office/drawing/2014/main" id="{4E084C2A-6E9A-C776-ECE8-8FC2C4123BA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61B2316-8F93-229A-4004-EEB956ADCCC5}"/>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202960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3BD655-EB02-23F9-C4DA-2B7D3418AAE9}"/>
              </a:ext>
            </a:extLst>
          </p:cNvPr>
          <p:cNvSpPr>
            <a:spLocks noGrp="1"/>
          </p:cNvSpPr>
          <p:nvPr>
            <p:ph type="dt" sz="half" idx="10"/>
          </p:nvPr>
        </p:nvSpPr>
        <p:spPr/>
        <p:txBody>
          <a:bodyPr/>
          <a:lstStyle/>
          <a:p>
            <a:fld id="{5586B75A-687E-405C-8A0B-8D00578BA2C3}" type="datetimeFigureOut">
              <a:rPr lang="en-US" smtClean="0"/>
              <a:pPr/>
              <a:t>12/2/2024</a:t>
            </a:fld>
            <a:endParaRPr lang="en-US" dirty="0"/>
          </a:p>
        </p:txBody>
      </p:sp>
      <p:sp>
        <p:nvSpPr>
          <p:cNvPr id="3" name="Footer Placeholder 2">
            <a:extLst>
              <a:ext uri="{FF2B5EF4-FFF2-40B4-BE49-F238E27FC236}">
                <a16:creationId xmlns:a16="http://schemas.microsoft.com/office/drawing/2014/main" id="{A486B1C2-ED4C-4870-48F1-6AE68046841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67A9A8C-FBA5-CF6D-DCF9-7A0B5814CA25}"/>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393182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D87A0-E8D8-B297-A1A7-9CCE808D8B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AF2212-A7E0-BF17-9B22-0908E36AFF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64D358-A450-A359-0BE6-E5FB3F0C39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496A30-8869-61AC-F312-E8058ABAA82A}"/>
              </a:ext>
            </a:extLst>
          </p:cNvPr>
          <p:cNvSpPr>
            <a:spLocks noGrp="1"/>
          </p:cNvSpPr>
          <p:nvPr>
            <p:ph type="dt" sz="half" idx="10"/>
          </p:nvPr>
        </p:nvSpPr>
        <p:spPr/>
        <p:txBody>
          <a:bodyPr/>
          <a:lstStyle/>
          <a:p>
            <a:fld id="{5586B75A-687E-405C-8A0B-8D00578BA2C3}" type="datetimeFigureOut">
              <a:rPr lang="en-US" smtClean="0"/>
              <a:pPr/>
              <a:t>12/2/2024</a:t>
            </a:fld>
            <a:endParaRPr lang="en-US" dirty="0"/>
          </a:p>
        </p:txBody>
      </p:sp>
      <p:sp>
        <p:nvSpPr>
          <p:cNvPr id="6" name="Footer Placeholder 5">
            <a:extLst>
              <a:ext uri="{FF2B5EF4-FFF2-40B4-BE49-F238E27FC236}">
                <a16:creationId xmlns:a16="http://schemas.microsoft.com/office/drawing/2014/main" id="{18B2D3BB-4601-6467-BC58-C944016F4CB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9D07B93-6FA9-083F-A3A7-C47C5AC1600E}"/>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72521865"/>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6FB44-2799-BBF7-7ADF-5774C4F477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51E650-3E8B-EB52-F4EA-500268CD96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C45FB1-9902-DD0E-AF3D-52C58C5E00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51FFE5-77EC-E94F-6942-5905794D0B81}"/>
              </a:ext>
            </a:extLst>
          </p:cNvPr>
          <p:cNvSpPr>
            <a:spLocks noGrp="1"/>
          </p:cNvSpPr>
          <p:nvPr>
            <p:ph type="dt" sz="half" idx="10"/>
          </p:nvPr>
        </p:nvSpPr>
        <p:spPr/>
        <p:txBody>
          <a:bodyPr/>
          <a:lstStyle/>
          <a:p>
            <a:fld id="{5586B75A-687E-405C-8A0B-8D00578BA2C3}" type="datetimeFigureOut">
              <a:rPr lang="en-US" smtClean="0"/>
              <a:pPr/>
              <a:t>12/2/2024</a:t>
            </a:fld>
            <a:endParaRPr lang="en-US" dirty="0"/>
          </a:p>
        </p:txBody>
      </p:sp>
      <p:sp>
        <p:nvSpPr>
          <p:cNvPr id="6" name="Footer Placeholder 5">
            <a:extLst>
              <a:ext uri="{FF2B5EF4-FFF2-40B4-BE49-F238E27FC236}">
                <a16:creationId xmlns:a16="http://schemas.microsoft.com/office/drawing/2014/main" id="{9F622279-1E48-F72E-649F-BE4597BFD18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094BB04-0988-0816-FA8F-C0CCDEB861D9}"/>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84677033"/>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16D34-93E0-FEDA-6B04-2B54714ED1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16BA3C-F6BC-C2DB-A8F2-6F21C881FE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4C780C-4F2C-331C-0008-B00D6EE3B2A0}"/>
              </a:ext>
            </a:extLst>
          </p:cNvPr>
          <p:cNvSpPr>
            <a:spLocks noGrp="1"/>
          </p:cNvSpPr>
          <p:nvPr>
            <p:ph type="dt" sz="half" idx="10"/>
          </p:nvPr>
        </p:nvSpPr>
        <p:spPr/>
        <p:txBody>
          <a:bodyPr/>
          <a:lstStyle/>
          <a:p>
            <a:fld id="{5586B75A-687E-405C-8A0B-8D00578BA2C3}" type="datetimeFigureOut">
              <a:rPr lang="en-US" smtClean="0"/>
              <a:pPr/>
              <a:t>12/2/2024</a:t>
            </a:fld>
            <a:endParaRPr lang="en-US" dirty="0"/>
          </a:p>
        </p:txBody>
      </p:sp>
      <p:sp>
        <p:nvSpPr>
          <p:cNvPr id="5" name="Footer Placeholder 4">
            <a:extLst>
              <a:ext uri="{FF2B5EF4-FFF2-40B4-BE49-F238E27FC236}">
                <a16:creationId xmlns:a16="http://schemas.microsoft.com/office/drawing/2014/main" id="{B06E4841-8F0D-08A1-4287-ECD43ADE096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08176F-8992-559A-F5A9-5C9D4C3D7596}"/>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13544984"/>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81DF20-B6A3-0875-83D1-634F8636C6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9BAFFA-A980-6CE1-6773-D943F4702D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05B7AE-DD5D-9B7D-B07D-7B1069DCABCF}"/>
              </a:ext>
            </a:extLst>
          </p:cNvPr>
          <p:cNvSpPr>
            <a:spLocks noGrp="1"/>
          </p:cNvSpPr>
          <p:nvPr>
            <p:ph type="dt" sz="half" idx="10"/>
          </p:nvPr>
        </p:nvSpPr>
        <p:spPr/>
        <p:txBody>
          <a:bodyPr/>
          <a:lstStyle/>
          <a:p>
            <a:fld id="{5586B75A-687E-405C-8A0B-8D00578BA2C3}" type="datetimeFigureOut">
              <a:rPr lang="en-US" smtClean="0"/>
              <a:pPr/>
              <a:t>12/2/2024</a:t>
            </a:fld>
            <a:endParaRPr lang="en-US" dirty="0"/>
          </a:p>
        </p:txBody>
      </p:sp>
      <p:sp>
        <p:nvSpPr>
          <p:cNvPr id="5" name="Footer Placeholder 4">
            <a:extLst>
              <a:ext uri="{FF2B5EF4-FFF2-40B4-BE49-F238E27FC236}">
                <a16:creationId xmlns:a16="http://schemas.microsoft.com/office/drawing/2014/main" id="{2ED11E69-B02E-BF82-7133-8F1846F6372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AFC1668-E143-496B-CBEA-068EA24267E9}"/>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7460457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December 2, 2024</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183364434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8" r:id="rId7"/>
    <p:sldLayoutId id="2147483694" r:id="rId8"/>
    <p:sldLayoutId id="2147483695" r:id="rId9"/>
    <p:sldLayoutId id="2147483696" r:id="rId10"/>
    <p:sldLayoutId id="2147483697"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3946B45-EB0A-FEDC-CE4A-26203365C7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E54E88-884D-DABC-16AD-6D5C11A8D3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5D2C05-F4BB-4F65-114D-C3E9D1420D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33960BD-7AC1-4217-9611-AAA56D3EE38F}" type="datetime4">
              <a:rPr lang="en-US" smtClean="0"/>
              <a:pPr/>
              <a:t>December 2, 2024</a:t>
            </a:fld>
            <a:endParaRPr lang="en-US" dirty="0">
              <a:latin typeface="+mn-lt"/>
            </a:endParaRPr>
          </a:p>
        </p:txBody>
      </p:sp>
      <p:sp>
        <p:nvSpPr>
          <p:cNvPr id="5" name="Footer Placeholder 4">
            <a:extLst>
              <a:ext uri="{FF2B5EF4-FFF2-40B4-BE49-F238E27FC236}">
                <a16:creationId xmlns:a16="http://schemas.microsoft.com/office/drawing/2014/main" id="{50BD3486-7A30-BDCF-5405-A8BF7CC22B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latin typeface="+mn-lt"/>
            </a:endParaRPr>
          </a:p>
        </p:txBody>
      </p:sp>
      <p:sp>
        <p:nvSpPr>
          <p:cNvPr id="6" name="Slide Number Placeholder 5">
            <a:extLst>
              <a:ext uri="{FF2B5EF4-FFF2-40B4-BE49-F238E27FC236}">
                <a16:creationId xmlns:a16="http://schemas.microsoft.com/office/drawing/2014/main" id="{FDF05B7A-39F9-8D97-A944-BE8C10A5D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D4AEF59-F28E-467C-9EA3-92D1CFAD475A}" type="slidenum">
              <a:rPr lang="en-US" smtClean="0"/>
              <a:pPr/>
              <a:t>‹#›</a:t>
            </a:fld>
            <a:endParaRPr lang="en-US">
              <a:latin typeface="+mn-lt"/>
            </a:endParaRPr>
          </a:p>
        </p:txBody>
      </p:sp>
    </p:spTree>
    <p:extLst>
      <p:ext uri="{BB962C8B-B14F-4D97-AF65-F5344CB8AC3E}">
        <p14:creationId xmlns:p14="http://schemas.microsoft.com/office/powerpoint/2010/main" val="3622243393"/>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6.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1.png"/><Relationship Id="rId7" Type="http://schemas.openxmlformats.org/officeDocument/2006/relationships/hyperlink" Target="https://publications.innertemple.org.uk/yearbook/articles/2023-2024/is-our-adversarial-system-fit-for-purpos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customXml" Target="../ink/ink2.xml"/><Relationship Id="rId9"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7.xml"/><Relationship Id="rId1" Type="http://schemas.openxmlformats.org/officeDocument/2006/relationships/video" Target="https://www.youtube.com/embed/TLHU3bNrT2I?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25.png"/><Relationship Id="rId4" Type="http://schemas.openxmlformats.org/officeDocument/2006/relationships/customXml" Target="../ink/ink4.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uk-england-norfolk-47170722"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notesSlide" Target="../notesSlides/notesSlide15.xml"/><Relationship Id="rId7" Type="http://schemas.openxmlformats.org/officeDocument/2006/relationships/hyperlink" Target="https://www.policeconduct.gov.uk/publications/operation-argens-final-report" TargetMode="External"/><Relationship Id="rId12" Type="http://schemas.openxmlformats.org/officeDocument/2006/relationships/image" Target="../media/image44.png"/><Relationship Id="rId2" Type="http://schemas.openxmlformats.org/officeDocument/2006/relationships/slideLayout" Target="../slideLayouts/slideLayout2.xml"/><Relationship Id="rId1" Type="http://schemas.openxmlformats.org/officeDocument/2006/relationships/video" Target="https://www.youtube.com/embed/44orz-HdQFw?feature=oembed" TargetMode="External"/><Relationship Id="rId6" Type="http://schemas.openxmlformats.org/officeDocument/2006/relationships/image" Target="../media/image40.png"/><Relationship Id="rId11" Type="http://schemas.openxmlformats.org/officeDocument/2006/relationships/image" Target="../media/image43.png"/><Relationship Id="rId5" Type="http://schemas.openxmlformats.org/officeDocument/2006/relationships/hyperlink" Target="https://assets.publishing.service.gov.uk/media/65e05420cf7eb1b0e5f57eff/E02740018_Angiolini_Inquiry_HC_530_Accessible.pdf" TargetMode="External"/><Relationship Id="rId10" Type="http://schemas.openxmlformats.org/officeDocument/2006/relationships/image" Target="../media/image42.png"/><Relationship Id="rId4" Type="http://schemas.openxmlformats.org/officeDocument/2006/relationships/image" Target="../media/image39.jpeg"/><Relationship Id="rId9" Type="http://schemas.openxmlformats.org/officeDocument/2006/relationships/hyperlink" Target="https://www.theguardian.com/uk-news/2024/oct/07/former-met-police-officer-david-carrick-charged-with-and-indecent-assault"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NuW57OeTipw?feature=oembed" TargetMode="External"/><Relationship Id="rId4" Type="http://schemas.openxmlformats.org/officeDocument/2006/relationships/image" Target="../media/image46.jpeg"/></Relationships>
</file>

<file path=ppt/slides/_rels/slide22.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1.png"/><Relationship Id="rId7" Type="http://schemas.openxmlformats.org/officeDocument/2006/relationships/image" Target="../media/image47.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cps.gov.uk/publication/cps-charging-decisions-examining-demographic-disparities-outcomes-our-decision-making#:~:text=almost%20195%2C000%20cases.-,The%20research%20findings,consistent%20across%20England%20and%20Wales." TargetMode="External"/><Relationship Id="rId5" Type="http://schemas.openxmlformats.org/officeDocument/2006/relationships/image" Target="../media/image25.png"/><Relationship Id="rId4" Type="http://schemas.openxmlformats.org/officeDocument/2006/relationships/customXml" Target="../ink/ink5.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9.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cps.gov.uk/publication/cps-charging-decisions-examining-demographic-disparities-outcomes-our-decision-making" TargetMode="External"/><Relationship Id="rId5" Type="http://schemas.openxmlformats.org/officeDocument/2006/relationships/image" Target="../media/image25.png"/><Relationship Id="rId4" Type="http://schemas.openxmlformats.org/officeDocument/2006/relationships/customXml" Target="../ink/ink6.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25.png"/><Relationship Id="rId4" Type="http://schemas.openxmlformats.org/officeDocument/2006/relationships/customXml" Target="../ink/ink7.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3.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25.png"/><Relationship Id="rId4" Type="http://schemas.openxmlformats.org/officeDocument/2006/relationships/customXml" Target="../ink/ink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 name="Rectangle 142">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vintage weighing scales">
            <a:extLst>
              <a:ext uri="{FF2B5EF4-FFF2-40B4-BE49-F238E27FC236}">
                <a16:creationId xmlns:a16="http://schemas.microsoft.com/office/drawing/2014/main" id="{52589E05-1005-D92E-1542-1DD62D2F7D89}"/>
              </a:ext>
            </a:extLst>
          </p:cNvPr>
          <p:cNvPicPr>
            <a:picLocks noChangeAspect="1"/>
          </p:cNvPicPr>
          <p:nvPr/>
        </p:nvPicPr>
        <p:blipFill>
          <a:blip r:embed="rId2"/>
          <a:srcRect t="10221" b="36492"/>
          <a:stretch/>
        </p:blipFill>
        <p:spPr>
          <a:xfrm>
            <a:off x="3584196" y="-1"/>
            <a:ext cx="8607807" cy="6871647"/>
          </a:xfrm>
          <a:custGeom>
            <a:avLst/>
            <a:gdLst/>
            <a:ahLst/>
            <a:cxnLst/>
            <a:rect l="l" t="t" r="r" b="b"/>
            <a:pathLst>
              <a:path w="8607807" h="6858000">
                <a:moveTo>
                  <a:pt x="8607807" y="0"/>
                </a:moveTo>
                <a:lnTo>
                  <a:pt x="8607807" y="6858000"/>
                </a:lnTo>
                <a:lnTo>
                  <a:pt x="2049693" y="6858000"/>
                </a:lnTo>
                <a:lnTo>
                  <a:pt x="1546051" y="6858000"/>
                </a:lnTo>
                <a:lnTo>
                  <a:pt x="1535751" y="6815348"/>
                </a:lnTo>
                <a:cubicBezTo>
                  <a:pt x="1530460" y="6761684"/>
                  <a:pt x="1515370" y="6604898"/>
                  <a:pt x="1514301" y="6536022"/>
                </a:cubicBezTo>
                <a:cubicBezTo>
                  <a:pt x="1518045" y="6478504"/>
                  <a:pt x="1528503" y="6437797"/>
                  <a:pt x="1529339" y="6402088"/>
                </a:cubicBezTo>
                <a:cubicBezTo>
                  <a:pt x="1525062" y="6346650"/>
                  <a:pt x="1502062" y="6294623"/>
                  <a:pt x="1493941" y="6256398"/>
                </a:cubicBezTo>
                <a:cubicBezTo>
                  <a:pt x="1502669" y="6241770"/>
                  <a:pt x="1469920" y="6187857"/>
                  <a:pt x="1480613" y="6172741"/>
                </a:cubicBezTo>
                <a:cubicBezTo>
                  <a:pt x="1481020" y="6152279"/>
                  <a:pt x="1458164" y="6048753"/>
                  <a:pt x="1443364" y="6006407"/>
                </a:cubicBezTo>
                <a:cubicBezTo>
                  <a:pt x="1426694" y="5958900"/>
                  <a:pt x="1390307" y="5908317"/>
                  <a:pt x="1380584" y="5887691"/>
                </a:cubicBezTo>
                <a:cubicBezTo>
                  <a:pt x="1370860" y="5867065"/>
                  <a:pt x="1392244" y="5909118"/>
                  <a:pt x="1385023" y="5882650"/>
                </a:cubicBezTo>
                <a:cubicBezTo>
                  <a:pt x="1377800" y="5856181"/>
                  <a:pt x="1345702" y="5759038"/>
                  <a:pt x="1337254" y="5728879"/>
                </a:cubicBezTo>
                <a:cubicBezTo>
                  <a:pt x="1353956" y="5727462"/>
                  <a:pt x="1323673" y="5710676"/>
                  <a:pt x="1334321" y="5701696"/>
                </a:cubicBezTo>
                <a:cubicBezTo>
                  <a:pt x="1343675" y="5695367"/>
                  <a:pt x="1336672" y="5688797"/>
                  <a:pt x="1335877" y="5681564"/>
                </a:cubicBezTo>
                <a:cubicBezTo>
                  <a:pt x="1343201" y="5672524"/>
                  <a:pt x="1329617" y="5640839"/>
                  <a:pt x="1319978" y="5632219"/>
                </a:cubicBezTo>
                <a:cubicBezTo>
                  <a:pt x="1286551" y="5611011"/>
                  <a:pt x="1310947" y="5568721"/>
                  <a:pt x="1285321" y="5551224"/>
                </a:cubicBezTo>
                <a:cubicBezTo>
                  <a:pt x="1281540" y="5545203"/>
                  <a:pt x="1279983" y="5539432"/>
                  <a:pt x="1279815" y="5533855"/>
                </a:cubicBezTo>
                <a:lnTo>
                  <a:pt x="1282507" y="5518422"/>
                </a:lnTo>
                <a:lnTo>
                  <a:pt x="1289604" y="5514404"/>
                </a:lnTo>
                <a:lnTo>
                  <a:pt x="1287766" y="5504772"/>
                </a:lnTo>
                <a:lnTo>
                  <a:pt x="1288829" y="5502102"/>
                </a:lnTo>
                <a:cubicBezTo>
                  <a:pt x="1290896" y="5497007"/>
                  <a:pt x="1292688" y="5491968"/>
                  <a:pt x="1293373" y="5486914"/>
                </a:cubicBezTo>
                <a:cubicBezTo>
                  <a:pt x="1288690" y="5472938"/>
                  <a:pt x="1272696" y="5448436"/>
                  <a:pt x="1260736" y="5418245"/>
                </a:cubicBezTo>
                <a:cubicBezTo>
                  <a:pt x="1238579" y="5385699"/>
                  <a:pt x="1238884" y="5340972"/>
                  <a:pt x="1221610" y="5305770"/>
                </a:cubicBezTo>
                <a:lnTo>
                  <a:pt x="1216099" y="5298785"/>
                </a:lnTo>
                <a:lnTo>
                  <a:pt x="1217278" y="5268992"/>
                </a:lnTo>
                <a:cubicBezTo>
                  <a:pt x="1221588" y="5263843"/>
                  <a:pt x="1222716" y="5256480"/>
                  <a:pt x="1218469" y="5250149"/>
                </a:cubicBezTo>
                <a:lnTo>
                  <a:pt x="1206220" y="5142322"/>
                </a:lnTo>
                <a:cubicBezTo>
                  <a:pt x="1205294" y="5106716"/>
                  <a:pt x="1196908" y="5091595"/>
                  <a:pt x="1212921" y="5036513"/>
                </a:cubicBezTo>
                <a:cubicBezTo>
                  <a:pt x="1234138" y="4978012"/>
                  <a:pt x="1204801" y="4893378"/>
                  <a:pt x="1212183" y="4827738"/>
                </a:cubicBezTo>
                <a:cubicBezTo>
                  <a:pt x="1183151" y="4792886"/>
                  <a:pt x="1209228" y="4811487"/>
                  <a:pt x="1202048" y="4774693"/>
                </a:cubicBezTo>
                <a:cubicBezTo>
                  <a:pt x="1202483" y="4751423"/>
                  <a:pt x="1202919" y="4728152"/>
                  <a:pt x="1203354" y="4704882"/>
                </a:cubicBezTo>
                <a:lnTo>
                  <a:pt x="1201502" y="4691500"/>
                </a:lnTo>
                <a:lnTo>
                  <a:pt x="1194919" y="4687895"/>
                </a:lnTo>
                <a:lnTo>
                  <a:pt x="1187792" y="4667873"/>
                </a:lnTo>
                <a:cubicBezTo>
                  <a:pt x="1186060" y="4660351"/>
                  <a:pt x="1185291" y="4652220"/>
                  <a:pt x="1186080" y="4643189"/>
                </a:cubicBezTo>
                <a:cubicBezTo>
                  <a:pt x="1199189" y="4613276"/>
                  <a:pt x="1167081" y="4562691"/>
                  <a:pt x="1184722" y="4525834"/>
                </a:cubicBezTo>
                <a:cubicBezTo>
                  <a:pt x="1182407" y="4490142"/>
                  <a:pt x="1175424" y="4451369"/>
                  <a:pt x="1172188" y="4429037"/>
                </a:cubicBezTo>
                <a:cubicBezTo>
                  <a:pt x="1161331" y="4419671"/>
                  <a:pt x="1178123" y="4389539"/>
                  <a:pt x="1165306" y="4391841"/>
                </a:cubicBezTo>
                <a:cubicBezTo>
                  <a:pt x="1171061" y="4381101"/>
                  <a:pt x="1173552" y="4338138"/>
                  <a:pt x="1168602" y="4327040"/>
                </a:cubicBezTo>
                <a:lnTo>
                  <a:pt x="1178384" y="4271714"/>
                </a:lnTo>
                <a:lnTo>
                  <a:pt x="1177294" y="4266170"/>
                </a:lnTo>
                <a:cubicBezTo>
                  <a:pt x="1177138" y="4260404"/>
                  <a:pt x="1177520" y="4242660"/>
                  <a:pt x="1177448" y="4237120"/>
                </a:cubicBezTo>
                <a:cubicBezTo>
                  <a:pt x="1177252" y="4235726"/>
                  <a:pt x="1177058" y="4234331"/>
                  <a:pt x="1176863" y="4232937"/>
                </a:cubicBezTo>
                <a:lnTo>
                  <a:pt x="1162386" y="4198811"/>
                </a:lnTo>
                <a:cubicBezTo>
                  <a:pt x="1162950" y="4194190"/>
                  <a:pt x="1174655" y="4191224"/>
                  <a:pt x="1174343" y="4184054"/>
                </a:cubicBezTo>
                <a:lnTo>
                  <a:pt x="1160516" y="4155792"/>
                </a:lnTo>
                <a:lnTo>
                  <a:pt x="1161365" y="4150364"/>
                </a:lnTo>
                <a:lnTo>
                  <a:pt x="1144878" y="4068165"/>
                </a:lnTo>
                <a:lnTo>
                  <a:pt x="1123687" y="3997737"/>
                </a:lnTo>
                <a:lnTo>
                  <a:pt x="1096720" y="3746801"/>
                </a:lnTo>
                <a:cubicBezTo>
                  <a:pt x="1083618" y="3632695"/>
                  <a:pt x="1064313" y="3629437"/>
                  <a:pt x="1047682" y="3510652"/>
                </a:cubicBezTo>
                <a:cubicBezTo>
                  <a:pt x="1048550" y="3470281"/>
                  <a:pt x="1049418" y="3429910"/>
                  <a:pt x="1050285" y="3389539"/>
                </a:cubicBezTo>
                <a:lnTo>
                  <a:pt x="1030166" y="3314219"/>
                </a:lnTo>
                <a:lnTo>
                  <a:pt x="1034128" y="3253967"/>
                </a:lnTo>
                <a:lnTo>
                  <a:pt x="1007751" y="3192563"/>
                </a:lnTo>
                <a:cubicBezTo>
                  <a:pt x="1003323" y="3186732"/>
                  <a:pt x="1001150" y="3181063"/>
                  <a:pt x="1000384" y="3175520"/>
                </a:cubicBezTo>
                <a:cubicBezTo>
                  <a:pt x="1000734" y="3170366"/>
                  <a:pt x="1001085" y="3165212"/>
                  <a:pt x="1001435" y="3160058"/>
                </a:cubicBezTo>
                <a:lnTo>
                  <a:pt x="968918" y="3106456"/>
                </a:lnTo>
                <a:cubicBezTo>
                  <a:pt x="957125" y="3086347"/>
                  <a:pt x="955617" y="3059144"/>
                  <a:pt x="934483" y="3025607"/>
                </a:cubicBezTo>
                <a:cubicBezTo>
                  <a:pt x="914631" y="2991085"/>
                  <a:pt x="908933" y="2999692"/>
                  <a:pt x="879229" y="2942341"/>
                </a:cubicBezTo>
                <a:cubicBezTo>
                  <a:pt x="850845" y="2891400"/>
                  <a:pt x="820829" y="2801223"/>
                  <a:pt x="798666" y="2755714"/>
                </a:cubicBezTo>
                <a:cubicBezTo>
                  <a:pt x="773970" y="2709171"/>
                  <a:pt x="758278" y="2710053"/>
                  <a:pt x="746962" y="2689587"/>
                </a:cubicBezTo>
                <a:lnTo>
                  <a:pt x="712796" y="2609586"/>
                </a:lnTo>
                <a:lnTo>
                  <a:pt x="697701" y="2594856"/>
                </a:lnTo>
                <a:cubicBezTo>
                  <a:pt x="697743" y="2593626"/>
                  <a:pt x="697784" y="2592396"/>
                  <a:pt x="697823" y="2591165"/>
                </a:cubicBezTo>
                <a:lnTo>
                  <a:pt x="679645" y="2567493"/>
                </a:lnTo>
                <a:lnTo>
                  <a:pt x="680789" y="2566723"/>
                </a:lnTo>
                <a:cubicBezTo>
                  <a:pt x="682946" y="2564457"/>
                  <a:pt x="683757" y="2561765"/>
                  <a:pt x="681771" y="2558109"/>
                </a:cubicBezTo>
                <a:cubicBezTo>
                  <a:pt x="705290" y="2557210"/>
                  <a:pt x="688388" y="2553357"/>
                  <a:pt x="680456" y="2542663"/>
                </a:cubicBezTo>
                <a:cubicBezTo>
                  <a:pt x="679482" y="2529115"/>
                  <a:pt x="677183" y="2488664"/>
                  <a:pt x="675922" y="2476820"/>
                </a:cubicBezTo>
                <a:lnTo>
                  <a:pt x="672894" y="2471591"/>
                </a:lnTo>
                <a:lnTo>
                  <a:pt x="673143" y="2471379"/>
                </a:lnTo>
                <a:cubicBezTo>
                  <a:pt x="673152" y="2470017"/>
                  <a:pt x="672405" y="2468214"/>
                  <a:pt x="670567" y="2465654"/>
                </a:cubicBezTo>
                <a:lnTo>
                  <a:pt x="667369" y="2462052"/>
                </a:lnTo>
                <a:lnTo>
                  <a:pt x="661495" y="2451906"/>
                </a:lnTo>
                <a:cubicBezTo>
                  <a:pt x="661510" y="2450510"/>
                  <a:pt x="661525" y="2449113"/>
                  <a:pt x="661540" y="2447717"/>
                </a:cubicBezTo>
                <a:lnTo>
                  <a:pt x="664540" y="2445047"/>
                </a:lnTo>
                <a:lnTo>
                  <a:pt x="663581" y="2444265"/>
                </a:lnTo>
                <a:cubicBezTo>
                  <a:pt x="653014" y="2439598"/>
                  <a:pt x="642406" y="2441014"/>
                  <a:pt x="663129" y="2421760"/>
                </a:cubicBezTo>
                <a:cubicBezTo>
                  <a:pt x="643271" y="2409372"/>
                  <a:pt x="657229" y="2399993"/>
                  <a:pt x="650205" y="2375201"/>
                </a:cubicBezTo>
                <a:cubicBezTo>
                  <a:pt x="634911" y="2369643"/>
                  <a:pt x="634260" y="2360648"/>
                  <a:pt x="638008" y="2350147"/>
                </a:cubicBezTo>
                <a:cubicBezTo>
                  <a:pt x="621083" y="2329939"/>
                  <a:pt x="620949" y="2305558"/>
                  <a:pt x="609851" y="2279762"/>
                </a:cubicBezTo>
                <a:lnTo>
                  <a:pt x="585585" y="2151458"/>
                </a:lnTo>
                <a:lnTo>
                  <a:pt x="581391" y="2148616"/>
                </a:lnTo>
                <a:cubicBezTo>
                  <a:pt x="578821" y="2146496"/>
                  <a:pt x="577525" y="2144881"/>
                  <a:pt x="577083" y="2143541"/>
                </a:cubicBezTo>
                <a:lnTo>
                  <a:pt x="577251" y="2143279"/>
                </a:lnTo>
                <a:lnTo>
                  <a:pt x="546845" y="2081459"/>
                </a:lnTo>
                <a:cubicBezTo>
                  <a:pt x="538270" y="2069798"/>
                  <a:pt x="486356" y="1952009"/>
                  <a:pt x="470837" y="1927526"/>
                </a:cubicBezTo>
                <a:lnTo>
                  <a:pt x="428154" y="1653876"/>
                </a:lnTo>
                <a:lnTo>
                  <a:pt x="392797" y="1507176"/>
                </a:lnTo>
                <a:cubicBezTo>
                  <a:pt x="380165" y="1501458"/>
                  <a:pt x="369910" y="1448213"/>
                  <a:pt x="372847" y="1437646"/>
                </a:cubicBezTo>
                <a:cubicBezTo>
                  <a:pt x="369015" y="1430935"/>
                  <a:pt x="338503" y="1373479"/>
                  <a:pt x="344479" y="1364974"/>
                </a:cubicBezTo>
                <a:cubicBezTo>
                  <a:pt x="332264" y="1339484"/>
                  <a:pt x="321736" y="1307918"/>
                  <a:pt x="299558" y="1284709"/>
                </a:cubicBezTo>
                <a:cubicBezTo>
                  <a:pt x="277380" y="1261500"/>
                  <a:pt x="259203" y="1267387"/>
                  <a:pt x="243216" y="1246922"/>
                </a:cubicBezTo>
                <a:cubicBezTo>
                  <a:pt x="227230" y="1226457"/>
                  <a:pt x="218454" y="1164523"/>
                  <a:pt x="203639" y="1161920"/>
                </a:cubicBezTo>
                <a:cubicBezTo>
                  <a:pt x="192352" y="1142649"/>
                  <a:pt x="198158" y="1131546"/>
                  <a:pt x="169195" y="1085737"/>
                </a:cubicBezTo>
                <a:cubicBezTo>
                  <a:pt x="139228" y="1000958"/>
                  <a:pt x="140891" y="967704"/>
                  <a:pt x="98775" y="908263"/>
                </a:cubicBezTo>
                <a:cubicBezTo>
                  <a:pt x="45025" y="829417"/>
                  <a:pt x="34038" y="815844"/>
                  <a:pt x="43820" y="711217"/>
                </a:cubicBezTo>
                <a:cubicBezTo>
                  <a:pt x="34816" y="658186"/>
                  <a:pt x="43273" y="612368"/>
                  <a:pt x="44748" y="590072"/>
                </a:cubicBezTo>
                <a:lnTo>
                  <a:pt x="36767" y="545639"/>
                </a:lnTo>
                <a:cubicBezTo>
                  <a:pt x="36093" y="527311"/>
                  <a:pt x="35418" y="508983"/>
                  <a:pt x="34744" y="490655"/>
                </a:cubicBezTo>
                <a:cubicBezTo>
                  <a:pt x="34670" y="457530"/>
                  <a:pt x="29296" y="472114"/>
                  <a:pt x="29222" y="438989"/>
                </a:cubicBezTo>
                <a:cubicBezTo>
                  <a:pt x="29152" y="438889"/>
                  <a:pt x="2578" y="396379"/>
                  <a:pt x="2507" y="396276"/>
                </a:cubicBezTo>
                <a:cubicBezTo>
                  <a:pt x="-7796" y="384713"/>
                  <a:pt x="17492" y="336163"/>
                  <a:pt x="9810" y="316602"/>
                </a:cubicBezTo>
                <a:lnTo>
                  <a:pt x="25323" y="268307"/>
                </a:lnTo>
                <a:cubicBezTo>
                  <a:pt x="20582" y="240926"/>
                  <a:pt x="55391" y="238035"/>
                  <a:pt x="50278" y="194719"/>
                </a:cubicBezTo>
                <a:cubicBezTo>
                  <a:pt x="49891" y="157325"/>
                  <a:pt x="41873" y="124589"/>
                  <a:pt x="47653" y="93227"/>
                </a:cubicBezTo>
                <a:cubicBezTo>
                  <a:pt x="41389" y="80085"/>
                  <a:pt x="38874" y="67855"/>
                  <a:pt x="48323" y="56555"/>
                </a:cubicBezTo>
                <a:cubicBezTo>
                  <a:pt x="46028" y="30289"/>
                  <a:pt x="37896" y="18621"/>
                  <a:pt x="38423" y="5312"/>
                </a:cubicBezTo>
                <a:lnTo>
                  <a:pt x="39875" y="1"/>
                </a:lnTo>
                <a:close/>
              </a:path>
            </a:pathLst>
          </a:custGeom>
        </p:spPr>
      </p:pic>
      <p:sp>
        <p:nvSpPr>
          <p:cNvPr id="2" name="Title 1">
            <a:extLst>
              <a:ext uri="{FF2B5EF4-FFF2-40B4-BE49-F238E27FC236}">
                <a16:creationId xmlns:a16="http://schemas.microsoft.com/office/drawing/2014/main" id="{2C6AA889-3825-839E-81E2-12426DB13A5B}"/>
              </a:ext>
            </a:extLst>
          </p:cNvPr>
          <p:cNvSpPr>
            <a:spLocks noGrp="1"/>
          </p:cNvSpPr>
          <p:nvPr>
            <p:ph type="ctrTitle"/>
          </p:nvPr>
        </p:nvSpPr>
        <p:spPr>
          <a:xfrm>
            <a:off x="624307" y="2906973"/>
            <a:ext cx="3639828" cy="2640247"/>
          </a:xfrm>
        </p:spPr>
        <p:txBody>
          <a:bodyPr>
            <a:normAutofit fontScale="90000"/>
          </a:bodyPr>
          <a:lstStyle/>
          <a:p>
            <a:pPr algn="l">
              <a:lnSpc>
                <a:spcPct val="100000"/>
              </a:lnSpc>
            </a:pPr>
            <a:r>
              <a:rPr lang="en-GB" sz="2600" dirty="0">
                <a:latin typeface="Neue Haas Grotesk Text Pro" panose="020B0504020202020204" pitchFamily="34" charset="0"/>
              </a:rPr>
              <a:t>Criminal Justice policies and practices in England and Wales: An introduction</a:t>
            </a:r>
          </a:p>
        </p:txBody>
      </p:sp>
    </p:spTree>
    <p:extLst>
      <p:ext uri="{BB962C8B-B14F-4D97-AF65-F5344CB8AC3E}">
        <p14:creationId xmlns:p14="http://schemas.microsoft.com/office/powerpoint/2010/main" val="2401889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BE6813-E311-8A05-C9B3-6F9BD3C2593D}"/>
              </a:ext>
            </a:extLst>
          </p:cNvPr>
          <p:cNvSpPr>
            <a:spLocks noGrp="1"/>
          </p:cNvSpPr>
          <p:nvPr>
            <p:ph type="title"/>
          </p:nvPr>
        </p:nvSpPr>
        <p:spPr>
          <a:xfrm>
            <a:off x="1050879" y="609601"/>
            <a:ext cx="9810604" cy="1216024"/>
          </a:xfrm>
        </p:spPr>
        <p:txBody>
          <a:bodyPr>
            <a:normAutofit/>
          </a:bodyPr>
          <a:lstStyle/>
          <a:p>
            <a:r>
              <a:rPr lang="en-GB" dirty="0"/>
              <a:t>LEARNING OBJECTIVES</a:t>
            </a:r>
          </a:p>
        </p:txBody>
      </p:sp>
      <p:sp>
        <p:nvSpPr>
          <p:cNvPr id="3" name="Content Placeholder 2">
            <a:extLst>
              <a:ext uri="{FF2B5EF4-FFF2-40B4-BE49-F238E27FC236}">
                <a16:creationId xmlns:a16="http://schemas.microsoft.com/office/drawing/2014/main" id="{5C9A5A42-FF8D-6488-C737-84B73D22DAE0}"/>
              </a:ext>
            </a:extLst>
          </p:cNvPr>
          <p:cNvSpPr>
            <a:spLocks noGrp="1"/>
          </p:cNvSpPr>
          <p:nvPr>
            <p:ph idx="1"/>
          </p:nvPr>
        </p:nvSpPr>
        <p:spPr>
          <a:xfrm>
            <a:off x="1050879" y="2296161"/>
            <a:ext cx="6101951" cy="4241372"/>
          </a:xfrm>
        </p:spPr>
        <p:txBody>
          <a:bodyPr>
            <a:normAutofit/>
          </a:bodyPr>
          <a:lstStyle/>
          <a:p>
            <a:pPr marL="0" indent="0">
              <a:buNone/>
            </a:pPr>
            <a:r>
              <a:rPr lang="en-GB" dirty="0"/>
              <a:t>By the end of this session, you should be able to:</a:t>
            </a:r>
          </a:p>
          <a:p>
            <a:pPr marL="0" indent="0">
              <a:buNone/>
            </a:pPr>
            <a:endParaRPr lang="en-GB" dirty="0"/>
          </a:p>
          <a:p>
            <a:pPr>
              <a:buFontTx/>
              <a:buChar char="-"/>
            </a:pPr>
            <a:r>
              <a:rPr lang="en-GB" sz="2600" dirty="0"/>
              <a:t>Explain some of the key principles which underpin the Criminal Justice system in England and Wales</a:t>
            </a:r>
          </a:p>
          <a:p>
            <a:pPr>
              <a:buFontTx/>
              <a:buChar char="-"/>
            </a:pPr>
            <a:r>
              <a:rPr lang="en-GB" sz="2600" dirty="0"/>
              <a:t>Identify the roles of the main Criminal Justice institutions </a:t>
            </a:r>
          </a:p>
        </p:txBody>
      </p:sp>
      <p:pic>
        <p:nvPicPr>
          <p:cNvPr id="7" name="Graphic 6" descr="Scales of Justice">
            <a:extLst>
              <a:ext uri="{FF2B5EF4-FFF2-40B4-BE49-F238E27FC236}">
                <a16:creationId xmlns:a16="http://schemas.microsoft.com/office/drawing/2014/main" id="{E9120E33-C040-FA80-B50D-8E5613EFD06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1673" y="1978172"/>
            <a:ext cx="3846011" cy="3846011"/>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83012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472DE8-E58B-4D56-BA61-C69C601D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183ACFC-B25E-402F-BBD8-E42034CD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76818"/>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12192000" h="2237474">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12290F-474E-8180-7718-19700F437D87}"/>
              </a:ext>
            </a:extLst>
          </p:cNvPr>
          <p:cNvSpPr>
            <a:spLocks noGrp="1"/>
          </p:cNvSpPr>
          <p:nvPr>
            <p:ph type="title"/>
          </p:nvPr>
        </p:nvSpPr>
        <p:spPr>
          <a:xfrm>
            <a:off x="1050879" y="609601"/>
            <a:ext cx="9810604" cy="1216024"/>
          </a:xfrm>
        </p:spPr>
        <p:txBody>
          <a:bodyPr>
            <a:normAutofit/>
          </a:bodyPr>
          <a:lstStyle/>
          <a:p>
            <a:r>
              <a:rPr lang="en-GB" dirty="0"/>
              <a:t>What is criminal Justice?</a:t>
            </a:r>
          </a:p>
        </p:txBody>
      </p:sp>
      <p:sp>
        <p:nvSpPr>
          <p:cNvPr id="13" name="Freeform: Shape 12">
            <a:extLst>
              <a:ext uri="{FF2B5EF4-FFF2-40B4-BE49-F238E27FC236}">
                <a16:creationId xmlns:a16="http://schemas.microsoft.com/office/drawing/2014/main" id="{3501A971-CEBD-4E4B-8529-3BB4F4100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60" y="6189260"/>
            <a:ext cx="7831541" cy="668740"/>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FF42771-D4BE-5935-7158-E3A3A0563290}"/>
              </a:ext>
            </a:extLst>
          </p:cNvPr>
          <p:cNvGraphicFramePr>
            <a:graphicFrameLocks noGrp="1"/>
          </p:cNvGraphicFramePr>
          <p:nvPr>
            <p:ph idx="1"/>
            <p:extLst>
              <p:ext uri="{D42A27DB-BD31-4B8C-83A1-F6EECF244321}">
                <p14:modId xmlns:p14="http://schemas.microsoft.com/office/powerpoint/2010/main" val="3397181896"/>
              </p:ext>
            </p:extLst>
          </p:nvPr>
        </p:nvGraphicFramePr>
        <p:xfrm>
          <a:off x="376016" y="1726251"/>
          <a:ext cx="11271902" cy="49309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55368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2CB34-5092-BFF9-AA01-DC69B6B8CC9C}"/>
              </a:ext>
            </a:extLst>
          </p:cNvPr>
          <p:cNvSpPr>
            <a:spLocks noGrp="1"/>
          </p:cNvSpPr>
          <p:nvPr>
            <p:ph type="title"/>
          </p:nvPr>
        </p:nvSpPr>
        <p:spPr/>
        <p:txBody>
          <a:bodyPr/>
          <a:lstStyle/>
          <a:p>
            <a:r>
              <a:rPr lang="en-GB" dirty="0"/>
              <a:t>KEY AGENCIES</a:t>
            </a:r>
          </a:p>
        </p:txBody>
      </p:sp>
      <p:pic>
        <p:nvPicPr>
          <p:cNvPr id="4" name="Content Placeholder 3">
            <a:extLst>
              <a:ext uri="{FF2B5EF4-FFF2-40B4-BE49-F238E27FC236}">
                <a16:creationId xmlns:a16="http://schemas.microsoft.com/office/drawing/2014/main" id="{8FE59D5B-0C1E-988A-8B27-EC2B4B2931B4}"/>
              </a:ext>
            </a:extLst>
          </p:cNvPr>
          <p:cNvPicPr>
            <a:picLocks noGrp="1" noChangeAspect="1"/>
          </p:cNvPicPr>
          <p:nvPr>
            <p:ph idx="1"/>
          </p:nvPr>
        </p:nvPicPr>
        <p:blipFill>
          <a:blip r:embed="rId3"/>
          <a:stretch>
            <a:fillRect/>
          </a:stretch>
        </p:blipFill>
        <p:spPr>
          <a:xfrm>
            <a:off x="572494" y="2203687"/>
            <a:ext cx="3426938" cy="2695497"/>
          </a:xfrm>
          <a:prstGeom prst="rect">
            <a:avLst/>
          </a:prstGeom>
        </p:spPr>
      </p:pic>
      <p:sp>
        <p:nvSpPr>
          <p:cNvPr id="5" name="TextBox 4">
            <a:extLst>
              <a:ext uri="{FF2B5EF4-FFF2-40B4-BE49-F238E27FC236}">
                <a16:creationId xmlns:a16="http://schemas.microsoft.com/office/drawing/2014/main" id="{5E9C8D0B-F14E-5B10-E0FF-5951BF16F1A4}"/>
              </a:ext>
            </a:extLst>
          </p:cNvPr>
          <p:cNvSpPr txBox="1"/>
          <p:nvPr/>
        </p:nvSpPr>
        <p:spPr>
          <a:xfrm>
            <a:off x="2452644" y="2529555"/>
            <a:ext cx="4409630" cy="954107"/>
          </a:xfrm>
          <a:prstGeom prst="rect">
            <a:avLst/>
          </a:prstGeom>
          <a:noFill/>
        </p:spPr>
        <p:txBody>
          <a:bodyPr wrap="square" rtlCol="0">
            <a:spAutoFit/>
          </a:bodyPr>
          <a:lstStyle/>
          <a:p>
            <a:r>
              <a:rPr lang="en-GB" sz="2800" dirty="0"/>
              <a:t>Courts, youth justice board, prison and probation services</a:t>
            </a:r>
          </a:p>
        </p:txBody>
      </p:sp>
      <p:pic>
        <p:nvPicPr>
          <p:cNvPr id="6" name="Picture 5">
            <a:extLst>
              <a:ext uri="{FF2B5EF4-FFF2-40B4-BE49-F238E27FC236}">
                <a16:creationId xmlns:a16="http://schemas.microsoft.com/office/drawing/2014/main" id="{1430B43B-674D-4718-6DBA-07A9DF6F5629}"/>
              </a:ext>
            </a:extLst>
          </p:cNvPr>
          <p:cNvPicPr>
            <a:picLocks noChangeAspect="1"/>
          </p:cNvPicPr>
          <p:nvPr/>
        </p:nvPicPr>
        <p:blipFill>
          <a:blip r:embed="rId4"/>
          <a:stretch>
            <a:fillRect/>
          </a:stretch>
        </p:blipFill>
        <p:spPr>
          <a:xfrm>
            <a:off x="6475398" y="348330"/>
            <a:ext cx="2095500" cy="2181225"/>
          </a:xfrm>
          <a:prstGeom prst="rect">
            <a:avLst/>
          </a:prstGeom>
        </p:spPr>
      </p:pic>
      <p:sp>
        <p:nvSpPr>
          <p:cNvPr id="7" name="TextBox 6">
            <a:extLst>
              <a:ext uri="{FF2B5EF4-FFF2-40B4-BE49-F238E27FC236}">
                <a16:creationId xmlns:a16="http://schemas.microsoft.com/office/drawing/2014/main" id="{31315E96-E6CC-0B2D-8731-22D45B3955D3}"/>
              </a:ext>
            </a:extLst>
          </p:cNvPr>
          <p:cNvSpPr txBox="1"/>
          <p:nvPr/>
        </p:nvSpPr>
        <p:spPr>
          <a:xfrm>
            <a:off x="8570898" y="552332"/>
            <a:ext cx="3290665" cy="1200329"/>
          </a:xfrm>
          <a:prstGeom prst="rect">
            <a:avLst/>
          </a:prstGeom>
          <a:noFill/>
        </p:spPr>
        <p:txBody>
          <a:bodyPr wrap="square" rtlCol="0">
            <a:spAutoFit/>
          </a:bodyPr>
          <a:lstStyle/>
          <a:p>
            <a:r>
              <a:rPr lang="en-GB" sz="2400" dirty="0"/>
              <a:t>Legal advice to Government, overseeing CPS</a:t>
            </a:r>
          </a:p>
        </p:txBody>
      </p:sp>
      <p:pic>
        <p:nvPicPr>
          <p:cNvPr id="8" name="Picture 7">
            <a:extLst>
              <a:ext uri="{FF2B5EF4-FFF2-40B4-BE49-F238E27FC236}">
                <a16:creationId xmlns:a16="http://schemas.microsoft.com/office/drawing/2014/main" id="{0AF78B68-957E-5548-A578-7881DAE4DCC4}"/>
              </a:ext>
            </a:extLst>
          </p:cNvPr>
          <p:cNvPicPr>
            <a:picLocks noChangeAspect="1"/>
          </p:cNvPicPr>
          <p:nvPr/>
        </p:nvPicPr>
        <p:blipFill>
          <a:blip r:embed="rId5"/>
          <a:stretch>
            <a:fillRect/>
          </a:stretch>
        </p:blipFill>
        <p:spPr>
          <a:xfrm>
            <a:off x="5780920" y="4480800"/>
            <a:ext cx="3961554" cy="1697809"/>
          </a:xfrm>
          <a:prstGeom prst="rect">
            <a:avLst/>
          </a:prstGeom>
        </p:spPr>
      </p:pic>
      <p:sp>
        <p:nvSpPr>
          <p:cNvPr id="9" name="TextBox 8">
            <a:extLst>
              <a:ext uri="{FF2B5EF4-FFF2-40B4-BE49-F238E27FC236}">
                <a16:creationId xmlns:a16="http://schemas.microsoft.com/office/drawing/2014/main" id="{08168C56-E931-C068-04BB-96DF16F1BF54}"/>
              </a:ext>
            </a:extLst>
          </p:cNvPr>
          <p:cNvSpPr txBox="1"/>
          <p:nvPr/>
        </p:nvSpPr>
        <p:spPr>
          <a:xfrm>
            <a:off x="7938509" y="4566731"/>
            <a:ext cx="3290665" cy="1077218"/>
          </a:xfrm>
          <a:prstGeom prst="rect">
            <a:avLst/>
          </a:prstGeom>
          <a:noFill/>
        </p:spPr>
        <p:txBody>
          <a:bodyPr wrap="square" rtlCol="0">
            <a:spAutoFit/>
          </a:bodyPr>
          <a:lstStyle/>
          <a:p>
            <a:pPr algn="ctr"/>
            <a:r>
              <a:rPr lang="en-GB" sz="3200" dirty="0"/>
              <a:t>Overseeing policing </a:t>
            </a:r>
          </a:p>
        </p:txBody>
      </p:sp>
    </p:spTree>
    <p:extLst>
      <p:ext uri="{BB962C8B-B14F-4D97-AF65-F5344CB8AC3E}">
        <p14:creationId xmlns:p14="http://schemas.microsoft.com/office/powerpoint/2010/main" val="22835452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1000"/>
                                        <p:tgtEl>
                                          <p:spTgt spid="4"/>
                                        </p:tgtEl>
                                      </p:cBhvr>
                                    </p:animEffect>
                                    <p:anim calcmode="lin" valueType="num">
                                      <p:cBhvr>
                                        <p:cTn id="12" dur="1000" fill="hold"/>
                                        <p:tgtEl>
                                          <p:spTgt spid="4"/>
                                        </p:tgtEl>
                                        <p:attrNameLst>
                                          <p:attrName>ppt_x</p:attrName>
                                        </p:attrNameLst>
                                      </p:cBhvr>
                                      <p:tavLst>
                                        <p:tav tm="0">
                                          <p:val>
                                            <p:strVal val="#ppt_x"/>
                                          </p:val>
                                        </p:tav>
                                        <p:tav tm="100000">
                                          <p:val>
                                            <p:strVal val="#ppt_x"/>
                                          </p:val>
                                        </p:tav>
                                      </p:tavLst>
                                    </p:anim>
                                    <p:anim calcmode="lin" valueType="num">
                                      <p:cBhvr>
                                        <p:cTn id="1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fade">
                                      <p:cBhvr>
                                        <p:cTn id="18" dur="1000"/>
                                        <p:tgtEl>
                                          <p:spTgt spid="5">
                                            <p:txEl>
                                              <p:pRg st="0" end="0"/>
                                            </p:txEl>
                                          </p:spTgt>
                                        </p:tgtEl>
                                      </p:cBhvr>
                                    </p:animEffect>
                                    <p:anim calcmode="lin" valueType="num">
                                      <p:cBhvr>
                                        <p:cTn id="1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1000"/>
                                        <p:tgtEl>
                                          <p:spTgt spid="6"/>
                                        </p:tgtEl>
                                      </p:cBhvr>
                                    </p:animEffect>
                                    <p:anim calcmode="lin" valueType="num">
                                      <p:cBhvr>
                                        <p:cTn id="26" dur="1000" fill="hold"/>
                                        <p:tgtEl>
                                          <p:spTgt spid="6"/>
                                        </p:tgtEl>
                                        <p:attrNameLst>
                                          <p:attrName>ppt_x</p:attrName>
                                        </p:attrNameLst>
                                      </p:cBhvr>
                                      <p:tavLst>
                                        <p:tav tm="0">
                                          <p:val>
                                            <p:strVal val="#ppt_x"/>
                                          </p:val>
                                        </p:tav>
                                        <p:tav tm="100000">
                                          <p:val>
                                            <p:strVal val="#ppt_x"/>
                                          </p:val>
                                        </p:tav>
                                      </p:tavLst>
                                    </p:anim>
                                    <p:anim calcmode="lin" valueType="num">
                                      <p:cBhvr>
                                        <p:cTn id="2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barn(inVertical)">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wipe(down)">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wipe(down)">
                                      <p:cBhvr>
                                        <p:cTn id="4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981F-DD12-6F0B-8734-872C14E6DC8D}"/>
              </a:ext>
            </a:extLst>
          </p:cNvPr>
          <p:cNvSpPr>
            <a:spLocks noGrp="1"/>
          </p:cNvSpPr>
          <p:nvPr>
            <p:ph type="title"/>
          </p:nvPr>
        </p:nvSpPr>
        <p:spPr/>
        <p:txBody>
          <a:bodyPr/>
          <a:lstStyle/>
          <a:p>
            <a:r>
              <a:rPr lang="en-GB" dirty="0"/>
              <a:t>KEY PRINCIPLES OF THE CJS</a:t>
            </a:r>
          </a:p>
        </p:txBody>
      </p:sp>
      <p:sp>
        <p:nvSpPr>
          <p:cNvPr id="3" name="Content Placeholder 2">
            <a:extLst>
              <a:ext uri="{FF2B5EF4-FFF2-40B4-BE49-F238E27FC236}">
                <a16:creationId xmlns:a16="http://schemas.microsoft.com/office/drawing/2014/main" id="{9275E425-3114-5FD1-B803-6446F15FE982}"/>
              </a:ext>
            </a:extLst>
          </p:cNvPr>
          <p:cNvSpPr>
            <a:spLocks noGrp="1"/>
          </p:cNvSpPr>
          <p:nvPr>
            <p:ph idx="1"/>
          </p:nvPr>
        </p:nvSpPr>
        <p:spPr>
          <a:xfrm>
            <a:off x="1050878" y="1825624"/>
            <a:ext cx="3187835" cy="1951617"/>
          </a:xfrm>
        </p:spPr>
        <p:txBody>
          <a:bodyPr>
            <a:noAutofit/>
          </a:bodyPr>
          <a:lstStyle/>
          <a:p>
            <a:pPr marL="0" indent="0">
              <a:buNone/>
            </a:pPr>
            <a:r>
              <a:rPr lang="en-GB" sz="3200" b="1" dirty="0"/>
              <a:t>THINKPOINT</a:t>
            </a:r>
          </a:p>
          <a:p>
            <a:pPr marL="0" indent="0">
              <a:buNone/>
            </a:pPr>
            <a:r>
              <a:rPr lang="en-GB" sz="3200" b="1" dirty="0">
                <a:latin typeface="Neue Haas Grotesk Text Pro" panose="020B0504020202020204" pitchFamily="34" charset="0"/>
              </a:rPr>
              <a:t>In the absence of a written constitution or penal code, where do the principles of CJ come from?</a:t>
            </a:r>
          </a:p>
        </p:txBody>
      </p:sp>
      <p:sp>
        <p:nvSpPr>
          <p:cNvPr id="5" name="TextBox 4">
            <a:extLst>
              <a:ext uri="{FF2B5EF4-FFF2-40B4-BE49-F238E27FC236}">
                <a16:creationId xmlns:a16="http://schemas.microsoft.com/office/drawing/2014/main" id="{C370F2E7-DB59-3BD4-1413-CE673F81BE62}"/>
              </a:ext>
            </a:extLst>
          </p:cNvPr>
          <p:cNvSpPr txBox="1"/>
          <p:nvPr/>
        </p:nvSpPr>
        <p:spPr>
          <a:xfrm>
            <a:off x="621249" y="1574696"/>
            <a:ext cx="6246976" cy="4893647"/>
          </a:xfrm>
          <a:prstGeom prst="rect">
            <a:avLst/>
          </a:prstGeom>
          <a:noFill/>
        </p:spPr>
        <p:txBody>
          <a:bodyPr wrap="square" rtlCol="0">
            <a:spAutoFit/>
          </a:bodyPr>
          <a:lstStyle/>
          <a:p>
            <a:r>
              <a:rPr lang="en-GB" sz="2400" dirty="0">
                <a:latin typeface="Neue Haas Grotesk Text Pro" panose="020B0504020202020204" pitchFamily="34" charset="0"/>
              </a:rPr>
              <a:t>3 KEY PRINCIPLES:</a:t>
            </a:r>
          </a:p>
          <a:p>
            <a:endParaRPr lang="en-GB" sz="2400" dirty="0">
              <a:latin typeface="Neue Haas Grotesk Text Pro" panose="020B0504020202020204" pitchFamily="34" charset="0"/>
            </a:endParaRPr>
          </a:p>
          <a:p>
            <a:pPr marL="285750" indent="-285750">
              <a:buFont typeface="Wingdings" panose="05000000000000000000" pitchFamily="2" charset="2"/>
              <a:buChar char="§"/>
            </a:pPr>
            <a:r>
              <a:rPr lang="en-GB" sz="2400" dirty="0">
                <a:highlight>
                  <a:srgbClr val="FFFF00"/>
                </a:highlight>
                <a:latin typeface="Neue Haas Grotesk Text Pro" panose="020B0504020202020204" pitchFamily="34" charset="0"/>
              </a:rPr>
              <a:t>The rule of law </a:t>
            </a:r>
            <a:r>
              <a:rPr lang="en-GB" sz="2400" dirty="0">
                <a:latin typeface="Neue Haas Grotesk Text Pro" panose="020B0504020202020204" pitchFamily="34" charset="0"/>
              </a:rPr>
              <a:t>– Nobody is above the law and everybody and everything is subject to the law.</a:t>
            </a:r>
          </a:p>
          <a:p>
            <a:endParaRPr lang="en-GB" sz="2400" dirty="0">
              <a:latin typeface="Neue Haas Grotesk Text Pro" panose="020B0504020202020204" pitchFamily="34" charset="0"/>
            </a:endParaRPr>
          </a:p>
          <a:p>
            <a:pPr marL="285750" indent="-285750">
              <a:buFont typeface="Wingdings" panose="05000000000000000000" pitchFamily="2" charset="2"/>
              <a:buChar char="§"/>
            </a:pPr>
            <a:r>
              <a:rPr lang="en-GB" sz="2400" dirty="0">
                <a:highlight>
                  <a:srgbClr val="FFFF00"/>
                </a:highlight>
                <a:latin typeface="Neue Haas Grotesk Text Pro" panose="020B0504020202020204" pitchFamily="34" charset="0"/>
              </a:rPr>
              <a:t>Adversarial Justice </a:t>
            </a:r>
            <a:r>
              <a:rPr lang="en-GB" sz="2400" dirty="0">
                <a:latin typeface="Neue Haas Grotesk Text Pro" panose="020B0504020202020204" pitchFamily="34" charset="0"/>
              </a:rPr>
              <a:t>– A ‘battle’ between an individual and the state</a:t>
            </a:r>
          </a:p>
          <a:p>
            <a:pPr marL="285750" indent="-285750">
              <a:buFont typeface="Wingdings" panose="05000000000000000000" pitchFamily="2" charset="2"/>
              <a:buChar char="§"/>
            </a:pPr>
            <a:endParaRPr lang="en-GB" sz="2400" dirty="0">
              <a:latin typeface="Neue Haas Grotesk Text Pro" panose="020B0504020202020204" pitchFamily="34" charset="0"/>
            </a:endParaRPr>
          </a:p>
          <a:p>
            <a:pPr marL="285750" indent="-285750">
              <a:buFont typeface="Wingdings" panose="05000000000000000000" pitchFamily="2" charset="2"/>
              <a:buChar char="§"/>
            </a:pPr>
            <a:r>
              <a:rPr lang="en-GB" sz="2400" dirty="0">
                <a:highlight>
                  <a:srgbClr val="FFFF00"/>
                </a:highlight>
                <a:latin typeface="Neue Haas Grotesk Text Pro" panose="020B0504020202020204" pitchFamily="34" charset="0"/>
              </a:rPr>
              <a:t>Restorative Justice </a:t>
            </a:r>
            <a:r>
              <a:rPr lang="en-GB" sz="2400" dirty="0">
                <a:latin typeface="Neue Haas Grotesk Text Pro" panose="020B0504020202020204" pitchFamily="34" charset="0"/>
              </a:rPr>
              <a:t>– Parties who have been involved in the offending, work together to consider the aftermath of the offending behaviour and the future.</a:t>
            </a:r>
          </a:p>
        </p:txBody>
      </p:sp>
      <p:pic>
        <p:nvPicPr>
          <p:cNvPr id="6" name="Picture 5">
            <a:extLst>
              <a:ext uri="{FF2B5EF4-FFF2-40B4-BE49-F238E27FC236}">
                <a16:creationId xmlns:a16="http://schemas.microsoft.com/office/drawing/2014/main" id="{46048E4B-8FC7-280F-35E0-517CFF8349C3}"/>
              </a:ext>
            </a:extLst>
          </p:cNvPr>
          <p:cNvPicPr>
            <a:picLocks noChangeAspect="1"/>
          </p:cNvPicPr>
          <p:nvPr/>
        </p:nvPicPr>
        <p:blipFill>
          <a:blip r:embed="rId3"/>
          <a:stretch>
            <a:fillRect/>
          </a:stretch>
        </p:blipFill>
        <p:spPr>
          <a:xfrm>
            <a:off x="7299456" y="2138718"/>
            <a:ext cx="4559191" cy="3022942"/>
          </a:xfrm>
          <a:prstGeom prst="rect">
            <a:avLst/>
          </a:prstGeom>
        </p:spPr>
      </p:pic>
    </p:spTree>
    <p:extLst>
      <p:ext uri="{BB962C8B-B14F-4D97-AF65-F5344CB8AC3E}">
        <p14:creationId xmlns:p14="http://schemas.microsoft.com/office/powerpoint/2010/main" val="38555527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xit" presetSubtype="0" fill="hold" grpId="1" nodeType="clickEffect">
                                  <p:stCondLst>
                                    <p:cond delay="0"/>
                                  </p:stCondLst>
                                  <p:childTnLst>
                                    <p:animEffect transition="out" filter="fade">
                                      <p:cBhvr>
                                        <p:cTn id="18" dur="500"/>
                                        <p:tgtEl>
                                          <p:spTgt spid="3">
                                            <p:txEl>
                                              <p:pRg st="0" end="0"/>
                                            </p:txEl>
                                          </p:spTgt>
                                        </p:tgtEl>
                                      </p:cBhvr>
                                    </p:animEffect>
                                    <p:set>
                                      <p:cBhvr>
                                        <p:cTn id="19"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0" presetClass="exit" presetSubtype="0" fill="hold" grpId="1" nodeType="clickEffect">
                                  <p:stCondLst>
                                    <p:cond delay="0"/>
                                  </p:stCondLst>
                                  <p:childTnLst>
                                    <p:animEffect transition="out" filter="fade">
                                      <p:cBhvr>
                                        <p:cTn id="23" dur="500"/>
                                        <p:tgtEl>
                                          <p:spTgt spid="3">
                                            <p:txEl>
                                              <p:pRg st="1" end="1"/>
                                            </p:txEl>
                                          </p:spTgt>
                                        </p:tgtEl>
                                      </p:cBhvr>
                                    </p:animEffect>
                                    <p:set>
                                      <p:cBhvr>
                                        <p:cTn id="24"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wipe(down)">
                                      <p:cBhvr>
                                        <p:cTn id="2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8E0156-C849-A500-6D6C-2D75EDB4E503}"/>
              </a:ext>
            </a:extLst>
          </p:cNvPr>
          <p:cNvSpPr>
            <a:spLocks noGrp="1"/>
          </p:cNvSpPr>
          <p:nvPr>
            <p:ph type="title"/>
          </p:nvPr>
        </p:nvSpPr>
        <p:spPr>
          <a:xfrm>
            <a:off x="1050879" y="609601"/>
            <a:ext cx="9810604" cy="1216024"/>
          </a:xfrm>
        </p:spPr>
        <p:txBody>
          <a:bodyPr>
            <a:normAutofit/>
          </a:bodyPr>
          <a:lstStyle/>
          <a:p>
            <a:r>
              <a:rPr lang="en-GB" dirty="0"/>
              <a:t>KEY PRINCIPLES: </a:t>
            </a:r>
            <a:br>
              <a:rPr lang="en-GB" dirty="0"/>
            </a:br>
            <a:r>
              <a:rPr lang="en-GB" b="1" dirty="0"/>
              <a:t>THE RULE OF LAW</a:t>
            </a:r>
          </a:p>
        </p:txBody>
      </p:sp>
      <p:sp>
        <p:nvSpPr>
          <p:cNvPr id="3" name="Content Placeholder 2">
            <a:extLst>
              <a:ext uri="{FF2B5EF4-FFF2-40B4-BE49-F238E27FC236}">
                <a16:creationId xmlns:a16="http://schemas.microsoft.com/office/drawing/2014/main" id="{6658CE8A-DF64-28E5-0A9E-7837C81E1351}"/>
              </a:ext>
            </a:extLst>
          </p:cNvPr>
          <p:cNvSpPr>
            <a:spLocks noGrp="1"/>
          </p:cNvSpPr>
          <p:nvPr>
            <p:ph idx="1"/>
          </p:nvPr>
        </p:nvSpPr>
        <p:spPr>
          <a:xfrm>
            <a:off x="1050879" y="2296160"/>
            <a:ext cx="5555020" cy="4267009"/>
          </a:xfrm>
        </p:spPr>
        <p:txBody>
          <a:bodyPr>
            <a:normAutofit fontScale="85000" lnSpcReduction="20000"/>
          </a:bodyPr>
          <a:lstStyle/>
          <a:p>
            <a:r>
              <a:rPr lang="en-GB" dirty="0">
                <a:latin typeface="Lato" panose="020F0502020204030203" pitchFamily="34" charset="0"/>
                <a:ea typeface="Lato" panose="020F0502020204030203" pitchFamily="34" charset="0"/>
                <a:cs typeface="Lato" panose="020F0502020204030203" pitchFamily="34" charset="0"/>
              </a:rPr>
              <a:t>‘</a:t>
            </a:r>
            <a:r>
              <a:rPr lang="en-GB" sz="3000" dirty="0">
                <a:latin typeface="Lato" panose="020F0502020204030203" pitchFamily="34" charset="0"/>
                <a:ea typeface="Lato" panose="020F0502020204030203" pitchFamily="34" charset="0"/>
                <a:cs typeface="Lato" panose="020F0502020204030203" pitchFamily="34" charset="0"/>
              </a:rPr>
              <a:t>Glorious revolution’: Power of the monarch was no longer the supreme power in the UK. </a:t>
            </a:r>
          </a:p>
          <a:p>
            <a:r>
              <a:rPr lang="en-GB" sz="3000" b="1" dirty="0">
                <a:latin typeface="Lato" panose="020F0502020204030203" pitchFamily="34" charset="0"/>
                <a:ea typeface="Lato" panose="020F0502020204030203" pitchFamily="34" charset="0"/>
                <a:cs typeface="Lato" panose="020F0502020204030203" pitchFamily="34" charset="0"/>
              </a:rPr>
              <a:t>World Justice Project (2024): </a:t>
            </a:r>
            <a:r>
              <a:rPr lang="en-GB" sz="3000" dirty="0">
                <a:latin typeface="Lato" panose="020F0502020204030203" pitchFamily="34" charset="0"/>
                <a:ea typeface="Lato" panose="020F0502020204030203" pitchFamily="34" charset="0"/>
                <a:cs typeface="Lato" panose="020F0502020204030203" pitchFamily="34" charset="0"/>
              </a:rPr>
              <a:t>‘</a:t>
            </a:r>
            <a:r>
              <a:rPr lang="en-GB" sz="3000" b="0" i="0" dirty="0">
                <a:effectLst/>
                <a:latin typeface="Lato" panose="020F0502020204030203" pitchFamily="34" charset="0"/>
                <a:ea typeface="Lato" panose="020F0502020204030203" pitchFamily="34" charset="0"/>
                <a:cs typeface="Lato" panose="020F0502020204030203" pitchFamily="34" charset="0"/>
              </a:rPr>
              <a:t>The rule of law is a durable system of laws, institutions, norms, and community commitment that delivers four universal principles: accountability, just law, open government, and accessible and impartial justice.’</a:t>
            </a:r>
            <a:endParaRPr lang="en-GB" sz="3000" dirty="0">
              <a:latin typeface="Lato" panose="020F0502020204030203" pitchFamily="34" charset="0"/>
              <a:ea typeface="Lato" panose="020F0502020204030203" pitchFamily="34" charset="0"/>
              <a:cs typeface="Lato" panose="020F0502020204030203" pitchFamily="34" charset="0"/>
            </a:endParaRPr>
          </a:p>
        </p:txBody>
      </p:sp>
      <p:pic>
        <p:nvPicPr>
          <p:cNvPr id="4" name="Picture 3" descr="A diagram of rules of law&#10;&#10;Description automatically generated">
            <a:extLst>
              <a:ext uri="{FF2B5EF4-FFF2-40B4-BE49-F238E27FC236}">
                <a16:creationId xmlns:a16="http://schemas.microsoft.com/office/drawing/2014/main" id="{C073E42A-2EF8-439D-3D09-64251C4841FF}"/>
              </a:ext>
            </a:extLst>
          </p:cNvPr>
          <p:cNvPicPr>
            <a:picLocks noChangeAspect="1"/>
          </p:cNvPicPr>
          <p:nvPr/>
        </p:nvPicPr>
        <p:blipFill>
          <a:blip r:embed="rId3"/>
          <a:stretch>
            <a:fillRect/>
          </a:stretch>
        </p:blipFill>
        <p:spPr>
          <a:xfrm>
            <a:off x="6841548" y="1978172"/>
            <a:ext cx="4006261" cy="3846011"/>
          </a:xfrm>
          <a:prstGeom prst="rect">
            <a:avLst/>
          </a:prstGeom>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2400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8"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Picture 2" descr="A person in a suit and tie&#10;&#10;Description automatically generated"/>
          <p:cNvPicPr>
            <a:picLocks noChangeAspect="1"/>
          </p:cNvPicPr>
          <p:nvPr/>
        </p:nvPicPr>
        <p:blipFill>
          <a:blip r:embed="rId3"/>
          <a:srcRect l="19333" r="20493" b="2"/>
          <a:stretch/>
        </p:blipFill>
        <p:spPr>
          <a:xfrm>
            <a:off x="7082810" y="841663"/>
            <a:ext cx="4166151" cy="5185923"/>
          </a:xfrm>
          <a:prstGeom prst="rect">
            <a:avLst/>
          </a:prstGeom>
        </p:spPr>
      </p:pic>
      <p:grpSp>
        <p:nvGrpSpPr>
          <p:cNvPr id="19" name="Group 18">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0" name="Freeform: Shape 19">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1014984" y="819015"/>
            <a:ext cx="5821537" cy="2353362"/>
          </a:xfrm>
        </p:spPr>
        <p:txBody>
          <a:bodyPr vert="horz" lIns="91440" tIns="45720" rIns="91440" bIns="45720" rtlCol="0" anchor="b">
            <a:normAutofit/>
          </a:bodyPr>
          <a:lstStyle/>
          <a:p>
            <a:r>
              <a:rPr lang="en-US" sz="1600" dirty="0">
                <a:solidFill>
                  <a:schemeClr val="bg1"/>
                </a:solidFill>
              </a:rPr>
              <a:t>Joseph Raz</a:t>
            </a:r>
            <a:br>
              <a:rPr lang="en-US" sz="1600" dirty="0">
                <a:solidFill>
                  <a:schemeClr val="bg1"/>
                </a:solidFill>
              </a:rPr>
            </a:br>
            <a:br>
              <a:rPr lang="en-US" sz="1600" dirty="0">
                <a:solidFill>
                  <a:schemeClr val="bg1"/>
                </a:solidFill>
              </a:rPr>
            </a:br>
            <a:r>
              <a:rPr lang="en-US" sz="1600" dirty="0">
                <a:solidFill>
                  <a:schemeClr val="bg1"/>
                </a:solidFill>
              </a:rPr>
              <a:t>8  key principles</a:t>
            </a:r>
            <a:br>
              <a:rPr lang="en-US" sz="1600" dirty="0">
                <a:solidFill>
                  <a:schemeClr val="bg1"/>
                </a:solidFill>
              </a:rPr>
            </a:br>
            <a:br>
              <a:rPr lang="en-US" sz="1600" dirty="0">
                <a:solidFill>
                  <a:schemeClr val="bg1"/>
                </a:solidFill>
              </a:rPr>
            </a:br>
            <a:br>
              <a:rPr lang="en-US" sz="1600" dirty="0">
                <a:solidFill>
                  <a:schemeClr val="bg1"/>
                </a:solidFill>
              </a:rPr>
            </a:br>
            <a:br>
              <a:rPr lang="en-US" sz="1600" dirty="0">
                <a:solidFill>
                  <a:schemeClr val="bg1"/>
                </a:solidFill>
              </a:rPr>
            </a:br>
            <a:br>
              <a:rPr lang="en-US" sz="1600" dirty="0">
                <a:solidFill>
                  <a:schemeClr val="bg1"/>
                </a:solidFill>
              </a:rPr>
            </a:br>
            <a:br>
              <a:rPr lang="en-US" sz="1600" dirty="0">
                <a:solidFill>
                  <a:schemeClr val="bg1"/>
                </a:solidFill>
              </a:rPr>
            </a:br>
            <a:endParaRPr lang="en-US" sz="1600" dirty="0">
              <a:solidFill>
                <a:schemeClr val="bg1"/>
              </a:solidFill>
            </a:endParaRPr>
          </a:p>
        </p:txBody>
      </p:sp>
      <p:sp>
        <p:nvSpPr>
          <p:cNvPr id="4" name="TextBox 3"/>
          <p:cNvSpPr txBox="1"/>
          <p:nvPr/>
        </p:nvSpPr>
        <p:spPr>
          <a:xfrm>
            <a:off x="1014984" y="1996418"/>
            <a:ext cx="5821537" cy="4042567"/>
          </a:xfrm>
          <a:prstGeom prst="rect">
            <a:avLst/>
          </a:prstGeom>
        </p:spPr>
        <p:txBody>
          <a:bodyPr vert="horz" lIns="91440" tIns="45720" rIns="91440" bIns="45720" rtlCol="0" anchor="t">
            <a:normAutofit lnSpcReduction="10000"/>
          </a:bodyPr>
          <a:lstStyle/>
          <a:p>
            <a:pPr marL="571500" indent="-457200">
              <a:lnSpc>
                <a:spcPct val="90000"/>
              </a:lnSpc>
              <a:spcAft>
                <a:spcPts val="600"/>
              </a:spcAft>
              <a:buClr>
                <a:schemeClr val="accent1"/>
              </a:buClr>
              <a:buFont typeface="+mj-lt"/>
              <a:buAutoNum type="arabicPeriod"/>
            </a:pPr>
            <a:r>
              <a:rPr lang="en-US" sz="2000" dirty="0">
                <a:solidFill>
                  <a:schemeClr val="bg1"/>
                </a:solidFill>
              </a:rPr>
              <a:t>All laws should be prospective, open and clear</a:t>
            </a:r>
          </a:p>
          <a:p>
            <a:pPr marL="571500" indent="-457200">
              <a:lnSpc>
                <a:spcPct val="90000"/>
              </a:lnSpc>
              <a:spcAft>
                <a:spcPts val="600"/>
              </a:spcAft>
              <a:buClr>
                <a:schemeClr val="accent1"/>
              </a:buClr>
              <a:buFont typeface="+mj-lt"/>
              <a:buAutoNum type="arabicPeriod"/>
            </a:pPr>
            <a:r>
              <a:rPr lang="en-US" sz="2000" dirty="0">
                <a:solidFill>
                  <a:schemeClr val="bg1"/>
                </a:solidFill>
              </a:rPr>
              <a:t>Laws should be relatively stable</a:t>
            </a:r>
          </a:p>
          <a:p>
            <a:pPr marL="571500" indent="-457200">
              <a:lnSpc>
                <a:spcPct val="90000"/>
              </a:lnSpc>
              <a:spcAft>
                <a:spcPts val="600"/>
              </a:spcAft>
              <a:buClr>
                <a:schemeClr val="accent1"/>
              </a:buClr>
              <a:buFont typeface="+mj-lt"/>
              <a:buAutoNum type="arabicPeriod"/>
            </a:pPr>
            <a:r>
              <a:rPr lang="en-US" sz="2000" dirty="0">
                <a:solidFill>
                  <a:schemeClr val="bg1"/>
                </a:solidFill>
              </a:rPr>
              <a:t>There should be clear rules and procedures for making laws</a:t>
            </a:r>
          </a:p>
          <a:p>
            <a:pPr marL="571500" indent="-457200">
              <a:lnSpc>
                <a:spcPct val="90000"/>
              </a:lnSpc>
              <a:spcAft>
                <a:spcPts val="600"/>
              </a:spcAft>
              <a:buClr>
                <a:schemeClr val="accent1"/>
              </a:buClr>
              <a:buFont typeface="+mj-lt"/>
              <a:buAutoNum type="arabicPeriod"/>
            </a:pPr>
            <a:r>
              <a:rPr lang="en-US" sz="2000" dirty="0">
                <a:solidFill>
                  <a:schemeClr val="bg1"/>
                </a:solidFill>
              </a:rPr>
              <a:t>The independence of the judiciary must be guaranteed</a:t>
            </a:r>
          </a:p>
          <a:p>
            <a:pPr marL="571500" indent="-457200">
              <a:lnSpc>
                <a:spcPct val="90000"/>
              </a:lnSpc>
              <a:spcAft>
                <a:spcPts val="600"/>
              </a:spcAft>
              <a:buClr>
                <a:schemeClr val="accent1"/>
              </a:buClr>
              <a:buFont typeface="+mj-lt"/>
              <a:buAutoNum type="arabicPeriod"/>
            </a:pPr>
            <a:r>
              <a:rPr lang="en-US" sz="2000" dirty="0">
                <a:solidFill>
                  <a:schemeClr val="bg1"/>
                </a:solidFill>
              </a:rPr>
              <a:t>Principles of natural justice must observed</a:t>
            </a:r>
          </a:p>
          <a:p>
            <a:pPr marL="571500" indent="-457200">
              <a:lnSpc>
                <a:spcPct val="90000"/>
              </a:lnSpc>
              <a:spcAft>
                <a:spcPts val="600"/>
              </a:spcAft>
              <a:buClr>
                <a:schemeClr val="accent1"/>
              </a:buClr>
              <a:buFont typeface="+mj-lt"/>
              <a:buAutoNum type="arabicPeriod"/>
            </a:pPr>
            <a:r>
              <a:rPr lang="en-US" sz="2000" dirty="0">
                <a:solidFill>
                  <a:schemeClr val="bg1"/>
                </a:solidFill>
              </a:rPr>
              <a:t>The courts should have review powers over legislation</a:t>
            </a:r>
          </a:p>
          <a:p>
            <a:pPr marL="571500" indent="-457200">
              <a:lnSpc>
                <a:spcPct val="90000"/>
              </a:lnSpc>
              <a:spcAft>
                <a:spcPts val="600"/>
              </a:spcAft>
              <a:buClr>
                <a:schemeClr val="accent1"/>
              </a:buClr>
              <a:buFont typeface="+mj-lt"/>
              <a:buAutoNum type="arabicPeriod"/>
            </a:pPr>
            <a:r>
              <a:rPr lang="en-US" sz="2000" dirty="0">
                <a:solidFill>
                  <a:schemeClr val="bg1"/>
                </a:solidFill>
              </a:rPr>
              <a:t>Courts should be easily accessible</a:t>
            </a:r>
          </a:p>
          <a:p>
            <a:pPr marL="571500" indent="-457200">
              <a:lnSpc>
                <a:spcPct val="90000"/>
              </a:lnSpc>
              <a:spcAft>
                <a:spcPts val="600"/>
              </a:spcAft>
              <a:buClr>
                <a:schemeClr val="accent1"/>
              </a:buClr>
              <a:buFont typeface="+mj-lt"/>
              <a:buAutoNum type="arabicPeriod"/>
            </a:pPr>
            <a:r>
              <a:rPr lang="en-US" sz="2000" dirty="0">
                <a:solidFill>
                  <a:schemeClr val="bg1"/>
                </a:solidFill>
              </a:rPr>
              <a:t>The discretion of the crime preventing agencies  should not be allowed to pervert the law</a:t>
            </a:r>
          </a:p>
        </p:txBody>
      </p:sp>
    </p:spTree>
    <p:extLst>
      <p:ext uri="{BB962C8B-B14F-4D97-AF65-F5344CB8AC3E}">
        <p14:creationId xmlns:p14="http://schemas.microsoft.com/office/powerpoint/2010/main" val="2681863037"/>
      </p:ext>
    </p:extLst>
  </p:cSld>
  <p:clrMapOvr>
    <a:masterClrMapping/>
  </p:clrMapOvr>
  <mc:AlternateContent xmlns:mc="http://schemas.openxmlformats.org/markup-compatibility/2006" xmlns:p14="http://schemas.microsoft.com/office/powerpoint/2010/main">
    <mc:Choice Requires="p14">
      <p:transition spd="slow" p14:dur="2000" advTm="322063"/>
    </mc:Choice>
    <mc:Fallback xmlns="">
      <p:transition spd="slow" advTm="322063"/>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E0156-C849-A500-6D6C-2D75EDB4E503}"/>
              </a:ext>
            </a:extLst>
          </p:cNvPr>
          <p:cNvSpPr>
            <a:spLocks noGrp="1"/>
          </p:cNvSpPr>
          <p:nvPr>
            <p:ph type="title"/>
          </p:nvPr>
        </p:nvSpPr>
        <p:spPr/>
        <p:txBody>
          <a:bodyPr/>
          <a:lstStyle/>
          <a:p>
            <a:r>
              <a:rPr lang="en-GB" dirty="0"/>
              <a:t>KEY PRINCIPLES: </a:t>
            </a:r>
            <a:br>
              <a:rPr lang="en-GB" dirty="0"/>
            </a:br>
            <a:r>
              <a:rPr lang="en-GB" b="1" dirty="0"/>
              <a:t>THE RULE OF LAW</a:t>
            </a:r>
          </a:p>
        </p:txBody>
      </p:sp>
      <p:pic>
        <p:nvPicPr>
          <p:cNvPr id="5" name="Content Placeholder 4">
            <a:extLst>
              <a:ext uri="{FF2B5EF4-FFF2-40B4-BE49-F238E27FC236}">
                <a16:creationId xmlns:a16="http://schemas.microsoft.com/office/drawing/2014/main" id="{29F8AE3A-7DE3-9E73-54C8-9C431EA5ABC2}"/>
              </a:ext>
            </a:extLst>
          </p:cNvPr>
          <p:cNvPicPr>
            <a:picLocks noGrp="1" noChangeAspect="1"/>
          </p:cNvPicPr>
          <p:nvPr>
            <p:ph idx="1"/>
          </p:nvPr>
        </p:nvPicPr>
        <p:blipFill>
          <a:blip r:embed="rId3"/>
          <a:stretch>
            <a:fillRect/>
          </a:stretch>
        </p:blipFill>
        <p:spPr>
          <a:xfrm>
            <a:off x="485187" y="1897166"/>
            <a:ext cx="7327696" cy="4429125"/>
          </a:xfrm>
        </p:spPr>
      </p:pic>
      <p:sp>
        <p:nvSpPr>
          <p:cNvPr id="6" name="TextBox 5">
            <a:extLst>
              <a:ext uri="{FF2B5EF4-FFF2-40B4-BE49-F238E27FC236}">
                <a16:creationId xmlns:a16="http://schemas.microsoft.com/office/drawing/2014/main" id="{248CAB84-9955-9FB7-48F1-F12329E4F5E5}"/>
              </a:ext>
            </a:extLst>
          </p:cNvPr>
          <p:cNvSpPr txBox="1"/>
          <p:nvPr/>
        </p:nvSpPr>
        <p:spPr>
          <a:xfrm>
            <a:off x="5870961" y="1897166"/>
            <a:ext cx="4879648" cy="1938992"/>
          </a:xfrm>
          <a:prstGeom prst="rect">
            <a:avLst/>
          </a:prstGeom>
          <a:noFill/>
        </p:spPr>
        <p:txBody>
          <a:bodyPr wrap="square" rtlCol="0">
            <a:spAutoFit/>
          </a:bodyPr>
          <a:lstStyle/>
          <a:p>
            <a:pPr marL="285750" indent="-285750" algn="ctr">
              <a:buFontTx/>
              <a:buChar char="-"/>
            </a:pPr>
            <a:r>
              <a:rPr lang="en-GB" sz="2400" dirty="0"/>
              <a:t>Sharing the power provides for a system of checks and balances between the branches. </a:t>
            </a:r>
          </a:p>
          <a:p>
            <a:pPr marL="285750" indent="-285750" algn="ctr">
              <a:buFontTx/>
              <a:buChar char="-"/>
            </a:pPr>
            <a:r>
              <a:rPr lang="en-GB" sz="2400" dirty="0"/>
              <a:t>Meaning no branch has ultimate control.</a:t>
            </a:r>
          </a:p>
        </p:txBody>
      </p:sp>
      <p:sp>
        <p:nvSpPr>
          <p:cNvPr id="7" name="TextBox 6">
            <a:extLst>
              <a:ext uri="{FF2B5EF4-FFF2-40B4-BE49-F238E27FC236}">
                <a16:creationId xmlns:a16="http://schemas.microsoft.com/office/drawing/2014/main" id="{086E5C7B-AA59-FA6C-3C0E-7629B11A7E43}"/>
              </a:ext>
            </a:extLst>
          </p:cNvPr>
          <p:cNvSpPr txBox="1"/>
          <p:nvPr/>
        </p:nvSpPr>
        <p:spPr>
          <a:xfrm>
            <a:off x="5674407" y="4084890"/>
            <a:ext cx="4426722" cy="923330"/>
          </a:xfrm>
          <a:prstGeom prst="rect">
            <a:avLst/>
          </a:prstGeom>
          <a:noFill/>
        </p:spPr>
        <p:txBody>
          <a:bodyPr wrap="square" rtlCol="0">
            <a:spAutoFit/>
          </a:bodyPr>
          <a:lstStyle/>
          <a:p>
            <a:pPr algn="ctr"/>
            <a:r>
              <a:rPr lang="en-GB" b="1" dirty="0"/>
              <a:t>DO YOU THINK WE HAVE A TOTAL SEPARATION OF POWERS WITHIN THE UK?</a:t>
            </a:r>
          </a:p>
        </p:txBody>
      </p:sp>
      <p:sp>
        <p:nvSpPr>
          <p:cNvPr id="3" name="TextBox 2">
            <a:extLst>
              <a:ext uri="{FF2B5EF4-FFF2-40B4-BE49-F238E27FC236}">
                <a16:creationId xmlns:a16="http://schemas.microsoft.com/office/drawing/2014/main" id="{A96AF51C-D219-5054-5FAA-6D0FB1028118}"/>
              </a:ext>
            </a:extLst>
          </p:cNvPr>
          <p:cNvSpPr txBox="1"/>
          <p:nvPr/>
        </p:nvSpPr>
        <p:spPr>
          <a:xfrm>
            <a:off x="2321719" y="6254750"/>
            <a:ext cx="1914525" cy="369332"/>
          </a:xfrm>
          <a:prstGeom prst="rect">
            <a:avLst/>
          </a:prstGeom>
          <a:noFill/>
        </p:spPr>
        <p:txBody>
          <a:bodyPr wrap="square" rtlCol="0">
            <a:spAutoFit/>
          </a:bodyPr>
          <a:lstStyle/>
          <a:p>
            <a:r>
              <a:rPr lang="en-GB" dirty="0"/>
              <a:t>Case et al. (2021)</a:t>
            </a:r>
          </a:p>
        </p:txBody>
      </p:sp>
    </p:spTree>
    <p:extLst>
      <p:ext uri="{BB962C8B-B14F-4D97-AF65-F5344CB8AC3E}">
        <p14:creationId xmlns:p14="http://schemas.microsoft.com/office/powerpoint/2010/main" val="39997648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99ADE-58D7-D9AB-C613-4AB1AAAE629D}"/>
              </a:ext>
            </a:extLst>
          </p:cNvPr>
          <p:cNvSpPr>
            <a:spLocks noGrp="1"/>
          </p:cNvSpPr>
          <p:nvPr>
            <p:ph type="title"/>
          </p:nvPr>
        </p:nvSpPr>
        <p:spPr/>
        <p:txBody>
          <a:bodyPr/>
          <a:lstStyle/>
          <a:p>
            <a:r>
              <a:rPr lang="en-GB" dirty="0"/>
              <a:t>KEY PRINCIPLES: THE RULE OF LAW</a:t>
            </a:r>
          </a:p>
        </p:txBody>
      </p:sp>
      <p:sp>
        <p:nvSpPr>
          <p:cNvPr id="3" name="Content Placeholder 2">
            <a:extLst>
              <a:ext uri="{FF2B5EF4-FFF2-40B4-BE49-F238E27FC236}">
                <a16:creationId xmlns:a16="http://schemas.microsoft.com/office/drawing/2014/main" id="{B9EDFF22-3E32-6B80-5481-E9476B49B688}"/>
              </a:ext>
            </a:extLst>
          </p:cNvPr>
          <p:cNvSpPr>
            <a:spLocks noGrp="1"/>
          </p:cNvSpPr>
          <p:nvPr>
            <p:ph idx="1"/>
          </p:nvPr>
        </p:nvSpPr>
        <p:spPr/>
        <p:txBody>
          <a:bodyPr/>
          <a:lstStyle/>
          <a:p>
            <a:r>
              <a:rPr lang="en-GB" dirty="0"/>
              <a:t>The rule of law concept can be linked to criminal justice by considering the following concepts:</a:t>
            </a:r>
          </a:p>
          <a:p>
            <a:pPr marL="0" indent="0">
              <a:buNone/>
            </a:pPr>
            <a:r>
              <a:rPr lang="en-GB" dirty="0"/>
              <a:t>- An independent judiciary, the model of due process and human rights</a:t>
            </a:r>
          </a:p>
        </p:txBody>
      </p:sp>
      <p:sp>
        <p:nvSpPr>
          <p:cNvPr id="4" name="TextBox 3">
            <a:extLst>
              <a:ext uri="{FF2B5EF4-FFF2-40B4-BE49-F238E27FC236}">
                <a16:creationId xmlns:a16="http://schemas.microsoft.com/office/drawing/2014/main" id="{0FEF482E-F6F1-DCDC-88CA-D6538BBCDC97}"/>
              </a:ext>
            </a:extLst>
          </p:cNvPr>
          <p:cNvSpPr txBox="1"/>
          <p:nvPr/>
        </p:nvSpPr>
        <p:spPr>
          <a:xfrm>
            <a:off x="769121" y="3204673"/>
            <a:ext cx="10968060" cy="4001095"/>
          </a:xfrm>
          <a:prstGeom prst="rect">
            <a:avLst/>
          </a:prstGeom>
          <a:noFill/>
        </p:spPr>
        <p:txBody>
          <a:bodyPr wrap="square" rtlCol="0">
            <a:spAutoFit/>
          </a:bodyPr>
          <a:lstStyle/>
          <a:p>
            <a:r>
              <a:rPr lang="en-GB" sz="2000" b="1" u="sng" dirty="0">
                <a:solidFill>
                  <a:srgbClr val="00B0F0"/>
                </a:solidFill>
                <a:latin typeface="Lato" panose="020F0502020204030203" pitchFamily="34" charset="0"/>
                <a:ea typeface="Lato" panose="020F0502020204030203" pitchFamily="34" charset="0"/>
                <a:cs typeface="Lato" panose="020F0502020204030203" pitchFamily="34" charset="0"/>
              </a:rPr>
              <a:t>AN INDEPENDENT JUDICIARY</a:t>
            </a:r>
          </a:p>
          <a:p>
            <a:pPr marL="285750" indent="-285750">
              <a:buFont typeface="Arial" panose="020B0604020202020204" pitchFamily="34" charset="0"/>
              <a:buChar char="•"/>
            </a:pPr>
            <a:r>
              <a:rPr lang="en-GB" sz="2000" dirty="0">
                <a:latin typeface="Lato" panose="020F0502020204030203" pitchFamily="34" charset="0"/>
                <a:ea typeface="Lato" panose="020F0502020204030203" pitchFamily="34" charset="0"/>
                <a:cs typeface="Lato" panose="020F0502020204030203" pitchFamily="34" charset="0"/>
              </a:rPr>
              <a:t>Hearings must be run by a judiciary that is separate from other branches – is this possible in reality?</a:t>
            </a:r>
          </a:p>
          <a:p>
            <a:endParaRPr lang="en-GB" sz="2000" dirty="0">
              <a:latin typeface="Lato" panose="020F0502020204030203" pitchFamily="34" charset="0"/>
              <a:ea typeface="Lato" panose="020F0502020204030203" pitchFamily="34" charset="0"/>
              <a:cs typeface="Lato" panose="020F0502020204030203" pitchFamily="34" charset="0"/>
            </a:endParaRPr>
          </a:p>
          <a:p>
            <a:pPr marL="285750" indent="-285750">
              <a:buFont typeface="Arial" panose="020B0604020202020204" pitchFamily="34" charset="0"/>
              <a:buChar char="•"/>
            </a:pPr>
            <a:r>
              <a:rPr lang="en-GB" sz="2000" dirty="0">
                <a:latin typeface="Lato" panose="020F0502020204030203" pitchFamily="34" charset="0"/>
                <a:ea typeface="Lato" panose="020F0502020204030203" pitchFamily="34" charset="0"/>
                <a:cs typeface="Lato" panose="020F0502020204030203" pitchFamily="34" charset="0"/>
              </a:rPr>
              <a:t>Requirement of judges to be ‘APOLITICAL’. Until the Constitutional Reform Act (2005) the monarch (advised by the PM) was responsible for appointing the judiciary. </a:t>
            </a:r>
          </a:p>
          <a:p>
            <a:r>
              <a:rPr lang="en-GB" sz="2000" dirty="0">
                <a:latin typeface="Lato" panose="020F0502020204030203" pitchFamily="34" charset="0"/>
                <a:ea typeface="Lato" panose="020F0502020204030203" pitchFamily="34" charset="0"/>
                <a:cs typeface="Lato" panose="020F0502020204030203" pitchFamily="34" charset="0"/>
              </a:rPr>
              <a:t>     Since 2005, there is Judicial Appointments Commission to promote impartiality. </a:t>
            </a:r>
          </a:p>
          <a:p>
            <a:endParaRPr lang="en-GB" sz="2000" dirty="0">
              <a:latin typeface="Lato" panose="020F0502020204030203" pitchFamily="34" charset="0"/>
              <a:ea typeface="Lato" panose="020F0502020204030203" pitchFamily="34" charset="0"/>
              <a:cs typeface="Lato" panose="020F0502020204030203" pitchFamily="34" charset="0"/>
            </a:endParaRPr>
          </a:p>
          <a:p>
            <a:pPr marL="285750" indent="-285750">
              <a:buFont typeface="Arial" panose="020B0604020202020204" pitchFamily="34" charset="0"/>
              <a:buChar char="•"/>
            </a:pPr>
            <a:r>
              <a:rPr lang="en-GB" sz="2000" dirty="0">
                <a:latin typeface="Lato" panose="020F0502020204030203" pitchFamily="34" charset="0"/>
                <a:ea typeface="Lato" panose="020F0502020204030203" pitchFamily="34" charset="0"/>
                <a:cs typeface="Lato" panose="020F0502020204030203" pitchFamily="34" charset="0"/>
              </a:rPr>
              <a:t>Judges are not allowed to be directors of private companies and they are encouraged to keep a low profile within society.</a:t>
            </a:r>
          </a:p>
          <a:p>
            <a:endParaRPr lang="en-GB" dirty="0"/>
          </a:p>
          <a:p>
            <a:endParaRPr lang="en-GB" dirty="0"/>
          </a:p>
          <a:p>
            <a:endParaRPr lang="en-GB" dirty="0"/>
          </a:p>
        </p:txBody>
      </p:sp>
    </p:spTree>
    <p:extLst>
      <p:ext uri="{BB962C8B-B14F-4D97-AF65-F5344CB8AC3E}">
        <p14:creationId xmlns:p14="http://schemas.microsoft.com/office/powerpoint/2010/main" val="21791294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xit" presetSubtype="0" fill="hold" grpId="1" nodeType="clickEffect">
                                  <p:stCondLst>
                                    <p:cond delay="0"/>
                                  </p:stCondLst>
                                  <p:childTnLst>
                                    <p:set>
                                      <p:cBhvr>
                                        <p:cTn id="21" dur="1" fill="hold">
                                          <p:stCondLst>
                                            <p:cond delay="0"/>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4"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BCE60-2FCC-A7A4-A554-A1533DE3E7C2}"/>
              </a:ext>
            </a:extLst>
          </p:cNvPr>
          <p:cNvSpPr>
            <a:spLocks noGrp="1"/>
          </p:cNvSpPr>
          <p:nvPr>
            <p:ph type="title"/>
          </p:nvPr>
        </p:nvSpPr>
        <p:spPr>
          <a:xfrm>
            <a:off x="1190698" y="112998"/>
            <a:ext cx="9810604" cy="1216024"/>
          </a:xfrm>
        </p:spPr>
        <p:txBody>
          <a:bodyPr/>
          <a:lstStyle/>
          <a:p>
            <a:r>
              <a:rPr lang="en-GB" dirty="0"/>
              <a:t>KEY PRINCIPLES: THE RULE OF LAW</a:t>
            </a:r>
            <a:br>
              <a:rPr lang="en-GB" dirty="0"/>
            </a:br>
            <a:r>
              <a:rPr lang="en-GB" b="1" dirty="0">
                <a:solidFill>
                  <a:srgbClr val="00B0F0"/>
                </a:solidFill>
              </a:rPr>
              <a:t>THE DUE PROCESS MODEL</a:t>
            </a:r>
          </a:p>
        </p:txBody>
      </p:sp>
      <p:sp>
        <p:nvSpPr>
          <p:cNvPr id="3" name="Content Placeholder 2">
            <a:extLst>
              <a:ext uri="{FF2B5EF4-FFF2-40B4-BE49-F238E27FC236}">
                <a16:creationId xmlns:a16="http://schemas.microsoft.com/office/drawing/2014/main" id="{0BD34F48-9151-525F-106C-78FF31FCA1C2}"/>
              </a:ext>
            </a:extLst>
          </p:cNvPr>
          <p:cNvSpPr>
            <a:spLocks noGrp="1"/>
          </p:cNvSpPr>
          <p:nvPr>
            <p:ph idx="1"/>
          </p:nvPr>
        </p:nvSpPr>
        <p:spPr>
          <a:xfrm>
            <a:off x="184971" y="1372796"/>
            <a:ext cx="11458891" cy="1073521"/>
          </a:xfrm>
        </p:spPr>
        <p:txBody>
          <a:bodyPr>
            <a:normAutofit/>
          </a:bodyPr>
          <a:lstStyle/>
          <a:p>
            <a:pPr marL="0" indent="0">
              <a:buNone/>
            </a:pPr>
            <a:r>
              <a:rPr lang="en-GB" sz="2400" dirty="0" err="1">
                <a:latin typeface="Neue Haas Grotesk Text Pro" panose="020B0504020202020204" pitchFamily="34" charset="0"/>
              </a:rPr>
              <a:t>Walkate</a:t>
            </a:r>
            <a:r>
              <a:rPr lang="en-GB" sz="2400" dirty="0">
                <a:latin typeface="Neue Haas Grotesk Text Pro" panose="020B0504020202020204" pitchFamily="34" charset="0"/>
              </a:rPr>
              <a:t> (2024, p.156): ‘The due process principle centres more attention on ensuring fair procedures which are publicly known.’</a:t>
            </a:r>
          </a:p>
        </p:txBody>
      </p:sp>
      <p:pic>
        <p:nvPicPr>
          <p:cNvPr id="5" name="Picture 4">
            <a:extLst>
              <a:ext uri="{FF2B5EF4-FFF2-40B4-BE49-F238E27FC236}">
                <a16:creationId xmlns:a16="http://schemas.microsoft.com/office/drawing/2014/main" id="{54733829-2140-632F-6DFA-E0819EB840CB}"/>
              </a:ext>
            </a:extLst>
          </p:cNvPr>
          <p:cNvPicPr>
            <a:picLocks noChangeAspect="1"/>
          </p:cNvPicPr>
          <p:nvPr/>
        </p:nvPicPr>
        <p:blipFill>
          <a:blip r:embed="rId3"/>
          <a:stretch>
            <a:fillRect/>
          </a:stretch>
        </p:blipFill>
        <p:spPr>
          <a:xfrm>
            <a:off x="8896618" y="3424635"/>
            <a:ext cx="3057258" cy="2060569"/>
          </a:xfrm>
          <a:prstGeom prst="rect">
            <a:avLst/>
          </a:prstGeom>
        </p:spPr>
      </p:pic>
      <p:graphicFrame>
        <p:nvGraphicFramePr>
          <p:cNvPr id="7" name="TextBox 3">
            <a:extLst>
              <a:ext uri="{FF2B5EF4-FFF2-40B4-BE49-F238E27FC236}">
                <a16:creationId xmlns:a16="http://schemas.microsoft.com/office/drawing/2014/main" id="{0CA096F7-F151-B314-EDAD-472793D086D3}"/>
              </a:ext>
            </a:extLst>
          </p:cNvPr>
          <p:cNvGraphicFramePr/>
          <p:nvPr>
            <p:extLst>
              <p:ext uri="{D42A27DB-BD31-4B8C-83A1-F6EECF244321}">
                <p14:modId xmlns:p14="http://schemas.microsoft.com/office/powerpoint/2010/main" val="15236554"/>
              </p:ext>
            </p:extLst>
          </p:nvPr>
        </p:nvGraphicFramePr>
        <p:xfrm>
          <a:off x="408560" y="2446317"/>
          <a:ext cx="8248551" cy="40420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0BD15B7C-D5B9-3558-A009-3E6A14A694C6}"/>
              </a:ext>
            </a:extLst>
          </p:cNvPr>
          <p:cNvSpPr txBox="1"/>
          <p:nvPr/>
        </p:nvSpPr>
        <p:spPr>
          <a:xfrm>
            <a:off x="9401175" y="6093619"/>
            <a:ext cx="1857375" cy="369332"/>
          </a:xfrm>
          <a:prstGeom prst="rect">
            <a:avLst/>
          </a:prstGeom>
          <a:noFill/>
        </p:spPr>
        <p:txBody>
          <a:bodyPr wrap="square" rtlCol="0">
            <a:spAutoFit/>
          </a:bodyPr>
          <a:lstStyle/>
          <a:p>
            <a:r>
              <a:rPr lang="en-GB" dirty="0"/>
              <a:t>Tyler (2017)</a:t>
            </a:r>
          </a:p>
        </p:txBody>
      </p:sp>
    </p:spTree>
    <p:extLst>
      <p:ext uri="{BB962C8B-B14F-4D97-AF65-F5344CB8AC3E}">
        <p14:creationId xmlns:p14="http://schemas.microsoft.com/office/powerpoint/2010/main" val="5260317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000"/>
                                        <p:tgtEl>
                                          <p:spTgt spid="5"/>
                                        </p:tgtEl>
                                      </p:cBhvr>
                                    </p:animEffect>
                                    <p:anim calcmode="lin" valueType="num">
                                      <p:cBhvr>
                                        <p:cTn id="23" dur="1000" fill="hold"/>
                                        <p:tgtEl>
                                          <p:spTgt spid="5"/>
                                        </p:tgtEl>
                                        <p:attrNameLst>
                                          <p:attrName>ppt_x</p:attrName>
                                        </p:attrNameLst>
                                      </p:cBhvr>
                                      <p:tavLst>
                                        <p:tav tm="0">
                                          <p:val>
                                            <p:strVal val="#ppt_x"/>
                                          </p:val>
                                        </p:tav>
                                        <p:tav tm="100000">
                                          <p:val>
                                            <p:strVal val="#ppt_x"/>
                                          </p:val>
                                        </p:tav>
                                      </p:tavLst>
                                    </p:anim>
                                    <p:anim calcmode="lin" valueType="num">
                                      <p:cBhvr>
                                        <p:cTn id="2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7"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23" name="Ink 2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3" name="Ink 22">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25" name="Rectangle 24">
            <a:extLst>
              <a:ext uri="{FF2B5EF4-FFF2-40B4-BE49-F238E27FC236}">
                <a16:creationId xmlns:a16="http://schemas.microsoft.com/office/drawing/2014/main" id="{31AA1E1C-DA67-488F-A983-F3ABD792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C46DA5A-CECD-42F0-A57E-8D5BAE362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8708">
            <a:off x="-249318" y="3024527"/>
            <a:ext cx="12584740" cy="4556159"/>
          </a:xfrm>
          <a:custGeom>
            <a:avLst/>
            <a:gdLst>
              <a:gd name="connsiteX0" fmla="*/ 1976651 w 12584740"/>
              <a:gd name="connsiteY0" fmla="*/ 27745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0" fmla="*/ 2881775 w 12584740"/>
              <a:gd name="connsiteY0" fmla="*/ 233197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97764 w 12584740"/>
              <a:gd name="connsiteY24" fmla="*/ 1566491 h 4575313"/>
              <a:gd name="connsiteX25" fmla="*/ 12584740 w 12584740"/>
              <a:gd name="connsiteY25" fmla="*/ 3094030 h 4575313"/>
              <a:gd name="connsiteX26" fmla="*/ 483060 w 12584740"/>
              <a:gd name="connsiteY26" fmla="*/ 4575313 h 4575313"/>
              <a:gd name="connsiteX27" fmla="*/ 296084 w 12584740"/>
              <a:gd name="connsiteY27" fmla="*/ 3047774 h 4575313"/>
              <a:gd name="connsiteX28" fmla="*/ 235090 w 12584740"/>
              <a:gd name="connsiteY28" fmla="*/ 2549469 h 4575313"/>
              <a:gd name="connsiteX29" fmla="*/ 0 w 12584740"/>
              <a:gd name="connsiteY29" fmla="*/ 628841 h 4575313"/>
              <a:gd name="connsiteX30" fmla="*/ 7836 w 12584740"/>
              <a:gd name="connsiteY30" fmla="*/ 631521 h 4575313"/>
              <a:gd name="connsiteX31" fmla="*/ 59804 w 12584740"/>
              <a:gd name="connsiteY31" fmla="*/ 651795 h 4575313"/>
              <a:gd name="connsiteX32" fmla="*/ 189088 w 12584740"/>
              <a:gd name="connsiteY32" fmla="*/ 654369 h 4575313"/>
              <a:gd name="connsiteX33" fmla="*/ 238402 w 12584740"/>
              <a:gd name="connsiteY33" fmla="*/ 636963 h 4575313"/>
              <a:gd name="connsiteX34" fmla="*/ 332970 w 12584740"/>
              <a:gd name="connsiteY34" fmla="*/ 607012 h 4575313"/>
              <a:gd name="connsiteX35" fmla="*/ 407552 w 12584740"/>
              <a:gd name="connsiteY35" fmla="*/ 547943 h 4575313"/>
              <a:gd name="connsiteX36" fmla="*/ 497934 w 12584740"/>
              <a:gd name="connsiteY36" fmla="*/ 502354 h 4575313"/>
              <a:gd name="connsiteX37" fmla="*/ 510273 w 12584740"/>
              <a:gd name="connsiteY37" fmla="*/ 504172 h 4575313"/>
              <a:gd name="connsiteX38" fmla="*/ 561099 w 12584740"/>
              <a:gd name="connsiteY38" fmla="*/ 476357 h 4575313"/>
              <a:gd name="connsiteX39" fmla="*/ 705102 w 12584740"/>
              <a:gd name="connsiteY39" fmla="*/ 399826 h 4575313"/>
              <a:gd name="connsiteX40" fmla="*/ 800404 w 12584740"/>
              <a:gd name="connsiteY40" fmla="*/ 289909 h 4575313"/>
              <a:gd name="connsiteX41" fmla="*/ 842353 w 12584740"/>
              <a:gd name="connsiteY41" fmla="*/ 276713 h 4575313"/>
              <a:gd name="connsiteX42" fmla="*/ 912247 w 12584740"/>
              <a:gd name="connsiteY42" fmla="*/ 254246 h 4575313"/>
              <a:gd name="connsiteX43" fmla="*/ 927247 w 12584740"/>
              <a:gd name="connsiteY43" fmla="*/ 258217 h 4575313"/>
              <a:gd name="connsiteX44" fmla="*/ 933425 w 12584740"/>
              <a:gd name="connsiteY44" fmla="*/ 256149 h 4575313"/>
              <a:gd name="connsiteX45" fmla="*/ 934108 w 12584740"/>
              <a:gd name="connsiteY45" fmla="*/ 256433 h 4575313"/>
              <a:gd name="connsiteX46" fmla="*/ 935368 w 12584740"/>
              <a:gd name="connsiteY46" fmla="*/ 255498 h 4575313"/>
              <a:gd name="connsiteX47" fmla="*/ 949059 w 12584740"/>
              <a:gd name="connsiteY47" fmla="*/ 250913 h 4575313"/>
              <a:gd name="connsiteX48" fmla="*/ 980035 w 12584740"/>
              <a:gd name="connsiteY48" fmla="*/ 251605 h 4575313"/>
              <a:gd name="connsiteX49" fmla="*/ 998443 w 12584740"/>
              <a:gd name="connsiteY49" fmla="*/ 248823 h 4575313"/>
              <a:gd name="connsiteX50" fmla="*/ 1015140 w 12584740"/>
              <a:gd name="connsiteY50" fmla="*/ 230963 h 4575313"/>
              <a:gd name="connsiteX51" fmla="*/ 1027653 w 12584740"/>
              <a:gd name="connsiteY51" fmla="*/ 228229 h 4575313"/>
              <a:gd name="connsiteX52" fmla="*/ 1029989 w 12584740"/>
              <a:gd name="connsiteY52" fmla="*/ 225769 h 4575313"/>
              <a:gd name="connsiteX53" fmla="*/ 1036851 w 12584740"/>
              <a:gd name="connsiteY53" fmla="*/ 220779 h 4575313"/>
              <a:gd name="connsiteX54" fmla="*/ 1029120 w 12584740"/>
              <a:gd name="connsiteY54" fmla="*/ 217196 h 4575313"/>
              <a:gd name="connsiteX55" fmla="*/ 1113256 w 12584740"/>
              <a:gd name="connsiteY55" fmla="*/ 192543 h 4575313"/>
              <a:gd name="connsiteX56" fmla="*/ 1184710 w 12584740"/>
              <a:gd name="connsiteY56" fmla="*/ 171552 h 4575313"/>
              <a:gd name="connsiteX57" fmla="*/ 1310965 w 12584740"/>
              <a:gd name="connsiteY57" fmla="*/ 185879 h 4575313"/>
              <a:gd name="connsiteX58" fmla="*/ 1430934 w 12584740"/>
              <a:gd name="connsiteY58" fmla="*/ 139104 h 4575313"/>
              <a:gd name="connsiteX59" fmla="*/ 1463118 w 12584740"/>
              <a:gd name="connsiteY59" fmla="*/ 138911 h 4575313"/>
              <a:gd name="connsiteX60" fmla="*/ 1493444 w 12584740"/>
              <a:gd name="connsiteY60" fmla="*/ 147416 h 4575313"/>
              <a:gd name="connsiteX61" fmla="*/ 1493168 w 12584740"/>
              <a:gd name="connsiteY61" fmla="*/ 150455 h 4575313"/>
              <a:gd name="connsiteX62" fmla="*/ 1497974 w 12584740"/>
              <a:gd name="connsiteY62" fmla="*/ 151841 h 4575313"/>
              <a:gd name="connsiteX63" fmla="*/ 1502355 w 12584740"/>
              <a:gd name="connsiteY63" fmla="*/ 149916 h 4575313"/>
              <a:gd name="connsiteX64" fmla="*/ 1508100 w 12584740"/>
              <a:gd name="connsiteY64" fmla="*/ 151526 h 4575313"/>
              <a:gd name="connsiteX65" fmla="*/ 1523822 w 12584740"/>
              <a:gd name="connsiteY65" fmla="*/ 155112 h 4575313"/>
              <a:gd name="connsiteX66" fmla="*/ 1528971 w 12584740"/>
              <a:gd name="connsiteY66" fmla="*/ 161299 h 4575313"/>
              <a:gd name="connsiteX67" fmla="*/ 1590631 w 12584740"/>
              <a:gd name="connsiteY67" fmla="*/ 173836 h 4575313"/>
              <a:gd name="connsiteX68" fmla="*/ 1609537 w 12584740"/>
              <a:gd name="connsiteY68" fmla="*/ 169616 h 4575313"/>
              <a:gd name="connsiteX69" fmla="*/ 1631335 w 12584740"/>
              <a:gd name="connsiteY69" fmla="*/ 179686 h 4575313"/>
              <a:gd name="connsiteX70" fmla="*/ 1693983 w 12584740"/>
              <a:gd name="connsiteY70" fmla="*/ 183202 h 4575313"/>
              <a:gd name="connsiteX71" fmla="*/ 1763575 w 12584740"/>
              <a:gd name="connsiteY71" fmla="*/ 194844 h 4575313"/>
              <a:gd name="connsiteX72" fmla="*/ 1812709 w 12584740"/>
              <a:gd name="connsiteY72" fmla="*/ 208037 h 4575313"/>
              <a:gd name="connsiteX73" fmla="*/ 1945879 w 12584740"/>
              <a:gd name="connsiteY73" fmla="*/ 216206 h 4575313"/>
              <a:gd name="connsiteX74" fmla="*/ 1974418 w 12584740"/>
              <a:gd name="connsiteY74" fmla="*/ 208866 h 4575313"/>
              <a:gd name="connsiteX75" fmla="*/ 1976651 w 12584740"/>
              <a:gd name="connsiteY75" fmla="*/ 208757 h 4575313"/>
              <a:gd name="connsiteX76" fmla="*/ 2881775 w 12584740"/>
              <a:gd name="connsiteY76"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235090 w 12584740"/>
              <a:gd name="connsiteY27" fmla="*/ 2549469 h 4575313"/>
              <a:gd name="connsiteX28" fmla="*/ 0 w 12584740"/>
              <a:gd name="connsiteY28" fmla="*/ 628841 h 4575313"/>
              <a:gd name="connsiteX29" fmla="*/ 7836 w 12584740"/>
              <a:gd name="connsiteY29" fmla="*/ 631521 h 4575313"/>
              <a:gd name="connsiteX30" fmla="*/ 59804 w 12584740"/>
              <a:gd name="connsiteY30" fmla="*/ 651795 h 4575313"/>
              <a:gd name="connsiteX31" fmla="*/ 189088 w 12584740"/>
              <a:gd name="connsiteY31" fmla="*/ 654369 h 4575313"/>
              <a:gd name="connsiteX32" fmla="*/ 238402 w 12584740"/>
              <a:gd name="connsiteY32" fmla="*/ 636963 h 4575313"/>
              <a:gd name="connsiteX33" fmla="*/ 332970 w 12584740"/>
              <a:gd name="connsiteY33" fmla="*/ 607012 h 4575313"/>
              <a:gd name="connsiteX34" fmla="*/ 407552 w 12584740"/>
              <a:gd name="connsiteY34" fmla="*/ 547943 h 4575313"/>
              <a:gd name="connsiteX35" fmla="*/ 497934 w 12584740"/>
              <a:gd name="connsiteY35" fmla="*/ 502354 h 4575313"/>
              <a:gd name="connsiteX36" fmla="*/ 510273 w 12584740"/>
              <a:gd name="connsiteY36" fmla="*/ 504172 h 4575313"/>
              <a:gd name="connsiteX37" fmla="*/ 561099 w 12584740"/>
              <a:gd name="connsiteY37" fmla="*/ 476357 h 4575313"/>
              <a:gd name="connsiteX38" fmla="*/ 705102 w 12584740"/>
              <a:gd name="connsiteY38" fmla="*/ 399826 h 4575313"/>
              <a:gd name="connsiteX39" fmla="*/ 800404 w 12584740"/>
              <a:gd name="connsiteY39" fmla="*/ 289909 h 4575313"/>
              <a:gd name="connsiteX40" fmla="*/ 842353 w 12584740"/>
              <a:gd name="connsiteY40" fmla="*/ 276713 h 4575313"/>
              <a:gd name="connsiteX41" fmla="*/ 912247 w 12584740"/>
              <a:gd name="connsiteY41" fmla="*/ 254246 h 4575313"/>
              <a:gd name="connsiteX42" fmla="*/ 927247 w 12584740"/>
              <a:gd name="connsiteY42" fmla="*/ 258217 h 4575313"/>
              <a:gd name="connsiteX43" fmla="*/ 933425 w 12584740"/>
              <a:gd name="connsiteY43" fmla="*/ 256149 h 4575313"/>
              <a:gd name="connsiteX44" fmla="*/ 934108 w 12584740"/>
              <a:gd name="connsiteY44" fmla="*/ 256433 h 4575313"/>
              <a:gd name="connsiteX45" fmla="*/ 935368 w 12584740"/>
              <a:gd name="connsiteY45" fmla="*/ 255498 h 4575313"/>
              <a:gd name="connsiteX46" fmla="*/ 949059 w 12584740"/>
              <a:gd name="connsiteY46" fmla="*/ 250913 h 4575313"/>
              <a:gd name="connsiteX47" fmla="*/ 980035 w 12584740"/>
              <a:gd name="connsiteY47" fmla="*/ 251605 h 4575313"/>
              <a:gd name="connsiteX48" fmla="*/ 998443 w 12584740"/>
              <a:gd name="connsiteY48" fmla="*/ 248823 h 4575313"/>
              <a:gd name="connsiteX49" fmla="*/ 1015140 w 12584740"/>
              <a:gd name="connsiteY49" fmla="*/ 230963 h 4575313"/>
              <a:gd name="connsiteX50" fmla="*/ 1027653 w 12584740"/>
              <a:gd name="connsiteY50" fmla="*/ 228229 h 4575313"/>
              <a:gd name="connsiteX51" fmla="*/ 1029989 w 12584740"/>
              <a:gd name="connsiteY51" fmla="*/ 225769 h 4575313"/>
              <a:gd name="connsiteX52" fmla="*/ 1036851 w 12584740"/>
              <a:gd name="connsiteY52" fmla="*/ 220779 h 4575313"/>
              <a:gd name="connsiteX53" fmla="*/ 1029120 w 12584740"/>
              <a:gd name="connsiteY53" fmla="*/ 217196 h 4575313"/>
              <a:gd name="connsiteX54" fmla="*/ 1113256 w 12584740"/>
              <a:gd name="connsiteY54" fmla="*/ 192543 h 4575313"/>
              <a:gd name="connsiteX55" fmla="*/ 1184710 w 12584740"/>
              <a:gd name="connsiteY55" fmla="*/ 171552 h 4575313"/>
              <a:gd name="connsiteX56" fmla="*/ 1310965 w 12584740"/>
              <a:gd name="connsiteY56" fmla="*/ 185879 h 4575313"/>
              <a:gd name="connsiteX57" fmla="*/ 1430934 w 12584740"/>
              <a:gd name="connsiteY57" fmla="*/ 139104 h 4575313"/>
              <a:gd name="connsiteX58" fmla="*/ 1463118 w 12584740"/>
              <a:gd name="connsiteY58" fmla="*/ 138911 h 4575313"/>
              <a:gd name="connsiteX59" fmla="*/ 1493444 w 12584740"/>
              <a:gd name="connsiteY59" fmla="*/ 147416 h 4575313"/>
              <a:gd name="connsiteX60" fmla="*/ 1493168 w 12584740"/>
              <a:gd name="connsiteY60" fmla="*/ 150455 h 4575313"/>
              <a:gd name="connsiteX61" fmla="*/ 1497974 w 12584740"/>
              <a:gd name="connsiteY61" fmla="*/ 151841 h 4575313"/>
              <a:gd name="connsiteX62" fmla="*/ 1502355 w 12584740"/>
              <a:gd name="connsiteY62" fmla="*/ 149916 h 4575313"/>
              <a:gd name="connsiteX63" fmla="*/ 1508100 w 12584740"/>
              <a:gd name="connsiteY63" fmla="*/ 151526 h 4575313"/>
              <a:gd name="connsiteX64" fmla="*/ 1523822 w 12584740"/>
              <a:gd name="connsiteY64" fmla="*/ 155112 h 4575313"/>
              <a:gd name="connsiteX65" fmla="*/ 1528971 w 12584740"/>
              <a:gd name="connsiteY65" fmla="*/ 161299 h 4575313"/>
              <a:gd name="connsiteX66" fmla="*/ 1590631 w 12584740"/>
              <a:gd name="connsiteY66" fmla="*/ 173836 h 4575313"/>
              <a:gd name="connsiteX67" fmla="*/ 1609537 w 12584740"/>
              <a:gd name="connsiteY67" fmla="*/ 169616 h 4575313"/>
              <a:gd name="connsiteX68" fmla="*/ 1631335 w 12584740"/>
              <a:gd name="connsiteY68" fmla="*/ 179686 h 4575313"/>
              <a:gd name="connsiteX69" fmla="*/ 1693983 w 12584740"/>
              <a:gd name="connsiteY69" fmla="*/ 183202 h 4575313"/>
              <a:gd name="connsiteX70" fmla="*/ 1763575 w 12584740"/>
              <a:gd name="connsiteY70" fmla="*/ 194844 h 4575313"/>
              <a:gd name="connsiteX71" fmla="*/ 1812709 w 12584740"/>
              <a:gd name="connsiteY71" fmla="*/ 208037 h 4575313"/>
              <a:gd name="connsiteX72" fmla="*/ 1945879 w 12584740"/>
              <a:gd name="connsiteY72" fmla="*/ 216206 h 4575313"/>
              <a:gd name="connsiteX73" fmla="*/ 1974418 w 12584740"/>
              <a:gd name="connsiteY73" fmla="*/ 208866 h 4575313"/>
              <a:gd name="connsiteX74" fmla="*/ 1976651 w 12584740"/>
              <a:gd name="connsiteY74" fmla="*/ 208757 h 4575313"/>
              <a:gd name="connsiteX75" fmla="*/ 2881775 w 12584740"/>
              <a:gd name="connsiteY75"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0 w 12584740"/>
              <a:gd name="connsiteY27" fmla="*/ 628841 h 4575313"/>
              <a:gd name="connsiteX28" fmla="*/ 7836 w 12584740"/>
              <a:gd name="connsiteY28" fmla="*/ 631521 h 4575313"/>
              <a:gd name="connsiteX29" fmla="*/ 59804 w 12584740"/>
              <a:gd name="connsiteY29" fmla="*/ 651795 h 4575313"/>
              <a:gd name="connsiteX30" fmla="*/ 189088 w 12584740"/>
              <a:gd name="connsiteY30" fmla="*/ 654369 h 4575313"/>
              <a:gd name="connsiteX31" fmla="*/ 238402 w 12584740"/>
              <a:gd name="connsiteY31" fmla="*/ 636963 h 4575313"/>
              <a:gd name="connsiteX32" fmla="*/ 332970 w 12584740"/>
              <a:gd name="connsiteY32" fmla="*/ 607012 h 4575313"/>
              <a:gd name="connsiteX33" fmla="*/ 407552 w 12584740"/>
              <a:gd name="connsiteY33" fmla="*/ 547943 h 4575313"/>
              <a:gd name="connsiteX34" fmla="*/ 497934 w 12584740"/>
              <a:gd name="connsiteY34" fmla="*/ 502354 h 4575313"/>
              <a:gd name="connsiteX35" fmla="*/ 510273 w 12584740"/>
              <a:gd name="connsiteY35" fmla="*/ 504172 h 4575313"/>
              <a:gd name="connsiteX36" fmla="*/ 561099 w 12584740"/>
              <a:gd name="connsiteY36" fmla="*/ 476357 h 4575313"/>
              <a:gd name="connsiteX37" fmla="*/ 705102 w 12584740"/>
              <a:gd name="connsiteY37" fmla="*/ 399826 h 4575313"/>
              <a:gd name="connsiteX38" fmla="*/ 800404 w 12584740"/>
              <a:gd name="connsiteY38" fmla="*/ 289909 h 4575313"/>
              <a:gd name="connsiteX39" fmla="*/ 842353 w 12584740"/>
              <a:gd name="connsiteY39" fmla="*/ 276713 h 4575313"/>
              <a:gd name="connsiteX40" fmla="*/ 912247 w 12584740"/>
              <a:gd name="connsiteY40" fmla="*/ 254246 h 4575313"/>
              <a:gd name="connsiteX41" fmla="*/ 927247 w 12584740"/>
              <a:gd name="connsiteY41" fmla="*/ 258217 h 4575313"/>
              <a:gd name="connsiteX42" fmla="*/ 933425 w 12584740"/>
              <a:gd name="connsiteY42" fmla="*/ 256149 h 4575313"/>
              <a:gd name="connsiteX43" fmla="*/ 934108 w 12584740"/>
              <a:gd name="connsiteY43" fmla="*/ 256433 h 4575313"/>
              <a:gd name="connsiteX44" fmla="*/ 935368 w 12584740"/>
              <a:gd name="connsiteY44" fmla="*/ 255498 h 4575313"/>
              <a:gd name="connsiteX45" fmla="*/ 949059 w 12584740"/>
              <a:gd name="connsiteY45" fmla="*/ 250913 h 4575313"/>
              <a:gd name="connsiteX46" fmla="*/ 980035 w 12584740"/>
              <a:gd name="connsiteY46" fmla="*/ 251605 h 4575313"/>
              <a:gd name="connsiteX47" fmla="*/ 998443 w 12584740"/>
              <a:gd name="connsiteY47" fmla="*/ 248823 h 4575313"/>
              <a:gd name="connsiteX48" fmla="*/ 1015140 w 12584740"/>
              <a:gd name="connsiteY48" fmla="*/ 230963 h 4575313"/>
              <a:gd name="connsiteX49" fmla="*/ 1027653 w 12584740"/>
              <a:gd name="connsiteY49" fmla="*/ 228229 h 4575313"/>
              <a:gd name="connsiteX50" fmla="*/ 1029989 w 12584740"/>
              <a:gd name="connsiteY50" fmla="*/ 225769 h 4575313"/>
              <a:gd name="connsiteX51" fmla="*/ 1036851 w 12584740"/>
              <a:gd name="connsiteY51" fmla="*/ 220779 h 4575313"/>
              <a:gd name="connsiteX52" fmla="*/ 1029120 w 12584740"/>
              <a:gd name="connsiteY52" fmla="*/ 217196 h 4575313"/>
              <a:gd name="connsiteX53" fmla="*/ 1113256 w 12584740"/>
              <a:gd name="connsiteY53" fmla="*/ 192543 h 4575313"/>
              <a:gd name="connsiteX54" fmla="*/ 1184710 w 12584740"/>
              <a:gd name="connsiteY54" fmla="*/ 171552 h 4575313"/>
              <a:gd name="connsiteX55" fmla="*/ 1310965 w 12584740"/>
              <a:gd name="connsiteY55" fmla="*/ 185879 h 4575313"/>
              <a:gd name="connsiteX56" fmla="*/ 1430934 w 12584740"/>
              <a:gd name="connsiteY56" fmla="*/ 139104 h 4575313"/>
              <a:gd name="connsiteX57" fmla="*/ 1463118 w 12584740"/>
              <a:gd name="connsiteY57" fmla="*/ 138911 h 4575313"/>
              <a:gd name="connsiteX58" fmla="*/ 1493444 w 12584740"/>
              <a:gd name="connsiteY58" fmla="*/ 147416 h 4575313"/>
              <a:gd name="connsiteX59" fmla="*/ 1493168 w 12584740"/>
              <a:gd name="connsiteY59" fmla="*/ 150455 h 4575313"/>
              <a:gd name="connsiteX60" fmla="*/ 1497974 w 12584740"/>
              <a:gd name="connsiteY60" fmla="*/ 151841 h 4575313"/>
              <a:gd name="connsiteX61" fmla="*/ 1502355 w 12584740"/>
              <a:gd name="connsiteY61" fmla="*/ 149916 h 4575313"/>
              <a:gd name="connsiteX62" fmla="*/ 1508100 w 12584740"/>
              <a:gd name="connsiteY62" fmla="*/ 151526 h 4575313"/>
              <a:gd name="connsiteX63" fmla="*/ 1523822 w 12584740"/>
              <a:gd name="connsiteY63" fmla="*/ 155112 h 4575313"/>
              <a:gd name="connsiteX64" fmla="*/ 1528971 w 12584740"/>
              <a:gd name="connsiteY64" fmla="*/ 161299 h 4575313"/>
              <a:gd name="connsiteX65" fmla="*/ 1590631 w 12584740"/>
              <a:gd name="connsiteY65" fmla="*/ 173836 h 4575313"/>
              <a:gd name="connsiteX66" fmla="*/ 1609537 w 12584740"/>
              <a:gd name="connsiteY66" fmla="*/ 169616 h 4575313"/>
              <a:gd name="connsiteX67" fmla="*/ 1631335 w 12584740"/>
              <a:gd name="connsiteY67" fmla="*/ 179686 h 4575313"/>
              <a:gd name="connsiteX68" fmla="*/ 1693983 w 12584740"/>
              <a:gd name="connsiteY68" fmla="*/ 183202 h 4575313"/>
              <a:gd name="connsiteX69" fmla="*/ 1763575 w 12584740"/>
              <a:gd name="connsiteY69" fmla="*/ 194844 h 4575313"/>
              <a:gd name="connsiteX70" fmla="*/ 1812709 w 12584740"/>
              <a:gd name="connsiteY70" fmla="*/ 208037 h 4575313"/>
              <a:gd name="connsiteX71" fmla="*/ 1945879 w 12584740"/>
              <a:gd name="connsiteY71" fmla="*/ 216206 h 4575313"/>
              <a:gd name="connsiteX72" fmla="*/ 1974418 w 12584740"/>
              <a:gd name="connsiteY72" fmla="*/ 208866 h 4575313"/>
              <a:gd name="connsiteX73" fmla="*/ 1976651 w 12584740"/>
              <a:gd name="connsiteY73" fmla="*/ 208757 h 4575313"/>
              <a:gd name="connsiteX74" fmla="*/ 2881775 w 12584740"/>
              <a:gd name="connsiteY74"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0 w 12584740"/>
              <a:gd name="connsiteY26" fmla="*/ 628841 h 4575313"/>
              <a:gd name="connsiteX27" fmla="*/ 7836 w 12584740"/>
              <a:gd name="connsiteY27" fmla="*/ 631521 h 4575313"/>
              <a:gd name="connsiteX28" fmla="*/ 59804 w 12584740"/>
              <a:gd name="connsiteY28" fmla="*/ 651795 h 4575313"/>
              <a:gd name="connsiteX29" fmla="*/ 189088 w 12584740"/>
              <a:gd name="connsiteY29" fmla="*/ 654369 h 4575313"/>
              <a:gd name="connsiteX30" fmla="*/ 238402 w 12584740"/>
              <a:gd name="connsiteY30" fmla="*/ 636963 h 4575313"/>
              <a:gd name="connsiteX31" fmla="*/ 332970 w 12584740"/>
              <a:gd name="connsiteY31" fmla="*/ 607012 h 4575313"/>
              <a:gd name="connsiteX32" fmla="*/ 407552 w 12584740"/>
              <a:gd name="connsiteY32" fmla="*/ 547943 h 4575313"/>
              <a:gd name="connsiteX33" fmla="*/ 497934 w 12584740"/>
              <a:gd name="connsiteY33" fmla="*/ 502354 h 4575313"/>
              <a:gd name="connsiteX34" fmla="*/ 510273 w 12584740"/>
              <a:gd name="connsiteY34" fmla="*/ 504172 h 4575313"/>
              <a:gd name="connsiteX35" fmla="*/ 561099 w 12584740"/>
              <a:gd name="connsiteY35" fmla="*/ 476357 h 4575313"/>
              <a:gd name="connsiteX36" fmla="*/ 705102 w 12584740"/>
              <a:gd name="connsiteY36" fmla="*/ 399826 h 4575313"/>
              <a:gd name="connsiteX37" fmla="*/ 800404 w 12584740"/>
              <a:gd name="connsiteY37" fmla="*/ 289909 h 4575313"/>
              <a:gd name="connsiteX38" fmla="*/ 842353 w 12584740"/>
              <a:gd name="connsiteY38" fmla="*/ 276713 h 4575313"/>
              <a:gd name="connsiteX39" fmla="*/ 912247 w 12584740"/>
              <a:gd name="connsiteY39" fmla="*/ 254246 h 4575313"/>
              <a:gd name="connsiteX40" fmla="*/ 927247 w 12584740"/>
              <a:gd name="connsiteY40" fmla="*/ 258217 h 4575313"/>
              <a:gd name="connsiteX41" fmla="*/ 933425 w 12584740"/>
              <a:gd name="connsiteY41" fmla="*/ 256149 h 4575313"/>
              <a:gd name="connsiteX42" fmla="*/ 934108 w 12584740"/>
              <a:gd name="connsiteY42" fmla="*/ 256433 h 4575313"/>
              <a:gd name="connsiteX43" fmla="*/ 935368 w 12584740"/>
              <a:gd name="connsiteY43" fmla="*/ 255498 h 4575313"/>
              <a:gd name="connsiteX44" fmla="*/ 949059 w 12584740"/>
              <a:gd name="connsiteY44" fmla="*/ 250913 h 4575313"/>
              <a:gd name="connsiteX45" fmla="*/ 980035 w 12584740"/>
              <a:gd name="connsiteY45" fmla="*/ 251605 h 4575313"/>
              <a:gd name="connsiteX46" fmla="*/ 998443 w 12584740"/>
              <a:gd name="connsiteY46" fmla="*/ 248823 h 4575313"/>
              <a:gd name="connsiteX47" fmla="*/ 1015140 w 12584740"/>
              <a:gd name="connsiteY47" fmla="*/ 230963 h 4575313"/>
              <a:gd name="connsiteX48" fmla="*/ 1027653 w 12584740"/>
              <a:gd name="connsiteY48" fmla="*/ 228229 h 4575313"/>
              <a:gd name="connsiteX49" fmla="*/ 1029989 w 12584740"/>
              <a:gd name="connsiteY49" fmla="*/ 225769 h 4575313"/>
              <a:gd name="connsiteX50" fmla="*/ 1036851 w 12584740"/>
              <a:gd name="connsiteY50" fmla="*/ 220779 h 4575313"/>
              <a:gd name="connsiteX51" fmla="*/ 1029120 w 12584740"/>
              <a:gd name="connsiteY51" fmla="*/ 217196 h 4575313"/>
              <a:gd name="connsiteX52" fmla="*/ 1113256 w 12584740"/>
              <a:gd name="connsiteY52" fmla="*/ 192543 h 4575313"/>
              <a:gd name="connsiteX53" fmla="*/ 1184710 w 12584740"/>
              <a:gd name="connsiteY53" fmla="*/ 171552 h 4575313"/>
              <a:gd name="connsiteX54" fmla="*/ 1310965 w 12584740"/>
              <a:gd name="connsiteY54" fmla="*/ 185879 h 4575313"/>
              <a:gd name="connsiteX55" fmla="*/ 1430934 w 12584740"/>
              <a:gd name="connsiteY55" fmla="*/ 139104 h 4575313"/>
              <a:gd name="connsiteX56" fmla="*/ 1463118 w 12584740"/>
              <a:gd name="connsiteY56" fmla="*/ 138911 h 4575313"/>
              <a:gd name="connsiteX57" fmla="*/ 1493444 w 12584740"/>
              <a:gd name="connsiteY57" fmla="*/ 147416 h 4575313"/>
              <a:gd name="connsiteX58" fmla="*/ 1493168 w 12584740"/>
              <a:gd name="connsiteY58" fmla="*/ 150455 h 4575313"/>
              <a:gd name="connsiteX59" fmla="*/ 1497974 w 12584740"/>
              <a:gd name="connsiteY59" fmla="*/ 151841 h 4575313"/>
              <a:gd name="connsiteX60" fmla="*/ 1502355 w 12584740"/>
              <a:gd name="connsiteY60" fmla="*/ 149916 h 4575313"/>
              <a:gd name="connsiteX61" fmla="*/ 1508100 w 12584740"/>
              <a:gd name="connsiteY61" fmla="*/ 151526 h 4575313"/>
              <a:gd name="connsiteX62" fmla="*/ 1523822 w 12584740"/>
              <a:gd name="connsiteY62" fmla="*/ 155112 h 4575313"/>
              <a:gd name="connsiteX63" fmla="*/ 1528971 w 12584740"/>
              <a:gd name="connsiteY63" fmla="*/ 161299 h 4575313"/>
              <a:gd name="connsiteX64" fmla="*/ 1590631 w 12584740"/>
              <a:gd name="connsiteY64" fmla="*/ 173836 h 4575313"/>
              <a:gd name="connsiteX65" fmla="*/ 1609537 w 12584740"/>
              <a:gd name="connsiteY65" fmla="*/ 169616 h 4575313"/>
              <a:gd name="connsiteX66" fmla="*/ 1631335 w 12584740"/>
              <a:gd name="connsiteY66" fmla="*/ 179686 h 4575313"/>
              <a:gd name="connsiteX67" fmla="*/ 1693983 w 12584740"/>
              <a:gd name="connsiteY67" fmla="*/ 183202 h 4575313"/>
              <a:gd name="connsiteX68" fmla="*/ 1763575 w 12584740"/>
              <a:gd name="connsiteY68" fmla="*/ 194844 h 4575313"/>
              <a:gd name="connsiteX69" fmla="*/ 1812709 w 12584740"/>
              <a:gd name="connsiteY69" fmla="*/ 208037 h 4575313"/>
              <a:gd name="connsiteX70" fmla="*/ 1945879 w 12584740"/>
              <a:gd name="connsiteY70" fmla="*/ 216206 h 4575313"/>
              <a:gd name="connsiteX71" fmla="*/ 1974418 w 12584740"/>
              <a:gd name="connsiteY71" fmla="*/ 208866 h 4575313"/>
              <a:gd name="connsiteX72" fmla="*/ 1976651 w 12584740"/>
              <a:gd name="connsiteY72" fmla="*/ 208757 h 4575313"/>
              <a:gd name="connsiteX73" fmla="*/ 2881775 w 12584740"/>
              <a:gd name="connsiteY73" fmla="*/ 233197 h 4575313"/>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1976651 w 12584740"/>
              <a:gd name="connsiteY71" fmla="*/ 189603 h 4556159"/>
              <a:gd name="connsiteX72" fmla="*/ 2881775 w 12584740"/>
              <a:gd name="connsiteY72" fmla="*/ 214043 h 4556159"/>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2235555 w 12584740"/>
              <a:gd name="connsiteY71" fmla="*/ 226659 h 4556159"/>
              <a:gd name="connsiteX72" fmla="*/ 2881775 w 12584740"/>
              <a:gd name="connsiteY72" fmla="*/ 214043 h 4556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12584740" h="4556159">
                <a:moveTo>
                  <a:pt x="2881775" y="214043"/>
                </a:moveTo>
                <a:lnTo>
                  <a:pt x="8923122" y="205911"/>
                </a:lnTo>
                <a:cubicBezTo>
                  <a:pt x="8923122" y="236009"/>
                  <a:pt x="10535176" y="68788"/>
                  <a:pt x="10535176" y="98886"/>
                </a:cubicBezTo>
                <a:lnTo>
                  <a:pt x="10552865" y="93120"/>
                </a:lnTo>
                <a:cubicBezTo>
                  <a:pt x="10602509" y="95039"/>
                  <a:pt x="10648374" y="81962"/>
                  <a:pt x="10704478" y="76437"/>
                </a:cubicBezTo>
                <a:cubicBezTo>
                  <a:pt x="10764532" y="85901"/>
                  <a:pt x="10796465" y="61749"/>
                  <a:pt x="10856419" y="55944"/>
                </a:cubicBezTo>
                <a:cubicBezTo>
                  <a:pt x="10914661" y="77716"/>
                  <a:pt x="10896627" y="22130"/>
                  <a:pt x="10946891" y="22447"/>
                </a:cubicBezTo>
                <a:cubicBezTo>
                  <a:pt x="11028004" y="41524"/>
                  <a:pt x="10945561" y="3905"/>
                  <a:pt x="11071737" y="7907"/>
                </a:cubicBezTo>
                <a:cubicBezTo>
                  <a:pt x="11078763" y="11268"/>
                  <a:pt x="11094187" y="7177"/>
                  <a:pt x="11092700" y="2345"/>
                </a:cubicBezTo>
                <a:cubicBezTo>
                  <a:pt x="11100672" y="3621"/>
                  <a:pt x="11119582" y="12415"/>
                  <a:pt x="11121627" y="4539"/>
                </a:cubicBezTo>
                <a:cubicBezTo>
                  <a:pt x="11161872" y="2410"/>
                  <a:pt x="11201801" y="5778"/>
                  <a:pt x="11237564" y="14319"/>
                </a:cubicBezTo>
                <a:cubicBezTo>
                  <a:pt x="11315265" y="-1427"/>
                  <a:pt x="11272628" y="36301"/>
                  <a:pt x="11328738" y="30868"/>
                </a:cubicBezTo>
                <a:cubicBezTo>
                  <a:pt x="11373885" y="14123"/>
                  <a:pt x="11390505" y="26175"/>
                  <a:pt x="11442587" y="14368"/>
                </a:cubicBezTo>
                <a:cubicBezTo>
                  <a:pt x="11460405" y="39138"/>
                  <a:pt x="11491560" y="10212"/>
                  <a:pt x="11511928" y="16713"/>
                </a:cubicBezTo>
                <a:cubicBezTo>
                  <a:pt x="11544050" y="-13836"/>
                  <a:pt x="11591566" y="41138"/>
                  <a:pt x="11625388" y="39481"/>
                </a:cubicBezTo>
                <a:cubicBezTo>
                  <a:pt x="11682275" y="32159"/>
                  <a:pt x="11743456" y="-367"/>
                  <a:pt x="11775146" y="27611"/>
                </a:cubicBezTo>
                <a:cubicBezTo>
                  <a:pt x="11779070" y="15386"/>
                  <a:pt x="11773473" y="-818"/>
                  <a:pt x="11806024" y="88"/>
                </a:cubicBezTo>
                <a:cubicBezTo>
                  <a:pt x="11821005" y="-1216"/>
                  <a:pt x="11833611" y="12437"/>
                  <a:pt x="11865034" y="19785"/>
                </a:cubicBezTo>
                <a:cubicBezTo>
                  <a:pt x="11905979" y="29998"/>
                  <a:pt x="11998366" y="9552"/>
                  <a:pt x="11994565" y="44174"/>
                </a:cubicBezTo>
                <a:cubicBezTo>
                  <a:pt x="12007200" y="63922"/>
                  <a:pt x="12058131" y="30230"/>
                  <a:pt x="12059283" y="52111"/>
                </a:cubicBezTo>
                <a:cubicBezTo>
                  <a:pt x="12081498" y="36953"/>
                  <a:pt x="12122851" y="58256"/>
                  <a:pt x="12160147" y="55873"/>
                </a:cubicBezTo>
                <a:cubicBezTo>
                  <a:pt x="12167674" y="65410"/>
                  <a:pt x="12176238" y="64529"/>
                  <a:pt x="12190854" y="58535"/>
                </a:cubicBezTo>
                <a:lnTo>
                  <a:pt x="12215705" y="59963"/>
                </a:lnTo>
                <a:lnTo>
                  <a:pt x="12584740" y="3074876"/>
                </a:lnTo>
                <a:lnTo>
                  <a:pt x="483060" y="4556159"/>
                </a:lnTo>
                <a:lnTo>
                  <a:pt x="0" y="609687"/>
                </a:lnTo>
                <a:lnTo>
                  <a:pt x="7836" y="612367"/>
                </a:lnTo>
                <a:cubicBezTo>
                  <a:pt x="25349" y="620104"/>
                  <a:pt x="41483" y="627786"/>
                  <a:pt x="59804" y="632641"/>
                </a:cubicBezTo>
                <a:cubicBezTo>
                  <a:pt x="75146" y="654421"/>
                  <a:pt x="167365" y="632597"/>
                  <a:pt x="189088" y="635215"/>
                </a:cubicBezTo>
                <a:cubicBezTo>
                  <a:pt x="217440" y="623749"/>
                  <a:pt x="208344" y="626448"/>
                  <a:pt x="238402" y="617809"/>
                </a:cubicBezTo>
                <a:cubicBezTo>
                  <a:pt x="247394" y="590135"/>
                  <a:pt x="303125" y="595692"/>
                  <a:pt x="332970" y="587858"/>
                </a:cubicBezTo>
                <a:cubicBezTo>
                  <a:pt x="336621" y="563687"/>
                  <a:pt x="356128" y="555392"/>
                  <a:pt x="407552" y="528789"/>
                </a:cubicBezTo>
                <a:cubicBezTo>
                  <a:pt x="410625" y="501558"/>
                  <a:pt x="481949" y="526749"/>
                  <a:pt x="497934" y="483200"/>
                </a:cubicBezTo>
                <a:cubicBezTo>
                  <a:pt x="501858" y="484200"/>
                  <a:pt x="506013" y="484811"/>
                  <a:pt x="510273" y="485018"/>
                </a:cubicBezTo>
                <a:cubicBezTo>
                  <a:pt x="535011" y="486222"/>
                  <a:pt x="557770" y="473768"/>
                  <a:pt x="561099" y="457203"/>
                </a:cubicBezTo>
                <a:cubicBezTo>
                  <a:pt x="592709" y="393031"/>
                  <a:pt x="657171" y="417531"/>
                  <a:pt x="705102" y="380672"/>
                </a:cubicBezTo>
                <a:cubicBezTo>
                  <a:pt x="762904" y="342107"/>
                  <a:pt x="753762" y="341220"/>
                  <a:pt x="800404" y="270755"/>
                </a:cubicBezTo>
                <a:cubicBezTo>
                  <a:pt x="821510" y="277286"/>
                  <a:pt x="831930" y="272279"/>
                  <a:pt x="842353" y="257559"/>
                </a:cubicBezTo>
                <a:cubicBezTo>
                  <a:pt x="871396" y="239661"/>
                  <a:pt x="901151" y="269258"/>
                  <a:pt x="912247" y="235092"/>
                </a:cubicBezTo>
                <a:cubicBezTo>
                  <a:pt x="915193" y="239660"/>
                  <a:pt x="920652" y="240302"/>
                  <a:pt x="927247" y="239063"/>
                </a:cubicBezTo>
                <a:lnTo>
                  <a:pt x="933425" y="236995"/>
                </a:lnTo>
                <a:lnTo>
                  <a:pt x="934108" y="237279"/>
                </a:lnTo>
                <a:lnTo>
                  <a:pt x="935368" y="236344"/>
                </a:lnTo>
                <a:lnTo>
                  <a:pt x="949059" y="231759"/>
                </a:lnTo>
                <a:cubicBezTo>
                  <a:pt x="964033" y="225857"/>
                  <a:pt x="978036" y="220629"/>
                  <a:pt x="980035" y="232451"/>
                </a:cubicBezTo>
                <a:cubicBezTo>
                  <a:pt x="988861" y="233151"/>
                  <a:pt x="994474" y="231910"/>
                  <a:pt x="998443" y="229669"/>
                </a:cubicBezTo>
                <a:cubicBezTo>
                  <a:pt x="1006381" y="225191"/>
                  <a:pt x="1007750" y="216720"/>
                  <a:pt x="1015140" y="211809"/>
                </a:cubicBezTo>
                <a:lnTo>
                  <a:pt x="1027653" y="209075"/>
                </a:lnTo>
                <a:lnTo>
                  <a:pt x="1029989" y="206615"/>
                </a:lnTo>
                <a:lnTo>
                  <a:pt x="1036851" y="201625"/>
                </a:lnTo>
                <a:lnTo>
                  <a:pt x="1029120" y="198042"/>
                </a:lnTo>
                <a:cubicBezTo>
                  <a:pt x="1021104" y="195096"/>
                  <a:pt x="1101729" y="180798"/>
                  <a:pt x="1113256" y="173389"/>
                </a:cubicBezTo>
                <a:lnTo>
                  <a:pt x="1184710" y="152398"/>
                </a:lnTo>
                <a:lnTo>
                  <a:pt x="1310965" y="166725"/>
                </a:lnTo>
                <a:cubicBezTo>
                  <a:pt x="1336372" y="131696"/>
                  <a:pt x="1403197" y="140119"/>
                  <a:pt x="1430934" y="119950"/>
                </a:cubicBezTo>
                <a:lnTo>
                  <a:pt x="1463118" y="119757"/>
                </a:lnTo>
                <a:lnTo>
                  <a:pt x="1493444" y="128262"/>
                </a:lnTo>
                <a:lnTo>
                  <a:pt x="1493168" y="131301"/>
                </a:lnTo>
                <a:cubicBezTo>
                  <a:pt x="1493827" y="133297"/>
                  <a:pt x="1495475" y="133471"/>
                  <a:pt x="1497974" y="132687"/>
                </a:cubicBezTo>
                <a:lnTo>
                  <a:pt x="1502355" y="130762"/>
                </a:lnTo>
                <a:lnTo>
                  <a:pt x="1508100" y="132372"/>
                </a:lnTo>
                <a:lnTo>
                  <a:pt x="1523822" y="135958"/>
                </a:lnTo>
                <a:lnTo>
                  <a:pt x="1528971" y="142145"/>
                </a:lnTo>
                <a:cubicBezTo>
                  <a:pt x="1544182" y="151821"/>
                  <a:pt x="1579536" y="139768"/>
                  <a:pt x="1590631" y="154682"/>
                </a:cubicBezTo>
                <a:lnTo>
                  <a:pt x="1609537" y="150462"/>
                </a:lnTo>
                <a:lnTo>
                  <a:pt x="1631335" y="160532"/>
                </a:lnTo>
                <a:cubicBezTo>
                  <a:pt x="1651445" y="168813"/>
                  <a:pt x="1672155" y="173541"/>
                  <a:pt x="1693983" y="164048"/>
                </a:cubicBezTo>
                <a:cubicBezTo>
                  <a:pt x="1686705" y="185321"/>
                  <a:pt x="1748101" y="157604"/>
                  <a:pt x="1763575" y="175690"/>
                </a:cubicBezTo>
                <a:cubicBezTo>
                  <a:pt x="1773286" y="190711"/>
                  <a:pt x="1794179" y="185800"/>
                  <a:pt x="1812709" y="188883"/>
                </a:cubicBezTo>
                <a:cubicBezTo>
                  <a:pt x="1830479" y="202932"/>
                  <a:pt x="1918180" y="204037"/>
                  <a:pt x="1945879" y="197052"/>
                </a:cubicBezTo>
                <a:cubicBezTo>
                  <a:pt x="1955185" y="193416"/>
                  <a:pt x="1964727" y="191072"/>
                  <a:pt x="1974418" y="189712"/>
                </a:cubicBezTo>
                <a:lnTo>
                  <a:pt x="2235555" y="226659"/>
                </a:lnTo>
                <a:cubicBezTo>
                  <a:pt x="2235555" y="166322"/>
                  <a:pt x="2881775" y="274380"/>
                  <a:pt x="2881775" y="21404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8E0156-C849-A500-6D6C-2D75EDB4E503}"/>
              </a:ext>
            </a:extLst>
          </p:cNvPr>
          <p:cNvSpPr>
            <a:spLocks noGrp="1"/>
          </p:cNvSpPr>
          <p:nvPr>
            <p:ph type="title"/>
          </p:nvPr>
        </p:nvSpPr>
        <p:spPr>
          <a:xfrm>
            <a:off x="1160060" y="5097439"/>
            <a:ext cx="9908274" cy="791569"/>
          </a:xfrm>
        </p:spPr>
        <p:txBody>
          <a:bodyPr vert="horz" lIns="91440" tIns="45720" rIns="91440" bIns="45720" rtlCol="0" anchor="b">
            <a:normAutofit/>
          </a:bodyPr>
          <a:lstStyle/>
          <a:p>
            <a:pPr algn="ctr">
              <a:lnSpc>
                <a:spcPct val="100000"/>
              </a:lnSpc>
            </a:pPr>
            <a:r>
              <a:rPr lang="en-US" sz="2200"/>
              <a:t>KEY PRINCIPLES: </a:t>
            </a:r>
            <a:br>
              <a:rPr lang="en-US" sz="2200"/>
            </a:br>
            <a:r>
              <a:rPr lang="en-US" sz="2200" b="1"/>
              <a:t>Adversarial system</a:t>
            </a:r>
          </a:p>
        </p:txBody>
      </p:sp>
      <p:sp>
        <p:nvSpPr>
          <p:cNvPr id="29" name="Freeform: Shape 28">
            <a:extLst>
              <a:ext uri="{FF2B5EF4-FFF2-40B4-BE49-F238E27FC236}">
                <a16:creationId xmlns:a16="http://schemas.microsoft.com/office/drawing/2014/main" id="{1BBFDD63-AD5F-4E42-979B-2FBDE345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855"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6">
            <a:extLst>
              <a:ext uri="{FF2B5EF4-FFF2-40B4-BE49-F238E27FC236}">
                <a16:creationId xmlns:a16="http://schemas.microsoft.com/office/drawing/2014/main" id="{C700A9C2-5B99-488A-8884-76AB40DEF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23294" y="457200"/>
            <a:ext cx="1186379"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865D2C0-904C-1EA6-F136-F6BB51FAA9D4}"/>
              </a:ext>
            </a:extLst>
          </p:cNvPr>
          <p:cNvPicPr>
            <a:picLocks noChangeAspect="1"/>
          </p:cNvPicPr>
          <p:nvPr/>
        </p:nvPicPr>
        <p:blipFill>
          <a:blip r:embed="rId6"/>
          <a:stretch>
            <a:fillRect/>
          </a:stretch>
        </p:blipFill>
        <p:spPr>
          <a:xfrm>
            <a:off x="614351" y="1593668"/>
            <a:ext cx="5691668" cy="1878249"/>
          </a:xfrm>
          <a:prstGeom prst="rect">
            <a:avLst/>
          </a:prstGeom>
        </p:spPr>
      </p:pic>
      <p:sp>
        <p:nvSpPr>
          <p:cNvPr id="33" name="Freeform: Shape 32">
            <a:extLst>
              <a:ext uri="{FF2B5EF4-FFF2-40B4-BE49-F238E27FC236}">
                <a16:creationId xmlns:a16="http://schemas.microsoft.com/office/drawing/2014/main" id="{AABDB02C-700D-4121-B1D1-CCB58F4BE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339"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Rectangle 6">
            <a:extLst>
              <a:ext uri="{FF2B5EF4-FFF2-40B4-BE49-F238E27FC236}">
                <a16:creationId xmlns:a16="http://schemas.microsoft.com/office/drawing/2014/main" id="{0B1B938D-F136-428F-BAEA-A69ADA053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5513" y="437651"/>
            <a:ext cx="1084027"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hlinkClick r:id="rId7"/>
            <a:extLst>
              <a:ext uri="{FF2B5EF4-FFF2-40B4-BE49-F238E27FC236}">
                <a16:creationId xmlns:a16="http://schemas.microsoft.com/office/drawing/2014/main" id="{F7EBA242-6BA0-328D-828E-4BB465C3985E}"/>
              </a:ext>
            </a:extLst>
          </p:cNvPr>
          <p:cNvPicPr>
            <a:picLocks noGrp="1" noChangeAspect="1"/>
          </p:cNvPicPr>
          <p:nvPr>
            <p:ph idx="1"/>
          </p:nvPr>
        </p:nvPicPr>
        <p:blipFill>
          <a:blip r:embed="rId8"/>
          <a:srcRect l="13781" r="12313"/>
          <a:stretch/>
        </p:blipFill>
        <p:spPr>
          <a:xfrm>
            <a:off x="6283254" y="1601567"/>
            <a:ext cx="5265618" cy="1781179"/>
          </a:xfrm>
          <a:prstGeom prst="rect">
            <a:avLst/>
          </a:prstGeom>
        </p:spPr>
      </p:pic>
      <p:pic>
        <p:nvPicPr>
          <p:cNvPr id="9" name="Picture 8">
            <a:hlinkClick r:id="rId7"/>
            <a:extLst>
              <a:ext uri="{FF2B5EF4-FFF2-40B4-BE49-F238E27FC236}">
                <a16:creationId xmlns:a16="http://schemas.microsoft.com/office/drawing/2014/main" id="{499DC72E-ABB5-6BF6-54A3-1F65DF351415}"/>
              </a:ext>
            </a:extLst>
          </p:cNvPr>
          <p:cNvPicPr>
            <a:picLocks noChangeAspect="1"/>
          </p:cNvPicPr>
          <p:nvPr/>
        </p:nvPicPr>
        <p:blipFill>
          <a:blip r:embed="rId9"/>
          <a:stretch>
            <a:fillRect/>
          </a:stretch>
        </p:blipFill>
        <p:spPr>
          <a:xfrm>
            <a:off x="9614142" y="4924807"/>
            <a:ext cx="2284494" cy="1819220"/>
          </a:xfrm>
          <a:prstGeom prst="rect">
            <a:avLst/>
          </a:prstGeom>
        </p:spPr>
      </p:pic>
    </p:spTree>
    <p:extLst>
      <p:ext uri="{BB962C8B-B14F-4D97-AF65-F5344CB8AC3E}">
        <p14:creationId xmlns:p14="http://schemas.microsoft.com/office/powerpoint/2010/main" val="2484683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E0156-C849-A500-6D6C-2D75EDB4E503}"/>
              </a:ext>
            </a:extLst>
          </p:cNvPr>
          <p:cNvSpPr>
            <a:spLocks noGrp="1"/>
          </p:cNvSpPr>
          <p:nvPr>
            <p:ph type="title"/>
          </p:nvPr>
        </p:nvSpPr>
        <p:spPr/>
        <p:txBody>
          <a:bodyPr/>
          <a:lstStyle/>
          <a:p>
            <a:r>
              <a:rPr lang="en-GB" dirty="0"/>
              <a:t>KEY PRINCIPLES: </a:t>
            </a:r>
            <a:br>
              <a:rPr lang="en-GB" dirty="0"/>
            </a:br>
            <a:r>
              <a:rPr lang="en-GB" b="1" dirty="0"/>
              <a:t>RESTORATIVE JUSTICE</a:t>
            </a:r>
          </a:p>
        </p:txBody>
      </p:sp>
      <p:pic>
        <p:nvPicPr>
          <p:cNvPr id="5" name="Content Placeholder 4">
            <a:extLst>
              <a:ext uri="{FF2B5EF4-FFF2-40B4-BE49-F238E27FC236}">
                <a16:creationId xmlns:a16="http://schemas.microsoft.com/office/drawing/2014/main" id="{4224B173-A3CA-FBDD-8BDF-18BF0BFE0A86}"/>
              </a:ext>
            </a:extLst>
          </p:cNvPr>
          <p:cNvPicPr>
            <a:picLocks noGrp="1" noChangeAspect="1"/>
          </p:cNvPicPr>
          <p:nvPr>
            <p:ph idx="1"/>
          </p:nvPr>
        </p:nvPicPr>
        <p:blipFill>
          <a:blip r:embed="rId3"/>
          <a:stretch>
            <a:fillRect/>
          </a:stretch>
        </p:blipFill>
        <p:spPr>
          <a:xfrm>
            <a:off x="238965" y="2590800"/>
            <a:ext cx="1623828" cy="226464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E9B4AE06-2DC7-FA41-6F98-2418004FCD9E}"/>
              </a:ext>
            </a:extLst>
          </p:cNvPr>
          <p:cNvSpPr txBox="1"/>
          <p:nvPr/>
        </p:nvSpPr>
        <p:spPr>
          <a:xfrm>
            <a:off x="346364" y="5015345"/>
            <a:ext cx="1516429" cy="646331"/>
          </a:xfrm>
          <a:prstGeom prst="rect">
            <a:avLst/>
          </a:prstGeom>
          <a:noFill/>
        </p:spPr>
        <p:txBody>
          <a:bodyPr wrap="square" rtlCol="0">
            <a:spAutoFit/>
          </a:bodyPr>
          <a:lstStyle/>
          <a:p>
            <a:r>
              <a:rPr lang="en-GB" dirty="0"/>
              <a:t>Marshall (1999, p.5)</a:t>
            </a:r>
          </a:p>
        </p:txBody>
      </p:sp>
      <p:sp>
        <p:nvSpPr>
          <p:cNvPr id="8" name="TextBox 7">
            <a:extLst>
              <a:ext uri="{FF2B5EF4-FFF2-40B4-BE49-F238E27FC236}">
                <a16:creationId xmlns:a16="http://schemas.microsoft.com/office/drawing/2014/main" id="{25ADDE7A-F589-8970-788A-E0711452B9C1}"/>
              </a:ext>
            </a:extLst>
          </p:cNvPr>
          <p:cNvSpPr txBox="1"/>
          <p:nvPr/>
        </p:nvSpPr>
        <p:spPr>
          <a:xfrm>
            <a:off x="2244435" y="2173300"/>
            <a:ext cx="7749671" cy="2092881"/>
          </a:xfrm>
          <a:prstGeom prst="rect">
            <a:avLst/>
          </a:prstGeom>
          <a:noFill/>
        </p:spPr>
        <p:txBody>
          <a:bodyPr wrap="square">
            <a:spAutoFit/>
          </a:bodyPr>
          <a:lstStyle/>
          <a:p>
            <a:pPr algn="ctr"/>
            <a:r>
              <a:rPr lang="en-GB" sz="2800" dirty="0"/>
              <a:t>‘A process whereby parties with a stake in a specific offence collectively resolve how to deal with the aftermath of the offence and its implications for the future.’</a:t>
            </a:r>
          </a:p>
          <a:p>
            <a:endParaRPr lang="en-GB" dirty="0"/>
          </a:p>
        </p:txBody>
      </p:sp>
      <p:sp>
        <p:nvSpPr>
          <p:cNvPr id="12" name="TextBox 11">
            <a:extLst>
              <a:ext uri="{FF2B5EF4-FFF2-40B4-BE49-F238E27FC236}">
                <a16:creationId xmlns:a16="http://schemas.microsoft.com/office/drawing/2014/main" id="{8FF587D5-526A-49C4-F4D9-54C8E494F206}"/>
              </a:ext>
            </a:extLst>
          </p:cNvPr>
          <p:cNvSpPr txBox="1"/>
          <p:nvPr/>
        </p:nvSpPr>
        <p:spPr>
          <a:xfrm>
            <a:off x="3965864" y="4193382"/>
            <a:ext cx="7879772" cy="2677656"/>
          </a:xfrm>
          <a:prstGeom prst="rect">
            <a:avLst/>
          </a:prstGeom>
          <a:noFill/>
        </p:spPr>
        <p:txBody>
          <a:bodyPr wrap="square">
            <a:spAutoFit/>
          </a:bodyPr>
          <a:lstStyle/>
          <a:p>
            <a:pPr algn="ctr"/>
            <a:r>
              <a:rPr lang="en-GB" sz="2400" dirty="0">
                <a:latin typeface="Neue Haas Grotesk Text Pro" panose="020B0504020202020204" pitchFamily="34" charset="0"/>
              </a:rPr>
              <a:t>‘It is plausible to think that people with greater verbal ability will be able to give more expressive—and thus effective—answers to such questions. This is problematic if socio-economic background affects an individual’s linguistic development.’</a:t>
            </a:r>
          </a:p>
          <a:p>
            <a:pPr algn="ctr"/>
            <a:endParaRPr lang="en-GB" sz="2400" dirty="0">
              <a:latin typeface="Neue Haas Grotesk Text Pro" panose="020B0504020202020204" pitchFamily="34" charset="0"/>
            </a:endParaRPr>
          </a:p>
          <a:p>
            <a:pPr algn="ctr"/>
            <a:r>
              <a:rPr lang="en-GB" sz="2400" dirty="0">
                <a:latin typeface="Neue Haas Grotesk Text Pro" panose="020B0504020202020204" pitchFamily="34" charset="0"/>
              </a:rPr>
              <a:t>(Willis, 2020: 188)</a:t>
            </a:r>
          </a:p>
        </p:txBody>
      </p:sp>
    </p:spTree>
    <p:extLst>
      <p:ext uri="{BB962C8B-B14F-4D97-AF65-F5344CB8AC3E}">
        <p14:creationId xmlns:p14="http://schemas.microsoft.com/office/powerpoint/2010/main" val="4142383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other and her son's Killer in a BBC interview on Restorative Justice">
            <a:hlinkClick r:id="" action="ppaction://media"/>
            <a:extLst>
              <a:ext uri="{FF2B5EF4-FFF2-40B4-BE49-F238E27FC236}">
                <a16:creationId xmlns:a16="http://schemas.microsoft.com/office/drawing/2014/main" id="{408EC057-BC35-5DE4-6225-F3A60E8CC8BF}"/>
              </a:ext>
            </a:extLst>
          </p:cNvPr>
          <p:cNvPicPr>
            <a:picLocks noRot="1" noChangeAspect="1"/>
          </p:cNvPicPr>
          <p:nvPr>
            <a:videoFile r:link="rId1"/>
          </p:nvPr>
        </p:nvPicPr>
        <p:blipFill>
          <a:blip r:embed="rId3"/>
          <a:stretch>
            <a:fillRect/>
          </a:stretch>
        </p:blipFill>
        <p:spPr>
          <a:xfrm>
            <a:off x="26988" y="0"/>
            <a:ext cx="12138025" cy="6858000"/>
          </a:xfrm>
          <a:prstGeom prst="rect">
            <a:avLst/>
          </a:prstGeom>
        </p:spPr>
      </p:pic>
    </p:spTree>
    <p:extLst>
      <p:ext uri="{BB962C8B-B14F-4D97-AF65-F5344CB8AC3E}">
        <p14:creationId xmlns:p14="http://schemas.microsoft.com/office/powerpoint/2010/main" val="13889496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72ECB-2F75-C5BD-F4EC-D44DFAD89959}"/>
              </a:ext>
            </a:extLst>
          </p:cNvPr>
          <p:cNvSpPr>
            <a:spLocks noGrp="1"/>
          </p:cNvSpPr>
          <p:nvPr>
            <p:ph type="title"/>
          </p:nvPr>
        </p:nvSpPr>
        <p:spPr/>
        <p:txBody>
          <a:bodyPr/>
          <a:lstStyle/>
          <a:p>
            <a:r>
              <a:rPr lang="en-GB" dirty="0"/>
              <a:t>Key principles: </a:t>
            </a:r>
            <a:r>
              <a:rPr lang="en-GB" i="1" dirty="0">
                <a:solidFill>
                  <a:srgbClr val="00B050"/>
                </a:solidFill>
              </a:rPr>
              <a:t>discretion</a:t>
            </a:r>
            <a:endParaRPr lang="en-GB" dirty="0">
              <a:solidFill>
                <a:srgbClr val="00B050"/>
              </a:solidFill>
            </a:endParaRPr>
          </a:p>
        </p:txBody>
      </p:sp>
      <p:sp>
        <p:nvSpPr>
          <p:cNvPr id="3" name="Content Placeholder 2">
            <a:extLst>
              <a:ext uri="{FF2B5EF4-FFF2-40B4-BE49-F238E27FC236}">
                <a16:creationId xmlns:a16="http://schemas.microsoft.com/office/drawing/2014/main" id="{214BA2CF-4CB9-426A-589E-957DF72A0871}"/>
              </a:ext>
            </a:extLst>
          </p:cNvPr>
          <p:cNvSpPr>
            <a:spLocks noGrp="1"/>
          </p:cNvSpPr>
          <p:nvPr>
            <p:ph idx="1"/>
          </p:nvPr>
        </p:nvSpPr>
        <p:spPr>
          <a:xfrm>
            <a:off x="843060" y="2019587"/>
            <a:ext cx="9810604" cy="4428753"/>
          </a:xfrm>
        </p:spPr>
        <p:txBody>
          <a:bodyPr/>
          <a:lstStyle/>
          <a:p>
            <a:pPr marL="0" indent="0">
              <a:buNone/>
            </a:pPr>
            <a:r>
              <a:rPr lang="en-GB" dirty="0" err="1">
                <a:latin typeface="Neue Haas Grotesk Text Pro" panose="020B0504020202020204" pitchFamily="34" charset="0"/>
              </a:rPr>
              <a:t>Walkate</a:t>
            </a:r>
            <a:r>
              <a:rPr lang="en-GB" dirty="0">
                <a:latin typeface="Neue Haas Grotesk Text Pro" panose="020B0504020202020204" pitchFamily="34" charset="0"/>
              </a:rPr>
              <a:t> (2024, p.161): ‘All criminal justice professionals use their judgement 			as to when or when not to take action in any given 				situation. This is referred to as discretion.’</a:t>
            </a:r>
          </a:p>
        </p:txBody>
      </p:sp>
      <p:sp>
        <p:nvSpPr>
          <p:cNvPr id="4" name="TextBox 3">
            <a:extLst>
              <a:ext uri="{FF2B5EF4-FFF2-40B4-BE49-F238E27FC236}">
                <a16:creationId xmlns:a16="http://schemas.microsoft.com/office/drawing/2014/main" id="{7D3DC9D1-023C-129C-546F-854D940FF361}"/>
              </a:ext>
            </a:extLst>
          </p:cNvPr>
          <p:cNvSpPr txBox="1"/>
          <p:nvPr/>
        </p:nvSpPr>
        <p:spPr>
          <a:xfrm>
            <a:off x="473412" y="3401352"/>
            <a:ext cx="5622588" cy="3046988"/>
          </a:xfrm>
          <a:prstGeom prst="rect">
            <a:avLst/>
          </a:prstGeom>
          <a:noFill/>
        </p:spPr>
        <p:txBody>
          <a:bodyPr wrap="square" rtlCol="0">
            <a:spAutoFit/>
          </a:bodyPr>
          <a:lstStyle/>
          <a:p>
            <a:pPr algn="ctr"/>
            <a:r>
              <a:rPr lang="en-GB" sz="3200" b="1" dirty="0">
                <a:latin typeface="Neue Haas Grotesk Text Pro" panose="020B0504020202020204" pitchFamily="34" charset="0"/>
              </a:rPr>
              <a:t>TASK: WHERE CAN WE SEE THE USE OF DISCRETION WITHIN THE CRIMINAL JUSTICE SYSTEM OF ENGLAND AND WALES?</a:t>
            </a:r>
          </a:p>
        </p:txBody>
      </p:sp>
      <p:pic>
        <p:nvPicPr>
          <p:cNvPr id="5" name="Picture 4">
            <a:extLst>
              <a:ext uri="{FF2B5EF4-FFF2-40B4-BE49-F238E27FC236}">
                <a16:creationId xmlns:a16="http://schemas.microsoft.com/office/drawing/2014/main" id="{64E488CD-4418-C94F-E969-B3F98AD7043E}"/>
              </a:ext>
            </a:extLst>
          </p:cNvPr>
          <p:cNvPicPr>
            <a:picLocks noChangeAspect="1"/>
          </p:cNvPicPr>
          <p:nvPr/>
        </p:nvPicPr>
        <p:blipFill>
          <a:blip r:embed="rId3"/>
          <a:stretch>
            <a:fillRect/>
          </a:stretch>
        </p:blipFill>
        <p:spPr>
          <a:xfrm>
            <a:off x="6898457" y="3336586"/>
            <a:ext cx="2952750" cy="1552575"/>
          </a:xfrm>
          <a:prstGeom prst="rect">
            <a:avLst/>
          </a:prstGeom>
        </p:spPr>
      </p:pic>
      <p:pic>
        <p:nvPicPr>
          <p:cNvPr id="6" name="Picture 5">
            <a:extLst>
              <a:ext uri="{FF2B5EF4-FFF2-40B4-BE49-F238E27FC236}">
                <a16:creationId xmlns:a16="http://schemas.microsoft.com/office/drawing/2014/main" id="{C930499D-1B70-FACF-192C-E9EC68D1133C}"/>
              </a:ext>
            </a:extLst>
          </p:cNvPr>
          <p:cNvPicPr>
            <a:picLocks noChangeAspect="1"/>
          </p:cNvPicPr>
          <p:nvPr/>
        </p:nvPicPr>
        <p:blipFill>
          <a:blip r:embed="rId4"/>
          <a:stretch>
            <a:fillRect/>
          </a:stretch>
        </p:blipFill>
        <p:spPr>
          <a:xfrm>
            <a:off x="7851583" y="5127827"/>
            <a:ext cx="3009900" cy="1514475"/>
          </a:xfrm>
          <a:prstGeom prst="rect">
            <a:avLst/>
          </a:prstGeom>
        </p:spPr>
      </p:pic>
    </p:spTree>
    <p:extLst>
      <p:ext uri="{BB962C8B-B14F-4D97-AF65-F5344CB8AC3E}">
        <p14:creationId xmlns:p14="http://schemas.microsoft.com/office/powerpoint/2010/main" val="22783166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par>
                                <p:cTn id="18" presetID="16" presetClass="entr" presetSubtype="21"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barn(inVertical)">
                                      <p:cBhvr>
                                        <p:cTn id="20" dur="500"/>
                                        <p:tgtEl>
                                          <p:spTgt spid="5"/>
                                        </p:tgtEl>
                                      </p:cBhvr>
                                    </p:animEffect>
                                  </p:childTnLst>
                                </p:cTn>
                              </p:par>
                              <p:par>
                                <p:cTn id="21" presetID="16" presetClass="entr" presetSubtype="21" fill="hold"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3C47741D-36A8-4C70-BBA7-B31B9E737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E86B748-A671-4409-B64C-3B8939825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9604" y="0"/>
            <a:ext cx="2422397" cy="6858000"/>
          </a:xfrm>
          <a:custGeom>
            <a:avLst/>
            <a:gdLst>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42723 w 2422397"/>
              <a:gd name="connsiteY94" fmla="*/ 2117686 h 6858000"/>
              <a:gd name="connsiteX95" fmla="*/ 1582995 w 2422397"/>
              <a:gd name="connsiteY95" fmla="*/ 2101627 h 6858000"/>
              <a:gd name="connsiteX96" fmla="*/ 1612413 w 2422397"/>
              <a:gd name="connsiteY96" fmla="*/ 2069584 h 6858000"/>
              <a:gd name="connsiteX97" fmla="*/ 1569289 w 2422397"/>
              <a:gd name="connsiteY97" fmla="*/ 2032263 h 6858000"/>
              <a:gd name="connsiteX98" fmla="*/ 1562841 w 2422397"/>
              <a:gd name="connsiteY98" fmla="*/ 1890085 h 6858000"/>
              <a:gd name="connsiteX99" fmla="*/ 1564944 w 2422397"/>
              <a:gd name="connsiteY99" fmla="*/ 1821321 h 6858000"/>
              <a:gd name="connsiteX100" fmla="*/ 1579022 w 2422397"/>
              <a:gd name="connsiteY100" fmla="*/ 1718757 h 6858000"/>
              <a:gd name="connsiteX101" fmla="*/ 1590196 w 2422397"/>
              <a:gd name="connsiteY101" fmla="*/ 1595914 h 6858000"/>
              <a:gd name="connsiteX102" fmla="*/ 1624363 w 2422397"/>
              <a:gd name="connsiteY102" fmla="*/ 1502483 h 6858000"/>
              <a:gd name="connsiteX103" fmla="*/ 1631539 w 2422397"/>
              <a:gd name="connsiteY103" fmla="*/ 1431520 h 6858000"/>
              <a:gd name="connsiteX104" fmla="*/ 1646296 w 2422397"/>
              <a:gd name="connsiteY104" fmla="*/ 1333057 h 6858000"/>
              <a:gd name="connsiteX105" fmla="*/ 1659787 w 2422397"/>
              <a:gd name="connsiteY105" fmla="*/ 1197540 h 6858000"/>
              <a:gd name="connsiteX106" fmla="*/ 1706993 w 2422397"/>
              <a:gd name="connsiteY106" fmla="*/ 1104797 h 6858000"/>
              <a:gd name="connsiteX107" fmla="*/ 1777273 w 2422397"/>
              <a:gd name="connsiteY107" fmla="*/ 916268 h 6858000"/>
              <a:gd name="connsiteX108" fmla="*/ 1859912 w 2422397"/>
              <a:gd name="connsiteY108" fmla="*/ 775598 h 6858000"/>
              <a:gd name="connsiteX109" fmla="*/ 1911831 w 2422397"/>
              <a:gd name="connsiteY109" fmla="*/ 696577 h 6858000"/>
              <a:gd name="connsiteX110" fmla="*/ 1942209 w 2422397"/>
              <a:gd name="connsiteY110" fmla="*/ 575807 h 6858000"/>
              <a:gd name="connsiteX111" fmla="*/ 1951374 w 2422397"/>
              <a:gd name="connsiteY111" fmla="*/ 556682 h 6858000"/>
              <a:gd name="connsiteX112" fmla="*/ 1951170 w 2422397"/>
              <a:gd name="connsiteY112" fmla="*/ 526639 h 6858000"/>
              <a:gd name="connsiteX113" fmla="*/ 1949059 w 2422397"/>
              <a:gd name="connsiteY113" fmla="*/ 405872 h 6858000"/>
              <a:gd name="connsiteX114" fmla="*/ 1935866 w 2422397"/>
              <a:gd name="connsiteY114" fmla="*/ 307622 h 6858000"/>
              <a:gd name="connsiteX115" fmla="*/ 1967790 w 2422397"/>
              <a:gd name="connsiteY115" fmla="*/ 198682 h 6858000"/>
              <a:gd name="connsiteX116" fmla="*/ 1971093 w 2422397"/>
              <a:gd name="connsiteY116" fmla="*/ 127747 h 6858000"/>
              <a:gd name="connsiteX117" fmla="*/ 1951841 w 2422397"/>
              <a:gd name="connsiteY117" fmla="*/ 4678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01627 h 6858000"/>
              <a:gd name="connsiteX95" fmla="*/ 1612413 w 2422397"/>
              <a:gd name="connsiteY95" fmla="*/ 2069584 h 6858000"/>
              <a:gd name="connsiteX96" fmla="*/ 1569289 w 2422397"/>
              <a:gd name="connsiteY96" fmla="*/ 2032263 h 6858000"/>
              <a:gd name="connsiteX97" fmla="*/ 1562841 w 2422397"/>
              <a:gd name="connsiteY97" fmla="*/ 189008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612413 w 2422397"/>
              <a:gd name="connsiteY95" fmla="*/ 2069584 h 6858000"/>
              <a:gd name="connsiteX96" fmla="*/ 1569289 w 2422397"/>
              <a:gd name="connsiteY96" fmla="*/ 2032263 h 6858000"/>
              <a:gd name="connsiteX97" fmla="*/ 1562841 w 2422397"/>
              <a:gd name="connsiteY97" fmla="*/ 189008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62841 w 2422397"/>
              <a:gd name="connsiteY97" fmla="*/ 189008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62841 w 2422397"/>
              <a:gd name="connsiteY97" fmla="*/ 191277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62841 w 2422397"/>
              <a:gd name="connsiteY97" fmla="*/ 1912775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9912 w 2422397"/>
              <a:gd name="connsiteY107" fmla="*/ 775598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8667 w 2422397"/>
              <a:gd name="connsiteY38" fmla="*/ 5430788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78119 w 2422397"/>
              <a:gd name="connsiteY48" fmla="*/ 5302536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44025 w 2422397"/>
              <a:gd name="connsiteY47" fmla="*/ 5308392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40184 w 2422397"/>
              <a:gd name="connsiteY46" fmla="*/ 5323549 h 6858000"/>
              <a:gd name="connsiteX47" fmla="*/ 784867 w 2422397"/>
              <a:gd name="connsiteY47" fmla="*/ 5235785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849095 w 2422397"/>
              <a:gd name="connsiteY46" fmla="*/ 5305397 h 6858000"/>
              <a:gd name="connsiteX47" fmla="*/ 784867 w 2422397"/>
              <a:gd name="connsiteY47" fmla="*/ 5235785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6871 w 2422397"/>
              <a:gd name="connsiteY18" fmla="*/ 6192715 h 6858000"/>
              <a:gd name="connsiteX19" fmla="*/ 478259 w 2422397"/>
              <a:gd name="connsiteY19" fmla="*/ 6183918 h 6858000"/>
              <a:gd name="connsiteX20" fmla="*/ 482177 w 2422397"/>
              <a:gd name="connsiteY20" fmla="*/ 6173358 h 6858000"/>
              <a:gd name="connsiteX21" fmla="*/ 482556 w 2422397"/>
              <a:gd name="connsiteY21" fmla="*/ 6173443 h 6858000"/>
              <a:gd name="connsiteX22" fmla="*/ 485673 w 2422397"/>
              <a:gd name="connsiteY22" fmla="*/ 6162875 h 6858000"/>
              <a:gd name="connsiteX23" fmla="*/ 497360 w 2422397"/>
              <a:gd name="connsiteY23" fmla="*/ 6106789 h 6858000"/>
              <a:gd name="connsiteX24" fmla="*/ 547843 w 2422397"/>
              <a:gd name="connsiteY24" fmla="*/ 6075666 h 6858000"/>
              <a:gd name="connsiteX25" fmla="*/ 562259 w 2422397"/>
              <a:gd name="connsiteY25" fmla="*/ 6054865 h 6858000"/>
              <a:gd name="connsiteX26" fmla="*/ 571463 w 2422397"/>
              <a:gd name="connsiteY26" fmla="*/ 6045606 h 6858000"/>
              <a:gd name="connsiteX27" fmla="*/ 573012 w 2422397"/>
              <a:gd name="connsiteY27" fmla="*/ 6046223 h 6858000"/>
              <a:gd name="connsiteX28" fmla="*/ 584071 w 2422397"/>
              <a:gd name="connsiteY28" fmla="*/ 5992286 h 6858000"/>
              <a:gd name="connsiteX29" fmla="*/ 587812 w 2422397"/>
              <a:gd name="connsiteY29" fmla="*/ 5987907 h 6858000"/>
              <a:gd name="connsiteX30" fmla="*/ 592115 w 2422397"/>
              <a:gd name="connsiteY30" fmla="*/ 5949187 h 6858000"/>
              <a:gd name="connsiteX31" fmla="*/ 595889 w 2422397"/>
              <a:gd name="connsiteY31" fmla="*/ 5931081 h 6858000"/>
              <a:gd name="connsiteX32" fmla="*/ 593758 w 2422397"/>
              <a:gd name="connsiteY32" fmla="*/ 5922047 h 6858000"/>
              <a:gd name="connsiteX33" fmla="*/ 600949 w 2422397"/>
              <a:gd name="connsiteY33" fmla="*/ 5897316 h 6858000"/>
              <a:gd name="connsiteX34" fmla="*/ 602981 w 2422397"/>
              <a:gd name="connsiteY34" fmla="*/ 5895955 h 6858000"/>
              <a:gd name="connsiteX35" fmla="*/ 604430 w 2422397"/>
              <a:gd name="connsiteY35" fmla="*/ 5870052 h 6858000"/>
              <a:gd name="connsiteX36" fmla="*/ 600218 w 2422397"/>
              <a:gd name="connsiteY36" fmla="*/ 5841702 h 6858000"/>
              <a:gd name="connsiteX37" fmla="*/ 678370 w 2422397"/>
              <a:gd name="connsiteY37" fmla="*/ 5652188 h 6858000"/>
              <a:gd name="connsiteX38" fmla="*/ 694129 w 2422397"/>
              <a:gd name="connsiteY38" fmla="*/ 5471630 h 6858000"/>
              <a:gd name="connsiteX39" fmla="*/ 723657 w 2422397"/>
              <a:gd name="connsiteY39" fmla="*/ 5356170 h 6858000"/>
              <a:gd name="connsiteX40" fmla="*/ 723661 w 2422397"/>
              <a:gd name="connsiteY40" fmla="*/ 5356076 h 6858000"/>
              <a:gd name="connsiteX41" fmla="*/ 720651 w 2422397"/>
              <a:gd name="connsiteY41" fmla="*/ 5331990 h 6858000"/>
              <a:gd name="connsiteX42" fmla="*/ 725358 w 2422397"/>
              <a:gd name="connsiteY42" fmla="*/ 5309193 h 6858000"/>
              <a:gd name="connsiteX43" fmla="*/ 726926 w 2422397"/>
              <a:gd name="connsiteY43" fmla="*/ 5311182 h 6858000"/>
              <a:gd name="connsiteX44" fmla="*/ 727761 w 2422397"/>
              <a:gd name="connsiteY44" fmla="*/ 5304702 h 6858000"/>
              <a:gd name="connsiteX45" fmla="*/ 732974 w 2422397"/>
              <a:gd name="connsiteY45" fmla="*/ 5303522 h 6858000"/>
              <a:gd name="connsiteX46" fmla="*/ 762873 w 2422397"/>
              <a:gd name="connsiteY46" fmla="*/ 5269094 h 6858000"/>
              <a:gd name="connsiteX47" fmla="*/ 784867 w 2422397"/>
              <a:gd name="connsiteY47" fmla="*/ 5235785 h 6858000"/>
              <a:gd name="connsiteX48" fmla="*/ 796271 w 2422397"/>
              <a:gd name="connsiteY48" fmla="*/ 5175473 h 6858000"/>
              <a:gd name="connsiteX49" fmla="*/ 821529 w 2422397"/>
              <a:gd name="connsiteY49" fmla="*/ 5012929 h 6858000"/>
              <a:gd name="connsiteX50" fmla="*/ 846340 w 2422397"/>
              <a:gd name="connsiteY50" fmla="*/ 4944976 h 6858000"/>
              <a:gd name="connsiteX51" fmla="*/ 840157 w 2422397"/>
              <a:gd name="connsiteY51" fmla="*/ 4872869 h 6858000"/>
              <a:gd name="connsiteX52" fmla="*/ 855718 w 2422397"/>
              <a:gd name="connsiteY52" fmla="*/ 4850916 h 6858000"/>
              <a:gd name="connsiteX53" fmla="*/ 858709 w 2422397"/>
              <a:gd name="connsiteY53" fmla="*/ 4847264 h 6858000"/>
              <a:gd name="connsiteX54" fmla="*/ 863990 w 2422397"/>
              <a:gd name="connsiteY54" fmla="*/ 4829718 h 6858000"/>
              <a:gd name="connsiteX55" fmla="*/ 873842 w 2422397"/>
              <a:gd name="connsiteY55" fmla="*/ 4828439 h 6858000"/>
              <a:gd name="connsiteX56" fmla="*/ 887779 w 2422397"/>
              <a:gd name="connsiteY56" fmla="*/ 4804655 h 6858000"/>
              <a:gd name="connsiteX57" fmla="*/ 893894 w 2422397"/>
              <a:gd name="connsiteY57" fmla="*/ 4777060 h 6858000"/>
              <a:gd name="connsiteX58" fmla="*/ 883546 w 2422397"/>
              <a:gd name="connsiteY58" fmla="*/ 4777089 h 6858000"/>
              <a:gd name="connsiteX59" fmla="*/ 883812 w 2422397"/>
              <a:gd name="connsiteY59" fmla="*/ 4774559 h 6858000"/>
              <a:gd name="connsiteX60" fmla="*/ 903401 w 2422397"/>
              <a:gd name="connsiteY60" fmla="*/ 4679442 h 6858000"/>
              <a:gd name="connsiteX61" fmla="*/ 916253 w 2422397"/>
              <a:gd name="connsiteY61" fmla="*/ 4651970 h 6858000"/>
              <a:gd name="connsiteX62" fmla="*/ 922608 w 2422397"/>
              <a:gd name="connsiteY62" fmla="*/ 4649785 h 6858000"/>
              <a:gd name="connsiteX63" fmla="*/ 924139 w 2422397"/>
              <a:gd name="connsiteY63" fmla="*/ 4631605 h 6858000"/>
              <a:gd name="connsiteX64" fmla="*/ 920872 w 2422397"/>
              <a:gd name="connsiteY64" fmla="*/ 4609075 h 6858000"/>
              <a:gd name="connsiteX65" fmla="*/ 941607 w 2422397"/>
              <a:gd name="connsiteY65" fmla="*/ 4514226 h 6858000"/>
              <a:gd name="connsiteX66" fmla="*/ 957889 w 2422397"/>
              <a:gd name="connsiteY66" fmla="*/ 4481699 h 6858000"/>
              <a:gd name="connsiteX67" fmla="*/ 974975 w 2422397"/>
              <a:gd name="connsiteY67" fmla="*/ 4433921 h 6858000"/>
              <a:gd name="connsiteX68" fmla="*/ 1011638 w 2422397"/>
              <a:gd name="connsiteY68" fmla="*/ 4352312 h 6858000"/>
              <a:gd name="connsiteX69" fmla="*/ 1049579 w 2422397"/>
              <a:gd name="connsiteY69" fmla="*/ 4237953 h 6858000"/>
              <a:gd name="connsiteX70" fmla="*/ 1041314 w 2422397"/>
              <a:gd name="connsiteY70" fmla="*/ 4139706 h 6858000"/>
              <a:gd name="connsiteX71" fmla="*/ 1049328 w 2422397"/>
              <a:gd name="connsiteY71" fmla="*/ 4134671 h 6858000"/>
              <a:gd name="connsiteX72" fmla="*/ 1061133 w 2422397"/>
              <a:gd name="connsiteY72" fmla="*/ 4074160 h 6858000"/>
              <a:gd name="connsiteX73" fmla="*/ 1059121 w 2422397"/>
              <a:gd name="connsiteY73" fmla="*/ 3844497 h 6858000"/>
              <a:gd name="connsiteX74" fmla="*/ 1083386 w 2422397"/>
              <a:gd name="connsiteY74" fmla="*/ 3726730 h 6858000"/>
              <a:gd name="connsiteX75" fmla="*/ 1098990 w 2422397"/>
              <a:gd name="connsiteY75" fmla="*/ 3687782 h 6858000"/>
              <a:gd name="connsiteX76" fmla="*/ 1124701 w 2422397"/>
              <a:gd name="connsiteY76" fmla="*/ 3622348 h 6858000"/>
              <a:gd name="connsiteX77" fmla="*/ 1161137 w 2422397"/>
              <a:gd name="connsiteY77" fmla="*/ 3580464 h 6858000"/>
              <a:gd name="connsiteX78" fmla="*/ 1175812 w 2422397"/>
              <a:gd name="connsiteY78" fmla="*/ 3522969 h 6858000"/>
              <a:gd name="connsiteX79" fmla="*/ 1156951 w 2422397"/>
              <a:gd name="connsiteY79" fmla="*/ 3500538 h 6858000"/>
              <a:gd name="connsiteX80" fmla="*/ 1179877 w 2422397"/>
              <a:gd name="connsiteY80" fmla="*/ 3441984 h 6858000"/>
              <a:gd name="connsiteX81" fmla="*/ 1217096 w 2422397"/>
              <a:gd name="connsiteY81" fmla="*/ 3354156 h 6858000"/>
              <a:gd name="connsiteX82" fmla="*/ 1232811 w 2422397"/>
              <a:gd name="connsiteY82" fmla="*/ 3301153 h 6858000"/>
              <a:gd name="connsiteX83" fmla="*/ 1281985 w 2422397"/>
              <a:gd name="connsiteY83" fmla="*/ 3158933 h 6858000"/>
              <a:gd name="connsiteX84" fmla="*/ 1335997 w 2422397"/>
              <a:gd name="connsiteY84" fmla="*/ 3018423 h 6858000"/>
              <a:gd name="connsiteX85" fmla="*/ 1394864 w 2422397"/>
              <a:gd name="connsiteY85" fmla="*/ 2946152 h 6858000"/>
              <a:gd name="connsiteX86" fmla="*/ 1436360 w 2422397"/>
              <a:gd name="connsiteY86" fmla="*/ 2829469 h 6858000"/>
              <a:gd name="connsiteX87" fmla="*/ 1447242 w 2422397"/>
              <a:gd name="connsiteY87" fmla="*/ 2811546 h 6858000"/>
              <a:gd name="connsiteX88" fmla="*/ 1449881 w 2422397"/>
              <a:gd name="connsiteY88" fmla="*/ 2781535 h 6858000"/>
              <a:gd name="connsiteX89" fmla="*/ 1459218 w 2422397"/>
              <a:gd name="connsiteY89" fmla="*/ 2660724 h 6858000"/>
              <a:gd name="connsiteX90" fmla="*/ 1455455 w 2422397"/>
              <a:gd name="connsiteY90" fmla="*/ 2560980 h 6858000"/>
              <a:gd name="connsiteX91" fmla="*/ 1497362 w 2422397"/>
              <a:gd name="connsiteY91" fmla="*/ 2456303 h 6858000"/>
              <a:gd name="connsiteX92" fmla="*/ 1507343 w 2422397"/>
              <a:gd name="connsiteY92" fmla="*/ 2385923 h 6858000"/>
              <a:gd name="connsiteX93" fmla="*/ 1499931 w 2422397"/>
              <a:gd name="connsiteY93" fmla="*/ 2260635 h 6858000"/>
              <a:gd name="connsiteX94" fmla="*/ 1582995 w 2422397"/>
              <a:gd name="connsiteY94" fmla="*/ 2133393 h 6858000"/>
              <a:gd name="connsiteX95" fmla="*/ 1580647 w 2422397"/>
              <a:gd name="connsiteY95" fmla="*/ 2069584 h 6858000"/>
              <a:gd name="connsiteX96" fmla="*/ 1569289 w 2422397"/>
              <a:gd name="connsiteY96" fmla="*/ 2032263 h 6858000"/>
              <a:gd name="connsiteX97" fmla="*/ 1571917 w 2422397"/>
              <a:gd name="connsiteY97" fmla="*/ 1903700 h 6858000"/>
              <a:gd name="connsiteX98" fmla="*/ 1564944 w 2422397"/>
              <a:gd name="connsiteY98" fmla="*/ 1821321 h 6858000"/>
              <a:gd name="connsiteX99" fmla="*/ 1579022 w 2422397"/>
              <a:gd name="connsiteY99" fmla="*/ 1718757 h 6858000"/>
              <a:gd name="connsiteX100" fmla="*/ 1590196 w 2422397"/>
              <a:gd name="connsiteY100" fmla="*/ 1595914 h 6858000"/>
              <a:gd name="connsiteX101" fmla="*/ 1624363 w 2422397"/>
              <a:gd name="connsiteY101" fmla="*/ 1502483 h 6858000"/>
              <a:gd name="connsiteX102" fmla="*/ 1631539 w 2422397"/>
              <a:gd name="connsiteY102" fmla="*/ 1431520 h 6858000"/>
              <a:gd name="connsiteX103" fmla="*/ 1646296 w 2422397"/>
              <a:gd name="connsiteY103" fmla="*/ 1333057 h 6858000"/>
              <a:gd name="connsiteX104" fmla="*/ 1659787 w 2422397"/>
              <a:gd name="connsiteY104" fmla="*/ 1197540 h 6858000"/>
              <a:gd name="connsiteX105" fmla="*/ 1706993 w 2422397"/>
              <a:gd name="connsiteY105" fmla="*/ 1104797 h 6858000"/>
              <a:gd name="connsiteX106" fmla="*/ 1777273 w 2422397"/>
              <a:gd name="connsiteY106" fmla="*/ 916268 h 6858000"/>
              <a:gd name="connsiteX107" fmla="*/ 1850836 w 2422397"/>
              <a:gd name="connsiteY107" fmla="*/ 802826 h 6858000"/>
              <a:gd name="connsiteX108" fmla="*/ 1911831 w 2422397"/>
              <a:gd name="connsiteY108" fmla="*/ 696577 h 6858000"/>
              <a:gd name="connsiteX109" fmla="*/ 1942209 w 2422397"/>
              <a:gd name="connsiteY109" fmla="*/ 575807 h 6858000"/>
              <a:gd name="connsiteX110" fmla="*/ 1951374 w 2422397"/>
              <a:gd name="connsiteY110" fmla="*/ 556682 h 6858000"/>
              <a:gd name="connsiteX111" fmla="*/ 1951170 w 2422397"/>
              <a:gd name="connsiteY111" fmla="*/ 526639 h 6858000"/>
              <a:gd name="connsiteX112" fmla="*/ 1949059 w 2422397"/>
              <a:gd name="connsiteY112" fmla="*/ 405872 h 6858000"/>
              <a:gd name="connsiteX113" fmla="*/ 1935866 w 2422397"/>
              <a:gd name="connsiteY113" fmla="*/ 307622 h 6858000"/>
              <a:gd name="connsiteX114" fmla="*/ 1967790 w 2422397"/>
              <a:gd name="connsiteY114" fmla="*/ 198682 h 6858000"/>
              <a:gd name="connsiteX115" fmla="*/ 1971093 w 2422397"/>
              <a:gd name="connsiteY115" fmla="*/ 127747 h 6858000"/>
              <a:gd name="connsiteX116" fmla="*/ 1951841 w 2422397"/>
              <a:gd name="connsiteY116" fmla="*/ 4678 h 6858000"/>
              <a:gd name="connsiteX117" fmla="*/ 1953649 w 2422397"/>
              <a:gd name="connsiteY11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411681 w 2422397"/>
              <a:gd name="connsiteY15" fmla="*/ 6232635 h 6858000"/>
              <a:gd name="connsiteX16" fmla="*/ 466639 w 2422397"/>
              <a:gd name="connsiteY16" fmla="*/ 6218313 h 6858000"/>
              <a:gd name="connsiteX17" fmla="*/ 470822 w 2422397"/>
              <a:gd name="connsiteY17" fmla="*/ 6213220 h 6858000"/>
              <a:gd name="connsiteX18" fmla="*/ 478259 w 2422397"/>
              <a:gd name="connsiteY18" fmla="*/ 6183918 h 6858000"/>
              <a:gd name="connsiteX19" fmla="*/ 482177 w 2422397"/>
              <a:gd name="connsiteY19" fmla="*/ 6173358 h 6858000"/>
              <a:gd name="connsiteX20" fmla="*/ 482556 w 2422397"/>
              <a:gd name="connsiteY20" fmla="*/ 6173443 h 6858000"/>
              <a:gd name="connsiteX21" fmla="*/ 485673 w 2422397"/>
              <a:gd name="connsiteY21" fmla="*/ 6162875 h 6858000"/>
              <a:gd name="connsiteX22" fmla="*/ 497360 w 2422397"/>
              <a:gd name="connsiteY22" fmla="*/ 6106789 h 6858000"/>
              <a:gd name="connsiteX23" fmla="*/ 547843 w 2422397"/>
              <a:gd name="connsiteY23" fmla="*/ 6075666 h 6858000"/>
              <a:gd name="connsiteX24" fmla="*/ 562259 w 2422397"/>
              <a:gd name="connsiteY24" fmla="*/ 6054865 h 6858000"/>
              <a:gd name="connsiteX25" fmla="*/ 571463 w 2422397"/>
              <a:gd name="connsiteY25" fmla="*/ 6045606 h 6858000"/>
              <a:gd name="connsiteX26" fmla="*/ 573012 w 2422397"/>
              <a:gd name="connsiteY26" fmla="*/ 6046223 h 6858000"/>
              <a:gd name="connsiteX27" fmla="*/ 584071 w 2422397"/>
              <a:gd name="connsiteY27" fmla="*/ 5992286 h 6858000"/>
              <a:gd name="connsiteX28" fmla="*/ 587812 w 2422397"/>
              <a:gd name="connsiteY28" fmla="*/ 5987907 h 6858000"/>
              <a:gd name="connsiteX29" fmla="*/ 592115 w 2422397"/>
              <a:gd name="connsiteY29" fmla="*/ 5949187 h 6858000"/>
              <a:gd name="connsiteX30" fmla="*/ 595889 w 2422397"/>
              <a:gd name="connsiteY30" fmla="*/ 5931081 h 6858000"/>
              <a:gd name="connsiteX31" fmla="*/ 593758 w 2422397"/>
              <a:gd name="connsiteY31" fmla="*/ 5922047 h 6858000"/>
              <a:gd name="connsiteX32" fmla="*/ 600949 w 2422397"/>
              <a:gd name="connsiteY32" fmla="*/ 5897316 h 6858000"/>
              <a:gd name="connsiteX33" fmla="*/ 602981 w 2422397"/>
              <a:gd name="connsiteY33" fmla="*/ 5895955 h 6858000"/>
              <a:gd name="connsiteX34" fmla="*/ 604430 w 2422397"/>
              <a:gd name="connsiteY34" fmla="*/ 5870052 h 6858000"/>
              <a:gd name="connsiteX35" fmla="*/ 600218 w 2422397"/>
              <a:gd name="connsiteY35" fmla="*/ 5841702 h 6858000"/>
              <a:gd name="connsiteX36" fmla="*/ 678370 w 2422397"/>
              <a:gd name="connsiteY36" fmla="*/ 5652188 h 6858000"/>
              <a:gd name="connsiteX37" fmla="*/ 694129 w 2422397"/>
              <a:gd name="connsiteY37" fmla="*/ 5471630 h 6858000"/>
              <a:gd name="connsiteX38" fmla="*/ 723657 w 2422397"/>
              <a:gd name="connsiteY38" fmla="*/ 5356170 h 6858000"/>
              <a:gd name="connsiteX39" fmla="*/ 723661 w 2422397"/>
              <a:gd name="connsiteY39" fmla="*/ 5356076 h 6858000"/>
              <a:gd name="connsiteX40" fmla="*/ 720651 w 2422397"/>
              <a:gd name="connsiteY40" fmla="*/ 5331990 h 6858000"/>
              <a:gd name="connsiteX41" fmla="*/ 725358 w 2422397"/>
              <a:gd name="connsiteY41" fmla="*/ 5309193 h 6858000"/>
              <a:gd name="connsiteX42" fmla="*/ 726926 w 2422397"/>
              <a:gd name="connsiteY42" fmla="*/ 5311182 h 6858000"/>
              <a:gd name="connsiteX43" fmla="*/ 727761 w 2422397"/>
              <a:gd name="connsiteY43" fmla="*/ 5304702 h 6858000"/>
              <a:gd name="connsiteX44" fmla="*/ 732974 w 2422397"/>
              <a:gd name="connsiteY44" fmla="*/ 5303522 h 6858000"/>
              <a:gd name="connsiteX45" fmla="*/ 762873 w 2422397"/>
              <a:gd name="connsiteY45" fmla="*/ 5269094 h 6858000"/>
              <a:gd name="connsiteX46" fmla="*/ 784867 w 2422397"/>
              <a:gd name="connsiteY46" fmla="*/ 5235785 h 6858000"/>
              <a:gd name="connsiteX47" fmla="*/ 796271 w 2422397"/>
              <a:gd name="connsiteY47" fmla="*/ 5175473 h 6858000"/>
              <a:gd name="connsiteX48" fmla="*/ 821529 w 2422397"/>
              <a:gd name="connsiteY48" fmla="*/ 5012929 h 6858000"/>
              <a:gd name="connsiteX49" fmla="*/ 846340 w 2422397"/>
              <a:gd name="connsiteY49" fmla="*/ 4944976 h 6858000"/>
              <a:gd name="connsiteX50" fmla="*/ 840157 w 2422397"/>
              <a:gd name="connsiteY50" fmla="*/ 4872869 h 6858000"/>
              <a:gd name="connsiteX51" fmla="*/ 855718 w 2422397"/>
              <a:gd name="connsiteY51" fmla="*/ 4850916 h 6858000"/>
              <a:gd name="connsiteX52" fmla="*/ 858709 w 2422397"/>
              <a:gd name="connsiteY52" fmla="*/ 4847264 h 6858000"/>
              <a:gd name="connsiteX53" fmla="*/ 863990 w 2422397"/>
              <a:gd name="connsiteY53" fmla="*/ 4829718 h 6858000"/>
              <a:gd name="connsiteX54" fmla="*/ 873842 w 2422397"/>
              <a:gd name="connsiteY54" fmla="*/ 4828439 h 6858000"/>
              <a:gd name="connsiteX55" fmla="*/ 887779 w 2422397"/>
              <a:gd name="connsiteY55" fmla="*/ 4804655 h 6858000"/>
              <a:gd name="connsiteX56" fmla="*/ 893894 w 2422397"/>
              <a:gd name="connsiteY56" fmla="*/ 4777060 h 6858000"/>
              <a:gd name="connsiteX57" fmla="*/ 883546 w 2422397"/>
              <a:gd name="connsiteY57" fmla="*/ 4777089 h 6858000"/>
              <a:gd name="connsiteX58" fmla="*/ 883812 w 2422397"/>
              <a:gd name="connsiteY58" fmla="*/ 4774559 h 6858000"/>
              <a:gd name="connsiteX59" fmla="*/ 903401 w 2422397"/>
              <a:gd name="connsiteY59" fmla="*/ 4679442 h 6858000"/>
              <a:gd name="connsiteX60" fmla="*/ 916253 w 2422397"/>
              <a:gd name="connsiteY60" fmla="*/ 4651970 h 6858000"/>
              <a:gd name="connsiteX61" fmla="*/ 922608 w 2422397"/>
              <a:gd name="connsiteY61" fmla="*/ 4649785 h 6858000"/>
              <a:gd name="connsiteX62" fmla="*/ 924139 w 2422397"/>
              <a:gd name="connsiteY62" fmla="*/ 4631605 h 6858000"/>
              <a:gd name="connsiteX63" fmla="*/ 920872 w 2422397"/>
              <a:gd name="connsiteY63" fmla="*/ 4609075 h 6858000"/>
              <a:gd name="connsiteX64" fmla="*/ 941607 w 2422397"/>
              <a:gd name="connsiteY64" fmla="*/ 4514226 h 6858000"/>
              <a:gd name="connsiteX65" fmla="*/ 957889 w 2422397"/>
              <a:gd name="connsiteY65" fmla="*/ 4481699 h 6858000"/>
              <a:gd name="connsiteX66" fmla="*/ 974975 w 2422397"/>
              <a:gd name="connsiteY66" fmla="*/ 4433921 h 6858000"/>
              <a:gd name="connsiteX67" fmla="*/ 1011638 w 2422397"/>
              <a:gd name="connsiteY67" fmla="*/ 4352312 h 6858000"/>
              <a:gd name="connsiteX68" fmla="*/ 1049579 w 2422397"/>
              <a:gd name="connsiteY68" fmla="*/ 4237953 h 6858000"/>
              <a:gd name="connsiteX69" fmla="*/ 1041314 w 2422397"/>
              <a:gd name="connsiteY69" fmla="*/ 4139706 h 6858000"/>
              <a:gd name="connsiteX70" fmla="*/ 1049328 w 2422397"/>
              <a:gd name="connsiteY70" fmla="*/ 4134671 h 6858000"/>
              <a:gd name="connsiteX71" fmla="*/ 1061133 w 2422397"/>
              <a:gd name="connsiteY71" fmla="*/ 4074160 h 6858000"/>
              <a:gd name="connsiteX72" fmla="*/ 1059121 w 2422397"/>
              <a:gd name="connsiteY72" fmla="*/ 3844497 h 6858000"/>
              <a:gd name="connsiteX73" fmla="*/ 1083386 w 2422397"/>
              <a:gd name="connsiteY73" fmla="*/ 3726730 h 6858000"/>
              <a:gd name="connsiteX74" fmla="*/ 1098990 w 2422397"/>
              <a:gd name="connsiteY74" fmla="*/ 3687782 h 6858000"/>
              <a:gd name="connsiteX75" fmla="*/ 1124701 w 2422397"/>
              <a:gd name="connsiteY75" fmla="*/ 3622348 h 6858000"/>
              <a:gd name="connsiteX76" fmla="*/ 1161137 w 2422397"/>
              <a:gd name="connsiteY76" fmla="*/ 3580464 h 6858000"/>
              <a:gd name="connsiteX77" fmla="*/ 1175812 w 2422397"/>
              <a:gd name="connsiteY77" fmla="*/ 3522969 h 6858000"/>
              <a:gd name="connsiteX78" fmla="*/ 1156951 w 2422397"/>
              <a:gd name="connsiteY78" fmla="*/ 3500538 h 6858000"/>
              <a:gd name="connsiteX79" fmla="*/ 1179877 w 2422397"/>
              <a:gd name="connsiteY79" fmla="*/ 3441984 h 6858000"/>
              <a:gd name="connsiteX80" fmla="*/ 1217096 w 2422397"/>
              <a:gd name="connsiteY80" fmla="*/ 3354156 h 6858000"/>
              <a:gd name="connsiteX81" fmla="*/ 1232811 w 2422397"/>
              <a:gd name="connsiteY81" fmla="*/ 3301153 h 6858000"/>
              <a:gd name="connsiteX82" fmla="*/ 1281985 w 2422397"/>
              <a:gd name="connsiteY82" fmla="*/ 3158933 h 6858000"/>
              <a:gd name="connsiteX83" fmla="*/ 1335997 w 2422397"/>
              <a:gd name="connsiteY83" fmla="*/ 3018423 h 6858000"/>
              <a:gd name="connsiteX84" fmla="*/ 1394864 w 2422397"/>
              <a:gd name="connsiteY84" fmla="*/ 2946152 h 6858000"/>
              <a:gd name="connsiteX85" fmla="*/ 1436360 w 2422397"/>
              <a:gd name="connsiteY85" fmla="*/ 2829469 h 6858000"/>
              <a:gd name="connsiteX86" fmla="*/ 1447242 w 2422397"/>
              <a:gd name="connsiteY86" fmla="*/ 2811546 h 6858000"/>
              <a:gd name="connsiteX87" fmla="*/ 1449881 w 2422397"/>
              <a:gd name="connsiteY87" fmla="*/ 2781535 h 6858000"/>
              <a:gd name="connsiteX88" fmla="*/ 1459218 w 2422397"/>
              <a:gd name="connsiteY88" fmla="*/ 2660724 h 6858000"/>
              <a:gd name="connsiteX89" fmla="*/ 1455455 w 2422397"/>
              <a:gd name="connsiteY89" fmla="*/ 2560980 h 6858000"/>
              <a:gd name="connsiteX90" fmla="*/ 1497362 w 2422397"/>
              <a:gd name="connsiteY90" fmla="*/ 2456303 h 6858000"/>
              <a:gd name="connsiteX91" fmla="*/ 1507343 w 2422397"/>
              <a:gd name="connsiteY91" fmla="*/ 2385923 h 6858000"/>
              <a:gd name="connsiteX92" fmla="*/ 1499931 w 2422397"/>
              <a:gd name="connsiteY92" fmla="*/ 2260635 h 6858000"/>
              <a:gd name="connsiteX93" fmla="*/ 1582995 w 2422397"/>
              <a:gd name="connsiteY93" fmla="*/ 2133393 h 6858000"/>
              <a:gd name="connsiteX94" fmla="*/ 1580647 w 2422397"/>
              <a:gd name="connsiteY94" fmla="*/ 2069584 h 6858000"/>
              <a:gd name="connsiteX95" fmla="*/ 1569289 w 2422397"/>
              <a:gd name="connsiteY95" fmla="*/ 2032263 h 6858000"/>
              <a:gd name="connsiteX96" fmla="*/ 1571917 w 2422397"/>
              <a:gd name="connsiteY96" fmla="*/ 1903700 h 6858000"/>
              <a:gd name="connsiteX97" fmla="*/ 1564944 w 2422397"/>
              <a:gd name="connsiteY97" fmla="*/ 1821321 h 6858000"/>
              <a:gd name="connsiteX98" fmla="*/ 1579022 w 2422397"/>
              <a:gd name="connsiteY98" fmla="*/ 1718757 h 6858000"/>
              <a:gd name="connsiteX99" fmla="*/ 1590196 w 2422397"/>
              <a:gd name="connsiteY99" fmla="*/ 1595914 h 6858000"/>
              <a:gd name="connsiteX100" fmla="*/ 1624363 w 2422397"/>
              <a:gd name="connsiteY100" fmla="*/ 1502483 h 6858000"/>
              <a:gd name="connsiteX101" fmla="*/ 1631539 w 2422397"/>
              <a:gd name="connsiteY101" fmla="*/ 1431520 h 6858000"/>
              <a:gd name="connsiteX102" fmla="*/ 1646296 w 2422397"/>
              <a:gd name="connsiteY102" fmla="*/ 1333057 h 6858000"/>
              <a:gd name="connsiteX103" fmla="*/ 1659787 w 2422397"/>
              <a:gd name="connsiteY103" fmla="*/ 1197540 h 6858000"/>
              <a:gd name="connsiteX104" fmla="*/ 1706993 w 2422397"/>
              <a:gd name="connsiteY104" fmla="*/ 1104797 h 6858000"/>
              <a:gd name="connsiteX105" fmla="*/ 1777273 w 2422397"/>
              <a:gd name="connsiteY105" fmla="*/ 916268 h 6858000"/>
              <a:gd name="connsiteX106" fmla="*/ 1850836 w 2422397"/>
              <a:gd name="connsiteY106" fmla="*/ 802826 h 6858000"/>
              <a:gd name="connsiteX107" fmla="*/ 1911831 w 2422397"/>
              <a:gd name="connsiteY107" fmla="*/ 696577 h 6858000"/>
              <a:gd name="connsiteX108" fmla="*/ 1942209 w 2422397"/>
              <a:gd name="connsiteY108" fmla="*/ 575807 h 6858000"/>
              <a:gd name="connsiteX109" fmla="*/ 1951374 w 2422397"/>
              <a:gd name="connsiteY109" fmla="*/ 556682 h 6858000"/>
              <a:gd name="connsiteX110" fmla="*/ 1951170 w 2422397"/>
              <a:gd name="connsiteY110" fmla="*/ 526639 h 6858000"/>
              <a:gd name="connsiteX111" fmla="*/ 1949059 w 2422397"/>
              <a:gd name="connsiteY111" fmla="*/ 405872 h 6858000"/>
              <a:gd name="connsiteX112" fmla="*/ 1935866 w 2422397"/>
              <a:gd name="connsiteY112" fmla="*/ 307622 h 6858000"/>
              <a:gd name="connsiteX113" fmla="*/ 1967790 w 2422397"/>
              <a:gd name="connsiteY113" fmla="*/ 198682 h 6858000"/>
              <a:gd name="connsiteX114" fmla="*/ 1971093 w 2422397"/>
              <a:gd name="connsiteY114" fmla="*/ 127747 h 6858000"/>
              <a:gd name="connsiteX115" fmla="*/ 1951841 w 2422397"/>
              <a:gd name="connsiteY115" fmla="*/ 4678 h 6858000"/>
              <a:gd name="connsiteX116" fmla="*/ 1953649 w 2422397"/>
              <a:gd name="connsiteY11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66639 w 2422397"/>
              <a:gd name="connsiteY16" fmla="*/ 6218313 h 6858000"/>
              <a:gd name="connsiteX17" fmla="*/ 470822 w 2422397"/>
              <a:gd name="connsiteY17" fmla="*/ 6213220 h 6858000"/>
              <a:gd name="connsiteX18" fmla="*/ 478259 w 2422397"/>
              <a:gd name="connsiteY18" fmla="*/ 6183918 h 6858000"/>
              <a:gd name="connsiteX19" fmla="*/ 482177 w 2422397"/>
              <a:gd name="connsiteY19" fmla="*/ 6173358 h 6858000"/>
              <a:gd name="connsiteX20" fmla="*/ 482556 w 2422397"/>
              <a:gd name="connsiteY20" fmla="*/ 6173443 h 6858000"/>
              <a:gd name="connsiteX21" fmla="*/ 485673 w 2422397"/>
              <a:gd name="connsiteY21" fmla="*/ 6162875 h 6858000"/>
              <a:gd name="connsiteX22" fmla="*/ 497360 w 2422397"/>
              <a:gd name="connsiteY22" fmla="*/ 6106789 h 6858000"/>
              <a:gd name="connsiteX23" fmla="*/ 547843 w 2422397"/>
              <a:gd name="connsiteY23" fmla="*/ 6075666 h 6858000"/>
              <a:gd name="connsiteX24" fmla="*/ 562259 w 2422397"/>
              <a:gd name="connsiteY24" fmla="*/ 6054865 h 6858000"/>
              <a:gd name="connsiteX25" fmla="*/ 571463 w 2422397"/>
              <a:gd name="connsiteY25" fmla="*/ 6045606 h 6858000"/>
              <a:gd name="connsiteX26" fmla="*/ 573012 w 2422397"/>
              <a:gd name="connsiteY26" fmla="*/ 6046223 h 6858000"/>
              <a:gd name="connsiteX27" fmla="*/ 584071 w 2422397"/>
              <a:gd name="connsiteY27" fmla="*/ 5992286 h 6858000"/>
              <a:gd name="connsiteX28" fmla="*/ 587812 w 2422397"/>
              <a:gd name="connsiteY28" fmla="*/ 5987907 h 6858000"/>
              <a:gd name="connsiteX29" fmla="*/ 592115 w 2422397"/>
              <a:gd name="connsiteY29" fmla="*/ 5949187 h 6858000"/>
              <a:gd name="connsiteX30" fmla="*/ 595889 w 2422397"/>
              <a:gd name="connsiteY30" fmla="*/ 5931081 h 6858000"/>
              <a:gd name="connsiteX31" fmla="*/ 593758 w 2422397"/>
              <a:gd name="connsiteY31" fmla="*/ 5922047 h 6858000"/>
              <a:gd name="connsiteX32" fmla="*/ 600949 w 2422397"/>
              <a:gd name="connsiteY32" fmla="*/ 5897316 h 6858000"/>
              <a:gd name="connsiteX33" fmla="*/ 602981 w 2422397"/>
              <a:gd name="connsiteY33" fmla="*/ 5895955 h 6858000"/>
              <a:gd name="connsiteX34" fmla="*/ 604430 w 2422397"/>
              <a:gd name="connsiteY34" fmla="*/ 5870052 h 6858000"/>
              <a:gd name="connsiteX35" fmla="*/ 600218 w 2422397"/>
              <a:gd name="connsiteY35" fmla="*/ 5841702 h 6858000"/>
              <a:gd name="connsiteX36" fmla="*/ 678370 w 2422397"/>
              <a:gd name="connsiteY36" fmla="*/ 5652188 h 6858000"/>
              <a:gd name="connsiteX37" fmla="*/ 694129 w 2422397"/>
              <a:gd name="connsiteY37" fmla="*/ 5471630 h 6858000"/>
              <a:gd name="connsiteX38" fmla="*/ 723657 w 2422397"/>
              <a:gd name="connsiteY38" fmla="*/ 5356170 h 6858000"/>
              <a:gd name="connsiteX39" fmla="*/ 723661 w 2422397"/>
              <a:gd name="connsiteY39" fmla="*/ 5356076 h 6858000"/>
              <a:gd name="connsiteX40" fmla="*/ 720651 w 2422397"/>
              <a:gd name="connsiteY40" fmla="*/ 5331990 h 6858000"/>
              <a:gd name="connsiteX41" fmla="*/ 725358 w 2422397"/>
              <a:gd name="connsiteY41" fmla="*/ 5309193 h 6858000"/>
              <a:gd name="connsiteX42" fmla="*/ 726926 w 2422397"/>
              <a:gd name="connsiteY42" fmla="*/ 5311182 h 6858000"/>
              <a:gd name="connsiteX43" fmla="*/ 727761 w 2422397"/>
              <a:gd name="connsiteY43" fmla="*/ 5304702 h 6858000"/>
              <a:gd name="connsiteX44" fmla="*/ 732974 w 2422397"/>
              <a:gd name="connsiteY44" fmla="*/ 5303522 h 6858000"/>
              <a:gd name="connsiteX45" fmla="*/ 762873 w 2422397"/>
              <a:gd name="connsiteY45" fmla="*/ 5269094 h 6858000"/>
              <a:gd name="connsiteX46" fmla="*/ 784867 w 2422397"/>
              <a:gd name="connsiteY46" fmla="*/ 5235785 h 6858000"/>
              <a:gd name="connsiteX47" fmla="*/ 796271 w 2422397"/>
              <a:gd name="connsiteY47" fmla="*/ 5175473 h 6858000"/>
              <a:gd name="connsiteX48" fmla="*/ 821529 w 2422397"/>
              <a:gd name="connsiteY48" fmla="*/ 5012929 h 6858000"/>
              <a:gd name="connsiteX49" fmla="*/ 846340 w 2422397"/>
              <a:gd name="connsiteY49" fmla="*/ 4944976 h 6858000"/>
              <a:gd name="connsiteX50" fmla="*/ 840157 w 2422397"/>
              <a:gd name="connsiteY50" fmla="*/ 4872869 h 6858000"/>
              <a:gd name="connsiteX51" fmla="*/ 855718 w 2422397"/>
              <a:gd name="connsiteY51" fmla="*/ 4850916 h 6858000"/>
              <a:gd name="connsiteX52" fmla="*/ 858709 w 2422397"/>
              <a:gd name="connsiteY52" fmla="*/ 4847264 h 6858000"/>
              <a:gd name="connsiteX53" fmla="*/ 863990 w 2422397"/>
              <a:gd name="connsiteY53" fmla="*/ 4829718 h 6858000"/>
              <a:gd name="connsiteX54" fmla="*/ 873842 w 2422397"/>
              <a:gd name="connsiteY54" fmla="*/ 4828439 h 6858000"/>
              <a:gd name="connsiteX55" fmla="*/ 887779 w 2422397"/>
              <a:gd name="connsiteY55" fmla="*/ 4804655 h 6858000"/>
              <a:gd name="connsiteX56" fmla="*/ 893894 w 2422397"/>
              <a:gd name="connsiteY56" fmla="*/ 4777060 h 6858000"/>
              <a:gd name="connsiteX57" fmla="*/ 883546 w 2422397"/>
              <a:gd name="connsiteY57" fmla="*/ 4777089 h 6858000"/>
              <a:gd name="connsiteX58" fmla="*/ 883812 w 2422397"/>
              <a:gd name="connsiteY58" fmla="*/ 4774559 h 6858000"/>
              <a:gd name="connsiteX59" fmla="*/ 903401 w 2422397"/>
              <a:gd name="connsiteY59" fmla="*/ 4679442 h 6858000"/>
              <a:gd name="connsiteX60" fmla="*/ 916253 w 2422397"/>
              <a:gd name="connsiteY60" fmla="*/ 4651970 h 6858000"/>
              <a:gd name="connsiteX61" fmla="*/ 922608 w 2422397"/>
              <a:gd name="connsiteY61" fmla="*/ 4649785 h 6858000"/>
              <a:gd name="connsiteX62" fmla="*/ 924139 w 2422397"/>
              <a:gd name="connsiteY62" fmla="*/ 4631605 h 6858000"/>
              <a:gd name="connsiteX63" fmla="*/ 920872 w 2422397"/>
              <a:gd name="connsiteY63" fmla="*/ 4609075 h 6858000"/>
              <a:gd name="connsiteX64" fmla="*/ 941607 w 2422397"/>
              <a:gd name="connsiteY64" fmla="*/ 4514226 h 6858000"/>
              <a:gd name="connsiteX65" fmla="*/ 957889 w 2422397"/>
              <a:gd name="connsiteY65" fmla="*/ 4481699 h 6858000"/>
              <a:gd name="connsiteX66" fmla="*/ 974975 w 2422397"/>
              <a:gd name="connsiteY66" fmla="*/ 4433921 h 6858000"/>
              <a:gd name="connsiteX67" fmla="*/ 1011638 w 2422397"/>
              <a:gd name="connsiteY67" fmla="*/ 4352312 h 6858000"/>
              <a:gd name="connsiteX68" fmla="*/ 1049579 w 2422397"/>
              <a:gd name="connsiteY68" fmla="*/ 4237953 h 6858000"/>
              <a:gd name="connsiteX69" fmla="*/ 1041314 w 2422397"/>
              <a:gd name="connsiteY69" fmla="*/ 4139706 h 6858000"/>
              <a:gd name="connsiteX70" fmla="*/ 1049328 w 2422397"/>
              <a:gd name="connsiteY70" fmla="*/ 4134671 h 6858000"/>
              <a:gd name="connsiteX71" fmla="*/ 1061133 w 2422397"/>
              <a:gd name="connsiteY71" fmla="*/ 4074160 h 6858000"/>
              <a:gd name="connsiteX72" fmla="*/ 1059121 w 2422397"/>
              <a:gd name="connsiteY72" fmla="*/ 3844497 h 6858000"/>
              <a:gd name="connsiteX73" fmla="*/ 1083386 w 2422397"/>
              <a:gd name="connsiteY73" fmla="*/ 3726730 h 6858000"/>
              <a:gd name="connsiteX74" fmla="*/ 1098990 w 2422397"/>
              <a:gd name="connsiteY74" fmla="*/ 3687782 h 6858000"/>
              <a:gd name="connsiteX75" fmla="*/ 1124701 w 2422397"/>
              <a:gd name="connsiteY75" fmla="*/ 3622348 h 6858000"/>
              <a:gd name="connsiteX76" fmla="*/ 1161137 w 2422397"/>
              <a:gd name="connsiteY76" fmla="*/ 3580464 h 6858000"/>
              <a:gd name="connsiteX77" fmla="*/ 1175812 w 2422397"/>
              <a:gd name="connsiteY77" fmla="*/ 3522969 h 6858000"/>
              <a:gd name="connsiteX78" fmla="*/ 1156951 w 2422397"/>
              <a:gd name="connsiteY78" fmla="*/ 3500538 h 6858000"/>
              <a:gd name="connsiteX79" fmla="*/ 1179877 w 2422397"/>
              <a:gd name="connsiteY79" fmla="*/ 3441984 h 6858000"/>
              <a:gd name="connsiteX80" fmla="*/ 1217096 w 2422397"/>
              <a:gd name="connsiteY80" fmla="*/ 3354156 h 6858000"/>
              <a:gd name="connsiteX81" fmla="*/ 1232811 w 2422397"/>
              <a:gd name="connsiteY81" fmla="*/ 3301153 h 6858000"/>
              <a:gd name="connsiteX82" fmla="*/ 1281985 w 2422397"/>
              <a:gd name="connsiteY82" fmla="*/ 3158933 h 6858000"/>
              <a:gd name="connsiteX83" fmla="*/ 1335997 w 2422397"/>
              <a:gd name="connsiteY83" fmla="*/ 3018423 h 6858000"/>
              <a:gd name="connsiteX84" fmla="*/ 1394864 w 2422397"/>
              <a:gd name="connsiteY84" fmla="*/ 2946152 h 6858000"/>
              <a:gd name="connsiteX85" fmla="*/ 1436360 w 2422397"/>
              <a:gd name="connsiteY85" fmla="*/ 2829469 h 6858000"/>
              <a:gd name="connsiteX86" fmla="*/ 1447242 w 2422397"/>
              <a:gd name="connsiteY86" fmla="*/ 2811546 h 6858000"/>
              <a:gd name="connsiteX87" fmla="*/ 1449881 w 2422397"/>
              <a:gd name="connsiteY87" fmla="*/ 2781535 h 6858000"/>
              <a:gd name="connsiteX88" fmla="*/ 1459218 w 2422397"/>
              <a:gd name="connsiteY88" fmla="*/ 2660724 h 6858000"/>
              <a:gd name="connsiteX89" fmla="*/ 1455455 w 2422397"/>
              <a:gd name="connsiteY89" fmla="*/ 2560980 h 6858000"/>
              <a:gd name="connsiteX90" fmla="*/ 1497362 w 2422397"/>
              <a:gd name="connsiteY90" fmla="*/ 2456303 h 6858000"/>
              <a:gd name="connsiteX91" fmla="*/ 1507343 w 2422397"/>
              <a:gd name="connsiteY91" fmla="*/ 2385923 h 6858000"/>
              <a:gd name="connsiteX92" fmla="*/ 1499931 w 2422397"/>
              <a:gd name="connsiteY92" fmla="*/ 2260635 h 6858000"/>
              <a:gd name="connsiteX93" fmla="*/ 1582995 w 2422397"/>
              <a:gd name="connsiteY93" fmla="*/ 2133393 h 6858000"/>
              <a:gd name="connsiteX94" fmla="*/ 1580647 w 2422397"/>
              <a:gd name="connsiteY94" fmla="*/ 2069584 h 6858000"/>
              <a:gd name="connsiteX95" fmla="*/ 1569289 w 2422397"/>
              <a:gd name="connsiteY95" fmla="*/ 2032263 h 6858000"/>
              <a:gd name="connsiteX96" fmla="*/ 1571917 w 2422397"/>
              <a:gd name="connsiteY96" fmla="*/ 1903700 h 6858000"/>
              <a:gd name="connsiteX97" fmla="*/ 1564944 w 2422397"/>
              <a:gd name="connsiteY97" fmla="*/ 1821321 h 6858000"/>
              <a:gd name="connsiteX98" fmla="*/ 1579022 w 2422397"/>
              <a:gd name="connsiteY98" fmla="*/ 1718757 h 6858000"/>
              <a:gd name="connsiteX99" fmla="*/ 1590196 w 2422397"/>
              <a:gd name="connsiteY99" fmla="*/ 1595914 h 6858000"/>
              <a:gd name="connsiteX100" fmla="*/ 1624363 w 2422397"/>
              <a:gd name="connsiteY100" fmla="*/ 1502483 h 6858000"/>
              <a:gd name="connsiteX101" fmla="*/ 1631539 w 2422397"/>
              <a:gd name="connsiteY101" fmla="*/ 1431520 h 6858000"/>
              <a:gd name="connsiteX102" fmla="*/ 1646296 w 2422397"/>
              <a:gd name="connsiteY102" fmla="*/ 1333057 h 6858000"/>
              <a:gd name="connsiteX103" fmla="*/ 1659787 w 2422397"/>
              <a:gd name="connsiteY103" fmla="*/ 1197540 h 6858000"/>
              <a:gd name="connsiteX104" fmla="*/ 1706993 w 2422397"/>
              <a:gd name="connsiteY104" fmla="*/ 1104797 h 6858000"/>
              <a:gd name="connsiteX105" fmla="*/ 1777273 w 2422397"/>
              <a:gd name="connsiteY105" fmla="*/ 916268 h 6858000"/>
              <a:gd name="connsiteX106" fmla="*/ 1850836 w 2422397"/>
              <a:gd name="connsiteY106" fmla="*/ 802826 h 6858000"/>
              <a:gd name="connsiteX107" fmla="*/ 1911831 w 2422397"/>
              <a:gd name="connsiteY107" fmla="*/ 696577 h 6858000"/>
              <a:gd name="connsiteX108" fmla="*/ 1942209 w 2422397"/>
              <a:gd name="connsiteY108" fmla="*/ 575807 h 6858000"/>
              <a:gd name="connsiteX109" fmla="*/ 1951374 w 2422397"/>
              <a:gd name="connsiteY109" fmla="*/ 556682 h 6858000"/>
              <a:gd name="connsiteX110" fmla="*/ 1951170 w 2422397"/>
              <a:gd name="connsiteY110" fmla="*/ 526639 h 6858000"/>
              <a:gd name="connsiteX111" fmla="*/ 1949059 w 2422397"/>
              <a:gd name="connsiteY111" fmla="*/ 405872 h 6858000"/>
              <a:gd name="connsiteX112" fmla="*/ 1935866 w 2422397"/>
              <a:gd name="connsiteY112" fmla="*/ 307622 h 6858000"/>
              <a:gd name="connsiteX113" fmla="*/ 1967790 w 2422397"/>
              <a:gd name="connsiteY113" fmla="*/ 198682 h 6858000"/>
              <a:gd name="connsiteX114" fmla="*/ 1971093 w 2422397"/>
              <a:gd name="connsiteY114" fmla="*/ 127747 h 6858000"/>
              <a:gd name="connsiteX115" fmla="*/ 1951841 w 2422397"/>
              <a:gd name="connsiteY115" fmla="*/ 4678 h 6858000"/>
              <a:gd name="connsiteX116" fmla="*/ 1953649 w 2422397"/>
              <a:gd name="connsiteY11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6663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497360 w 2422397"/>
              <a:gd name="connsiteY21" fmla="*/ 6106789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00218 w 2422397"/>
              <a:gd name="connsiteY34" fmla="*/ 5841702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497360 w 2422397"/>
              <a:gd name="connsiteY21" fmla="*/ 6106789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00218 w 2422397"/>
              <a:gd name="connsiteY34" fmla="*/ 5841702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00218 w 2422397"/>
              <a:gd name="connsiteY34" fmla="*/ 5841702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82995 w 2422397"/>
              <a:gd name="connsiteY92" fmla="*/ 2133393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69381 w 2422397"/>
              <a:gd name="connsiteY92" fmla="*/ 2165158 h 6858000"/>
              <a:gd name="connsiteX93" fmla="*/ 1580647 w 2422397"/>
              <a:gd name="connsiteY93" fmla="*/ 2069584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69381 w 2422397"/>
              <a:gd name="connsiteY92" fmla="*/ 2165158 h 6858000"/>
              <a:gd name="connsiteX93" fmla="*/ 1576109 w 2422397"/>
              <a:gd name="connsiteY93" fmla="*/ 2078660 h 6858000"/>
              <a:gd name="connsiteX94" fmla="*/ 1569289 w 2422397"/>
              <a:gd name="connsiteY94" fmla="*/ 2032263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499931 w 2422397"/>
              <a:gd name="connsiteY91" fmla="*/ 2260635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35866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59787 w 2422397"/>
              <a:gd name="connsiteY102" fmla="*/ 1197540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96091 w 2422397"/>
              <a:gd name="connsiteY102" fmla="*/ 1202078 h 6858000"/>
              <a:gd name="connsiteX103" fmla="*/ 1706993 w 2422397"/>
              <a:gd name="connsiteY103" fmla="*/ 1104797 h 6858000"/>
              <a:gd name="connsiteX104" fmla="*/ 1777273 w 2422397"/>
              <a:gd name="connsiteY104" fmla="*/ 916268 h 6858000"/>
              <a:gd name="connsiteX105" fmla="*/ 1850836 w 2422397"/>
              <a:gd name="connsiteY105" fmla="*/ 80282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96091 w 2422397"/>
              <a:gd name="connsiteY102" fmla="*/ 1202078 h 6858000"/>
              <a:gd name="connsiteX103" fmla="*/ 1706993 w 2422397"/>
              <a:gd name="connsiteY103" fmla="*/ 1104797 h 6858000"/>
              <a:gd name="connsiteX104" fmla="*/ 1777273 w 2422397"/>
              <a:gd name="connsiteY104" fmla="*/ 916268 h 6858000"/>
              <a:gd name="connsiteX105" fmla="*/ 1850836 w 2422397"/>
              <a:gd name="connsiteY105" fmla="*/ 82551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41607 w 2422397"/>
              <a:gd name="connsiteY63" fmla="*/ 4514226 h 6858000"/>
              <a:gd name="connsiteX64" fmla="*/ 957889 w 2422397"/>
              <a:gd name="connsiteY64" fmla="*/ 4481699 h 6858000"/>
              <a:gd name="connsiteX65" fmla="*/ 974975 w 2422397"/>
              <a:gd name="connsiteY65" fmla="*/ 4433921 h 6858000"/>
              <a:gd name="connsiteX66" fmla="*/ 1011638 w 2422397"/>
              <a:gd name="connsiteY66" fmla="*/ 4352312 h 6858000"/>
              <a:gd name="connsiteX67" fmla="*/ 1049579 w 2422397"/>
              <a:gd name="connsiteY67" fmla="*/ 4237953 h 6858000"/>
              <a:gd name="connsiteX68" fmla="*/ 1041314 w 2422397"/>
              <a:gd name="connsiteY68" fmla="*/ 4139706 h 6858000"/>
              <a:gd name="connsiteX69" fmla="*/ 1049328 w 2422397"/>
              <a:gd name="connsiteY69" fmla="*/ 4134671 h 6858000"/>
              <a:gd name="connsiteX70" fmla="*/ 1061133 w 2422397"/>
              <a:gd name="connsiteY70" fmla="*/ 4074160 h 6858000"/>
              <a:gd name="connsiteX71" fmla="*/ 1059121 w 2422397"/>
              <a:gd name="connsiteY71" fmla="*/ 3844497 h 6858000"/>
              <a:gd name="connsiteX72" fmla="*/ 1083386 w 2422397"/>
              <a:gd name="connsiteY72" fmla="*/ 3726730 h 6858000"/>
              <a:gd name="connsiteX73" fmla="*/ 1098990 w 2422397"/>
              <a:gd name="connsiteY73" fmla="*/ 3687782 h 6858000"/>
              <a:gd name="connsiteX74" fmla="*/ 1124701 w 2422397"/>
              <a:gd name="connsiteY74" fmla="*/ 3622348 h 6858000"/>
              <a:gd name="connsiteX75" fmla="*/ 1161137 w 2422397"/>
              <a:gd name="connsiteY75" fmla="*/ 3580464 h 6858000"/>
              <a:gd name="connsiteX76" fmla="*/ 1175812 w 2422397"/>
              <a:gd name="connsiteY76" fmla="*/ 3522969 h 6858000"/>
              <a:gd name="connsiteX77" fmla="*/ 1156951 w 2422397"/>
              <a:gd name="connsiteY77" fmla="*/ 3500538 h 6858000"/>
              <a:gd name="connsiteX78" fmla="*/ 1179877 w 2422397"/>
              <a:gd name="connsiteY78" fmla="*/ 3441984 h 6858000"/>
              <a:gd name="connsiteX79" fmla="*/ 1217096 w 2422397"/>
              <a:gd name="connsiteY79" fmla="*/ 3354156 h 6858000"/>
              <a:gd name="connsiteX80" fmla="*/ 1232811 w 2422397"/>
              <a:gd name="connsiteY80" fmla="*/ 3301153 h 6858000"/>
              <a:gd name="connsiteX81" fmla="*/ 1281985 w 2422397"/>
              <a:gd name="connsiteY81" fmla="*/ 3158933 h 6858000"/>
              <a:gd name="connsiteX82" fmla="*/ 1335997 w 2422397"/>
              <a:gd name="connsiteY82" fmla="*/ 3018423 h 6858000"/>
              <a:gd name="connsiteX83" fmla="*/ 1394864 w 2422397"/>
              <a:gd name="connsiteY83" fmla="*/ 2946152 h 6858000"/>
              <a:gd name="connsiteX84" fmla="*/ 1436360 w 2422397"/>
              <a:gd name="connsiteY84" fmla="*/ 2829469 h 6858000"/>
              <a:gd name="connsiteX85" fmla="*/ 1447242 w 2422397"/>
              <a:gd name="connsiteY85" fmla="*/ 2811546 h 6858000"/>
              <a:gd name="connsiteX86" fmla="*/ 1449881 w 2422397"/>
              <a:gd name="connsiteY86" fmla="*/ 2781535 h 6858000"/>
              <a:gd name="connsiteX87" fmla="*/ 1459218 w 2422397"/>
              <a:gd name="connsiteY87" fmla="*/ 2660724 h 6858000"/>
              <a:gd name="connsiteX88" fmla="*/ 1455455 w 2422397"/>
              <a:gd name="connsiteY88" fmla="*/ 2560980 h 6858000"/>
              <a:gd name="connsiteX89" fmla="*/ 1497362 w 2422397"/>
              <a:gd name="connsiteY89" fmla="*/ 2456303 h 6858000"/>
              <a:gd name="connsiteX90" fmla="*/ 1507343 w 2422397"/>
              <a:gd name="connsiteY90" fmla="*/ 2385923 h 6858000"/>
              <a:gd name="connsiteX91" fmla="*/ 1540772 w 2422397"/>
              <a:gd name="connsiteY91" fmla="*/ 2256097 h 6858000"/>
              <a:gd name="connsiteX92" fmla="*/ 1569381 w 2422397"/>
              <a:gd name="connsiteY92" fmla="*/ 2165158 h 6858000"/>
              <a:gd name="connsiteX93" fmla="*/ 1576109 w 2422397"/>
              <a:gd name="connsiteY93" fmla="*/ 2078660 h 6858000"/>
              <a:gd name="connsiteX94" fmla="*/ 1564751 w 2422397"/>
              <a:gd name="connsiteY94" fmla="*/ 2009574 h 6858000"/>
              <a:gd name="connsiteX95" fmla="*/ 1571917 w 2422397"/>
              <a:gd name="connsiteY95" fmla="*/ 1903700 h 6858000"/>
              <a:gd name="connsiteX96" fmla="*/ 1564944 w 2422397"/>
              <a:gd name="connsiteY96" fmla="*/ 1821321 h 6858000"/>
              <a:gd name="connsiteX97" fmla="*/ 1579022 w 2422397"/>
              <a:gd name="connsiteY97" fmla="*/ 1718757 h 6858000"/>
              <a:gd name="connsiteX98" fmla="*/ 1590196 w 2422397"/>
              <a:gd name="connsiteY98" fmla="*/ 1595914 h 6858000"/>
              <a:gd name="connsiteX99" fmla="*/ 1624363 w 2422397"/>
              <a:gd name="connsiteY99" fmla="*/ 1502483 h 6858000"/>
              <a:gd name="connsiteX100" fmla="*/ 1631539 w 2422397"/>
              <a:gd name="connsiteY100" fmla="*/ 1431520 h 6858000"/>
              <a:gd name="connsiteX101" fmla="*/ 1646296 w 2422397"/>
              <a:gd name="connsiteY101" fmla="*/ 1333057 h 6858000"/>
              <a:gd name="connsiteX102" fmla="*/ 1696091 w 2422397"/>
              <a:gd name="connsiteY102" fmla="*/ 1202078 h 6858000"/>
              <a:gd name="connsiteX103" fmla="*/ 1706993 w 2422397"/>
              <a:gd name="connsiteY103" fmla="*/ 1104797 h 6858000"/>
              <a:gd name="connsiteX104" fmla="*/ 1777273 w 2422397"/>
              <a:gd name="connsiteY104" fmla="*/ 916268 h 6858000"/>
              <a:gd name="connsiteX105" fmla="*/ 1850836 w 2422397"/>
              <a:gd name="connsiteY105" fmla="*/ 825516 h 6858000"/>
              <a:gd name="connsiteX106" fmla="*/ 1911831 w 2422397"/>
              <a:gd name="connsiteY106" fmla="*/ 696577 h 6858000"/>
              <a:gd name="connsiteX107" fmla="*/ 1942209 w 2422397"/>
              <a:gd name="connsiteY107" fmla="*/ 575807 h 6858000"/>
              <a:gd name="connsiteX108" fmla="*/ 1951374 w 2422397"/>
              <a:gd name="connsiteY108" fmla="*/ 556682 h 6858000"/>
              <a:gd name="connsiteX109" fmla="*/ 1951170 w 2422397"/>
              <a:gd name="connsiteY109" fmla="*/ 526639 h 6858000"/>
              <a:gd name="connsiteX110" fmla="*/ 1949059 w 2422397"/>
              <a:gd name="connsiteY110" fmla="*/ 405872 h 6858000"/>
              <a:gd name="connsiteX111" fmla="*/ 1954018 w 2422397"/>
              <a:gd name="connsiteY111" fmla="*/ 307622 h 6858000"/>
              <a:gd name="connsiteX112" fmla="*/ 1967790 w 2422397"/>
              <a:gd name="connsiteY112" fmla="*/ 198682 h 6858000"/>
              <a:gd name="connsiteX113" fmla="*/ 1971093 w 2422397"/>
              <a:gd name="connsiteY113" fmla="*/ 127747 h 6858000"/>
              <a:gd name="connsiteX114" fmla="*/ 1951841 w 2422397"/>
              <a:gd name="connsiteY114" fmla="*/ 4678 h 6858000"/>
              <a:gd name="connsiteX115" fmla="*/ 1953649 w 2422397"/>
              <a:gd name="connsiteY11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20872 w 2422397"/>
              <a:gd name="connsiteY62" fmla="*/ 4609075 h 6858000"/>
              <a:gd name="connsiteX63" fmla="*/ 957889 w 2422397"/>
              <a:gd name="connsiteY63" fmla="*/ 4481699 h 6858000"/>
              <a:gd name="connsiteX64" fmla="*/ 974975 w 2422397"/>
              <a:gd name="connsiteY64" fmla="*/ 4433921 h 6858000"/>
              <a:gd name="connsiteX65" fmla="*/ 1011638 w 2422397"/>
              <a:gd name="connsiteY65" fmla="*/ 4352312 h 6858000"/>
              <a:gd name="connsiteX66" fmla="*/ 1049579 w 2422397"/>
              <a:gd name="connsiteY66" fmla="*/ 4237953 h 6858000"/>
              <a:gd name="connsiteX67" fmla="*/ 1041314 w 2422397"/>
              <a:gd name="connsiteY67" fmla="*/ 4139706 h 6858000"/>
              <a:gd name="connsiteX68" fmla="*/ 1049328 w 2422397"/>
              <a:gd name="connsiteY68" fmla="*/ 4134671 h 6858000"/>
              <a:gd name="connsiteX69" fmla="*/ 1061133 w 2422397"/>
              <a:gd name="connsiteY69" fmla="*/ 4074160 h 6858000"/>
              <a:gd name="connsiteX70" fmla="*/ 1059121 w 2422397"/>
              <a:gd name="connsiteY70" fmla="*/ 3844497 h 6858000"/>
              <a:gd name="connsiteX71" fmla="*/ 1083386 w 2422397"/>
              <a:gd name="connsiteY71" fmla="*/ 3726730 h 6858000"/>
              <a:gd name="connsiteX72" fmla="*/ 1098990 w 2422397"/>
              <a:gd name="connsiteY72" fmla="*/ 3687782 h 6858000"/>
              <a:gd name="connsiteX73" fmla="*/ 1124701 w 2422397"/>
              <a:gd name="connsiteY73" fmla="*/ 3622348 h 6858000"/>
              <a:gd name="connsiteX74" fmla="*/ 1161137 w 2422397"/>
              <a:gd name="connsiteY74" fmla="*/ 3580464 h 6858000"/>
              <a:gd name="connsiteX75" fmla="*/ 1175812 w 2422397"/>
              <a:gd name="connsiteY75" fmla="*/ 3522969 h 6858000"/>
              <a:gd name="connsiteX76" fmla="*/ 1156951 w 2422397"/>
              <a:gd name="connsiteY76" fmla="*/ 3500538 h 6858000"/>
              <a:gd name="connsiteX77" fmla="*/ 1179877 w 2422397"/>
              <a:gd name="connsiteY77" fmla="*/ 3441984 h 6858000"/>
              <a:gd name="connsiteX78" fmla="*/ 1217096 w 2422397"/>
              <a:gd name="connsiteY78" fmla="*/ 3354156 h 6858000"/>
              <a:gd name="connsiteX79" fmla="*/ 1232811 w 2422397"/>
              <a:gd name="connsiteY79" fmla="*/ 3301153 h 6858000"/>
              <a:gd name="connsiteX80" fmla="*/ 1281985 w 2422397"/>
              <a:gd name="connsiteY80" fmla="*/ 3158933 h 6858000"/>
              <a:gd name="connsiteX81" fmla="*/ 1335997 w 2422397"/>
              <a:gd name="connsiteY81" fmla="*/ 3018423 h 6858000"/>
              <a:gd name="connsiteX82" fmla="*/ 1394864 w 2422397"/>
              <a:gd name="connsiteY82" fmla="*/ 2946152 h 6858000"/>
              <a:gd name="connsiteX83" fmla="*/ 1436360 w 2422397"/>
              <a:gd name="connsiteY83" fmla="*/ 2829469 h 6858000"/>
              <a:gd name="connsiteX84" fmla="*/ 1447242 w 2422397"/>
              <a:gd name="connsiteY84" fmla="*/ 2811546 h 6858000"/>
              <a:gd name="connsiteX85" fmla="*/ 1449881 w 2422397"/>
              <a:gd name="connsiteY85" fmla="*/ 2781535 h 6858000"/>
              <a:gd name="connsiteX86" fmla="*/ 1459218 w 2422397"/>
              <a:gd name="connsiteY86" fmla="*/ 2660724 h 6858000"/>
              <a:gd name="connsiteX87" fmla="*/ 1455455 w 2422397"/>
              <a:gd name="connsiteY87" fmla="*/ 2560980 h 6858000"/>
              <a:gd name="connsiteX88" fmla="*/ 1497362 w 2422397"/>
              <a:gd name="connsiteY88" fmla="*/ 2456303 h 6858000"/>
              <a:gd name="connsiteX89" fmla="*/ 1507343 w 2422397"/>
              <a:gd name="connsiteY89" fmla="*/ 2385923 h 6858000"/>
              <a:gd name="connsiteX90" fmla="*/ 1540772 w 2422397"/>
              <a:gd name="connsiteY90" fmla="*/ 2256097 h 6858000"/>
              <a:gd name="connsiteX91" fmla="*/ 1569381 w 2422397"/>
              <a:gd name="connsiteY91" fmla="*/ 2165158 h 6858000"/>
              <a:gd name="connsiteX92" fmla="*/ 1576109 w 2422397"/>
              <a:gd name="connsiteY92" fmla="*/ 2078660 h 6858000"/>
              <a:gd name="connsiteX93" fmla="*/ 1564751 w 2422397"/>
              <a:gd name="connsiteY93" fmla="*/ 2009574 h 6858000"/>
              <a:gd name="connsiteX94" fmla="*/ 1571917 w 2422397"/>
              <a:gd name="connsiteY94" fmla="*/ 1903700 h 6858000"/>
              <a:gd name="connsiteX95" fmla="*/ 1564944 w 2422397"/>
              <a:gd name="connsiteY95" fmla="*/ 1821321 h 6858000"/>
              <a:gd name="connsiteX96" fmla="*/ 1579022 w 2422397"/>
              <a:gd name="connsiteY96" fmla="*/ 1718757 h 6858000"/>
              <a:gd name="connsiteX97" fmla="*/ 1590196 w 2422397"/>
              <a:gd name="connsiteY97" fmla="*/ 1595914 h 6858000"/>
              <a:gd name="connsiteX98" fmla="*/ 1624363 w 2422397"/>
              <a:gd name="connsiteY98" fmla="*/ 1502483 h 6858000"/>
              <a:gd name="connsiteX99" fmla="*/ 1631539 w 2422397"/>
              <a:gd name="connsiteY99" fmla="*/ 1431520 h 6858000"/>
              <a:gd name="connsiteX100" fmla="*/ 1646296 w 2422397"/>
              <a:gd name="connsiteY100" fmla="*/ 1333057 h 6858000"/>
              <a:gd name="connsiteX101" fmla="*/ 1696091 w 2422397"/>
              <a:gd name="connsiteY101" fmla="*/ 1202078 h 6858000"/>
              <a:gd name="connsiteX102" fmla="*/ 1706993 w 2422397"/>
              <a:gd name="connsiteY102" fmla="*/ 1104797 h 6858000"/>
              <a:gd name="connsiteX103" fmla="*/ 1777273 w 2422397"/>
              <a:gd name="connsiteY103" fmla="*/ 916268 h 6858000"/>
              <a:gd name="connsiteX104" fmla="*/ 1850836 w 2422397"/>
              <a:gd name="connsiteY104" fmla="*/ 825516 h 6858000"/>
              <a:gd name="connsiteX105" fmla="*/ 1911831 w 2422397"/>
              <a:gd name="connsiteY105" fmla="*/ 696577 h 6858000"/>
              <a:gd name="connsiteX106" fmla="*/ 1942209 w 2422397"/>
              <a:gd name="connsiteY106" fmla="*/ 575807 h 6858000"/>
              <a:gd name="connsiteX107" fmla="*/ 1951374 w 2422397"/>
              <a:gd name="connsiteY107" fmla="*/ 556682 h 6858000"/>
              <a:gd name="connsiteX108" fmla="*/ 1951170 w 2422397"/>
              <a:gd name="connsiteY108" fmla="*/ 526639 h 6858000"/>
              <a:gd name="connsiteX109" fmla="*/ 1949059 w 2422397"/>
              <a:gd name="connsiteY109" fmla="*/ 405872 h 6858000"/>
              <a:gd name="connsiteX110" fmla="*/ 1954018 w 2422397"/>
              <a:gd name="connsiteY110" fmla="*/ 307622 h 6858000"/>
              <a:gd name="connsiteX111" fmla="*/ 1967790 w 2422397"/>
              <a:gd name="connsiteY111" fmla="*/ 198682 h 6858000"/>
              <a:gd name="connsiteX112" fmla="*/ 1971093 w 2422397"/>
              <a:gd name="connsiteY112" fmla="*/ 127747 h 6858000"/>
              <a:gd name="connsiteX113" fmla="*/ 1951841 w 2422397"/>
              <a:gd name="connsiteY113" fmla="*/ 4678 h 6858000"/>
              <a:gd name="connsiteX114" fmla="*/ 1953649 w 2422397"/>
              <a:gd name="connsiteY114"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57889 w 2422397"/>
              <a:gd name="connsiteY62" fmla="*/ 4481699 h 6858000"/>
              <a:gd name="connsiteX63" fmla="*/ 974975 w 2422397"/>
              <a:gd name="connsiteY63" fmla="*/ 4433921 h 6858000"/>
              <a:gd name="connsiteX64" fmla="*/ 1011638 w 2422397"/>
              <a:gd name="connsiteY64" fmla="*/ 4352312 h 6858000"/>
              <a:gd name="connsiteX65" fmla="*/ 1049579 w 2422397"/>
              <a:gd name="connsiteY65" fmla="*/ 4237953 h 6858000"/>
              <a:gd name="connsiteX66" fmla="*/ 1041314 w 2422397"/>
              <a:gd name="connsiteY66" fmla="*/ 4139706 h 6858000"/>
              <a:gd name="connsiteX67" fmla="*/ 1049328 w 2422397"/>
              <a:gd name="connsiteY67" fmla="*/ 4134671 h 6858000"/>
              <a:gd name="connsiteX68" fmla="*/ 1061133 w 2422397"/>
              <a:gd name="connsiteY68" fmla="*/ 4074160 h 6858000"/>
              <a:gd name="connsiteX69" fmla="*/ 1059121 w 2422397"/>
              <a:gd name="connsiteY69" fmla="*/ 3844497 h 6858000"/>
              <a:gd name="connsiteX70" fmla="*/ 1083386 w 2422397"/>
              <a:gd name="connsiteY70" fmla="*/ 3726730 h 6858000"/>
              <a:gd name="connsiteX71" fmla="*/ 1098990 w 2422397"/>
              <a:gd name="connsiteY71" fmla="*/ 3687782 h 6858000"/>
              <a:gd name="connsiteX72" fmla="*/ 1124701 w 2422397"/>
              <a:gd name="connsiteY72" fmla="*/ 3622348 h 6858000"/>
              <a:gd name="connsiteX73" fmla="*/ 1161137 w 2422397"/>
              <a:gd name="connsiteY73" fmla="*/ 3580464 h 6858000"/>
              <a:gd name="connsiteX74" fmla="*/ 1175812 w 2422397"/>
              <a:gd name="connsiteY74" fmla="*/ 3522969 h 6858000"/>
              <a:gd name="connsiteX75" fmla="*/ 1156951 w 2422397"/>
              <a:gd name="connsiteY75" fmla="*/ 3500538 h 6858000"/>
              <a:gd name="connsiteX76" fmla="*/ 1179877 w 2422397"/>
              <a:gd name="connsiteY76" fmla="*/ 3441984 h 6858000"/>
              <a:gd name="connsiteX77" fmla="*/ 1217096 w 2422397"/>
              <a:gd name="connsiteY77" fmla="*/ 3354156 h 6858000"/>
              <a:gd name="connsiteX78" fmla="*/ 1232811 w 2422397"/>
              <a:gd name="connsiteY78" fmla="*/ 3301153 h 6858000"/>
              <a:gd name="connsiteX79" fmla="*/ 1281985 w 2422397"/>
              <a:gd name="connsiteY79" fmla="*/ 3158933 h 6858000"/>
              <a:gd name="connsiteX80" fmla="*/ 1335997 w 2422397"/>
              <a:gd name="connsiteY80" fmla="*/ 3018423 h 6858000"/>
              <a:gd name="connsiteX81" fmla="*/ 1394864 w 2422397"/>
              <a:gd name="connsiteY81" fmla="*/ 2946152 h 6858000"/>
              <a:gd name="connsiteX82" fmla="*/ 1436360 w 2422397"/>
              <a:gd name="connsiteY82" fmla="*/ 2829469 h 6858000"/>
              <a:gd name="connsiteX83" fmla="*/ 1447242 w 2422397"/>
              <a:gd name="connsiteY83" fmla="*/ 2811546 h 6858000"/>
              <a:gd name="connsiteX84" fmla="*/ 1449881 w 2422397"/>
              <a:gd name="connsiteY84" fmla="*/ 2781535 h 6858000"/>
              <a:gd name="connsiteX85" fmla="*/ 1459218 w 2422397"/>
              <a:gd name="connsiteY85" fmla="*/ 2660724 h 6858000"/>
              <a:gd name="connsiteX86" fmla="*/ 1455455 w 2422397"/>
              <a:gd name="connsiteY86" fmla="*/ 2560980 h 6858000"/>
              <a:gd name="connsiteX87" fmla="*/ 1497362 w 2422397"/>
              <a:gd name="connsiteY87" fmla="*/ 2456303 h 6858000"/>
              <a:gd name="connsiteX88" fmla="*/ 1507343 w 2422397"/>
              <a:gd name="connsiteY88" fmla="*/ 2385923 h 6858000"/>
              <a:gd name="connsiteX89" fmla="*/ 1540772 w 2422397"/>
              <a:gd name="connsiteY89" fmla="*/ 2256097 h 6858000"/>
              <a:gd name="connsiteX90" fmla="*/ 1569381 w 2422397"/>
              <a:gd name="connsiteY90" fmla="*/ 2165158 h 6858000"/>
              <a:gd name="connsiteX91" fmla="*/ 1576109 w 2422397"/>
              <a:gd name="connsiteY91" fmla="*/ 2078660 h 6858000"/>
              <a:gd name="connsiteX92" fmla="*/ 1564751 w 2422397"/>
              <a:gd name="connsiteY92" fmla="*/ 2009574 h 6858000"/>
              <a:gd name="connsiteX93" fmla="*/ 1571917 w 2422397"/>
              <a:gd name="connsiteY93" fmla="*/ 1903700 h 6858000"/>
              <a:gd name="connsiteX94" fmla="*/ 1564944 w 2422397"/>
              <a:gd name="connsiteY94" fmla="*/ 1821321 h 6858000"/>
              <a:gd name="connsiteX95" fmla="*/ 1579022 w 2422397"/>
              <a:gd name="connsiteY95" fmla="*/ 1718757 h 6858000"/>
              <a:gd name="connsiteX96" fmla="*/ 1590196 w 2422397"/>
              <a:gd name="connsiteY96" fmla="*/ 1595914 h 6858000"/>
              <a:gd name="connsiteX97" fmla="*/ 1624363 w 2422397"/>
              <a:gd name="connsiteY97" fmla="*/ 1502483 h 6858000"/>
              <a:gd name="connsiteX98" fmla="*/ 1631539 w 2422397"/>
              <a:gd name="connsiteY98" fmla="*/ 1431520 h 6858000"/>
              <a:gd name="connsiteX99" fmla="*/ 1646296 w 2422397"/>
              <a:gd name="connsiteY99" fmla="*/ 1333057 h 6858000"/>
              <a:gd name="connsiteX100" fmla="*/ 1696091 w 2422397"/>
              <a:gd name="connsiteY100" fmla="*/ 1202078 h 6858000"/>
              <a:gd name="connsiteX101" fmla="*/ 1706993 w 2422397"/>
              <a:gd name="connsiteY101" fmla="*/ 1104797 h 6858000"/>
              <a:gd name="connsiteX102" fmla="*/ 1777273 w 2422397"/>
              <a:gd name="connsiteY102" fmla="*/ 916268 h 6858000"/>
              <a:gd name="connsiteX103" fmla="*/ 1850836 w 2422397"/>
              <a:gd name="connsiteY103" fmla="*/ 825516 h 6858000"/>
              <a:gd name="connsiteX104" fmla="*/ 1911831 w 2422397"/>
              <a:gd name="connsiteY104" fmla="*/ 696577 h 6858000"/>
              <a:gd name="connsiteX105" fmla="*/ 1942209 w 2422397"/>
              <a:gd name="connsiteY105" fmla="*/ 575807 h 6858000"/>
              <a:gd name="connsiteX106" fmla="*/ 1951374 w 2422397"/>
              <a:gd name="connsiteY106" fmla="*/ 556682 h 6858000"/>
              <a:gd name="connsiteX107" fmla="*/ 1951170 w 2422397"/>
              <a:gd name="connsiteY107" fmla="*/ 526639 h 6858000"/>
              <a:gd name="connsiteX108" fmla="*/ 1949059 w 2422397"/>
              <a:gd name="connsiteY108" fmla="*/ 405872 h 6858000"/>
              <a:gd name="connsiteX109" fmla="*/ 1954018 w 2422397"/>
              <a:gd name="connsiteY109" fmla="*/ 307622 h 6858000"/>
              <a:gd name="connsiteX110" fmla="*/ 1967790 w 2422397"/>
              <a:gd name="connsiteY110" fmla="*/ 198682 h 6858000"/>
              <a:gd name="connsiteX111" fmla="*/ 1971093 w 2422397"/>
              <a:gd name="connsiteY111" fmla="*/ 127747 h 6858000"/>
              <a:gd name="connsiteX112" fmla="*/ 1951841 w 2422397"/>
              <a:gd name="connsiteY112" fmla="*/ 4678 h 6858000"/>
              <a:gd name="connsiteX113" fmla="*/ 1953649 w 2422397"/>
              <a:gd name="connsiteY11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85938 w 2422397"/>
              <a:gd name="connsiteY62" fmla="*/ 4515358 h 6858000"/>
              <a:gd name="connsiteX63" fmla="*/ 974975 w 2422397"/>
              <a:gd name="connsiteY63" fmla="*/ 4433921 h 6858000"/>
              <a:gd name="connsiteX64" fmla="*/ 1011638 w 2422397"/>
              <a:gd name="connsiteY64" fmla="*/ 4352312 h 6858000"/>
              <a:gd name="connsiteX65" fmla="*/ 1049579 w 2422397"/>
              <a:gd name="connsiteY65" fmla="*/ 4237953 h 6858000"/>
              <a:gd name="connsiteX66" fmla="*/ 1041314 w 2422397"/>
              <a:gd name="connsiteY66" fmla="*/ 4139706 h 6858000"/>
              <a:gd name="connsiteX67" fmla="*/ 1049328 w 2422397"/>
              <a:gd name="connsiteY67" fmla="*/ 4134671 h 6858000"/>
              <a:gd name="connsiteX68" fmla="*/ 1061133 w 2422397"/>
              <a:gd name="connsiteY68" fmla="*/ 4074160 h 6858000"/>
              <a:gd name="connsiteX69" fmla="*/ 1059121 w 2422397"/>
              <a:gd name="connsiteY69" fmla="*/ 3844497 h 6858000"/>
              <a:gd name="connsiteX70" fmla="*/ 1083386 w 2422397"/>
              <a:gd name="connsiteY70" fmla="*/ 3726730 h 6858000"/>
              <a:gd name="connsiteX71" fmla="*/ 1098990 w 2422397"/>
              <a:gd name="connsiteY71" fmla="*/ 3687782 h 6858000"/>
              <a:gd name="connsiteX72" fmla="*/ 1124701 w 2422397"/>
              <a:gd name="connsiteY72" fmla="*/ 3622348 h 6858000"/>
              <a:gd name="connsiteX73" fmla="*/ 1161137 w 2422397"/>
              <a:gd name="connsiteY73" fmla="*/ 3580464 h 6858000"/>
              <a:gd name="connsiteX74" fmla="*/ 1175812 w 2422397"/>
              <a:gd name="connsiteY74" fmla="*/ 3522969 h 6858000"/>
              <a:gd name="connsiteX75" fmla="*/ 1156951 w 2422397"/>
              <a:gd name="connsiteY75" fmla="*/ 3500538 h 6858000"/>
              <a:gd name="connsiteX76" fmla="*/ 1179877 w 2422397"/>
              <a:gd name="connsiteY76" fmla="*/ 3441984 h 6858000"/>
              <a:gd name="connsiteX77" fmla="*/ 1217096 w 2422397"/>
              <a:gd name="connsiteY77" fmla="*/ 3354156 h 6858000"/>
              <a:gd name="connsiteX78" fmla="*/ 1232811 w 2422397"/>
              <a:gd name="connsiteY78" fmla="*/ 3301153 h 6858000"/>
              <a:gd name="connsiteX79" fmla="*/ 1281985 w 2422397"/>
              <a:gd name="connsiteY79" fmla="*/ 3158933 h 6858000"/>
              <a:gd name="connsiteX80" fmla="*/ 1335997 w 2422397"/>
              <a:gd name="connsiteY80" fmla="*/ 3018423 h 6858000"/>
              <a:gd name="connsiteX81" fmla="*/ 1394864 w 2422397"/>
              <a:gd name="connsiteY81" fmla="*/ 2946152 h 6858000"/>
              <a:gd name="connsiteX82" fmla="*/ 1436360 w 2422397"/>
              <a:gd name="connsiteY82" fmla="*/ 2829469 h 6858000"/>
              <a:gd name="connsiteX83" fmla="*/ 1447242 w 2422397"/>
              <a:gd name="connsiteY83" fmla="*/ 2811546 h 6858000"/>
              <a:gd name="connsiteX84" fmla="*/ 1449881 w 2422397"/>
              <a:gd name="connsiteY84" fmla="*/ 2781535 h 6858000"/>
              <a:gd name="connsiteX85" fmla="*/ 1459218 w 2422397"/>
              <a:gd name="connsiteY85" fmla="*/ 2660724 h 6858000"/>
              <a:gd name="connsiteX86" fmla="*/ 1455455 w 2422397"/>
              <a:gd name="connsiteY86" fmla="*/ 2560980 h 6858000"/>
              <a:gd name="connsiteX87" fmla="*/ 1497362 w 2422397"/>
              <a:gd name="connsiteY87" fmla="*/ 2456303 h 6858000"/>
              <a:gd name="connsiteX88" fmla="*/ 1507343 w 2422397"/>
              <a:gd name="connsiteY88" fmla="*/ 2385923 h 6858000"/>
              <a:gd name="connsiteX89" fmla="*/ 1540772 w 2422397"/>
              <a:gd name="connsiteY89" fmla="*/ 2256097 h 6858000"/>
              <a:gd name="connsiteX90" fmla="*/ 1569381 w 2422397"/>
              <a:gd name="connsiteY90" fmla="*/ 2165158 h 6858000"/>
              <a:gd name="connsiteX91" fmla="*/ 1576109 w 2422397"/>
              <a:gd name="connsiteY91" fmla="*/ 2078660 h 6858000"/>
              <a:gd name="connsiteX92" fmla="*/ 1564751 w 2422397"/>
              <a:gd name="connsiteY92" fmla="*/ 2009574 h 6858000"/>
              <a:gd name="connsiteX93" fmla="*/ 1571917 w 2422397"/>
              <a:gd name="connsiteY93" fmla="*/ 1903700 h 6858000"/>
              <a:gd name="connsiteX94" fmla="*/ 1564944 w 2422397"/>
              <a:gd name="connsiteY94" fmla="*/ 1821321 h 6858000"/>
              <a:gd name="connsiteX95" fmla="*/ 1579022 w 2422397"/>
              <a:gd name="connsiteY95" fmla="*/ 1718757 h 6858000"/>
              <a:gd name="connsiteX96" fmla="*/ 1590196 w 2422397"/>
              <a:gd name="connsiteY96" fmla="*/ 1595914 h 6858000"/>
              <a:gd name="connsiteX97" fmla="*/ 1624363 w 2422397"/>
              <a:gd name="connsiteY97" fmla="*/ 1502483 h 6858000"/>
              <a:gd name="connsiteX98" fmla="*/ 1631539 w 2422397"/>
              <a:gd name="connsiteY98" fmla="*/ 1431520 h 6858000"/>
              <a:gd name="connsiteX99" fmla="*/ 1646296 w 2422397"/>
              <a:gd name="connsiteY99" fmla="*/ 1333057 h 6858000"/>
              <a:gd name="connsiteX100" fmla="*/ 1696091 w 2422397"/>
              <a:gd name="connsiteY100" fmla="*/ 1202078 h 6858000"/>
              <a:gd name="connsiteX101" fmla="*/ 1706993 w 2422397"/>
              <a:gd name="connsiteY101" fmla="*/ 1104797 h 6858000"/>
              <a:gd name="connsiteX102" fmla="*/ 1777273 w 2422397"/>
              <a:gd name="connsiteY102" fmla="*/ 916268 h 6858000"/>
              <a:gd name="connsiteX103" fmla="*/ 1850836 w 2422397"/>
              <a:gd name="connsiteY103" fmla="*/ 825516 h 6858000"/>
              <a:gd name="connsiteX104" fmla="*/ 1911831 w 2422397"/>
              <a:gd name="connsiteY104" fmla="*/ 696577 h 6858000"/>
              <a:gd name="connsiteX105" fmla="*/ 1942209 w 2422397"/>
              <a:gd name="connsiteY105" fmla="*/ 575807 h 6858000"/>
              <a:gd name="connsiteX106" fmla="*/ 1951374 w 2422397"/>
              <a:gd name="connsiteY106" fmla="*/ 556682 h 6858000"/>
              <a:gd name="connsiteX107" fmla="*/ 1951170 w 2422397"/>
              <a:gd name="connsiteY107" fmla="*/ 526639 h 6858000"/>
              <a:gd name="connsiteX108" fmla="*/ 1949059 w 2422397"/>
              <a:gd name="connsiteY108" fmla="*/ 405872 h 6858000"/>
              <a:gd name="connsiteX109" fmla="*/ 1954018 w 2422397"/>
              <a:gd name="connsiteY109" fmla="*/ 307622 h 6858000"/>
              <a:gd name="connsiteX110" fmla="*/ 1967790 w 2422397"/>
              <a:gd name="connsiteY110" fmla="*/ 198682 h 6858000"/>
              <a:gd name="connsiteX111" fmla="*/ 1971093 w 2422397"/>
              <a:gd name="connsiteY111" fmla="*/ 127747 h 6858000"/>
              <a:gd name="connsiteX112" fmla="*/ 1951841 w 2422397"/>
              <a:gd name="connsiteY112" fmla="*/ 4678 h 6858000"/>
              <a:gd name="connsiteX113" fmla="*/ 1953649 w 2422397"/>
              <a:gd name="connsiteY11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78370 w 2422397"/>
              <a:gd name="connsiteY35" fmla="*/ 5652188 h 6858000"/>
              <a:gd name="connsiteX36" fmla="*/ 694129 w 2422397"/>
              <a:gd name="connsiteY36" fmla="*/ 5471630 h 6858000"/>
              <a:gd name="connsiteX37" fmla="*/ 723657 w 2422397"/>
              <a:gd name="connsiteY37" fmla="*/ 5356170 h 6858000"/>
              <a:gd name="connsiteX38" fmla="*/ 723661 w 2422397"/>
              <a:gd name="connsiteY38" fmla="*/ 5356076 h 6858000"/>
              <a:gd name="connsiteX39" fmla="*/ 720651 w 2422397"/>
              <a:gd name="connsiteY39" fmla="*/ 5331990 h 6858000"/>
              <a:gd name="connsiteX40" fmla="*/ 725358 w 2422397"/>
              <a:gd name="connsiteY40" fmla="*/ 5309193 h 6858000"/>
              <a:gd name="connsiteX41" fmla="*/ 726926 w 2422397"/>
              <a:gd name="connsiteY41" fmla="*/ 5311182 h 6858000"/>
              <a:gd name="connsiteX42" fmla="*/ 727761 w 2422397"/>
              <a:gd name="connsiteY42" fmla="*/ 5304702 h 6858000"/>
              <a:gd name="connsiteX43" fmla="*/ 732974 w 2422397"/>
              <a:gd name="connsiteY43" fmla="*/ 5303522 h 6858000"/>
              <a:gd name="connsiteX44" fmla="*/ 762873 w 2422397"/>
              <a:gd name="connsiteY44" fmla="*/ 5269094 h 6858000"/>
              <a:gd name="connsiteX45" fmla="*/ 784867 w 2422397"/>
              <a:gd name="connsiteY45" fmla="*/ 5235785 h 6858000"/>
              <a:gd name="connsiteX46" fmla="*/ 796271 w 2422397"/>
              <a:gd name="connsiteY46" fmla="*/ 5175473 h 6858000"/>
              <a:gd name="connsiteX47" fmla="*/ 821529 w 2422397"/>
              <a:gd name="connsiteY47" fmla="*/ 5012929 h 6858000"/>
              <a:gd name="connsiteX48" fmla="*/ 846340 w 2422397"/>
              <a:gd name="connsiteY48" fmla="*/ 4944976 h 6858000"/>
              <a:gd name="connsiteX49" fmla="*/ 840157 w 2422397"/>
              <a:gd name="connsiteY49" fmla="*/ 4872869 h 6858000"/>
              <a:gd name="connsiteX50" fmla="*/ 855718 w 2422397"/>
              <a:gd name="connsiteY50" fmla="*/ 4850916 h 6858000"/>
              <a:gd name="connsiteX51" fmla="*/ 858709 w 2422397"/>
              <a:gd name="connsiteY51" fmla="*/ 4847264 h 6858000"/>
              <a:gd name="connsiteX52" fmla="*/ 863990 w 2422397"/>
              <a:gd name="connsiteY52" fmla="*/ 4829718 h 6858000"/>
              <a:gd name="connsiteX53" fmla="*/ 873842 w 2422397"/>
              <a:gd name="connsiteY53" fmla="*/ 4828439 h 6858000"/>
              <a:gd name="connsiteX54" fmla="*/ 887779 w 2422397"/>
              <a:gd name="connsiteY54" fmla="*/ 4804655 h 6858000"/>
              <a:gd name="connsiteX55" fmla="*/ 893894 w 2422397"/>
              <a:gd name="connsiteY55" fmla="*/ 4777060 h 6858000"/>
              <a:gd name="connsiteX56" fmla="*/ 883546 w 2422397"/>
              <a:gd name="connsiteY56" fmla="*/ 4777089 h 6858000"/>
              <a:gd name="connsiteX57" fmla="*/ 883812 w 2422397"/>
              <a:gd name="connsiteY57" fmla="*/ 4774559 h 6858000"/>
              <a:gd name="connsiteX58" fmla="*/ 903401 w 2422397"/>
              <a:gd name="connsiteY58" fmla="*/ 4679442 h 6858000"/>
              <a:gd name="connsiteX59" fmla="*/ 916253 w 2422397"/>
              <a:gd name="connsiteY59" fmla="*/ 4651970 h 6858000"/>
              <a:gd name="connsiteX60" fmla="*/ 922608 w 2422397"/>
              <a:gd name="connsiteY60" fmla="*/ 4649785 h 6858000"/>
              <a:gd name="connsiteX61" fmla="*/ 924139 w 2422397"/>
              <a:gd name="connsiteY61" fmla="*/ 4631605 h 6858000"/>
              <a:gd name="connsiteX62" fmla="*/ 985938 w 2422397"/>
              <a:gd name="connsiteY62" fmla="*/ 4515358 h 6858000"/>
              <a:gd name="connsiteX63" fmla="*/ 1011638 w 2422397"/>
              <a:gd name="connsiteY63" fmla="*/ 4352312 h 6858000"/>
              <a:gd name="connsiteX64" fmla="*/ 1049579 w 2422397"/>
              <a:gd name="connsiteY64" fmla="*/ 4237953 h 6858000"/>
              <a:gd name="connsiteX65" fmla="*/ 1041314 w 2422397"/>
              <a:gd name="connsiteY65" fmla="*/ 4139706 h 6858000"/>
              <a:gd name="connsiteX66" fmla="*/ 1049328 w 2422397"/>
              <a:gd name="connsiteY66" fmla="*/ 4134671 h 6858000"/>
              <a:gd name="connsiteX67" fmla="*/ 1061133 w 2422397"/>
              <a:gd name="connsiteY67" fmla="*/ 4074160 h 6858000"/>
              <a:gd name="connsiteX68" fmla="*/ 1059121 w 2422397"/>
              <a:gd name="connsiteY68" fmla="*/ 3844497 h 6858000"/>
              <a:gd name="connsiteX69" fmla="*/ 1083386 w 2422397"/>
              <a:gd name="connsiteY69" fmla="*/ 3726730 h 6858000"/>
              <a:gd name="connsiteX70" fmla="*/ 1098990 w 2422397"/>
              <a:gd name="connsiteY70" fmla="*/ 3687782 h 6858000"/>
              <a:gd name="connsiteX71" fmla="*/ 1124701 w 2422397"/>
              <a:gd name="connsiteY71" fmla="*/ 3622348 h 6858000"/>
              <a:gd name="connsiteX72" fmla="*/ 1161137 w 2422397"/>
              <a:gd name="connsiteY72" fmla="*/ 3580464 h 6858000"/>
              <a:gd name="connsiteX73" fmla="*/ 1175812 w 2422397"/>
              <a:gd name="connsiteY73" fmla="*/ 3522969 h 6858000"/>
              <a:gd name="connsiteX74" fmla="*/ 1156951 w 2422397"/>
              <a:gd name="connsiteY74" fmla="*/ 3500538 h 6858000"/>
              <a:gd name="connsiteX75" fmla="*/ 1179877 w 2422397"/>
              <a:gd name="connsiteY75" fmla="*/ 3441984 h 6858000"/>
              <a:gd name="connsiteX76" fmla="*/ 1217096 w 2422397"/>
              <a:gd name="connsiteY76" fmla="*/ 3354156 h 6858000"/>
              <a:gd name="connsiteX77" fmla="*/ 1232811 w 2422397"/>
              <a:gd name="connsiteY77" fmla="*/ 3301153 h 6858000"/>
              <a:gd name="connsiteX78" fmla="*/ 1281985 w 2422397"/>
              <a:gd name="connsiteY78" fmla="*/ 3158933 h 6858000"/>
              <a:gd name="connsiteX79" fmla="*/ 1335997 w 2422397"/>
              <a:gd name="connsiteY79" fmla="*/ 3018423 h 6858000"/>
              <a:gd name="connsiteX80" fmla="*/ 1394864 w 2422397"/>
              <a:gd name="connsiteY80" fmla="*/ 2946152 h 6858000"/>
              <a:gd name="connsiteX81" fmla="*/ 1436360 w 2422397"/>
              <a:gd name="connsiteY81" fmla="*/ 2829469 h 6858000"/>
              <a:gd name="connsiteX82" fmla="*/ 1447242 w 2422397"/>
              <a:gd name="connsiteY82" fmla="*/ 2811546 h 6858000"/>
              <a:gd name="connsiteX83" fmla="*/ 1449881 w 2422397"/>
              <a:gd name="connsiteY83" fmla="*/ 2781535 h 6858000"/>
              <a:gd name="connsiteX84" fmla="*/ 1459218 w 2422397"/>
              <a:gd name="connsiteY84" fmla="*/ 2660724 h 6858000"/>
              <a:gd name="connsiteX85" fmla="*/ 1455455 w 2422397"/>
              <a:gd name="connsiteY85" fmla="*/ 2560980 h 6858000"/>
              <a:gd name="connsiteX86" fmla="*/ 1497362 w 2422397"/>
              <a:gd name="connsiteY86" fmla="*/ 2456303 h 6858000"/>
              <a:gd name="connsiteX87" fmla="*/ 1507343 w 2422397"/>
              <a:gd name="connsiteY87" fmla="*/ 2385923 h 6858000"/>
              <a:gd name="connsiteX88" fmla="*/ 1540772 w 2422397"/>
              <a:gd name="connsiteY88" fmla="*/ 2256097 h 6858000"/>
              <a:gd name="connsiteX89" fmla="*/ 1569381 w 2422397"/>
              <a:gd name="connsiteY89" fmla="*/ 2165158 h 6858000"/>
              <a:gd name="connsiteX90" fmla="*/ 1576109 w 2422397"/>
              <a:gd name="connsiteY90" fmla="*/ 2078660 h 6858000"/>
              <a:gd name="connsiteX91" fmla="*/ 1564751 w 2422397"/>
              <a:gd name="connsiteY91" fmla="*/ 2009574 h 6858000"/>
              <a:gd name="connsiteX92" fmla="*/ 1571917 w 2422397"/>
              <a:gd name="connsiteY92" fmla="*/ 1903700 h 6858000"/>
              <a:gd name="connsiteX93" fmla="*/ 1564944 w 2422397"/>
              <a:gd name="connsiteY93" fmla="*/ 1821321 h 6858000"/>
              <a:gd name="connsiteX94" fmla="*/ 1579022 w 2422397"/>
              <a:gd name="connsiteY94" fmla="*/ 1718757 h 6858000"/>
              <a:gd name="connsiteX95" fmla="*/ 1590196 w 2422397"/>
              <a:gd name="connsiteY95" fmla="*/ 1595914 h 6858000"/>
              <a:gd name="connsiteX96" fmla="*/ 1624363 w 2422397"/>
              <a:gd name="connsiteY96" fmla="*/ 1502483 h 6858000"/>
              <a:gd name="connsiteX97" fmla="*/ 1631539 w 2422397"/>
              <a:gd name="connsiteY97" fmla="*/ 1431520 h 6858000"/>
              <a:gd name="connsiteX98" fmla="*/ 1646296 w 2422397"/>
              <a:gd name="connsiteY98" fmla="*/ 1333057 h 6858000"/>
              <a:gd name="connsiteX99" fmla="*/ 1696091 w 2422397"/>
              <a:gd name="connsiteY99" fmla="*/ 1202078 h 6858000"/>
              <a:gd name="connsiteX100" fmla="*/ 1706993 w 2422397"/>
              <a:gd name="connsiteY100" fmla="*/ 1104797 h 6858000"/>
              <a:gd name="connsiteX101" fmla="*/ 1777273 w 2422397"/>
              <a:gd name="connsiteY101" fmla="*/ 916268 h 6858000"/>
              <a:gd name="connsiteX102" fmla="*/ 1850836 w 2422397"/>
              <a:gd name="connsiteY102" fmla="*/ 825516 h 6858000"/>
              <a:gd name="connsiteX103" fmla="*/ 1911831 w 2422397"/>
              <a:gd name="connsiteY103" fmla="*/ 696577 h 6858000"/>
              <a:gd name="connsiteX104" fmla="*/ 1942209 w 2422397"/>
              <a:gd name="connsiteY104" fmla="*/ 575807 h 6858000"/>
              <a:gd name="connsiteX105" fmla="*/ 1951374 w 2422397"/>
              <a:gd name="connsiteY105" fmla="*/ 556682 h 6858000"/>
              <a:gd name="connsiteX106" fmla="*/ 1951170 w 2422397"/>
              <a:gd name="connsiteY106" fmla="*/ 526639 h 6858000"/>
              <a:gd name="connsiteX107" fmla="*/ 1949059 w 2422397"/>
              <a:gd name="connsiteY107" fmla="*/ 405872 h 6858000"/>
              <a:gd name="connsiteX108" fmla="*/ 1954018 w 2422397"/>
              <a:gd name="connsiteY108" fmla="*/ 307622 h 6858000"/>
              <a:gd name="connsiteX109" fmla="*/ 1967790 w 2422397"/>
              <a:gd name="connsiteY109" fmla="*/ 198682 h 6858000"/>
              <a:gd name="connsiteX110" fmla="*/ 1971093 w 2422397"/>
              <a:gd name="connsiteY110" fmla="*/ 127747 h 6858000"/>
              <a:gd name="connsiteX111" fmla="*/ 1951841 w 2422397"/>
              <a:gd name="connsiteY111" fmla="*/ 4678 h 6858000"/>
              <a:gd name="connsiteX112" fmla="*/ 1953649 w 2422397"/>
              <a:gd name="connsiteY11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94129 w 2422397"/>
              <a:gd name="connsiteY35" fmla="*/ 5471630 h 6858000"/>
              <a:gd name="connsiteX36" fmla="*/ 723657 w 2422397"/>
              <a:gd name="connsiteY36" fmla="*/ 5356170 h 6858000"/>
              <a:gd name="connsiteX37" fmla="*/ 723661 w 2422397"/>
              <a:gd name="connsiteY37" fmla="*/ 5356076 h 6858000"/>
              <a:gd name="connsiteX38" fmla="*/ 720651 w 2422397"/>
              <a:gd name="connsiteY38" fmla="*/ 5331990 h 6858000"/>
              <a:gd name="connsiteX39" fmla="*/ 725358 w 2422397"/>
              <a:gd name="connsiteY39" fmla="*/ 5309193 h 6858000"/>
              <a:gd name="connsiteX40" fmla="*/ 726926 w 2422397"/>
              <a:gd name="connsiteY40" fmla="*/ 5311182 h 6858000"/>
              <a:gd name="connsiteX41" fmla="*/ 727761 w 2422397"/>
              <a:gd name="connsiteY41" fmla="*/ 5304702 h 6858000"/>
              <a:gd name="connsiteX42" fmla="*/ 732974 w 2422397"/>
              <a:gd name="connsiteY42" fmla="*/ 5303522 h 6858000"/>
              <a:gd name="connsiteX43" fmla="*/ 762873 w 2422397"/>
              <a:gd name="connsiteY43" fmla="*/ 5269094 h 6858000"/>
              <a:gd name="connsiteX44" fmla="*/ 784867 w 2422397"/>
              <a:gd name="connsiteY44" fmla="*/ 5235785 h 6858000"/>
              <a:gd name="connsiteX45" fmla="*/ 796271 w 2422397"/>
              <a:gd name="connsiteY45" fmla="*/ 5175473 h 6858000"/>
              <a:gd name="connsiteX46" fmla="*/ 821529 w 2422397"/>
              <a:gd name="connsiteY46" fmla="*/ 5012929 h 6858000"/>
              <a:gd name="connsiteX47" fmla="*/ 846340 w 2422397"/>
              <a:gd name="connsiteY47" fmla="*/ 4944976 h 6858000"/>
              <a:gd name="connsiteX48" fmla="*/ 840157 w 2422397"/>
              <a:gd name="connsiteY48" fmla="*/ 4872869 h 6858000"/>
              <a:gd name="connsiteX49" fmla="*/ 855718 w 2422397"/>
              <a:gd name="connsiteY49" fmla="*/ 4850916 h 6858000"/>
              <a:gd name="connsiteX50" fmla="*/ 858709 w 2422397"/>
              <a:gd name="connsiteY50" fmla="*/ 4847264 h 6858000"/>
              <a:gd name="connsiteX51" fmla="*/ 863990 w 2422397"/>
              <a:gd name="connsiteY51" fmla="*/ 4829718 h 6858000"/>
              <a:gd name="connsiteX52" fmla="*/ 873842 w 2422397"/>
              <a:gd name="connsiteY52" fmla="*/ 4828439 h 6858000"/>
              <a:gd name="connsiteX53" fmla="*/ 887779 w 2422397"/>
              <a:gd name="connsiteY53" fmla="*/ 4804655 h 6858000"/>
              <a:gd name="connsiteX54" fmla="*/ 893894 w 2422397"/>
              <a:gd name="connsiteY54" fmla="*/ 4777060 h 6858000"/>
              <a:gd name="connsiteX55" fmla="*/ 883546 w 2422397"/>
              <a:gd name="connsiteY55" fmla="*/ 4777089 h 6858000"/>
              <a:gd name="connsiteX56" fmla="*/ 883812 w 2422397"/>
              <a:gd name="connsiteY56" fmla="*/ 4774559 h 6858000"/>
              <a:gd name="connsiteX57" fmla="*/ 903401 w 2422397"/>
              <a:gd name="connsiteY57" fmla="*/ 4679442 h 6858000"/>
              <a:gd name="connsiteX58" fmla="*/ 916253 w 2422397"/>
              <a:gd name="connsiteY58" fmla="*/ 4651970 h 6858000"/>
              <a:gd name="connsiteX59" fmla="*/ 922608 w 2422397"/>
              <a:gd name="connsiteY59" fmla="*/ 4649785 h 6858000"/>
              <a:gd name="connsiteX60" fmla="*/ 924139 w 2422397"/>
              <a:gd name="connsiteY60" fmla="*/ 4631605 h 6858000"/>
              <a:gd name="connsiteX61" fmla="*/ 985938 w 2422397"/>
              <a:gd name="connsiteY61" fmla="*/ 4515358 h 6858000"/>
              <a:gd name="connsiteX62" fmla="*/ 1011638 w 2422397"/>
              <a:gd name="connsiteY62" fmla="*/ 4352312 h 6858000"/>
              <a:gd name="connsiteX63" fmla="*/ 1049579 w 2422397"/>
              <a:gd name="connsiteY63" fmla="*/ 4237953 h 6858000"/>
              <a:gd name="connsiteX64" fmla="*/ 1041314 w 2422397"/>
              <a:gd name="connsiteY64" fmla="*/ 4139706 h 6858000"/>
              <a:gd name="connsiteX65" fmla="*/ 1049328 w 2422397"/>
              <a:gd name="connsiteY65" fmla="*/ 4134671 h 6858000"/>
              <a:gd name="connsiteX66" fmla="*/ 1061133 w 2422397"/>
              <a:gd name="connsiteY66" fmla="*/ 4074160 h 6858000"/>
              <a:gd name="connsiteX67" fmla="*/ 1059121 w 2422397"/>
              <a:gd name="connsiteY67" fmla="*/ 3844497 h 6858000"/>
              <a:gd name="connsiteX68" fmla="*/ 1083386 w 2422397"/>
              <a:gd name="connsiteY68" fmla="*/ 3726730 h 6858000"/>
              <a:gd name="connsiteX69" fmla="*/ 1098990 w 2422397"/>
              <a:gd name="connsiteY69" fmla="*/ 3687782 h 6858000"/>
              <a:gd name="connsiteX70" fmla="*/ 1124701 w 2422397"/>
              <a:gd name="connsiteY70" fmla="*/ 3622348 h 6858000"/>
              <a:gd name="connsiteX71" fmla="*/ 1161137 w 2422397"/>
              <a:gd name="connsiteY71" fmla="*/ 3580464 h 6858000"/>
              <a:gd name="connsiteX72" fmla="*/ 1175812 w 2422397"/>
              <a:gd name="connsiteY72" fmla="*/ 3522969 h 6858000"/>
              <a:gd name="connsiteX73" fmla="*/ 1156951 w 2422397"/>
              <a:gd name="connsiteY73" fmla="*/ 3500538 h 6858000"/>
              <a:gd name="connsiteX74" fmla="*/ 1179877 w 2422397"/>
              <a:gd name="connsiteY74" fmla="*/ 3441984 h 6858000"/>
              <a:gd name="connsiteX75" fmla="*/ 1217096 w 2422397"/>
              <a:gd name="connsiteY75" fmla="*/ 3354156 h 6858000"/>
              <a:gd name="connsiteX76" fmla="*/ 1232811 w 2422397"/>
              <a:gd name="connsiteY76" fmla="*/ 3301153 h 6858000"/>
              <a:gd name="connsiteX77" fmla="*/ 1281985 w 2422397"/>
              <a:gd name="connsiteY77" fmla="*/ 3158933 h 6858000"/>
              <a:gd name="connsiteX78" fmla="*/ 1335997 w 2422397"/>
              <a:gd name="connsiteY78" fmla="*/ 3018423 h 6858000"/>
              <a:gd name="connsiteX79" fmla="*/ 1394864 w 2422397"/>
              <a:gd name="connsiteY79" fmla="*/ 2946152 h 6858000"/>
              <a:gd name="connsiteX80" fmla="*/ 1436360 w 2422397"/>
              <a:gd name="connsiteY80" fmla="*/ 2829469 h 6858000"/>
              <a:gd name="connsiteX81" fmla="*/ 1447242 w 2422397"/>
              <a:gd name="connsiteY81" fmla="*/ 2811546 h 6858000"/>
              <a:gd name="connsiteX82" fmla="*/ 1449881 w 2422397"/>
              <a:gd name="connsiteY82" fmla="*/ 2781535 h 6858000"/>
              <a:gd name="connsiteX83" fmla="*/ 1459218 w 2422397"/>
              <a:gd name="connsiteY83" fmla="*/ 2660724 h 6858000"/>
              <a:gd name="connsiteX84" fmla="*/ 1455455 w 2422397"/>
              <a:gd name="connsiteY84" fmla="*/ 2560980 h 6858000"/>
              <a:gd name="connsiteX85" fmla="*/ 1497362 w 2422397"/>
              <a:gd name="connsiteY85" fmla="*/ 2456303 h 6858000"/>
              <a:gd name="connsiteX86" fmla="*/ 1507343 w 2422397"/>
              <a:gd name="connsiteY86" fmla="*/ 2385923 h 6858000"/>
              <a:gd name="connsiteX87" fmla="*/ 1540772 w 2422397"/>
              <a:gd name="connsiteY87" fmla="*/ 2256097 h 6858000"/>
              <a:gd name="connsiteX88" fmla="*/ 1569381 w 2422397"/>
              <a:gd name="connsiteY88" fmla="*/ 2165158 h 6858000"/>
              <a:gd name="connsiteX89" fmla="*/ 1576109 w 2422397"/>
              <a:gd name="connsiteY89" fmla="*/ 2078660 h 6858000"/>
              <a:gd name="connsiteX90" fmla="*/ 1564751 w 2422397"/>
              <a:gd name="connsiteY90" fmla="*/ 2009574 h 6858000"/>
              <a:gd name="connsiteX91" fmla="*/ 1571917 w 2422397"/>
              <a:gd name="connsiteY91" fmla="*/ 1903700 h 6858000"/>
              <a:gd name="connsiteX92" fmla="*/ 1564944 w 2422397"/>
              <a:gd name="connsiteY92" fmla="*/ 1821321 h 6858000"/>
              <a:gd name="connsiteX93" fmla="*/ 1579022 w 2422397"/>
              <a:gd name="connsiteY93" fmla="*/ 1718757 h 6858000"/>
              <a:gd name="connsiteX94" fmla="*/ 1590196 w 2422397"/>
              <a:gd name="connsiteY94" fmla="*/ 1595914 h 6858000"/>
              <a:gd name="connsiteX95" fmla="*/ 1624363 w 2422397"/>
              <a:gd name="connsiteY95" fmla="*/ 1502483 h 6858000"/>
              <a:gd name="connsiteX96" fmla="*/ 1631539 w 2422397"/>
              <a:gd name="connsiteY96" fmla="*/ 1431520 h 6858000"/>
              <a:gd name="connsiteX97" fmla="*/ 1646296 w 2422397"/>
              <a:gd name="connsiteY97" fmla="*/ 1333057 h 6858000"/>
              <a:gd name="connsiteX98" fmla="*/ 1696091 w 2422397"/>
              <a:gd name="connsiteY98" fmla="*/ 1202078 h 6858000"/>
              <a:gd name="connsiteX99" fmla="*/ 1706993 w 2422397"/>
              <a:gd name="connsiteY99" fmla="*/ 1104797 h 6858000"/>
              <a:gd name="connsiteX100" fmla="*/ 1777273 w 2422397"/>
              <a:gd name="connsiteY100" fmla="*/ 916268 h 6858000"/>
              <a:gd name="connsiteX101" fmla="*/ 1850836 w 2422397"/>
              <a:gd name="connsiteY101" fmla="*/ 825516 h 6858000"/>
              <a:gd name="connsiteX102" fmla="*/ 1911831 w 2422397"/>
              <a:gd name="connsiteY102" fmla="*/ 696577 h 6858000"/>
              <a:gd name="connsiteX103" fmla="*/ 1942209 w 2422397"/>
              <a:gd name="connsiteY103" fmla="*/ 575807 h 6858000"/>
              <a:gd name="connsiteX104" fmla="*/ 1951374 w 2422397"/>
              <a:gd name="connsiteY104" fmla="*/ 556682 h 6858000"/>
              <a:gd name="connsiteX105" fmla="*/ 1951170 w 2422397"/>
              <a:gd name="connsiteY105" fmla="*/ 526639 h 6858000"/>
              <a:gd name="connsiteX106" fmla="*/ 1949059 w 2422397"/>
              <a:gd name="connsiteY106" fmla="*/ 405872 h 6858000"/>
              <a:gd name="connsiteX107" fmla="*/ 1954018 w 2422397"/>
              <a:gd name="connsiteY107" fmla="*/ 307622 h 6858000"/>
              <a:gd name="connsiteX108" fmla="*/ 1967790 w 2422397"/>
              <a:gd name="connsiteY108" fmla="*/ 198682 h 6858000"/>
              <a:gd name="connsiteX109" fmla="*/ 1971093 w 2422397"/>
              <a:gd name="connsiteY109" fmla="*/ 127747 h 6858000"/>
              <a:gd name="connsiteX110" fmla="*/ 1951841 w 2422397"/>
              <a:gd name="connsiteY110" fmla="*/ 4678 h 6858000"/>
              <a:gd name="connsiteX111" fmla="*/ 1953649 w 2422397"/>
              <a:gd name="connsiteY111"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94129 w 2422397"/>
              <a:gd name="connsiteY35" fmla="*/ 5471630 h 6858000"/>
              <a:gd name="connsiteX36" fmla="*/ 723657 w 2422397"/>
              <a:gd name="connsiteY36" fmla="*/ 5356170 h 6858000"/>
              <a:gd name="connsiteX37" fmla="*/ 723661 w 2422397"/>
              <a:gd name="connsiteY37" fmla="*/ 5356076 h 6858000"/>
              <a:gd name="connsiteX38" fmla="*/ 725358 w 2422397"/>
              <a:gd name="connsiteY38" fmla="*/ 5309193 h 6858000"/>
              <a:gd name="connsiteX39" fmla="*/ 726926 w 2422397"/>
              <a:gd name="connsiteY39" fmla="*/ 5311182 h 6858000"/>
              <a:gd name="connsiteX40" fmla="*/ 727761 w 2422397"/>
              <a:gd name="connsiteY40" fmla="*/ 5304702 h 6858000"/>
              <a:gd name="connsiteX41" fmla="*/ 732974 w 2422397"/>
              <a:gd name="connsiteY41" fmla="*/ 5303522 h 6858000"/>
              <a:gd name="connsiteX42" fmla="*/ 762873 w 2422397"/>
              <a:gd name="connsiteY42" fmla="*/ 5269094 h 6858000"/>
              <a:gd name="connsiteX43" fmla="*/ 784867 w 2422397"/>
              <a:gd name="connsiteY43" fmla="*/ 5235785 h 6858000"/>
              <a:gd name="connsiteX44" fmla="*/ 796271 w 2422397"/>
              <a:gd name="connsiteY44" fmla="*/ 5175473 h 6858000"/>
              <a:gd name="connsiteX45" fmla="*/ 821529 w 2422397"/>
              <a:gd name="connsiteY45" fmla="*/ 5012929 h 6858000"/>
              <a:gd name="connsiteX46" fmla="*/ 846340 w 2422397"/>
              <a:gd name="connsiteY46" fmla="*/ 4944976 h 6858000"/>
              <a:gd name="connsiteX47" fmla="*/ 840157 w 2422397"/>
              <a:gd name="connsiteY47" fmla="*/ 4872869 h 6858000"/>
              <a:gd name="connsiteX48" fmla="*/ 855718 w 2422397"/>
              <a:gd name="connsiteY48" fmla="*/ 4850916 h 6858000"/>
              <a:gd name="connsiteX49" fmla="*/ 858709 w 2422397"/>
              <a:gd name="connsiteY49" fmla="*/ 4847264 h 6858000"/>
              <a:gd name="connsiteX50" fmla="*/ 863990 w 2422397"/>
              <a:gd name="connsiteY50" fmla="*/ 4829718 h 6858000"/>
              <a:gd name="connsiteX51" fmla="*/ 873842 w 2422397"/>
              <a:gd name="connsiteY51" fmla="*/ 4828439 h 6858000"/>
              <a:gd name="connsiteX52" fmla="*/ 887779 w 2422397"/>
              <a:gd name="connsiteY52" fmla="*/ 4804655 h 6858000"/>
              <a:gd name="connsiteX53" fmla="*/ 893894 w 2422397"/>
              <a:gd name="connsiteY53" fmla="*/ 4777060 h 6858000"/>
              <a:gd name="connsiteX54" fmla="*/ 883546 w 2422397"/>
              <a:gd name="connsiteY54" fmla="*/ 4777089 h 6858000"/>
              <a:gd name="connsiteX55" fmla="*/ 883812 w 2422397"/>
              <a:gd name="connsiteY55" fmla="*/ 4774559 h 6858000"/>
              <a:gd name="connsiteX56" fmla="*/ 903401 w 2422397"/>
              <a:gd name="connsiteY56" fmla="*/ 4679442 h 6858000"/>
              <a:gd name="connsiteX57" fmla="*/ 916253 w 2422397"/>
              <a:gd name="connsiteY57" fmla="*/ 4651970 h 6858000"/>
              <a:gd name="connsiteX58" fmla="*/ 922608 w 2422397"/>
              <a:gd name="connsiteY58" fmla="*/ 4649785 h 6858000"/>
              <a:gd name="connsiteX59" fmla="*/ 924139 w 2422397"/>
              <a:gd name="connsiteY59" fmla="*/ 4631605 h 6858000"/>
              <a:gd name="connsiteX60" fmla="*/ 985938 w 2422397"/>
              <a:gd name="connsiteY60" fmla="*/ 4515358 h 6858000"/>
              <a:gd name="connsiteX61" fmla="*/ 1011638 w 2422397"/>
              <a:gd name="connsiteY61" fmla="*/ 4352312 h 6858000"/>
              <a:gd name="connsiteX62" fmla="*/ 1049579 w 2422397"/>
              <a:gd name="connsiteY62" fmla="*/ 4237953 h 6858000"/>
              <a:gd name="connsiteX63" fmla="*/ 1041314 w 2422397"/>
              <a:gd name="connsiteY63" fmla="*/ 4139706 h 6858000"/>
              <a:gd name="connsiteX64" fmla="*/ 1049328 w 2422397"/>
              <a:gd name="connsiteY64" fmla="*/ 4134671 h 6858000"/>
              <a:gd name="connsiteX65" fmla="*/ 1061133 w 2422397"/>
              <a:gd name="connsiteY65" fmla="*/ 4074160 h 6858000"/>
              <a:gd name="connsiteX66" fmla="*/ 1059121 w 2422397"/>
              <a:gd name="connsiteY66" fmla="*/ 3844497 h 6858000"/>
              <a:gd name="connsiteX67" fmla="*/ 1083386 w 2422397"/>
              <a:gd name="connsiteY67" fmla="*/ 3726730 h 6858000"/>
              <a:gd name="connsiteX68" fmla="*/ 1098990 w 2422397"/>
              <a:gd name="connsiteY68" fmla="*/ 3687782 h 6858000"/>
              <a:gd name="connsiteX69" fmla="*/ 1124701 w 2422397"/>
              <a:gd name="connsiteY69" fmla="*/ 3622348 h 6858000"/>
              <a:gd name="connsiteX70" fmla="*/ 1161137 w 2422397"/>
              <a:gd name="connsiteY70" fmla="*/ 3580464 h 6858000"/>
              <a:gd name="connsiteX71" fmla="*/ 1175812 w 2422397"/>
              <a:gd name="connsiteY71" fmla="*/ 3522969 h 6858000"/>
              <a:gd name="connsiteX72" fmla="*/ 1156951 w 2422397"/>
              <a:gd name="connsiteY72" fmla="*/ 3500538 h 6858000"/>
              <a:gd name="connsiteX73" fmla="*/ 1179877 w 2422397"/>
              <a:gd name="connsiteY73" fmla="*/ 3441984 h 6858000"/>
              <a:gd name="connsiteX74" fmla="*/ 1217096 w 2422397"/>
              <a:gd name="connsiteY74" fmla="*/ 3354156 h 6858000"/>
              <a:gd name="connsiteX75" fmla="*/ 1232811 w 2422397"/>
              <a:gd name="connsiteY75" fmla="*/ 3301153 h 6858000"/>
              <a:gd name="connsiteX76" fmla="*/ 1281985 w 2422397"/>
              <a:gd name="connsiteY76" fmla="*/ 3158933 h 6858000"/>
              <a:gd name="connsiteX77" fmla="*/ 1335997 w 2422397"/>
              <a:gd name="connsiteY77" fmla="*/ 3018423 h 6858000"/>
              <a:gd name="connsiteX78" fmla="*/ 1394864 w 2422397"/>
              <a:gd name="connsiteY78" fmla="*/ 2946152 h 6858000"/>
              <a:gd name="connsiteX79" fmla="*/ 1436360 w 2422397"/>
              <a:gd name="connsiteY79" fmla="*/ 2829469 h 6858000"/>
              <a:gd name="connsiteX80" fmla="*/ 1447242 w 2422397"/>
              <a:gd name="connsiteY80" fmla="*/ 2811546 h 6858000"/>
              <a:gd name="connsiteX81" fmla="*/ 1449881 w 2422397"/>
              <a:gd name="connsiteY81" fmla="*/ 2781535 h 6858000"/>
              <a:gd name="connsiteX82" fmla="*/ 1459218 w 2422397"/>
              <a:gd name="connsiteY82" fmla="*/ 2660724 h 6858000"/>
              <a:gd name="connsiteX83" fmla="*/ 1455455 w 2422397"/>
              <a:gd name="connsiteY83" fmla="*/ 2560980 h 6858000"/>
              <a:gd name="connsiteX84" fmla="*/ 1497362 w 2422397"/>
              <a:gd name="connsiteY84" fmla="*/ 2456303 h 6858000"/>
              <a:gd name="connsiteX85" fmla="*/ 1507343 w 2422397"/>
              <a:gd name="connsiteY85" fmla="*/ 2385923 h 6858000"/>
              <a:gd name="connsiteX86" fmla="*/ 1540772 w 2422397"/>
              <a:gd name="connsiteY86" fmla="*/ 2256097 h 6858000"/>
              <a:gd name="connsiteX87" fmla="*/ 1569381 w 2422397"/>
              <a:gd name="connsiteY87" fmla="*/ 2165158 h 6858000"/>
              <a:gd name="connsiteX88" fmla="*/ 1576109 w 2422397"/>
              <a:gd name="connsiteY88" fmla="*/ 2078660 h 6858000"/>
              <a:gd name="connsiteX89" fmla="*/ 1564751 w 2422397"/>
              <a:gd name="connsiteY89" fmla="*/ 2009574 h 6858000"/>
              <a:gd name="connsiteX90" fmla="*/ 1571917 w 2422397"/>
              <a:gd name="connsiteY90" fmla="*/ 1903700 h 6858000"/>
              <a:gd name="connsiteX91" fmla="*/ 1564944 w 2422397"/>
              <a:gd name="connsiteY91" fmla="*/ 1821321 h 6858000"/>
              <a:gd name="connsiteX92" fmla="*/ 1579022 w 2422397"/>
              <a:gd name="connsiteY92" fmla="*/ 1718757 h 6858000"/>
              <a:gd name="connsiteX93" fmla="*/ 1590196 w 2422397"/>
              <a:gd name="connsiteY93" fmla="*/ 1595914 h 6858000"/>
              <a:gd name="connsiteX94" fmla="*/ 1624363 w 2422397"/>
              <a:gd name="connsiteY94" fmla="*/ 1502483 h 6858000"/>
              <a:gd name="connsiteX95" fmla="*/ 1631539 w 2422397"/>
              <a:gd name="connsiteY95" fmla="*/ 1431520 h 6858000"/>
              <a:gd name="connsiteX96" fmla="*/ 1646296 w 2422397"/>
              <a:gd name="connsiteY96" fmla="*/ 1333057 h 6858000"/>
              <a:gd name="connsiteX97" fmla="*/ 1696091 w 2422397"/>
              <a:gd name="connsiteY97" fmla="*/ 1202078 h 6858000"/>
              <a:gd name="connsiteX98" fmla="*/ 1706993 w 2422397"/>
              <a:gd name="connsiteY98" fmla="*/ 1104797 h 6858000"/>
              <a:gd name="connsiteX99" fmla="*/ 1777273 w 2422397"/>
              <a:gd name="connsiteY99" fmla="*/ 916268 h 6858000"/>
              <a:gd name="connsiteX100" fmla="*/ 1850836 w 2422397"/>
              <a:gd name="connsiteY100" fmla="*/ 825516 h 6858000"/>
              <a:gd name="connsiteX101" fmla="*/ 1911831 w 2422397"/>
              <a:gd name="connsiteY101" fmla="*/ 696577 h 6858000"/>
              <a:gd name="connsiteX102" fmla="*/ 1942209 w 2422397"/>
              <a:gd name="connsiteY102" fmla="*/ 575807 h 6858000"/>
              <a:gd name="connsiteX103" fmla="*/ 1951374 w 2422397"/>
              <a:gd name="connsiteY103" fmla="*/ 556682 h 6858000"/>
              <a:gd name="connsiteX104" fmla="*/ 1951170 w 2422397"/>
              <a:gd name="connsiteY104" fmla="*/ 526639 h 6858000"/>
              <a:gd name="connsiteX105" fmla="*/ 1949059 w 2422397"/>
              <a:gd name="connsiteY105" fmla="*/ 405872 h 6858000"/>
              <a:gd name="connsiteX106" fmla="*/ 1954018 w 2422397"/>
              <a:gd name="connsiteY106" fmla="*/ 307622 h 6858000"/>
              <a:gd name="connsiteX107" fmla="*/ 1967790 w 2422397"/>
              <a:gd name="connsiteY107" fmla="*/ 198682 h 6858000"/>
              <a:gd name="connsiteX108" fmla="*/ 1971093 w 2422397"/>
              <a:gd name="connsiteY108" fmla="*/ 127747 h 6858000"/>
              <a:gd name="connsiteX109" fmla="*/ 1951841 w 2422397"/>
              <a:gd name="connsiteY109" fmla="*/ 4678 h 6858000"/>
              <a:gd name="connsiteX110" fmla="*/ 1953649 w 2422397"/>
              <a:gd name="connsiteY110"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79667 w 2422397"/>
              <a:gd name="connsiteY9" fmla="*/ 6581637 h 6858000"/>
              <a:gd name="connsiteX10" fmla="*/ 168724 w 2422397"/>
              <a:gd name="connsiteY10" fmla="*/ 6547069 h 6858000"/>
              <a:gd name="connsiteX11" fmla="*/ 199197 w 2422397"/>
              <a:gd name="connsiteY11" fmla="*/ 6509743 h 6858000"/>
              <a:gd name="connsiteX12" fmla="*/ 247224 w 2422397"/>
              <a:gd name="connsiteY12" fmla="*/ 6455839 h 6858000"/>
              <a:gd name="connsiteX13" fmla="*/ 270687 w 2422397"/>
              <a:gd name="connsiteY13" fmla="*/ 6418363 h 6858000"/>
              <a:gd name="connsiteX14" fmla="*/ 339376 w 2422397"/>
              <a:gd name="connsiteY14" fmla="*/ 6322934 h 6858000"/>
              <a:gd name="connsiteX15" fmla="*/ 393529 w 2422397"/>
              <a:gd name="connsiteY15" fmla="*/ 6259863 h 6858000"/>
              <a:gd name="connsiteX16" fmla="*/ 443949 w 2422397"/>
              <a:gd name="connsiteY16" fmla="*/ 6218313 h 6858000"/>
              <a:gd name="connsiteX17" fmla="*/ 478259 w 2422397"/>
              <a:gd name="connsiteY17" fmla="*/ 6183918 h 6858000"/>
              <a:gd name="connsiteX18" fmla="*/ 482177 w 2422397"/>
              <a:gd name="connsiteY18" fmla="*/ 6173358 h 6858000"/>
              <a:gd name="connsiteX19" fmla="*/ 482556 w 2422397"/>
              <a:gd name="connsiteY19" fmla="*/ 6173443 h 6858000"/>
              <a:gd name="connsiteX20" fmla="*/ 485673 w 2422397"/>
              <a:gd name="connsiteY20" fmla="*/ 6162875 h 6858000"/>
              <a:gd name="connsiteX21" fmla="*/ 524588 w 2422397"/>
              <a:gd name="connsiteY21" fmla="*/ 6111327 h 6858000"/>
              <a:gd name="connsiteX22" fmla="*/ 547843 w 2422397"/>
              <a:gd name="connsiteY22" fmla="*/ 6075666 h 6858000"/>
              <a:gd name="connsiteX23" fmla="*/ 562259 w 2422397"/>
              <a:gd name="connsiteY23" fmla="*/ 6054865 h 6858000"/>
              <a:gd name="connsiteX24" fmla="*/ 571463 w 2422397"/>
              <a:gd name="connsiteY24" fmla="*/ 6045606 h 6858000"/>
              <a:gd name="connsiteX25" fmla="*/ 573012 w 2422397"/>
              <a:gd name="connsiteY25" fmla="*/ 6046223 h 6858000"/>
              <a:gd name="connsiteX26" fmla="*/ 584071 w 2422397"/>
              <a:gd name="connsiteY26" fmla="*/ 5992286 h 6858000"/>
              <a:gd name="connsiteX27" fmla="*/ 587812 w 2422397"/>
              <a:gd name="connsiteY27" fmla="*/ 5987907 h 6858000"/>
              <a:gd name="connsiteX28" fmla="*/ 592115 w 2422397"/>
              <a:gd name="connsiteY28" fmla="*/ 5949187 h 6858000"/>
              <a:gd name="connsiteX29" fmla="*/ 595889 w 2422397"/>
              <a:gd name="connsiteY29" fmla="*/ 5931081 h 6858000"/>
              <a:gd name="connsiteX30" fmla="*/ 593758 w 2422397"/>
              <a:gd name="connsiteY30" fmla="*/ 5922047 h 6858000"/>
              <a:gd name="connsiteX31" fmla="*/ 600949 w 2422397"/>
              <a:gd name="connsiteY31" fmla="*/ 5897316 h 6858000"/>
              <a:gd name="connsiteX32" fmla="*/ 602981 w 2422397"/>
              <a:gd name="connsiteY32" fmla="*/ 5895955 h 6858000"/>
              <a:gd name="connsiteX33" fmla="*/ 604430 w 2422397"/>
              <a:gd name="connsiteY33" fmla="*/ 5870052 h 6858000"/>
              <a:gd name="connsiteX34" fmla="*/ 631983 w 2422397"/>
              <a:gd name="connsiteY34" fmla="*/ 5814475 h 6858000"/>
              <a:gd name="connsiteX35" fmla="*/ 654861 w 2422397"/>
              <a:gd name="connsiteY35" fmla="*/ 5538948 h 6858000"/>
              <a:gd name="connsiteX36" fmla="*/ 723657 w 2422397"/>
              <a:gd name="connsiteY36" fmla="*/ 5356170 h 6858000"/>
              <a:gd name="connsiteX37" fmla="*/ 723661 w 2422397"/>
              <a:gd name="connsiteY37" fmla="*/ 5356076 h 6858000"/>
              <a:gd name="connsiteX38" fmla="*/ 725358 w 2422397"/>
              <a:gd name="connsiteY38" fmla="*/ 5309193 h 6858000"/>
              <a:gd name="connsiteX39" fmla="*/ 726926 w 2422397"/>
              <a:gd name="connsiteY39" fmla="*/ 5311182 h 6858000"/>
              <a:gd name="connsiteX40" fmla="*/ 727761 w 2422397"/>
              <a:gd name="connsiteY40" fmla="*/ 5304702 h 6858000"/>
              <a:gd name="connsiteX41" fmla="*/ 732974 w 2422397"/>
              <a:gd name="connsiteY41" fmla="*/ 5303522 h 6858000"/>
              <a:gd name="connsiteX42" fmla="*/ 762873 w 2422397"/>
              <a:gd name="connsiteY42" fmla="*/ 5269094 h 6858000"/>
              <a:gd name="connsiteX43" fmla="*/ 784867 w 2422397"/>
              <a:gd name="connsiteY43" fmla="*/ 5235785 h 6858000"/>
              <a:gd name="connsiteX44" fmla="*/ 796271 w 2422397"/>
              <a:gd name="connsiteY44" fmla="*/ 5175473 h 6858000"/>
              <a:gd name="connsiteX45" fmla="*/ 821529 w 2422397"/>
              <a:gd name="connsiteY45" fmla="*/ 5012929 h 6858000"/>
              <a:gd name="connsiteX46" fmla="*/ 846340 w 2422397"/>
              <a:gd name="connsiteY46" fmla="*/ 4944976 h 6858000"/>
              <a:gd name="connsiteX47" fmla="*/ 840157 w 2422397"/>
              <a:gd name="connsiteY47" fmla="*/ 4872869 h 6858000"/>
              <a:gd name="connsiteX48" fmla="*/ 855718 w 2422397"/>
              <a:gd name="connsiteY48" fmla="*/ 4850916 h 6858000"/>
              <a:gd name="connsiteX49" fmla="*/ 858709 w 2422397"/>
              <a:gd name="connsiteY49" fmla="*/ 4847264 h 6858000"/>
              <a:gd name="connsiteX50" fmla="*/ 863990 w 2422397"/>
              <a:gd name="connsiteY50" fmla="*/ 4829718 h 6858000"/>
              <a:gd name="connsiteX51" fmla="*/ 873842 w 2422397"/>
              <a:gd name="connsiteY51" fmla="*/ 4828439 h 6858000"/>
              <a:gd name="connsiteX52" fmla="*/ 887779 w 2422397"/>
              <a:gd name="connsiteY52" fmla="*/ 4804655 h 6858000"/>
              <a:gd name="connsiteX53" fmla="*/ 893894 w 2422397"/>
              <a:gd name="connsiteY53" fmla="*/ 4777060 h 6858000"/>
              <a:gd name="connsiteX54" fmla="*/ 883546 w 2422397"/>
              <a:gd name="connsiteY54" fmla="*/ 4777089 h 6858000"/>
              <a:gd name="connsiteX55" fmla="*/ 883812 w 2422397"/>
              <a:gd name="connsiteY55" fmla="*/ 4774559 h 6858000"/>
              <a:gd name="connsiteX56" fmla="*/ 903401 w 2422397"/>
              <a:gd name="connsiteY56" fmla="*/ 4679442 h 6858000"/>
              <a:gd name="connsiteX57" fmla="*/ 916253 w 2422397"/>
              <a:gd name="connsiteY57" fmla="*/ 4651970 h 6858000"/>
              <a:gd name="connsiteX58" fmla="*/ 922608 w 2422397"/>
              <a:gd name="connsiteY58" fmla="*/ 4649785 h 6858000"/>
              <a:gd name="connsiteX59" fmla="*/ 924139 w 2422397"/>
              <a:gd name="connsiteY59" fmla="*/ 4631605 h 6858000"/>
              <a:gd name="connsiteX60" fmla="*/ 985938 w 2422397"/>
              <a:gd name="connsiteY60" fmla="*/ 4515358 h 6858000"/>
              <a:gd name="connsiteX61" fmla="*/ 1011638 w 2422397"/>
              <a:gd name="connsiteY61" fmla="*/ 4352312 h 6858000"/>
              <a:gd name="connsiteX62" fmla="*/ 1049579 w 2422397"/>
              <a:gd name="connsiteY62" fmla="*/ 4237953 h 6858000"/>
              <a:gd name="connsiteX63" fmla="*/ 1041314 w 2422397"/>
              <a:gd name="connsiteY63" fmla="*/ 4139706 h 6858000"/>
              <a:gd name="connsiteX64" fmla="*/ 1049328 w 2422397"/>
              <a:gd name="connsiteY64" fmla="*/ 4134671 h 6858000"/>
              <a:gd name="connsiteX65" fmla="*/ 1061133 w 2422397"/>
              <a:gd name="connsiteY65" fmla="*/ 4074160 h 6858000"/>
              <a:gd name="connsiteX66" fmla="*/ 1059121 w 2422397"/>
              <a:gd name="connsiteY66" fmla="*/ 3844497 h 6858000"/>
              <a:gd name="connsiteX67" fmla="*/ 1083386 w 2422397"/>
              <a:gd name="connsiteY67" fmla="*/ 3726730 h 6858000"/>
              <a:gd name="connsiteX68" fmla="*/ 1098990 w 2422397"/>
              <a:gd name="connsiteY68" fmla="*/ 3687782 h 6858000"/>
              <a:gd name="connsiteX69" fmla="*/ 1124701 w 2422397"/>
              <a:gd name="connsiteY69" fmla="*/ 3622348 h 6858000"/>
              <a:gd name="connsiteX70" fmla="*/ 1161137 w 2422397"/>
              <a:gd name="connsiteY70" fmla="*/ 3580464 h 6858000"/>
              <a:gd name="connsiteX71" fmla="*/ 1175812 w 2422397"/>
              <a:gd name="connsiteY71" fmla="*/ 3522969 h 6858000"/>
              <a:gd name="connsiteX72" fmla="*/ 1156951 w 2422397"/>
              <a:gd name="connsiteY72" fmla="*/ 3500538 h 6858000"/>
              <a:gd name="connsiteX73" fmla="*/ 1179877 w 2422397"/>
              <a:gd name="connsiteY73" fmla="*/ 3441984 h 6858000"/>
              <a:gd name="connsiteX74" fmla="*/ 1217096 w 2422397"/>
              <a:gd name="connsiteY74" fmla="*/ 3354156 h 6858000"/>
              <a:gd name="connsiteX75" fmla="*/ 1232811 w 2422397"/>
              <a:gd name="connsiteY75" fmla="*/ 3301153 h 6858000"/>
              <a:gd name="connsiteX76" fmla="*/ 1281985 w 2422397"/>
              <a:gd name="connsiteY76" fmla="*/ 3158933 h 6858000"/>
              <a:gd name="connsiteX77" fmla="*/ 1335997 w 2422397"/>
              <a:gd name="connsiteY77" fmla="*/ 3018423 h 6858000"/>
              <a:gd name="connsiteX78" fmla="*/ 1394864 w 2422397"/>
              <a:gd name="connsiteY78" fmla="*/ 2946152 h 6858000"/>
              <a:gd name="connsiteX79" fmla="*/ 1436360 w 2422397"/>
              <a:gd name="connsiteY79" fmla="*/ 2829469 h 6858000"/>
              <a:gd name="connsiteX80" fmla="*/ 1447242 w 2422397"/>
              <a:gd name="connsiteY80" fmla="*/ 2811546 h 6858000"/>
              <a:gd name="connsiteX81" fmla="*/ 1449881 w 2422397"/>
              <a:gd name="connsiteY81" fmla="*/ 2781535 h 6858000"/>
              <a:gd name="connsiteX82" fmla="*/ 1459218 w 2422397"/>
              <a:gd name="connsiteY82" fmla="*/ 2660724 h 6858000"/>
              <a:gd name="connsiteX83" fmla="*/ 1455455 w 2422397"/>
              <a:gd name="connsiteY83" fmla="*/ 2560980 h 6858000"/>
              <a:gd name="connsiteX84" fmla="*/ 1497362 w 2422397"/>
              <a:gd name="connsiteY84" fmla="*/ 2456303 h 6858000"/>
              <a:gd name="connsiteX85" fmla="*/ 1507343 w 2422397"/>
              <a:gd name="connsiteY85" fmla="*/ 2385923 h 6858000"/>
              <a:gd name="connsiteX86" fmla="*/ 1540772 w 2422397"/>
              <a:gd name="connsiteY86" fmla="*/ 2256097 h 6858000"/>
              <a:gd name="connsiteX87" fmla="*/ 1569381 w 2422397"/>
              <a:gd name="connsiteY87" fmla="*/ 2165158 h 6858000"/>
              <a:gd name="connsiteX88" fmla="*/ 1576109 w 2422397"/>
              <a:gd name="connsiteY88" fmla="*/ 2078660 h 6858000"/>
              <a:gd name="connsiteX89" fmla="*/ 1564751 w 2422397"/>
              <a:gd name="connsiteY89" fmla="*/ 2009574 h 6858000"/>
              <a:gd name="connsiteX90" fmla="*/ 1571917 w 2422397"/>
              <a:gd name="connsiteY90" fmla="*/ 1903700 h 6858000"/>
              <a:gd name="connsiteX91" fmla="*/ 1564944 w 2422397"/>
              <a:gd name="connsiteY91" fmla="*/ 1821321 h 6858000"/>
              <a:gd name="connsiteX92" fmla="*/ 1579022 w 2422397"/>
              <a:gd name="connsiteY92" fmla="*/ 1718757 h 6858000"/>
              <a:gd name="connsiteX93" fmla="*/ 1590196 w 2422397"/>
              <a:gd name="connsiteY93" fmla="*/ 1595914 h 6858000"/>
              <a:gd name="connsiteX94" fmla="*/ 1624363 w 2422397"/>
              <a:gd name="connsiteY94" fmla="*/ 1502483 h 6858000"/>
              <a:gd name="connsiteX95" fmla="*/ 1631539 w 2422397"/>
              <a:gd name="connsiteY95" fmla="*/ 1431520 h 6858000"/>
              <a:gd name="connsiteX96" fmla="*/ 1646296 w 2422397"/>
              <a:gd name="connsiteY96" fmla="*/ 1333057 h 6858000"/>
              <a:gd name="connsiteX97" fmla="*/ 1696091 w 2422397"/>
              <a:gd name="connsiteY97" fmla="*/ 1202078 h 6858000"/>
              <a:gd name="connsiteX98" fmla="*/ 1706993 w 2422397"/>
              <a:gd name="connsiteY98" fmla="*/ 1104797 h 6858000"/>
              <a:gd name="connsiteX99" fmla="*/ 1777273 w 2422397"/>
              <a:gd name="connsiteY99" fmla="*/ 916268 h 6858000"/>
              <a:gd name="connsiteX100" fmla="*/ 1850836 w 2422397"/>
              <a:gd name="connsiteY100" fmla="*/ 825516 h 6858000"/>
              <a:gd name="connsiteX101" fmla="*/ 1911831 w 2422397"/>
              <a:gd name="connsiteY101" fmla="*/ 696577 h 6858000"/>
              <a:gd name="connsiteX102" fmla="*/ 1942209 w 2422397"/>
              <a:gd name="connsiteY102" fmla="*/ 575807 h 6858000"/>
              <a:gd name="connsiteX103" fmla="*/ 1951374 w 2422397"/>
              <a:gd name="connsiteY103" fmla="*/ 556682 h 6858000"/>
              <a:gd name="connsiteX104" fmla="*/ 1951170 w 2422397"/>
              <a:gd name="connsiteY104" fmla="*/ 526639 h 6858000"/>
              <a:gd name="connsiteX105" fmla="*/ 1949059 w 2422397"/>
              <a:gd name="connsiteY105" fmla="*/ 405872 h 6858000"/>
              <a:gd name="connsiteX106" fmla="*/ 1954018 w 2422397"/>
              <a:gd name="connsiteY106" fmla="*/ 307622 h 6858000"/>
              <a:gd name="connsiteX107" fmla="*/ 1967790 w 2422397"/>
              <a:gd name="connsiteY107" fmla="*/ 198682 h 6858000"/>
              <a:gd name="connsiteX108" fmla="*/ 1971093 w 2422397"/>
              <a:gd name="connsiteY108" fmla="*/ 127747 h 6858000"/>
              <a:gd name="connsiteX109" fmla="*/ 1951841 w 2422397"/>
              <a:gd name="connsiteY109" fmla="*/ 4678 h 6858000"/>
              <a:gd name="connsiteX110" fmla="*/ 1953649 w 2422397"/>
              <a:gd name="connsiteY110"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56158 w 2422397"/>
              <a:gd name="connsiteY8" fmla="*/ 6624029 h 6858000"/>
              <a:gd name="connsiteX9" fmla="*/ 168724 w 2422397"/>
              <a:gd name="connsiteY9" fmla="*/ 6547069 h 6858000"/>
              <a:gd name="connsiteX10" fmla="*/ 199197 w 2422397"/>
              <a:gd name="connsiteY10" fmla="*/ 6509743 h 6858000"/>
              <a:gd name="connsiteX11" fmla="*/ 247224 w 2422397"/>
              <a:gd name="connsiteY11" fmla="*/ 6455839 h 6858000"/>
              <a:gd name="connsiteX12" fmla="*/ 270687 w 2422397"/>
              <a:gd name="connsiteY12" fmla="*/ 6418363 h 6858000"/>
              <a:gd name="connsiteX13" fmla="*/ 339376 w 2422397"/>
              <a:gd name="connsiteY13" fmla="*/ 6322934 h 6858000"/>
              <a:gd name="connsiteX14" fmla="*/ 393529 w 2422397"/>
              <a:gd name="connsiteY14" fmla="*/ 6259863 h 6858000"/>
              <a:gd name="connsiteX15" fmla="*/ 443949 w 2422397"/>
              <a:gd name="connsiteY15" fmla="*/ 6218313 h 6858000"/>
              <a:gd name="connsiteX16" fmla="*/ 478259 w 2422397"/>
              <a:gd name="connsiteY16" fmla="*/ 6183918 h 6858000"/>
              <a:gd name="connsiteX17" fmla="*/ 482177 w 2422397"/>
              <a:gd name="connsiteY17" fmla="*/ 6173358 h 6858000"/>
              <a:gd name="connsiteX18" fmla="*/ 482556 w 2422397"/>
              <a:gd name="connsiteY18" fmla="*/ 6173443 h 6858000"/>
              <a:gd name="connsiteX19" fmla="*/ 485673 w 2422397"/>
              <a:gd name="connsiteY19" fmla="*/ 6162875 h 6858000"/>
              <a:gd name="connsiteX20" fmla="*/ 524588 w 2422397"/>
              <a:gd name="connsiteY20" fmla="*/ 6111327 h 6858000"/>
              <a:gd name="connsiteX21" fmla="*/ 547843 w 2422397"/>
              <a:gd name="connsiteY21" fmla="*/ 6075666 h 6858000"/>
              <a:gd name="connsiteX22" fmla="*/ 562259 w 2422397"/>
              <a:gd name="connsiteY22" fmla="*/ 6054865 h 6858000"/>
              <a:gd name="connsiteX23" fmla="*/ 571463 w 2422397"/>
              <a:gd name="connsiteY23" fmla="*/ 6045606 h 6858000"/>
              <a:gd name="connsiteX24" fmla="*/ 573012 w 2422397"/>
              <a:gd name="connsiteY24" fmla="*/ 6046223 h 6858000"/>
              <a:gd name="connsiteX25" fmla="*/ 584071 w 2422397"/>
              <a:gd name="connsiteY25" fmla="*/ 5992286 h 6858000"/>
              <a:gd name="connsiteX26" fmla="*/ 587812 w 2422397"/>
              <a:gd name="connsiteY26" fmla="*/ 5987907 h 6858000"/>
              <a:gd name="connsiteX27" fmla="*/ 592115 w 2422397"/>
              <a:gd name="connsiteY27" fmla="*/ 5949187 h 6858000"/>
              <a:gd name="connsiteX28" fmla="*/ 595889 w 2422397"/>
              <a:gd name="connsiteY28" fmla="*/ 5931081 h 6858000"/>
              <a:gd name="connsiteX29" fmla="*/ 593758 w 2422397"/>
              <a:gd name="connsiteY29" fmla="*/ 5922047 h 6858000"/>
              <a:gd name="connsiteX30" fmla="*/ 600949 w 2422397"/>
              <a:gd name="connsiteY30" fmla="*/ 5897316 h 6858000"/>
              <a:gd name="connsiteX31" fmla="*/ 602981 w 2422397"/>
              <a:gd name="connsiteY31" fmla="*/ 5895955 h 6858000"/>
              <a:gd name="connsiteX32" fmla="*/ 604430 w 2422397"/>
              <a:gd name="connsiteY32" fmla="*/ 5870052 h 6858000"/>
              <a:gd name="connsiteX33" fmla="*/ 631983 w 2422397"/>
              <a:gd name="connsiteY33" fmla="*/ 5814475 h 6858000"/>
              <a:gd name="connsiteX34" fmla="*/ 654861 w 2422397"/>
              <a:gd name="connsiteY34" fmla="*/ 5538948 h 6858000"/>
              <a:gd name="connsiteX35" fmla="*/ 723657 w 2422397"/>
              <a:gd name="connsiteY35" fmla="*/ 5356170 h 6858000"/>
              <a:gd name="connsiteX36" fmla="*/ 723661 w 2422397"/>
              <a:gd name="connsiteY36" fmla="*/ 5356076 h 6858000"/>
              <a:gd name="connsiteX37" fmla="*/ 725358 w 2422397"/>
              <a:gd name="connsiteY37" fmla="*/ 5309193 h 6858000"/>
              <a:gd name="connsiteX38" fmla="*/ 726926 w 2422397"/>
              <a:gd name="connsiteY38" fmla="*/ 5311182 h 6858000"/>
              <a:gd name="connsiteX39" fmla="*/ 727761 w 2422397"/>
              <a:gd name="connsiteY39" fmla="*/ 5304702 h 6858000"/>
              <a:gd name="connsiteX40" fmla="*/ 732974 w 2422397"/>
              <a:gd name="connsiteY40" fmla="*/ 5303522 h 6858000"/>
              <a:gd name="connsiteX41" fmla="*/ 762873 w 2422397"/>
              <a:gd name="connsiteY41" fmla="*/ 5269094 h 6858000"/>
              <a:gd name="connsiteX42" fmla="*/ 784867 w 2422397"/>
              <a:gd name="connsiteY42" fmla="*/ 5235785 h 6858000"/>
              <a:gd name="connsiteX43" fmla="*/ 796271 w 2422397"/>
              <a:gd name="connsiteY43" fmla="*/ 5175473 h 6858000"/>
              <a:gd name="connsiteX44" fmla="*/ 821529 w 2422397"/>
              <a:gd name="connsiteY44" fmla="*/ 5012929 h 6858000"/>
              <a:gd name="connsiteX45" fmla="*/ 846340 w 2422397"/>
              <a:gd name="connsiteY45" fmla="*/ 4944976 h 6858000"/>
              <a:gd name="connsiteX46" fmla="*/ 840157 w 2422397"/>
              <a:gd name="connsiteY46" fmla="*/ 4872869 h 6858000"/>
              <a:gd name="connsiteX47" fmla="*/ 855718 w 2422397"/>
              <a:gd name="connsiteY47" fmla="*/ 4850916 h 6858000"/>
              <a:gd name="connsiteX48" fmla="*/ 858709 w 2422397"/>
              <a:gd name="connsiteY48" fmla="*/ 4847264 h 6858000"/>
              <a:gd name="connsiteX49" fmla="*/ 863990 w 2422397"/>
              <a:gd name="connsiteY49" fmla="*/ 4829718 h 6858000"/>
              <a:gd name="connsiteX50" fmla="*/ 873842 w 2422397"/>
              <a:gd name="connsiteY50" fmla="*/ 4828439 h 6858000"/>
              <a:gd name="connsiteX51" fmla="*/ 887779 w 2422397"/>
              <a:gd name="connsiteY51" fmla="*/ 4804655 h 6858000"/>
              <a:gd name="connsiteX52" fmla="*/ 893894 w 2422397"/>
              <a:gd name="connsiteY52" fmla="*/ 4777060 h 6858000"/>
              <a:gd name="connsiteX53" fmla="*/ 883546 w 2422397"/>
              <a:gd name="connsiteY53" fmla="*/ 4777089 h 6858000"/>
              <a:gd name="connsiteX54" fmla="*/ 883812 w 2422397"/>
              <a:gd name="connsiteY54" fmla="*/ 4774559 h 6858000"/>
              <a:gd name="connsiteX55" fmla="*/ 903401 w 2422397"/>
              <a:gd name="connsiteY55" fmla="*/ 4679442 h 6858000"/>
              <a:gd name="connsiteX56" fmla="*/ 916253 w 2422397"/>
              <a:gd name="connsiteY56" fmla="*/ 4651970 h 6858000"/>
              <a:gd name="connsiteX57" fmla="*/ 922608 w 2422397"/>
              <a:gd name="connsiteY57" fmla="*/ 4649785 h 6858000"/>
              <a:gd name="connsiteX58" fmla="*/ 924139 w 2422397"/>
              <a:gd name="connsiteY58" fmla="*/ 4631605 h 6858000"/>
              <a:gd name="connsiteX59" fmla="*/ 985938 w 2422397"/>
              <a:gd name="connsiteY59" fmla="*/ 4515358 h 6858000"/>
              <a:gd name="connsiteX60" fmla="*/ 1011638 w 2422397"/>
              <a:gd name="connsiteY60" fmla="*/ 4352312 h 6858000"/>
              <a:gd name="connsiteX61" fmla="*/ 1049579 w 2422397"/>
              <a:gd name="connsiteY61" fmla="*/ 4237953 h 6858000"/>
              <a:gd name="connsiteX62" fmla="*/ 1041314 w 2422397"/>
              <a:gd name="connsiteY62" fmla="*/ 4139706 h 6858000"/>
              <a:gd name="connsiteX63" fmla="*/ 1049328 w 2422397"/>
              <a:gd name="connsiteY63" fmla="*/ 4134671 h 6858000"/>
              <a:gd name="connsiteX64" fmla="*/ 1061133 w 2422397"/>
              <a:gd name="connsiteY64" fmla="*/ 4074160 h 6858000"/>
              <a:gd name="connsiteX65" fmla="*/ 1059121 w 2422397"/>
              <a:gd name="connsiteY65" fmla="*/ 3844497 h 6858000"/>
              <a:gd name="connsiteX66" fmla="*/ 1083386 w 2422397"/>
              <a:gd name="connsiteY66" fmla="*/ 3726730 h 6858000"/>
              <a:gd name="connsiteX67" fmla="*/ 1098990 w 2422397"/>
              <a:gd name="connsiteY67" fmla="*/ 3687782 h 6858000"/>
              <a:gd name="connsiteX68" fmla="*/ 1124701 w 2422397"/>
              <a:gd name="connsiteY68" fmla="*/ 3622348 h 6858000"/>
              <a:gd name="connsiteX69" fmla="*/ 1161137 w 2422397"/>
              <a:gd name="connsiteY69" fmla="*/ 3580464 h 6858000"/>
              <a:gd name="connsiteX70" fmla="*/ 1175812 w 2422397"/>
              <a:gd name="connsiteY70" fmla="*/ 3522969 h 6858000"/>
              <a:gd name="connsiteX71" fmla="*/ 1156951 w 2422397"/>
              <a:gd name="connsiteY71" fmla="*/ 3500538 h 6858000"/>
              <a:gd name="connsiteX72" fmla="*/ 1179877 w 2422397"/>
              <a:gd name="connsiteY72" fmla="*/ 3441984 h 6858000"/>
              <a:gd name="connsiteX73" fmla="*/ 1217096 w 2422397"/>
              <a:gd name="connsiteY73" fmla="*/ 3354156 h 6858000"/>
              <a:gd name="connsiteX74" fmla="*/ 1232811 w 2422397"/>
              <a:gd name="connsiteY74" fmla="*/ 3301153 h 6858000"/>
              <a:gd name="connsiteX75" fmla="*/ 1281985 w 2422397"/>
              <a:gd name="connsiteY75" fmla="*/ 3158933 h 6858000"/>
              <a:gd name="connsiteX76" fmla="*/ 1335997 w 2422397"/>
              <a:gd name="connsiteY76" fmla="*/ 3018423 h 6858000"/>
              <a:gd name="connsiteX77" fmla="*/ 1394864 w 2422397"/>
              <a:gd name="connsiteY77" fmla="*/ 2946152 h 6858000"/>
              <a:gd name="connsiteX78" fmla="*/ 1436360 w 2422397"/>
              <a:gd name="connsiteY78" fmla="*/ 2829469 h 6858000"/>
              <a:gd name="connsiteX79" fmla="*/ 1447242 w 2422397"/>
              <a:gd name="connsiteY79" fmla="*/ 2811546 h 6858000"/>
              <a:gd name="connsiteX80" fmla="*/ 1449881 w 2422397"/>
              <a:gd name="connsiteY80" fmla="*/ 2781535 h 6858000"/>
              <a:gd name="connsiteX81" fmla="*/ 1459218 w 2422397"/>
              <a:gd name="connsiteY81" fmla="*/ 2660724 h 6858000"/>
              <a:gd name="connsiteX82" fmla="*/ 1455455 w 2422397"/>
              <a:gd name="connsiteY82" fmla="*/ 2560980 h 6858000"/>
              <a:gd name="connsiteX83" fmla="*/ 1497362 w 2422397"/>
              <a:gd name="connsiteY83" fmla="*/ 2456303 h 6858000"/>
              <a:gd name="connsiteX84" fmla="*/ 1507343 w 2422397"/>
              <a:gd name="connsiteY84" fmla="*/ 2385923 h 6858000"/>
              <a:gd name="connsiteX85" fmla="*/ 1540772 w 2422397"/>
              <a:gd name="connsiteY85" fmla="*/ 2256097 h 6858000"/>
              <a:gd name="connsiteX86" fmla="*/ 1569381 w 2422397"/>
              <a:gd name="connsiteY86" fmla="*/ 2165158 h 6858000"/>
              <a:gd name="connsiteX87" fmla="*/ 1576109 w 2422397"/>
              <a:gd name="connsiteY87" fmla="*/ 2078660 h 6858000"/>
              <a:gd name="connsiteX88" fmla="*/ 1564751 w 2422397"/>
              <a:gd name="connsiteY88" fmla="*/ 2009574 h 6858000"/>
              <a:gd name="connsiteX89" fmla="*/ 1571917 w 2422397"/>
              <a:gd name="connsiteY89" fmla="*/ 1903700 h 6858000"/>
              <a:gd name="connsiteX90" fmla="*/ 1564944 w 2422397"/>
              <a:gd name="connsiteY90" fmla="*/ 1821321 h 6858000"/>
              <a:gd name="connsiteX91" fmla="*/ 1579022 w 2422397"/>
              <a:gd name="connsiteY91" fmla="*/ 1718757 h 6858000"/>
              <a:gd name="connsiteX92" fmla="*/ 1590196 w 2422397"/>
              <a:gd name="connsiteY92" fmla="*/ 1595914 h 6858000"/>
              <a:gd name="connsiteX93" fmla="*/ 1624363 w 2422397"/>
              <a:gd name="connsiteY93" fmla="*/ 1502483 h 6858000"/>
              <a:gd name="connsiteX94" fmla="*/ 1631539 w 2422397"/>
              <a:gd name="connsiteY94" fmla="*/ 1431520 h 6858000"/>
              <a:gd name="connsiteX95" fmla="*/ 1646296 w 2422397"/>
              <a:gd name="connsiteY95" fmla="*/ 1333057 h 6858000"/>
              <a:gd name="connsiteX96" fmla="*/ 1696091 w 2422397"/>
              <a:gd name="connsiteY96" fmla="*/ 1202078 h 6858000"/>
              <a:gd name="connsiteX97" fmla="*/ 1706993 w 2422397"/>
              <a:gd name="connsiteY97" fmla="*/ 1104797 h 6858000"/>
              <a:gd name="connsiteX98" fmla="*/ 1777273 w 2422397"/>
              <a:gd name="connsiteY98" fmla="*/ 916268 h 6858000"/>
              <a:gd name="connsiteX99" fmla="*/ 1850836 w 2422397"/>
              <a:gd name="connsiteY99" fmla="*/ 825516 h 6858000"/>
              <a:gd name="connsiteX100" fmla="*/ 1911831 w 2422397"/>
              <a:gd name="connsiteY100" fmla="*/ 696577 h 6858000"/>
              <a:gd name="connsiteX101" fmla="*/ 1942209 w 2422397"/>
              <a:gd name="connsiteY101" fmla="*/ 575807 h 6858000"/>
              <a:gd name="connsiteX102" fmla="*/ 1951374 w 2422397"/>
              <a:gd name="connsiteY102" fmla="*/ 556682 h 6858000"/>
              <a:gd name="connsiteX103" fmla="*/ 1951170 w 2422397"/>
              <a:gd name="connsiteY103" fmla="*/ 526639 h 6858000"/>
              <a:gd name="connsiteX104" fmla="*/ 1949059 w 2422397"/>
              <a:gd name="connsiteY104" fmla="*/ 405872 h 6858000"/>
              <a:gd name="connsiteX105" fmla="*/ 1954018 w 2422397"/>
              <a:gd name="connsiteY105" fmla="*/ 307622 h 6858000"/>
              <a:gd name="connsiteX106" fmla="*/ 1967790 w 2422397"/>
              <a:gd name="connsiteY106" fmla="*/ 198682 h 6858000"/>
              <a:gd name="connsiteX107" fmla="*/ 1971093 w 2422397"/>
              <a:gd name="connsiteY107" fmla="*/ 127747 h 6858000"/>
              <a:gd name="connsiteX108" fmla="*/ 1951841 w 2422397"/>
              <a:gd name="connsiteY108" fmla="*/ 4678 h 6858000"/>
              <a:gd name="connsiteX109" fmla="*/ 1953649 w 2422397"/>
              <a:gd name="connsiteY109"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393529 w 2422397"/>
              <a:gd name="connsiteY13" fmla="*/ 6259863 h 6858000"/>
              <a:gd name="connsiteX14" fmla="*/ 443949 w 2422397"/>
              <a:gd name="connsiteY14" fmla="*/ 6218313 h 6858000"/>
              <a:gd name="connsiteX15" fmla="*/ 478259 w 2422397"/>
              <a:gd name="connsiteY15" fmla="*/ 6183918 h 6858000"/>
              <a:gd name="connsiteX16" fmla="*/ 482177 w 2422397"/>
              <a:gd name="connsiteY16" fmla="*/ 6173358 h 6858000"/>
              <a:gd name="connsiteX17" fmla="*/ 482556 w 2422397"/>
              <a:gd name="connsiteY17" fmla="*/ 6173443 h 6858000"/>
              <a:gd name="connsiteX18" fmla="*/ 485673 w 2422397"/>
              <a:gd name="connsiteY18" fmla="*/ 6162875 h 6858000"/>
              <a:gd name="connsiteX19" fmla="*/ 524588 w 2422397"/>
              <a:gd name="connsiteY19" fmla="*/ 6111327 h 6858000"/>
              <a:gd name="connsiteX20" fmla="*/ 547843 w 2422397"/>
              <a:gd name="connsiteY20" fmla="*/ 6075666 h 6858000"/>
              <a:gd name="connsiteX21" fmla="*/ 562259 w 2422397"/>
              <a:gd name="connsiteY21" fmla="*/ 6054865 h 6858000"/>
              <a:gd name="connsiteX22" fmla="*/ 571463 w 2422397"/>
              <a:gd name="connsiteY22" fmla="*/ 6045606 h 6858000"/>
              <a:gd name="connsiteX23" fmla="*/ 573012 w 2422397"/>
              <a:gd name="connsiteY23" fmla="*/ 6046223 h 6858000"/>
              <a:gd name="connsiteX24" fmla="*/ 584071 w 2422397"/>
              <a:gd name="connsiteY24" fmla="*/ 5992286 h 6858000"/>
              <a:gd name="connsiteX25" fmla="*/ 587812 w 2422397"/>
              <a:gd name="connsiteY25" fmla="*/ 5987907 h 6858000"/>
              <a:gd name="connsiteX26" fmla="*/ 592115 w 2422397"/>
              <a:gd name="connsiteY26" fmla="*/ 5949187 h 6858000"/>
              <a:gd name="connsiteX27" fmla="*/ 595889 w 2422397"/>
              <a:gd name="connsiteY27" fmla="*/ 5931081 h 6858000"/>
              <a:gd name="connsiteX28" fmla="*/ 593758 w 2422397"/>
              <a:gd name="connsiteY28" fmla="*/ 5922047 h 6858000"/>
              <a:gd name="connsiteX29" fmla="*/ 600949 w 2422397"/>
              <a:gd name="connsiteY29" fmla="*/ 5897316 h 6858000"/>
              <a:gd name="connsiteX30" fmla="*/ 602981 w 2422397"/>
              <a:gd name="connsiteY30" fmla="*/ 5895955 h 6858000"/>
              <a:gd name="connsiteX31" fmla="*/ 604430 w 2422397"/>
              <a:gd name="connsiteY31" fmla="*/ 5870052 h 6858000"/>
              <a:gd name="connsiteX32" fmla="*/ 631983 w 2422397"/>
              <a:gd name="connsiteY32" fmla="*/ 5814475 h 6858000"/>
              <a:gd name="connsiteX33" fmla="*/ 654861 w 2422397"/>
              <a:gd name="connsiteY33" fmla="*/ 5538948 h 6858000"/>
              <a:gd name="connsiteX34" fmla="*/ 723657 w 2422397"/>
              <a:gd name="connsiteY34" fmla="*/ 5356170 h 6858000"/>
              <a:gd name="connsiteX35" fmla="*/ 723661 w 2422397"/>
              <a:gd name="connsiteY35" fmla="*/ 5356076 h 6858000"/>
              <a:gd name="connsiteX36" fmla="*/ 725358 w 2422397"/>
              <a:gd name="connsiteY36" fmla="*/ 5309193 h 6858000"/>
              <a:gd name="connsiteX37" fmla="*/ 726926 w 2422397"/>
              <a:gd name="connsiteY37" fmla="*/ 5311182 h 6858000"/>
              <a:gd name="connsiteX38" fmla="*/ 727761 w 2422397"/>
              <a:gd name="connsiteY38" fmla="*/ 5304702 h 6858000"/>
              <a:gd name="connsiteX39" fmla="*/ 732974 w 2422397"/>
              <a:gd name="connsiteY39" fmla="*/ 5303522 h 6858000"/>
              <a:gd name="connsiteX40" fmla="*/ 762873 w 2422397"/>
              <a:gd name="connsiteY40" fmla="*/ 5269094 h 6858000"/>
              <a:gd name="connsiteX41" fmla="*/ 784867 w 2422397"/>
              <a:gd name="connsiteY41" fmla="*/ 5235785 h 6858000"/>
              <a:gd name="connsiteX42" fmla="*/ 796271 w 2422397"/>
              <a:gd name="connsiteY42" fmla="*/ 5175473 h 6858000"/>
              <a:gd name="connsiteX43" fmla="*/ 821529 w 2422397"/>
              <a:gd name="connsiteY43" fmla="*/ 5012929 h 6858000"/>
              <a:gd name="connsiteX44" fmla="*/ 846340 w 2422397"/>
              <a:gd name="connsiteY44" fmla="*/ 4944976 h 6858000"/>
              <a:gd name="connsiteX45" fmla="*/ 840157 w 2422397"/>
              <a:gd name="connsiteY45" fmla="*/ 4872869 h 6858000"/>
              <a:gd name="connsiteX46" fmla="*/ 855718 w 2422397"/>
              <a:gd name="connsiteY46" fmla="*/ 4850916 h 6858000"/>
              <a:gd name="connsiteX47" fmla="*/ 858709 w 2422397"/>
              <a:gd name="connsiteY47" fmla="*/ 4847264 h 6858000"/>
              <a:gd name="connsiteX48" fmla="*/ 863990 w 2422397"/>
              <a:gd name="connsiteY48" fmla="*/ 4829718 h 6858000"/>
              <a:gd name="connsiteX49" fmla="*/ 873842 w 2422397"/>
              <a:gd name="connsiteY49" fmla="*/ 4828439 h 6858000"/>
              <a:gd name="connsiteX50" fmla="*/ 887779 w 2422397"/>
              <a:gd name="connsiteY50" fmla="*/ 4804655 h 6858000"/>
              <a:gd name="connsiteX51" fmla="*/ 893894 w 2422397"/>
              <a:gd name="connsiteY51" fmla="*/ 4777060 h 6858000"/>
              <a:gd name="connsiteX52" fmla="*/ 883546 w 2422397"/>
              <a:gd name="connsiteY52" fmla="*/ 4777089 h 6858000"/>
              <a:gd name="connsiteX53" fmla="*/ 883812 w 2422397"/>
              <a:gd name="connsiteY53" fmla="*/ 4774559 h 6858000"/>
              <a:gd name="connsiteX54" fmla="*/ 903401 w 2422397"/>
              <a:gd name="connsiteY54" fmla="*/ 4679442 h 6858000"/>
              <a:gd name="connsiteX55" fmla="*/ 916253 w 2422397"/>
              <a:gd name="connsiteY55" fmla="*/ 4651970 h 6858000"/>
              <a:gd name="connsiteX56" fmla="*/ 922608 w 2422397"/>
              <a:gd name="connsiteY56" fmla="*/ 4649785 h 6858000"/>
              <a:gd name="connsiteX57" fmla="*/ 924139 w 2422397"/>
              <a:gd name="connsiteY57" fmla="*/ 4631605 h 6858000"/>
              <a:gd name="connsiteX58" fmla="*/ 985938 w 2422397"/>
              <a:gd name="connsiteY58" fmla="*/ 4515358 h 6858000"/>
              <a:gd name="connsiteX59" fmla="*/ 1011638 w 2422397"/>
              <a:gd name="connsiteY59" fmla="*/ 4352312 h 6858000"/>
              <a:gd name="connsiteX60" fmla="*/ 1049579 w 2422397"/>
              <a:gd name="connsiteY60" fmla="*/ 4237953 h 6858000"/>
              <a:gd name="connsiteX61" fmla="*/ 1041314 w 2422397"/>
              <a:gd name="connsiteY61" fmla="*/ 4139706 h 6858000"/>
              <a:gd name="connsiteX62" fmla="*/ 1049328 w 2422397"/>
              <a:gd name="connsiteY62" fmla="*/ 4134671 h 6858000"/>
              <a:gd name="connsiteX63" fmla="*/ 1061133 w 2422397"/>
              <a:gd name="connsiteY63" fmla="*/ 4074160 h 6858000"/>
              <a:gd name="connsiteX64" fmla="*/ 1059121 w 2422397"/>
              <a:gd name="connsiteY64" fmla="*/ 3844497 h 6858000"/>
              <a:gd name="connsiteX65" fmla="*/ 1083386 w 2422397"/>
              <a:gd name="connsiteY65" fmla="*/ 3726730 h 6858000"/>
              <a:gd name="connsiteX66" fmla="*/ 1098990 w 2422397"/>
              <a:gd name="connsiteY66" fmla="*/ 3687782 h 6858000"/>
              <a:gd name="connsiteX67" fmla="*/ 1124701 w 2422397"/>
              <a:gd name="connsiteY67" fmla="*/ 3622348 h 6858000"/>
              <a:gd name="connsiteX68" fmla="*/ 1161137 w 2422397"/>
              <a:gd name="connsiteY68" fmla="*/ 3580464 h 6858000"/>
              <a:gd name="connsiteX69" fmla="*/ 1175812 w 2422397"/>
              <a:gd name="connsiteY69" fmla="*/ 3522969 h 6858000"/>
              <a:gd name="connsiteX70" fmla="*/ 1156951 w 2422397"/>
              <a:gd name="connsiteY70" fmla="*/ 3500538 h 6858000"/>
              <a:gd name="connsiteX71" fmla="*/ 1179877 w 2422397"/>
              <a:gd name="connsiteY71" fmla="*/ 3441984 h 6858000"/>
              <a:gd name="connsiteX72" fmla="*/ 1217096 w 2422397"/>
              <a:gd name="connsiteY72" fmla="*/ 3354156 h 6858000"/>
              <a:gd name="connsiteX73" fmla="*/ 1232811 w 2422397"/>
              <a:gd name="connsiteY73" fmla="*/ 3301153 h 6858000"/>
              <a:gd name="connsiteX74" fmla="*/ 1281985 w 2422397"/>
              <a:gd name="connsiteY74" fmla="*/ 3158933 h 6858000"/>
              <a:gd name="connsiteX75" fmla="*/ 1335997 w 2422397"/>
              <a:gd name="connsiteY75" fmla="*/ 3018423 h 6858000"/>
              <a:gd name="connsiteX76" fmla="*/ 1394864 w 2422397"/>
              <a:gd name="connsiteY76" fmla="*/ 2946152 h 6858000"/>
              <a:gd name="connsiteX77" fmla="*/ 1436360 w 2422397"/>
              <a:gd name="connsiteY77" fmla="*/ 2829469 h 6858000"/>
              <a:gd name="connsiteX78" fmla="*/ 1447242 w 2422397"/>
              <a:gd name="connsiteY78" fmla="*/ 2811546 h 6858000"/>
              <a:gd name="connsiteX79" fmla="*/ 1449881 w 2422397"/>
              <a:gd name="connsiteY79" fmla="*/ 2781535 h 6858000"/>
              <a:gd name="connsiteX80" fmla="*/ 1459218 w 2422397"/>
              <a:gd name="connsiteY80" fmla="*/ 2660724 h 6858000"/>
              <a:gd name="connsiteX81" fmla="*/ 1455455 w 2422397"/>
              <a:gd name="connsiteY81" fmla="*/ 2560980 h 6858000"/>
              <a:gd name="connsiteX82" fmla="*/ 1497362 w 2422397"/>
              <a:gd name="connsiteY82" fmla="*/ 2456303 h 6858000"/>
              <a:gd name="connsiteX83" fmla="*/ 1507343 w 2422397"/>
              <a:gd name="connsiteY83" fmla="*/ 2385923 h 6858000"/>
              <a:gd name="connsiteX84" fmla="*/ 1540772 w 2422397"/>
              <a:gd name="connsiteY84" fmla="*/ 2256097 h 6858000"/>
              <a:gd name="connsiteX85" fmla="*/ 1569381 w 2422397"/>
              <a:gd name="connsiteY85" fmla="*/ 2165158 h 6858000"/>
              <a:gd name="connsiteX86" fmla="*/ 1576109 w 2422397"/>
              <a:gd name="connsiteY86" fmla="*/ 2078660 h 6858000"/>
              <a:gd name="connsiteX87" fmla="*/ 1564751 w 2422397"/>
              <a:gd name="connsiteY87" fmla="*/ 2009574 h 6858000"/>
              <a:gd name="connsiteX88" fmla="*/ 1571917 w 2422397"/>
              <a:gd name="connsiteY88" fmla="*/ 1903700 h 6858000"/>
              <a:gd name="connsiteX89" fmla="*/ 1564944 w 2422397"/>
              <a:gd name="connsiteY89" fmla="*/ 1821321 h 6858000"/>
              <a:gd name="connsiteX90" fmla="*/ 1579022 w 2422397"/>
              <a:gd name="connsiteY90" fmla="*/ 1718757 h 6858000"/>
              <a:gd name="connsiteX91" fmla="*/ 1590196 w 2422397"/>
              <a:gd name="connsiteY91" fmla="*/ 1595914 h 6858000"/>
              <a:gd name="connsiteX92" fmla="*/ 1624363 w 2422397"/>
              <a:gd name="connsiteY92" fmla="*/ 1502483 h 6858000"/>
              <a:gd name="connsiteX93" fmla="*/ 1631539 w 2422397"/>
              <a:gd name="connsiteY93" fmla="*/ 1431520 h 6858000"/>
              <a:gd name="connsiteX94" fmla="*/ 1646296 w 2422397"/>
              <a:gd name="connsiteY94" fmla="*/ 1333057 h 6858000"/>
              <a:gd name="connsiteX95" fmla="*/ 1696091 w 2422397"/>
              <a:gd name="connsiteY95" fmla="*/ 1202078 h 6858000"/>
              <a:gd name="connsiteX96" fmla="*/ 1706993 w 2422397"/>
              <a:gd name="connsiteY96" fmla="*/ 1104797 h 6858000"/>
              <a:gd name="connsiteX97" fmla="*/ 1777273 w 2422397"/>
              <a:gd name="connsiteY97" fmla="*/ 916268 h 6858000"/>
              <a:gd name="connsiteX98" fmla="*/ 1850836 w 2422397"/>
              <a:gd name="connsiteY98" fmla="*/ 825516 h 6858000"/>
              <a:gd name="connsiteX99" fmla="*/ 1911831 w 2422397"/>
              <a:gd name="connsiteY99" fmla="*/ 696577 h 6858000"/>
              <a:gd name="connsiteX100" fmla="*/ 1942209 w 2422397"/>
              <a:gd name="connsiteY100" fmla="*/ 575807 h 6858000"/>
              <a:gd name="connsiteX101" fmla="*/ 1951374 w 2422397"/>
              <a:gd name="connsiteY101" fmla="*/ 556682 h 6858000"/>
              <a:gd name="connsiteX102" fmla="*/ 1951170 w 2422397"/>
              <a:gd name="connsiteY102" fmla="*/ 526639 h 6858000"/>
              <a:gd name="connsiteX103" fmla="*/ 1949059 w 2422397"/>
              <a:gd name="connsiteY103" fmla="*/ 405872 h 6858000"/>
              <a:gd name="connsiteX104" fmla="*/ 1954018 w 2422397"/>
              <a:gd name="connsiteY104" fmla="*/ 307622 h 6858000"/>
              <a:gd name="connsiteX105" fmla="*/ 1967790 w 2422397"/>
              <a:gd name="connsiteY105" fmla="*/ 198682 h 6858000"/>
              <a:gd name="connsiteX106" fmla="*/ 1971093 w 2422397"/>
              <a:gd name="connsiteY106" fmla="*/ 127747 h 6858000"/>
              <a:gd name="connsiteX107" fmla="*/ 1951841 w 2422397"/>
              <a:gd name="connsiteY107" fmla="*/ 4678 h 6858000"/>
              <a:gd name="connsiteX108" fmla="*/ 1953649 w 2422397"/>
              <a:gd name="connsiteY108"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73012 w 2422397"/>
              <a:gd name="connsiteY22" fmla="*/ 6046223 h 6858000"/>
              <a:gd name="connsiteX23" fmla="*/ 584071 w 2422397"/>
              <a:gd name="connsiteY23" fmla="*/ 5992286 h 6858000"/>
              <a:gd name="connsiteX24" fmla="*/ 587812 w 2422397"/>
              <a:gd name="connsiteY24" fmla="*/ 5987907 h 6858000"/>
              <a:gd name="connsiteX25" fmla="*/ 592115 w 2422397"/>
              <a:gd name="connsiteY25" fmla="*/ 5949187 h 6858000"/>
              <a:gd name="connsiteX26" fmla="*/ 595889 w 2422397"/>
              <a:gd name="connsiteY26" fmla="*/ 5931081 h 6858000"/>
              <a:gd name="connsiteX27" fmla="*/ 593758 w 2422397"/>
              <a:gd name="connsiteY27" fmla="*/ 5922047 h 6858000"/>
              <a:gd name="connsiteX28" fmla="*/ 600949 w 2422397"/>
              <a:gd name="connsiteY28" fmla="*/ 5897316 h 6858000"/>
              <a:gd name="connsiteX29" fmla="*/ 602981 w 2422397"/>
              <a:gd name="connsiteY29" fmla="*/ 5895955 h 6858000"/>
              <a:gd name="connsiteX30" fmla="*/ 604430 w 2422397"/>
              <a:gd name="connsiteY30" fmla="*/ 5870052 h 6858000"/>
              <a:gd name="connsiteX31" fmla="*/ 631983 w 2422397"/>
              <a:gd name="connsiteY31" fmla="*/ 5814475 h 6858000"/>
              <a:gd name="connsiteX32" fmla="*/ 654861 w 2422397"/>
              <a:gd name="connsiteY32" fmla="*/ 5538948 h 6858000"/>
              <a:gd name="connsiteX33" fmla="*/ 723657 w 2422397"/>
              <a:gd name="connsiteY33" fmla="*/ 5356170 h 6858000"/>
              <a:gd name="connsiteX34" fmla="*/ 723661 w 2422397"/>
              <a:gd name="connsiteY34" fmla="*/ 5356076 h 6858000"/>
              <a:gd name="connsiteX35" fmla="*/ 725358 w 2422397"/>
              <a:gd name="connsiteY35" fmla="*/ 5309193 h 6858000"/>
              <a:gd name="connsiteX36" fmla="*/ 726926 w 2422397"/>
              <a:gd name="connsiteY36" fmla="*/ 5311182 h 6858000"/>
              <a:gd name="connsiteX37" fmla="*/ 727761 w 2422397"/>
              <a:gd name="connsiteY37" fmla="*/ 5304702 h 6858000"/>
              <a:gd name="connsiteX38" fmla="*/ 732974 w 2422397"/>
              <a:gd name="connsiteY38" fmla="*/ 5303522 h 6858000"/>
              <a:gd name="connsiteX39" fmla="*/ 762873 w 2422397"/>
              <a:gd name="connsiteY39" fmla="*/ 5269094 h 6858000"/>
              <a:gd name="connsiteX40" fmla="*/ 784867 w 2422397"/>
              <a:gd name="connsiteY40" fmla="*/ 5235785 h 6858000"/>
              <a:gd name="connsiteX41" fmla="*/ 796271 w 2422397"/>
              <a:gd name="connsiteY41" fmla="*/ 5175473 h 6858000"/>
              <a:gd name="connsiteX42" fmla="*/ 821529 w 2422397"/>
              <a:gd name="connsiteY42" fmla="*/ 5012929 h 6858000"/>
              <a:gd name="connsiteX43" fmla="*/ 846340 w 2422397"/>
              <a:gd name="connsiteY43" fmla="*/ 4944976 h 6858000"/>
              <a:gd name="connsiteX44" fmla="*/ 840157 w 2422397"/>
              <a:gd name="connsiteY44" fmla="*/ 4872869 h 6858000"/>
              <a:gd name="connsiteX45" fmla="*/ 855718 w 2422397"/>
              <a:gd name="connsiteY45" fmla="*/ 4850916 h 6858000"/>
              <a:gd name="connsiteX46" fmla="*/ 858709 w 2422397"/>
              <a:gd name="connsiteY46" fmla="*/ 4847264 h 6858000"/>
              <a:gd name="connsiteX47" fmla="*/ 863990 w 2422397"/>
              <a:gd name="connsiteY47" fmla="*/ 4829718 h 6858000"/>
              <a:gd name="connsiteX48" fmla="*/ 873842 w 2422397"/>
              <a:gd name="connsiteY48" fmla="*/ 4828439 h 6858000"/>
              <a:gd name="connsiteX49" fmla="*/ 887779 w 2422397"/>
              <a:gd name="connsiteY49" fmla="*/ 4804655 h 6858000"/>
              <a:gd name="connsiteX50" fmla="*/ 893894 w 2422397"/>
              <a:gd name="connsiteY50" fmla="*/ 4777060 h 6858000"/>
              <a:gd name="connsiteX51" fmla="*/ 883546 w 2422397"/>
              <a:gd name="connsiteY51" fmla="*/ 4777089 h 6858000"/>
              <a:gd name="connsiteX52" fmla="*/ 883812 w 2422397"/>
              <a:gd name="connsiteY52" fmla="*/ 4774559 h 6858000"/>
              <a:gd name="connsiteX53" fmla="*/ 903401 w 2422397"/>
              <a:gd name="connsiteY53" fmla="*/ 4679442 h 6858000"/>
              <a:gd name="connsiteX54" fmla="*/ 916253 w 2422397"/>
              <a:gd name="connsiteY54" fmla="*/ 4651970 h 6858000"/>
              <a:gd name="connsiteX55" fmla="*/ 922608 w 2422397"/>
              <a:gd name="connsiteY55" fmla="*/ 4649785 h 6858000"/>
              <a:gd name="connsiteX56" fmla="*/ 924139 w 2422397"/>
              <a:gd name="connsiteY56" fmla="*/ 4631605 h 6858000"/>
              <a:gd name="connsiteX57" fmla="*/ 985938 w 2422397"/>
              <a:gd name="connsiteY57" fmla="*/ 4515358 h 6858000"/>
              <a:gd name="connsiteX58" fmla="*/ 1011638 w 2422397"/>
              <a:gd name="connsiteY58" fmla="*/ 4352312 h 6858000"/>
              <a:gd name="connsiteX59" fmla="*/ 1049579 w 2422397"/>
              <a:gd name="connsiteY59" fmla="*/ 4237953 h 6858000"/>
              <a:gd name="connsiteX60" fmla="*/ 1041314 w 2422397"/>
              <a:gd name="connsiteY60" fmla="*/ 4139706 h 6858000"/>
              <a:gd name="connsiteX61" fmla="*/ 1049328 w 2422397"/>
              <a:gd name="connsiteY61" fmla="*/ 4134671 h 6858000"/>
              <a:gd name="connsiteX62" fmla="*/ 1061133 w 2422397"/>
              <a:gd name="connsiteY62" fmla="*/ 4074160 h 6858000"/>
              <a:gd name="connsiteX63" fmla="*/ 1059121 w 2422397"/>
              <a:gd name="connsiteY63" fmla="*/ 3844497 h 6858000"/>
              <a:gd name="connsiteX64" fmla="*/ 1083386 w 2422397"/>
              <a:gd name="connsiteY64" fmla="*/ 3726730 h 6858000"/>
              <a:gd name="connsiteX65" fmla="*/ 1098990 w 2422397"/>
              <a:gd name="connsiteY65" fmla="*/ 3687782 h 6858000"/>
              <a:gd name="connsiteX66" fmla="*/ 1124701 w 2422397"/>
              <a:gd name="connsiteY66" fmla="*/ 3622348 h 6858000"/>
              <a:gd name="connsiteX67" fmla="*/ 1161137 w 2422397"/>
              <a:gd name="connsiteY67" fmla="*/ 3580464 h 6858000"/>
              <a:gd name="connsiteX68" fmla="*/ 1175812 w 2422397"/>
              <a:gd name="connsiteY68" fmla="*/ 3522969 h 6858000"/>
              <a:gd name="connsiteX69" fmla="*/ 1156951 w 2422397"/>
              <a:gd name="connsiteY69" fmla="*/ 3500538 h 6858000"/>
              <a:gd name="connsiteX70" fmla="*/ 1179877 w 2422397"/>
              <a:gd name="connsiteY70" fmla="*/ 3441984 h 6858000"/>
              <a:gd name="connsiteX71" fmla="*/ 1217096 w 2422397"/>
              <a:gd name="connsiteY71" fmla="*/ 3354156 h 6858000"/>
              <a:gd name="connsiteX72" fmla="*/ 1232811 w 2422397"/>
              <a:gd name="connsiteY72" fmla="*/ 3301153 h 6858000"/>
              <a:gd name="connsiteX73" fmla="*/ 1281985 w 2422397"/>
              <a:gd name="connsiteY73" fmla="*/ 3158933 h 6858000"/>
              <a:gd name="connsiteX74" fmla="*/ 1335997 w 2422397"/>
              <a:gd name="connsiteY74" fmla="*/ 3018423 h 6858000"/>
              <a:gd name="connsiteX75" fmla="*/ 1394864 w 2422397"/>
              <a:gd name="connsiteY75" fmla="*/ 2946152 h 6858000"/>
              <a:gd name="connsiteX76" fmla="*/ 1436360 w 2422397"/>
              <a:gd name="connsiteY76" fmla="*/ 2829469 h 6858000"/>
              <a:gd name="connsiteX77" fmla="*/ 1447242 w 2422397"/>
              <a:gd name="connsiteY77" fmla="*/ 2811546 h 6858000"/>
              <a:gd name="connsiteX78" fmla="*/ 1449881 w 2422397"/>
              <a:gd name="connsiteY78" fmla="*/ 2781535 h 6858000"/>
              <a:gd name="connsiteX79" fmla="*/ 1459218 w 2422397"/>
              <a:gd name="connsiteY79" fmla="*/ 2660724 h 6858000"/>
              <a:gd name="connsiteX80" fmla="*/ 1455455 w 2422397"/>
              <a:gd name="connsiteY80" fmla="*/ 2560980 h 6858000"/>
              <a:gd name="connsiteX81" fmla="*/ 1497362 w 2422397"/>
              <a:gd name="connsiteY81" fmla="*/ 2456303 h 6858000"/>
              <a:gd name="connsiteX82" fmla="*/ 1507343 w 2422397"/>
              <a:gd name="connsiteY82" fmla="*/ 2385923 h 6858000"/>
              <a:gd name="connsiteX83" fmla="*/ 1540772 w 2422397"/>
              <a:gd name="connsiteY83" fmla="*/ 2256097 h 6858000"/>
              <a:gd name="connsiteX84" fmla="*/ 1569381 w 2422397"/>
              <a:gd name="connsiteY84" fmla="*/ 2165158 h 6858000"/>
              <a:gd name="connsiteX85" fmla="*/ 1576109 w 2422397"/>
              <a:gd name="connsiteY85" fmla="*/ 2078660 h 6858000"/>
              <a:gd name="connsiteX86" fmla="*/ 1564751 w 2422397"/>
              <a:gd name="connsiteY86" fmla="*/ 2009574 h 6858000"/>
              <a:gd name="connsiteX87" fmla="*/ 1571917 w 2422397"/>
              <a:gd name="connsiteY87" fmla="*/ 1903700 h 6858000"/>
              <a:gd name="connsiteX88" fmla="*/ 1564944 w 2422397"/>
              <a:gd name="connsiteY88" fmla="*/ 1821321 h 6858000"/>
              <a:gd name="connsiteX89" fmla="*/ 1579022 w 2422397"/>
              <a:gd name="connsiteY89" fmla="*/ 1718757 h 6858000"/>
              <a:gd name="connsiteX90" fmla="*/ 1590196 w 2422397"/>
              <a:gd name="connsiteY90" fmla="*/ 1595914 h 6858000"/>
              <a:gd name="connsiteX91" fmla="*/ 1624363 w 2422397"/>
              <a:gd name="connsiteY91" fmla="*/ 1502483 h 6858000"/>
              <a:gd name="connsiteX92" fmla="*/ 1631539 w 2422397"/>
              <a:gd name="connsiteY92" fmla="*/ 1431520 h 6858000"/>
              <a:gd name="connsiteX93" fmla="*/ 1646296 w 2422397"/>
              <a:gd name="connsiteY93" fmla="*/ 1333057 h 6858000"/>
              <a:gd name="connsiteX94" fmla="*/ 1696091 w 2422397"/>
              <a:gd name="connsiteY94" fmla="*/ 1202078 h 6858000"/>
              <a:gd name="connsiteX95" fmla="*/ 1706993 w 2422397"/>
              <a:gd name="connsiteY95" fmla="*/ 1104797 h 6858000"/>
              <a:gd name="connsiteX96" fmla="*/ 1777273 w 2422397"/>
              <a:gd name="connsiteY96" fmla="*/ 916268 h 6858000"/>
              <a:gd name="connsiteX97" fmla="*/ 1850836 w 2422397"/>
              <a:gd name="connsiteY97" fmla="*/ 825516 h 6858000"/>
              <a:gd name="connsiteX98" fmla="*/ 1911831 w 2422397"/>
              <a:gd name="connsiteY98" fmla="*/ 696577 h 6858000"/>
              <a:gd name="connsiteX99" fmla="*/ 1942209 w 2422397"/>
              <a:gd name="connsiteY99" fmla="*/ 575807 h 6858000"/>
              <a:gd name="connsiteX100" fmla="*/ 1951374 w 2422397"/>
              <a:gd name="connsiteY100" fmla="*/ 556682 h 6858000"/>
              <a:gd name="connsiteX101" fmla="*/ 1951170 w 2422397"/>
              <a:gd name="connsiteY101" fmla="*/ 526639 h 6858000"/>
              <a:gd name="connsiteX102" fmla="*/ 1949059 w 2422397"/>
              <a:gd name="connsiteY102" fmla="*/ 405872 h 6858000"/>
              <a:gd name="connsiteX103" fmla="*/ 1954018 w 2422397"/>
              <a:gd name="connsiteY103" fmla="*/ 307622 h 6858000"/>
              <a:gd name="connsiteX104" fmla="*/ 1967790 w 2422397"/>
              <a:gd name="connsiteY104" fmla="*/ 198682 h 6858000"/>
              <a:gd name="connsiteX105" fmla="*/ 1971093 w 2422397"/>
              <a:gd name="connsiteY105" fmla="*/ 127747 h 6858000"/>
              <a:gd name="connsiteX106" fmla="*/ 1951841 w 2422397"/>
              <a:gd name="connsiteY106" fmla="*/ 4678 h 6858000"/>
              <a:gd name="connsiteX107" fmla="*/ 1953649 w 2422397"/>
              <a:gd name="connsiteY107"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54861 w 2422397"/>
              <a:gd name="connsiteY31" fmla="*/ 5538948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5812 w 2422397"/>
              <a:gd name="connsiteY67" fmla="*/ 3522969 h 6858000"/>
              <a:gd name="connsiteX68" fmla="*/ 1156951 w 2422397"/>
              <a:gd name="connsiteY68" fmla="*/ 3500538 h 6858000"/>
              <a:gd name="connsiteX69" fmla="*/ 1179877 w 2422397"/>
              <a:gd name="connsiteY69" fmla="*/ 3441984 h 6858000"/>
              <a:gd name="connsiteX70" fmla="*/ 1217096 w 2422397"/>
              <a:gd name="connsiteY70" fmla="*/ 3354156 h 6858000"/>
              <a:gd name="connsiteX71" fmla="*/ 1232811 w 2422397"/>
              <a:gd name="connsiteY71" fmla="*/ 3301153 h 6858000"/>
              <a:gd name="connsiteX72" fmla="*/ 1281985 w 2422397"/>
              <a:gd name="connsiteY72" fmla="*/ 3158933 h 6858000"/>
              <a:gd name="connsiteX73" fmla="*/ 1335997 w 2422397"/>
              <a:gd name="connsiteY73" fmla="*/ 3018423 h 6858000"/>
              <a:gd name="connsiteX74" fmla="*/ 1394864 w 2422397"/>
              <a:gd name="connsiteY74" fmla="*/ 2946152 h 6858000"/>
              <a:gd name="connsiteX75" fmla="*/ 1436360 w 2422397"/>
              <a:gd name="connsiteY75" fmla="*/ 2829469 h 6858000"/>
              <a:gd name="connsiteX76" fmla="*/ 1447242 w 2422397"/>
              <a:gd name="connsiteY76" fmla="*/ 2811546 h 6858000"/>
              <a:gd name="connsiteX77" fmla="*/ 1449881 w 2422397"/>
              <a:gd name="connsiteY77" fmla="*/ 2781535 h 6858000"/>
              <a:gd name="connsiteX78" fmla="*/ 1459218 w 2422397"/>
              <a:gd name="connsiteY78" fmla="*/ 2660724 h 6858000"/>
              <a:gd name="connsiteX79" fmla="*/ 1455455 w 2422397"/>
              <a:gd name="connsiteY79" fmla="*/ 2560980 h 6858000"/>
              <a:gd name="connsiteX80" fmla="*/ 1497362 w 2422397"/>
              <a:gd name="connsiteY80" fmla="*/ 2456303 h 6858000"/>
              <a:gd name="connsiteX81" fmla="*/ 1507343 w 2422397"/>
              <a:gd name="connsiteY81" fmla="*/ 2385923 h 6858000"/>
              <a:gd name="connsiteX82" fmla="*/ 1540772 w 2422397"/>
              <a:gd name="connsiteY82" fmla="*/ 2256097 h 6858000"/>
              <a:gd name="connsiteX83" fmla="*/ 1569381 w 2422397"/>
              <a:gd name="connsiteY83" fmla="*/ 2165158 h 6858000"/>
              <a:gd name="connsiteX84" fmla="*/ 1576109 w 2422397"/>
              <a:gd name="connsiteY84" fmla="*/ 2078660 h 6858000"/>
              <a:gd name="connsiteX85" fmla="*/ 1564751 w 2422397"/>
              <a:gd name="connsiteY85" fmla="*/ 2009574 h 6858000"/>
              <a:gd name="connsiteX86" fmla="*/ 1571917 w 2422397"/>
              <a:gd name="connsiteY86" fmla="*/ 1903700 h 6858000"/>
              <a:gd name="connsiteX87" fmla="*/ 1564944 w 2422397"/>
              <a:gd name="connsiteY87" fmla="*/ 1821321 h 6858000"/>
              <a:gd name="connsiteX88" fmla="*/ 1579022 w 2422397"/>
              <a:gd name="connsiteY88" fmla="*/ 1718757 h 6858000"/>
              <a:gd name="connsiteX89" fmla="*/ 1590196 w 2422397"/>
              <a:gd name="connsiteY89" fmla="*/ 1595914 h 6858000"/>
              <a:gd name="connsiteX90" fmla="*/ 1624363 w 2422397"/>
              <a:gd name="connsiteY90" fmla="*/ 1502483 h 6858000"/>
              <a:gd name="connsiteX91" fmla="*/ 1631539 w 2422397"/>
              <a:gd name="connsiteY91" fmla="*/ 1431520 h 6858000"/>
              <a:gd name="connsiteX92" fmla="*/ 1646296 w 2422397"/>
              <a:gd name="connsiteY92" fmla="*/ 1333057 h 6858000"/>
              <a:gd name="connsiteX93" fmla="*/ 1696091 w 2422397"/>
              <a:gd name="connsiteY93" fmla="*/ 1202078 h 6858000"/>
              <a:gd name="connsiteX94" fmla="*/ 1706993 w 2422397"/>
              <a:gd name="connsiteY94" fmla="*/ 1104797 h 6858000"/>
              <a:gd name="connsiteX95" fmla="*/ 1777273 w 2422397"/>
              <a:gd name="connsiteY95" fmla="*/ 916268 h 6858000"/>
              <a:gd name="connsiteX96" fmla="*/ 1850836 w 2422397"/>
              <a:gd name="connsiteY96" fmla="*/ 825516 h 6858000"/>
              <a:gd name="connsiteX97" fmla="*/ 1911831 w 2422397"/>
              <a:gd name="connsiteY97" fmla="*/ 696577 h 6858000"/>
              <a:gd name="connsiteX98" fmla="*/ 1942209 w 2422397"/>
              <a:gd name="connsiteY98" fmla="*/ 575807 h 6858000"/>
              <a:gd name="connsiteX99" fmla="*/ 1951374 w 2422397"/>
              <a:gd name="connsiteY99" fmla="*/ 556682 h 6858000"/>
              <a:gd name="connsiteX100" fmla="*/ 1951170 w 2422397"/>
              <a:gd name="connsiteY100" fmla="*/ 526639 h 6858000"/>
              <a:gd name="connsiteX101" fmla="*/ 1949059 w 2422397"/>
              <a:gd name="connsiteY101" fmla="*/ 405872 h 6858000"/>
              <a:gd name="connsiteX102" fmla="*/ 1954018 w 2422397"/>
              <a:gd name="connsiteY102" fmla="*/ 307622 h 6858000"/>
              <a:gd name="connsiteX103" fmla="*/ 1967790 w 2422397"/>
              <a:gd name="connsiteY103" fmla="*/ 198682 h 6858000"/>
              <a:gd name="connsiteX104" fmla="*/ 1971093 w 2422397"/>
              <a:gd name="connsiteY104" fmla="*/ 127747 h 6858000"/>
              <a:gd name="connsiteX105" fmla="*/ 1951841 w 2422397"/>
              <a:gd name="connsiteY105" fmla="*/ 4678 h 6858000"/>
              <a:gd name="connsiteX106" fmla="*/ 1953649 w 2422397"/>
              <a:gd name="connsiteY10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5812 w 2422397"/>
              <a:gd name="connsiteY67" fmla="*/ 3522969 h 6858000"/>
              <a:gd name="connsiteX68" fmla="*/ 1156951 w 2422397"/>
              <a:gd name="connsiteY68" fmla="*/ 3500538 h 6858000"/>
              <a:gd name="connsiteX69" fmla="*/ 1179877 w 2422397"/>
              <a:gd name="connsiteY69" fmla="*/ 3441984 h 6858000"/>
              <a:gd name="connsiteX70" fmla="*/ 1217096 w 2422397"/>
              <a:gd name="connsiteY70" fmla="*/ 3354156 h 6858000"/>
              <a:gd name="connsiteX71" fmla="*/ 1232811 w 2422397"/>
              <a:gd name="connsiteY71" fmla="*/ 3301153 h 6858000"/>
              <a:gd name="connsiteX72" fmla="*/ 1281985 w 2422397"/>
              <a:gd name="connsiteY72" fmla="*/ 3158933 h 6858000"/>
              <a:gd name="connsiteX73" fmla="*/ 1335997 w 2422397"/>
              <a:gd name="connsiteY73" fmla="*/ 3018423 h 6858000"/>
              <a:gd name="connsiteX74" fmla="*/ 1394864 w 2422397"/>
              <a:gd name="connsiteY74" fmla="*/ 2946152 h 6858000"/>
              <a:gd name="connsiteX75" fmla="*/ 1436360 w 2422397"/>
              <a:gd name="connsiteY75" fmla="*/ 2829469 h 6858000"/>
              <a:gd name="connsiteX76" fmla="*/ 1447242 w 2422397"/>
              <a:gd name="connsiteY76" fmla="*/ 2811546 h 6858000"/>
              <a:gd name="connsiteX77" fmla="*/ 1449881 w 2422397"/>
              <a:gd name="connsiteY77" fmla="*/ 2781535 h 6858000"/>
              <a:gd name="connsiteX78" fmla="*/ 1459218 w 2422397"/>
              <a:gd name="connsiteY78" fmla="*/ 2660724 h 6858000"/>
              <a:gd name="connsiteX79" fmla="*/ 1455455 w 2422397"/>
              <a:gd name="connsiteY79" fmla="*/ 2560980 h 6858000"/>
              <a:gd name="connsiteX80" fmla="*/ 1497362 w 2422397"/>
              <a:gd name="connsiteY80" fmla="*/ 2456303 h 6858000"/>
              <a:gd name="connsiteX81" fmla="*/ 1507343 w 2422397"/>
              <a:gd name="connsiteY81" fmla="*/ 2385923 h 6858000"/>
              <a:gd name="connsiteX82" fmla="*/ 1540772 w 2422397"/>
              <a:gd name="connsiteY82" fmla="*/ 2256097 h 6858000"/>
              <a:gd name="connsiteX83" fmla="*/ 1569381 w 2422397"/>
              <a:gd name="connsiteY83" fmla="*/ 2165158 h 6858000"/>
              <a:gd name="connsiteX84" fmla="*/ 1576109 w 2422397"/>
              <a:gd name="connsiteY84" fmla="*/ 2078660 h 6858000"/>
              <a:gd name="connsiteX85" fmla="*/ 1564751 w 2422397"/>
              <a:gd name="connsiteY85" fmla="*/ 2009574 h 6858000"/>
              <a:gd name="connsiteX86" fmla="*/ 1571917 w 2422397"/>
              <a:gd name="connsiteY86" fmla="*/ 1903700 h 6858000"/>
              <a:gd name="connsiteX87" fmla="*/ 1564944 w 2422397"/>
              <a:gd name="connsiteY87" fmla="*/ 1821321 h 6858000"/>
              <a:gd name="connsiteX88" fmla="*/ 1579022 w 2422397"/>
              <a:gd name="connsiteY88" fmla="*/ 1718757 h 6858000"/>
              <a:gd name="connsiteX89" fmla="*/ 1590196 w 2422397"/>
              <a:gd name="connsiteY89" fmla="*/ 1595914 h 6858000"/>
              <a:gd name="connsiteX90" fmla="*/ 1624363 w 2422397"/>
              <a:gd name="connsiteY90" fmla="*/ 1502483 h 6858000"/>
              <a:gd name="connsiteX91" fmla="*/ 1631539 w 2422397"/>
              <a:gd name="connsiteY91" fmla="*/ 1431520 h 6858000"/>
              <a:gd name="connsiteX92" fmla="*/ 1646296 w 2422397"/>
              <a:gd name="connsiteY92" fmla="*/ 1333057 h 6858000"/>
              <a:gd name="connsiteX93" fmla="*/ 1696091 w 2422397"/>
              <a:gd name="connsiteY93" fmla="*/ 1202078 h 6858000"/>
              <a:gd name="connsiteX94" fmla="*/ 1706993 w 2422397"/>
              <a:gd name="connsiteY94" fmla="*/ 1104797 h 6858000"/>
              <a:gd name="connsiteX95" fmla="*/ 1777273 w 2422397"/>
              <a:gd name="connsiteY95" fmla="*/ 916268 h 6858000"/>
              <a:gd name="connsiteX96" fmla="*/ 1850836 w 2422397"/>
              <a:gd name="connsiteY96" fmla="*/ 825516 h 6858000"/>
              <a:gd name="connsiteX97" fmla="*/ 1911831 w 2422397"/>
              <a:gd name="connsiteY97" fmla="*/ 696577 h 6858000"/>
              <a:gd name="connsiteX98" fmla="*/ 1942209 w 2422397"/>
              <a:gd name="connsiteY98" fmla="*/ 575807 h 6858000"/>
              <a:gd name="connsiteX99" fmla="*/ 1951374 w 2422397"/>
              <a:gd name="connsiteY99" fmla="*/ 556682 h 6858000"/>
              <a:gd name="connsiteX100" fmla="*/ 1951170 w 2422397"/>
              <a:gd name="connsiteY100" fmla="*/ 526639 h 6858000"/>
              <a:gd name="connsiteX101" fmla="*/ 1949059 w 2422397"/>
              <a:gd name="connsiteY101" fmla="*/ 405872 h 6858000"/>
              <a:gd name="connsiteX102" fmla="*/ 1954018 w 2422397"/>
              <a:gd name="connsiteY102" fmla="*/ 307622 h 6858000"/>
              <a:gd name="connsiteX103" fmla="*/ 1967790 w 2422397"/>
              <a:gd name="connsiteY103" fmla="*/ 198682 h 6858000"/>
              <a:gd name="connsiteX104" fmla="*/ 1971093 w 2422397"/>
              <a:gd name="connsiteY104" fmla="*/ 127747 h 6858000"/>
              <a:gd name="connsiteX105" fmla="*/ 1951841 w 2422397"/>
              <a:gd name="connsiteY105" fmla="*/ 4678 h 6858000"/>
              <a:gd name="connsiteX106" fmla="*/ 1953649 w 2422397"/>
              <a:gd name="connsiteY106"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5812 w 2422397"/>
              <a:gd name="connsiteY67" fmla="*/ 3522969 h 6858000"/>
              <a:gd name="connsiteX68" fmla="*/ 1179877 w 2422397"/>
              <a:gd name="connsiteY68" fmla="*/ 3441984 h 6858000"/>
              <a:gd name="connsiteX69" fmla="*/ 1217096 w 2422397"/>
              <a:gd name="connsiteY69" fmla="*/ 3354156 h 6858000"/>
              <a:gd name="connsiteX70" fmla="*/ 1232811 w 2422397"/>
              <a:gd name="connsiteY70" fmla="*/ 3301153 h 6858000"/>
              <a:gd name="connsiteX71" fmla="*/ 1281985 w 2422397"/>
              <a:gd name="connsiteY71" fmla="*/ 3158933 h 6858000"/>
              <a:gd name="connsiteX72" fmla="*/ 1335997 w 2422397"/>
              <a:gd name="connsiteY72" fmla="*/ 3018423 h 6858000"/>
              <a:gd name="connsiteX73" fmla="*/ 1394864 w 2422397"/>
              <a:gd name="connsiteY73" fmla="*/ 2946152 h 6858000"/>
              <a:gd name="connsiteX74" fmla="*/ 1436360 w 2422397"/>
              <a:gd name="connsiteY74" fmla="*/ 2829469 h 6858000"/>
              <a:gd name="connsiteX75" fmla="*/ 1447242 w 2422397"/>
              <a:gd name="connsiteY75" fmla="*/ 2811546 h 6858000"/>
              <a:gd name="connsiteX76" fmla="*/ 1449881 w 2422397"/>
              <a:gd name="connsiteY76" fmla="*/ 2781535 h 6858000"/>
              <a:gd name="connsiteX77" fmla="*/ 1459218 w 2422397"/>
              <a:gd name="connsiteY77" fmla="*/ 2660724 h 6858000"/>
              <a:gd name="connsiteX78" fmla="*/ 1455455 w 2422397"/>
              <a:gd name="connsiteY78" fmla="*/ 2560980 h 6858000"/>
              <a:gd name="connsiteX79" fmla="*/ 1497362 w 2422397"/>
              <a:gd name="connsiteY79" fmla="*/ 2456303 h 6858000"/>
              <a:gd name="connsiteX80" fmla="*/ 1507343 w 2422397"/>
              <a:gd name="connsiteY80" fmla="*/ 2385923 h 6858000"/>
              <a:gd name="connsiteX81" fmla="*/ 1540772 w 2422397"/>
              <a:gd name="connsiteY81" fmla="*/ 2256097 h 6858000"/>
              <a:gd name="connsiteX82" fmla="*/ 1569381 w 2422397"/>
              <a:gd name="connsiteY82" fmla="*/ 2165158 h 6858000"/>
              <a:gd name="connsiteX83" fmla="*/ 1576109 w 2422397"/>
              <a:gd name="connsiteY83" fmla="*/ 2078660 h 6858000"/>
              <a:gd name="connsiteX84" fmla="*/ 1564751 w 2422397"/>
              <a:gd name="connsiteY84" fmla="*/ 2009574 h 6858000"/>
              <a:gd name="connsiteX85" fmla="*/ 1571917 w 2422397"/>
              <a:gd name="connsiteY85" fmla="*/ 1903700 h 6858000"/>
              <a:gd name="connsiteX86" fmla="*/ 1564944 w 2422397"/>
              <a:gd name="connsiteY86" fmla="*/ 1821321 h 6858000"/>
              <a:gd name="connsiteX87" fmla="*/ 1579022 w 2422397"/>
              <a:gd name="connsiteY87" fmla="*/ 1718757 h 6858000"/>
              <a:gd name="connsiteX88" fmla="*/ 1590196 w 2422397"/>
              <a:gd name="connsiteY88" fmla="*/ 1595914 h 6858000"/>
              <a:gd name="connsiteX89" fmla="*/ 1624363 w 2422397"/>
              <a:gd name="connsiteY89" fmla="*/ 1502483 h 6858000"/>
              <a:gd name="connsiteX90" fmla="*/ 1631539 w 2422397"/>
              <a:gd name="connsiteY90" fmla="*/ 1431520 h 6858000"/>
              <a:gd name="connsiteX91" fmla="*/ 1646296 w 2422397"/>
              <a:gd name="connsiteY91" fmla="*/ 1333057 h 6858000"/>
              <a:gd name="connsiteX92" fmla="*/ 1696091 w 2422397"/>
              <a:gd name="connsiteY92" fmla="*/ 1202078 h 6858000"/>
              <a:gd name="connsiteX93" fmla="*/ 1706993 w 2422397"/>
              <a:gd name="connsiteY93" fmla="*/ 1104797 h 6858000"/>
              <a:gd name="connsiteX94" fmla="*/ 1777273 w 2422397"/>
              <a:gd name="connsiteY94" fmla="*/ 916268 h 6858000"/>
              <a:gd name="connsiteX95" fmla="*/ 1850836 w 2422397"/>
              <a:gd name="connsiteY95" fmla="*/ 825516 h 6858000"/>
              <a:gd name="connsiteX96" fmla="*/ 1911831 w 2422397"/>
              <a:gd name="connsiteY96" fmla="*/ 696577 h 6858000"/>
              <a:gd name="connsiteX97" fmla="*/ 1942209 w 2422397"/>
              <a:gd name="connsiteY97" fmla="*/ 575807 h 6858000"/>
              <a:gd name="connsiteX98" fmla="*/ 1951374 w 2422397"/>
              <a:gd name="connsiteY98" fmla="*/ 556682 h 6858000"/>
              <a:gd name="connsiteX99" fmla="*/ 1951170 w 2422397"/>
              <a:gd name="connsiteY99" fmla="*/ 526639 h 6858000"/>
              <a:gd name="connsiteX100" fmla="*/ 1949059 w 2422397"/>
              <a:gd name="connsiteY100" fmla="*/ 405872 h 6858000"/>
              <a:gd name="connsiteX101" fmla="*/ 1954018 w 2422397"/>
              <a:gd name="connsiteY101" fmla="*/ 307622 h 6858000"/>
              <a:gd name="connsiteX102" fmla="*/ 1967790 w 2422397"/>
              <a:gd name="connsiteY102" fmla="*/ 198682 h 6858000"/>
              <a:gd name="connsiteX103" fmla="*/ 1971093 w 2422397"/>
              <a:gd name="connsiteY103" fmla="*/ 127747 h 6858000"/>
              <a:gd name="connsiteX104" fmla="*/ 1951841 w 2422397"/>
              <a:gd name="connsiteY104" fmla="*/ 4678 h 6858000"/>
              <a:gd name="connsiteX105" fmla="*/ 1953649 w 2422397"/>
              <a:gd name="connsiteY105"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61137 w 2422397"/>
              <a:gd name="connsiteY66" fmla="*/ 3580464 h 6858000"/>
              <a:gd name="connsiteX67" fmla="*/ 1179877 w 2422397"/>
              <a:gd name="connsiteY67" fmla="*/ 3441984 h 6858000"/>
              <a:gd name="connsiteX68" fmla="*/ 1217096 w 2422397"/>
              <a:gd name="connsiteY68" fmla="*/ 3354156 h 6858000"/>
              <a:gd name="connsiteX69" fmla="*/ 1232811 w 2422397"/>
              <a:gd name="connsiteY69" fmla="*/ 3301153 h 6858000"/>
              <a:gd name="connsiteX70" fmla="*/ 1281985 w 2422397"/>
              <a:gd name="connsiteY70" fmla="*/ 3158933 h 6858000"/>
              <a:gd name="connsiteX71" fmla="*/ 1335997 w 2422397"/>
              <a:gd name="connsiteY71" fmla="*/ 3018423 h 6858000"/>
              <a:gd name="connsiteX72" fmla="*/ 1394864 w 2422397"/>
              <a:gd name="connsiteY72" fmla="*/ 2946152 h 6858000"/>
              <a:gd name="connsiteX73" fmla="*/ 1436360 w 2422397"/>
              <a:gd name="connsiteY73" fmla="*/ 2829469 h 6858000"/>
              <a:gd name="connsiteX74" fmla="*/ 1447242 w 2422397"/>
              <a:gd name="connsiteY74" fmla="*/ 2811546 h 6858000"/>
              <a:gd name="connsiteX75" fmla="*/ 1449881 w 2422397"/>
              <a:gd name="connsiteY75" fmla="*/ 2781535 h 6858000"/>
              <a:gd name="connsiteX76" fmla="*/ 1459218 w 2422397"/>
              <a:gd name="connsiteY76" fmla="*/ 2660724 h 6858000"/>
              <a:gd name="connsiteX77" fmla="*/ 1455455 w 2422397"/>
              <a:gd name="connsiteY77" fmla="*/ 2560980 h 6858000"/>
              <a:gd name="connsiteX78" fmla="*/ 1497362 w 2422397"/>
              <a:gd name="connsiteY78" fmla="*/ 2456303 h 6858000"/>
              <a:gd name="connsiteX79" fmla="*/ 1507343 w 2422397"/>
              <a:gd name="connsiteY79" fmla="*/ 2385923 h 6858000"/>
              <a:gd name="connsiteX80" fmla="*/ 1540772 w 2422397"/>
              <a:gd name="connsiteY80" fmla="*/ 2256097 h 6858000"/>
              <a:gd name="connsiteX81" fmla="*/ 1569381 w 2422397"/>
              <a:gd name="connsiteY81" fmla="*/ 2165158 h 6858000"/>
              <a:gd name="connsiteX82" fmla="*/ 1576109 w 2422397"/>
              <a:gd name="connsiteY82" fmla="*/ 2078660 h 6858000"/>
              <a:gd name="connsiteX83" fmla="*/ 1564751 w 2422397"/>
              <a:gd name="connsiteY83" fmla="*/ 2009574 h 6858000"/>
              <a:gd name="connsiteX84" fmla="*/ 1571917 w 2422397"/>
              <a:gd name="connsiteY84" fmla="*/ 1903700 h 6858000"/>
              <a:gd name="connsiteX85" fmla="*/ 1564944 w 2422397"/>
              <a:gd name="connsiteY85" fmla="*/ 1821321 h 6858000"/>
              <a:gd name="connsiteX86" fmla="*/ 1579022 w 2422397"/>
              <a:gd name="connsiteY86" fmla="*/ 1718757 h 6858000"/>
              <a:gd name="connsiteX87" fmla="*/ 1590196 w 2422397"/>
              <a:gd name="connsiteY87" fmla="*/ 1595914 h 6858000"/>
              <a:gd name="connsiteX88" fmla="*/ 1624363 w 2422397"/>
              <a:gd name="connsiteY88" fmla="*/ 1502483 h 6858000"/>
              <a:gd name="connsiteX89" fmla="*/ 1631539 w 2422397"/>
              <a:gd name="connsiteY89" fmla="*/ 1431520 h 6858000"/>
              <a:gd name="connsiteX90" fmla="*/ 1646296 w 2422397"/>
              <a:gd name="connsiteY90" fmla="*/ 1333057 h 6858000"/>
              <a:gd name="connsiteX91" fmla="*/ 1696091 w 2422397"/>
              <a:gd name="connsiteY91" fmla="*/ 1202078 h 6858000"/>
              <a:gd name="connsiteX92" fmla="*/ 1706993 w 2422397"/>
              <a:gd name="connsiteY92" fmla="*/ 1104797 h 6858000"/>
              <a:gd name="connsiteX93" fmla="*/ 1777273 w 2422397"/>
              <a:gd name="connsiteY93" fmla="*/ 916268 h 6858000"/>
              <a:gd name="connsiteX94" fmla="*/ 1850836 w 2422397"/>
              <a:gd name="connsiteY94" fmla="*/ 825516 h 6858000"/>
              <a:gd name="connsiteX95" fmla="*/ 1911831 w 2422397"/>
              <a:gd name="connsiteY95" fmla="*/ 696577 h 6858000"/>
              <a:gd name="connsiteX96" fmla="*/ 1942209 w 2422397"/>
              <a:gd name="connsiteY96" fmla="*/ 575807 h 6858000"/>
              <a:gd name="connsiteX97" fmla="*/ 1951374 w 2422397"/>
              <a:gd name="connsiteY97" fmla="*/ 556682 h 6858000"/>
              <a:gd name="connsiteX98" fmla="*/ 1951170 w 2422397"/>
              <a:gd name="connsiteY98" fmla="*/ 526639 h 6858000"/>
              <a:gd name="connsiteX99" fmla="*/ 1949059 w 2422397"/>
              <a:gd name="connsiteY99" fmla="*/ 405872 h 6858000"/>
              <a:gd name="connsiteX100" fmla="*/ 1954018 w 2422397"/>
              <a:gd name="connsiteY100" fmla="*/ 307622 h 6858000"/>
              <a:gd name="connsiteX101" fmla="*/ 1967790 w 2422397"/>
              <a:gd name="connsiteY101" fmla="*/ 198682 h 6858000"/>
              <a:gd name="connsiteX102" fmla="*/ 1971093 w 2422397"/>
              <a:gd name="connsiteY102" fmla="*/ 127747 h 6858000"/>
              <a:gd name="connsiteX103" fmla="*/ 1951841 w 2422397"/>
              <a:gd name="connsiteY103" fmla="*/ 4678 h 6858000"/>
              <a:gd name="connsiteX104" fmla="*/ 1953649 w 2422397"/>
              <a:gd name="connsiteY104"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49917 w 2422397"/>
              <a:gd name="connsiteY66" fmla="*/ 3558025 h 6858000"/>
              <a:gd name="connsiteX67" fmla="*/ 1179877 w 2422397"/>
              <a:gd name="connsiteY67" fmla="*/ 3441984 h 6858000"/>
              <a:gd name="connsiteX68" fmla="*/ 1217096 w 2422397"/>
              <a:gd name="connsiteY68" fmla="*/ 3354156 h 6858000"/>
              <a:gd name="connsiteX69" fmla="*/ 1232811 w 2422397"/>
              <a:gd name="connsiteY69" fmla="*/ 3301153 h 6858000"/>
              <a:gd name="connsiteX70" fmla="*/ 1281985 w 2422397"/>
              <a:gd name="connsiteY70" fmla="*/ 3158933 h 6858000"/>
              <a:gd name="connsiteX71" fmla="*/ 1335997 w 2422397"/>
              <a:gd name="connsiteY71" fmla="*/ 3018423 h 6858000"/>
              <a:gd name="connsiteX72" fmla="*/ 1394864 w 2422397"/>
              <a:gd name="connsiteY72" fmla="*/ 2946152 h 6858000"/>
              <a:gd name="connsiteX73" fmla="*/ 1436360 w 2422397"/>
              <a:gd name="connsiteY73" fmla="*/ 2829469 h 6858000"/>
              <a:gd name="connsiteX74" fmla="*/ 1447242 w 2422397"/>
              <a:gd name="connsiteY74" fmla="*/ 2811546 h 6858000"/>
              <a:gd name="connsiteX75" fmla="*/ 1449881 w 2422397"/>
              <a:gd name="connsiteY75" fmla="*/ 2781535 h 6858000"/>
              <a:gd name="connsiteX76" fmla="*/ 1459218 w 2422397"/>
              <a:gd name="connsiteY76" fmla="*/ 2660724 h 6858000"/>
              <a:gd name="connsiteX77" fmla="*/ 1455455 w 2422397"/>
              <a:gd name="connsiteY77" fmla="*/ 2560980 h 6858000"/>
              <a:gd name="connsiteX78" fmla="*/ 1497362 w 2422397"/>
              <a:gd name="connsiteY78" fmla="*/ 2456303 h 6858000"/>
              <a:gd name="connsiteX79" fmla="*/ 1507343 w 2422397"/>
              <a:gd name="connsiteY79" fmla="*/ 2385923 h 6858000"/>
              <a:gd name="connsiteX80" fmla="*/ 1540772 w 2422397"/>
              <a:gd name="connsiteY80" fmla="*/ 2256097 h 6858000"/>
              <a:gd name="connsiteX81" fmla="*/ 1569381 w 2422397"/>
              <a:gd name="connsiteY81" fmla="*/ 2165158 h 6858000"/>
              <a:gd name="connsiteX82" fmla="*/ 1576109 w 2422397"/>
              <a:gd name="connsiteY82" fmla="*/ 2078660 h 6858000"/>
              <a:gd name="connsiteX83" fmla="*/ 1564751 w 2422397"/>
              <a:gd name="connsiteY83" fmla="*/ 2009574 h 6858000"/>
              <a:gd name="connsiteX84" fmla="*/ 1571917 w 2422397"/>
              <a:gd name="connsiteY84" fmla="*/ 1903700 h 6858000"/>
              <a:gd name="connsiteX85" fmla="*/ 1564944 w 2422397"/>
              <a:gd name="connsiteY85" fmla="*/ 1821321 h 6858000"/>
              <a:gd name="connsiteX86" fmla="*/ 1579022 w 2422397"/>
              <a:gd name="connsiteY86" fmla="*/ 1718757 h 6858000"/>
              <a:gd name="connsiteX87" fmla="*/ 1590196 w 2422397"/>
              <a:gd name="connsiteY87" fmla="*/ 1595914 h 6858000"/>
              <a:gd name="connsiteX88" fmla="*/ 1624363 w 2422397"/>
              <a:gd name="connsiteY88" fmla="*/ 1502483 h 6858000"/>
              <a:gd name="connsiteX89" fmla="*/ 1631539 w 2422397"/>
              <a:gd name="connsiteY89" fmla="*/ 1431520 h 6858000"/>
              <a:gd name="connsiteX90" fmla="*/ 1646296 w 2422397"/>
              <a:gd name="connsiteY90" fmla="*/ 1333057 h 6858000"/>
              <a:gd name="connsiteX91" fmla="*/ 1696091 w 2422397"/>
              <a:gd name="connsiteY91" fmla="*/ 1202078 h 6858000"/>
              <a:gd name="connsiteX92" fmla="*/ 1706993 w 2422397"/>
              <a:gd name="connsiteY92" fmla="*/ 1104797 h 6858000"/>
              <a:gd name="connsiteX93" fmla="*/ 1777273 w 2422397"/>
              <a:gd name="connsiteY93" fmla="*/ 916268 h 6858000"/>
              <a:gd name="connsiteX94" fmla="*/ 1850836 w 2422397"/>
              <a:gd name="connsiteY94" fmla="*/ 825516 h 6858000"/>
              <a:gd name="connsiteX95" fmla="*/ 1911831 w 2422397"/>
              <a:gd name="connsiteY95" fmla="*/ 696577 h 6858000"/>
              <a:gd name="connsiteX96" fmla="*/ 1942209 w 2422397"/>
              <a:gd name="connsiteY96" fmla="*/ 575807 h 6858000"/>
              <a:gd name="connsiteX97" fmla="*/ 1951374 w 2422397"/>
              <a:gd name="connsiteY97" fmla="*/ 556682 h 6858000"/>
              <a:gd name="connsiteX98" fmla="*/ 1951170 w 2422397"/>
              <a:gd name="connsiteY98" fmla="*/ 526639 h 6858000"/>
              <a:gd name="connsiteX99" fmla="*/ 1949059 w 2422397"/>
              <a:gd name="connsiteY99" fmla="*/ 405872 h 6858000"/>
              <a:gd name="connsiteX100" fmla="*/ 1954018 w 2422397"/>
              <a:gd name="connsiteY100" fmla="*/ 307622 h 6858000"/>
              <a:gd name="connsiteX101" fmla="*/ 1967790 w 2422397"/>
              <a:gd name="connsiteY101" fmla="*/ 198682 h 6858000"/>
              <a:gd name="connsiteX102" fmla="*/ 1971093 w 2422397"/>
              <a:gd name="connsiteY102" fmla="*/ 127747 h 6858000"/>
              <a:gd name="connsiteX103" fmla="*/ 1951841 w 2422397"/>
              <a:gd name="connsiteY103" fmla="*/ 4678 h 6858000"/>
              <a:gd name="connsiteX104" fmla="*/ 1953649 w 2422397"/>
              <a:gd name="connsiteY104"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24701 w 2422397"/>
              <a:gd name="connsiteY65" fmla="*/ 3622348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55455 w 2422397"/>
              <a:gd name="connsiteY76" fmla="*/ 2560980 h 6858000"/>
              <a:gd name="connsiteX77" fmla="*/ 1497362 w 2422397"/>
              <a:gd name="connsiteY77" fmla="*/ 2456303 h 6858000"/>
              <a:gd name="connsiteX78" fmla="*/ 1507343 w 2422397"/>
              <a:gd name="connsiteY78" fmla="*/ 2385923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55455 w 2422397"/>
              <a:gd name="connsiteY76" fmla="*/ 2560980 h 6858000"/>
              <a:gd name="connsiteX77" fmla="*/ 1497362 w 2422397"/>
              <a:gd name="connsiteY77" fmla="*/ 2456303 h 6858000"/>
              <a:gd name="connsiteX78" fmla="*/ 1507343 w 2422397"/>
              <a:gd name="connsiteY78" fmla="*/ 2385923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497362 w 2422397"/>
              <a:gd name="connsiteY77" fmla="*/ 2456303 h 6858000"/>
              <a:gd name="connsiteX78" fmla="*/ 1507343 w 2422397"/>
              <a:gd name="connsiteY78" fmla="*/ 2385923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497362 w 2422397"/>
              <a:gd name="connsiteY77" fmla="*/ 245630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777273 w 2422397"/>
              <a:gd name="connsiteY92" fmla="*/ 916268 h 6858000"/>
              <a:gd name="connsiteX93" fmla="*/ 1850836 w 2422397"/>
              <a:gd name="connsiteY93" fmla="*/ 825516 h 6858000"/>
              <a:gd name="connsiteX94" fmla="*/ 1911831 w 2422397"/>
              <a:gd name="connsiteY94" fmla="*/ 696577 h 6858000"/>
              <a:gd name="connsiteX95" fmla="*/ 1942209 w 2422397"/>
              <a:gd name="connsiteY95" fmla="*/ 575807 h 6858000"/>
              <a:gd name="connsiteX96" fmla="*/ 1951374 w 2422397"/>
              <a:gd name="connsiteY96" fmla="*/ 556682 h 6858000"/>
              <a:gd name="connsiteX97" fmla="*/ 1951170 w 2422397"/>
              <a:gd name="connsiteY97" fmla="*/ 526639 h 6858000"/>
              <a:gd name="connsiteX98" fmla="*/ 1949059 w 2422397"/>
              <a:gd name="connsiteY98" fmla="*/ 405872 h 6858000"/>
              <a:gd name="connsiteX99" fmla="*/ 1954018 w 2422397"/>
              <a:gd name="connsiteY99" fmla="*/ 307622 h 6858000"/>
              <a:gd name="connsiteX100" fmla="*/ 1967790 w 2422397"/>
              <a:gd name="connsiteY100" fmla="*/ 198682 h 6858000"/>
              <a:gd name="connsiteX101" fmla="*/ 1971093 w 2422397"/>
              <a:gd name="connsiteY101" fmla="*/ 127747 h 6858000"/>
              <a:gd name="connsiteX102" fmla="*/ 1951841 w 2422397"/>
              <a:gd name="connsiteY102" fmla="*/ 4678 h 6858000"/>
              <a:gd name="connsiteX103" fmla="*/ 1953649 w 2422397"/>
              <a:gd name="connsiteY103"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06993 w 2422397"/>
              <a:gd name="connsiteY91" fmla="*/ 1104797 h 6858000"/>
              <a:gd name="connsiteX92" fmla="*/ 1850836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49059 w 2422397"/>
              <a:gd name="connsiteY97" fmla="*/ 405872 h 6858000"/>
              <a:gd name="connsiteX98" fmla="*/ 1954018 w 2422397"/>
              <a:gd name="connsiteY98" fmla="*/ 307622 h 6858000"/>
              <a:gd name="connsiteX99" fmla="*/ 1967790 w 2422397"/>
              <a:gd name="connsiteY99" fmla="*/ 198682 h 6858000"/>
              <a:gd name="connsiteX100" fmla="*/ 1971093 w 2422397"/>
              <a:gd name="connsiteY100" fmla="*/ 127747 h 6858000"/>
              <a:gd name="connsiteX101" fmla="*/ 1951841 w 2422397"/>
              <a:gd name="connsiteY101" fmla="*/ 4678 h 6858000"/>
              <a:gd name="connsiteX102" fmla="*/ 1953649 w 2422397"/>
              <a:gd name="connsiteY10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50836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49059 w 2422397"/>
              <a:gd name="connsiteY97" fmla="*/ 405872 h 6858000"/>
              <a:gd name="connsiteX98" fmla="*/ 1954018 w 2422397"/>
              <a:gd name="connsiteY98" fmla="*/ 307622 h 6858000"/>
              <a:gd name="connsiteX99" fmla="*/ 1967790 w 2422397"/>
              <a:gd name="connsiteY99" fmla="*/ 198682 h 6858000"/>
              <a:gd name="connsiteX100" fmla="*/ 1971093 w 2422397"/>
              <a:gd name="connsiteY100" fmla="*/ 127747 h 6858000"/>
              <a:gd name="connsiteX101" fmla="*/ 1951841 w 2422397"/>
              <a:gd name="connsiteY101" fmla="*/ 4678 h 6858000"/>
              <a:gd name="connsiteX102" fmla="*/ 1953649 w 2422397"/>
              <a:gd name="connsiteY10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90105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49059 w 2422397"/>
              <a:gd name="connsiteY97" fmla="*/ 405872 h 6858000"/>
              <a:gd name="connsiteX98" fmla="*/ 1954018 w 2422397"/>
              <a:gd name="connsiteY98" fmla="*/ 307622 h 6858000"/>
              <a:gd name="connsiteX99" fmla="*/ 1967790 w 2422397"/>
              <a:gd name="connsiteY99" fmla="*/ 198682 h 6858000"/>
              <a:gd name="connsiteX100" fmla="*/ 1971093 w 2422397"/>
              <a:gd name="connsiteY100" fmla="*/ 127747 h 6858000"/>
              <a:gd name="connsiteX101" fmla="*/ 1951841 w 2422397"/>
              <a:gd name="connsiteY101" fmla="*/ 4678 h 6858000"/>
              <a:gd name="connsiteX102" fmla="*/ 1953649 w 2422397"/>
              <a:gd name="connsiteY102"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90105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54018 w 2422397"/>
              <a:gd name="connsiteY97" fmla="*/ 307622 h 6858000"/>
              <a:gd name="connsiteX98" fmla="*/ 1967790 w 2422397"/>
              <a:gd name="connsiteY98" fmla="*/ 198682 h 6858000"/>
              <a:gd name="connsiteX99" fmla="*/ 1971093 w 2422397"/>
              <a:gd name="connsiteY99" fmla="*/ 127747 h 6858000"/>
              <a:gd name="connsiteX100" fmla="*/ 1951841 w 2422397"/>
              <a:gd name="connsiteY100" fmla="*/ 4678 h 6858000"/>
              <a:gd name="connsiteX101" fmla="*/ 1953649 w 2422397"/>
              <a:gd name="connsiteY101" fmla="*/ 0 h 6858000"/>
              <a:gd name="connsiteX0" fmla="*/ 1953649 w 2422397"/>
              <a:gd name="connsiteY0" fmla="*/ 0 h 6858000"/>
              <a:gd name="connsiteX1" fmla="*/ 2422397 w 2422397"/>
              <a:gd name="connsiteY1" fmla="*/ 0 h 6858000"/>
              <a:gd name="connsiteX2" fmla="*/ 2422397 w 2422397"/>
              <a:gd name="connsiteY2" fmla="*/ 6858000 h 6858000"/>
              <a:gd name="connsiteX3" fmla="*/ 0 w 2422397"/>
              <a:gd name="connsiteY3" fmla="*/ 6858000 h 6858000"/>
              <a:gd name="connsiteX4" fmla="*/ 19858 w 2422397"/>
              <a:gd name="connsiteY4" fmla="*/ 6793329 h 6858000"/>
              <a:gd name="connsiteX5" fmla="*/ 63278 w 2422397"/>
              <a:gd name="connsiteY5" fmla="*/ 6702245 h 6858000"/>
              <a:gd name="connsiteX6" fmla="*/ 83839 w 2422397"/>
              <a:gd name="connsiteY6" fmla="*/ 6677678 h 6858000"/>
              <a:gd name="connsiteX7" fmla="*/ 117966 w 2422397"/>
              <a:gd name="connsiteY7" fmla="*/ 6636037 h 6858000"/>
              <a:gd name="connsiteX8" fmla="*/ 168724 w 2422397"/>
              <a:gd name="connsiteY8" fmla="*/ 6547069 h 6858000"/>
              <a:gd name="connsiteX9" fmla="*/ 199197 w 2422397"/>
              <a:gd name="connsiteY9" fmla="*/ 6509743 h 6858000"/>
              <a:gd name="connsiteX10" fmla="*/ 247224 w 2422397"/>
              <a:gd name="connsiteY10" fmla="*/ 6455839 h 6858000"/>
              <a:gd name="connsiteX11" fmla="*/ 270687 w 2422397"/>
              <a:gd name="connsiteY11" fmla="*/ 6418363 h 6858000"/>
              <a:gd name="connsiteX12" fmla="*/ 339376 w 2422397"/>
              <a:gd name="connsiteY12" fmla="*/ 6322934 h 6858000"/>
              <a:gd name="connsiteX13" fmla="*/ 443949 w 2422397"/>
              <a:gd name="connsiteY13" fmla="*/ 6218313 h 6858000"/>
              <a:gd name="connsiteX14" fmla="*/ 478259 w 2422397"/>
              <a:gd name="connsiteY14" fmla="*/ 6183918 h 6858000"/>
              <a:gd name="connsiteX15" fmla="*/ 482177 w 2422397"/>
              <a:gd name="connsiteY15" fmla="*/ 6173358 h 6858000"/>
              <a:gd name="connsiteX16" fmla="*/ 482556 w 2422397"/>
              <a:gd name="connsiteY16" fmla="*/ 6173443 h 6858000"/>
              <a:gd name="connsiteX17" fmla="*/ 485673 w 2422397"/>
              <a:gd name="connsiteY17" fmla="*/ 6162875 h 6858000"/>
              <a:gd name="connsiteX18" fmla="*/ 524588 w 2422397"/>
              <a:gd name="connsiteY18" fmla="*/ 6111327 h 6858000"/>
              <a:gd name="connsiteX19" fmla="*/ 547843 w 2422397"/>
              <a:gd name="connsiteY19" fmla="*/ 6075666 h 6858000"/>
              <a:gd name="connsiteX20" fmla="*/ 562259 w 2422397"/>
              <a:gd name="connsiteY20" fmla="*/ 6054865 h 6858000"/>
              <a:gd name="connsiteX21" fmla="*/ 571463 w 2422397"/>
              <a:gd name="connsiteY21" fmla="*/ 6045606 h 6858000"/>
              <a:gd name="connsiteX22" fmla="*/ 584071 w 2422397"/>
              <a:gd name="connsiteY22" fmla="*/ 5992286 h 6858000"/>
              <a:gd name="connsiteX23" fmla="*/ 587812 w 2422397"/>
              <a:gd name="connsiteY23" fmla="*/ 5987907 h 6858000"/>
              <a:gd name="connsiteX24" fmla="*/ 592115 w 2422397"/>
              <a:gd name="connsiteY24" fmla="*/ 5949187 h 6858000"/>
              <a:gd name="connsiteX25" fmla="*/ 595889 w 2422397"/>
              <a:gd name="connsiteY25" fmla="*/ 5931081 h 6858000"/>
              <a:gd name="connsiteX26" fmla="*/ 593758 w 2422397"/>
              <a:gd name="connsiteY26" fmla="*/ 5922047 h 6858000"/>
              <a:gd name="connsiteX27" fmla="*/ 600949 w 2422397"/>
              <a:gd name="connsiteY27" fmla="*/ 5897316 h 6858000"/>
              <a:gd name="connsiteX28" fmla="*/ 602981 w 2422397"/>
              <a:gd name="connsiteY28" fmla="*/ 5895955 h 6858000"/>
              <a:gd name="connsiteX29" fmla="*/ 604430 w 2422397"/>
              <a:gd name="connsiteY29" fmla="*/ 5870052 h 6858000"/>
              <a:gd name="connsiteX30" fmla="*/ 631983 w 2422397"/>
              <a:gd name="connsiteY30" fmla="*/ 5814475 h 6858000"/>
              <a:gd name="connsiteX31" fmla="*/ 699739 w 2422397"/>
              <a:gd name="connsiteY31" fmla="*/ 5516509 h 6858000"/>
              <a:gd name="connsiteX32" fmla="*/ 723657 w 2422397"/>
              <a:gd name="connsiteY32" fmla="*/ 5356170 h 6858000"/>
              <a:gd name="connsiteX33" fmla="*/ 723661 w 2422397"/>
              <a:gd name="connsiteY33" fmla="*/ 5356076 h 6858000"/>
              <a:gd name="connsiteX34" fmla="*/ 725358 w 2422397"/>
              <a:gd name="connsiteY34" fmla="*/ 5309193 h 6858000"/>
              <a:gd name="connsiteX35" fmla="*/ 726926 w 2422397"/>
              <a:gd name="connsiteY35" fmla="*/ 5311182 h 6858000"/>
              <a:gd name="connsiteX36" fmla="*/ 727761 w 2422397"/>
              <a:gd name="connsiteY36" fmla="*/ 5304702 h 6858000"/>
              <a:gd name="connsiteX37" fmla="*/ 732974 w 2422397"/>
              <a:gd name="connsiteY37" fmla="*/ 5303522 h 6858000"/>
              <a:gd name="connsiteX38" fmla="*/ 762873 w 2422397"/>
              <a:gd name="connsiteY38" fmla="*/ 5269094 h 6858000"/>
              <a:gd name="connsiteX39" fmla="*/ 784867 w 2422397"/>
              <a:gd name="connsiteY39" fmla="*/ 5235785 h 6858000"/>
              <a:gd name="connsiteX40" fmla="*/ 796271 w 2422397"/>
              <a:gd name="connsiteY40" fmla="*/ 5175473 h 6858000"/>
              <a:gd name="connsiteX41" fmla="*/ 821529 w 2422397"/>
              <a:gd name="connsiteY41" fmla="*/ 5012929 h 6858000"/>
              <a:gd name="connsiteX42" fmla="*/ 846340 w 2422397"/>
              <a:gd name="connsiteY42" fmla="*/ 4944976 h 6858000"/>
              <a:gd name="connsiteX43" fmla="*/ 840157 w 2422397"/>
              <a:gd name="connsiteY43" fmla="*/ 4872869 h 6858000"/>
              <a:gd name="connsiteX44" fmla="*/ 855718 w 2422397"/>
              <a:gd name="connsiteY44" fmla="*/ 4850916 h 6858000"/>
              <a:gd name="connsiteX45" fmla="*/ 858709 w 2422397"/>
              <a:gd name="connsiteY45" fmla="*/ 4847264 h 6858000"/>
              <a:gd name="connsiteX46" fmla="*/ 863990 w 2422397"/>
              <a:gd name="connsiteY46" fmla="*/ 4829718 h 6858000"/>
              <a:gd name="connsiteX47" fmla="*/ 873842 w 2422397"/>
              <a:gd name="connsiteY47" fmla="*/ 4828439 h 6858000"/>
              <a:gd name="connsiteX48" fmla="*/ 887779 w 2422397"/>
              <a:gd name="connsiteY48" fmla="*/ 4804655 h 6858000"/>
              <a:gd name="connsiteX49" fmla="*/ 893894 w 2422397"/>
              <a:gd name="connsiteY49" fmla="*/ 4777060 h 6858000"/>
              <a:gd name="connsiteX50" fmla="*/ 883546 w 2422397"/>
              <a:gd name="connsiteY50" fmla="*/ 4777089 h 6858000"/>
              <a:gd name="connsiteX51" fmla="*/ 883812 w 2422397"/>
              <a:gd name="connsiteY51" fmla="*/ 4774559 h 6858000"/>
              <a:gd name="connsiteX52" fmla="*/ 903401 w 2422397"/>
              <a:gd name="connsiteY52" fmla="*/ 4679442 h 6858000"/>
              <a:gd name="connsiteX53" fmla="*/ 916253 w 2422397"/>
              <a:gd name="connsiteY53" fmla="*/ 4651970 h 6858000"/>
              <a:gd name="connsiteX54" fmla="*/ 922608 w 2422397"/>
              <a:gd name="connsiteY54" fmla="*/ 4649785 h 6858000"/>
              <a:gd name="connsiteX55" fmla="*/ 924139 w 2422397"/>
              <a:gd name="connsiteY55" fmla="*/ 4631605 h 6858000"/>
              <a:gd name="connsiteX56" fmla="*/ 985938 w 2422397"/>
              <a:gd name="connsiteY56" fmla="*/ 4515358 h 6858000"/>
              <a:gd name="connsiteX57" fmla="*/ 1011638 w 2422397"/>
              <a:gd name="connsiteY57" fmla="*/ 4352312 h 6858000"/>
              <a:gd name="connsiteX58" fmla="*/ 1049579 w 2422397"/>
              <a:gd name="connsiteY58" fmla="*/ 4237953 h 6858000"/>
              <a:gd name="connsiteX59" fmla="*/ 1041314 w 2422397"/>
              <a:gd name="connsiteY59" fmla="*/ 4139706 h 6858000"/>
              <a:gd name="connsiteX60" fmla="*/ 1049328 w 2422397"/>
              <a:gd name="connsiteY60" fmla="*/ 4134671 h 6858000"/>
              <a:gd name="connsiteX61" fmla="*/ 1061133 w 2422397"/>
              <a:gd name="connsiteY61" fmla="*/ 4074160 h 6858000"/>
              <a:gd name="connsiteX62" fmla="*/ 1059121 w 2422397"/>
              <a:gd name="connsiteY62" fmla="*/ 3844497 h 6858000"/>
              <a:gd name="connsiteX63" fmla="*/ 1083386 w 2422397"/>
              <a:gd name="connsiteY63" fmla="*/ 3726730 h 6858000"/>
              <a:gd name="connsiteX64" fmla="*/ 1098990 w 2422397"/>
              <a:gd name="connsiteY64" fmla="*/ 3687782 h 6858000"/>
              <a:gd name="connsiteX65" fmla="*/ 1147140 w 2422397"/>
              <a:gd name="connsiteY65" fmla="*/ 3543810 h 6858000"/>
              <a:gd name="connsiteX66" fmla="*/ 1179877 w 2422397"/>
              <a:gd name="connsiteY66" fmla="*/ 3441984 h 6858000"/>
              <a:gd name="connsiteX67" fmla="*/ 1217096 w 2422397"/>
              <a:gd name="connsiteY67" fmla="*/ 3354156 h 6858000"/>
              <a:gd name="connsiteX68" fmla="*/ 1232811 w 2422397"/>
              <a:gd name="connsiteY68" fmla="*/ 3301153 h 6858000"/>
              <a:gd name="connsiteX69" fmla="*/ 1281985 w 2422397"/>
              <a:gd name="connsiteY69" fmla="*/ 3158933 h 6858000"/>
              <a:gd name="connsiteX70" fmla="*/ 1335997 w 2422397"/>
              <a:gd name="connsiteY70" fmla="*/ 3018423 h 6858000"/>
              <a:gd name="connsiteX71" fmla="*/ 1394864 w 2422397"/>
              <a:gd name="connsiteY71" fmla="*/ 2946152 h 6858000"/>
              <a:gd name="connsiteX72" fmla="*/ 1436360 w 2422397"/>
              <a:gd name="connsiteY72" fmla="*/ 2829469 h 6858000"/>
              <a:gd name="connsiteX73" fmla="*/ 1447242 w 2422397"/>
              <a:gd name="connsiteY73" fmla="*/ 2811546 h 6858000"/>
              <a:gd name="connsiteX74" fmla="*/ 1449881 w 2422397"/>
              <a:gd name="connsiteY74" fmla="*/ 2781535 h 6858000"/>
              <a:gd name="connsiteX75" fmla="*/ 1459218 w 2422397"/>
              <a:gd name="connsiteY75" fmla="*/ 2660724 h 6858000"/>
              <a:gd name="connsiteX76" fmla="*/ 1483504 w 2422397"/>
              <a:gd name="connsiteY76" fmla="*/ 2560980 h 6858000"/>
              <a:gd name="connsiteX77" fmla="*/ 1519801 w 2422397"/>
              <a:gd name="connsiteY77" fmla="*/ 2467523 h 6858000"/>
              <a:gd name="connsiteX78" fmla="*/ 1507343 w 2422397"/>
              <a:gd name="connsiteY78" fmla="*/ 2357874 h 6858000"/>
              <a:gd name="connsiteX79" fmla="*/ 1540772 w 2422397"/>
              <a:gd name="connsiteY79" fmla="*/ 2256097 h 6858000"/>
              <a:gd name="connsiteX80" fmla="*/ 1569381 w 2422397"/>
              <a:gd name="connsiteY80" fmla="*/ 2165158 h 6858000"/>
              <a:gd name="connsiteX81" fmla="*/ 1576109 w 2422397"/>
              <a:gd name="connsiteY81" fmla="*/ 2078660 h 6858000"/>
              <a:gd name="connsiteX82" fmla="*/ 1564751 w 2422397"/>
              <a:gd name="connsiteY82" fmla="*/ 2009574 h 6858000"/>
              <a:gd name="connsiteX83" fmla="*/ 1571917 w 2422397"/>
              <a:gd name="connsiteY83" fmla="*/ 1903700 h 6858000"/>
              <a:gd name="connsiteX84" fmla="*/ 1564944 w 2422397"/>
              <a:gd name="connsiteY84" fmla="*/ 1821321 h 6858000"/>
              <a:gd name="connsiteX85" fmla="*/ 1579022 w 2422397"/>
              <a:gd name="connsiteY85" fmla="*/ 1718757 h 6858000"/>
              <a:gd name="connsiteX86" fmla="*/ 1590196 w 2422397"/>
              <a:gd name="connsiteY86" fmla="*/ 1595914 h 6858000"/>
              <a:gd name="connsiteX87" fmla="*/ 1624363 w 2422397"/>
              <a:gd name="connsiteY87" fmla="*/ 1502483 h 6858000"/>
              <a:gd name="connsiteX88" fmla="*/ 1631539 w 2422397"/>
              <a:gd name="connsiteY88" fmla="*/ 1431520 h 6858000"/>
              <a:gd name="connsiteX89" fmla="*/ 1646296 w 2422397"/>
              <a:gd name="connsiteY89" fmla="*/ 1333057 h 6858000"/>
              <a:gd name="connsiteX90" fmla="*/ 1696091 w 2422397"/>
              <a:gd name="connsiteY90" fmla="*/ 1202078 h 6858000"/>
              <a:gd name="connsiteX91" fmla="*/ 1735042 w 2422397"/>
              <a:gd name="connsiteY91" fmla="*/ 1076748 h 6858000"/>
              <a:gd name="connsiteX92" fmla="*/ 1890105 w 2422397"/>
              <a:gd name="connsiteY92" fmla="*/ 825516 h 6858000"/>
              <a:gd name="connsiteX93" fmla="*/ 1911831 w 2422397"/>
              <a:gd name="connsiteY93" fmla="*/ 696577 h 6858000"/>
              <a:gd name="connsiteX94" fmla="*/ 1942209 w 2422397"/>
              <a:gd name="connsiteY94" fmla="*/ 575807 h 6858000"/>
              <a:gd name="connsiteX95" fmla="*/ 1951374 w 2422397"/>
              <a:gd name="connsiteY95" fmla="*/ 556682 h 6858000"/>
              <a:gd name="connsiteX96" fmla="*/ 1951170 w 2422397"/>
              <a:gd name="connsiteY96" fmla="*/ 526639 h 6858000"/>
              <a:gd name="connsiteX97" fmla="*/ 1987677 w 2422397"/>
              <a:gd name="connsiteY97" fmla="*/ 330061 h 6858000"/>
              <a:gd name="connsiteX98" fmla="*/ 1967790 w 2422397"/>
              <a:gd name="connsiteY98" fmla="*/ 198682 h 6858000"/>
              <a:gd name="connsiteX99" fmla="*/ 1971093 w 2422397"/>
              <a:gd name="connsiteY99" fmla="*/ 127747 h 6858000"/>
              <a:gd name="connsiteX100" fmla="*/ 1951841 w 2422397"/>
              <a:gd name="connsiteY100" fmla="*/ 4678 h 6858000"/>
              <a:gd name="connsiteX101" fmla="*/ 1953649 w 2422397"/>
              <a:gd name="connsiteY10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422397" h="6858000">
                <a:moveTo>
                  <a:pt x="1953649" y="0"/>
                </a:moveTo>
                <a:lnTo>
                  <a:pt x="2422397" y="0"/>
                </a:lnTo>
                <a:lnTo>
                  <a:pt x="2422397" y="6858000"/>
                </a:lnTo>
                <a:lnTo>
                  <a:pt x="0" y="6858000"/>
                </a:lnTo>
                <a:lnTo>
                  <a:pt x="19858" y="6793329"/>
                </a:lnTo>
                <a:cubicBezTo>
                  <a:pt x="42769" y="6729276"/>
                  <a:pt x="55252" y="6812236"/>
                  <a:pt x="63278" y="6702245"/>
                </a:cubicBezTo>
                <a:cubicBezTo>
                  <a:pt x="77123" y="6709403"/>
                  <a:pt x="81770" y="6700737"/>
                  <a:pt x="83839" y="6677678"/>
                </a:cubicBezTo>
                <a:cubicBezTo>
                  <a:pt x="95740" y="6647685"/>
                  <a:pt x="120684" y="6687998"/>
                  <a:pt x="117966" y="6636037"/>
                </a:cubicBezTo>
                <a:cubicBezTo>
                  <a:pt x="132113" y="6614269"/>
                  <a:pt x="155186" y="6568118"/>
                  <a:pt x="168724" y="6547069"/>
                </a:cubicBezTo>
                <a:cubicBezTo>
                  <a:pt x="182500" y="6520811"/>
                  <a:pt x="156942" y="6483313"/>
                  <a:pt x="199197" y="6509743"/>
                </a:cubicBezTo>
                <a:cubicBezTo>
                  <a:pt x="204521" y="6468877"/>
                  <a:pt x="221716" y="6484779"/>
                  <a:pt x="247224" y="6455839"/>
                </a:cubicBezTo>
                <a:cubicBezTo>
                  <a:pt x="246715" y="6427188"/>
                  <a:pt x="256832" y="6419751"/>
                  <a:pt x="270687" y="6418363"/>
                </a:cubicBezTo>
                <a:cubicBezTo>
                  <a:pt x="286394" y="6376676"/>
                  <a:pt x="314554" y="6359162"/>
                  <a:pt x="339376" y="6322934"/>
                </a:cubicBezTo>
                <a:cubicBezTo>
                  <a:pt x="368253" y="6289592"/>
                  <a:pt x="420802" y="6241482"/>
                  <a:pt x="443949" y="6218313"/>
                </a:cubicBezTo>
                <a:lnTo>
                  <a:pt x="478259" y="6183918"/>
                </a:lnTo>
                <a:cubicBezTo>
                  <a:pt x="479546" y="6178262"/>
                  <a:pt x="480824" y="6175024"/>
                  <a:pt x="482177" y="6173358"/>
                </a:cubicBezTo>
                <a:lnTo>
                  <a:pt x="482556" y="6173443"/>
                </a:lnTo>
                <a:lnTo>
                  <a:pt x="485673" y="6162875"/>
                </a:lnTo>
                <a:cubicBezTo>
                  <a:pt x="490289" y="6144248"/>
                  <a:pt x="521395" y="6129912"/>
                  <a:pt x="524588" y="6111327"/>
                </a:cubicBezTo>
                <a:cubicBezTo>
                  <a:pt x="545199" y="6117591"/>
                  <a:pt x="520376" y="6032883"/>
                  <a:pt x="547843" y="6075666"/>
                </a:cubicBezTo>
                <a:cubicBezTo>
                  <a:pt x="553033" y="6051683"/>
                  <a:pt x="545320" y="6023873"/>
                  <a:pt x="562259" y="6054865"/>
                </a:cubicBezTo>
                <a:cubicBezTo>
                  <a:pt x="564526" y="6047659"/>
                  <a:pt x="567747" y="6045453"/>
                  <a:pt x="571463" y="6045606"/>
                </a:cubicBezTo>
                <a:lnTo>
                  <a:pt x="584071" y="5992286"/>
                </a:lnTo>
                <a:lnTo>
                  <a:pt x="587812" y="5987907"/>
                </a:lnTo>
                <a:lnTo>
                  <a:pt x="592115" y="5949187"/>
                </a:lnTo>
                <a:lnTo>
                  <a:pt x="595889" y="5931081"/>
                </a:lnTo>
                <a:lnTo>
                  <a:pt x="593758" y="5922047"/>
                </a:lnTo>
                <a:cubicBezTo>
                  <a:pt x="593232" y="5914467"/>
                  <a:pt x="594765" y="5906406"/>
                  <a:pt x="600949" y="5897316"/>
                </a:cubicBezTo>
                <a:lnTo>
                  <a:pt x="602981" y="5895955"/>
                </a:lnTo>
                <a:lnTo>
                  <a:pt x="604430" y="5870052"/>
                </a:lnTo>
                <a:cubicBezTo>
                  <a:pt x="604113" y="5860761"/>
                  <a:pt x="634607" y="5824080"/>
                  <a:pt x="631983" y="5814475"/>
                </a:cubicBezTo>
                <a:cubicBezTo>
                  <a:pt x="646933" y="5748071"/>
                  <a:pt x="684460" y="5592893"/>
                  <a:pt x="699739" y="5516509"/>
                </a:cubicBezTo>
                <a:cubicBezTo>
                  <a:pt x="710735" y="5477214"/>
                  <a:pt x="721727" y="5401610"/>
                  <a:pt x="723657" y="5356170"/>
                </a:cubicBezTo>
                <a:cubicBezTo>
                  <a:pt x="723658" y="5356139"/>
                  <a:pt x="723659" y="5356108"/>
                  <a:pt x="723661" y="5356076"/>
                </a:cubicBezTo>
                <a:cubicBezTo>
                  <a:pt x="724227" y="5340448"/>
                  <a:pt x="724792" y="5324821"/>
                  <a:pt x="725358" y="5309193"/>
                </a:cubicBezTo>
                <a:lnTo>
                  <a:pt x="726926" y="5311182"/>
                </a:lnTo>
                <a:cubicBezTo>
                  <a:pt x="727205" y="5309022"/>
                  <a:pt x="727483" y="5306862"/>
                  <a:pt x="727761" y="5304702"/>
                </a:cubicBezTo>
                <a:cubicBezTo>
                  <a:pt x="728980" y="5300689"/>
                  <a:pt x="730634" y="5299849"/>
                  <a:pt x="732974" y="5303522"/>
                </a:cubicBezTo>
                <a:lnTo>
                  <a:pt x="762873" y="5269094"/>
                </a:lnTo>
                <a:lnTo>
                  <a:pt x="784867" y="5235785"/>
                </a:lnTo>
                <a:cubicBezTo>
                  <a:pt x="792922" y="5219992"/>
                  <a:pt x="786676" y="5159363"/>
                  <a:pt x="796271" y="5175473"/>
                </a:cubicBezTo>
                <a:cubicBezTo>
                  <a:pt x="778757" y="5082200"/>
                  <a:pt x="818431" y="5108289"/>
                  <a:pt x="821529" y="5012929"/>
                </a:cubicBezTo>
                <a:cubicBezTo>
                  <a:pt x="868827" y="4980943"/>
                  <a:pt x="828924" y="4992027"/>
                  <a:pt x="846340" y="4944976"/>
                </a:cubicBezTo>
                <a:cubicBezTo>
                  <a:pt x="809217" y="4943653"/>
                  <a:pt x="878251" y="4892572"/>
                  <a:pt x="840157" y="4872869"/>
                </a:cubicBezTo>
                <a:cubicBezTo>
                  <a:pt x="844532" y="4864931"/>
                  <a:pt x="849972" y="4857863"/>
                  <a:pt x="855718" y="4850916"/>
                </a:cubicBezTo>
                <a:lnTo>
                  <a:pt x="858709" y="4847264"/>
                </a:lnTo>
                <a:lnTo>
                  <a:pt x="863990" y="4829718"/>
                </a:lnTo>
                <a:lnTo>
                  <a:pt x="873842" y="4828439"/>
                </a:lnTo>
                <a:lnTo>
                  <a:pt x="887779" y="4804655"/>
                </a:lnTo>
                <a:lnTo>
                  <a:pt x="893894" y="4777060"/>
                </a:lnTo>
                <a:lnTo>
                  <a:pt x="883546" y="4777089"/>
                </a:lnTo>
                <a:cubicBezTo>
                  <a:pt x="883635" y="4776246"/>
                  <a:pt x="883723" y="4775402"/>
                  <a:pt x="883812" y="4774559"/>
                </a:cubicBezTo>
                <a:cubicBezTo>
                  <a:pt x="889352" y="4740245"/>
                  <a:pt x="897422" y="4710432"/>
                  <a:pt x="903401" y="4679442"/>
                </a:cubicBezTo>
                <a:cubicBezTo>
                  <a:pt x="907602" y="4662863"/>
                  <a:pt x="912023" y="4655463"/>
                  <a:pt x="916253" y="4651970"/>
                </a:cubicBezTo>
                <a:lnTo>
                  <a:pt x="922608" y="4649785"/>
                </a:lnTo>
                <a:lnTo>
                  <a:pt x="924139" y="4631605"/>
                </a:lnTo>
                <a:cubicBezTo>
                  <a:pt x="930019" y="4603591"/>
                  <a:pt x="977465" y="4548305"/>
                  <a:pt x="985938" y="4515358"/>
                </a:cubicBezTo>
                <a:cubicBezTo>
                  <a:pt x="1000521" y="4468809"/>
                  <a:pt x="1001031" y="4398546"/>
                  <a:pt x="1011638" y="4352312"/>
                </a:cubicBezTo>
                <a:cubicBezTo>
                  <a:pt x="999171" y="4322984"/>
                  <a:pt x="1036712" y="4297443"/>
                  <a:pt x="1049579" y="4237953"/>
                </a:cubicBezTo>
                <a:cubicBezTo>
                  <a:pt x="1034947" y="4205504"/>
                  <a:pt x="1058502" y="4197944"/>
                  <a:pt x="1041314" y="4139706"/>
                </a:cubicBezTo>
                <a:cubicBezTo>
                  <a:pt x="1044116" y="4138580"/>
                  <a:pt x="1046813" y="4136885"/>
                  <a:pt x="1049328" y="4134671"/>
                </a:cubicBezTo>
                <a:cubicBezTo>
                  <a:pt x="1063926" y="4121829"/>
                  <a:pt x="1069213" y="4094735"/>
                  <a:pt x="1061133" y="4074160"/>
                </a:cubicBezTo>
                <a:cubicBezTo>
                  <a:pt x="1040322" y="3983713"/>
                  <a:pt x="1054371" y="3913536"/>
                  <a:pt x="1059121" y="3844497"/>
                </a:cubicBezTo>
                <a:cubicBezTo>
                  <a:pt x="1068381" y="3767866"/>
                  <a:pt x="1099542" y="3832893"/>
                  <a:pt x="1083386" y="3726730"/>
                </a:cubicBezTo>
                <a:cubicBezTo>
                  <a:pt x="1099146" y="3721970"/>
                  <a:pt x="1101983" y="3710351"/>
                  <a:pt x="1098990" y="3687782"/>
                </a:cubicBezTo>
                <a:cubicBezTo>
                  <a:pt x="1104533" y="3650944"/>
                  <a:pt x="1161436" y="3588678"/>
                  <a:pt x="1147140" y="3543810"/>
                </a:cubicBezTo>
                <a:cubicBezTo>
                  <a:pt x="1160621" y="3502844"/>
                  <a:pt x="1164478" y="3486683"/>
                  <a:pt x="1179877" y="3441984"/>
                </a:cubicBezTo>
                <a:cubicBezTo>
                  <a:pt x="1176270" y="3400635"/>
                  <a:pt x="1197396" y="3401080"/>
                  <a:pt x="1217096" y="3354156"/>
                </a:cubicBezTo>
                <a:cubicBezTo>
                  <a:pt x="1210227" y="3328615"/>
                  <a:pt x="1218935" y="3313665"/>
                  <a:pt x="1232811" y="3301153"/>
                </a:cubicBezTo>
                <a:cubicBezTo>
                  <a:pt x="1239655" y="3250638"/>
                  <a:pt x="1264601" y="3211909"/>
                  <a:pt x="1281985" y="3158933"/>
                </a:cubicBezTo>
                <a:cubicBezTo>
                  <a:pt x="1281309" y="3094002"/>
                  <a:pt x="1317544" y="3075087"/>
                  <a:pt x="1335997" y="3018423"/>
                </a:cubicBezTo>
                <a:cubicBezTo>
                  <a:pt x="1319548" y="2948716"/>
                  <a:pt x="1385893" y="2996429"/>
                  <a:pt x="1394864" y="2946152"/>
                </a:cubicBezTo>
                <a:cubicBezTo>
                  <a:pt x="1386054" y="2855081"/>
                  <a:pt x="1417868" y="2957394"/>
                  <a:pt x="1436360" y="2829469"/>
                </a:cubicBezTo>
                <a:cubicBezTo>
                  <a:pt x="1433456" y="2820666"/>
                  <a:pt x="1441456" y="2807478"/>
                  <a:pt x="1447242" y="2811546"/>
                </a:cubicBezTo>
                <a:cubicBezTo>
                  <a:pt x="1447128" y="2802912"/>
                  <a:pt x="1439623" y="2779356"/>
                  <a:pt x="1449881" y="2781535"/>
                </a:cubicBezTo>
                <a:cubicBezTo>
                  <a:pt x="1460050" y="2742552"/>
                  <a:pt x="1463265" y="2700943"/>
                  <a:pt x="1459218" y="2660724"/>
                </a:cubicBezTo>
                <a:cubicBezTo>
                  <a:pt x="1493445" y="2591685"/>
                  <a:pt x="1466236" y="2614008"/>
                  <a:pt x="1483504" y="2560980"/>
                </a:cubicBezTo>
                <a:cubicBezTo>
                  <a:pt x="1512916" y="2524928"/>
                  <a:pt x="1495288" y="2513130"/>
                  <a:pt x="1519801" y="2467523"/>
                </a:cubicBezTo>
                <a:cubicBezTo>
                  <a:pt x="1531326" y="2419682"/>
                  <a:pt x="1511699" y="2381655"/>
                  <a:pt x="1507343" y="2357874"/>
                </a:cubicBezTo>
                <a:cubicBezTo>
                  <a:pt x="1551636" y="2342193"/>
                  <a:pt x="1532391" y="2288926"/>
                  <a:pt x="1540772" y="2256097"/>
                </a:cubicBezTo>
                <a:cubicBezTo>
                  <a:pt x="1553381" y="2208714"/>
                  <a:pt x="1550634" y="2197000"/>
                  <a:pt x="1569381" y="2165158"/>
                </a:cubicBezTo>
                <a:cubicBezTo>
                  <a:pt x="1580105" y="2155928"/>
                  <a:pt x="1581085" y="2109597"/>
                  <a:pt x="1576109" y="2078660"/>
                </a:cubicBezTo>
                <a:cubicBezTo>
                  <a:pt x="1547799" y="2101317"/>
                  <a:pt x="1589878" y="2015526"/>
                  <a:pt x="1564751" y="2009574"/>
                </a:cubicBezTo>
                <a:cubicBezTo>
                  <a:pt x="1559571" y="1963291"/>
                  <a:pt x="1588815" y="1945661"/>
                  <a:pt x="1571917" y="1903700"/>
                </a:cubicBezTo>
                <a:cubicBezTo>
                  <a:pt x="1549507" y="1880543"/>
                  <a:pt x="1592171" y="1834174"/>
                  <a:pt x="1564944" y="1821321"/>
                </a:cubicBezTo>
                <a:cubicBezTo>
                  <a:pt x="1588094" y="1807284"/>
                  <a:pt x="1569084" y="1754663"/>
                  <a:pt x="1579022" y="1718757"/>
                </a:cubicBezTo>
                <a:cubicBezTo>
                  <a:pt x="1595838" y="1682773"/>
                  <a:pt x="1574235" y="1630904"/>
                  <a:pt x="1590196" y="1595914"/>
                </a:cubicBezTo>
                <a:cubicBezTo>
                  <a:pt x="1597786" y="1565262"/>
                  <a:pt x="1620889" y="1525339"/>
                  <a:pt x="1624363" y="1502483"/>
                </a:cubicBezTo>
                <a:cubicBezTo>
                  <a:pt x="1639643" y="1495767"/>
                  <a:pt x="1636662" y="1453480"/>
                  <a:pt x="1631539" y="1431520"/>
                </a:cubicBezTo>
                <a:cubicBezTo>
                  <a:pt x="1633585" y="1394352"/>
                  <a:pt x="1664810" y="1375650"/>
                  <a:pt x="1646296" y="1333057"/>
                </a:cubicBezTo>
                <a:cubicBezTo>
                  <a:pt x="1647212" y="1290268"/>
                  <a:pt x="1695950" y="1251319"/>
                  <a:pt x="1696091" y="1202078"/>
                </a:cubicBezTo>
                <a:cubicBezTo>
                  <a:pt x="1689295" y="1170314"/>
                  <a:pt x="1726633" y="1136633"/>
                  <a:pt x="1735042" y="1076748"/>
                </a:cubicBezTo>
                <a:cubicBezTo>
                  <a:pt x="1760833" y="1013988"/>
                  <a:pt x="1855965" y="893553"/>
                  <a:pt x="1890105" y="825516"/>
                </a:cubicBezTo>
                <a:cubicBezTo>
                  <a:pt x="1894319" y="763149"/>
                  <a:pt x="1907634" y="747482"/>
                  <a:pt x="1911831" y="696577"/>
                </a:cubicBezTo>
                <a:cubicBezTo>
                  <a:pt x="1894422" y="607554"/>
                  <a:pt x="1935856" y="704780"/>
                  <a:pt x="1942209" y="575807"/>
                </a:cubicBezTo>
                <a:cubicBezTo>
                  <a:pt x="1938478" y="567461"/>
                  <a:pt x="1945215" y="553391"/>
                  <a:pt x="1951374" y="556682"/>
                </a:cubicBezTo>
                <a:cubicBezTo>
                  <a:pt x="1950445" y="548151"/>
                  <a:pt x="1940725" y="525788"/>
                  <a:pt x="1951170" y="526639"/>
                </a:cubicBezTo>
                <a:cubicBezTo>
                  <a:pt x="1951611" y="485129"/>
                  <a:pt x="1984907" y="384720"/>
                  <a:pt x="1987677" y="330061"/>
                </a:cubicBezTo>
                <a:cubicBezTo>
                  <a:pt x="2013622" y="290636"/>
                  <a:pt x="1947639" y="246940"/>
                  <a:pt x="1967790" y="198682"/>
                </a:cubicBezTo>
                <a:cubicBezTo>
                  <a:pt x="1937165" y="171513"/>
                  <a:pt x="1977692" y="150734"/>
                  <a:pt x="1971093" y="127747"/>
                </a:cubicBezTo>
                <a:cubicBezTo>
                  <a:pt x="2013820" y="106594"/>
                  <a:pt x="1946583" y="38239"/>
                  <a:pt x="1951841" y="4678"/>
                </a:cubicBezTo>
                <a:lnTo>
                  <a:pt x="1953649"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750C6E5-363A-5623-D8D7-0503EDDCCE12}"/>
              </a:ext>
            </a:extLst>
          </p:cNvPr>
          <p:cNvSpPr txBox="1"/>
          <p:nvPr/>
        </p:nvSpPr>
        <p:spPr>
          <a:xfrm>
            <a:off x="1542553" y="609600"/>
            <a:ext cx="9112195" cy="932953"/>
          </a:xfrm>
          <a:prstGeom prst="rect">
            <a:avLst/>
          </a:prstGeom>
        </p:spPr>
        <p:txBody>
          <a:bodyPr vert="horz" lIns="91440" tIns="45720" rIns="91440" bIns="45720" rtlCol="0" anchor="b">
            <a:normAutofit/>
          </a:bodyPr>
          <a:lstStyle/>
          <a:p>
            <a:pPr algn="ctr">
              <a:lnSpc>
                <a:spcPct val="110000"/>
              </a:lnSpc>
              <a:spcBef>
                <a:spcPct val="0"/>
              </a:spcBef>
              <a:spcAft>
                <a:spcPts val="600"/>
              </a:spcAft>
            </a:pPr>
            <a:r>
              <a:rPr lang="en-US" sz="2800" cap="all" spc="600">
                <a:solidFill>
                  <a:schemeClr val="tx1">
                    <a:lumMod val="85000"/>
                    <a:lumOff val="15000"/>
                  </a:schemeClr>
                </a:solidFill>
                <a:latin typeface="+mj-lt"/>
                <a:ea typeface="Batang" panose="02030600000101010101" pitchFamily="18" charset="-127"/>
                <a:cs typeface="+mj-cs"/>
              </a:rPr>
              <a:t>Criminal Justice institutions</a:t>
            </a:r>
          </a:p>
        </p:txBody>
      </p:sp>
      <p:pic>
        <p:nvPicPr>
          <p:cNvPr id="6" name="Graphic 5" descr="Bank">
            <a:extLst>
              <a:ext uri="{FF2B5EF4-FFF2-40B4-BE49-F238E27FC236}">
                <a16:creationId xmlns:a16="http://schemas.microsoft.com/office/drawing/2014/main" id="{DE2453BB-2268-4A46-D1ED-847A5AB5279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460303" y="1982146"/>
            <a:ext cx="3271393" cy="3271393"/>
          </a:xfrm>
          <a:prstGeom prst="rect">
            <a:avLst/>
          </a:prstGeom>
        </p:spPr>
      </p:pic>
      <p:sp>
        <p:nvSpPr>
          <p:cNvPr id="17" name="Freeform: Shape 16">
            <a:extLst>
              <a:ext uri="{FF2B5EF4-FFF2-40B4-BE49-F238E27FC236}">
                <a16:creationId xmlns:a16="http://schemas.microsoft.com/office/drawing/2014/main" id="{06A3FFF4-52D9-44D8-8971-2079F1B43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13350"/>
            <a:ext cx="2621065" cy="5144650"/>
          </a:xfrm>
          <a:custGeom>
            <a:avLst/>
            <a:gdLst>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109208 w 2621065"/>
              <a:gd name="connsiteY86" fmla="*/ 4034091 h 5144650"/>
              <a:gd name="connsiteX87" fmla="*/ 2114159 w 2621065"/>
              <a:gd name="connsiteY87" fmla="*/ 4047777 h 5144650"/>
              <a:gd name="connsiteX88" fmla="*/ 2168943 w 2621065"/>
              <a:gd name="connsiteY88" fmla="*/ 4139227 h 5144650"/>
              <a:gd name="connsiteX89" fmla="*/ 2222521 w 2621065"/>
              <a:gd name="connsiteY89" fmla="*/ 4263395 h 5144650"/>
              <a:gd name="connsiteX90" fmla="*/ 2241588 w 2621065"/>
              <a:gd name="connsiteY90" fmla="*/ 4306265 h 5144650"/>
              <a:gd name="connsiteX91" fmla="*/ 2277640 w 2621065"/>
              <a:gd name="connsiteY91" fmla="*/ 4462156 h 5144650"/>
              <a:gd name="connsiteX92" fmla="*/ 2332737 w 2621065"/>
              <a:gd name="connsiteY92" fmla="*/ 4624013 h 5144650"/>
              <a:gd name="connsiteX93" fmla="*/ 2379211 w 2621065"/>
              <a:gd name="connsiteY93" fmla="*/ 4692084 h 5144650"/>
              <a:gd name="connsiteX94" fmla="*/ 2437986 w 2621065"/>
              <a:gd name="connsiteY94" fmla="*/ 4815024 h 5144650"/>
              <a:gd name="connsiteX95" fmla="*/ 2466665 w 2621065"/>
              <a:gd name="connsiteY95" fmla="*/ 4853969 h 5144650"/>
              <a:gd name="connsiteX96" fmla="*/ 2469772 w 2621065"/>
              <a:gd name="connsiteY96" fmla="*/ 4906386 h 5144650"/>
              <a:gd name="connsiteX97" fmla="*/ 2485381 w 2621065"/>
              <a:gd name="connsiteY97" fmla="*/ 4916393 h 5144650"/>
              <a:gd name="connsiteX98" fmla="*/ 2494775 w 2621065"/>
              <a:gd name="connsiteY98" fmla="*/ 4928363 h 5144650"/>
              <a:gd name="connsiteX99" fmla="*/ 2503199 w 2621065"/>
              <a:gd name="connsiteY99" fmla="*/ 4925898 h 5144650"/>
              <a:gd name="connsiteX100" fmla="*/ 2517652 w 2621065"/>
              <a:gd name="connsiteY100" fmla="*/ 4937733 h 5144650"/>
              <a:gd name="connsiteX101" fmla="*/ 2527697 w 2621065"/>
              <a:gd name="connsiteY101" fmla="*/ 4958461 h 5144650"/>
              <a:gd name="connsiteX102" fmla="*/ 2567995 w 2621065"/>
              <a:gd name="connsiteY102" fmla="*/ 5062892 h 5144650"/>
              <a:gd name="connsiteX103" fmla="*/ 2596347 w 2621065"/>
              <a:gd name="connsiteY103" fmla="*/ 5121988 h 5144650"/>
              <a:gd name="connsiteX104" fmla="*/ 2613775 w 2621065"/>
              <a:gd name="connsiteY104" fmla="*/ 5139128 h 5144650"/>
              <a:gd name="connsiteX105" fmla="*/ 2621065 w 2621065"/>
              <a:gd name="connsiteY105" fmla="*/ 5144650 h 5144650"/>
              <a:gd name="connsiteX106" fmla="*/ 0 w 2621065"/>
              <a:gd name="connsiteY106" fmla="*/ 514465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109208 w 2621065"/>
              <a:gd name="connsiteY86" fmla="*/ 4034091 h 5144650"/>
              <a:gd name="connsiteX87" fmla="*/ 2168943 w 2621065"/>
              <a:gd name="connsiteY87" fmla="*/ 4139227 h 5144650"/>
              <a:gd name="connsiteX88" fmla="*/ 2222521 w 2621065"/>
              <a:gd name="connsiteY88" fmla="*/ 4263395 h 5144650"/>
              <a:gd name="connsiteX89" fmla="*/ 2241588 w 2621065"/>
              <a:gd name="connsiteY89" fmla="*/ 4306265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68943 w 2621065"/>
              <a:gd name="connsiteY87" fmla="*/ 4139227 h 5144650"/>
              <a:gd name="connsiteX88" fmla="*/ 2222521 w 2621065"/>
              <a:gd name="connsiteY88" fmla="*/ 4263395 h 5144650"/>
              <a:gd name="connsiteX89" fmla="*/ 2241588 w 2621065"/>
              <a:gd name="connsiteY89" fmla="*/ 4306265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222521 w 2621065"/>
              <a:gd name="connsiteY88" fmla="*/ 4263395 h 5144650"/>
              <a:gd name="connsiteX89" fmla="*/ 2241588 w 2621065"/>
              <a:gd name="connsiteY89" fmla="*/ 4306265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222521 w 2621065"/>
              <a:gd name="connsiteY88" fmla="*/ 4263395 h 5144650"/>
              <a:gd name="connsiteX89" fmla="*/ 2109385 w 2621065"/>
              <a:gd name="connsiteY89" fmla="*/ 4438467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77640 w 2621065"/>
              <a:gd name="connsiteY90" fmla="*/ 446215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105455 w 2621065"/>
              <a:gd name="connsiteY85" fmla="*/ 4030666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2054287 w 2621065"/>
              <a:gd name="connsiteY84" fmla="*/ 4020666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89535 w 2621065"/>
              <a:gd name="connsiteY83" fmla="*/ 3960000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23433 w 2621065"/>
              <a:gd name="connsiteY83" fmla="*/ 3982033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332737 w 2621065"/>
              <a:gd name="connsiteY91" fmla="*/ 4624013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23433 w 2621065"/>
              <a:gd name="connsiteY83" fmla="*/ 3982033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237258 w 2621065"/>
              <a:gd name="connsiteY91" fmla="*/ 4638702 h 5144650"/>
              <a:gd name="connsiteX92" fmla="*/ 2379211 w 2621065"/>
              <a:gd name="connsiteY92" fmla="*/ 4692084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8367 w 2621065"/>
              <a:gd name="connsiteY82" fmla="*/ 3895959 h 5144650"/>
              <a:gd name="connsiteX83" fmla="*/ 1923433 w 2621065"/>
              <a:gd name="connsiteY83" fmla="*/ 3982033 h 5144650"/>
              <a:gd name="connsiteX84" fmla="*/ 1980841 w 2621065"/>
              <a:gd name="connsiteY84" fmla="*/ 4057389 h 5144650"/>
              <a:gd name="connsiteX85" fmla="*/ 2024665 w 2621065"/>
              <a:gd name="connsiteY85" fmla="*/ 4118801 h 5144650"/>
              <a:gd name="connsiteX86" fmla="*/ 2072486 w 2621065"/>
              <a:gd name="connsiteY86" fmla="*/ 4180983 h 5144650"/>
              <a:gd name="connsiteX87" fmla="*/ 2102842 w 2621065"/>
              <a:gd name="connsiteY87" fmla="*/ 4242051 h 5144650"/>
              <a:gd name="connsiteX88" fmla="*/ 2090319 w 2621065"/>
              <a:gd name="connsiteY88" fmla="*/ 4351530 h 5144650"/>
              <a:gd name="connsiteX89" fmla="*/ 2109385 w 2621065"/>
              <a:gd name="connsiteY89" fmla="*/ 4438467 h 5144650"/>
              <a:gd name="connsiteX90" fmla="*/ 2204194 w 2621065"/>
              <a:gd name="connsiteY90" fmla="*/ 4542946 h 5144650"/>
              <a:gd name="connsiteX91" fmla="*/ 2237258 w 2621065"/>
              <a:gd name="connsiteY91" fmla="*/ 4638702 h 5144650"/>
              <a:gd name="connsiteX92" fmla="*/ 2313109 w 2621065"/>
              <a:gd name="connsiteY92" fmla="*/ 4699429 h 5144650"/>
              <a:gd name="connsiteX93" fmla="*/ 2437986 w 2621065"/>
              <a:gd name="connsiteY93" fmla="*/ 4815024 h 5144650"/>
              <a:gd name="connsiteX94" fmla="*/ 2466665 w 2621065"/>
              <a:gd name="connsiteY94" fmla="*/ 4853969 h 5144650"/>
              <a:gd name="connsiteX95" fmla="*/ 2469772 w 2621065"/>
              <a:gd name="connsiteY95" fmla="*/ 4906386 h 5144650"/>
              <a:gd name="connsiteX96" fmla="*/ 2485381 w 2621065"/>
              <a:gd name="connsiteY96" fmla="*/ 4916393 h 5144650"/>
              <a:gd name="connsiteX97" fmla="*/ 2494775 w 2621065"/>
              <a:gd name="connsiteY97" fmla="*/ 4928363 h 5144650"/>
              <a:gd name="connsiteX98" fmla="*/ 2503199 w 2621065"/>
              <a:gd name="connsiteY98" fmla="*/ 4925898 h 5144650"/>
              <a:gd name="connsiteX99" fmla="*/ 2517652 w 2621065"/>
              <a:gd name="connsiteY99" fmla="*/ 4937733 h 5144650"/>
              <a:gd name="connsiteX100" fmla="*/ 2527697 w 2621065"/>
              <a:gd name="connsiteY100" fmla="*/ 4958461 h 5144650"/>
              <a:gd name="connsiteX101" fmla="*/ 2567995 w 2621065"/>
              <a:gd name="connsiteY101" fmla="*/ 5062892 h 5144650"/>
              <a:gd name="connsiteX102" fmla="*/ 2596347 w 2621065"/>
              <a:gd name="connsiteY102" fmla="*/ 5121988 h 5144650"/>
              <a:gd name="connsiteX103" fmla="*/ 2613775 w 2621065"/>
              <a:gd name="connsiteY103" fmla="*/ 5139128 h 5144650"/>
              <a:gd name="connsiteX104" fmla="*/ 2621065 w 2621065"/>
              <a:gd name="connsiteY104" fmla="*/ 5144650 h 5144650"/>
              <a:gd name="connsiteX105" fmla="*/ 0 w 2621065"/>
              <a:gd name="connsiteY105" fmla="*/ 5144650 h 5144650"/>
              <a:gd name="connsiteX106" fmla="*/ 0 w 2621065"/>
              <a:gd name="connsiteY106"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07648 w 2621065"/>
              <a:gd name="connsiteY81" fmla="*/ 3870839 h 5144650"/>
              <a:gd name="connsiteX82" fmla="*/ 1923433 w 2621065"/>
              <a:gd name="connsiteY82" fmla="*/ 3982033 h 5144650"/>
              <a:gd name="connsiteX83" fmla="*/ 1980841 w 2621065"/>
              <a:gd name="connsiteY83" fmla="*/ 4057389 h 5144650"/>
              <a:gd name="connsiteX84" fmla="*/ 2024665 w 2621065"/>
              <a:gd name="connsiteY84" fmla="*/ 4118801 h 5144650"/>
              <a:gd name="connsiteX85" fmla="*/ 2072486 w 2621065"/>
              <a:gd name="connsiteY85" fmla="*/ 4180983 h 5144650"/>
              <a:gd name="connsiteX86" fmla="*/ 2102842 w 2621065"/>
              <a:gd name="connsiteY86" fmla="*/ 4242051 h 5144650"/>
              <a:gd name="connsiteX87" fmla="*/ 2090319 w 2621065"/>
              <a:gd name="connsiteY87" fmla="*/ 4351530 h 5144650"/>
              <a:gd name="connsiteX88" fmla="*/ 2109385 w 2621065"/>
              <a:gd name="connsiteY88" fmla="*/ 4438467 h 5144650"/>
              <a:gd name="connsiteX89" fmla="*/ 2204194 w 2621065"/>
              <a:gd name="connsiteY89" fmla="*/ 4542946 h 5144650"/>
              <a:gd name="connsiteX90" fmla="*/ 2237258 w 2621065"/>
              <a:gd name="connsiteY90" fmla="*/ 4638702 h 5144650"/>
              <a:gd name="connsiteX91" fmla="*/ 2313109 w 2621065"/>
              <a:gd name="connsiteY91" fmla="*/ 4699429 h 5144650"/>
              <a:gd name="connsiteX92" fmla="*/ 2437986 w 2621065"/>
              <a:gd name="connsiteY92" fmla="*/ 4815024 h 5144650"/>
              <a:gd name="connsiteX93" fmla="*/ 2466665 w 2621065"/>
              <a:gd name="connsiteY93" fmla="*/ 4853969 h 5144650"/>
              <a:gd name="connsiteX94" fmla="*/ 2469772 w 2621065"/>
              <a:gd name="connsiteY94" fmla="*/ 4906386 h 5144650"/>
              <a:gd name="connsiteX95" fmla="*/ 2485381 w 2621065"/>
              <a:gd name="connsiteY95" fmla="*/ 4916393 h 5144650"/>
              <a:gd name="connsiteX96" fmla="*/ 2494775 w 2621065"/>
              <a:gd name="connsiteY96" fmla="*/ 4928363 h 5144650"/>
              <a:gd name="connsiteX97" fmla="*/ 2503199 w 2621065"/>
              <a:gd name="connsiteY97" fmla="*/ 4925898 h 5144650"/>
              <a:gd name="connsiteX98" fmla="*/ 2517652 w 2621065"/>
              <a:gd name="connsiteY98" fmla="*/ 4937733 h 5144650"/>
              <a:gd name="connsiteX99" fmla="*/ 2527697 w 2621065"/>
              <a:gd name="connsiteY99" fmla="*/ 4958461 h 5144650"/>
              <a:gd name="connsiteX100" fmla="*/ 2567995 w 2621065"/>
              <a:gd name="connsiteY100" fmla="*/ 5062892 h 5144650"/>
              <a:gd name="connsiteX101" fmla="*/ 2596347 w 2621065"/>
              <a:gd name="connsiteY101" fmla="*/ 5121988 h 5144650"/>
              <a:gd name="connsiteX102" fmla="*/ 2613775 w 2621065"/>
              <a:gd name="connsiteY102" fmla="*/ 5139128 h 5144650"/>
              <a:gd name="connsiteX103" fmla="*/ 2621065 w 2621065"/>
              <a:gd name="connsiteY103" fmla="*/ 5144650 h 5144650"/>
              <a:gd name="connsiteX104" fmla="*/ 0 w 2621065"/>
              <a:gd name="connsiteY104" fmla="*/ 5144650 h 5144650"/>
              <a:gd name="connsiteX105" fmla="*/ 0 w 2621065"/>
              <a:gd name="connsiteY105"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64422 w 2621065"/>
              <a:gd name="connsiteY80" fmla="*/ 3834579 h 5144650"/>
              <a:gd name="connsiteX81" fmla="*/ 1923433 w 2621065"/>
              <a:gd name="connsiteY81" fmla="*/ 3982033 h 5144650"/>
              <a:gd name="connsiteX82" fmla="*/ 1980841 w 2621065"/>
              <a:gd name="connsiteY82" fmla="*/ 4057389 h 5144650"/>
              <a:gd name="connsiteX83" fmla="*/ 2024665 w 2621065"/>
              <a:gd name="connsiteY83" fmla="*/ 4118801 h 5144650"/>
              <a:gd name="connsiteX84" fmla="*/ 2072486 w 2621065"/>
              <a:gd name="connsiteY84" fmla="*/ 4180983 h 5144650"/>
              <a:gd name="connsiteX85" fmla="*/ 2102842 w 2621065"/>
              <a:gd name="connsiteY85" fmla="*/ 4242051 h 5144650"/>
              <a:gd name="connsiteX86" fmla="*/ 2090319 w 2621065"/>
              <a:gd name="connsiteY86" fmla="*/ 4351530 h 5144650"/>
              <a:gd name="connsiteX87" fmla="*/ 2109385 w 2621065"/>
              <a:gd name="connsiteY87" fmla="*/ 4438467 h 5144650"/>
              <a:gd name="connsiteX88" fmla="*/ 2204194 w 2621065"/>
              <a:gd name="connsiteY88" fmla="*/ 4542946 h 5144650"/>
              <a:gd name="connsiteX89" fmla="*/ 2237258 w 2621065"/>
              <a:gd name="connsiteY89" fmla="*/ 4638702 h 5144650"/>
              <a:gd name="connsiteX90" fmla="*/ 2313109 w 2621065"/>
              <a:gd name="connsiteY90" fmla="*/ 4699429 h 5144650"/>
              <a:gd name="connsiteX91" fmla="*/ 2437986 w 2621065"/>
              <a:gd name="connsiteY91" fmla="*/ 4815024 h 5144650"/>
              <a:gd name="connsiteX92" fmla="*/ 2466665 w 2621065"/>
              <a:gd name="connsiteY92" fmla="*/ 4853969 h 5144650"/>
              <a:gd name="connsiteX93" fmla="*/ 2469772 w 2621065"/>
              <a:gd name="connsiteY93" fmla="*/ 4906386 h 5144650"/>
              <a:gd name="connsiteX94" fmla="*/ 2485381 w 2621065"/>
              <a:gd name="connsiteY94" fmla="*/ 4916393 h 5144650"/>
              <a:gd name="connsiteX95" fmla="*/ 2494775 w 2621065"/>
              <a:gd name="connsiteY95" fmla="*/ 4928363 h 5144650"/>
              <a:gd name="connsiteX96" fmla="*/ 2503199 w 2621065"/>
              <a:gd name="connsiteY96" fmla="*/ 4925898 h 5144650"/>
              <a:gd name="connsiteX97" fmla="*/ 2517652 w 2621065"/>
              <a:gd name="connsiteY97" fmla="*/ 4937733 h 5144650"/>
              <a:gd name="connsiteX98" fmla="*/ 2527697 w 2621065"/>
              <a:gd name="connsiteY98" fmla="*/ 4958461 h 5144650"/>
              <a:gd name="connsiteX99" fmla="*/ 2567995 w 2621065"/>
              <a:gd name="connsiteY99" fmla="*/ 5062892 h 5144650"/>
              <a:gd name="connsiteX100" fmla="*/ 2596347 w 2621065"/>
              <a:gd name="connsiteY100" fmla="*/ 5121988 h 5144650"/>
              <a:gd name="connsiteX101" fmla="*/ 2613775 w 2621065"/>
              <a:gd name="connsiteY101" fmla="*/ 5139128 h 5144650"/>
              <a:gd name="connsiteX102" fmla="*/ 2621065 w 2621065"/>
              <a:gd name="connsiteY102" fmla="*/ 5144650 h 5144650"/>
              <a:gd name="connsiteX103" fmla="*/ 0 w 2621065"/>
              <a:gd name="connsiteY103" fmla="*/ 5144650 h 5144650"/>
              <a:gd name="connsiteX104" fmla="*/ 0 w 2621065"/>
              <a:gd name="connsiteY104"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21849 h 5144650"/>
              <a:gd name="connsiteX80" fmla="*/ 1857078 w 2621065"/>
              <a:gd name="connsiteY80" fmla="*/ 3885992 h 5144650"/>
              <a:gd name="connsiteX81" fmla="*/ 1923433 w 2621065"/>
              <a:gd name="connsiteY81" fmla="*/ 3982033 h 5144650"/>
              <a:gd name="connsiteX82" fmla="*/ 1980841 w 2621065"/>
              <a:gd name="connsiteY82" fmla="*/ 4057389 h 5144650"/>
              <a:gd name="connsiteX83" fmla="*/ 2024665 w 2621065"/>
              <a:gd name="connsiteY83" fmla="*/ 4118801 h 5144650"/>
              <a:gd name="connsiteX84" fmla="*/ 2072486 w 2621065"/>
              <a:gd name="connsiteY84" fmla="*/ 4180983 h 5144650"/>
              <a:gd name="connsiteX85" fmla="*/ 2102842 w 2621065"/>
              <a:gd name="connsiteY85" fmla="*/ 4242051 h 5144650"/>
              <a:gd name="connsiteX86" fmla="*/ 2090319 w 2621065"/>
              <a:gd name="connsiteY86" fmla="*/ 4351530 h 5144650"/>
              <a:gd name="connsiteX87" fmla="*/ 2109385 w 2621065"/>
              <a:gd name="connsiteY87" fmla="*/ 4438467 h 5144650"/>
              <a:gd name="connsiteX88" fmla="*/ 2204194 w 2621065"/>
              <a:gd name="connsiteY88" fmla="*/ 4542946 h 5144650"/>
              <a:gd name="connsiteX89" fmla="*/ 2237258 w 2621065"/>
              <a:gd name="connsiteY89" fmla="*/ 4638702 h 5144650"/>
              <a:gd name="connsiteX90" fmla="*/ 2313109 w 2621065"/>
              <a:gd name="connsiteY90" fmla="*/ 4699429 h 5144650"/>
              <a:gd name="connsiteX91" fmla="*/ 2437986 w 2621065"/>
              <a:gd name="connsiteY91" fmla="*/ 4815024 h 5144650"/>
              <a:gd name="connsiteX92" fmla="*/ 2466665 w 2621065"/>
              <a:gd name="connsiteY92" fmla="*/ 4853969 h 5144650"/>
              <a:gd name="connsiteX93" fmla="*/ 2469772 w 2621065"/>
              <a:gd name="connsiteY93" fmla="*/ 4906386 h 5144650"/>
              <a:gd name="connsiteX94" fmla="*/ 2485381 w 2621065"/>
              <a:gd name="connsiteY94" fmla="*/ 4916393 h 5144650"/>
              <a:gd name="connsiteX95" fmla="*/ 2494775 w 2621065"/>
              <a:gd name="connsiteY95" fmla="*/ 4928363 h 5144650"/>
              <a:gd name="connsiteX96" fmla="*/ 2503199 w 2621065"/>
              <a:gd name="connsiteY96" fmla="*/ 4925898 h 5144650"/>
              <a:gd name="connsiteX97" fmla="*/ 2517652 w 2621065"/>
              <a:gd name="connsiteY97" fmla="*/ 4937733 h 5144650"/>
              <a:gd name="connsiteX98" fmla="*/ 2527697 w 2621065"/>
              <a:gd name="connsiteY98" fmla="*/ 4958461 h 5144650"/>
              <a:gd name="connsiteX99" fmla="*/ 2567995 w 2621065"/>
              <a:gd name="connsiteY99" fmla="*/ 5062892 h 5144650"/>
              <a:gd name="connsiteX100" fmla="*/ 2596347 w 2621065"/>
              <a:gd name="connsiteY100" fmla="*/ 5121988 h 5144650"/>
              <a:gd name="connsiteX101" fmla="*/ 2613775 w 2621065"/>
              <a:gd name="connsiteY101" fmla="*/ 5139128 h 5144650"/>
              <a:gd name="connsiteX102" fmla="*/ 2621065 w 2621065"/>
              <a:gd name="connsiteY102" fmla="*/ 5144650 h 5144650"/>
              <a:gd name="connsiteX103" fmla="*/ 0 w 2621065"/>
              <a:gd name="connsiteY103" fmla="*/ 5144650 h 5144650"/>
              <a:gd name="connsiteX104" fmla="*/ 0 w 2621065"/>
              <a:gd name="connsiteY104"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40351 w 2621065"/>
              <a:gd name="connsiteY79" fmla="*/ 3807160 h 5144650"/>
              <a:gd name="connsiteX80" fmla="*/ 1857078 w 2621065"/>
              <a:gd name="connsiteY80" fmla="*/ 3885992 h 5144650"/>
              <a:gd name="connsiteX81" fmla="*/ 1923433 w 2621065"/>
              <a:gd name="connsiteY81" fmla="*/ 3982033 h 5144650"/>
              <a:gd name="connsiteX82" fmla="*/ 1980841 w 2621065"/>
              <a:gd name="connsiteY82" fmla="*/ 4057389 h 5144650"/>
              <a:gd name="connsiteX83" fmla="*/ 2024665 w 2621065"/>
              <a:gd name="connsiteY83" fmla="*/ 4118801 h 5144650"/>
              <a:gd name="connsiteX84" fmla="*/ 2072486 w 2621065"/>
              <a:gd name="connsiteY84" fmla="*/ 4180983 h 5144650"/>
              <a:gd name="connsiteX85" fmla="*/ 2102842 w 2621065"/>
              <a:gd name="connsiteY85" fmla="*/ 4242051 h 5144650"/>
              <a:gd name="connsiteX86" fmla="*/ 2090319 w 2621065"/>
              <a:gd name="connsiteY86" fmla="*/ 4351530 h 5144650"/>
              <a:gd name="connsiteX87" fmla="*/ 2109385 w 2621065"/>
              <a:gd name="connsiteY87" fmla="*/ 4438467 h 5144650"/>
              <a:gd name="connsiteX88" fmla="*/ 2204194 w 2621065"/>
              <a:gd name="connsiteY88" fmla="*/ 4542946 h 5144650"/>
              <a:gd name="connsiteX89" fmla="*/ 2237258 w 2621065"/>
              <a:gd name="connsiteY89" fmla="*/ 4638702 h 5144650"/>
              <a:gd name="connsiteX90" fmla="*/ 2313109 w 2621065"/>
              <a:gd name="connsiteY90" fmla="*/ 4699429 h 5144650"/>
              <a:gd name="connsiteX91" fmla="*/ 2437986 w 2621065"/>
              <a:gd name="connsiteY91" fmla="*/ 4815024 h 5144650"/>
              <a:gd name="connsiteX92" fmla="*/ 2466665 w 2621065"/>
              <a:gd name="connsiteY92" fmla="*/ 4853969 h 5144650"/>
              <a:gd name="connsiteX93" fmla="*/ 2469772 w 2621065"/>
              <a:gd name="connsiteY93" fmla="*/ 4906386 h 5144650"/>
              <a:gd name="connsiteX94" fmla="*/ 2485381 w 2621065"/>
              <a:gd name="connsiteY94" fmla="*/ 4916393 h 5144650"/>
              <a:gd name="connsiteX95" fmla="*/ 2494775 w 2621065"/>
              <a:gd name="connsiteY95" fmla="*/ 4928363 h 5144650"/>
              <a:gd name="connsiteX96" fmla="*/ 2503199 w 2621065"/>
              <a:gd name="connsiteY96" fmla="*/ 4925898 h 5144650"/>
              <a:gd name="connsiteX97" fmla="*/ 2517652 w 2621065"/>
              <a:gd name="connsiteY97" fmla="*/ 4937733 h 5144650"/>
              <a:gd name="connsiteX98" fmla="*/ 2527697 w 2621065"/>
              <a:gd name="connsiteY98" fmla="*/ 4958461 h 5144650"/>
              <a:gd name="connsiteX99" fmla="*/ 2567995 w 2621065"/>
              <a:gd name="connsiteY99" fmla="*/ 5062892 h 5144650"/>
              <a:gd name="connsiteX100" fmla="*/ 2596347 w 2621065"/>
              <a:gd name="connsiteY100" fmla="*/ 5121988 h 5144650"/>
              <a:gd name="connsiteX101" fmla="*/ 2613775 w 2621065"/>
              <a:gd name="connsiteY101" fmla="*/ 5139128 h 5144650"/>
              <a:gd name="connsiteX102" fmla="*/ 2621065 w 2621065"/>
              <a:gd name="connsiteY102" fmla="*/ 5144650 h 5144650"/>
              <a:gd name="connsiteX103" fmla="*/ 0 w 2621065"/>
              <a:gd name="connsiteY103" fmla="*/ 5144650 h 5144650"/>
              <a:gd name="connsiteX104" fmla="*/ 0 w 2621065"/>
              <a:gd name="connsiteY104"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36058 w 2621065"/>
              <a:gd name="connsiteY78" fmla="*/ 3823774 h 5144650"/>
              <a:gd name="connsiteX79" fmla="*/ 1857078 w 2621065"/>
              <a:gd name="connsiteY79" fmla="*/ 3885992 h 5144650"/>
              <a:gd name="connsiteX80" fmla="*/ 1923433 w 2621065"/>
              <a:gd name="connsiteY80" fmla="*/ 3982033 h 5144650"/>
              <a:gd name="connsiteX81" fmla="*/ 1980841 w 2621065"/>
              <a:gd name="connsiteY81" fmla="*/ 4057389 h 5144650"/>
              <a:gd name="connsiteX82" fmla="*/ 2024665 w 2621065"/>
              <a:gd name="connsiteY82" fmla="*/ 4118801 h 5144650"/>
              <a:gd name="connsiteX83" fmla="*/ 2072486 w 2621065"/>
              <a:gd name="connsiteY83" fmla="*/ 4180983 h 5144650"/>
              <a:gd name="connsiteX84" fmla="*/ 2102842 w 2621065"/>
              <a:gd name="connsiteY84" fmla="*/ 4242051 h 5144650"/>
              <a:gd name="connsiteX85" fmla="*/ 2090319 w 2621065"/>
              <a:gd name="connsiteY85" fmla="*/ 4351530 h 5144650"/>
              <a:gd name="connsiteX86" fmla="*/ 2109385 w 2621065"/>
              <a:gd name="connsiteY86" fmla="*/ 4438467 h 5144650"/>
              <a:gd name="connsiteX87" fmla="*/ 2204194 w 2621065"/>
              <a:gd name="connsiteY87" fmla="*/ 4542946 h 5144650"/>
              <a:gd name="connsiteX88" fmla="*/ 2237258 w 2621065"/>
              <a:gd name="connsiteY88" fmla="*/ 4638702 h 5144650"/>
              <a:gd name="connsiteX89" fmla="*/ 2313109 w 2621065"/>
              <a:gd name="connsiteY89" fmla="*/ 4699429 h 5144650"/>
              <a:gd name="connsiteX90" fmla="*/ 2437986 w 2621065"/>
              <a:gd name="connsiteY90" fmla="*/ 4815024 h 5144650"/>
              <a:gd name="connsiteX91" fmla="*/ 2466665 w 2621065"/>
              <a:gd name="connsiteY91" fmla="*/ 4853969 h 5144650"/>
              <a:gd name="connsiteX92" fmla="*/ 2469772 w 2621065"/>
              <a:gd name="connsiteY92" fmla="*/ 4906386 h 5144650"/>
              <a:gd name="connsiteX93" fmla="*/ 2485381 w 2621065"/>
              <a:gd name="connsiteY93" fmla="*/ 4916393 h 5144650"/>
              <a:gd name="connsiteX94" fmla="*/ 2494775 w 2621065"/>
              <a:gd name="connsiteY94" fmla="*/ 4928363 h 5144650"/>
              <a:gd name="connsiteX95" fmla="*/ 2503199 w 2621065"/>
              <a:gd name="connsiteY95" fmla="*/ 4925898 h 5144650"/>
              <a:gd name="connsiteX96" fmla="*/ 2517652 w 2621065"/>
              <a:gd name="connsiteY96" fmla="*/ 4937733 h 5144650"/>
              <a:gd name="connsiteX97" fmla="*/ 2527697 w 2621065"/>
              <a:gd name="connsiteY97" fmla="*/ 4958461 h 5144650"/>
              <a:gd name="connsiteX98" fmla="*/ 2567995 w 2621065"/>
              <a:gd name="connsiteY98" fmla="*/ 5062892 h 5144650"/>
              <a:gd name="connsiteX99" fmla="*/ 2596347 w 2621065"/>
              <a:gd name="connsiteY99" fmla="*/ 5121988 h 5144650"/>
              <a:gd name="connsiteX100" fmla="*/ 2613775 w 2621065"/>
              <a:gd name="connsiteY100" fmla="*/ 5139128 h 5144650"/>
              <a:gd name="connsiteX101" fmla="*/ 2621065 w 2621065"/>
              <a:gd name="connsiteY101" fmla="*/ 5144650 h 5144650"/>
              <a:gd name="connsiteX102" fmla="*/ 0 w 2621065"/>
              <a:gd name="connsiteY102" fmla="*/ 5144650 h 5144650"/>
              <a:gd name="connsiteX103" fmla="*/ 0 w 2621065"/>
              <a:gd name="connsiteY103"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37258 w 2621065"/>
              <a:gd name="connsiteY87" fmla="*/ 4638702 h 5144650"/>
              <a:gd name="connsiteX88" fmla="*/ 2313109 w 2621065"/>
              <a:gd name="connsiteY88" fmla="*/ 4699429 h 5144650"/>
              <a:gd name="connsiteX89" fmla="*/ 2437986 w 2621065"/>
              <a:gd name="connsiteY89" fmla="*/ 4815024 h 5144650"/>
              <a:gd name="connsiteX90" fmla="*/ 2466665 w 2621065"/>
              <a:gd name="connsiteY90" fmla="*/ 4853969 h 5144650"/>
              <a:gd name="connsiteX91" fmla="*/ 2469772 w 2621065"/>
              <a:gd name="connsiteY91" fmla="*/ 4906386 h 5144650"/>
              <a:gd name="connsiteX92" fmla="*/ 2485381 w 2621065"/>
              <a:gd name="connsiteY92" fmla="*/ 4916393 h 5144650"/>
              <a:gd name="connsiteX93" fmla="*/ 2494775 w 2621065"/>
              <a:gd name="connsiteY93" fmla="*/ 4928363 h 5144650"/>
              <a:gd name="connsiteX94" fmla="*/ 2503199 w 2621065"/>
              <a:gd name="connsiteY94" fmla="*/ 4925898 h 5144650"/>
              <a:gd name="connsiteX95" fmla="*/ 2517652 w 2621065"/>
              <a:gd name="connsiteY95" fmla="*/ 4937733 h 5144650"/>
              <a:gd name="connsiteX96" fmla="*/ 2527697 w 2621065"/>
              <a:gd name="connsiteY96" fmla="*/ 4958461 h 5144650"/>
              <a:gd name="connsiteX97" fmla="*/ 2567995 w 2621065"/>
              <a:gd name="connsiteY97" fmla="*/ 5062892 h 5144650"/>
              <a:gd name="connsiteX98" fmla="*/ 2596347 w 2621065"/>
              <a:gd name="connsiteY98" fmla="*/ 5121988 h 5144650"/>
              <a:gd name="connsiteX99" fmla="*/ 2613775 w 2621065"/>
              <a:gd name="connsiteY99" fmla="*/ 5139128 h 5144650"/>
              <a:gd name="connsiteX100" fmla="*/ 2621065 w 2621065"/>
              <a:gd name="connsiteY100" fmla="*/ 5144650 h 5144650"/>
              <a:gd name="connsiteX101" fmla="*/ 0 w 2621065"/>
              <a:gd name="connsiteY101" fmla="*/ 5144650 h 5144650"/>
              <a:gd name="connsiteX102" fmla="*/ 0 w 2621065"/>
              <a:gd name="connsiteY102"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37258 w 2621065"/>
              <a:gd name="connsiteY87" fmla="*/ 4638702 h 5144650"/>
              <a:gd name="connsiteX88" fmla="*/ 2437986 w 2621065"/>
              <a:gd name="connsiteY88" fmla="*/ 481502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37258 w 2621065"/>
              <a:gd name="connsiteY87" fmla="*/ 4638702 h 5144650"/>
              <a:gd name="connsiteX88" fmla="*/ 2349851 w 2621065"/>
              <a:gd name="connsiteY88" fmla="*/ 471954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09385 w 2621065"/>
              <a:gd name="connsiteY85" fmla="*/ 4438467 h 5144650"/>
              <a:gd name="connsiteX86" fmla="*/ 2204194 w 2621065"/>
              <a:gd name="connsiteY86" fmla="*/ 4542946 h 5144650"/>
              <a:gd name="connsiteX87" fmla="*/ 2296014 w 2621065"/>
              <a:gd name="connsiteY87" fmla="*/ 4609323 h 5144650"/>
              <a:gd name="connsiteX88" fmla="*/ 2349851 w 2621065"/>
              <a:gd name="connsiteY88" fmla="*/ 471954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 name="connsiteX0" fmla="*/ 0 w 2621065"/>
              <a:gd name="connsiteY0" fmla="*/ 0 h 5144650"/>
              <a:gd name="connsiteX1" fmla="*/ 245438 w 2621065"/>
              <a:gd name="connsiteY1" fmla="*/ 268808 h 5144650"/>
              <a:gd name="connsiteX2" fmla="*/ 252687 w 2621065"/>
              <a:gd name="connsiteY2" fmla="*/ 292650 h 5144650"/>
              <a:gd name="connsiteX3" fmla="*/ 270361 w 2621065"/>
              <a:gd name="connsiteY3" fmla="*/ 304212 h 5144650"/>
              <a:gd name="connsiteX4" fmla="*/ 272327 w 2621065"/>
              <a:gd name="connsiteY4" fmla="*/ 324001 h 5144650"/>
              <a:gd name="connsiteX5" fmla="*/ 272077 w 2621065"/>
              <a:gd name="connsiteY5" fmla="*/ 327214 h 5144650"/>
              <a:gd name="connsiteX6" fmla="*/ 295110 w 2621065"/>
              <a:gd name="connsiteY6" fmla="*/ 357098 h 5144650"/>
              <a:gd name="connsiteX7" fmla="*/ 296727 w 2621065"/>
              <a:gd name="connsiteY7" fmla="*/ 371749 h 5144650"/>
              <a:gd name="connsiteX8" fmla="*/ 332716 w 2621065"/>
              <a:gd name="connsiteY8" fmla="*/ 440404 h 5144650"/>
              <a:gd name="connsiteX9" fmla="*/ 342633 w 2621065"/>
              <a:gd name="connsiteY9" fmla="*/ 459903 h 5144650"/>
              <a:gd name="connsiteX10" fmla="*/ 357304 w 2621065"/>
              <a:gd name="connsiteY10" fmla="*/ 470524 h 5144650"/>
              <a:gd name="connsiteX11" fmla="*/ 366064 w 2621065"/>
              <a:gd name="connsiteY11" fmla="*/ 467634 h 5144650"/>
              <a:gd name="connsiteX12" fmla="*/ 372502 w 2621065"/>
              <a:gd name="connsiteY12" fmla="*/ 477374 h 5144650"/>
              <a:gd name="connsiteX13" fmla="*/ 375501 w 2621065"/>
              <a:gd name="connsiteY13" fmla="*/ 478682 h 5144650"/>
              <a:gd name="connsiteX14" fmla="*/ 419128 w 2621065"/>
              <a:gd name="connsiteY14" fmla="*/ 557106 h 5144650"/>
              <a:gd name="connsiteX15" fmla="*/ 467073 w 2621065"/>
              <a:gd name="connsiteY15" fmla="*/ 632313 h 5144650"/>
              <a:gd name="connsiteX16" fmla="*/ 490229 w 2621065"/>
              <a:gd name="connsiteY16" fmla="*/ 751490 h 5144650"/>
              <a:gd name="connsiteX17" fmla="*/ 516935 w 2621065"/>
              <a:gd name="connsiteY17" fmla="*/ 799823 h 5144650"/>
              <a:gd name="connsiteX18" fmla="*/ 542847 w 2621065"/>
              <a:gd name="connsiteY18" fmla="*/ 848761 h 5144650"/>
              <a:gd name="connsiteX19" fmla="*/ 572074 w 2621065"/>
              <a:gd name="connsiteY19" fmla="*/ 958725 h 5144650"/>
              <a:gd name="connsiteX20" fmla="*/ 620598 w 2621065"/>
              <a:gd name="connsiteY20" fmla="*/ 1033391 h 5144650"/>
              <a:gd name="connsiteX21" fmla="*/ 632660 w 2621065"/>
              <a:gd name="connsiteY21" fmla="*/ 1112764 h 5144650"/>
              <a:gd name="connsiteX22" fmla="*/ 634562 w 2621065"/>
              <a:gd name="connsiteY22" fmla="*/ 1113550 h 5144650"/>
              <a:gd name="connsiteX23" fmla="*/ 640269 w 2621065"/>
              <a:gd name="connsiteY23" fmla="*/ 1129199 h 5144650"/>
              <a:gd name="connsiteX24" fmla="*/ 637728 w 2621065"/>
              <a:gd name="connsiteY24" fmla="*/ 1135143 h 5144650"/>
              <a:gd name="connsiteX25" fmla="*/ 687640 w 2621065"/>
              <a:gd name="connsiteY25" fmla="*/ 1174841 h 5144650"/>
              <a:gd name="connsiteX26" fmla="*/ 724323 w 2621065"/>
              <a:gd name="connsiteY26" fmla="*/ 1244103 h 5144650"/>
              <a:gd name="connsiteX27" fmla="*/ 732765 w 2621065"/>
              <a:gd name="connsiteY27" fmla="*/ 1279809 h 5144650"/>
              <a:gd name="connsiteX28" fmla="*/ 735243 w 2621065"/>
              <a:gd name="connsiteY28" fmla="*/ 1286495 h 5144650"/>
              <a:gd name="connsiteX29" fmla="*/ 735618 w 2621065"/>
              <a:gd name="connsiteY29" fmla="*/ 1286424 h 5144650"/>
              <a:gd name="connsiteX30" fmla="*/ 738875 w 2621065"/>
              <a:gd name="connsiteY30" fmla="*/ 1293066 h 5144650"/>
              <a:gd name="connsiteX31" fmla="*/ 739767 w 2621065"/>
              <a:gd name="connsiteY31" fmla="*/ 1298687 h 5144650"/>
              <a:gd name="connsiteX32" fmla="*/ 744578 w 2621065"/>
              <a:gd name="connsiteY32" fmla="*/ 1311657 h 5144650"/>
              <a:gd name="connsiteX33" fmla="*/ 748379 w 2621065"/>
              <a:gd name="connsiteY33" fmla="*/ 1314753 h 5144650"/>
              <a:gd name="connsiteX34" fmla="*/ 752978 w 2621065"/>
              <a:gd name="connsiteY34" fmla="*/ 1314010 h 5144650"/>
              <a:gd name="connsiteX35" fmla="*/ 752978 w 2621065"/>
              <a:gd name="connsiteY35" fmla="*/ 1315472 h 5144650"/>
              <a:gd name="connsiteX36" fmla="*/ 772880 w 2621065"/>
              <a:gd name="connsiteY36" fmla="*/ 1332740 h 5144650"/>
              <a:gd name="connsiteX37" fmla="*/ 805255 w 2621065"/>
              <a:gd name="connsiteY37" fmla="*/ 1379426 h 5144650"/>
              <a:gd name="connsiteX38" fmla="*/ 861455 w 2621065"/>
              <a:gd name="connsiteY38" fmla="*/ 1487793 h 5144650"/>
              <a:gd name="connsiteX39" fmla="*/ 889172 w 2621065"/>
              <a:gd name="connsiteY39" fmla="*/ 1589794 h 5144650"/>
              <a:gd name="connsiteX40" fmla="*/ 937443 w 2621065"/>
              <a:gd name="connsiteY40" fmla="*/ 1698307 h 5144650"/>
              <a:gd name="connsiteX41" fmla="*/ 974458 w 2621065"/>
              <a:gd name="connsiteY41" fmla="*/ 1768464 h 5144650"/>
              <a:gd name="connsiteX42" fmla="*/ 1013480 w 2621065"/>
              <a:gd name="connsiteY42" fmla="*/ 1853903 h 5144650"/>
              <a:gd name="connsiteX43" fmla="*/ 1031382 w 2621065"/>
              <a:gd name="connsiteY43" fmla="*/ 1948177 h 5144650"/>
              <a:gd name="connsiteX44" fmla="*/ 1031611 w 2621065"/>
              <a:gd name="connsiteY44" fmla="*/ 2064126 h 5144650"/>
              <a:gd name="connsiteX45" fmla="*/ 1043751 w 2621065"/>
              <a:gd name="connsiteY45" fmla="*/ 2210534 h 5144650"/>
              <a:gd name="connsiteX46" fmla="*/ 1055412 w 2621065"/>
              <a:gd name="connsiteY46" fmla="*/ 2309009 h 5144650"/>
              <a:gd name="connsiteX47" fmla="*/ 1077288 w 2621065"/>
              <a:gd name="connsiteY47" fmla="*/ 2438335 h 5144650"/>
              <a:gd name="connsiteX48" fmla="*/ 1095035 w 2621065"/>
              <a:gd name="connsiteY48" fmla="*/ 2483804 h 5144650"/>
              <a:gd name="connsiteX49" fmla="*/ 1084874 w 2621065"/>
              <a:gd name="connsiteY49" fmla="*/ 2535656 h 5144650"/>
              <a:gd name="connsiteX50" fmla="*/ 1097340 w 2621065"/>
              <a:gd name="connsiteY50" fmla="*/ 2549509 h 5144650"/>
              <a:gd name="connsiteX51" fmla="*/ 1099771 w 2621065"/>
              <a:gd name="connsiteY51" fmla="*/ 2551770 h 5144650"/>
              <a:gd name="connsiteX52" fmla="*/ 1103350 w 2621065"/>
              <a:gd name="connsiteY52" fmla="*/ 2563634 h 5144650"/>
              <a:gd name="connsiteX53" fmla="*/ 1112049 w 2621065"/>
              <a:gd name="connsiteY53" fmla="*/ 2563454 h 5144650"/>
              <a:gd name="connsiteX54" fmla="*/ 1127385 w 2621065"/>
              <a:gd name="connsiteY54" fmla="*/ 2601609 h 5144650"/>
              <a:gd name="connsiteX55" fmla="*/ 1139861 w 2621065"/>
              <a:gd name="connsiteY55" fmla="*/ 2713894 h 5144650"/>
              <a:gd name="connsiteX56" fmla="*/ 1152243 w 2621065"/>
              <a:gd name="connsiteY56" fmla="*/ 2778897 h 5144650"/>
              <a:gd name="connsiteX57" fmla="*/ 1164665 w 2621065"/>
              <a:gd name="connsiteY57" fmla="*/ 2800172 h 5144650"/>
              <a:gd name="connsiteX58" fmla="*/ 1176824 w 2621065"/>
              <a:gd name="connsiteY58" fmla="*/ 2832181 h 5144650"/>
              <a:gd name="connsiteX59" fmla="*/ 1204261 w 2621065"/>
              <a:gd name="connsiteY59" fmla="*/ 2886025 h 5144650"/>
              <a:gd name="connsiteX60" fmla="*/ 1256301 w 2621065"/>
              <a:gd name="connsiteY60" fmla="*/ 3039204 h 5144650"/>
              <a:gd name="connsiteX61" fmla="*/ 1282793 w 2621065"/>
              <a:gd name="connsiteY61" fmla="*/ 3166645 h 5144650"/>
              <a:gd name="connsiteX62" fmla="*/ 1353529 w 2621065"/>
              <a:gd name="connsiteY62" fmla="*/ 3266459 h 5144650"/>
              <a:gd name="connsiteX63" fmla="*/ 1443501 w 2621065"/>
              <a:gd name="connsiteY63" fmla="*/ 3351404 h 5144650"/>
              <a:gd name="connsiteX64" fmla="*/ 1502378 w 2621065"/>
              <a:gd name="connsiteY64" fmla="*/ 3451792 h 5144650"/>
              <a:gd name="connsiteX65" fmla="*/ 1608347 w 2621065"/>
              <a:gd name="connsiteY65" fmla="*/ 3567627 h 5144650"/>
              <a:gd name="connsiteX66" fmla="*/ 1672750 w 2621065"/>
              <a:gd name="connsiteY66" fmla="*/ 3660473 h 5144650"/>
              <a:gd name="connsiteX67" fmla="*/ 1674801 w 2621065"/>
              <a:gd name="connsiteY67" fmla="*/ 3660727 h 5144650"/>
              <a:gd name="connsiteX68" fmla="*/ 1684280 w 2621065"/>
              <a:gd name="connsiteY68" fmla="*/ 3674236 h 5144650"/>
              <a:gd name="connsiteX69" fmla="*/ 1683297 w 2621065"/>
              <a:gd name="connsiteY69" fmla="*/ 3680606 h 5144650"/>
              <a:gd name="connsiteX70" fmla="*/ 1688840 w 2621065"/>
              <a:gd name="connsiteY70" fmla="*/ 3690943 h 5144650"/>
              <a:gd name="connsiteX71" fmla="*/ 1697179 w 2621065"/>
              <a:gd name="connsiteY71" fmla="*/ 3714191 h 5144650"/>
              <a:gd name="connsiteX72" fmla="*/ 1812095 w 2621065"/>
              <a:gd name="connsiteY72" fmla="*/ 3794363 h 5144650"/>
              <a:gd name="connsiteX73" fmla="*/ 1816185 w 2621065"/>
              <a:gd name="connsiteY73" fmla="*/ 3800123 h 5144650"/>
              <a:gd name="connsiteX74" fmla="*/ 1816532 w 2621065"/>
              <a:gd name="connsiteY74" fmla="*/ 3799958 h 5144650"/>
              <a:gd name="connsiteX75" fmla="*/ 1821367 w 2621065"/>
              <a:gd name="connsiteY75" fmla="*/ 3805472 h 5144650"/>
              <a:gd name="connsiteX76" fmla="*/ 1823645 w 2621065"/>
              <a:gd name="connsiteY76" fmla="*/ 3810629 h 5144650"/>
              <a:gd name="connsiteX77" fmla="*/ 1831583 w 2621065"/>
              <a:gd name="connsiteY77" fmla="*/ 3821804 h 5144650"/>
              <a:gd name="connsiteX78" fmla="*/ 1857078 w 2621065"/>
              <a:gd name="connsiteY78" fmla="*/ 3885992 h 5144650"/>
              <a:gd name="connsiteX79" fmla="*/ 1923433 w 2621065"/>
              <a:gd name="connsiteY79" fmla="*/ 3982033 h 5144650"/>
              <a:gd name="connsiteX80" fmla="*/ 1980841 w 2621065"/>
              <a:gd name="connsiteY80" fmla="*/ 4057389 h 5144650"/>
              <a:gd name="connsiteX81" fmla="*/ 2024665 w 2621065"/>
              <a:gd name="connsiteY81" fmla="*/ 4118801 h 5144650"/>
              <a:gd name="connsiteX82" fmla="*/ 2072486 w 2621065"/>
              <a:gd name="connsiteY82" fmla="*/ 4180983 h 5144650"/>
              <a:gd name="connsiteX83" fmla="*/ 2102842 w 2621065"/>
              <a:gd name="connsiteY83" fmla="*/ 4242051 h 5144650"/>
              <a:gd name="connsiteX84" fmla="*/ 2090319 w 2621065"/>
              <a:gd name="connsiteY84" fmla="*/ 4351530 h 5144650"/>
              <a:gd name="connsiteX85" fmla="*/ 2197520 w 2621065"/>
              <a:gd name="connsiteY85" fmla="*/ 4467846 h 5144650"/>
              <a:gd name="connsiteX86" fmla="*/ 2204194 w 2621065"/>
              <a:gd name="connsiteY86" fmla="*/ 4542946 h 5144650"/>
              <a:gd name="connsiteX87" fmla="*/ 2296014 w 2621065"/>
              <a:gd name="connsiteY87" fmla="*/ 4609323 h 5144650"/>
              <a:gd name="connsiteX88" fmla="*/ 2349851 w 2621065"/>
              <a:gd name="connsiteY88" fmla="*/ 4719544 h 5144650"/>
              <a:gd name="connsiteX89" fmla="*/ 2466665 w 2621065"/>
              <a:gd name="connsiteY89" fmla="*/ 4853969 h 5144650"/>
              <a:gd name="connsiteX90" fmla="*/ 2469772 w 2621065"/>
              <a:gd name="connsiteY90" fmla="*/ 4906386 h 5144650"/>
              <a:gd name="connsiteX91" fmla="*/ 2485381 w 2621065"/>
              <a:gd name="connsiteY91" fmla="*/ 4916393 h 5144650"/>
              <a:gd name="connsiteX92" fmla="*/ 2494775 w 2621065"/>
              <a:gd name="connsiteY92" fmla="*/ 4928363 h 5144650"/>
              <a:gd name="connsiteX93" fmla="*/ 2503199 w 2621065"/>
              <a:gd name="connsiteY93" fmla="*/ 4925898 h 5144650"/>
              <a:gd name="connsiteX94" fmla="*/ 2517652 w 2621065"/>
              <a:gd name="connsiteY94" fmla="*/ 4937733 h 5144650"/>
              <a:gd name="connsiteX95" fmla="*/ 2527697 w 2621065"/>
              <a:gd name="connsiteY95" fmla="*/ 4958461 h 5144650"/>
              <a:gd name="connsiteX96" fmla="*/ 2567995 w 2621065"/>
              <a:gd name="connsiteY96" fmla="*/ 5062892 h 5144650"/>
              <a:gd name="connsiteX97" fmla="*/ 2596347 w 2621065"/>
              <a:gd name="connsiteY97" fmla="*/ 5121988 h 5144650"/>
              <a:gd name="connsiteX98" fmla="*/ 2613775 w 2621065"/>
              <a:gd name="connsiteY98" fmla="*/ 5139128 h 5144650"/>
              <a:gd name="connsiteX99" fmla="*/ 2621065 w 2621065"/>
              <a:gd name="connsiteY99" fmla="*/ 5144650 h 5144650"/>
              <a:gd name="connsiteX100" fmla="*/ 0 w 2621065"/>
              <a:gd name="connsiteY100" fmla="*/ 5144650 h 5144650"/>
              <a:gd name="connsiteX101" fmla="*/ 0 w 2621065"/>
              <a:gd name="connsiteY101" fmla="*/ 0 h 5144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621065" h="5144650">
                <a:moveTo>
                  <a:pt x="0" y="0"/>
                </a:moveTo>
                <a:lnTo>
                  <a:pt x="245438" y="268808"/>
                </a:lnTo>
                <a:lnTo>
                  <a:pt x="252687" y="292650"/>
                </a:lnTo>
                <a:lnTo>
                  <a:pt x="270361" y="304212"/>
                </a:lnTo>
                <a:cubicBezTo>
                  <a:pt x="273529" y="310126"/>
                  <a:pt x="273234" y="316860"/>
                  <a:pt x="272327" y="324001"/>
                </a:cubicBezTo>
                <a:cubicBezTo>
                  <a:pt x="272244" y="325072"/>
                  <a:pt x="272160" y="326143"/>
                  <a:pt x="272077" y="327214"/>
                </a:cubicBezTo>
                <a:lnTo>
                  <a:pt x="295110" y="357098"/>
                </a:lnTo>
                <a:lnTo>
                  <a:pt x="296727" y="371749"/>
                </a:lnTo>
                <a:cubicBezTo>
                  <a:pt x="307880" y="397452"/>
                  <a:pt x="336849" y="412373"/>
                  <a:pt x="332716" y="440404"/>
                </a:cubicBezTo>
                <a:cubicBezTo>
                  <a:pt x="334711" y="448819"/>
                  <a:pt x="338212" y="455052"/>
                  <a:pt x="342633" y="459903"/>
                </a:cubicBezTo>
                <a:lnTo>
                  <a:pt x="357304" y="470524"/>
                </a:lnTo>
                <a:lnTo>
                  <a:pt x="366064" y="467634"/>
                </a:lnTo>
                <a:lnTo>
                  <a:pt x="372502" y="477374"/>
                </a:lnTo>
                <a:lnTo>
                  <a:pt x="375501" y="478682"/>
                </a:lnTo>
                <a:cubicBezTo>
                  <a:pt x="383272" y="491970"/>
                  <a:pt x="403866" y="531500"/>
                  <a:pt x="419128" y="557106"/>
                </a:cubicBezTo>
                <a:cubicBezTo>
                  <a:pt x="439248" y="581985"/>
                  <a:pt x="451401" y="588102"/>
                  <a:pt x="467073" y="632313"/>
                </a:cubicBezTo>
                <a:cubicBezTo>
                  <a:pt x="479664" y="694967"/>
                  <a:pt x="495907" y="682399"/>
                  <a:pt x="490229" y="751490"/>
                </a:cubicBezTo>
                <a:cubicBezTo>
                  <a:pt x="499208" y="732249"/>
                  <a:pt x="513168" y="781653"/>
                  <a:pt x="516935" y="799823"/>
                </a:cubicBezTo>
                <a:cubicBezTo>
                  <a:pt x="520991" y="859493"/>
                  <a:pt x="569045" y="820005"/>
                  <a:pt x="542847" y="848761"/>
                </a:cubicBezTo>
                <a:cubicBezTo>
                  <a:pt x="562656" y="881830"/>
                  <a:pt x="526272" y="969168"/>
                  <a:pt x="572074" y="958725"/>
                </a:cubicBezTo>
                <a:cubicBezTo>
                  <a:pt x="597644" y="999777"/>
                  <a:pt x="577323" y="1011573"/>
                  <a:pt x="620598" y="1033391"/>
                </a:cubicBezTo>
                <a:cubicBezTo>
                  <a:pt x="630696" y="1059064"/>
                  <a:pt x="633259" y="1106766"/>
                  <a:pt x="632660" y="1112764"/>
                </a:cubicBezTo>
                <a:lnTo>
                  <a:pt x="634562" y="1113550"/>
                </a:lnTo>
                <a:cubicBezTo>
                  <a:pt x="640098" y="1119137"/>
                  <a:pt x="641169" y="1124274"/>
                  <a:pt x="640269" y="1129199"/>
                </a:cubicBezTo>
                <a:lnTo>
                  <a:pt x="637728" y="1135143"/>
                </a:lnTo>
                <a:lnTo>
                  <a:pt x="687640" y="1174841"/>
                </a:lnTo>
                <a:lnTo>
                  <a:pt x="724323" y="1244103"/>
                </a:lnTo>
                <a:cubicBezTo>
                  <a:pt x="726461" y="1255968"/>
                  <a:pt x="729249" y="1267984"/>
                  <a:pt x="732765" y="1279809"/>
                </a:cubicBezTo>
                <a:lnTo>
                  <a:pt x="735243" y="1286495"/>
                </a:lnTo>
                <a:lnTo>
                  <a:pt x="735618" y="1286424"/>
                </a:lnTo>
                <a:cubicBezTo>
                  <a:pt x="736846" y="1287437"/>
                  <a:pt x="737921" y="1289470"/>
                  <a:pt x="738875" y="1293066"/>
                </a:cubicBezTo>
                <a:lnTo>
                  <a:pt x="739767" y="1298687"/>
                </a:lnTo>
                <a:lnTo>
                  <a:pt x="744578" y="1311657"/>
                </a:lnTo>
                <a:lnTo>
                  <a:pt x="748379" y="1314753"/>
                </a:lnTo>
                <a:lnTo>
                  <a:pt x="752978" y="1314010"/>
                </a:lnTo>
                <a:lnTo>
                  <a:pt x="752978" y="1315472"/>
                </a:lnTo>
                <a:cubicBezTo>
                  <a:pt x="749424" y="1328629"/>
                  <a:pt x="740370" y="1337267"/>
                  <a:pt x="772880" y="1332740"/>
                </a:cubicBezTo>
                <a:cubicBezTo>
                  <a:pt x="769449" y="1360171"/>
                  <a:pt x="788120" y="1354435"/>
                  <a:pt x="805255" y="1379426"/>
                </a:cubicBezTo>
                <a:cubicBezTo>
                  <a:pt x="820018" y="1405268"/>
                  <a:pt x="847469" y="1452732"/>
                  <a:pt x="861455" y="1487793"/>
                </a:cubicBezTo>
                <a:cubicBezTo>
                  <a:pt x="860472" y="1529583"/>
                  <a:pt x="873198" y="1558240"/>
                  <a:pt x="889172" y="1589794"/>
                </a:cubicBezTo>
                <a:cubicBezTo>
                  <a:pt x="901837" y="1624879"/>
                  <a:pt x="918553" y="1656375"/>
                  <a:pt x="937443" y="1698307"/>
                </a:cubicBezTo>
                <a:lnTo>
                  <a:pt x="974458" y="1768464"/>
                </a:lnTo>
                <a:lnTo>
                  <a:pt x="1013480" y="1853903"/>
                </a:lnTo>
                <a:lnTo>
                  <a:pt x="1031382" y="1948177"/>
                </a:lnTo>
                <a:cubicBezTo>
                  <a:pt x="1065794" y="1983780"/>
                  <a:pt x="1017975" y="2014601"/>
                  <a:pt x="1031611" y="2064126"/>
                </a:cubicBezTo>
                <a:cubicBezTo>
                  <a:pt x="1011441" y="2152960"/>
                  <a:pt x="1051780" y="2170768"/>
                  <a:pt x="1043751" y="2210534"/>
                </a:cubicBezTo>
                <a:cubicBezTo>
                  <a:pt x="1047718" y="2261633"/>
                  <a:pt x="1043420" y="2260757"/>
                  <a:pt x="1055412" y="2309009"/>
                </a:cubicBezTo>
                <a:cubicBezTo>
                  <a:pt x="1065957" y="2376047"/>
                  <a:pt x="1080662" y="2371020"/>
                  <a:pt x="1077288" y="2438335"/>
                </a:cubicBezTo>
                <a:cubicBezTo>
                  <a:pt x="1117396" y="2455794"/>
                  <a:pt x="1082533" y="2452352"/>
                  <a:pt x="1095035" y="2483804"/>
                </a:cubicBezTo>
                <a:cubicBezTo>
                  <a:pt x="1061853" y="2488858"/>
                  <a:pt x="1120109" y="2517457"/>
                  <a:pt x="1084874" y="2535656"/>
                </a:cubicBezTo>
                <a:cubicBezTo>
                  <a:pt x="1088269" y="2540805"/>
                  <a:pt x="1092665" y="2545220"/>
                  <a:pt x="1097340" y="2549509"/>
                </a:cubicBezTo>
                <a:lnTo>
                  <a:pt x="1099771" y="2551770"/>
                </a:lnTo>
                <a:lnTo>
                  <a:pt x="1103350" y="2563634"/>
                </a:lnTo>
                <a:lnTo>
                  <a:pt x="1112049" y="2563454"/>
                </a:lnTo>
                <a:lnTo>
                  <a:pt x="1127385" y="2601609"/>
                </a:lnTo>
                <a:cubicBezTo>
                  <a:pt x="1113460" y="2637696"/>
                  <a:pt x="1158915" y="2668604"/>
                  <a:pt x="1139861" y="2713894"/>
                </a:cubicBezTo>
                <a:cubicBezTo>
                  <a:pt x="1135736" y="2729724"/>
                  <a:pt x="1140589" y="2773668"/>
                  <a:pt x="1152243" y="2778897"/>
                </a:cubicBezTo>
                <a:cubicBezTo>
                  <a:pt x="1155466" y="2787425"/>
                  <a:pt x="1152635" y="2799266"/>
                  <a:pt x="1164665" y="2800172"/>
                </a:cubicBezTo>
                <a:cubicBezTo>
                  <a:pt x="1179331" y="2803170"/>
                  <a:pt x="1160739" y="2841509"/>
                  <a:pt x="1176824" y="2832181"/>
                </a:cubicBezTo>
                <a:cubicBezTo>
                  <a:pt x="1164161" y="2859250"/>
                  <a:pt x="1195203" y="2868939"/>
                  <a:pt x="1204261" y="2886025"/>
                </a:cubicBezTo>
                <a:cubicBezTo>
                  <a:pt x="1217507" y="2920528"/>
                  <a:pt x="1243211" y="2992435"/>
                  <a:pt x="1256301" y="3039204"/>
                </a:cubicBezTo>
                <a:cubicBezTo>
                  <a:pt x="1264978" y="3073150"/>
                  <a:pt x="1260044" y="3127834"/>
                  <a:pt x="1282793" y="3166645"/>
                </a:cubicBezTo>
                <a:cubicBezTo>
                  <a:pt x="1304595" y="3193363"/>
                  <a:pt x="1317394" y="3226316"/>
                  <a:pt x="1353529" y="3266459"/>
                </a:cubicBezTo>
                <a:cubicBezTo>
                  <a:pt x="1399246" y="3301093"/>
                  <a:pt x="1431707" y="3283631"/>
                  <a:pt x="1443501" y="3351404"/>
                </a:cubicBezTo>
                <a:cubicBezTo>
                  <a:pt x="1476611" y="3383947"/>
                  <a:pt x="1480437" y="3422250"/>
                  <a:pt x="1502378" y="3451792"/>
                </a:cubicBezTo>
                <a:cubicBezTo>
                  <a:pt x="1529852" y="3487829"/>
                  <a:pt x="1579951" y="3532847"/>
                  <a:pt x="1608347" y="3567627"/>
                </a:cubicBezTo>
                <a:cubicBezTo>
                  <a:pt x="1624615" y="3589596"/>
                  <a:pt x="1671830" y="3654562"/>
                  <a:pt x="1672750" y="3660473"/>
                </a:cubicBezTo>
                <a:lnTo>
                  <a:pt x="1674801" y="3660727"/>
                </a:lnTo>
                <a:cubicBezTo>
                  <a:pt x="1681591" y="3664628"/>
                  <a:pt x="1683921" y="3669274"/>
                  <a:pt x="1684280" y="3674236"/>
                </a:cubicBezTo>
                <a:lnTo>
                  <a:pt x="1683297" y="3680606"/>
                </a:lnTo>
                <a:lnTo>
                  <a:pt x="1688840" y="3690943"/>
                </a:lnTo>
                <a:lnTo>
                  <a:pt x="1697179" y="3714191"/>
                </a:lnTo>
                <a:cubicBezTo>
                  <a:pt x="1717721" y="3731428"/>
                  <a:pt x="1792260" y="3780041"/>
                  <a:pt x="1812095" y="3794363"/>
                </a:cubicBezTo>
                <a:lnTo>
                  <a:pt x="1816185" y="3800123"/>
                </a:lnTo>
                <a:lnTo>
                  <a:pt x="1816532" y="3799958"/>
                </a:lnTo>
                <a:cubicBezTo>
                  <a:pt x="1817981" y="3800606"/>
                  <a:pt x="1819537" y="3802274"/>
                  <a:pt x="1821367" y="3805472"/>
                </a:cubicBezTo>
                <a:lnTo>
                  <a:pt x="1823645" y="3810629"/>
                </a:lnTo>
                <a:lnTo>
                  <a:pt x="1831583" y="3821804"/>
                </a:lnTo>
                <a:lnTo>
                  <a:pt x="1857078" y="3885992"/>
                </a:lnTo>
                <a:cubicBezTo>
                  <a:pt x="1870925" y="3912689"/>
                  <a:pt x="1904030" y="3944898"/>
                  <a:pt x="1923433" y="3982033"/>
                </a:cubicBezTo>
                <a:cubicBezTo>
                  <a:pt x="1932954" y="4022380"/>
                  <a:pt x="1957377" y="4031327"/>
                  <a:pt x="1980841" y="4057389"/>
                </a:cubicBezTo>
                <a:cubicBezTo>
                  <a:pt x="1978839" y="4101894"/>
                  <a:pt x="2006008" y="4111963"/>
                  <a:pt x="2024665" y="4118801"/>
                </a:cubicBezTo>
                <a:lnTo>
                  <a:pt x="2072486" y="4180983"/>
                </a:lnTo>
                <a:lnTo>
                  <a:pt x="2102842" y="4242051"/>
                </a:lnTo>
                <a:lnTo>
                  <a:pt x="2090319" y="4351530"/>
                </a:lnTo>
                <a:cubicBezTo>
                  <a:pt x="2089688" y="4357705"/>
                  <a:pt x="2200335" y="4461482"/>
                  <a:pt x="2197520" y="4467846"/>
                </a:cubicBezTo>
                <a:cubicBezTo>
                  <a:pt x="2239949" y="4492943"/>
                  <a:pt x="2178502" y="4499026"/>
                  <a:pt x="2204194" y="4542946"/>
                </a:cubicBezTo>
                <a:cubicBezTo>
                  <a:pt x="2219385" y="4595904"/>
                  <a:pt x="2280978" y="4565135"/>
                  <a:pt x="2296014" y="4609323"/>
                </a:cubicBezTo>
                <a:cubicBezTo>
                  <a:pt x="2334979" y="4654669"/>
                  <a:pt x="2311617" y="4683666"/>
                  <a:pt x="2349851" y="4719544"/>
                </a:cubicBezTo>
                <a:cubicBezTo>
                  <a:pt x="2393277" y="4725733"/>
                  <a:pt x="2446606" y="4827088"/>
                  <a:pt x="2466665" y="4853969"/>
                </a:cubicBezTo>
                <a:cubicBezTo>
                  <a:pt x="2435625" y="4867556"/>
                  <a:pt x="2499515" y="4879650"/>
                  <a:pt x="2469772" y="4906386"/>
                </a:cubicBezTo>
                <a:cubicBezTo>
                  <a:pt x="2474368" y="4910433"/>
                  <a:pt x="2479754" y="4913508"/>
                  <a:pt x="2485381" y="4916393"/>
                </a:cubicBezTo>
                <a:lnTo>
                  <a:pt x="2494775" y="4928363"/>
                </a:lnTo>
                <a:lnTo>
                  <a:pt x="2503199" y="4925898"/>
                </a:lnTo>
                <a:lnTo>
                  <a:pt x="2517652" y="4937733"/>
                </a:lnTo>
                <a:cubicBezTo>
                  <a:pt x="2522042" y="4943002"/>
                  <a:pt x="2525578" y="4949649"/>
                  <a:pt x="2527697" y="4958461"/>
                </a:cubicBezTo>
                <a:cubicBezTo>
                  <a:pt x="2523186" y="4996747"/>
                  <a:pt x="2575192" y="5014427"/>
                  <a:pt x="2567995" y="5062892"/>
                </a:cubicBezTo>
                <a:cubicBezTo>
                  <a:pt x="2567947" y="5079163"/>
                  <a:pt x="2583689" y="5120039"/>
                  <a:pt x="2596347" y="5121988"/>
                </a:cubicBezTo>
                <a:cubicBezTo>
                  <a:pt x="2601622" y="5129320"/>
                  <a:pt x="2601836" y="5141425"/>
                  <a:pt x="2613775" y="5139128"/>
                </a:cubicBezTo>
                <a:lnTo>
                  <a:pt x="2621065" y="5144650"/>
                </a:lnTo>
                <a:lnTo>
                  <a:pt x="0" y="5144650"/>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83704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38252547-C30F-4A22-83C6-1B673F623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09AC32-4BC6-47AE-9DBD-5CC7652A5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10;&#10;Description automatically generated">
            <a:extLst>
              <a:ext uri="{FF2B5EF4-FFF2-40B4-BE49-F238E27FC236}">
                <a16:creationId xmlns:a16="http://schemas.microsoft.com/office/drawing/2014/main" id="{C94B6422-4CDC-2789-3695-C5545629B1C0}"/>
              </a:ext>
            </a:extLst>
          </p:cNvPr>
          <p:cNvPicPr>
            <a:picLocks noChangeAspect="1"/>
          </p:cNvPicPr>
          <p:nvPr/>
        </p:nvPicPr>
        <p:blipFill>
          <a:blip r:embed="rId6"/>
          <a:srcRect r="-1" b="2881"/>
          <a:stretch/>
        </p:blipFill>
        <p:spPr>
          <a:xfrm>
            <a:off x="6095994" y="-2"/>
            <a:ext cx="6096000" cy="5920277"/>
          </a:xfrm>
          <a:custGeom>
            <a:avLst/>
            <a:gdLst/>
            <a:ahLst/>
            <a:cxnLst/>
            <a:rect l="l" t="t" r="r" b="b"/>
            <a:pathLst>
              <a:path w="6088058" h="5909518">
                <a:moveTo>
                  <a:pt x="0" y="0"/>
                </a:moveTo>
                <a:lnTo>
                  <a:pt x="6088058" y="0"/>
                </a:lnTo>
                <a:lnTo>
                  <a:pt x="6088058" y="5780407"/>
                </a:lnTo>
                <a:lnTo>
                  <a:pt x="6044861" y="5796240"/>
                </a:lnTo>
                <a:cubicBezTo>
                  <a:pt x="6030657" y="5798401"/>
                  <a:pt x="5997590" y="5852297"/>
                  <a:pt x="5984162" y="5850767"/>
                </a:cubicBezTo>
                <a:cubicBezTo>
                  <a:pt x="5882189" y="5874349"/>
                  <a:pt x="5871362" y="5896856"/>
                  <a:pt x="5821886" y="5885154"/>
                </a:cubicBezTo>
                <a:cubicBezTo>
                  <a:pt x="5776780" y="5883480"/>
                  <a:pt x="5832862" y="5919521"/>
                  <a:pt x="5798611" y="5906790"/>
                </a:cubicBezTo>
                <a:cubicBezTo>
                  <a:pt x="5764360" y="5894058"/>
                  <a:pt x="5640092" y="5832094"/>
                  <a:pt x="5616380" y="5808764"/>
                </a:cubicBezTo>
                <a:cubicBezTo>
                  <a:pt x="5592668" y="5785435"/>
                  <a:pt x="5531913" y="5808370"/>
                  <a:pt x="5489367" y="5766815"/>
                </a:cubicBezTo>
                <a:lnTo>
                  <a:pt x="5420471" y="5691937"/>
                </a:lnTo>
                <a:cubicBezTo>
                  <a:pt x="5372275" y="5690149"/>
                  <a:pt x="5411336" y="5655729"/>
                  <a:pt x="5366693" y="5639652"/>
                </a:cubicBezTo>
                <a:cubicBezTo>
                  <a:pt x="5321568" y="5638064"/>
                  <a:pt x="5312022" y="5587404"/>
                  <a:pt x="5273713" y="5579634"/>
                </a:cubicBezTo>
                <a:cubicBezTo>
                  <a:pt x="5258318" y="5585541"/>
                  <a:pt x="5192329" y="5531945"/>
                  <a:pt x="5177970" y="5521377"/>
                </a:cubicBezTo>
                <a:cubicBezTo>
                  <a:pt x="5135914" y="5522737"/>
                  <a:pt x="5125974" y="5513135"/>
                  <a:pt x="5099085" y="5500856"/>
                </a:cubicBezTo>
                <a:cubicBezTo>
                  <a:pt x="5068087" y="5529933"/>
                  <a:pt x="5075650" y="5504588"/>
                  <a:pt x="5047409" y="5501487"/>
                </a:cubicBezTo>
                <a:cubicBezTo>
                  <a:pt x="5029907" y="5497935"/>
                  <a:pt x="5006604" y="5493892"/>
                  <a:pt x="4989936" y="5492457"/>
                </a:cubicBezTo>
                <a:cubicBezTo>
                  <a:pt x="4961494" y="5492746"/>
                  <a:pt x="4933907" y="5475011"/>
                  <a:pt x="4934954" y="5489644"/>
                </a:cubicBezTo>
                <a:cubicBezTo>
                  <a:pt x="4911785" y="5492102"/>
                  <a:pt x="4886006" y="5496180"/>
                  <a:pt x="4855061" y="5494288"/>
                </a:cubicBezTo>
                <a:cubicBezTo>
                  <a:pt x="4789366" y="5458325"/>
                  <a:pt x="4819289" y="5494022"/>
                  <a:pt x="4761722" y="5481514"/>
                </a:cubicBezTo>
                <a:cubicBezTo>
                  <a:pt x="4710647" y="5469440"/>
                  <a:pt x="4611076" y="5437145"/>
                  <a:pt x="4548617" y="5421842"/>
                </a:cubicBezTo>
                <a:cubicBezTo>
                  <a:pt x="4520447" y="5417141"/>
                  <a:pt x="4462604" y="5406781"/>
                  <a:pt x="4423278" y="5402075"/>
                </a:cubicBezTo>
                <a:cubicBezTo>
                  <a:pt x="4399462" y="5403559"/>
                  <a:pt x="4377831" y="5390433"/>
                  <a:pt x="4349982" y="5400066"/>
                </a:cubicBezTo>
                <a:cubicBezTo>
                  <a:pt x="4340537" y="5404009"/>
                  <a:pt x="4313282" y="5403221"/>
                  <a:pt x="4287866" y="5396310"/>
                </a:cubicBezTo>
                <a:cubicBezTo>
                  <a:pt x="4278828" y="5404323"/>
                  <a:pt x="4251865" y="5395865"/>
                  <a:pt x="4240853" y="5395714"/>
                </a:cubicBezTo>
                <a:cubicBezTo>
                  <a:pt x="4227587" y="5402265"/>
                  <a:pt x="4178742" y="5393413"/>
                  <a:pt x="4165099" y="5386193"/>
                </a:cubicBezTo>
                <a:lnTo>
                  <a:pt x="4030498" y="5374951"/>
                </a:lnTo>
                <a:lnTo>
                  <a:pt x="3986167" y="5372905"/>
                </a:lnTo>
                <a:cubicBezTo>
                  <a:pt x="3978568" y="5374925"/>
                  <a:pt x="3950861" y="5373629"/>
                  <a:pt x="3943238" y="5374530"/>
                </a:cubicBezTo>
                <a:cubicBezTo>
                  <a:pt x="3902459" y="5364668"/>
                  <a:pt x="3888395" y="5364190"/>
                  <a:pt x="3864017" y="5359382"/>
                </a:cubicBezTo>
                <a:cubicBezTo>
                  <a:pt x="3822981" y="5359243"/>
                  <a:pt x="3792742" y="5362367"/>
                  <a:pt x="3751790" y="5352774"/>
                </a:cubicBezTo>
                <a:lnTo>
                  <a:pt x="3632307" y="5333045"/>
                </a:lnTo>
                <a:cubicBezTo>
                  <a:pt x="3579057" y="5342404"/>
                  <a:pt x="3506036" y="5334209"/>
                  <a:pt x="3488505" y="5321895"/>
                </a:cubicBezTo>
                <a:cubicBezTo>
                  <a:pt x="3422953" y="5307957"/>
                  <a:pt x="3319430" y="5282449"/>
                  <a:pt x="3247050" y="5277275"/>
                </a:cubicBezTo>
                <a:lnTo>
                  <a:pt x="3135368" y="5226598"/>
                </a:lnTo>
                <a:lnTo>
                  <a:pt x="3098808" y="5216757"/>
                </a:lnTo>
                <a:lnTo>
                  <a:pt x="3093244" y="5207737"/>
                </a:lnTo>
                <a:lnTo>
                  <a:pt x="3055230" y="5196800"/>
                </a:lnTo>
                <a:lnTo>
                  <a:pt x="3054208" y="5197840"/>
                </a:lnTo>
                <a:cubicBezTo>
                  <a:pt x="3051046" y="5199920"/>
                  <a:pt x="3047083" y="5200986"/>
                  <a:pt x="3041317" y="5199957"/>
                </a:cubicBezTo>
                <a:cubicBezTo>
                  <a:pt x="3042864" y="5218980"/>
                  <a:pt x="3034954" y="5206006"/>
                  <a:pt x="3017811" y="5201291"/>
                </a:cubicBezTo>
                <a:cubicBezTo>
                  <a:pt x="3016390" y="5229784"/>
                  <a:pt x="2972116" y="5196164"/>
                  <a:pt x="2957452" y="5209408"/>
                </a:cubicBezTo>
                <a:lnTo>
                  <a:pt x="2909485" y="5206201"/>
                </a:lnTo>
                <a:lnTo>
                  <a:pt x="2909200" y="5206435"/>
                </a:lnTo>
                <a:cubicBezTo>
                  <a:pt x="2907145" y="5206650"/>
                  <a:pt x="2904326" y="5206330"/>
                  <a:pt x="2900231" y="5205253"/>
                </a:cubicBezTo>
                <a:lnTo>
                  <a:pt x="2894393" y="5203241"/>
                </a:lnTo>
                <a:lnTo>
                  <a:pt x="2878336" y="5200091"/>
                </a:lnTo>
                <a:lnTo>
                  <a:pt x="2872010" y="5200775"/>
                </a:lnTo>
                <a:lnTo>
                  <a:pt x="2867047" y="5202947"/>
                </a:lnTo>
                <a:cubicBezTo>
                  <a:pt x="2858692" y="5195184"/>
                  <a:pt x="2859519" y="5186448"/>
                  <a:pt x="2832987" y="5206060"/>
                </a:cubicBezTo>
                <a:cubicBezTo>
                  <a:pt x="2802033" y="5205064"/>
                  <a:pt x="2693302" y="5190755"/>
                  <a:pt x="2656443" y="5187283"/>
                </a:cubicBezTo>
                <a:cubicBezTo>
                  <a:pt x="2623821" y="5176816"/>
                  <a:pt x="2652196" y="5190154"/>
                  <a:pt x="2611846" y="5185231"/>
                </a:cubicBezTo>
                <a:cubicBezTo>
                  <a:pt x="2575608" y="5166158"/>
                  <a:pt x="2543144" y="5182209"/>
                  <a:pt x="2500070" y="5176862"/>
                </a:cubicBezTo>
                <a:lnTo>
                  <a:pt x="2429229" y="5191353"/>
                </a:lnTo>
                <a:lnTo>
                  <a:pt x="2414982" y="5185578"/>
                </a:lnTo>
                <a:lnTo>
                  <a:pt x="2410166" y="5182648"/>
                </a:lnTo>
                <a:cubicBezTo>
                  <a:pt x="2406648" y="5180913"/>
                  <a:pt x="2404047" y="5180121"/>
                  <a:pt x="2401967" y="5179975"/>
                </a:cubicBezTo>
                <a:lnTo>
                  <a:pt x="2401593" y="5180149"/>
                </a:lnTo>
                <a:lnTo>
                  <a:pt x="2394248" y="5177172"/>
                </a:lnTo>
                <a:lnTo>
                  <a:pt x="2271181" y="5163462"/>
                </a:lnTo>
                <a:cubicBezTo>
                  <a:pt x="2266023" y="5161485"/>
                  <a:pt x="2261732" y="5161824"/>
                  <a:pt x="2257798" y="5163272"/>
                </a:cubicBezTo>
                <a:lnTo>
                  <a:pt x="2256371" y="5164093"/>
                </a:lnTo>
                <a:lnTo>
                  <a:pt x="2224103" y="5147087"/>
                </a:lnTo>
                <a:lnTo>
                  <a:pt x="2218431" y="5146768"/>
                </a:lnTo>
                <a:lnTo>
                  <a:pt x="2199172" y="5133202"/>
                </a:lnTo>
                <a:lnTo>
                  <a:pt x="2188275" y="5127517"/>
                </a:lnTo>
                <a:lnTo>
                  <a:pt x="2187148" y="5123179"/>
                </a:lnTo>
                <a:cubicBezTo>
                  <a:pt x="2184844" y="5120011"/>
                  <a:pt x="2180150" y="5117425"/>
                  <a:pt x="2170074" y="5116174"/>
                </a:cubicBezTo>
                <a:lnTo>
                  <a:pt x="2167375" y="5116398"/>
                </a:lnTo>
                <a:lnTo>
                  <a:pt x="2156032" y="5106788"/>
                </a:lnTo>
                <a:cubicBezTo>
                  <a:pt x="2152858" y="5103029"/>
                  <a:pt x="2150646" y="5098849"/>
                  <a:pt x="2149833" y="5094104"/>
                </a:cubicBezTo>
                <a:cubicBezTo>
                  <a:pt x="2085826" y="5096942"/>
                  <a:pt x="2051129" y="5063627"/>
                  <a:pt x="1994270" y="5049035"/>
                </a:cubicBezTo>
                <a:cubicBezTo>
                  <a:pt x="1929466" y="5026440"/>
                  <a:pt x="1871069" y="5005707"/>
                  <a:pt x="1809406" y="5008055"/>
                </a:cubicBezTo>
                <a:cubicBezTo>
                  <a:pt x="1739118" y="4993496"/>
                  <a:pt x="1684964" y="4991317"/>
                  <a:pt x="1622743" y="4982948"/>
                </a:cubicBezTo>
                <a:lnTo>
                  <a:pt x="1518345" y="4986337"/>
                </a:lnTo>
                <a:lnTo>
                  <a:pt x="1431541" y="4980647"/>
                </a:lnTo>
                <a:lnTo>
                  <a:pt x="1423569" y="4978154"/>
                </a:lnTo>
                <a:cubicBezTo>
                  <a:pt x="1417991" y="4976847"/>
                  <a:pt x="1414171" y="4976505"/>
                  <a:pt x="1411410" y="4976851"/>
                </a:cubicBezTo>
                <a:lnTo>
                  <a:pt x="1411038" y="4977170"/>
                </a:lnTo>
                <a:lnTo>
                  <a:pt x="1399793" y="4975264"/>
                </a:lnTo>
                <a:cubicBezTo>
                  <a:pt x="1380984" y="4971244"/>
                  <a:pt x="1326526" y="4988248"/>
                  <a:pt x="1309389" y="4983178"/>
                </a:cubicBezTo>
                <a:cubicBezTo>
                  <a:pt x="1278787" y="4986058"/>
                  <a:pt x="1237988" y="4987137"/>
                  <a:pt x="1216178" y="4992546"/>
                </a:cubicBezTo>
                <a:lnTo>
                  <a:pt x="1214851" y="4993953"/>
                </a:lnTo>
                <a:lnTo>
                  <a:pt x="1122558" y="4969302"/>
                </a:lnTo>
                <a:lnTo>
                  <a:pt x="1105100" y="4964860"/>
                </a:lnTo>
                <a:lnTo>
                  <a:pt x="1101002" y="4959628"/>
                </a:lnTo>
                <a:cubicBezTo>
                  <a:pt x="1096110" y="4956189"/>
                  <a:pt x="1088504" y="4954100"/>
                  <a:pt x="1074806" y="4955090"/>
                </a:cubicBezTo>
                <a:lnTo>
                  <a:pt x="1000986" y="4943152"/>
                </a:lnTo>
                <a:cubicBezTo>
                  <a:pt x="965146" y="4942197"/>
                  <a:pt x="954187" y="4941243"/>
                  <a:pt x="922494" y="4943517"/>
                </a:cubicBezTo>
                <a:cubicBezTo>
                  <a:pt x="841526" y="4932837"/>
                  <a:pt x="847643" y="4909243"/>
                  <a:pt x="808144" y="4914709"/>
                </a:cubicBezTo>
                <a:cubicBezTo>
                  <a:pt x="775920" y="4919794"/>
                  <a:pt x="691987" y="4901171"/>
                  <a:pt x="612220" y="4887415"/>
                </a:cubicBezTo>
                <a:cubicBezTo>
                  <a:pt x="553104" y="4878184"/>
                  <a:pt x="532104" y="4864417"/>
                  <a:pt x="453453" y="4859320"/>
                </a:cubicBezTo>
                <a:cubicBezTo>
                  <a:pt x="376152" y="4816273"/>
                  <a:pt x="313694" y="4839435"/>
                  <a:pt x="221558" y="4813627"/>
                </a:cubicBezTo>
                <a:cubicBezTo>
                  <a:pt x="201549" y="4798473"/>
                  <a:pt x="113290" y="4815259"/>
                  <a:pt x="72672" y="4811590"/>
                </a:cubicBezTo>
                <a:cubicBezTo>
                  <a:pt x="52363" y="4809755"/>
                  <a:pt x="32830" y="4805531"/>
                  <a:pt x="16287" y="4801380"/>
                </a:cubicBezTo>
                <a:lnTo>
                  <a:pt x="0" y="4797242"/>
                </a:lnTo>
                <a:close/>
              </a:path>
            </a:pathLst>
          </a:custGeom>
        </p:spPr>
      </p:pic>
      <p:sp>
        <p:nvSpPr>
          <p:cNvPr id="2" name="Title 1">
            <a:extLst>
              <a:ext uri="{FF2B5EF4-FFF2-40B4-BE49-F238E27FC236}">
                <a16:creationId xmlns:a16="http://schemas.microsoft.com/office/drawing/2014/main" id="{0A1B05B5-DB41-0BD6-30BD-F610D0A4A892}"/>
              </a:ext>
            </a:extLst>
          </p:cNvPr>
          <p:cNvSpPr>
            <a:spLocks noGrp="1"/>
          </p:cNvSpPr>
          <p:nvPr>
            <p:ph type="title"/>
          </p:nvPr>
        </p:nvSpPr>
        <p:spPr>
          <a:xfrm>
            <a:off x="1243072" y="5279515"/>
            <a:ext cx="9697914" cy="739877"/>
          </a:xfrm>
        </p:spPr>
        <p:txBody>
          <a:bodyPr vert="horz" lIns="91440" tIns="45720" rIns="91440" bIns="45720" rtlCol="0" anchor="b">
            <a:normAutofit/>
          </a:bodyPr>
          <a:lstStyle/>
          <a:p>
            <a:pPr algn="ctr"/>
            <a:r>
              <a:rPr lang="en-US"/>
              <a:t>The police</a:t>
            </a:r>
          </a:p>
        </p:txBody>
      </p:sp>
      <p:pic>
        <p:nvPicPr>
          <p:cNvPr id="4" name="Content Placeholder 3" descr="A group of men in black and white&#10;&#10;Description automatically generated">
            <a:extLst>
              <a:ext uri="{FF2B5EF4-FFF2-40B4-BE49-F238E27FC236}">
                <a16:creationId xmlns:a16="http://schemas.microsoft.com/office/drawing/2014/main" id="{1968577C-63F2-DAF6-9507-51CEFDC45AB5}"/>
              </a:ext>
            </a:extLst>
          </p:cNvPr>
          <p:cNvPicPr>
            <a:picLocks noGrp="1" noChangeAspect="1"/>
          </p:cNvPicPr>
          <p:nvPr>
            <p:ph idx="1"/>
          </p:nvPr>
        </p:nvPicPr>
        <p:blipFill>
          <a:blip r:embed="rId7"/>
          <a:srcRect l="9780" r="1" b="1"/>
          <a:stretch/>
        </p:blipFill>
        <p:spPr>
          <a:xfrm>
            <a:off x="7" y="-2"/>
            <a:ext cx="6095999" cy="5481433"/>
          </a:xfrm>
          <a:custGeom>
            <a:avLst/>
            <a:gdLst/>
            <a:ahLst/>
            <a:cxnLst/>
            <a:rect l="l" t="t" r="r" b="b"/>
            <a:pathLst>
              <a:path w="6095999" h="5481433">
                <a:moveTo>
                  <a:pt x="4721174" y="4954056"/>
                </a:moveTo>
                <a:lnTo>
                  <a:pt x="4722109" y="4954261"/>
                </a:lnTo>
                <a:cubicBezTo>
                  <a:pt x="4721144" y="4954888"/>
                  <a:pt x="4718264" y="4955480"/>
                  <a:pt x="4717200" y="4955502"/>
                </a:cubicBezTo>
                <a:close/>
                <a:moveTo>
                  <a:pt x="0" y="0"/>
                </a:moveTo>
                <a:lnTo>
                  <a:pt x="6095999" y="0"/>
                </a:lnTo>
                <a:lnTo>
                  <a:pt x="6095999" y="4797244"/>
                </a:lnTo>
                <a:lnTo>
                  <a:pt x="6073845" y="4791614"/>
                </a:lnTo>
                <a:lnTo>
                  <a:pt x="6068527" y="4793114"/>
                </a:lnTo>
                <a:lnTo>
                  <a:pt x="6048635" y="4792448"/>
                </a:lnTo>
                <a:lnTo>
                  <a:pt x="6041280" y="4800599"/>
                </a:lnTo>
                <a:lnTo>
                  <a:pt x="6010088" y="4805572"/>
                </a:lnTo>
                <a:cubicBezTo>
                  <a:pt x="5998677" y="4806145"/>
                  <a:pt x="5970125" y="4805253"/>
                  <a:pt x="5957373" y="4802014"/>
                </a:cubicBezTo>
                <a:lnTo>
                  <a:pt x="5758916" y="4786693"/>
                </a:lnTo>
                <a:lnTo>
                  <a:pt x="5626958" y="4785694"/>
                </a:lnTo>
                <a:lnTo>
                  <a:pt x="5470904" y="4799383"/>
                </a:lnTo>
                <a:cubicBezTo>
                  <a:pt x="5478132" y="4812102"/>
                  <a:pt x="5439007" y="4798369"/>
                  <a:pt x="5432758" y="4810369"/>
                </a:cubicBezTo>
                <a:cubicBezTo>
                  <a:pt x="5429366" y="4820164"/>
                  <a:pt x="5391825" y="4824737"/>
                  <a:pt x="5381665" y="4827652"/>
                </a:cubicBezTo>
                <a:lnTo>
                  <a:pt x="5261761" y="4847586"/>
                </a:lnTo>
                <a:cubicBezTo>
                  <a:pt x="5251596" y="4847766"/>
                  <a:pt x="5230548" y="4855879"/>
                  <a:pt x="5222960" y="4858447"/>
                </a:cubicBezTo>
                <a:lnTo>
                  <a:pt x="5174659" y="4861366"/>
                </a:lnTo>
                <a:lnTo>
                  <a:pt x="5156552" y="4868419"/>
                </a:lnTo>
                <a:lnTo>
                  <a:pt x="5142597" y="4871738"/>
                </a:lnTo>
                <a:lnTo>
                  <a:pt x="5139593" y="4873789"/>
                </a:lnTo>
                <a:cubicBezTo>
                  <a:pt x="5133874" y="4877734"/>
                  <a:pt x="5128077" y="4881455"/>
                  <a:pt x="5121657" y="4884386"/>
                </a:cubicBezTo>
                <a:cubicBezTo>
                  <a:pt x="5108317" y="4856444"/>
                  <a:pt x="5064854" y="4904710"/>
                  <a:pt x="5065789" y="4877970"/>
                </a:cubicBezTo>
                <a:cubicBezTo>
                  <a:pt x="5028195" y="4889214"/>
                  <a:pt x="5038945" y="4860813"/>
                  <a:pt x="5011511" y="4893964"/>
                </a:cubicBezTo>
                <a:cubicBezTo>
                  <a:pt x="4937023" y="4893590"/>
                  <a:pt x="4916355" y="4880890"/>
                  <a:pt x="4840437" y="4917412"/>
                </a:cubicBezTo>
                <a:cubicBezTo>
                  <a:pt x="4806740" y="4933661"/>
                  <a:pt x="4784107" y="4944543"/>
                  <a:pt x="4762445" y="4944523"/>
                </a:cubicBezTo>
                <a:cubicBezTo>
                  <a:pt x="4741324" y="4948917"/>
                  <a:pt x="4729481" y="4951673"/>
                  <a:pt x="4723183" y="4953324"/>
                </a:cubicBezTo>
                <a:lnTo>
                  <a:pt x="4721174" y="4954056"/>
                </a:lnTo>
                <a:lnTo>
                  <a:pt x="4715524" y="4952810"/>
                </a:lnTo>
                <a:cubicBezTo>
                  <a:pt x="4680149" y="4959602"/>
                  <a:pt x="4524745" y="4960391"/>
                  <a:pt x="4515812" y="4962478"/>
                </a:cubicBezTo>
                <a:cubicBezTo>
                  <a:pt x="4457821" y="4975280"/>
                  <a:pt x="4462661" y="4976003"/>
                  <a:pt x="4428541" y="4972877"/>
                </a:cubicBezTo>
                <a:cubicBezTo>
                  <a:pt x="4423305" y="4969586"/>
                  <a:pt x="4368976" y="4975731"/>
                  <a:pt x="4362874" y="4974191"/>
                </a:cubicBezTo>
                <a:lnTo>
                  <a:pt x="4316964" y="4967733"/>
                </a:lnTo>
                <a:lnTo>
                  <a:pt x="4315107" y="4969042"/>
                </a:lnTo>
                <a:cubicBezTo>
                  <a:pt x="4306125" y="4972333"/>
                  <a:pt x="4299995" y="4972332"/>
                  <a:pt x="4295142" y="4970877"/>
                </a:cubicBezTo>
                <a:lnTo>
                  <a:pt x="4290061" y="4968029"/>
                </a:lnTo>
                <a:lnTo>
                  <a:pt x="4276140" y="4968269"/>
                </a:lnTo>
                <a:lnTo>
                  <a:pt x="4248115" y="4966000"/>
                </a:lnTo>
                <a:lnTo>
                  <a:pt x="4202047" y="4968729"/>
                </a:lnTo>
                <a:cubicBezTo>
                  <a:pt x="4201946" y="4969139"/>
                  <a:pt x="4201844" y="4969548"/>
                  <a:pt x="4201743" y="4969958"/>
                </a:cubicBezTo>
                <a:cubicBezTo>
                  <a:pt x="4200118" y="4972728"/>
                  <a:pt x="4197142" y="4974797"/>
                  <a:pt x="4191247" y="4975459"/>
                </a:cubicBezTo>
                <a:cubicBezTo>
                  <a:pt x="4204214" y="4992339"/>
                  <a:pt x="4161275" y="4990488"/>
                  <a:pt x="4142744" y="4990948"/>
                </a:cubicBezTo>
                <a:cubicBezTo>
                  <a:pt x="4124718" y="4997847"/>
                  <a:pt x="4099100" y="5011106"/>
                  <a:pt x="4083096" y="5016853"/>
                </a:cubicBezTo>
                <a:lnTo>
                  <a:pt x="4074545" y="5017669"/>
                </a:lnTo>
                <a:cubicBezTo>
                  <a:pt x="4074506" y="5017767"/>
                  <a:pt x="4074465" y="5017864"/>
                  <a:pt x="4074426" y="5017961"/>
                </a:cubicBezTo>
                <a:cubicBezTo>
                  <a:pt x="4072679" y="5018726"/>
                  <a:pt x="4069907" y="5019215"/>
                  <a:pt x="4065509" y="5019370"/>
                </a:cubicBezTo>
                <a:lnTo>
                  <a:pt x="4058952" y="5019158"/>
                </a:lnTo>
                <a:lnTo>
                  <a:pt x="4042362" y="5020740"/>
                </a:lnTo>
                <a:lnTo>
                  <a:pt x="4036995" y="5023117"/>
                </a:lnTo>
                <a:lnTo>
                  <a:pt x="4035362" y="5026697"/>
                </a:lnTo>
                <a:lnTo>
                  <a:pt x="4033777" y="5026467"/>
                </a:lnTo>
                <a:cubicBezTo>
                  <a:pt x="4021426" y="5021719"/>
                  <a:pt x="4016875" y="5013541"/>
                  <a:pt x="4004536" y="5038738"/>
                </a:cubicBezTo>
                <a:cubicBezTo>
                  <a:pt x="3976669" y="5031840"/>
                  <a:pt x="3972979" y="5046807"/>
                  <a:pt x="3936845" y="5055782"/>
                </a:cubicBezTo>
                <a:cubicBezTo>
                  <a:pt x="3920508" y="5048241"/>
                  <a:pt x="3908537" y="5052819"/>
                  <a:pt x="3897274" y="5061303"/>
                </a:cubicBezTo>
                <a:cubicBezTo>
                  <a:pt x="3861094" y="5060819"/>
                  <a:pt x="3829629" y="5074361"/>
                  <a:pt x="3789759" y="5081062"/>
                </a:cubicBezTo>
                <a:cubicBezTo>
                  <a:pt x="3741009" y="5095421"/>
                  <a:pt x="3725131" y="5097351"/>
                  <a:pt x="3682512" y="5104419"/>
                </a:cubicBezTo>
                <a:lnTo>
                  <a:pt x="3610034" y="5135927"/>
                </a:lnTo>
                <a:lnTo>
                  <a:pt x="3603854" y="5134597"/>
                </a:lnTo>
                <a:cubicBezTo>
                  <a:pt x="3599582" y="5133993"/>
                  <a:pt x="3596728" y="5133993"/>
                  <a:pt x="3594735" y="5134437"/>
                </a:cubicBezTo>
                <a:lnTo>
                  <a:pt x="3594500" y="5134700"/>
                </a:lnTo>
                <a:lnTo>
                  <a:pt x="3585977" y="5134026"/>
                </a:lnTo>
                <a:cubicBezTo>
                  <a:pt x="3571625" y="5132277"/>
                  <a:pt x="3549391" y="5146140"/>
                  <a:pt x="3536134" y="5143496"/>
                </a:cubicBezTo>
                <a:cubicBezTo>
                  <a:pt x="3513942" y="5147690"/>
                  <a:pt x="3488624" y="5141573"/>
                  <a:pt x="3473222" y="5147070"/>
                </a:cubicBezTo>
                <a:lnTo>
                  <a:pt x="3400727" y="5158833"/>
                </a:lnTo>
                <a:lnTo>
                  <a:pt x="3363887" y="5142282"/>
                </a:lnTo>
                <a:cubicBezTo>
                  <a:pt x="3359858" y="5140038"/>
                  <a:pt x="3353996" y="5138986"/>
                  <a:pt x="3344025" y="5140640"/>
                </a:cubicBezTo>
                <a:lnTo>
                  <a:pt x="3341697" y="5141592"/>
                </a:lnTo>
                <a:cubicBezTo>
                  <a:pt x="3336379" y="5139179"/>
                  <a:pt x="3295545" y="5138076"/>
                  <a:pt x="3262355" y="5135854"/>
                </a:cubicBezTo>
                <a:cubicBezTo>
                  <a:pt x="3209723" y="5133568"/>
                  <a:pt x="3203389" y="5125785"/>
                  <a:pt x="3142555" y="5128263"/>
                </a:cubicBezTo>
                <a:cubicBezTo>
                  <a:pt x="3082690" y="5127063"/>
                  <a:pt x="3072288" y="5121199"/>
                  <a:pt x="3030290" y="5125682"/>
                </a:cubicBezTo>
                <a:lnTo>
                  <a:pt x="2781568" y="5104377"/>
                </a:lnTo>
                <a:cubicBezTo>
                  <a:pt x="2719298" y="5077377"/>
                  <a:pt x="2717601" y="5107223"/>
                  <a:pt x="2646526" y="5094091"/>
                </a:cubicBezTo>
                <a:cubicBezTo>
                  <a:pt x="2582515" y="5152608"/>
                  <a:pt x="2608700" y="5115245"/>
                  <a:pt x="2568027" y="5119711"/>
                </a:cubicBezTo>
                <a:lnTo>
                  <a:pt x="2443254" y="5106139"/>
                </a:lnTo>
                <a:cubicBezTo>
                  <a:pt x="2411580" y="5089971"/>
                  <a:pt x="2354026" y="5119348"/>
                  <a:pt x="2315111" y="5097872"/>
                </a:cubicBezTo>
                <a:cubicBezTo>
                  <a:pt x="2275999" y="5097347"/>
                  <a:pt x="2233181" y="5101443"/>
                  <a:pt x="2208577" y="5102981"/>
                </a:cubicBezTo>
                <a:cubicBezTo>
                  <a:pt x="2171835" y="5106552"/>
                  <a:pt x="2129867" y="5115272"/>
                  <a:pt x="2094664" y="5119297"/>
                </a:cubicBezTo>
                <a:cubicBezTo>
                  <a:pt x="2077538" y="5106010"/>
                  <a:pt x="2045551" y="5127786"/>
                  <a:pt x="1997355" y="5127127"/>
                </a:cubicBezTo>
                <a:cubicBezTo>
                  <a:pt x="1978702" y="5111850"/>
                  <a:pt x="1964848" y="5126869"/>
                  <a:pt x="1928171" y="5105701"/>
                </a:cubicBezTo>
                <a:cubicBezTo>
                  <a:pt x="1926357" y="5107451"/>
                  <a:pt x="1924159" y="5109039"/>
                  <a:pt x="1921649" y="5110418"/>
                </a:cubicBezTo>
                <a:cubicBezTo>
                  <a:pt x="1907075" y="5118418"/>
                  <a:pt x="1885327" y="5117722"/>
                  <a:pt x="1873079" y="5108861"/>
                </a:cubicBezTo>
                <a:cubicBezTo>
                  <a:pt x="1843562" y="5094451"/>
                  <a:pt x="1814689" y="5086858"/>
                  <a:pt x="1786654" y="5081892"/>
                </a:cubicBezTo>
                <a:lnTo>
                  <a:pt x="1738203" y="5086824"/>
                </a:lnTo>
                <a:cubicBezTo>
                  <a:pt x="1719607" y="5090305"/>
                  <a:pt x="1696660" y="5099004"/>
                  <a:pt x="1675070" y="5102786"/>
                </a:cubicBezTo>
                <a:cubicBezTo>
                  <a:pt x="1652707" y="5103963"/>
                  <a:pt x="1628633" y="5097514"/>
                  <a:pt x="1608668" y="5109520"/>
                </a:cubicBezTo>
                <a:cubicBezTo>
                  <a:pt x="1569685" y="5120920"/>
                  <a:pt x="1524372" y="5101241"/>
                  <a:pt x="1496109" y="5134504"/>
                </a:cubicBezTo>
                <a:cubicBezTo>
                  <a:pt x="1418280" y="5148865"/>
                  <a:pt x="1264075" y="5168405"/>
                  <a:pt x="1149978" y="5182770"/>
                </a:cubicBezTo>
                <a:cubicBezTo>
                  <a:pt x="1078957" y="5188536"/>
                  <a:pt x="1007437" y="5178884"/>
                  <a:pt x="948731" y="5180422"/>
                </a:cubicBezTo>
                <a:cubicBezTo>
                  <a:pt x="943263" y="5177153"/>
                  <a:pt x="864621" y="5193495"/>
                  <a:pt x="858268" y="5191980"/>
                </a:cubicBezTo>
                <a:lnTo>
                  <a:pt x="837539" y="5190795"/>
                </a:lnTo>
                <a:cubicBezTo>
                  <a:pt x="828231" y="5194124"/>
                  <a:pt x="821861" y="5194148"/>
                  <a:pt x="816808" y="5192713"/>
                </a:cubicBezTo>
                <a:lnTo>
                  <a:pt x="811505" y="5189887"/>
                </a:lnTo>
                <a:lnTo>
                  <a:pt x="797040" y="5190185"/>
                </a:lnTo>
                <a:lnTo>
                  <a:pt x="767900" y="5188030"/>
                </a:lnTo>
                <a:lnTo>
                  <a:pt x="763052" y="5190199"/>
                </a:lnTo>
                <a:lnTo>
                  <a:pt x="720046" y="5190951"/>
                </a:lnTo>
                <a:cubicBezTo>
                  <a:pt x="719946" y="5191362"/>
                  <a:pt x="719842" y="5191773"/>
                  <a:pt x="719741" y="5192184"/>
                </a:cubicBezTo>
                <a:cubicBezTo>
                  <a:pt x="718073" y="5194959"/>
                  <a:pt x="714995" y="5197041"/>
                  <a:pt x="708874" y="5197726"/>
                </a:cubicBezTo>
                <a:cubicBezTo>
                  <a:pt x="688383" y="5205624"/>
                  <a:pt x="618516" y="5232164"/>
                  <a:pt x="596791" y="5239570"/>
                </a:cubicBezTo>
                <a:cubicBezTo>
                  <a:pt x="586281" y="5240155"/>
                  <a:pt x="582713" y="5241759"/>
                  <a:pt x="578534" y="5242160"/>
                </a:cubicBezTo>
                <a:lnTo>
                  <a:pt x="571716" y="5241975"/>
                </a:lnTo>
                <a:cubicBezTo>
                  <a:pt x="549478" y="5248132"/>
                  <a:pt x="473048" y="5271969"/>
                  <a:pt x="445098" y="5279105"/>
                </a:cubicBezTo>
                <a:cubicBezTo>
                  <a:pt x="428064" y="5271634"/>
                  <a:pt x="415659" y="5276260"/>
                  <a:pt x="404014" y="5284790"/>
                </a:cubicBezTo>
                <a:cubicBezTo>
                  <a:pt x="366417" y="5284457"/>
                  <a:pt x="333819" y="5298130"/>
                  <a:pt x="292434" y="5304997"/>
                </a:cubicBezTo>
                <a:lnTo>
                  <a:pt x="118380" y="5355576"/>
                </a:lnTo>
                <a:cubicBezTo>
                  <a:pt x="72228" y="5364471"/>
                  <a:pt x="35254" y="5357009"/>
                  <a:pt x="15525" y="5358364"/>
                </a:cubicBezTo>
                <a:lnTo>
                  <a:pt x="1" y="5363704"/>
                </a:lnTo>
                <a:lnTo>
                  <a:pt x="1" y="5481433"/>
                </a:lnTo>
                <a:lnTo>
                  <a:pt x="0" y="5481433"/>
                </a:lnTo>
                <a:close/>
              </a:path>
            </a:pathLst>
          </a:custGeom>
        </p:spPr>
      </p:pic>
    </p:spTree>
    <p:extLst>
      <p:ext uri="{BB962C8B-B14F-4D97-AF65-F5344CB8AC3E}">
        <p14:creationId xmlns:p14="http://schemas.microsoft.com/office/powerpoint/2010/main" val="38795668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082D7-7BD5-9086-C518-454E9D04BDA8}"/>
              </a:ext>
            </a:extLst>
          </p:cNvPr>
          <p:cNvSpPr>
            <a:spLocks noGrp="1"/>
          </p:cNvSpPr>
          <p:nvPr>
            <p:ph type="title"/>
          </p:nvPr>
        </p:nvSpPr>
        <p:spPr>
          <a:xfrm>
            <a:off x="593679" y="588170"/>
            <a:ext cx="9810604" cy="1216024"/>
          </a:xfrm>
        </p:spPr>
        <p:txBody>
          <a:bodyPr/>
          <a:lstStyle/>
          <a:p>
            <a:r>
              <a:rPr lang="en-GB" dirty="0"/>
              <a:t>The police: role </a:t>
            </a:r>
          </a:p>
        </p:txBody>
      </p:sp>
      <p:pic>
        <p:nvPicPr>
          <p:cNvPr id="4" name="Content Placeholder 3">
            <a:extLst>
              <a:ext uri="{FF2B5EF4-FFF2-40B4-BE49-F238E27FC236}">
                <a16:creationId xmlns:a16="http://schemas.microsoft.com/office/drawing/2014/main" id="{9250A550-4BA5-44D2-118E-A2CFCCFC62C1}"/>
              </a:ext>
            </a:extLst>
          </p:cNvPr>
          <p:cNvPicPr>
            <a:picLocks noGrp="1" noChangeAspect="1"/>
          </p:cNvPicPr>
          <p:nvPr>
            <p:ph idx="1"/>
          </p:nvPr>
        </p:nvPicPr>
        <p:blipFill>
          <a:blip r:embed="rId3"/>
          <a:stretch>
            <a:fillRect/>
          </a:stretch>
        </p:blipFill>
        <p:spPr>
          <a:xfrm>
            <a:off x="646770" y="2078465"/>
            <a:ext cx="4439270" cy="3692666"/>
          </a:xfrm>
          <a:prstGeom prst="rect">
            <a:avLst/>
          </a:prstGeom>
        </p:spPr>
      </p:pic>
      <p:sp>
        <p:nvSpPr>
          <p:cNvPr id="5" name="TextBox 4">
            <a:extLst>
              <a:ext uri="{FF2B5EF4-FFF2-40B4-BE49-F238E27FC236}">
                <a16:creationId xmlns:a16="http://schemas.microsoft.com/office/drawing/2014/main" id="{744A739D-472F-E36F-76FA-08410FEE8FB0}"/>
              </a:ext>
            </a:extLst>
          </p:cNvPr>
          <p:cNvSpPr txBox="1"/>
          <p:nvPr/>
        </p:nvSpPr>
        <p:spPr>
          <a:xfrm>
            <a:off x="5726158" y="1042988"/>
            <a:ext cx="5443538" cy="5509200"/>
          </a:xfrm>
          <a:prstGeom prst="rect">
            <a:avLst/>
          </a:prstGeom>
          <a:noFill/>
        </p:spPr>
        <p:txBody>
          <a:bodyPr wrap="square" rtlCol="0">
            <a:spAutoFit/>
          </a:bodyPr>
          <a:lstStyle/>
          <a:p>
            <a:r>
              <a:rPr lang="en-GB" sz="2200" dirty="0"/>
              <a:t>1829 – concern began in relation to ‘police soldiers’ which led to ‘policing by consent’.</a:t>
            </a:r>
          </a:p>
          <a:p>
            <a:endParaRPr lang="en-GB" sz="2200" dirty="0"/>
          </a:p>
          <a:p>
            <a:r>
              <a:rPr lang="en-GB" sz="2200" dirty="0"/>
              <a:t>Mandate – police powers to perform their role. However, the mandate corresponds to issues with an unwritten constitution (vague and lack of definition).</a:t>
            </a:r>
          </a:p>
          <a:p>
            <a:endParaRPr lang="en-GB" sz="2200" dirty="0"/>
          </a:p>
          <a:p>
            <a:r>
              <a:rPr lang="en-GB" sz="2200" dirty="0"/>
              <a:t>Increased criminological research in this area which reflects on ethnographic studies from 60s and 70s.</a:t>
            </a:r>
          </a:p>
          <a:p>
            <a:endParaRPr lang="en-GB" sz="2200" dirty="0"/>
          </a:p>
          <a:p>
            <a:r>
              <a:rPr lang="en-GB" sz="2200" dirty="0"/>
              <a:t>Research highlights the importance of police culture, discretion and attitudes to the law as underpinning factors of the police role (Ellison, 2013).</a:t>
            </a:r>
          </a:p>
        </p:txBody>
      </p:sp>
    </p:spTree>
    <p:extLst>
      <p:ext uri="{BB962C8B-B14F-4D97-AF65-F5344CB8AC3E}">
        <p14:creationId xmlns:p14="http://schemas.microsoft.com/office/powerpoint/2010/main" val="42778583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F221E-6B82-5296-F0CB-8E43B2C5ADEF}"/>
              </a:ext>
            </a:extLst>
          </p:cNvPr>
          <p:cNvSpPr>
            <a:spLocks noGrp="1"/>
          </p:cNvSpPr>
          <p:nvPr>
            <p:ph type="title"/>
          </p:nvPr>
        </p:nvSpPr>
        <p:spPr>
          <a:xfrm>
            <a:off x="5177859" y="609601"/>
            <a:ext cx="5683623" cy="1216024"/>
          </a:xfrm>
        </p:spPr>
        <p:txBody>
          <a:bodyPr>
            <a:normAutofit/>
          </a:bodyPr>
          <a:lstStyle/>
          <a:p>
            <a:r>
              <a:rPr lang="en-GB" dirty="0"/>
              <a:t>The police: challenges</a:t>
            </a:r>
          </a:p>
        </p:txBody>
      </p:sp>
      <p:pic>
        <p:nvPicPr>
          <p:cNvPr id="5" name="Picture 4">
            <a:hlinkClick r:id="rId3"/>
            <a:extLst>
              <a:ext uri="{FF2B5EF4-FFF2-40B4-BE49-F238E27FC236}">
                <a16:creationId xmlns:a16="http://schemas.microsoft.com/office/drawing/2014/main" id="{5209949C-15D5-06A4-F283-F362654BA747}"/>
              </a:ext>
            </a:extLst>
          </p:cNvPr>
          <p:cNvPicPr>
            <a:picLocks noChangeAspect="1"/>
          </p:cNvPicPr>
          <p:nvPr/>
        </p:nvPicPr>
        <p:blipFill>
          <a:blip r:embed="rId4"/>
          <a:srcRect l="13352" r="16078"/>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3" name="Content Placeholder 2">
            <a:extLst>
              <a:ext uri="{FF2B5EF4-FFF2-40B4-BE49-F238E27FC236}">
                <a16:creationId xmlns:a16="http://schemas.microsoft.com/office/drawing/2014/main" id="{780C1682-1A78-8EBF-7886-ACB917FDD83A}"/>
              </a:ext>
            </a:extLst>
          </p:cNvPr>
          <p:cNvSpPr>
            <a:spLocks noGrp="1"/>
          </p:cNvSpPr>
          <p:nvPr>
            <p:ph idx="1"/>
          </p:nvPr>
        </p:nvSpPr>
        <p:spPr>
          <a:xfrm>
            <a:off x="5177859" y="2147356"/>
            <a:ext cx="6673622" cy="4710643"/>
          </a:xfrm>
        </p:spPr>
        <p:txBody>
          <a:bodyPr>
            <a:normAutofit lnSpcReduction="10000"/>
          </a:bodyPr>
          <a:lstStyle/>
          <a:p>
            <a:pPr>
              <a:lnSpc>
                <a:spcPct val="90000"/>
              </a:lnSpc>
            </a:pPr>
            <a:r>
              <a:rPr lang="en-GB" sz="2400" b="1" dirty="0"/>
              <a:t>Hough and Roberts (2017) </a:t>
            </a:r>
            <a:r>
              <a:rPr lang="en-GB" sz="2400" dirty="0"/>
              <a:t>– There is a higher level of backing and public confidence in the police than for other agencies within the CJS. </a:t>
            </a:r>
          </a:p>
          <a:p>
            <a:pPr>
              <a:lnSpc>
                <a:spcPct val="90000"/>
              </a:lnSpc>
            </a:pPr>
            <a:r>
              <a:rPr lang="en-GB" sz="2400" b="1" dirty="0"/>
              <a:t>House of Commons Home Affairs Committee (2018) </a:t>
            </a:r>
            <a:r>
              <a:rPr lang="en-GB" sz="2400" dirty="0"/>
              <a:t>– The police need to try and maintain high levels of public confidence. However, the changing nature of crime (certain offences requiring specialist policing) and funding cuts will act as significant barriers. </a:t>
            </a:r>
          </a:p>
          <a:p>
            <a:pPr>
              <a:lnSpc>
                <a:spcPct val="90000"/>
              </a:lnSpc>
            </a:pPr>
            <a:r>
              <a:rPr lang="en-GB" sz="2400" dirty="0"/>
              <a:t>Privatisation – Some local people and authorities are privately paying for additional policing, which includes contracting private security firms to patrol the streets in the early hours of the morning. CRIME SCENE GUARDS.</a:t>
            </a:r>
          </a:p>
          <a:p>
            <a:pPr>
              <a:lnSpc>
                <a:spcPct val="90000"/>
              </a:lnSpc>
            </a:pPr>
            <a:endParaRPr lang="en-GB" sz="1900" dirty="0"/>
          </a:p>
        </p:txBody>
      </p:sp>
    </p:spTree>
    <p:extLst>
      <p:ext uri="{BB962C8B-B14F-4D97-AF65-F5344CB8AC3E}">
        <p14:creationId xmlns:p14="http://schemas.microsoft.com/office/powerpoint/2010/main" val="14357574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89E0641-F6AC-4C12-B872-9701271C7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3CA5FE-AA3D-1E4C-2F2F-2853749C0762}"/>
              </a:ext>
            </a:extLst>
          </p:cNvPr>
          <p:cNvSpPr>
            <a:spLocks noGrp="1"/>
          </p:cNvSpPr>
          <p:nvPr>
            <p:ph type="title"/>
          </p:nvPr>
        </p:nvSpPr>
        <p:spPr>
          <a:xfrm>
            <a:off x="3270424" y="242586"/>
            <a:ext cx="5445269" cy="1216024"/>
          </a:xfrm>
        </p:spPr>
        <p:txBody>
          <a:bodyPr>
            <a:normAutofit/>
          </a:bodyPr>
          <a:lstStyle/>
          <a:p>
            <a:r>
              <a:rPr lang="en-GB" dirty="0"/>
              <a:t>THE POLICE: </a:t>
            </a:r>
            <a:r>
              <a:rPr lang="en-GB" b="1" dirty="0"/>
              <a:t>CHALLENGES</a:t>
            </a:r>
          </a:p>
        </p:txBody>
      </p:sp>
      <p:pic>
        <p:nvPicPr>
          <p:cNvPr id="24" name="Online Media 23" title="Video of George Floyd detained at gunpoint shown to US jury  - BBC News">
            <a:hlinkClick r:id="" action="ppaction://media"/>
            <a:extLst>
              <a:ext uri="{FF2B5EF4-FFF2-40B4-BE49-F238E27FC236}">
                <a16:creationId xmlns:a16="http://schemas.microsoft.com/office/drawing/2014/main" id="{D4329EDD-CDD3-EB71-D3AE-796C62A10679}"/>
              </a:ext>
            </a:extLst>
          </p:cNvPr>
          <p:cNvPicPr>
            <a:picLocks noGrp="1" noRot="1" noChangeAspect="1"/>
          </p:cNvPicPr>
          <p:nvPr>
            <p:ph idx="1"/>
            <a:videoFile r:link="rId1"/>
          </p:nvPr>
        </p:nvPicPr>
        <p:blipFill>
          <a:blip r:embed="rId4"/>
          <a:stretch>
            <a:fillRect/>
          </a:stretch>
        </p:blipFill>
        <p:spPr>
          <a:xfrm>
            <a:off x="149026" y="2662238"/>
            <a:ext cx="6347024" cy="3586161"/>
          </a:xfrm>
          <a:prstGeom prst="rect">
            <a:avLst/>
          </a:prstGeom>
        </p:spPr>
      </p:pic>
      <p:sp>
        <p:nvSpPr>
          <p:cNvPr id="35" name="Freeform: Shape 34">
            <a:extLst>
              <a:ext uri="{FF2B5EF4-FFF2-40B4-BE49-F238E27FC236}">
                <a16:creationId xmlns:a16="http://schemas.microsoft.com/office/drawing/2014/main" id="{673E492F-779E-45B2-B2E6-C9E554F78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5929" y="906400"/>
            <a:ext cx="2057842" cy="221716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t>z</a:t>
            </a:r>
          </a:p>
        </p:txBody>
      </p:sp>
      <p:pic>
        <p:nvPicPr>
          <p:cNvPr id="5" name="Content Placeholder 4">
            <a:hlinkClick r:id="rId5"/>
            <a:extLst>
              <a:ext uri="{FF2B5EF4-FFF2-40B4-BE49-F238E27FC236}">
                <a16:creationId xmlns:a16="http://schemas.microsoft.com/office/drawing/2014/main" id="{85BDDE97-651A-13B0-269B-12DF39F636DA}"/>
              </a:ext>
            </a:extLst>
          </p:cNvPr>
          <p:cNvPicPr>
            <a:picLocks noChangeAspect="1"/>
          </p:cNvPicPr>
          <p:nvPr/>
        </p:nvPicPr>
        <p:blipFill>
          <a:blip r:embed="rId6"/>
          <a:srcRect r="3" b="16672"/>
          <a:stretch/>
        </p:blipFill>
        <p:spPr>
          <a:xfrm>
            <a:off x="7065369" y="1075938"/>
            <a:ext cx="1727930" cy="1882214"/>
          </a:xfrm>
          <a:prstGeom prst="rect">
            <a:avLst/>
          </a:pr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
        <p:nvSpPr>
          <p:cNvPr id="36" name="Freeform: Shape 35">
            <a:extLst>
              <a:ext uri="{FF2B5EF4-FFF2-40B4-BE49-F238E27FC236}">
                <a16:creationId xmlns:a16="http://schemas.microsoft.com/office/drawing/2014/main" id="{7822A603-E30D-4C4B-BBD7-095EA1D874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58160" y="0"/>
            <a:ext cx="1733839" cy="6858000"/>
          </a:xfrm>
          <a:custGeom>
            <a:avLst/>
            <a:gdLst>
              <a:gd name="connsiteX0" fmla="*/ 589058 w 1733839"/>
              <a:gd name="connsiteY0" fmla="*/ 0 h 6858000"/>
              <a:gd name="connsiteX1" fmla="*/ 695506 w 1733839"/>
              <a:gd name="connsiteY1" fmla="*/ 0 h 6858000"/>
              <a:gd name="connsiteX2" fmla="*/ 1050879 w 1733839"/>
              <a:gd name="connsiteY2" fmla="*/ 0 h 6858000"/>
              <a:gd name="connsiteX3" fmla="*/ 1733839 w 1733839"/>
              <a:gd name="connsiteY3" fmla="*/ 0 h 6858000"/>
              <a:gd name="connsiteX4" fmla="*/ 1733839 w 1733839"/>
              <a:gd name="connsiteY4" fmla="*/ 6858000 h 6858000"/>
              <a:gd name="connsiteX5" fmla="*/ 1050879 w 1733839"/>
              <a:gd name="connsiteY5" fmla="*/ 6858000 h 6858000"/>
              <a:gd name="connsiteX6" fmla="*/ 695506 w 1733839"/>
              <a:gd name="connsiteY6" fmla="*/ 6858000 h 6858000"/>
              <a:gd name="connsiteX7" fmla="*/ 0 w 1733839"/>
              <a:gd name="connsiteY7" fmla="*/ 6858000 h 6858000"/>
              <a:gd name="connsiteX8" fmla="*/ 892 w 1733839"/>
              <a:gd name="connsiteY8" fmla="*/ 6851959 h 6858000"/>
              <a:gd name="connsiteX9" fmla="*/ 27720 w 1733839"/>
              <a:gd name="connsiteY9" fmla="*/ 6694854 h 6858000"/>
              <a:gd name="connsiteX10" fmla="*/ 50142 w 1733839"/>
              <a:gd name="connsiteY10" fmla="*/ 6555141 h 6858000"/>
              <a:gd name="connsiteX11" fmla="*/ 64908 w 1733839"/>
              <a:gd name="connsiteY11" fmla="*/ 6499945 h 6858000"/>
              <a:gd name="connsiteX12" fmla="*/ 79232 w 1733839"/>
              <a:gd name="connsiteY12" fmla="*/ 6462052 h 6858000"/>
              <a:gd name="connsiteX13" fmla="*/ 96432 w 1733839"/>
              <a:gd name="connsiteY13" fmla="*/ 6353365 h 6858000"/>
              <a:gd name="connsiteX14" fmla="*/ 116894 w 1733839"/>
              <a:gd name="connsiteY14" fmla="*/ 6168099 h 6858000"/>
              <a:gd name="connsiteX15" fmla="*/ 123029 w 1733839"/>
              <a:gd name="connsiteY15" fmla="*/ 6129910 h 6858000"/>
              <a:gd name="connsiteX16" fmla="*/ 135371 w 1733839"/>
              <a:gd name="connsiteY16" fmla="*/ 6102071 h 6858000"/>
              <a:gd name="connsiteX17" fmla="*/ 144395 w 1733839"/>
              <a:gd name="connsiteY17" fmla="*/ 6099954 h 6858000"/>
              <a:gd name="connsiteX18" fmla="*/ 148903 w 1733839"/>
              <a:gd name="connsiteY18" fmla="*/ 6079752 h 6858000"/>
              <a:gd name="connsiteX19" fmla="*/ 158366 w 1733839"/>
              <a:gd name="connsiteY19" fmla="*/ 5968395 h 6858000"/>
              <a:gd name="connsiteX20" fmla="*/ 179836 w 1733839"/>
              <a:gd name="connsiteY20" fmla="*/ 5889852 h 6858000"/>
              <a:gd name="connsiteX21" fmla="*/ 189483 w 1733839"/>
              <a:gd name="connsiteY21" fmla="*/ 5559484 h 6858000"/>
              <a:gd name="connsiteX22" fmla="*/ 242110 w 1733839"/>
              <a:gd name="connsiteY22" fmla="*/ 5167343 h 6858000"/>
              <a:gd name="connsiteX23" fmla="*/ 299275 w 1733839"/>
              <a:gd name="connsiteY23" fmla="*/ 4934305 h 6858000"/>
              <a:gd name="connsiteX24" fmla="*/ 290553 w 1733839"/>
              <a:gd name="connsiteY24" fmla="*/ 4909400 h 6858000"/>
              <a:gd name="connsiteX25" fmla="*/ 287623 w 1733839"/>
              <a:gd name="connsiteY25" fmla="*/ 4883139 h 6858000"/>
              <a:gd name="connsiteX26" fmla="*/ 289330 w 1733839"/>
              <a:gd name="connsiteY26" fmla="*/ 4880455 h 6858000"/>
              <a:gd name="connsiteX27" fmla="*/ 292063 w 1733839"/>
              <a:gd name="connsiteY27" fmla="*/ 4851513 h 6858000"/>
              <a:gd name="connsiteX28" fmla="*/ 291160 w 1733839"/>
              <a:gd name="connsiteY28" fmla="*/ 4716425 h 6858000"/>
              <a:gd name="connsiteX29" fmla="*/ 292734 w 1733839"/>
              <a:gd name="connsiteY29" fmla="*/ 4715998 h 6858000"/>
              <a:gd name="connsiteX30" fmla="*/ 296369 w 1733839"/>
              <a:gd name="connsiteY30" fmla="*/ 4708369 h 6858000"/>
              <a:gd name="connsiteX31" fmla="*/ 285926 w 1733839"/>
              <a:gd name="connsiteY31" fmla="*/ 4659816 h 6858000"/>
              <a:gd name="connsiteX32" fmla="*/ 234413 w 1733839"/>
              <a:gd name="connsiteY32" fmla="*/ 4516668 h 6858000"/>
              <a:gd name="connsiteX33" fmla="*/ 238357 w 1733839"/>
              <a:gd name="connsiteY33" fmla="*/ 4201563 h 6858000"/>
              <a:gd name="connsiteX34" fmla="*/ 194621 w 1733839"/>
              <a:gd name="connsiteY34" fmla="*/ 4123559 h 6858000"/>
              <a:gd name="connsiteX35" fmla="*/ 187442 w 1733839"/>
              <a:gd name="connsiteY35" fmla="*/ 4062454 h 6858000"/>
              <a:gd name="connsiteX36" fmla="*/ 161421 w 1733839"/>
              <a:gd name="connsiteY36" fmla="*/ 3874138 h 6858000"/>
              <a:gd name="connsiteX37" fmla="*/ 87651 w 1733839"/>
              <a:gd name="connsiteY37" fmla="*/ 3615332 h 6858000"/>
              <a:gd name="connsiteX38" fmla="*/ 70054 w 1733839"/>
              <a:gd name="connsiteY38" fmla="*/ 3528750 h 6858000"/>
              <a:gd name="connsiteX39" fmla="*/ 72950 w 1733839"/>
              <a:gd name="connsiteY39" fmla="*/ 3473436 h 6858000"/>
              <a:gd name="connsiteX40" fmla="*/ 92003 w 1733839"/>
              <a:gd name="connsiteY40" fmla="*/ 3396718 h 6858000"/>
              <a:gd name="connsiteX41" fmla="*/ 137341 w 1733839"/>
              <a:gd name="connsiteY41" fmla="*/ 2991944 h 6858000"/>
              <a:gd name="connsiteX42" fmla="*/ 160880 w 1733839"/>
              <a:gd name="connsiteY42" fmla="*/ 2889135 h 6858000"/>
              <a:gd name="connsiteX43" fmla="*/ 149649 w 1733839"/>
              <a:gd name="connsiteY43" fmla="*/ 2785156 h 6858000"/>
              <a:gd name="connsiteX44" fmla="*/ 165658 w 1733839"/>
              <a:gd name="connsiteY44" fmla="*/ 2750753 h 6858000"/>
              <a:gd name="connsiteX45" fmla="*/ 168768 w 1733839"/>
              <a:gd name="connsiteY45" fmla="*/ 2744971 h 6858000"/>
              <a:gd name="connsiteX46" fmla="*/ 173593 w 1733839"/>
              <a:gd name="connsiteY46" fmla="*/ 2718600 h 6858000"/>
              <a:gd name="connsiteX47" fmla="*/ 184487 w 1733839"/>
              <a:gd name="connsiteY47" fmla="*/ 2715189 h 6858000"/>
              <a:gd name="connsiteX48" fmla="*/ 198578 w 1733839"/>
              <a:gd name="connsiteY48" fmla="*/ 2678384 h 6858000"/>
              <a:gd name="connsiteX49" fmla="*/ 204796 w 1733839"/>
              <a:gd name="connsiteY49" fmla="*/ 2628725 h 6858000"/>
              <a:gd name="connsiteX50" fmla="*/ 223651 w 1733839"/>
              <a:gd name="connsiteY50" fmla="*/ 2388513 h 6858000"/>
              <a:gd name="connsiteX51" fmla="*/ 241028 w 1733839"/>
              <a:gd name="connsiteY51" fmla="*/ 2247203 h 6858000"/>
              <a:gd name="connsiteX52" fmla="*/ 257204 w 1733839"/>
              <a:gd name="connsiteY52" fmla="*/ 2197300 h 6858000"/>
              <a:gd name="connsiteX53" fmla="*/ 273356 w 1733839"/>
              <a:gd name="connsiteY53" fmla="*/ 2125071 h 6858000"/>
              <a:gd name="connsiteX54" fmla="*/ 309272 w 1733839"/>
              <a:gd name="connsiteY54" fmla="*/ 2000525 h 6858000"/>
              <a:gd name="connsiteX55" fmla="*/ 344638 w 1733839"/>
              <a:gd name="connsiteY55" fmla="*/ 1828108 h 6858000"/>
              <a:gd name="connsiteX56" fmla="*/ 329514 w 1733839"/>
              <a:gd name="connsiteY56" fmla="*/ 1686412 h 6858000"/>
              <a:gd name="connsiteX57" fmla="*/ 347637 w 1733839"/>
              <a:gd name="connsiteY57" fmla="*/ 1587892 h 6858000"/>
              <a:gd name="connsiteX58" fmla="*/ 331555 w 1733839"/>
              <a:gd name="connsiteY58" fmla="*/ 1253932 h 6858000"/>
              <a:gd name="connsiteX59" fmla="*/ 351485 w 1733839"/>
              <a:gd name="connsiteY59" fmla="*/ 1078707 h 6858000"/>
              <a:gd name="connsiteX60" fmla="*/ 366519 w 1733839"/>
              <a:gd name="connsiteY60" fmla="*/ 1019564 h 6858000"/>
              <a:gd name="connsiteX61" fmla="*/ 391212 w 1733839"/>
              <a:gd name="connsiteY61" fmla="*/ 920284 h 6858000"/>
              <a:gd name="connsiteX62" fmla="*/ 429269 w 1733839"/>
              <a:gd name="connsiteY62" fmla="*/ 853593 h 6858000"/>
              <a:gd name="connsiteX63" fmla="*/ 442148 w 1733839"/>
              <a:gd name="connsiteY63" fmla="*/ 767605 h 6858000"/>
              <a:gd name="connsiteX64" fmla="*/ 419789 w 1733839"/>
              <a:gd name="connsiteY64" fmla="*/ 737918 h 6858000"/>
              <a:gd name="connsiteX65" fmla="*/ 441797 w 1733839"/>
              <a:gd name="connsiteY65" fmla="*/ 649088 h 6858000"/>
              <a:gd name="connsiteX66" fmla="*/ 477957 w 1733839"/>
              <a:gd name="connsiteY66" fmla="*/ 515401 h 6858000"/>
              <a:gd name="connsiteX67" fmla="*/ 492267 w 1733839"/>
              <a:gd name="connsiteY67" fmla="*/ 435789 h 6858000"/>
              <a:gd name="connsiteX68" fmla="*/ 538464 w 1733839"/>
              <a:gd name="connsiteY68" fmla="*/ 221057 h 6858000"/>
              <a:gd name="connsiteX69" fmla="*/ 590155 w 1733839"/>
              <a:gd name="connsiteY69" fmla="*/ 80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733839" h="6858000">
                <a:moveTo>
                  <a:pt x="589058" y="0"/>
                </a:moveTo>
                <a:lnTo>
                  <a:pt x="695506" y="0"/>
                </a:lnTo>
                <a:lnTo>
                  <a:pt x="1050879" y="0"/>
                </a:lnTo>
                <a:lnTo>
                  <a:pt x="1733839" y="0"/>
                </a:lnTo>
                <a:lnTo>
                  <a:pt x="1733839" y="6858000"/>
                </a:lnTo>
                <a:lnTo>
                  <a:pt x="1050879" y="6858000"/>
                </a:lnTo>
                <a:lnTo>
                  <a:pt x="695506" y="6858000"/>
                </a:lnTo>
                <a:lnTo>
                  <a:pt x="0" y="6858000"/>
                </a:lnTo>
                <a:lnTo>
                  <a:pt x="892" y="6851959"/>
                </a:lnTo>
                <a:cubicBezTo>
                  <a:pt x="8671" y="6803742"/>
                  <a:pt x="20818" y="6737013"/>
                  <a:pt x="27720" y="6694854"/>
                </a:cubicBezTo>
                <a:cubicBezTo>
                  <a:pt x="38268" y="6664679"/>
                  <a:pt x="61482" y="6595467"/>
                  <a:pt x="50142" y="6555141"/>
                </a:cubicBezTo>
                <a:cubicBezTo>
                  <a:pt x="66223" y="6565788"/>
                  <a:pt x="49478" y="6508860"/>
                  <a:pt x="64908" y="6499945"/>
                </a:cubicBezTo>
                <a:cubicBezTo>
                  <a:pt x="77466" y="6495142"/>
                  <a:pt x="75313" y="6476752"/>
                  <a:pt x="79232" y="6462052"/>
                </a:cubicBezTo>
                <a:cubicBezTo>
                  <a:pt x="91683" y="6450356"/>
                  <a:pt x="99661" y="6377856"/>
                  <a:pt x="96432" y="6353365"/>
                </a:cubicBezTo>
                <a:cubicBezTo>
                  <a:pt x="79671" y="6285311"/>
                  <a:pt x="128947" y="6222673"/>
                  <a:pt x="116894" y="6168099"/>
                </a:cubicBezTo>
                <a:cubicBezTo>
                  <a:pt x="117322" y="6153355"/>
                  <a:pt x="119605" y="6140892"/>
                  <a:pt x="123029" y="6129910"/>
                </a:cubicBezTo>
                <a:lnTo>
                  <a:pt x="135371" y="6102071"/>
                </a:lnTo>
                <a:lnTo>
                  <a:pt x="144395" y="6099954"/>
                </a:lnTo>
                <a:lnTo>
                  <a:pt x="148903" y="6079752"/>
                </a:lnTo>
                <a:lnTo>
                  <a:pt x="158366" y="5968395"/>
                </a:lnTo>
                <a:cubicBezTo>
                  <a:pt x="173449" y="5913997"/>
                  <a:pt x="137014" y="5929232"/>
                  <a:pt x="179836" y="5889852"/>
                </a:cubicBezTo>
                <a:cubicBezTo>
                  <a:pt x="180829" y="5781780"/>
                  <a:pt x="207382" y="5663801"/>
                  <a:pt x="189483" y="5559484"/>
                </a:cubicBezTo>
                <a:cubicBezTo>
                  <a:pt x="202245" y="5439735"/>
                  <a:pt x="227910" y="5271516"/>
                  <a:pt x="242110" y="5167343"/>
                </a:cubicBezTo>
                <a:cubicBezTo>
                  <a:pt x="259581" y="5083368"/>
                  <a:pt x="261157" y="5001485"/>
                  <a:pt x="299275" y="4934305"/>
                </a:cubicBezTo>
                <a:cubicBezTo>
                  <a:pt x="295179" y="4926661"/>
                  <a:pt x="292398" y="4918270"/>
                  <a:pt x="290553" y="4909400"/>
                </a:cubicBezTo>
                <a:lnTo>
                  <a:pt x="287623" y="4883139"/>
                </a:lnTo>
                <a:lnTo>
                  <a:pt x="289330" y="4880455"/>
                </a:lnTo>
                <a:cubicBezTo>
                  <a:pt x="293705" y="4867468"/>
                  <a:pt x="293823" y="4858573"/>
                  <a:pt x="292063" y="4851513"/>
                </a:cubicBezTo>
                <a:lnTo>
                  <a:pt x="291160" y="4716425"/>
                </a:lnTo>
                <a:lnTo>
                  <a:pt x="292734" y="4715998"/>
                </a:lnTo>
                <a:lnTo>
                  <a:pt x="296369" y="4708369"/>
                </a:lnTo>
                <a:lnTo>
                  <a:pt x="285926" y="4659816"/>
                </a:lnTo>
                <a:cubicBezTo>
                  <a:pt x="274769" y="4616544"/>
                  <a:pt x="239874" y="4556239"/>
                  <a:pt x="234413" y="4516668"/>
                </a:cubicBezTo>
                <a:cubicBezTo>
                  <a:pt x="208824" y="4379049"/>
                  <a:pt x="248703" y="4270469"/>
                  <a:pt x="238357" y="4201563"/>
                </a:cubicBezTo>
                <a:cubicBezTo>
                  <a:pt x="230128" y="4159172"/>
                  <a:pt x="201774" y="4144027"/>
                  <a:pt x="194621" y="4123559"/>
                </a:cubicBezTo>
                <a:cubicBezTo>
                  <a:pt x="191140" y="4106249"/>
                  <a:pt x="164398" y="4078750"/>
                  <a:pt x="187442" y="4062454"/>
                </a:cubicBezTo>
                <a:cubicBezTo>
                  <a:pt x="153177" y="3970610"/>
                  <a:pt x="179384" y="3951379"/>
                  <a:pt x="161421" y="3874138"/>
                </a:cubicBezTo>
                <a:cubicBezTo>
                  <a:pt x="104818" y="3787816"/>
                  <a:pt x="151343" y="3663152"/>
                  <a:pt x="87651" y="3615332"/>
                </a:cubicBezTo>
                <a:lnTo>
                  <a:pt x="70054" y="3528750"/>
                </a:lnTo>
                <a:lnTo>
                  <a:pt x="72950" y="3473436"/>
                </a:lnTo>
                <a:cubicBezTo>
                  <a:pt x="76038" y="3447907"/>
                  <a:pt x="81670" y="3421667"/>
                  <a:pt x="92003" y="3396718"/>
                </a:cubicBezTo>
                <a:cubicBezTo>
                  <a:pt x="79328" y="3192821"/>
                  <a:pt x="122229" y="3126867"/>
                  <a:pt x="137341" y="2991944"/>
                </a:cubicBezTo>
                <a:cubicBezTo>
                  <a:pt x="188093" y="2937951"/>
                  <a:pt x="144319" y="2960356"/>
                  <a:pt x="160880" y="2889135"/>
                </a:cubicBezTo>
                <a:cubicBezTo>
                  <a:pt x="119456" y="2893044"/>
                  <a:pt x="193265" y="2807843"/>
                  <a:pt x="149649" y="2785156"/>
                </a:cubicBezTo>
                <a:cubicBezTo>
                  <a:pt x="154043" y="2772915"/>
                  <a:pt x="159677" y="2761770"/>
                  <a:pt x="165658" y="2750753"/>
                </a:cubicBezTo>
                <a:lnTo>
                  <a:pt x="168768" y="2744971"/>
                </a:lnTo>
                <a:lnTo>
                  <a:pt x="173593" y="2718600"/>
                </a:lnTo>
                <a:lnTo>
                  <a:pt x="184487" y="2715189"/>
                </a:lnTo>
                <a:lnTo>
                  <a:pt x="198578" y="2678384"/>
                </a:lnTo>
                <a:cubicBezTo>
                  <a:pt x="202383" y="2663978"/>
                  <a:pt x="204753" y="2647747"/>
                  <a:pt x="204796" y="2628725"/>
                </a:cubicBezTo>
                <a:cubicBezTo>
                  <a:pt x="188383" y="2559344"/>
                  <a:pt x="246220" y="2474897"/>
                  <a:pt x="223651" y="2388513"/>
                </a:cubicBezTo>
                <a:cubicBezTo>
                  <a:pt x="218937" y="2357215"/>
                  <a:pt x="226280" y="2263217"/>
                  <a:pt x="241028" y="2247203"/>
                </a:cubicBezTo>
                <a:cubicBezTo>
                  <a:pt x="245313" y="2227968"/>
                  <a:pt x="242100" y="2204441"/>
                  <a:pt x="257204" y="2197300"/>
                </a:cubicBezTo>
                <a:cubicBezTo>
                  <a:pt x="275660" y="2184640"/>
                  <a:pt x="253472" y="2112583"/>
                  <a:pt x="273356" y="2125071"/>
                </a:cubicBezTo>
                <a:cubicBezTo>
                  <a:pt x="258270" y="2073994"/>
                  <a:pt x="297433" y="2040202"/>
                  <a:pt x="309272" y="2000525"/>
                </a:cubicBezTo>
                <a:cubicBezTo>
                  <a:pt x="293618" y="1959798"/>
                  <a:pt x="333891" y="1916723"/>
                  <a:pt x="344638" y="1828108"/>
                </a:cubicBezTo>
                <a:cubicBezTo>
                  <a:pt x="326387" y="1783182"/>
                  <a:pt x="352166" y="1768478"/>
                  <a:pt x="329514" y="1686412"/>
                </a:cubicBezTo>
                <a:cubicBezTo>
                  <a:pt x="330013" y="1646375"/>
                  <a:pt x="347296" y="1659973"/>
                  <a:pt x="347637" y="1587892"/>
                </a:cubicBezTo>
                <a:cubicBezTo>
                  <a:pt x="319008" y="1459517"/>
                  <a:pt x="330428" y="1355166"/>
                  <a:pt x="331555" y="1253932"/>
                </a:cubicBezTo>
                <a:cubicBezTo>
                  <a:pt x="337253" y="1140938"/>
                  <a:pt x="375876" y="1230689"/>
                  <a:pt x="351485" y="1078707"/>
                </a:cubicBezTo>
                <a:cubicBezTo>
                  <a:pt x="368751" y="1069304"/>
                  <a:pt x="371212" y="1051940"/>
                  <a:pt x="366519" y="1019564"/>
                </a:cubicBezTo>
                <a:cubicBezTo>
                  <a:pt x="370469" y="965078"/>
                  <a:pt x="409837" y="983342"/>
                  <a:pt x="391212" y="920284"/>
                </a:cubicBezTo>
                <a:cubicBezTo>
                  <a:pt x="411628" y="937645"/>
                  <a:pt x="409488" y="820746"/>
                  <a:pt x="429269" y="853593"/>
                </a:cubicBezTo>
                <a:cubicBezTo>
                  <a:pt x="452170" y="825311"/>
                  <a:pt x="421816" y="796536"/>
                  <a:pt x="442148" y="767605"/>
                </a:cubicBezTo>
                <a:cubicBezTo>
                  <a:pt x="449945" y="729597"/>
                  <a:pt x="417101" y="782107"/>
                  <a:pt x="419789" y="737918"/>
                </a:cubicBezTo>
                <a:cubicBezTo>
                  <a:pt x="426908" y="685712"/>
                  <a:pt x="387719" y="671883"/>
                  <a:pt x="441797" y="649088"/>
                </a:cubicBezTo>
                <a:cubicBezTo>
                  <a:pt x="435288" y="589473"/>
                  <a:pt x="458844" y="586799"/>
                  <a:pt x="477957" y="515401"/>
                </a:cubicBezTo>
                <a:cubicBezTo>
                  <a:pt x="468767" y="479307"/>
                  <a:pt x="477566" y="456179"/>
                  <a:pt x="492267" y="435789"/>
                </a:cubicBezTo>
                <a:cubicBezTo>
                  <a:pt x="496846" y="361187"/>
                  <a:pt x="522296" y="300896"/>
                  <a:pt x="538464" y="221057"/>
                </a:cubicBezTo>
                <a:cubicBezTo>
                  <a:pt x="533797" y="126654"/>
                  <a:pt x="573017" y="93429"/>
                  <a:pt x="590155" y="8052"/>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422CDA23-DED4-441E-8324-A9BC6C55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5537" y="519352"/>
            <a:ext cx="1993189" cy="145522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hlinkClick r:id="rId7"/>
            <a:extLst>
              <a:ext uri="{FF2B5EF4-FFF2-40B4-BE49-F238E27FC236}">
                <a16:creationId xmlns:a16="http://schemas.microsoft.com/office/drawing/2014/main" id="{46F02EC5-0C4D-702A-41B2-745006528E9B}"/>
              </a:ext>
            </a:extLst>
          </p:cNvPr>
          <p:cNvPicPr>
            <a:picLocks noChangeAspect="1"/>
          </p:cNvPicPr>
          <p:nvPr/>
        </p:nvPicPr>
        <p:blipFill>
          <a:blip r:embed="rId8"/>
          <a:srcRect t="32725" r="-5" b="15825"/>
          <a:stretch/>
        </p:blipFill>
        <p:spPr>
          <a:xfrm>
            <a:off x="9139934" y="520560"/>
            <a:ext cx="2001188" cy="1455222"/>
          </a:xfrm>
          <a:prstGeom prst="rect">
            <a:avLst/>
          </a:pr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
        <p:nvSpPr>
          <p:cNvPr id="38" name="Freeform: Shape 37">
            <a:extLst>
              <a:ext uri="{FF2B5EF4-FFF2-40B4-BE49-F238E27FC236}">
                <a16:creationId xmlns:a16="http://schemas.microsoft.com/office/drawing/2014/main" id="{0053515E-E9DD-4BBB-A7B6-D2E4FA1E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13538" y="2161307"/>
            <a:ext cx="3168593" cy="3191917"/>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4" name="Picture 13">
            <a:hlinkClick r:id="rId9"/>
            <a:extLst>
              <a:ext uri="{FF2B5EF4-FFF2-40B4-BE49-F238E27FC236}">
                <a16:creationId xmlns:a16="http://schemas.microsoft.com/office/drawing/2014/main" id="{D7656064-F999-20F2-7506-CA0CA6D5343D}"/>
              </a:ext>
            </a:extLst>
          </p:cNvPr>
          <p:cNvPicPr>
            <a:picLocks noChangeAspect="1"/>
          </p:cNvPicPr>
          <p:nvPr/>
        </p:nvPicPr>
        <p:blipFill>
          <a:blip r:embed="rId10"/>
          <a:srcRect l="3276" r="3523" b="-4"/>
          <a:stretch/>
        </p:blipFill>
        <p:spPr>
          <a:xfrm>
            <a:off x="8312170" y="2161307"/>
            <a:ext cx="3169958" cy="3197240"/>
          </a:xfrm>
          <a:prstGeom prst="rect">
            <a:avLst/>
          </a:prstGeom>
        </p:spPr>
      </p:pic>
      <p:sp>
        <p:nvSpPr>
          <p:cNvPr id="31" name="Freeform: Shape 30">
            <a:extLst>
              <a:ext uri="{FF2B5EF4-FFF2-40B4-BE49-F238E27FC236}">
                <a16:creationId xmlns:a16="http://schemas.microsoft.com/office/drawing/2014/main" id="{4F0BC2D9-376D-48AD-8D0D-8F5CBFE1DD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2901" y="4528963"/>
            <a:ext cx="2369271" cy="1926430"/>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A20290B8-91D2-5055-6195-3A13020BADE4}"/>
              </a:ext>
            </a:extLst>
          </p:cNvPr>
          <p:cNvPicPr>
            <a:picLocks noChangeAspect="1"/>
          </p:cNvPicPr>
          <p:nvPr/>
        </p:nvPicPr>
        <p:blipFill>
          <a:blip r:embed="rId11"/>
          <a:srcRect r="5892" b="-6"/>
          <a:stretch/>
        </p:blipFill>
        <p:spPr>
          <a:xfrm>
            <a:off x="7206021" y="4623022"/>
            <a:ext cx="2181039" cy="1738312"/>
          </a:xfrm>
          <a:prstGeom prst="rect">
            <a:avLst/>
          </a:prstGeom>
        </p:spPr>
      </p:pic>
      <p:sp>
        <p:nvSpPr>
          <p:cNvPr id="33" name="Rectangle 6">
            <a:extLst>
              <a:ext uri="{FF2B5EF4-FFF2-40B4-BE49-F238E27FC236}">
                <a16:creationId xmlns:a16="http://schemas.microsoft.com/office/drawing/2014/main" id="{3A287284-6FD1-4874-8C5B-046762D63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996220">
            <a:off x="8596541" y="6126600"/>
            <a:ext cx="129297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Picture 25">
            <a:extLst>
              <a:ext uri="{FF2B5EF4-FFF2-40B4-BE49-F238E27FC236}">
                <a16:creationId xmlns:a16="http://schemas.microsoft.com/office/drawing/2014/main" id="{E3F25661-67D0-1E0E-9C6C-7915715E95F4}"/>
              </a:ext>
            </a:extLst>
          </p:cNvPr>
          <p:cNvPicPr>
            <a:picLocks noChangeAspect="1"/>
          </p:cNvPicPr>
          <p:nvPr/>
        </p:nvPicPr>
        <p:blipFill>
          <a:blip r:embed="rId12"/>
          <a:stretch>
            <a:fillRect/>
          </a:stretch>
        </p:blipFill>
        <p:spPr>
          <a:xfrm>
            <a:off x="106879" y="150019"/>
            <a:ext cx="1678781" cy="1678781"/>
          </a:xfrm>
          <a:prstGeom prst="rect">
            <a:avLst/>
          </a:prstGeom>
        </p:spPr>
      </p:pic>
    </p:spTree>
    <p:extLst>
      <p:ext uri="{BB962C8B-B14F-4D97-AF65-F5344CB8AC3E}">
        <p14:creationId xmlns:p14="http://schemas.microsoft.com/office/powerpoint/2010/main" val="35080564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841F680-B18F-481A-8D6E-9FD77379E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7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C598E-AAF5-9C3D-337D-0D0A727D6E5D}"/>
              </a:ext>
            </a:extLst>
          </p:cNvPr>
          <p:cNvSpPr>
            <a:spLocks noGrp="1"/>
          </p:cNvSpPr>
          <p:nvPr>
            <p:ph type="title"/>
          </p:nvPr>
        </p:nvSpPr>
        <p:spPr>
          <a:xfrm>
            <a:off x="5282647" y="609601"/>
            <a:ext cx="5826631" cy="1216024"/>
          </a:xfrm>
        </p:spPr>
        <p:txBody>
          <a:bodyPr vert="horz" lIns="91440" tIns="45720" rIns="91440" bIns="45720" rtlCol="0" anchor="ctr">
            <a:normAutofit/>
          </a:bodyPr>
          <a:lstStyle/>
          <a:p>
            <a:r>
              <a:rPr lang="en-US"/>
              <a:t>Crown prosecution service</a:t>
            </a:r>
          </a:p>
        </p:txBody>
      </p:sp>
      <p:sp>
        <p:nvSpPr>
          <p:cNvPr id="12" name="Freeform: Shape 11">
            <a:extLst>
              <a:ext uri="{FF2B5EF4-FFF2-40B4-BE49-F238E27FC236}">
                <a16:creationId xmlns:a16="http://schemas.microsoft.com/office/drawing/2014/main" id="{F74CA6A1-199E-4E0D-BF66-A552C7E59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82301" cy="4882103"/>
          </a:xfrm>
          <a:custGeom>
            <a:avLst/>
            <a:gdLst>
              <a:gd name="connsiteX0" fmla="*/ 0 w 4882301"/>
              <a:gd name="connsiteY0" fmla="*/ 0 h 4882103"/>
              <a:gd name="connsiteX1" fmla="*/ 3905841 w 4882301"/>
              <a:gd name="connsiteY1" fmla="*/ 0 h 4882103"/>
              <a:gd name="connsiteX2" fmla="*/ 4882301 w 4882301"/>
              <a:gd name="connsiteY2" fmla="*/ 0 h 4882103"/>
              <a:gd name="connsiteX3" fmla="*/ 4871664 w 4882301"/>
              <a:gd name="connsiteY3" fmla="*/ 12164 h 4882103"/>
              <a:gd name="connsiteX4" fmla="*/ 4845255 w 4882301"/>
              <a:gd name="connsiteY4" fmla="*/ 53786 h 4882103"/>
              <a:gd name="connsiteX5" fmla="*/ 4832975 w 4882301"/>
              <a:gd name="connsiteY5" fmla="*/ 71441 h 4882103"/>
              <a:gd name="connsiteX6" fmla="*/ 4817370 w 4882301"/>
              <a:gd name="connsiteY6" fmla="*/ 80005 h 4882103"/>
              <a:gd name="connsiteX7" fmla="*/ 4809347 w 4882301"/>
              <a:gd name="connsiteY7" fmla="*/ 76230 h 4882103"/>
              <a:gd name="connsiteX8" fmla="*/ 4801782 w 4882301"/>
              <a:gd name="connsiteY8" fmla="*/ 84878 h 4882103"/>
              <a:gd name="connsiteX9" fmla="*/ 4798715 w 4882301"/>
              <a:gd name="connsiteY9" fmla="*/ 85797 h 4882103"/>
              <a:gd name="connsiteX10" fmla="*/ 4782182 w 4882301"/>
              <a:gd name="connsiteY10" fmla="*/ 92450 h 4882103"/>
              <a:gd name="connsiteX11" fmla="*/ 4773099 w 4882301"/>
              <a:gd name="connsiteY11" fmla="*/ 140971 h 4882103"/>
              <a:gd name="connsiteX12" fmla="*/ 4740360 w 4882301"/>
              <a:gd name="connsiteY12" fmla="*/ 172435 h 4882103"/>
              <a:gd name="connsiteX13" fmla="*/ 4736950 w 4882301"/>
              <a:gd name="connsiteY13" fmla="*/ 178679 h 4882103"/>
              <a:gd name="connsiteX14" fmla="*/ 4735838 w 4882301"/>
              <a:gd name="connsiteY14" fmla="*/ 185572 h 4882103"/>
              <a:gd name="connsiteX15" fmla="*/ 4734185 w 4882301"/>
              <a:gd name="connsiteY15" fmla="*/ 183735 h 4882103"/>
              <a:gd name="connsiteX16" fmla="*/ 4718018 w 4882301"/>
              <a:gd name="connsiteY16" fmla="*/ 213327 h 4882103"/>
              <a:gd name="connsiteX17" fmla="*/ 4688939 w 4882301"/>
              <a:gd name="connsiteY17" fmla="*/ 250886 h 4882103"/>
              <a:gd name="connsiteX18" fmla="*/ 4674425 w 4882301"/>
              <a:gd name="connsiteY18" fmla="*/ 272754 h 4882103"/>
              <a:gd name="connsiteX19" fmla="*/ 4675557 w 4882301"/>
              <a:gd name="connsiteY19" fmla="*/ 274827 h 4882103"/>
              <a:gd name="connsiteX20" fmla="*/ 4654479 w 4882301"/>
              <a:gd name="connsiteY20" fmla="*/ 396503 h 4882103"/>
              <a:gd name="connsiteX21" fmla="*/ 4590538 w 4882301"/>
              <a:gd name="connsiteY21" fmla="*/ 520441 h 4882103"/>
              <a:gd name="connsiteX22" fmla="*/ 4594889 w 4882301"/>
              <a:gd name="connsiteY22" fmla="*/ 537296 h 4882103"/>
              <a:gd name="connsiteX23" fmla="*/ 4594233 w 4882301"/>
              <a:gd name="connsiteY23" fmla="*/ 553255 h 4882103"/>
              <a:gd name="connsiteX24" fmla="*/ 4592486 w 4882301"/>
              <a:gd name="connsiteY24" fmla="*/ 554301 h 4882103"/>
              <a:gd name="connsiteX25" fmla="*/ 4586772 w 4882301"/>
              <a:gd name="connsiteY25" fmla="*/ 570157 h 4882103"/>
              <a:gd name="connsiteX26" fmla="*/ 4588850 w 4882301"/>
              <a:gd name="connsiteY26" fmla="*/ 575443 h 4882103"/>
              <a:gd name="connsiteX27" fmla="*/ 4585973 w 4882301"/>
              <a:gd name="connsiteY27" fmla="*/ 586891 h 4882103"/>
              <a:gd name="connsiteX28" fmla="*/ 4583120 w 4882301"/>
              <a:gd name="connsiteY28" fmla="*/ 610976 h 4882103"/>
              <a:gd name="connsiteX29" fmla="*/ 4579947 w 4882301"/>
              <a:gd name="connsiteY29" fmla="*/ 614045 h 4882103"/>
              <a:gd name="connsiteX30" fmla="*/ 4571535 w 4882301"/>
              <a:gd name="connsiteY30" fmla="*/ 648134 h 4882103"/>
              <a:gd name="connsiteX31" fmla="*/ 4570168 w 4882301"/>
              <a:gd name="connsiteY31" fmla="*/ 647920 h 4882103"/>
              <a:gd name="connsiteX32" fmla="*/ 4562329 w 4882301"/>
              <a:gd name="connsiteY32" fmla="*/ 654549 h 4882103"/>
              <a:gd name="connsiteX33" fmla="*/ 4550201 w 4882301"/>
              <a:gd name="connsiteY33" fmla="*/ 668771 h 4882103"/>
              <a:gd name="connsiteX34" fmla="*/ 4506750 w 4882301"/>
              <a:gd name="connsiteY34" fmla="*/ 693120 h 4882103"/>
              <a:gd name="connsiteX35" fmla="*/ 4501638 w 4882301"/>
              <a:gd name="connsiteY35" fmla="*/ 713469 h 4882103"/>
              <a:gd name="connsiteX36" fmla="*/ 4484999 w 4882301"/>
              <a:gd name="connsiteY36" fmla="*/ 723668 h 4882103"/>
              <a:gd name="connsiteX37" fmla="*/ 4431193 w 4882301"/>
              <a:gd name="connsiteY37" fmla="*/ 747977 h 4882103"/>
              <a:gd name="connsiteX38" fmla="*/ 4368110 w 4882301"/>
              <a:gd name="connsiteY38" fmla="*/ 781955 h 4882103"/>
              <a:gd name="connsiteX39" fmla="*/ 4308331 w 4882301"/>
              <a:gd name="connsiteY39" fmla="*/ 821385 h 4882103"/>
              <a:gd name="connsiteX40" fmla="*/ 4246095 w 4882301"/>
              <a:gd name="connsiteY40" fmla="*/ 838398 h 4882103"/>
              <a:gd name="connsiteX41" fmla="*/ 4201655 w 4882301"/>
              <a:gd name="connsiteY41" fmla="*/ 866799 h 4882103"/>
              <a:gd name="connsiteX42" fmla="*/ 4135014 w 4882301"/>
              <a:gd name="connsiteY42" fmla="*/ 878860 h 4882103"/>
              <a:gd name="connsiteX43" fmla="*/ 4113878 w 4882301"/>
              <a:gd name="connsiteY43" fmla="*/ 890438 h 4882103"/>
              <a:gd name="connsiteX44" fmla="*/ 4101093 w 4882301"/>
              <a:gd name="connsiteY44" fmla="*/ 895083 h 4882103"/>
              <a:gd name="connsiteX45" fmla="*/ 4099328 w 4882301"/>
              <a:gd name="connsiteY45" fmla="*/ 894380 h 4882103"/>
              <a:gd name="connsiteX46" fmla="*/ 4076403 w 4882301"/>
              <a:gd name="connsiteY46" fmla="*/ 929195 h 4882103"/>
              <a:gd name="connsiteX47" fmla="*/ 4071099 w 4882301"/>
              <a:gd name="connsiteY47" fmla="*/ 931504 h 4882103"/>
              <a:gd name="connsiteX48" fmla="*/ 4059044 w 4882301"/>
              <a:gd name="connsiteY48" fmla="*/ 957158 h 4882103"/>
              <a:gd name="connsiteX49" fmla="*/ 4051275 w 4882301"/>
              <a:gd name="connsiteY49" fmla="*/ 968833 h 4882103"/>
              <a:gd name="connsiteX50" fmla="*/ 4052262 w 4882301"/>
              <a:gd name="connsiteY50" fmla="*/ 975389 h 4882103"/>
              <a:gd name="connsiteX51" fmla="*/ 4039178 w 4882301"/>
              <a:gd name="connsiteY51" fmla="*/ 990967 h 4882103"/>
              <a:gd name="connsiteX52" fmla="*/ 4036476 w 4882301"/>
              <a:gd name="connsiteY52" fmla="*/ 991528 h 4882103"/>
              <a:gd name="connsiteX53" fmla="*/ 4030147 w 4882301"/>
              <a:gd name="connsiteY53" fmla="*/ 1008949 h 4882103"/>
              <a:gd name="connsiteX54" fmla="*/ 3791175 w 4882301"/>
              <a:gd name="connsiteY54" fmla="*/ 1112745 h 4882103"/>
              <a:gd name="connsiteX55" fmla="*/ 3468633 w 4882301"/>
              <a:gd name="connsiteY55" fmla="*/ 1357372 h 4882103"/>
              <a:gd name="connsiteX56" fmla="*/ 2349444 w 4882301"/>
              <a:gd name="connsiteY56" fmla="*/ 2665454 h 4882103"/>
              <a:gd name="connsiteX57" fmla="*/ 1644590 w 4882301"/>
              <a:gd name="connsiteY57" fmla="*/ 3444154 h 4882103"/>
              <a:gd name="connsiteX58" fmla="*/ 1250698 w 4882301"/>
              <a:gd name="connsiteY58" fmla="*/ 3827834 h 4882103"/>
              <a:gd name="connsiteX59" fmla="*/ 1131871 w 4882301"/>
              <a:gd name="connsiteY59" fmla="*/ 4121318 h 4882103"/>
              <a:gd name="connsiteX60" fmla="*/ 1051679 w 4882301"/>
              <a:gd name="connsiteY60" fmla="*/ 4348389 h 4882103"/>
              <a:gd name="connsiteX61" fmla="*/ 906982 w 4882301"/>
              <a:gd name="connsiteY61" fmla="*/ 4531597 h 4882103"/>
              <a:gd name="connsiteX62" fmla="*/ 801199 w 4882301"/>
              <a:gd name="connsiteY62" fmla="*/ 4594289 h 4882103"/>
              <a:gd name="connsiteX63" fmla="*/ 799572 w 4882301"/>
              <a:gd name="connsiteY63" fmla="*/ 4616434 h 4882103"/>
              <a:gd name="connsiteX64" fmla="*/ 793361 w 4882301"/>
              <a:gd name="connsiteY64" fmla="*/ 4632413 h 4882103"/>
              <a:gd name="connsiteX65" fmla="*/ 791288 w 4882301"/>
              <a:gd name="connsiteY65" fmla="*/ 4631684 h 4882103"/>
              <a:gd name="connsiteX66" fmla="*/ 780168 w 4882301"/>
              <a:gd name="connsiteY66" fmla="*/ 4642277 h 4882103"/>
              <a:gd name="connsiteX67" fmla="*/ 780355 w 4882301"/>
              <a:gd name="connsiteY67" fmla="*/ 4649968 h 4882103"/>
              <a:gd name="connsiteX68" fmla="*/ 773547 w 4882301"/>
              <a:gd name="connsiteY68" fmla="*/ 4658922 h 4882103"/>
              <a:gd name="connsiteX69" fmla="*/ 712980 w 4882301"/>
              <a:gd name="connsiteY69" fmla="*/ 4687109 h 4882103"/>
              <a:gd name="connsiteX70" fmla="*/ 658998 w 4882301"/>
              <a:gd name="connsiteY70" fmla="*/ 4687168 h 4882103"/>
              <a:gd name="connsiteX71" fmla="*/ 599809 w 4882301"/>
              <a:gd name="connsiteY71" fmla="*/ 4705379 h 4882103"/>
              <a:gd name="connsiteX72" fmla="*/ 558586 w 4882301"/>
              <a:gd name="connsiteY72" fmla="*/ 4701679 h 4882103"/>
              <a:gd name="connsiteX73" fmla="*/ 476867 w 4882301"/>
              <a:gd name="connsiteY73" fmla="*/ 4703401 h 4882103"/>
              <a:gd name="connsiteX74" fmla="*/ 397404 w 4882301"/>
              <a:gd name="connsiteY74" fmla="*/ 4711420 h 4882103"/>
              <a:gd name="connsiteX75" fmla="*/ 369335 w 4882301"/>
              <a:gd name="connsiteY75" fmla="*/ 4717390 h 4882103"/>
              <a:gd name="connsiteX76" fmla="*/ 316209 w 4882301"/>
              <a:gd name="connsiteY76" fmla="*/ 4714515 h 4882103"/>
              <a:gd name="connsiteX77" fmla="*/ 262859 w 4882301"/>
              <a:gd name="connsiteY77" fmla="*/ 4724281 h 4882103"/>
              <a:gd name="connsiteX78" fmla="*/ 219683 w 4882301"/>
              <a:gd name="connsiteY78" fmla="*/ 4732893 h 4882103"/>
              <a:gd name="connsiteX79" fmla="*/ 181299 w 4882301"/>
              <a:gd name="connsiteY79" fmla="*/ 4733057 h 4882103"/>
              <a:gd name="connsiteX80" fmla="*/ 158273 w 4882301"/>
              <a:gd name="connsiteY80" fmla="*/ 4732813 h 4882103"/>
              <a:gd name="connsiteX81" fmla="*/ 99338 w 4882301"/>
              <a:gd name="connsiteY81" fmla="*/ 4777324 h 4882103"/>
              <a:gd name="connsiteX82" fmla="*/ 22026 w 4882301"/>
              <a:gd name="connsiteY82" fmla="*/ 4864170 h 4882103"/>
              <a:gd name="connsiteX83" fmla="*/ 11819 w 4882301"/>
              <a:gd name="connsiteY83" fmla="*/ 4882103 h 4882103"/>
              <a:gd name="connsiteX84" fmla="*/ 0 w 4882301"/>
              <a:gd name="connsiteY84" fmla="*/ 4879437 h 4882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82301" h="4882103">
                <a:moveTo>
                  <a:pt x="0" y="0"/>
                </a:moveTo>
                <a:lnTo>
                  <a:pt x="3905841" y="0"/>
                </a:lnTo>
                <a:lnTo>
                  <a:pt x="4882301" y="0"/>
                </a:lnTo>
                <a:lnTo>
                  <a:pt x="4871664" y="12164"/>
                </a:lnTo>
                <a:cubicBezTo>
                  <a:pt x="4858538" y="24444"/>
                  <a:pt x="4845228" y="35473"/>
                  <a:pt x="4845255" y="53786"/>
                </a:cubicBezTo>
                <a:cubicBezTo>
                  <a:pt x="4842155" y="61666"/>
                  <a:pt x="4837910" y="67273"/>
                  <a:pt x="4832975" y="71441"/>
                </a:cubicBezTo>
                <a:lnTo>
                  <a:pt x="4817370" y="80005"/>
                </a:lnTo>
                <a:lnTo>
                  <a:pt x="4809347" y="76230"/>
                </a:lnTo>
                <a:lnTo>
                  <a:pt x="4801782" y="84878"/>
                </a:lnTo>
                <a:lnTo>
                  <a:pt x="4798715" y="85797"/>
                </a:lnTo>
                <a:cubicBezTo>
                  <a:pt x="4792836" y="87519"/>
                  <a:pt x="4787173" y="89462"/>
                  <a:pt x="4782182" y="92450"/>
                </a:cubicBezTo>
                <a:cubicBezTo>
                  <a:pt x="4808432" y="122655"/>
                  <a:pt x="4744060" y="122852"/>
                  <a:pt x="4773099" y="140971"/>
                </a:cubicBezTo>
                <a:cubicBezTo>
                  <a:pt x="4750244" y="162644"/>
                  <a:pt x="4783879" y="174205"/>
                  <a:pt x="4740360" y="172435"/>
                </a:cubicBezTo>
                <a:lnTo>
                  <a:pt x="4736950" y="178679"/>
                </a:lnTo>
                <a:lnTo>
                  <a:pt x="4735838" y="185572"/>
                </a:lnTo>
                <a:cubicBezTo>
                  <a:pt x="4735287" y="184960"/>
                  <a:pt x="4734736" y="184347"/>
                  <a:pt x="4734185" y="183735"/>
                </a:cubicBezTo>
                <a:lnTo>
                  <a:pt x="4718018" y="213327"/>
                </a:lnTo>
                <a:cubicBezTo>
                  <a:pt x="4708900" y="226131"/>
                  <a:pt x="4698659" y="238379"/>
                  <a:pt x="4688939" y="250886"/>
                </a:cubicBezTo>
                <a:lnTo>
                  <a:pt x="4674425" y="272754"/>
                </a:lnTo>
                <a:lnTo>
                  <a:pt x="4675557" y="274827"/>
                </a:lnTo>
                <a:cubicBezTo>
                  <a:pt x="4692733" y="317553"/>
                  <a:pt x="4690330" y="399012"/>
                  <a:pt x="4654479" y="396503"/>
                </a:cubicBezTo>
                <a:cubicBezTo>
                  <a:pt x="4629917" y="439743"/>
                  <a:pt x="4630394" y="492844"/>
                  <a:pt x="4590538" y="520441"/>
                </a:cubicBezTo>
                <a:cubicBezTo>
                  <a:pt x="4593060" y="526025"/>
                  <a:pt x="4594396" y="531656"/>
                  <a:pt x="4594889" y="537296"/>
                </a:cubicBezTo>
                <a:lnTo>
                  <a:pt x="4594233" y="553255"/>
                </a:lnTo>
                <a:lnTo>
                  <a:pt x="4592486" y="554301"/>
                </a:lnTo>
                <a:cubicBezTo>
                  <a:pt x="4587288" y="560504"/>
                  <a:pt x="4586135" y="565587"/>
                  <a:pt x="4586772" y="570157"/>
                </a:cubicBezTo>
                <a:lnTo>
                  <a:pt x="4588850" y="575443"/>
                </a:lnTo>
                <a:lnTo>
                  <a:pt x="4585973" y="586891"/>
                </a:lnTo>
                <a:lnTo>
                  <a:pt x="4583120" y="610976"/>
                </a:lnTo>
                <a:lnTo>
                  <a:pt x="4579947" y="614045"/>
                </a:lnTo>
                <a:lnTo>
                  <a:pt x="4571535" y="648134"/>
                </a:lnTo>
                <a:lnTo>
                  <a:pt x="4570168" y="647920"/>
                </a:lnTo>
                <a:cubicBezTo>
                  <a:pt x="4566910" y="648223"/>
                  <a:pt x="4564144" y="649910"/>
                  <a:pt x="4562329" y="654549"/>
                </a:cubicBezTo>
                <a:cubicBezTo>
                  <a:pt x="4546774" y="637433"/>
                  <a:pt x="4554179" y="653583"/>
                  <a:pt x="4550201" y="668771"/>
                </a:cubicBezTo>
                <a:cubicBezTo>
                  <a:pt x="4525156" y="645580"/>
                  <a:pt x="4524937" y="694757"/>
                  <a:pt x="4506750" y="693120"/>
                </a:cubicBezTo>
                <a:lnTo>
                  <a:pt x="4501638" y="713469"/>
                </a:lnTo>
                <a:lnTo>
                  <a:pt x="4484999" y="723668"/>
                </a:lnTo>
                <a:cubicBezTo>
                  <a:pt x="4467842" y="731103"/>
                  <a:pt x="4449426" y="737866"/>
                  <a:pt x="4431193" y="747977"/>
                </a:cubicBezTo>
                <a:cubicBezTo>
                  <a:pt x="4393455" y="760072"/>
                  <a:pt x="4397875" y="773457"/>
                  <a:pt x="4368110" y="781955"/>
                </a:cubicBezTo>
                <a:lnTo>
                  <a:pt x="4308331" y="821385"/>
                </a:lnTo>
                <a:lnTo>
                  <a:pt x="4246095" y="838398"/>
                </a:lnTo>
                <a:lnTo>
                  <a:pt x="4201655" y="866799"/>
                </a:lnTo>
                <a:cubicBezTo>
                  <a:pt x="4177801" y="858770"/>
                  <a:pt x="4160718" y="913070"/>
                  <a:pt x="4135014" y="878860"/>
                </a:cubicBezTo>
                <a:cubicBezTo>
                  <a:pt x="4124490" y="894291"/>
                  <a:pt x="4128917" y="914682"/>
                  <a:pt x="4113878" y="890438"/>
                </a:cubicBezTo>
                <a:cubicBezTo>
                  <a:pt x="4109858" y="894945"/>
                  <a:pt x="4105569" y="895865"/>
                  <a:pt x="4101093" y="895083"/>
                </a:cubicBezTo>
                <a:lnTo>
                  <a:pt x="4099328" y="894380"/>
                </a:lnTo>
                <a:lnTo>
                  <a:pt x="4076403" y="929195"/>
                </a:lnTo>
                <a:lnTo>
                  <a:pt x="4071099" y="931504"/>
                </a:lnTo>
                <a:lnTo>
                  <a:pt x="4059044" y="957158"/>
                </a:lnTo>
                <a:lnTo>
                  <a:pt x="4051275" y="968833"/>
                </a:lnTo>
                <a:lnTo>
                  <a:pt x="4052262" y="975389"/>
                </a:lnTo>
                <a:cubicBezTo>
                  <a:pt x="4051555" y="980661"/>
                  <a:pt x="4048274" y="985887"/>
                  <a:pt x="4039178" y="990967"/>
                </a:cubicBezTo>
                <a:lnTo>
                  <a:pt x="4036476" y="991528"/>
                </a:lnTo>
                <a:lnTo>
                  <a:pt x="4030147" y="1008949"/>
                </a:lnTo>
                <a:cubicBezTo>
                  <a:pt x="4028887" y="1015351"/>
                  <a:pt x="3789695" y="1105708"/>
                  <a:pt x="3791175" y="1112745"/>
                </a:cubicBezTo>
                <a:lnTo>
                  <a:pt x="3468633" y="1357372"/>
                </a:lnTo>
                <a:cubicBezTo>
                  <a:pt x="3007916" y="1829258"/>
                  <a:pt x="2905784" y="2337003"/>
                  <a:pt x="2349444" y="2665454"/>
                </a:cubicBezTo>
                <a:lnTo>
                  <a:pt x="1644590" y="3444154"/>
                </a:lnTo>
                <a:lnTo>
                  <a:pt x="1250698" y="3827834"/>
                </a:lnTo>
                <a:cubicBezTo>
                  <a:pt x="1225290" y="3842038"/>
                  <a:pt x="1141959" y="4085899"/>
                  <a:pt x="1131871" y="4121318"/>
                </a:cubicBezTo>
                <a:cubicBezTo>
                  <a:pt x="1094841" y="4141744"/>
                  <a:pt x="1077207" y="4325829"/>
                  <a:pt x="1051679" y="4348389"/>
                </a:cubicBezTo>
                <a:cubicBezTo>
                  <a:pt x="1048682" y="4381577"/>
                  <a:pt x="956993" y="4490557"/>
                  <a:pt x="906982" y="4531597"/>
                </a:cubicBezTo>
                <a:cubicBezTo>
                  <a:pt x="867869" y="4551118"/>
                  <a:pt x="849806" y="4607070"/>
                  <a:pt x="801199" y="4594289"/>
                </a:cubicBezTo>
                <a:cubicBezTo>
                  <a:pt x="801717" y="4602753"/>
                  <a:pt x="801057" y="4610029"/>
                  <a:pt x="799572" y="4616434"/>
                </a:cubicBezTo>
                <a:lnTo>
                  <a:pt x="793361" y="4632413"/>
                </a:lnTo>
                <a:lnTo>
                  <a:pt x="791288" y="4631684"/>
                </a:lnTo>
                <a:cubicBezTo>
                  <a:pt x="784039" y="4632736"/>
                  <a:pt x="781139" y="4636841"/>
                  <a:pt x="780168" y="4642277"/>
                </a:cubicBezTo>
                <a:lnTo>
                  <a:pt x="780355" y="4649968"/>
                </a:lnTo>
                <a:lnTo>
                  <a:pt x="773547" y="4658922"/>
                </a:lnTo>
                <a:lnTo>
                  <a:pt x="712980" y="4687109"/>
                </a:lnTo>
                <a:cubicBezTo>
                  <a:pt x="693888" y="4691817"/>
                  <a:pt x="685004" y="4683329"/>
                  <a:pt x="658998" y="4687168"/>
                </a:cubicBezTo>
                <a:cubicBezTo>
                  <a:pt x="652617" y="4696903"/>
                  <a:pt x="607468" y="4696757"/>
                  <a:pt x="599809" y="4705379"/>
                </a:cubicBezTo>
                <a:lnTo>
                  <a:pt x="558586" y="4701679"/>
                </a:lnTo>
                <a:cubicBezTo>
                  <a:pt x="527600" y="4706175"/>
                  <a:pt x="499471" y="4673329"/>
                  <a:pt x="476867" y="4703401"/>
                </a:cubicBezTo>
                <a:cubicBezTo>
                  <a:pt x="447819" y="4707454"/>
                  <a:pt x="419349" y="4696441"/>
                  <a:pt x="397404" y="4711420"/>
                </a:cubicBezTo>
                <a:cubicBezTo>
                  <a:pt x="384768" y="4701219"/>
                  <a:pt x="374322" y="4698020"/>
                  <a:pt x="369335" y="4717390"/>
                </a:cubicBezTo>
                <a:cubicBezTo>
                  <a:pt x="341061" y="4716067"/>
                  <a:pt x="328725" y="4691742"/>
                  <a:pt x="316209" y="4714515"/>
                </a:cubicBezTo>
                <a:cubicBezTo>
                  <a:pt x="283497" y="4663104"/>
                  <a:pt x="280147" y="4717961"/>
                  <a:pt x="262859" y="4724281"/>
                </a:cubicBezTo>
                <a:cubicBezTo>
                  <a:pt x="246771" y="4727344"/>
                  <a:pt x="236451" y="4729844"/>
                  <a:pt x="219683" y="4732893"/>
                </a:cubicBezTo>
                <a:cubicBezTo>
                  <a:pt x="212240" y="4769464"/>
                  <a:pt x="197625" y="4722763"/>
                  <a:pt x="181299" y="4733057"/>
                </a:cubicBezTo>
                <a:cubicBezTo>
                  <a:pt x="175073" y="4746658"/>
                  <a:pt x="169278" y="4748663"/>
                  <a:pt x="158273" y="4732813"/>
                </a:cubicBezTo>
                <a:cubicBezTo>
                  <a:pt x="130214" y="4799165"/>
                  <a:pt x="131962" y="4753319"/>
                  <a:pt x="99338" y="4777324"/>
                </a:cubicBezTo>
                <a:cubicBezTo>
                  <a:pt x="72071" y="4803053"/>
                  <a:pt x="41763" y="4799596"/>
                  <a:pt x="22026" y="4864170"/>
                </a:cubicBezTo>
                <a:cubicBezTo>
                  <a:pt x="20771" y="4873425"/>
                  <a:pt x="16962" y="4879602"/>
                  <a:pt x="11819" y="4882103"/>
                </a:cubicBezTo>
                <a:lnTo>
                  <a:pt x="0" y="4879437"/>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872" y="948519"/>
            <a:ext cx="3731986" cy="494731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Content Placeholder 3" descr="A blue and white logo&#10;&#10;Description automatically generated">
            <a:extLst>
              <a:ext uri="{FF2B5EF4-FFF2-40B4-BE49-F238E27FC236}">
                <a16:creationId xmlns:a16="http://schemas.microsoft.com/office/drawing/2014/main" id="{994C4B5F-76CF-6250-3976-3AEE3D138C8E}"/>
              </a:ext>
            </a:extLst>
          </p:cNvPr>
          <p:cNvPicPr>
            <a:picLocks noGrp="1" noChangeAspect="1"/>
          </p:cNvPicPr>
          <p:nvPr>
            <p:ph idx="1"/>
          </p:nvPr>
        </p:nvPicPr>
        <p:blipFill>
          <a:blip r:embed="rId3"/>
          <a:srcRect l="25381" r="24449" b="2"/>
          <a:stretch/>
        </p:blipFill>
        <p:spPr>
          <a:xfrm>
            <a:off x="939635" y="948518"/>
            <a:ext cx="3729968" cy="4947315"/>
          </a:xfrm>
          <a:prstGeom prst="rect">
            <a:avLst/>
          </a:prstGeom>
        </p:spPr>
      </p:pic>
      <p:sp>
        <p:nvSpPr>
          <p:cNvPr id="5" name="TextBox 4">
            <a:extLst>
              <a:ext uri="{FF2B5EF4-FFF2-40B4-BE49-F238E27FC236}">
                <a16:creationId xmlns:a16="http://schemas.microsoft.com/office/drawing/2014/main" id="{598CB6C2-C7DF-644A-4713-999C87536261}"/>
              </a:ext>
            </a:extLst>
          </p:cNvPr>
          <p:cNvSpPr txBox="1"/>
          <p:nvPr/>
        </p:nvSpPr>
        <p:spPr>
          <a:xfrm>
            <a:off x="5282646" y="2000251"/>
            <a:ext cx="6561691" cy="4254126"/>
          </a:xfrm>
          <a:prstGeom prst="rect">
            <a:avLst/>
          </a:prstGeom>
        </p:spPr>
        <p:txBody>
          <a:bodyPr vert="horz" lIns="91440" tIns="45720" rIns="91440" bIns="45720" rtlCol="0">
            <a:normAutofit fontScale="92500" lnSpcReduction="20000"/>
          </a:bodyPr>
          <a:lstStyle/>
          <a:p>
            <a:pPr>
              <a:spcAft>
                <a:spcPts val="600"/>
              </a:spcAft>
            </a:pPr>
            <a:r>
              <a:rPr lang="en-US" sz="2000" spc="50" dirty="0">
                <a:solidFill>
                  <a:schemeClr val="tx1">
                    <a:lumMod val="85000"/>
                    <a:lumOff val="15000"/>
                  </a:schemeClr>
                </a:solidFill>
                <a:ea typeface="Batang" panose="02030600000101010101" pitchFamily="18" charset="-127"/>
              </a:rPr>
              <a:t>Pre 1986 – It was the responsibility of individuals and the police to decide on the prosecution of cases. Questions arose regarding the powers of the police to both investigate and prosecute.</a:t>
            </a:r>
          </a:p>
          <a:p>
            <a:pPr>
              <a:spcAft>
                <a:spcPts val="600"/>
              </a:spcAft>
            </a:pPr>
            <a:endParaRPr lang="en-US" sz="2000" spc="50" dirty="0">
              <a:solidFill>
                <a:schemeClr val="tx1">
                  <a:lumMod val="85000"/>
                  <a:lumOff val="15000"/>
                </a:schemeClr>
              </a:solidFill>
              <a:ea typeface="Batang" panose="02030600000101010101" pitchFamily="18" charset="-127"/>
            </a:endParaRPr>
          </a:p>
          <a:p>
            <a:pPr>
              <a:spcAft>
                <a:spcPts val="600"/>
              </a:spcAft>
            </a:pPr>
            <a:r>
              <a:rPr lang="en-US" sz="2000" spc="50" dirty="0">
                <a:solidFill>
                  <a:schemeClr val="tx1">
                    <a:lumMod val="85000"/>
                    <a:lumOff val="15000"/>
                  </a:schemeClr>
                </a:solidFill>
                <a:ea typeface="Batang" panose="02030600000101010101" pitchFamily="18" charset="-127"/>
              </a:rPr>
              <a:t> Prosecution of Offences Act (1985) - Established CPS as an independent body in 1986 and also gives members of the public the right to bring private prosecutions. </a:t>
            </a:r>
          </a:p>
          <a:p>
            <a:pPr>
              <a:spcAft>
                <a:spcPts val="600"/>
              </a:spcAft>
            </a:pPr>
            <a:endParaRPr lang="en-US" sz="2000" spc="50" dirty="0">
              <a:solidFill>
                <a:schemeClr val="tx1">
                  <a:lumMod val="85000"/>
                  <a:lumOff val="15000"/>
                </a:schemeClr>
              </a:solidFill>
              <a:ea typeface="Batang" panose="02030600000101010101" pitchFamily="18" charset="-127"/>
            </a:endParaRPr>
          </a:p>
          <a:p>
            <a:pPr>
              <a:spcAft>
                <a:spcPts val="600"/>
              </a:spcAft>
            </a:pPr>
            <a:r>
              <a:rPr lang="en-US" sz="2000" spc="50" dirty="0">
                <a:solidFill>
                  <a:schemeClr val="tx1">
                    <a:lumMod val="85000"/>
                    <a:lumOff val="15000"/>
                  </a:schemeClr>
                </a:solidFill>
                <a:ea typeface="Batang" panose="02030600000101010101" pitchFamily="18" charset="-127"/>
              </a:rPr>
              <a:t>CPS is the main prosecuting body in England and Wales (but not the only one).</a:t>
            </a:r>
          </a:p>
          <a:p>
            <a:pPr>
              <a:spcAft>
                <a:spcPts val="600"/>
              </a:spcAft>
            </a:pPr>
            <a:endParaRPr lang="en-US" sz="2000" spc="50" dirty="0">
              <a:solidFill>
                <a:schemeClr val="tx1">
                  <a:lumMod val="85000"/>
                  <a:lumOff val="15000"/>
                </a:schemeClr>
              </a:solidFill>
              <a:latin typeface="Aharoni" panose="02010803020104030203" pitchFamily="2" charset="-79"/>
              <a:ea typeface="Batang" panose="02030600000101010101" pitchFamily="18" charset="-127"/>
              <a:cs typeface="Aharoni" panose="02010803020104030203" pitchFamily="2" charset="-79"/>
            </a:endParaRPr>
          </a:p>
          <a:p>
            <a:pPr>
              <a:spcAft>
                <a:spcPts val="600"/>
              </a:spcAft>
            </a:pPr>
            <a:r>
              <a:rPr lang="en-US" sz="2000" spc="50" dirty="0">
                <a:solidFill>
                  <a:schemeClr val="tx1">
                    <a:lumMod val="85000"/>
                    <a:lumOff val="15000"/>
                  </a:schemeClr>
                </a:solidFill>
                <a:latin typeface="Aharoni" panose="02010803020104030203" pitchFamily="2" charset="-79"/>
                <a:ea typeface="Batang" panose="02030600000101010101" pitchFamily="18" charset="-127"/>
                <a:cs typeface="Aharoni" panose="02010803020104030203" pitchFamily="2" charset="-79"/>
              </a:rPr>
              <a:t>Who is the head of the CPS and who do they report to?</a:t>
            </a:r>
          </a:p>
          <a:p>
            <a:pPr>
              <a:spcAft>
                <a:spcPts val="600"/>
              </a:spcAft>
            </a:pPr>
            <a:endParaRPr lang="en-US" sz="1700" spc="50" dirty="0">
              <a:solidFill>
                <a:schemeClr val="tx1">
                  <a:lumMod val="85000"/>
                  <a:lumOff val="15000"/>
                </a:schemeClr>
              </a:solidFill>
              <a:ea typeface="Batang" panose="02030600000101010101" pitchFamily="18" charset="-127"/>
            </a:endParaRPr>
          </a:p>
          <a:p>
            <a:pPr>
              <a:spcAft>
                <a:spcPts val="600"/>
              </a:spcAft>
            </a:pPr>
            <a:endParaRPr lang="en-US" sz="1700" spc="50" dirty="0">
              <a:solidFill>
                <a:schemeClr val="tx1">
                  <a:lumMod val="85000"/>
                  <a:lumOff val="15000"/>
                </a:schemeClr>
              </a:solidFill>
              <a:ea typeface="Batang" panose="02030600000101010101" pitchFamily="18" charset="-127"/>
            </a:endParaRPr>
          </a:p>
          <a:p>
            <a:pPr>
              <a:spcAft>
                <a:spcPts val="600"/>
              </a:spcAft>
            </a:pPr>
            <a:endParaRPr lang="en-US" sz="1700" spc="50" dirty="0">
              <a:solidFill>
                <a:schemeClr val="tx1">
                  <a:lumMod val="85000"/>
                  <a:lumOff val="15000"/>
                </a:schemeClr>
              </a:solidFill>
              <a:ea typeface="Batang" panose="02030600000101010101" pitchFamily="18" charset="-127"/>
            </a:endParaRPr>
          </a:p>
        </p:txBody>
      </p:sp>
      <p:sp>
        <p:nvSpPr>
          <p:cNvPr id="16" name="Rectangle 6">
            <a:extLst>
              <a:ext uri="{FF2B5EF4-FFF2-40B4-BE49-F238E27FC236}">
                <a16:creationId xmlns:a16="http://schemas.microsoft.com/office/drawing/2014/main" id="{96B5873C-FCDB-4D1E-80D6-01CF1883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45980" y="5694989"/>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15236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1000"/>
                                        <p:tgtEl>
                                          <p:spTgt spid="5">
                                            <p:txEl>
                                              <p:pRg st="2" end="2"/>
                                            </p:txEl>
                                          </p:spTgt>
                                        </p:tgtEl>
                                      </p:cBhvr>
                                    </p:animEffect>
                                    <p:anim calcmode="lin" valueType="num">
                                      <p:cBhvr>
                                        <p:cTn id="1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fade">
                                      <p:cBhvr>
                                        <p:cTn id="23" dur="1000"/>
                                        <p:tgtEl>
                                          <p:spTgt spid="5">
                                            <p:txEl>
                                              <p:pRg st="4" end="4"/>
                                            </p:txEl>
                                          </p:spTgt>
                                        </p:tgtEl>
                                      </p:cBhvr>
                                    </p:animEffect>
                                    <p:anim calcmode="lin" valueType="num">
                                      <p:cBhvr>
                                        <p:cTn id="24"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nodeType="clickEffect">
                                  <p:stCondLst>
                                    <p:cond delay="0"/>
                                  </p:stCondLst>
                                  <p:childTnLst>
                                    <p:set>
                                      <p:cBhvr>
                                        <p:cTn id="29" dur="1" fill="hold">
                                          <p:stCondLst>
                                            <p:cond delay="0"/>
                                          </p:stCondLst>
                                        </p:cTn>
                                        <p:tgtEl>
                                          <p:spTgt spid="5">
                                            <p:txEl>
                                              <p:pRg st="6" end="6"/>
                                            </p:txEl>
                                          </p:spTgt>
                                        </p:tgtEl>
                                        <p:attrNameLst>
                                          <p:attrName>style.visibility</p:attrName>
                                        </p:attrNameLst>
                                      </p:cBhvr>
                                      <p:to>
                                        <p:strVal val="visible"/>
                                      </p:to>
                                    </p:set>
                                    <p:animEffect transition="in" filter="circle(in)">
                                      <p:cBhvr>
                                        <p:cTn id="30" dur="20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D1A00-6035-0B4C-1BDF-D14542821C8F}"/>
              </a:ext>
            </a:extLst>
          </p:cNvPr>
          <p:cNvSpPr>
            <a:spLocks noGrp="1"/>
          </p:cNvSpPr>
          <p:nvPr>
            <p:ph type="title"/>
          </p:nvPr>
        </p:nvSpPr>
        <p:spPr/>
        <p:txBody>
          <a:bodyPr/>
          <a:lstStyle/>
          <a:p>
            <a:r>
              <a:rPr lang="en-GB" dirty="0"/>
              <a:t>Crown prosecution service: role</a:t>
            </a:r>
          </a:p>
        </p:txBody>
      </p:sp>
      <p:sp>
        <p:nvSpPr>
          <p:cNvPr id="3" name="Content Placeholder 2">
            <a:extLst>
              <a:ext uri="{FF2B5EF4-FFF2-40B4-BE49-F238E27FC236}">
                <a16:creationId xmlns:a16="http://schemas.microsoft.com/office/drawing/2014/main" id="{2F9628B5-DFE4-3101-ED0A-F895B5844FF6}"/>
              </a:ext>
            </a:extLst>
          </p:cNvPr>
          <p:cNvSpPr>
            <a:spLocks noGrp="1"/>
          </p:cNvSpPr>
          <p:nvPr>
            <p:ph idx="1"/>
          </p:nvPr>
        </p:nvSpPr>
        <p:spPr>
          <a:xfrm>
            <a:off x="1050879" y="1825624"/>
            <a:ext cx="6871540" cy="4428753"/>
          </a:xfrm>
        </p:spPr>
        <p:txBody>
          <a:bodyPr>
            <a:normAutofit/>
          </a:bodyPr>
          <a:lstStyle/>
          <a:p>
            <a:r>
              <a:rPr lang="en-GB" dirty="0"/>
              <a:t>The CPS is organised into geographical areas for England and Wales and each one is led by a Chief Crown Prosecutor. Each area has the following general responsibilities:</a:t>
            </a:r>
          </a:p>
          <a:p>
            <a:endParaRPr lang="en-GB" dirty="0"/>
          </a:p>
          <a:p>
            <a:r>
              <a:rPr lang="en-GB" dirty="0"/>
              <a:t>•advising the police on cases for possible prosecution;</a:t>
            </a:r>
          </a:p>
          <a:p>
            <a:r>
              <a:rPr lang="en-GB" dirty="0"/>
              <a:t>•taking cases from the police once a defendant has been charged or ‘summonsed’ (ordered to attend court);</a:t>
            </a:r>
          </a:p>
          <a:p>
            <a:r>
              <a:rPr lang="en-GB" dirty="0"/>
              <a:t>•presenting cases at court.</a:t>
            </a:r>
          </a:p>
          <a:p>
            <a:r>
              <a:rPr lang="en-GB" dirty="0"/>
              <a:t>Since the Criminal Justice Act 2003, the CPS has not only advised the police on cases that should be prosecuted but has also decided on the appropriate charge in serious or complex cases. </a:t>
            </a:r>
          </a:p>
        </p:txBody>
      </p:sp>
      <p:pic>
        <p:nvPicPr>
          <p:cNvPr id="4" name="Online Media 3" title="What we do - The Crown Prosecution Service">
            <a:hlinkClick r:id="" action="ppaction://media"/>
            <a:extLst>
              <a:ext uri="{FF2B5EF4-FFF2-40B4-BE49-F238E27FC236}">
                <a16:creationId xmlns:a16="http://schemas.microsoft.com/office/drawing/2014/main" id="{4F80DFEA-749B-5AB8-2252-531951E6ED42}"/>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5479388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fade">
                                      <p:cBhvr>
                                        <p:cTn id="4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4" fill="hold" display="0">
                  <p:stCondLst>
                    <p:cond delay="indefinite"/>
                  </p:stCondLst>
                </p:cTn>
                <p:tgtEl>
                  <p:spTgt spid="4"/>
                </p:tgtEl>
              </p:cMediaNode>
            </p:video>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4" name="Ink 1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4" name="Ink 13">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6" name="Rectangle 15">
            <a:extLst>
              <a:ext uri="{FF2B5EF4-FFF2-40B4-BE49-F238E27FC236}">
                <a16:creationId xmlns:a16="http://schemas.microsoft.com/office/drawing/2014/main" id="{31AA1E1C-DA67-488F-A983-F3ABD792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C46DA5A-CECD-42F0-A57E-8D5BAE362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8708">
            <a:off x="-249318" y="3024527"/>
            <a:ext cx="12584740" cy="4556159"/>
          </a:xfrm>
          <a:custGeom>
            <a:avLst/>
            <a:gdLst>
              <a:gd name="connsiteX0" fmla="*/ 1976651 w 12584740"/>
              <a:gd name="connsiteY0" fmla="*/ 27745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0" fmla="*/ 2881775 w 12584740"/>
              <a:gd name="connsiteY0" fmla="*/ 233197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97764 w 12584740"/>
              <a:gd name="connsiteY24" fmla="*/ 1566491 h 4575313"/>
              <a:gd name="connsiteX25" fmla="*/ 12584740 w 12584740"/>
              <a:gd name="connsiteY25" fmla="*/ 3094030 h 4575313"/>
              <a:gd name="connsiteX26" fmla="*/ 483060 w 12584740"/>
              <a:gd name="connsiteY26" fmla="*/ 4575313 h 4575313"/>
              <a:gd name="connsiteX27" fmla="*/ 296084 w 12584740"/>
              <a:gd name="connsiteY27" fmla="*/ 3047774 h 4575313"/>
              <a:gd name="connsiteX28" fmla="*/ 235090 w 12584740"/>
              <a:gd name="connsiteY28" fmla="*/ 2549469 h 4575313"/>
              <a:gd name="connsiteX29" fmla="*/ 0 w 12584740"/>
              <a:gd name="connsiteY29" fmla="*/ 628841 h 4575313"/>
              <a:gd name="connsiteX30" fmla="*/ 7836 w 12584740"/>
              <a:gd name="connsiteY30" fmla="*/ 631521 h 4575313"/>
              <a:gd name="connsiteX31" fmla="*/ 59804 w 12584740"/>
              <a:gd name="connsiteY31" fmla="*/ 651795 h 4575313"/>
              <a:gd name="connsiteX32" fmla="*/ 189088 w 12584740"/>
              <a:gd name="connsiteY32" fmla="*/ 654369 h 4575313"/>
              <a:gd name="connsiteX33" fmla="*/ 238402 w 12584740"/>
              <a:gd name="connsiteY33" fmla="*/ 636963 h 4575313"/>
              <a:gd name="connsiteX34" fmla="*/ 332970 w 12584740"/>
              <a:gd name="connsiteY34" fmla="*/ 607012 h 4575313"/>
              <a:gd name="connsiteX35" fmla="*/ 407552 w 12584740"/>
              <a:gd name="connsiteY35" fmla="*/ 547943 h 4575313"/>
              <a:gd name="connsiteX36" fmla="*/ 497934 w 12584740"/>
              <a:gd name="connsiteY36" fmla="*/ 502354 h 4575313"/>
              <a:gd name="connsiteX37" fmla="*/ 510273 w 12584740"/>
              <a:gd name="connsiteY37" fmla="*/ 504172 h 4575313"/>
              <a:gd name="connsiteX38" fmla="*/ 561099 w 12584740"/>
              <a:gd name="connsiteY38" fmla="*/ 476357 h 4575313"/>
              <a:gd name="connsiteX39" fmla="*/ 705102 w 12584740"/>
              <a:gd name="connsiteY39" fmla="*/ 399826 h 4575313"/>
              <a:gd name="connsiteX40" fmla="*/ 800404 w 12584740"/>
              <a:gd name="connsiteY40" fmla="*/ 289909 h 4575313"/>
              <a:gd name="connsiteX41" fmla="*/ 842353 w 12584740"/>
              <a:gd name="connsiteY41" fmla="*/ 276713 h 4575313"/>
              <a:gd name="connsiteX42" fmla="*/ 912247 w 12584740"/>
              <a:gd name="connsiteY42" fmla="*/ 254246 h 4575313"/>
              <a:gd name="connsiteX43" fmla="*/ 927247 w 12584740"/>
              <a:gd name="connsiteY43" fmla="*/ 258217 h 4575313"/>
              <a:gd name="connsiteX44" fmla="*/ 933425 w 12584740"/>
              <a:gd name="connsiteY44" fmla="*/ 256149 h 4575313"/>
              <a:gd name="connsiteX45" fmla="*/ 934108 w 12584740"/>
              <a:gd name="connsiteY45" fmla="*/ 256433 h 4575313"/>
              <a:gd name="connsiteX46" fmla="*/ 935368 w 12584740"/>
              <a:gd name="connsiteY46" fmla="*/ 255498 h 4575313"/>
              <a:gd name="connsiteX47" fmla="*/ 949059 w 12584740"/>
              <a:gd name="connsiteY47" fmla="*/ 250913 h 4575313"/>
              <a:gd name="connsiteX48" fmla="*/ 980035 w 12584740"/>
              <a:gd name="connsiteY48" fmla="*/ 251605 h 4575313"/>
              <a:gd name="connsiteX49" fmla="*/ 998443 w 12584740"/>
              <a:gd name="connsiteY49" fmla="*/ 248823 h 4575313"/>
              <a:gd name="connsiteX50" fmla="*/ 1015140 w 12584740"/>
              <a:gd name="connsiteY50" fmla="*/ 230963 h 4575313"/>
              <a:gd name="connsiteX51" fmla="*/ 1027653 w 12584740"/>
              <a:gd name="connsiteY51" fmla="*/ 228229 h 4575313"/>
              <a:gd name="connsiteX52" fmla="*/ 1029989 w 12584740"/>
              <a:gd name="connsiteY52" fmla="*/ 225769 h 4575313"/>
              <a:gd name="connsiteX53" fmla="*/ 1036851 w 12584740"/>
              <a:gd name="connsiteY53" fmla="*/ 220779 h 4575313"/>
              <a:gd name="connsiteX54" fmla="*/ 1029120 w 12584740"/>
              <a:gd name="connsiteY54" fmla="*/ 217196 h 4575313"/>
              <a:gd name="connsiteX55" fmla="*/ 1113256 w 12584740"/>
              <a:gd name="connsiteY55" fmla="*/ 192543 h 4575313"/>
              <a:gd name="connsiteX56" fmla="*/ 1184710 w 12584740"/>
              <a:gd name="connsiteY56" fmla="*/ 171552 h 4575313"/>
              <a:gd name="connsiteX57" fmla="*/ 1310965 w 12584740"/>
              <a:gd name="connsiteY57" fmla="*/ 185879 h 4575313"/>
              <a:gd name="connsiteX58" fmla="*/ 1430934 w 12584740"/>
              <a:gd name="connsiteY58" fmla="*/ 139104 h 4575313"/>
              <a:gd name="connsiteX59" fmla="*/ 1463118 w 12584740"/>
              <a:gd name="connsiteY59" fmla="*/ 138911 h 4575313"/>
              <a:gd name="connsiteX60" fmla="*/ 1493444 w 12584740"/>
              <a:gd name="connsiteY60" fmla="*/ 147416 h 4575313"/>
              <a:gd name="connsiteX61" fmla="*/ 1493168 w 12584740"/>
              <a:gd name="connsiteY61" fmla="*/ 150455 h 4575313"/>
              <a:gd name="connsiteX62" fmla="*/ 1497974 w 12584740"/>
              <a:gd name="connsiteY62" fmla="*/ 151841 h 4575313"/>
              <a:gd name="connsiteX63" fmla="*/ 1502355 w 12584740"/>
              <a:gd name="connsiteY63" fmla="*/ 149916 h 4575313"/>
              <a:gd name="connsiteX64" fmla="*/ 1508100 w 12584740"/>
              <a:gd name="connsiteY64" fmla="*/ 151526 h 4575313"/>
              <a:gd name="connsiteX65" fmla="*/ 1523822 w 12584740"/>
              <a:gd name="connsiteY65" fmla="*/ 155112 h 4575313"/>
              <a:gd name="connsiteX66" fmla="*/ 1528971 w 12584740"/>
              <a:gd name="connsiteY66" fmla="*/ 161299 h 4575313"/>
              <a:gd name="connsiteX67" fmla="*/ 1590631 w 12584740"/>
              <a:gd name="connsiteY67" fmla="*/ 173836 h 4575313"/>
              <a:gd name="connsiteX68" fmla="*/ 1609537 w 12584740"/>
              <a:gd name="connsiteY68" fmla="*/ 169616 h 4575313"/>
              <a:gd name="connsiteX69" fmla="*/ 1631335 w 12584740"/>
              <a:gd name="connsiteY69" fmla="*/ 179686 h 4575313"/>
              <a:gd name="connsiteX70" fmla="*/ 1693983 w 12584740"/>
              <a:gd name="connsiteY70" fmla="*/ 183202 h 4575313"/>
              <a:gd name="connsiteX71" fmla="*/ 1763575 w 12584740"/>
              <a:gd name="connsiteY71" fmla="*/ 194844 h 4575313"/>
              <a:gd name="connsiteX72" fmla="*/ 1812709 w 12584740"/>
              <a:gd name="connsiteY72" fmla="*/ 208037 h 4575313"/>
              <a:gd name="connsiteX73" fmla="*/ 1945879 w 12584740"/>
              <a:gd name="connsiteY73" fmla="*/ 216206 h 4575313"/>
              <a:gd name="connsiteX74" fmla="*/ 1974418 w 12584740"/>
              <a:gd name="connsiteY74" fmla="*/ 208866 h 4575313"/>
              <a:gd name="connsiteX75" fmla="*/ 1976651 w 12584740"/>
              <a:gd name="connsiteY75" fmla="*/ 208757 h 4575313"/>
              <a:gd name="connsiteX76" fmla="*/ 2881775 w 12584740"/>
              <a:gd name="connsiteY76"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235090 w 12584740"/>
              <a:gd name="connsiteY27" fmla="*/ 2549469 h 4575313"/>
              <a:gd name="connsiteX28" fmla="*/ 0 w 12584740"/>
              <a:gd name="connsiteY28" fmla="*/ 628841 h 4575313"/>
              <a:gd name="connsiteX29" fmla="*/ 7836 w 12584740"/>
              <a:gd name="connsiteY29" fmla="*/ 631521 h 4575313"/>
              <a:gd name="connsiteX30" fmla="*/ 59804 w 12584740"/>
              <a:gd name="connsiteY30" fmla="*/ 651795 h 4575313"/>
              <a:gd name="connsiteX31" fmla="*/ 189088 w 12584740"/>
              <a:gd name="connsiteY31" fmla="*/ 654369 h 4575313"/>
              <a:gd name="connsiteX32" fmla="*/ 238402 w 12584740"/>
              <a:gd name="connsiteY32" fmla="*/ 636963 h 4575313"/>
              <a:gd name="connsiteX33" fmla="*/ 332970 w 12584740"/>
              <a:gd name="connsiteY33" fmla="*/ 607012 h 4575313"/>
              <a:gd name="connsiteX34" fmla="*/ 407552 w 12584740"/>
              <a:gd name="connsiteY34" fmla="*/ 547943 h 4575313"/>
              <a:gd name="connsiteX35" fmla="*/ 497934 w 12584740"/>
              <a:gd name="connsiteY35" fmla="*/ 502354 h 4575313"/>
              <a:gd name="connsiteX36" fmla="*/ 510273 w 12584740"/>
              <a:gd name="connsiteY36" fmla="*/ 504172 h 4575313"/>
              <a:gd name="connsiteX37" fmla="*/ 561099 w 12584740"/>
              <a:gd name="connsiteY37" fmla="*/ 476357 h 4575313"/>
              <a:gd name="connsiteX38" fmla="*/ 705102 w 12584740"/>
              <a:gd name="connsiteY38" fmla="*/ 399826 h 4575313"/>
              <a:gd name="connsiteX39" fmla="*/ 800404 w 12584740"/>
              <a:gd name="connsiteY39" fmla="*/ 289909 h 4575313"/>
              <a:gd name="connsiteX40" fmla="*/ 842353 w 12584740"/>
              <a:gd name="connsiteY40" fmla="*/ 276713 h 4575313"/>
              <a:gd name="connsiteX41" fmla="*/ 912247 w 12584740"/>
              <a:gd name="connsiteY41" fmla="*/ 254246 h 4575313"/>
              <a:gd name="connsiteX42" fmla="*/ 927247 w 12584740"/>
              <a:gd name="connsiteY42" fmla="*/ 258217 h 4575313"/>
              <a:gd name="connsiteX43" fmla="*/ 933425 w 12584740"/>
              <a:gd name="connsiteY43" fmla="*/ 256149 h 4575313"/>
              <a:gd name="connsiteX44" fmla="*/ 934108 w 12584740"/>
              <a:gd name="connsiteY44" fmla="*/ 256433 h 4575313"/>
              <a:gd name="connsiteX45" fmla="*/ 935368 w 12584740"/>
              <a:gd name="connsiteY45" fmla="*/ 255498 h 4575313"/>
              <a:gd name="connsiteX46" fmla="*/ 949059 w 12584740"/>
              <a:gd name="connsiteY46" fmla="*/ 250913 h 4575313"/>
              <a:gd name="connsiteX47" fmla="*/ 980035 w 12584740"/>
              <a:gd name="connsiteY47" fmla="*/ 251605 h 4575313"/>
              <a:gd name="connsiteX48" fmla="*/ 998443 w 12584740"/>
              <a:gd name="connsiteY48" fmla="*/ 248823 h 4575313"/>
              <a:gd name="connsiteX49" fmla="*/ 1015140 w 12584740"/>
              <a:gd name="connsiteY49" fmla="*/ 230963 h 4575313"/>
              <a:gd name="connsiteX50" fmla="*/ 1027653 w 12584740"/>
              <a:gd name="connsiteY50" fmla="*/ 228229 h 4575313"/>
              <a:gd name="connsiteX51" fmla="*/ 1029989 w 12584740"/>
              <a:gd name="connsiteY51" fmla="*/ 225769 h 4575313"/>
              <a:gd name="connsiteX52" fmla="*/ 1036851 w 12584740"/>
              <a:gd name="connsiteY52" fmla="*/ 220779 h 4575313"/>
              <a:gd name="connsiteX53" fmla="*/ 1029120 w 12584740"/>
              <a:gd name="connsiteY53" fmla="*/ 217196 h 4575313"/>
              <a:gd name="connsiteX54" fmla="*/ 1113256 w 12584740"/>
              <a:gd name="connsiteY54" fmla="*/ 192543 h 4575313"/>
              <a:gd name="connsiteX55" fmla="*/ 1184710 w 12584740"/>
              <a:gd name="connsiteY55" fmla="*/ 171552 h 4575313"/>
              <a:gd name="connsiteX56" fmla="*/ 1310965 w 12584740"/>
              <a:gd name="connsiteY56" fmla="*/ 185879 h 4575313"/>
              <a:gd name="connsiteX57" fmla="*/ 1430934 w 12584740"/>
              <a:gd name="connsiteY57" fmla="*/ 139104 h 4575313"/>
              <a:gd name="connsiteX58" fmla="*/ 1463118 w 12584740"/>
              <a:gd name="connsiteY58" fmla="*/ 138911 h 4575313"/>
              <a:gd name="connsiteX59" fmla="*/ 1493444 w 12584740"/>
              <a:gd name="connsiteY59" fmla="*/ 147416 h 4575313"/>
              <a:gd name="connsiteX60" fmla="*/ 1493168 w 12584740"/>
              <a:gd name="connsiteY60" fmla="*/ 150455 h 4575313"/>
              <a:gd name="connsiteX61" fmla="*/ 1497974 w 12584740"/>
              <a:gd name="connsiteY61" fmla="*/ 151841 h 4575313"/>
              <a:gd name="connsiteX62" fmla="*/ 1502355 w 12584740"/>
              <a:gd name="connsiteY62" fmla="*/ 149916 h 4575313"/>
              <a:gd name="connsiteX63" fmla="*/ 1508100 w 12584740"/>
              <a:gd name="connsiteY63" fmla="*/ 151526 h 4575313"/>
              <a:gd name="connsiteX64" fmla="*/ 1523822 w 12584740"/>
              <a:gd name="connsiteY64" fmla="*/ 155112 h 4575313"/>
              <a:gd name="connsiteX65" fmla="*/ 1528971 w 12584740"/>
              <a:gd name="connsiteY65" fmla="*/ 161299 h 4575313"/>
              <a:gd name="connsiteX66" fmla="*/ 1590631 w 12584740"/>
              <a:gd name="connsiteY66" fmla="*/ 173836 h 4575313"/>
              <a:gd name="connsiteX67" fmla="*/ 1609537 w 12584740"/>
              <a:gd name="connsiteY67" fmla="*/ 169616 h 4575313"/>
              <a:gd name="connsiteX68" fmla="*/ 1631335 w 12584740"/>
              <a:gd name="connsiteY68" fmla="*/ 179686 h 4575313"/>
              <a:gd name="connsiteX69" fmla="*/ 1693983 w 12584740"/>
              <a:gd name="connsiteY69" fmla="*/ 183202 h 4575313"/>
              <a:gd name="connsiteX70" fmla="*/ 1763575 w 12584740"/>
              <a:gd name="connsiteY70" fmla="*/ 194844 h 4575313"/>
              <a:gd name="connsiteX71" fmla="*/ 1812709 w 12584740"/>
              <a:gd name="connsiteY71" fmla="*/ 208037 h 4575313"/>
              <a:gd name="connsiteX72" fmla="*/ 1945879 w 12584740"/>
              <a:gd name="connsiteY72" fmla="*/ 216206 h 4575313"/>
              <a:gd name="connsiteX73" fmla="*/ 1974418 w 12584740"/>
              <a:gd name="connsiteY73" fmla="*/ 208866 h 4575313"/>
              <a:gd name="connsiteX74" fmla="*/ 1976651 w 12584740"/>
              <a:gd name="connsiteY74" fmla="*/ 208757 h 4575313"/>
              <a:gd name="connsiteX75" fmla="*/ 2881775 w 12584740"/>
              <a:gd name="connsiteY75"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0 w 12584740"/>
              <a:gd name="connsiteY27" fmla="*/ 628841 h 4575313"/>
              <a:gd name="connsiteX28" fmla="*/ 7836 w 12584740"/>
              <a:gd name="connsiteY28" fmla="*/ 631521 h 4575313"/>
              <a:gd name="connsiteX29" fmla="*/ 59804 w 12584740"/>
              <a:gd name="connsiteY29" fmla="*/ 651795 h 4575313"/>
              <a:gd name="connsiteX30" fmla="*/ 189088 w 12584740"/>
              <a:gd name="connsiteY30" fmla="*/ 654369 h 4575313"/>
              <a:gd name="connsiteX31" fmla="*/ 238402 w 12584740"/>
              <a:gd name="connsiteY31" fmla="*/ 636963 h 4575313"/>
              <a:gd name="connsiteX32" fmla="*/ 332970 w 12584740"/>
              <a:gd name="connsiteY32" fmla="*/ 607012 h 4575313"/>
              <a:gd name="connsiteX33" fmla="*/ 407552 w 12584740"/>
              <a:gd name="connsiteY33" fmla="*/ 547943 h 4575313"/>
              <a:gd name="connsiteX34" fmla="*/ 497934 w 12584740"/>
              <a:gd name="connsiteY34" fmla="*/ 502354 h 4575313"/>
              <a:gd name="connsiteX35" fmla="*/ 510273 w 12584740"/>
              <a:gd name="connsiteY35" fmla="*/ 504172 h 4575313"/>
              <a:gd name="connsiteX36" fmla="*/ 561099 w 12584740"/>
              <a:gd name="connsiteY36" fmla="*/ 476357 h 4575313"/>
              <a:gd name="connsiteX37" fmla="*/ 705102 w 12584740"/>
              <a:gd name="connsiteY37" fmla="*/ 399826 h 4575313"/>
              <a:gd name="connsiteX38" fmla="*/ 800404 w 12584740"/>
              <a:gd name="connsiteY38" fmla="*/ 289909 h 4575313"/>
              <a:gd name="connsiteX39" fmla="*/ 842353 w 12584740"/>
              <a:gd name="connsiteY39" fmla="*/ 276713 h 4575313"/>
              <a:gd name="connsiteX40" fmla="*/ 912247 w 12584740"/>
              <a:gd name="connsiteY40" fmla="*/ 254246 h 4575313"/>
              <a:gd name="connsiteX41" fmla="*/ 927247 w 12584740"/>
              <a:gd name="connsiteY41" fmla="*/ 258217 h 4575313"/>
              <a:gd name="connsiteX42" fmla="*/ 933425 w 12584740"/>
              <a:gd name="connsiteY42" fmla="*/ 256149 h 4575313"/>
              <a:gd name="connsiteX43" fmla="*/ 934108 w 12584740"/>
              <a:gd name="connsiteY43" fmla="*/ 256433 h 4575313"/>
              <a:gd name="connsiteX44" fmla="*/ 935368 w 12584740"/>
              <a:gd name="connsiteY44" fmla="*/ 255498 h 4575313"/>
              <a:gd name="connsiteX45" fmla="*/ 949059 w 12584740"/>
              <a:gd name="connsiteY45" fmla="*/ 250913 h 4575313"/>
              <a:gd name="connsiteX46" fmla="*/ 980035 w 12584740"/>
              <a:gd name="connsiteY46" fmla="*/ 251605 h 4575313"/>
              <a:gd name="connsiteX47" fmla="*/ 998443 w 12584740"/>
              <a:gd name="connsiteY47" fmla="*/ 248823 h 4575313"/>
              <a:gd name="connsiteX48" fmla="*/ 1015140 w 12584740"/>
              <a:gd name="connsiteY48" fmla="*/ 230963 h 4575313"/>
              <a:gd name="connsiteX49" fmla="*/ 1027653 w 12584740"/>
              <a:gd name="connsiteY49" fmla="*/ 228229 h 4575313"/>
              <a:gd name="connsiteX50" fmla="*/ 1029989 w 12584740"/>
              <a:gd name="connsiteY50" fmla="*/ 225769 h 4575313"/>
              <a:gd name="connsiteX51" fmla="*/ 1036851 w 12584740"/>
              <a:gd name="connsiteY51" fmla="*/ 220779 h 4575313"/>
              <a:gd name="connsiteX52" fmla="*/ 1029120 w 12584740"/>
              <a:gd name="connsiteY52" fmla="*/ 217196 h 4575313"/>
              <a:gd name="connsiteX53" fmla="*/ 1113256 w 12584740"/>
              <a:gd name="connsiteY53" fmla="*/ 192543 h 4575313"/>
              <a:gd name="connsiteX54" fmla="*/ 1184710 w 12584740"/>
              <a:gd name="connsiteY54" fmla="*/ 171552 h 4575313"/>
              <a:gd name="connsiteX55" fmla="*/ 1310965 w 12584740"/>
              <a:gd name="connsiteY55" fmla="*/ 185879 h 4575313"/>
              <a:gd name="connsiteX56" fmla="*/ 1430934 w 12584740"/>
              <a:gd name="connsiteY56" fmla="*/ 139104 h 4575313"/>
              <a:gd name="connsiteX57" fmla="*/ 1463118 w 12584740"/>
              <a:gd name="connsiteY57" fmla="*/ 138911 h 4575313"/>
              <a:gd name="connsiteX58" fmla="*/ 1493444 w 12584740"/>
              <a:gd name="connsiteY58" fmla="*/ 147416 h 4575313"/>
              <a:gd name="connsiteX59" fmla="*/ 1493168 w 12584740"/>
              <a:gd name="connsiteY59" fmla="*/ 150455 h 4575313"/>
              <a:gd name="connsiteX60" fmla="*/ 1497974 w 12584740"/>
              <a:gd name="connsiteY60" fmla="*/ 151841 h 4575313"/>
              <a:gd name="connsiteX61" fmla="*/ 1502355 w 12584740"/>
              <a:gd name="connsiteY61" fmla="*/ 149916 h 4575313"/>
              <a:gd name="connsiteX62" fmla="*/ 1508100 w 12584740"/>
              <a:gd name="connsiteY62" fmla="*/ 151526 h 4575313"/>
              <a:gd name="connsiteX63" fmla="*/ 1523822 w 12584740"/>
              <a:gd name="connsiteY63" fmla="*/ 155112 h 4575313"/>
              <a:gd name="connsiteX64" fmla="*/ 1528971 w 12584740"/>
              <a:gd name="connsiteY64" fmla="*/ 161299 h 4575313"/>
              <a:gd name="connsiteX65" fmla="*/ 1590631 w 12584740"/>
              <a:gd name="connsiteY65" fmla="*/ 173836 h 4575313"/>
              <a:gd name="connsiteX66" fmla="*/ 1609537 w 12584740"/>
              <a:gd name="connsiteY66" fmla="*/ 169616 h 4575313"/>
              <a:gd name="connsiteX67" fmla="*/ 1631335 w 12584740"/>
              <a:gd name="connsiteY67" fmla="*/ 179686 h 4575313"/>
              <a:gd name="connsiteX68" fmla="*/ 1693983 w 12584740"/>
              <a:gd name="connsiteY68" fmla="*/ 183202 h 4575313"/>
              <a:gd name="connsiteX69" fmla="*/ 1763575 w 12584740"/>
              <a:gd name="connsiteY69" fmla="*/ 194844 h 4575313"/>
              <a:gd name="connsiteX70" fmla="*/ 1812709 w 12584740"/>
              <a:gd name="connsiteY70" fmla="*/ 208037 h 4575313"/>
              <a:gd name="connsiteX71" fmla="*/ 1945879 w 12584740"/>
              <a:gd name="connsiteY71" fmla="*/ 216206 h 4575313"/>
              <a:gd name="connsiteX72" fmla="*/ 1974418 w 12584740"/>
              <a:gd name="connsiteY72" fmla="*/ 208866 h 4575313"/>
              <a:gd name="connsiteX73" fmla="*/ 1976651 w 12584740"/>
              <a:gd name="connsiteY73" fmla="*/ 208757 h 4575313"/>
              <a:gd name="connsiteX74" fmla="*/ 2881775 w 12584740"/>
              <a:gd name="connsiteY74"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0 w 12584740"/>
              <a:gd name="connsiteY26" fmla="*/ 628841 h 4575313"/>
              <a:gd name="connsiteX27" fmla="*/ 7836 w 12584740"/>
              <a:gd name="connsiteY27" fmla="*/ 631521 h 4575313"/>
              <a:gd name="connsiteX28" fmla="*/ 59804 w 12584740"/>
              <a:gd name="connsiteY28" fmla="*/ 651795 h 4575313"/>
              <a:gd name="connsiteX29" fmla="*/ 189088 w 12584740"/>
              <a:gd name="connsiteY29" fmla="*/ 654369 h 4575313"/>
              <a:gd name="connsiteX30" fmla="*/ 238402 w 12584740"/>
              <a:gd name="connsiteY30" fmla="*/ 636963 h 4575313"/>
              <a:gd name="connsiteX31" fmla="*/ 332970 w 12584740"/>
              <a:gd name="connsiteY31" fmla="*/ 607012 h 4575313"/>
              <a:gd name="connsiteX32" fmla="*/ 407552 w 12584740"/>
              <a:gd name="connsiteY32" fmla="*/ 547943 h 4575313"/>
              <a:gd name="connsiteX33" fmla="*/ 497934 w 12584740"/>
              <a:gd name="connsiteY33" fmla="*/ 502354 h 4575313"/>
              <a:gd name="connsiteX34" fmla="*/ 510273 w 12584740"/>
              <a:gd name="connsiteY34" fmla="*/ 504172 h 4575313"/>
              <a:gd name="connsiteX35" fmla="*/ 561099 w 12584740"/>
              <a:gd name="connsiteY35" fmla="*/ 476357 h 4575313"/>
              <a:gd name="connsiteX36" fmla="*/ 705102 w 12584740"/>
              <a:gd name="connsiteY36" fmla="*/ 399826 h 4575313"/>
              <a:gd name="connsiteX37" fmla="*/ 800404 w 12584740"/>
              <a:gd name="connsiteY37" fmla="*/ 289909 h 4575313"/>
              <a:gd name="connsiteX38" fmla="*/ 842353 w 12584740"/>
              <a:gd name="connsiteY38" fmla="*/ 276713 h 4575313"/>
              <a:gd name="connsiteX39" fmla="*/ 912247 w 12584740"/>
              <a:gd name="connsiteY39" fmla="*/ 254246 h 4575313"/>
              <a:gd name="connsiteX40" fmla="*/ 927247 w 12584740"/>
              <a:gd name="connsiteY40" fmla="*/ 258217 h 4575313"/>
              <a:gd name="connsiteX41" fmla="*/ 933425 w 12584740"/>
              <a:gd name="connsiteY41" fmla="*/ 256149 h 4575313"/>
              <a:gd name="connsiteX42" fmla="*/ 934108 w 12584740"/>
              <a:gd name="connsiteY42" fmla="*/ 256433 h 4575313"/>
              <a:gd name="connsiteX43" fmla="*/ 935368 w 12584740"/>
              <a:gd name="connsiteY43" fmla="*/ 255498 h 4575313"/>
              <a:gd name="connsiteX44" fmla="*/ 949059 w 12584740"/>
              <a:gd name="connsiteY44" fmla="*/ 250913 h 4575313"/>
              <a:gd name="connsiteX45" fmla="*/ 980035 w 12584740"/>
              <a:gd name="connsiteY45" fmla="*/ 251605 h 4575313"/>
              <a:gd name="connsiteX46" fmla="*/ 998443 w 12584740"/>
              <a:gd name="connsiteY46" fmla="*/ 248823 h 4575313"/>
              <a:gd name="connsiteX47" fmla="*/ 1015140 w 12584740"/>
              <a:gd name="connsiteY47" fmla="*/ 230963 h 4575313"/>
              <a:gd name="connsiteX48" fmla="*/ 1027653 w 12584740"/>
              <a:gd name="connsiteY48" fmla="*/ 228229 h 4575313"/>
              <a:gd name="connsiteX49" fmla="*/ 1029989 w 12584740"/>
              <a:gd name="connsiteY49" fmla="*/ 225769 h 4575313"/>
              <a:gd name="connsiteX50" fmla="*/ 1036851 w 12584740"/>
              <a:gd name="connsiteY50" fmla="*/ 220779 h 4575313"/>
              <a:gd name="connsiteX51" fmla="*/ 1029120 w 12584740"/>
              <a:gd name="connsiteY51" fmla="*/ 217196 h 4575313"/>
              <a:gd name="connsiteX52" fmla="*/ 1113256 w 12584740"/>
              <a:gd name="connsiteY52" fmla="*/ 192543 h 4575313"/>
              <a:gd name="connsiteX53" fmla="*/ 1184710 w 12584740"/>
              <a:gd name="connsiteY53" fmla="*/ 171552 h 4575313"/>
              <a:gd name="connsiteX54" fmla="*/ 1310965 w 12584740"/>
              <a:gd name="connsiteY54" fmla="*/ 185879 h 4575313"/>
              <a:gd name="connsiteX55" fmla="*/ 1430934 w 12584740"/>
              <a:gd name="connsiteY55" fmla="*/ 139104 h 4575313"/>
              <a:gd name="connsiteX56" fmla="*/ 1463118 w 12584740"/>
              <a:gd name="connsiteY56" fmla="*/ 138911 h 4575313"/>
              <a:gd name="connsiteX57" fmla="*/ 1493444 w 12584740"/>
              <a:gd name="connsiteY57" fmla="*/ 147416 h 4575313"/>
              <a:gd name="connsiteX58" fmla="*/ 1493168 w 12584740"/>
              <a:gd name="connsiteY58" fmla="*/ 150455 h 4575313"/>
              <a:gd name="connsiteX59" fmla="*/ 1497974 w 12584740"/>
              <a:gd name="connsiteY59" fmla="*/ 151841 h 4575313"/>
              <a:gd name="connsiteX60" fmla="*/ 1502355 w 12584740"/>
              <a:gd name="connsiteY60" fmla="*/ 149916 h 4575313"/>
              <a:gd name="connsiteX61" fmla="*/ 1508100 w 12584740"/>
              <a:gd name="connsiteY61" fmla="*/ 151526 h 4575313"/>
              <a:gd name="connsiteX62" fmla="*/ 1523822 w 12584740"/>
              <a:gd name="connsiteY62" fmla="*/ 155112 h 4575313"/>
              <a:gd name="connsiteX63" fmla="*/ 1528971 w 12584740"/>
              <a:gd name="connsiteY63" fmla="*/ 161299 h 4575313"/>
              <a:gd name="connsiteX64" fmla="*/ 1590631 w 12584740"/>
              <a:gd name="connsiteY64" fmla="*/ 173836 h 4575313"/>
              <a:gd name="connsiteX65" fmla="*/ 1609537 w 12584740"/>
              <a:gd name="connsiteY65" fmla="*/ 169616 h 4575313"/>
              <a:gd name="connsiteX66" fmla="*/ 1631335 w 12584740"/>
              <a:gd name="connsiteY66" fmla="*/ 179686 h 4575313"/>
              <a:gd name="connsiteX67" fmla="*/ 1693983 w 12584740"/>
              <a:gd name="connsiteY67" fmla="*/ 183202 h 4575313"/>
              <a:gd name="connsiteX68" fmla="*/ 1763575 w 12584740"/>
              <a:gd name="connsiteY68" fmla="*/ 194844 h 4575313"/>
              <a:gd name="connsiteX69" fmla="*/ 1812709 w 12584740"/>
              <a:gd name="connsiteY69" fmla="*/ 208037 h 4575313"/>
              <a:gd name="connsiteX70" fmla="*/ 1945879 w 12584740"/>
              <a:gd name="connsiteY70" fmla="*/ 216206 h 4575313"/>
              <a:gd name="connsiteX71" fmla="*/ 1974418 w 12584740"/>
              <a:gd name="connsiteY71" fmla="*/ 208866 h 4575313"/>
              <a:gd name="connsiteX72" fmla="*/ 1976651 w 12584740"/>
              <a:gd name="connsiteY72" fmla="*/ 208757 h 4575313"/>
              <a:gd name="connsiteX73" fmla="*/ 2881775 w 12584740"/>
              <a:gd name="connsiteY73" fmla="*/ 233197 h 4575313"/>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1976651 w 12584740"/>
              <a:gd name="connsiteY71" fmla="*/ 189603 h 4556159"/>
              <a:gd name="connsiteX72" fmla="*/ 2881775 w 12584740"/>
              <a:gd name="connsiteY72" fmla="*/ 214043 h 4556159"/>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2235555 w 12584740"/>
              <a:gd name="connsiteY71" fmla="*/ 226659 h 4556159"/>
              <a:gd name="connsiteX72" fmla="*/ 2881775 w 12584740"/>
              <a:gd name="connsiteY72" fmla="*/ 214043 h 4556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12584740" h="4556159">
                <a:moveTo>
                  <a:pt x="2881775" y="214043"/>
                </a:moveTo>
                <a:lnTo>
                  <a:pt x="8923122" y="205911"/>
                </a:lnTo>
                <a:cubicBezTo>
                  <a:pt x="8923122" y="236009"/>
                  <a:pt x="10535176" y="68788"/>
                  <a:pt x="10535176" y="98886"/>
                </a:cubicBezTo>
                <a:lnTo>
                  <a:pt x="10552865" y="93120"/>
                </a:lnTo>
                <a:cubicBezTo>
                  <a:pt x="10602509" y="95039"/>
                  <a:pt x="10648374" y="81962"/>
                  <a:pt x="10704478" y="76437"/>
                </a:cubicBezTo>
                <a:cubicBezTo>
                  <a:pt x="10764532" y="85901"/>
                  <a:pt x="10796465" y="61749"/>
                  <a:pt x="10856419" y="55944"/>
                </a:cubicBezTo>
                <a:cubicBezTo>
                  <a:pt x="10914661" y="77716"/>
                  <a:pt x="10896627" y="22130"/>
                  <a:pt x="10946891" y="22447"/>
                </a:cubicBezTo>
                <a:cubicBezTo>
                  <a:pt x="11028004" y="41524"/>
                  <a:pt x="10945561" y="3905"/>
                  <a:pt x="11071737" y="7907"/>
                </a:cubicBezTo>
                <a:cubicBezTo>
                  <a:pt x="11078763" y="11268"/>
                  <a:pt x="11094187" y="7177"/>
                  <a:pt x="11092700" y="2345"/>
                </a:cubicBezTo>
                <a:cubicBezTo>
                  <a:pt x="11100672" y="3621"/>
                  <a:pt x="11119582" y="12415"/>
                  <a:pt x="11121627" y="4539"/>
                </a:cubicBezTo>
                <a:cubicBezTo>
                  <a:pt x="11161872" y="2410"/>
                  <a:pt x="11201801" y="5778"/>
                  <a:pt x="11237564" y="14319"/>
                </a:cubicBezTo>
                <a:cubicBezTo>
                  <a:pt x="11315265" y="-1427"/>
                  <a:pt x="11272628" y="36301"/>
                  <a:pt x="11328738" y="30868"/>
                </a:cubicBezTo>
                <a:cubicBezTo>
                  <a:pt x="11373885" y="14123"/>
                  <a:pt x="11390505" y="26175"/>
                  <a:pt x="11442587" y="14368"/>
                </a:cubicBezTo>
                <a:cubicBezTo>
                  <a:pt x="11460405" y="39138"/>
                  <a:pt x="11491560" y="10212"/>
                  <a:pt x="11511928" y="16713"/>
                </a:cubicBezTo>
                <a:cubicBezTo>
                  <a:pt x="11544050" y="-13836"/>
                  <a:pt x="11591566" y="41138"/>
                  <a:pt x="11625388" y="39481"/>
                </a:cubicBezTo>
                <a:cubicBezTo>
                  <a:pt x="11682275" y="32159"/>
                  <a:pt x="11743456" y="-367"/>
                  <a:pt x="11775146" y="27611"/>
                </a:cubicBezTo>
                <a:cubicBezTo>
                  <a:pt x="11779070" y="15386"/>
                  <a:pt x="11773473" y="-818"/>
                  <a:pt x="11806024" y="88"/>
                </a:cubicBezTo>
                <a:cubicBezTo>
                  <a:pt x="11821005" y="-1216"/>
                  <a:pt x="11833611" y="12437"/>
                  <a:pt x="11865034" y="19785"/>
                </a:cubicBezTo>
                <a:cubicBezTo>
                  <a:pt x="11905979" y="29998"/>
                  <a:pt x="11998366" y="9552"/>
                  <a:pt x="11994565" y="44174"/>
                </a:cubicBezTo>
                <a:cubicBezTo>
                  <a:pt x="12007200" y="63922"/>
                  <a:pt x="12058131" y="30230"/>
                  <a:pt x="12059283" y="52111"/>
                </a:cubicBezTo>
                <a:cubicBezTo>
                  <a:pt x="12081498" y="36953"/>
                  <a:pt x="12122851" y="58256"/>
                  <a:pt x="12160147" y="55873"/>
                </a:cubicBezTo>
                <a:cubicBezTo>
                  <a:pt x="12167674" y="65410"/>
                  <a:pt x="12176238" y="64529"/>
                  <a:pt x="12190854" y="58535"/>
                </a:cubicBezTo>
                <a:lnTo>
                  <a:pt x="12215705" y="59963"/>
                </a:lnTo>
                <a:lnTo>
                  <a:pt x="12584740" y="3074876"/>
                </a:lnTo>
                <a:lnTo>
                  <a:pt x="483060" y="4556159"/>
                </a:lnTo>
                <a:lnTo>
                  <a:pt x="0" y="609687"/>
                </a:lnTo>
                <a:lnTo>
                  <a:pt x="7836" y="612367"/>
                </a:lnTo>
                <a:cubicBezTo>
                  <a:pt x="25349" y="620104"/>
                  <a:pt x="41483" y="627786"/>
                  <a:pt x="59804" y="632641"/>
                </a:cubicBezTo>
                <a:cubicBezTo>
                  <a:pt x="75146" y="654421"/>
                  <a:pt x="167365" y="632597"/>
                  <a:pt x="189088" y="635215"/>
                </a:cubicBezTo>
                <a:cubicBezTo>
                  <a:pt x="217440" y="623749"/>
                  <a:pt x="208344" y="626448"/>
                  <a:pt x="238402" y="617809"/>
                </a:cubicBezTo>
                <a:cubicBezTo>
                  <a:pt x="247394" y="590135"/>
                  <a:pt x="303125" y="595692"/>
                  <a:pt x="332970" y="587858"/>
                </a:cubicBezTo>
                <a:cubicBezTo>
                  <a:pt x="336621" y="563687"/>
                  <a:pt x="356128" y="555392"/>
                  <a:pt x="407552" y="528789"/>
                </a:cubicBezTo>
                <a:cubicBezTo>
                  <a:pt x="410625" y="501558"/>
                  <a:pt x="481949" y="526749"/>
                  <a:pt x="497934" y="483200"/>
                </a:cubicBezTo>
                <a:cubicBezTo>
                  <a:pt x="501858" y="484200"/>
                  <a:pt x="506013" y="484811"/>
                  <a:pt x="510273" y="485018"/>
                </a:cubicBezTo>
                <a:cubicBezTo>
                  <a:pt x="535011" y="486222"/>
                  <a:pt x="557770" y="473768"/>
                  <a:pt x="561099" y="457203"/>
                </a:cubicBezTo>
                <a:cubicBezTo>
                  <a:pt x="592709" y="393031"/>
                  <a:pt x="657171" y="417531"/>
                  <a:pt x="705102" y="380672"/>
                </a:cubicBezTo>
                <a:cubicBezTo>
                  <a:pt x="762904" y="342107"/>
                  <a:pt x="753762" y="341220"/>
                  <a:pt x="800404" y="270755"/>
                </a:cubicBezTo>
                <a:cubicBezTo>
                  <a:pt x="821510" y="277286"/>
                  <a:pt x="831930" y="272279"/>
                  <a:pt x="842353" y="257559"/>
                </a:cubicBezTo>
                <a:cubicBezTo>
                  <a:pt x="871396" y="239661"/>
                  <a:pt x="901151" y="269258"/>
                  <a:pt x="912247" y="235092"/>
                </a:cubicBezTo>
                <a:cubicBezTo>
                  <a:pt x="915193" y="239660"/>
                  <a:pt x="920652" y="240302"/>
                  <a:pt x="927247" y="239063"/>
                </a:cubicBezTo>
                <a:lnTo>
                  <a:pt x="933425" y="236995"/>
                </a:lnTo>
                <a:lnTo>
                  <a:pt x="934108" y="237279"/>
                </a:lnTo>
                <a:lnTo>
                  <a:pt x="935368" y="236344"/>
                </a:lnTo>
                <a:lnTo>
                  <a:pt x="949059" y="231759"/>
                </a:lnTo>
                <a:cubicBezTo>
                  <a:pt x="964033" y="225857"/>
                  <a:pt x="978036" y="220629"/>
                  <a:pt x="980035" y="232451"/>
                </a:cubicBezTo>
                <a:cubicBezTo>
                  <a:pt x="988861" y="233151"/>
                  <a:pt x="994474" y="231910"/>
                  <a:pt x="998443" y="229669"/>
                </a:cubicBezTo>
                <a:cubicBezTo>
                  <a:pt x="1006381" y="225191"/>
                  <a:pt x="1007750" y="216720"/>
                  <a:pt x="1015140" y="211809"/>
                </a:cubicBezTo>
                <a:lnTo>
                  <a:pt x="1027653" y="209075"/>
                </a:lnTo>
                <a:lnTo>
                  <a:pt x="1029989" y="206615"/>
                </a:lnTo>
                <a:lnTo>
                  <a:pt x="1036851" y="201625"/>
                </a:lnTo>
                <a:lnTo>
                  <a:pt x="1029120" y="198042"/>
                </a:lnTo>
                <a:cubicBezTo>
                  <a:pt x="1021104" y="195096"/>
                  <a:pt x="1101729" y="180798"/>
                  <a:pt x="1113256" y="173389"/>
                </a:cubicBezTo>
                <a:lnTo>
                  <a:pt x="1184710" y="152398"/>
                </a:lnTo>
                <a:lnTo>
                  <a:pt x="1310965" y="166725"/>
                </a:lnTo>
                <a:cubicBezTo>
                  <a:pt x="1336372" y="131696"/>
                  <a:pt x="1403197" y="140119"/>
                  <a:pt x="1430934" y="119950"/>
                </a:cubicBezTo>
                <a:lnTo>
                  <a:pt x="1463118" y="119757"/>
                </a:lnTo>
                <a:lnTo>
                  <a:pt x="1493444" y="128262"/>
                </a:lnTo>
                <a:lnTo>
                  <a:pt x="1493168" y="131301"/>
                </a:lnTo>
                <a:cubicBezTo>
                  <a:pt x="1493827" y="133297"/>
                  <a:pt x="1495475" y="133471"/>
                  <a:pt x="1497974" y="132687"/>
                </a:cubicBezTo>
                <a:lnTo>
                  <a:pt x="1502355" y="130762"/>
                </a:lnTo>
                <a:lnTo>
                  <a:pt x="1508100" y="132372"/>
                </a:lnTo>
                <a:lnTo>
                  <a:pt x="1523822" y="135958"/>
                </a:lnTo>
                <a:lnTo>
                  <a:pt x="1528971" y="142145"/>
                </a:lnTo>
                <a:cubicBezTo>
                  <a:pt x="1544182" y="151821"/>
                  <a:pt x="1579536" y="139768"/>
                  <a:pt x="1590631" y="154682"/>
                </a:cubicBezTo>
                <a:lnTo>
                  <a:pt x="1609537" y="150462"/>
                </a:lnTo>
                <a:lnTo>
                  <a:pt x="1631335" y="160532"/>
                </a:lnTo>
                <a:cubicBezTo>
                  <a:pt x="1651445" y="168813"/>
                  <a:pt x="1672155" y="173541"/>
                  <a:pt x="1693983" y="164048"/>
                </a:cubicBezTo>
                <a:cubicBezTo>
                  <a:pt x="1686705" y="185321"/>
                  <a:pt x="1748101" y="157604"/>
                  <a:pt x="1763575" y="175690"/>
                </a:cubicBezTo>
                <a:cubicBezTo>
                  <a:pt x="1773286" y="190711"/>
                  <a:pt x="1794179" y="185800"/>
                  <a:pt x="1812709" y="188883"/>
                </a:cubicBezTo>
                <a:cubicBezTo>
                  <a:pt x="1830479" y="202932"/>
                  <a:pt x="1918180" y="204037"/>
                  <a:pt x="1945879" y="197052"/>
                </a:cubicBezTo>
                <a:cubicBezTo>
                  <a:pt x="1955185" y="193416"/>
                  <a:pt x="1964727" y="191072"/>
                  <a:pt x="1974418" y="189712"/>
                </a:cubicBezTo>
                <a:lnTo>
                  <a:pt x="2235555" y="226659"/>
                </a:lnTo>
                <a:cubicBezTo>
                  <a:pt x="2235555" y="166322"/>
                  <a:pt x="2881775" y="274380"/>
                  <a:pt x="2881775" y="21404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74EB8D-3782-9B04-60DE-E6DF7BB85314}"/>
              </a:ext>
            </a:extLst>
          </p:cNvPr>
          <p:cNvSpPr>
            <a:spLocks noGrp="1"/>
          </p:cNvSpPr>
          <p:nvPr>
            <p:ph type="title"/>
          </p:nvPr>
        </p:nvSpPr>
        <p:spPr>
          <a:xfrm>
            <a:off x="-1876034" y="5438633"/>
            <a:ext cx="9908274" cy="791569"/>
          </a:xfrm>
        </p:spPr>
        <p:txBody>
          <a:bodyPr vert="horz" lIns="91440" tIns="45720" rIns="91440" bIns="45720" rtlCol="0" anchor="b">
            <a:normAutofit/>
          </a:bodyPr>
          <a:lstStyle/>
          <a:p>
            <a:pPr algn="ctr"/>
            <a:r>
              <a:rPr lang="en-US" dirty="0"/>
              <a:t>Cps: challenges</a:t>
            </a:r>
          </a:p>
        </p:txBody>
      </p:sp>
      <p:sp>
        <p:nvSpPr>
          <p:cNvPr id="20" name="Freeform: Shape 19">
            <a:extLst>
              <a:ext uri="{FF2B5EF4-FFF2-40B4-BE49-F238E27FC236}">
                <a16:creationId xmlns:a16="http://schemas.microsoft.com/office/drawing/2014/main" id="{1BBFDD63-AD5F-4E42-979B-2FBDE345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855"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Rectangle 6">
            <a:extLst>
              <a:ext uri="{FF2B5EF4-FFF2-40B4-BE49-F238E27FC236}">
                <a16:creationId xmlns:a16="http://schemas.microsoft.com/office/drawing/2014/main" id="{C700A9C2-5B99-488A-8884-76AB40DEF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23294" y="457200"/>
            <a:ext cx="1186379"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10;&#10;Description automatically generated">
            <a:hlinkClick r:id="rId6"/>
            <a:extLst>
              <a:ext uri="{FF2B5EF4-FFF2-40B4-BE49-F238E27FC236}">
                <a16:creationId xmlns:a16="http://schemas.microsoft.com/office/drawing/2014/main" id="{D325405A-5E8C-F8DB-B60D-634AFBB615D5}"/>
              </a:ext>
            </a:extLst>
          </p:cNvPr>
          <p:cNvPicPr>
            <a:picLocks noGrp="1" noChangeAspect="1"/>
          </p:cNvPicPr>
          <p:nvPr>
            <p:ph idx="1"/>
          </p:nvPr>
        </p:nvPicPr>
        <p:blipFill>
          <a:blip r:embed="rId7"/>
          <a:stretch>
            <a:fillRect/>
          </a:stretch>
        </p:blipFill>
        <p:spPr>
          <a:xfrm>
            <a:off x="1880393" y="964146"/>
            <a:ext cx="3072183" cy="3723859"/>
          </a:xfrm>
          <a:prstGeom prst="rect">
            <a:avLst/>
          </a:prstGeom>
        </p:spPr>
      </p:pic>
      <p:sp>
        <p:nvSpPr>
          <p:cNvPr id="24" name="Freeform: Shape 23">
            <a:extLst>
              <a:ext uri="{FF2B5EF4-FFF2-40B4-BE49-F238E27FC236}">
                <a16:creationId xmlns:a16="http://schemas.microsoft.com/office/drawing/2014/main" id="{AABDB02C-700D-4121-B1D1-CCB58F4BE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339"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6">
            <a:extLst>
              <a:ext uri="{FF2B5EF4-FFF2-40B4-BE49-F238E27FC236}">
                <a16:creationId xmlns:a16="http://schemas.microsoft.com/office/drawing/2014/main" id="{0B1B938D-F136-428F-BAEA-A69ADA053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5513" y="437651"/>
            <a:ext cx="1084027"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omputer&#10;&#10;Description automatically generated">
            <a:extLst>
              <a:ext uri="{FF2B5EF4-FFF2-40B4-BE49-F238E27FC236}">
                <a16:creationId xmlns:a16="http://schemas.microsoft.com/office/drawing/2014/main" id="{9A24AA27-03FE-B732-D4F8-1A9CE2E9B19A}"/>
              </a:ext>
            </a:extLst>
          </p:cNvPr>
          <p:cNvPicPr>
            <a:picLocks noChangeAspect="1"/>
          </p:cNvPicPr>
          <p:nvPr/>
        </p:nvPicPr>
        <p:blipFill>
          <a:blip r:embed="rId8"/>
          <a:stretch>
            <a:fillRect/>
          </a:stretch>
        </p:blipFill>
        <p:spPr>
          <a:xfrm>
            <a:off x="6340135" y="1194449"/>
            <a:ext cx="4925667" cy="3263253"/>
          </a:xfrm>
          <a:prstGeom prst="rect">
            <a:avLst/>
          </a:prstGeom>
        </p:spPr>
      </p:pic>
      <p:sp>
        <p:nvSpPr>
          <p:cNvPr id="8" name="TextBox 7">
            <a:extLst>
              <a:ext uri="{FF2B5EF4-FFF2-40B4-BE49-F238E27FC236}">
                <a16:creationId xmlns:a16="http://schemas.microsoft.com/office/drawing/2014/main" id="{EF3A5B8E-6FF4-0C1A-CF96-7E168A46A4B0}"/>
              </a:ext>
            </a:extLst>
          </p:cNvPr>
          <p:cNvSpPr txBox="1"/>
          <p:nvPr/>
        </p:nvSpPr>
        <p:spPr>
          <a:xfrm>
            <a:off x="6393655" y="5154370"/>
            <a:ext cx="5514975" cy="2031325"/>
          </a:xfrm>
          <a:prstGeom prst="rect">
            <a:avLst/>
          </a:prstGeom>
          <a:noFill/>
        </p:spPr>
        <p:txBody>
          <a:bodyPr wrap="square" rtlCol="0">
            <a:spAutoFit/>
          </a:bodyPr>
          <a:lstStyle/>
          <a:p>
            <a:pPr marL="342900" indent="-342900">
              <a:buAutoNum type="arabicPeriod"/>
            </a:pPr>
            <a:r>
              <a:rPr lang="en-GB" dirty="0"/>
              <a:t>Disparities in CPS decision making</a:t>
            </a:r>
          </a:p>
          <a:p>
            <a:pPr marL="342900" indent="-342900">
              <a:buAutoNum type="arabicPeriod"/>
            </a:pPr>
            <a:r>
              <a:rPr lang="en-GB" dirty="0"/>
              <a:t>‘Not guilty’ verdicts in high profile cases</a:t>
            </a:r>
          </a:p>
          <a:p>
            <a:pPr marL="342900" indent="-342900">
              <a:buAutoNum type="arabicPeriod"/>
            </a:pPr>
            <a:r>
              <a:rPr lang="en-GB" dirty="0"/>
              <a:t>Showing value for money as a publicly funded service</a:t>
            </a:r>
          </a:p>
          <a:p>
            <a:pPr marL="342900" indent="-342900">
              <a:buAutoNum type="arabicPeriod"/>
            </a:pPr>
            <a:r>
              <a:rPr lang="en-GB" dirty="0"/>
              <a:t>Privatisation</a:t>
            </a:r>
          </a:p>
          <a:p>
            <a:pPr marL="342900" indent="-342900">
              <a:buAutoNum type="arabicPeriod"/>
            </a:pPr>
            <a:r>
              <a:rPr lang="en-GB" dirty="0"/>
              <a:t>Workforce diversity</a:t>
            </a:r>
          </a:p>
          <a:p>
            <a:pPr marL="342900" indent="-342900">
              <a:buAutoNum type="arabicPeriod"/>
            </a:pPr>
            <a:endParaRPr lang="en-GB" dirty="0"/>
          </a:p>
          <a:p>
            <a:pPr marL="342900" indent="-342900">
              <a:buAutoNum type="arabicPeriod"/>
            </a:pPr>
            <a:endParaRPr lang="en-GB" dirty="0"/>
          </a:p>
        </p:txBody>
      </p:sp>
    </p:spTree>
    <p:extLst>
      <p:ext uri="{BB962C8B-B14F-4D97-AF65-F5344CB8AC3E}">
        <p14:creationId xmlns:p14="http://schemas.microsoft.com/office/powerpoint/2010/main" val="34137130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pic>
        <p:nvPicPr>
          <p:cNvPr id="5" name="Content Placeholder 4" descr="A close-up of a tablet&#10;&#10;Description automatically generated">
            <a:hlinkClick r:id="rId6"/>
            <a:extLst>
              <a:ext uri="{FF2B5EF4-FFF2-40B4-BE49-F238E27FC236}">
                <a16:creationId xmlns:a16="http://schemas.microsoft.com/office/drawing/2014/main" id="{71263C28-2A15-E9C5-CFCE-C648B9C6F74B}"/>
              </a:ext>
            </a:extLst>
          </p:cNvPr>
          <p:cNvPicPr>
            <a:picLocks noGrp="1" noChangeAspect="1"/>
          </p:cNvPicPr>
          <p:nvPr>
            <p:ph idx="1"/>
          </p:nvPr>
        </p:nvPicPr>
        <p:blipFill>
          <a:blip r:embed="rId7"/>
          <a:srcRect r="7999" b="-1"/>
          <a:stretch/>
        </p:blipFill>
        <p:spPr>
          <a:xfrm>
            <a:off x="1" y="11"/>
            <a:ext cx="12191999" cy="6857989"/>
          </a:xfrm>
          <a:prstGeom prst="rect">
            <a:avLst/>
          </a:prstGeom>
        </p:spPr>
      </p:pic>
      <p:sp useBgFill="1">
        <p:nvSpPr>
          <p:cNvPr id="16" name="Freeform: Shape 15">
            <a:extLst>
              <a:ext uri="{FF2B5EF4-FFF2-40B4-BE49-F238E27FC236}">
                <a16:creationId xmlns:a16="http://schemas.microsoft.com/office/drawing/2014/main" id="{F6EE1C8D-9233-4EBC-9B68-862FDCA26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2"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48F92359-2883-4C1D-972D-BF52F3F41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906504"/>
            <a:ext cx="12192000" cy="1951997"/>
          </a:xfrm>
          <a:custGeom>
            <a:avLst/>
            <a:gdLst>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285754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70574 w 12192002"/>
              <a:gd name="connsiteY170" fmla="*/ 202276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372883 w 12192002"/>
              <a:gd name="connsiteY181" fmla="*/ 199670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35046 w 12192002"/>
              <a:gd name="connsiteY180" fmla="*/ 189089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87906 w 12192002"/>
              <a:gd name="connsiteY139" fmla="*/ 322233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33790 w 12192002"/>
              <a:gd name="connsiteY95" fmla="*/ 99093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4140 w 12192002"/>
              <a:gd name="connsiteY96" fmla="*/ 1007396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34979 w 12192002"/>
              <a:gd name="connsiteY94" fmla="*/ 1013094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984253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684760 w 12192002"/>
              <a:gd name="connsiteY92" fmla="*/ 929360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64181 w 12192002"/>
              <a:gd name="connsiteY91" fmla="*/ 888450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29660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54857 w 12192002"/>
              <a:gd name="connsiteY94" fmla="*/ 111248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74735 w 12192002"/>
              <a:gd name="connsiteY94" fmla="*/ 1132363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25839 w 12192002"/>
              <a:gd name="connsiteY95" fmla="*/ 1110203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44187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 name="connsiteX0" fmla="*/ 5626960 w 12192002"/>
              <a:gd name="connsiteY0" fmla="*/ 0 h 2122526"/>
              <a:gd name="connsiteX1" fmla="*/ 5758918 w 12192002"/>
              <a:gd name="connsiteY1" fmla="*/ 1023 h 2122526"/>
              <a:gd name="connsiteX2" fmla="*/ 5957375 w 12192002"/>
              <a:gd name="connsiteY2" fmla="*/ 16715 h 2122526"/>
              <a:gd name="connsiteX3" fmla="*/ 6010090 w 12192002"/>
              <a:gd name="connsiteY3" fmla="*/ 20359 h 2122526"/>
              <a:gd name="connsiteX4" fmla="*/ 6041282 w 12192002"/>
              <a:gd name="connsiteY4" fmla="*/ 15266 h 2122526"/>
              <a:gd name="connsiteX5" fmla="*/ 6048637 w 12192002"/>
              <a:gd name="connsiteY5" fmla="*/ 6917 h 2122526"/>
              <a:gd name="connsiteX6" fmla="*/ 6068529 w 12192002"/>
              <a:gd name="connsiteY6" fmla="*/ 7600 h 2122526"/>
              <a:gd name="connsiteX7" fmla="*/ 6073847 w 12192002"/>
              <a:gd name="connsiteY7" fmla="*/ 6063 h 2122526"/>
              <a:gd name="connsiteX8" fmla="*/ 6168673 w 12192002"/>
              <a:gd name="connsiteY8" fmla="*/ 26525 h 2122526"/>
              <a:gd name="connsiteX9" fmla="*/ 6317559 w 12192002"/>
              <a:gd name="connsiteY9" fmla="*/ 28612 h 2122526"/>
              <a:gd name="connsiteX10" fmla="*/ 6549454 w 12192002"/>
              <a:gd name="connsiteY10" fmla="*/ 75412 h 2122526"/>
              <a:gd name="connsiteX11" fmla="*/ 6708221 w 12192002"/>
              <a:gd name="connsiteY11" fmla="*/ 104188 h 2122526"/>
              <a:gd name="connsiteX12" fmla="*/ 6904145 w 12192002"/>
              <a:gd name="connsiteY12" fmla="*/ 132143 h 2122526"/>
              <a:gd name="connsiteX13" fmla="*/ 7018495 w 12192002"/>
              <a:gd name="connsiteY13" fmla="*/ 161649 h 2122526"/>
              <a:gd name="connsiteX14" fmla="*/ 7096987 w 12192002"/>
              <a:gd name="connsiteY14" fmla="*/ 161275 h 2122526"/>
              <a:gd name="connsiteX15" fmla="*/ 7170807 w 12192002"/>
              <a:gd name="connsiteY15" fmla="*/ 173503 h 2122526"/>
              <a:gd name="connsiteX16" fmla="*/ 7197003 w 12192002"/>
              <a:gd name="connsiteY16" fmla="*/ 178151 h 2122526"/>
              <a:gd name="connsiteX17" fmla="*/ 7201101 w 12192002"/>
              <a:gd name="connsiteY17" fmla="*/ 183509 h 2122526"/>
              <a:gd name="connsiteX18" fmla="*/ 7218559 w 12192002"/>
              <a:gd name="connsiteY18" fmla="*/ 188059 h 2122526"/>
              <a:gd name="connsiteX19" fmla="*/ 7310852 w 12192002"/>
              <a:gd name="connsiteY19" fmla="*/ 213308 h 2122526"/>
              <a:gd name="connsiteX20" fmla="*/ 7312179 w 12192002"/>
              <a:gd name="connsiteY20" fmla="*/ 211866 h 2122526"/>
              <a:gd name="connsiteX21" fmla="*/ 7405390 w 12192002"/>
              <a:gd name="connsiteY21" fmla="*/ 202271 h 2122526"/>
              <a:gd name="connsiteX22" fmla="*/ 7495794 w 12192002"/>
              <a:gd name="connsiteY22" fmla="*/ 194166 h 2122526"/>
              <a:gd name="connsiteX23" fmla="*/ 7507039 w 12192002"/>
              <a:gd name="connsiteY23" fmla="*/ 196118 h 2122526"/>
              <a:gd name="connsiteX24" fmla="*/ 7507411 w 12192002"/>
              <a:gd name="connsiteY24" fmla="*/ 195791 h 2122526"/>
              <a:gd name="connsiteX25" fmla="*/ 7519570 w 12192002"/>
              <a:gd name="connsiteY25" fmla="*/ 197126 h 2122526"/>
              <a:gd name="connsiteX26" fmla="*/ 7527542 w 12192002"/>
              <a:gd name="connsiteY26" fmla="*/ 199679 h 2122526"/>
              <a:gd name="connsiteX27" fmla="*/ 7614346 w 12192002"/>
              <a:gd name="connsiteY27" fmla="*/ 205507 h 2122526"/>
              <a:gd name="connsiteX28" fmla="*/ 7718744 w 12192002"/>
              <a:gd name="connsiteY28" fmla="*/ 202036 h 2122526"/>
              <a:gd name="connsiteX29" fmla="*/ 7905407 w 12192002"/>
              <a:gd name="connsiteY29" fmla="*/ 227751 h 2122526"/>
              <a:gd name="connsiteX30" fmla="*/ 8090271 w 12192002"/>
              <a:gd name="connsiteY30" fmla="*/ 269724 h 2122526"/>
              <a:gd name="connsiteX31" fmla="*/ 8245834 w 12192002"/>
              <a:gd name="connsiteY31" fmla="*/ 315885 h 2122526"/>
              <a:gd name="connsiteX32" fmla="*/ 8252033 w 12192002"/>
              <a:gd name="connsiteY32" fmla="*/ 328877 h 2122526"/>
              <a:gd name="connsiteX33" fmla="*/ 8263376 w 12192002"/>
              <a:gd name="connsiteY33" fmla="*/ 338720 h 2122526"/>
              <a:gd name="connsiteX34" fmla="*/ 8266075 w 12192002"/>
              <a:gd name="connsiteY34" fmla="*/ 338490 h 2122526"/>
              <a:gd name="connsiteX35" fmla="*/ 8283149 w 12192002"/>
              <a:gd name="connsiteY35" fmla="*/ 345665 h 2122526"/>
              <a:gd name="connsiteX36" fmla="*/ 8284276 w 12192002"/>
              <a:gd name="connsiteY36" fmla="*/ 350108 h 2122526"/>
              <a:gd name="connsiteX37" fmla="*/ 8295173 w 12192002"/>
              <a:gd name="connsiteY37" fmla="*/ 355931 h 2122526"/>
              <a:gd name="connsiteX38" fmla="*/ 8314432 w 12192002"/>
              <a:gd name="connsiteY38" fmla="*/ 369826 h 2122526"/>
              <a:gd name="connsiteX39" fmla="*/ 8320104 w 12192002"/>
              <a:gd name="connsiteY39" fmla="*/ 370152 h 2122526"/>
              <a:gd name="connsiteX40" fmla="*/ 8352372 w 12192002"/>
              <a:gd name="connsiteY40" fmla="*/ 387570 h 2122526"/>
              <a:gd name="connsiteX41" fmla="*/ 8353799 w 12192002"/>
              <a:gd name="connsiteY41" fmla="*/ 386730 h 2122526"/>
              <a:gd name="connsiteX42" fmla="*/ 8367182 w 12192002"/>
              <a:gd name="connsiteY42" fmla="*/ 386924 h 2122526"/>
              <a:gd name="connsiteX43" fmla="*/ 8490249 w 12192002"/>
              <a:gd name="connsiteY43" fmla="*/ 400966 h 2122526"/>
              <a:gd name="connsiteX44" fmla="*/ 8497594 w 12192002"/>
              <a:gd name="connsiteY44" fmla="*/ 404016 h 2122526"/>
              <a:gd name="connsiteX45" fmla="*/ 8497968 w 12192002"/>
              <a:gd name="connsiteY45" fmla="*/ 403837 h 2122526"/>
              <a:gd name="connsiteX46" fmla="*/ 8506167 w 12192002"/>
              <a:gd name="connsiteY46" fmla="*/ 406575 h 2122526"/>
              <a:gd name="connsiteX47" fmla="*/ 8510983 w 12192002"/>
              <a:gd name="connsiteY47" fmla="*/ 409576 h 2122526"/>
              <a:gd name="connsiteX48" fmla="*/ 8525230 w 12192002"/>
              <a:gd name="connsiteY48" fmla="*/ 415491 h 2122526"/>
              <a:gd name="connsiteX49" fmla="*/ 8596071 w 12192002"/>
              <a:gd name="connsiteY49" fmla="*/ 400649 h 2122526"/>
              <a:gd name="connsiteX50" fmla="*/ 8707847 w 12192002"/>
              <a:gd name="connsiteY50" fmla="*/ 409221 h 2122526"/>
              <a:gd name="connsiteX51" fmla="*/ 8752444 w 12192002"/>
              <a:gd name="connsiteY51" fmla="*/ 411322 h 2122526"/>
              <a:gd name="connsiteX52" fmla="*/ 8928988 w 12192002"/>
              <a:gd name="connsiteY52" fmla="*/ 430554 h 2122526"/>
              <a:gd name="connsiteX53" fmla="*/ 8963048 w 12192002"/>
              <a:gd name="connsiteY53" fmla="*/ 427366 h 2122526"/>
              <a:gd name="connsiteX54" fmla="*/ 8968011 w 12192002"/>
              <a:gd name="connsiteY54" fmla="*/ 425141 h 2122526"/>
              <a:gd name="connsiteX55" fmla="*/ 8974337 w 12192002"/>
              <a:gd name="connsiteY55" fmla="*/ 424441 h 2122526"/>
              <a:gd name="connsiteX56" fmla="*/ 8990394 w 12192002"/>
              <a:gd name="connsiteY56" fmla="*/ 427667 h 2122526"/>
              <a:gd name="connsiteX57" fmla="*/ 8996232 w 12192002"/>
              <a:gd name="connsiteY57" fmla="*/ 429728 h 2122526"/>
              <a:gd name="connsiteX58" fmla="*/ 9005201 w 12192002"/>
              <a:gd name="connsiteY58" fmla="*/ 430939 h 2122526"/>
              <a:gd name="connsiteX59" fmla="*/ 9005486 w 12192002"/>
              <a:gd name="connsiteY59" fmla="*/ 430699 h 2122526"/>
              <a:gd name="connsiteX60" fmla="*/ 9053453 w 12192002"/>
              <a:gd name="connsiteY60" fmla="*/ 433984 h 2122526"/>
              <a:gd name="connsiteX61" fmla="*/ 9113812 w 12192002"/>
              <a:gd name="connsiteY61" fmla="*/ 425670 h 2122526"/>
              <a:gd name="connsiteX62" fmla="*/ 9137318 w 12192002"/>
              <a:gd name="connsiteY62" fmla="*/ 424304 h 2122526"/>
              <a:gd name="connsiteX63" fmla="*/ 9150210 w 12192002"/>
              <a:gd name="connsiteY63" fmla="*/ 422135 h 2122526"/>
              <a:gd name="connsiteX64" fmla="*/ 9151232 w 12192002"/>
              <a:gd name="connsiteY64" fmla="*/ 421070 h 2122526"/>
              <a:gd name="connsiteX65" fmla="*/ 9189246 w 12192002"/>
              <a:gd name="connsiteY65" fmla="*/ 432272 h 2122526"/>
              <a:gd name="connsiteX66" fmla="*/ 9194810 w 12192002"/>
              <a:gd name="connsiteY66" fmla="*/ 441511 h 2122526"/>
              <a:gd name="connsiteX67" fmla="*/ 9231370 w 12192002"/>
              <a:gd name="connsiteY67" fmla="*/ 451590 h 2122526"/>
              <a:gd name="connsiteX68" fmla="*/ 9343052 w 12192002"/>
              <a:gd name="connsiteY68" fmla="*/ 503495 h 2122526"/>
              <a:gd name="connsiteX69" fmla="*/ 9584507 w 12192002"/>
              <a:gd name="connsiteY69" fmla="*/ 549197 h 2122526"/>
              <a:gd name="connsiteX70" fmla="*/ 9728309 w 12192002"/>
              <a:gd name="connsiteY70" fmla="*/ 560617 h 2122526"/>
              <a:gd name="connsiteX71" fmla="*/ 9847792 w 12192002"/>
              <a:gd name="connsiteY71" fmla="*/ 580824 h 2122526"/>
              <a:gd name="connsiteX72" fmla="*/ 9960019 w 12192002"/>
              <a:gd name="connsiteY72" fmla="*/ 587592 h 2122526"/>
              <a:gd name="connsiteX73" fmla="*/ 10039240 w 12192002"/>
              <a:gd name="connsiteY73" fmla="*/ 603107 h 2122526"/>
              <a:gd name="connsiteX74" fmla="*/ 10082169 w 12192002"/>
              <a:gd name="connsiteY74" fmla="*/ 601443 h 2122526"/>
              <a:gd name="connsiteX75" fmla="*/ 10126500 w 12192002"/>
              <a:gd name="connsiteY75" fmla="*/ 603538 h 2122526"/>
              <a:gd name="connsiteX76" fmla="*/ 10261101 w 12192002"/>
              <a:gd name="connsiteY76" fmla="*/ 615053 h 2122526"/>
              <a:gd name="connsiteX77" fmla="*/ 10336855 w 12192002"/>
              <a:gd name="connsiteY77" fmla="*/ 624804 h 2122526"/>
              <a:gd name="connsiteX78" fmla="*/ 10383868 w 12192002"/>
              <a:gd name="connsiteY78" fmla="*/ 625415 h 2122526"/>
              <a:gd name="connsiteX79" fmla="*/ 10445984 w 12192002"/>
              <a:gd name="connsiteY79" fmla="*/ 629262 h 2122526"/>
              <a:gd name="connsiteX80" fmla="*/ 10519280 w 12192002"/>
              <a:gd name="connsiteY80" fmla="*/ 631320 h 2122526"/>
              <a:gd name="connsiteX81" fmla="*/ 10644619 w 12192002"/>
              <a:gd name="connsiteY81" fmla="*/ 651566 h 2122526"/>
              <a:gd name="connsiteX82" fmla="*/ 10857724 w 12192002"/>
              <a:gd name="connsiteY82" fmla="*/ 712684 h 2122526"/>
              <a:gd name="connsiteX83" fmla="*/ 10951063 w 12192002"/>
              <a:gd name="connsiteY83" fmla="*/ 725767 h 2122526"/>
              <a:gd name="connsiteX84" fmla="*/ 11030956 w 12192002"/>
              <a:gd name="connsiteY84" fmla="*/ 721011 h 2122526"/>
              <a:gd name="connsiteX85" fmla="*/ 11085938 w 12192002"/>
              <a:gd name="connsiteY85" fmla="*/ 723892 h 2122526"/>
              <a:gd name="connsiteX86" fmla="*/ 11143411 w 12192002"/>
              <a:gd name="connsiteY86" fmla="*/ 733141 h 2122526"/>
              <a:gd name="connsiteX87" fmla="*/ 11195087 w 12192002"/>
              <a:gd name="connsiteY87" fmla="*/ 732494 h 2122526"/>
              <a:gd name="connsiteX88" fmla="*/ 11273972 w 12192002"/>
              <a:gd name="connsiteY88" fmla="*/ 753513 h 2122526"/>
              <a:gd name="connsiteX89" fmla="*/ 11369715 w 12192002"/>
              <a:gd name="connsiteY89" fmla="*/ 813181 h 2122526"/>
              <a:gd name="connsiteX90" fmla="*/ 11462695 w 12192002"/>
              <a:gd name="connsiteY90" fmla="*/ 874654 h 2122526"/>
              <a:gd name="connsiteX91" fmla="*/ 11516473 w 12192002"/>
              <a:gd name="connsiteY91" fmla="*/ 928206 h 2122526"/>
              <a:gd name="connsiteX92" fmla="*/ 11585369 w 12192002"/>
              <a:gd name="connsiteY92" fmla="*/ 1004898 h 2122526"/>
              <a:gd name="connsiteX93" fmla="*/ 11712382 w 12192002"/>
              <a:gd name="connsiteY93" fmla="*/ 1047864 h 2122526"/>
              <a:gd name="connsiteX94" fmla="*/ 11894613 w 12192002"/>
              <a:gd name="connsiteY94" fmla="*/ 1148265 h 2122526"/>
              <a:gd name="connsiteX95" fmla="*/ 11917888 w 12192002"/>
              <a:gd name="connsiteY95" fmla="*/ 1126105 h 2122526"/>
              <a:gd name="connsiteX96" fmla="*/ 12080164 w 12192002"/>
              <a:gd name="connsiteY96" fmla="*/ 1090885 h 2122526"/>
              <a:gd name="connsiteX97" fmla="*/ 12140863 w 12192002"/>
              <a:gd name="connsiteY97" fmla="*/ 1035036 h 2122526"/>
              <a:gd name="connsiteX98" fmla="*/ 12192002 w 12192002"/>
              <a:gd name="connsiteY98" fmla="*/ 1015838 h 2122526"/>
              <a:gd name="connsiteX99" fmla="*/ 12192002 w 12192002"/>
              <a:gd name="connsiteY99" fmla="*/ 1955549 h 2122526"/>
              <a:gd name="connsiteX100" fmla="*/ 12192000 w 12192002"/>
              <a:gd name="connsiteY100" fmla="*/ 1955549 h 2122526"/>
              <a:gd name="connsiteX101" fmla="*/ 12192000 w 12192002"/>
              <a:gd name="connsiteY101" fmla="*/ 2122526 h 2122526"/>
              <a:gd name="connsiteX102" fmla="*/ 0 w 12192002"/>
              <a:gd name="connsiteY102" fmla="*/ 2122526 h 2122526"/>
              <a:gd name="connsiteX103" fmla="*/ 0 w 12192002"/>
              <a:gd name="connsiteY103" fmla="*/ 1348327 h 2122526"/>
              <a:gd name="connsiteX104" fmla="*/ 2 w 12192002"/>
              <a:gd name="connsiteY104" fmla="*/ 1348327 h 2122526"/>
              <a:gd name="connsiteX105" fmla="*/ 2 w 12192002"/>
              <a:gd name="connsiteY105" fmla="*/ 592017 h 2122526"/>
              <a:gd name="connsiteX106" fmla="*/ 15526 w 12192002"/>
              <a:gd name="connsiteY106" fmla="*/ 586548 h 2122526"/>
              <a:gd name="connsiteX107" fmla="*/ 118381 w 12192002"/>
              <a:gd name="connsiteY107" fmla="*/ 583692 h 2122526"/>
              <a:gd name="connsiteX108" fmla="*/ 292435 w 12192002"/>
              <a:gd name="connsiteY108" fmla="*/ 531887 h 2122526"/>
              <a:gd name="connsiteX109" fmla="*/ 404015 w 12192002"/>
              <a:gd name="connsiteY109" fmla="*/ 511191 h 2122526"/>
              <a:gd name="connsiteX110" fmla="*/ 445099 w 12192002"/>
              <a:gd name="connsiteY110" fmla="*/ 505368 h 2122526"/>
              <a:gd name="connsiteX111" fmla="*/ 571717 w 12192002"/>
              <a:gd name="connsiteY111" fmla="*/ 467338 h 2122526"/>
              <a:gd name="connsiteX112" fmla="*/ 578535 w 12192002"/>
              <a:gd name="connsiteY112" fmla="*/ 467527 h 2122526"/>
              <a:gd name="connsiteX113" fmla="*/ 596792 w 12192002"/>
              <a:gd name="connsiteY113" fmla="*/ 464875 h 2122526"/>
              <a:gd name="connsiteX114" fmla="*/ 708875 w 12192002"/>
              <a:gd name="connsiteY114" fmla="*/ 422017 h 2122526"/>
              <a:gd name="connsiteX115" fmla="*/ 719742 w 12192002"/>
              <a:gd name="connsiteY115" fmla="*/ 416340 h 2122526"/>
              <a:gd name="connsiteX116" fmla="*/ 720047 w 12192002"/>
              <a:gd name="connsiteY116" fmla="*/ 415078 h 2122526"/>
              <a:gd name="connsiteX117" fmla="*/ 763053 w 12192002"/>
              <a:gd name="connsiteY117" fmla="*/ 414307 h 2122526"/>
              <a:gd name="connsiteX118" fmla="*/ 767901 w 12192002"/>
              <a:gd name="connsiteY118" fmla="*/ 412086 h 2122526"/>
              <a:gd name="connsiteX119" fmla="*/ 797041 w 12192002"/>
              <a:gd name="connsiteY119" fmla="*/ 414293 h 2122526"/>
              <a:gd name="connsiteX120" fmla="*/ 811506 w 12192002"/>
              <a:gd name="connsiteY120" fmla="*/ 413988 h 2122526"/>
              <a:gd name="connsiteX121" fmla="*/ 816809 w 12192002"/>
              <a:gd name="connsiteY121" fmla="*/ 416882 h 2122526"/>
              <a:gd name="connsiteX122" fmla="*/ 837540 w 12192002"/>
              <a:gd name="connsiteY122" fmla="*/ 414918 h 2122526"/>
              <a:gd name="connsiteX123" fmla="*/ 858269 w 12192002"/>
              <a:gd name="connsiteY123" fmla="*/ 416131 h 2122526"/>
              <a:gd name="connsiteX124" fmla="*/ 948732 w 12192002"/>
              <a:gd name="connsiteY124" fmla="*/ 404293 h 2122526"/>
              <a:gd name="connsiteX125" fmla="*/ 1149979 w 12192002"/>
              <a:gd name="connsiteY125" fmla="*/ 406698 h 2122526"/>
              <a:gd name="connsiteX126" fmla="*/ 1496110 w 12192002"/>
              <a:gd name="connsiteY126" fmla="*/ 357263 h 2122526"/>
              <a:gd name="connsiteX127" fmla="*/ 1608669 w 12192002"/>
              <a:gd name="connsiteY127" fmla="*/ 331673 h 2122526"/>
              <a:gd name="connsiteX128" fmla="*/ 1675071 w 12192002"/>
              <a:gd name="connsiteY128" fmla="*/ 324776 h 2122526"/>
              <a:gd name="connsiteX129" fmla="*/ 1738204 w 12192002"/>
              <a:gd name="connsiteY129" fmla="*/ 308427 h 2122526"/>
              <a:gd name="connsiteX130" fmla="*/ 1786655 w 12192002"/>
              <a:gd name="connsiteY130" fmla="*/ 303376 h 2122526"/>
              <a:gd name="connsiteX131" fmla="*/ 1873080 w 12192002"/>
              <a:gd name="connsiteY131" fmla="*/ 330998 h 2122526"/>
              <a:gd name="connsiteX132" fmla="*/ 1921650 w 12192002"/>
              <a:gd name="connsiteY132" fmla="*/ 332593 h 2122526"/>
              <a:gd name="connsiteX133" fmla="*/ 1928172 w 12192002"/>
              <a:gd name="connsiteY133" fmla="*/ 327762 h 2122526"/>
              <a:gd name="connsiteX134" fmla="*/ 1997356 w 12192002"/>
              <a:gd name="connsiteY134" fmla="*/ 349707 h 2122526"/>
              <a:gd name="connsiteX135" fmla="*/ 2094665 w 12192002"/>
              <a:gd name="connsiteY135" fmla="*/ 341687 h 2122526"/>
              <a:gd name="connsiteX136" fmla="*/ 2208578 w 12192002"/>
              <a:gd name="connsiteY136" fmla="*/ 324976 h 2122526"/>
              <a:gd name="connsiteX137" fmla="*/ 2315112 w 12192002"/>
              <a:gd name="connsiteY137" fmla="*/ 319743 h 2122526"/>
              <a:gd name="connsiteX138" fmla="*/ 2443255 w 12192002"/>
              <a:gd name="connsiteY138" fmla="*/ 328210 h 2122526"/>
              <a:gd name="connsiteX139" fmla="*/ 2568028 w 12192002"/>
              <a:gd name="connsiteY139" fmla="*/ 342111 h 2122526"/>
              <a:gd name="connsiteX140" fmla="*/ 2646527 w 12192002"/>
              <a:gd name="connsiteY140" fmla="*/ 315870 h 2122526"/>
              <a:gd name="connsiteX141" fmla="*/ 2781569 w 12192002"/>
              <a:gd name="connsiteY141" fmla="*/ 326406 h 2122526"/>
              <a:gd name="connsiteX142" fmla="*/ 3030291 w 12192002"/>
              <a:gd name="connsiteY142" fmla="*/ 348227 h 2122526"/>
              <a:gd name="connsiteX143" fmla="*/ 3142556 w 12192002"/>
              <a:gd name="connsiteY143" fmla="*/ 350870 h 2122526"/>
              <a:gd name="connsiteX144" fmla="*/ 3262356 w 12192002"/>
              <a:gd name="connsiteY144" fmla="*/ 358645 h 2122526"/>
              <a:gd name="connsiteX145" fmla="*/ 3341698 w 12192002"/>
              <a:gd name="connsiteY145" fmla="*/ 364522 h 2122526"/>
              <a:gd name="connsiteX146" fmla="*/ 3344026 w 12192002"/>
              <a:gd name="connsiteY146" fmla="*/ 363547 h 2122526"/>
              <a:gd name="connsiteX147" fmla="*/ 3363888 w 12192002"/>
              <a:gd name="connsiteY147" fmla="*/ 365229 h 2122526"/>
              <a:gd name="connsiteX148" fmla="*/ 3400728 w 12192002"/>
              <a:gd name="connsiteY148" fmla="*/ 382181 h 2122526"/>
              <a:gd name="connsiteX149" fmla="*/ 3473223 w 12192002"/>
              <a:gd name="connsiteY149" fmla="*/ 370133 h 2122526"/>
              <a:gd name="connsiteX150" fmla="*/ 3536135 w 12192002"/>
              <a:gd name="connsiteY150" fmla="*/ 366472 h 2122526"/>
              <a:gd name="connsiteX151" fmla="*/ 3585978 w 12192002"/>
              <a:gd name="connsiteY151" fmla="*/ 356773 h 2122526"/>
              <a:gd name="connsiteX152" fmla="*/ 3594501 w 12192002"/>
              <a:gd name="connsiteY152" fmla="*/ 357463 h 2122526"/>
              <a:gd name="connsiteX153" fmla="*/ 3594736 w 12192002"/>
              <a:gd name="connsiteY153" fmla="*/ 357194 h 2122526"/>
              <a:gd name="connsiteX154" fmla="*/ 3603855 w 12192002"/>
              <a:gd name="connsiteY154" fmla="*/ 357358 h 2122526"/>
              <a:gd name="connsiteX155" fmla="*/ 3610035 w 12192002"/>
              <a:gd name="connsiteY155" fmla="*/ 358720 h 2122526"/>
              <a:gd name="connsiteX156" fmla="*/ 3682513 w 12192002"/>
              <a:gd name="connsiteY156" fmla="*/ 326449 h 2122526"/>
              <a:gd name="connsiteX157" fmla="*/ 3789760 w 12192002"/>
              <a:gd name="connsiteY157" fmla="*/ 302526 h 2122526"/>
              <a:gd name="connsiteX158" fmla="*/ 3897275 w 12192002"/>
              <a:gd name="connsiteY158" fmla="*/ 282288 h 2122526"/>
              <a:gd name="connsiteX159" fmla="*/ 3936846 w 12192002"/>
              <a:gd name="connsiteY159" fmla="*/ 276633 h 2122526"/>
              <a:gd name="connsiteX160" fmla="*/ 4004538 w 12192002"/>
              <a:gd name="connsiteY160" fmla="*/ 259176 h 2122526"/>
              <a:gd name="connsiteX161" fmla="*/ 4033778 w 12192002"/>
              <a:gd name="connsiteY161" fmla="*/ 246608 h 2122526"/>
              <a:gd name="connsiteX162" fmla="*/ 4035363 w 12192002"/>
              <a:gd name="connsiteY162" fmla="*/ 246843 h 2122526"/>
              <a:gd name="connsiteX163" fmla="*/ 4036996 w 12192002"/>
              <a:gd name="connsiteY163" fmla="*/ 243176 h 2122526"/>
              <a:gd name="connsiteX164" fmla="*/ 4042364 w 12192002"/>
              <a:gd name="connsiteY164" fmla="*/ 240742 h 2122526"/>
              <a:gd name="connsiteX165" fmla="*/ 4058954 w 12192002"/>
              <a:gd name="connsiteY165" fmla="*/ 239121 h 2122526"/>
              <a:gd name="connsiteX166" fmla="*/ 4065510 w 12192002"/>
              <a:gd name="connsiteY166" fmla="*/ 239339 h 2122526"/>
              <a:gd name="connsiteX167" fmla="*/ 4074427 w 12192002"/>
              <a:gd name="connsiteY167" fmla="*/ 237895 h 2122526"/>
              <a:gd name="connsiteX168" fmla="*/ 4074546 w 12192002"/>
              <a:gd name="connsiteY168" fmla="*/ 237596 h 2122526"/>
              <a:gd name="connsiteX169" fmla="*/ 4083097 w 12192002"/>
              <a:gd name="connsiteY169" fmla="*/ 236761 h 2122526"/>
              <a:gd name="connsiteX170" fmla="*/ 4142745 w 12192002"/>
              <a:gd name="connsiteY170" fmla="*/ 210228 h 2122526"/>
              <a:gd name="connsiteX171" fmla="*/ 4191248 w 12192002"/>
              <a:gd name="connsiteY171" fmla="*/ 194363 h 2122526"/>
              <a:gd name="connsiteX172" fmla="*/ 4201744 w 12192002"/>
              <a:gd name="connsiteY172" fmla="*/ 188729 h 2122526"/>
              <a:gd name="connsiteX173" fmla="*/ 4202048 w 12192002"/>
              <a:gd name="connsiteY173" fmla="*/ 187470 h 2122526"/>
              <a:gd name="connsiteX174" fmla="*/ 4248116 w 12192002"/>
              <a:gd name="connsiteY174" fmla="*/ 184675 h 2122526"/>
              <a:gd name="connsiteX175" fmla="*/ 4276141 w 12192002"/>
              <a:gd name="connsiteY175" fmla="*/ 186999 h 2122526"/>
              <a:gd name="connsiteX176" fmla="*/ 4290062 w 12192002"/>
              <a:gd name="connsiteY176" fmla="*/ 186753 h 2122526"/>
              <a:gd name="connsiteX177" fmla="*/ 4295143 w 12192002"/>
              <a:gd name="connsiteY177" fmla="*/ 189670 h 2122526"/>
              <a:gd name="connsiteX178" fmla="*/ 4315108 w 12192002"/>
              <a:gd name="connsiteY178" fmla="*/ 187791 h 2122526"/>
              <a:gd name="connsiteX179" fmla="*/ 4316965 w 12192002"/>
              <a:gd name="connsiteY179" fmla="*/ 186450 h 2122526"/>
              <a:gd name="connsiteX180" fmla="*/ 4362875 w 12192002"/>
              <a:gd name="connsiteY180" fmla="*/ 193065 h 2122526"/>
              <a:gd name="connsiteX181" fmla="*/ 4428542 w 12192002"/>
              <a:gd name="connsiteY181" fmla="*/ 191719 h 2122526"/>
              <a:gd name="connsiteX182" fmla="*/ 4515813 w 12192002"/>
              <a:gd name="connsiteY182" fmla="*/ 181068 h 2122526"/>
              <a:gd name="connsiteX183" fmla="*/ 4715526 w 12192002"/>
              <a:gd name="connsiteY183" fmla="*/ 171166 h 2122526"/>
              <a:gd name="connsiteX184" fmla="*/ 4762447 w 12192002"/>
              <a:gd name="connsiteY184" fmla="*/ 162678 h 2122526"/>
              <a:gd name="connsiteX185" fmla="*/ 4840439 w 12192002"/>
              <a:gd name="connsiteY185" fmla="*/ 134910 h 2122526"/>
              <a:gd name="connsiteX186" fmla="*/ 5011513 w 12192002"/>
              <a:gd name="connsiteY186" fmla="*/ 110893 h 2122526"/>
              <a:gd name="connsiteX187" fmla="*/ 5065790 w 12192002"/>
              <a:gd name="connsiteY187" fmla="*/ 94512 h 2122526"/>
              <a:gd name="connsiteX188" fmla="*/ 5121659 w 12192002"/>
              <a:gd name="connsiteY188" fmla="*/ 101083 h 2122526"/>
              <a:gd name="connsiteX189" fmla="*/ 5139595 w 12192002"/>
              <a:gd name="connsiteY189" fmla="*/ 90230 h 2122526"/>
              <a:gd name="connsiteX190" fmla="*/ 5142598 w 12192002"/>
              <a:gd name="connsiteY190" fmla="*/ 88129 h 2122526"/>
              <a:gd name="connsiteX191" fmla="*/ 5156554 w 12192002"/>
              <a:gd name="connsiteY191" fmla="*/ 84729 h 2122526"/>
              <a:gd name="connsiteX192" fmla="*/ 5174660 w 12192002"/>
              <a:gd name="connsiteY192" fmla="*/ 77506 h 2122526"/>
              <a:gd name="connsiteX193" fmla="*/ 5222961 w 12192002"/>
              <a:gd name="connsiteY193" fmla="*/ 74516 h 2122526"/>
              <a:gd name="connsiteX194" fmla="*/ 5261763 w 12192002"/>
              <a:gd name="connsiteY194" fmla="*/ 63392 h 2122526"/>
              <a:gd name="connsiteX195" fmla="*/ 5381667 w 12192002"/>
              <a:gd name="connsiteY195" fmla="*/ 42975 h 2122526"/>
              <a:gd name="connsiteX196" fmla="*/ 5432760 w 12192002"/>
              <a:gd name="connsiteY196" fmla="*/ 25273 h 2122526"/>
              <a:gd name="connsiteX197" fmla="*/ 5470905 w 12192002"/>
              <a:gd name="connsiteY197" fmla="*/ 14020 h 2122526"/>
              <a:gd name="connsiteX198" fmla="*/ 5626960 w 12192002"/>
              <a:gd name="connsiteY198" fmla="*/ 0 h 2122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Lst>
            <a:rect l="l" t="t" r="r" b="b"/>
            <a:pathLst>
              <a:path w="12192002" h="2122526">
                <a:moveTo>
                  <a:pt x="5626960" y="0"/>
                </a:moveTo>
                <a:lnTo>
                  <a:pt x="5758918" y="1023"/>
                </a:lnTo>
                <a:lnTo>
                  <a:pt x="5957375" y="16715"/>
                </a:lnTo>
                <a:cubicBezTo>
                  <a:pt x="5970127" y="20033"/>
                  <a:pt x="5998679" y="20946"/>
                  <a:pt x="6010090" y="20359"/>
                </a:cubicBezTo>
                <a:lnTo>
                  <a:pt x="6041282" y="15266"/>
                </a:lnTo>
                <a:lnTo>
                  <a:pt x="6048637" y="6917"/>
                </a:lnTo>
                <a:lnTo>
                  <a:pt x="6068529" y="7600"/>
                </a:lnTo>
                <a:lnTo>
                  <a:pt x="6073847" y="6063"/>
                </a:lnTo>
                <a:cubicBezTo>
                  <a:pt x="6090539" y="9219"/>
                  <a:pt x="6128055" y="22767"/>
                  <a:pt x="6168673" y="26525"/>
                </a:cubicBezTo>
                <a:cubicBezTo>
                  <a:pt x="6209291" y="30283"/>
                  <a:pt x="6297550" y="13090"/>
                  <a:pt x="6317559" y="28612"/>
                </a:cubicBezTo>
                <a:cubicBezTo>
                  <a:pt x="6409695" y="55045"/>
                  <a:pt x="6472153" y="31322"/>
                  <a:pt x="6549454" y="75412"/>
                </a:cubicBezTo>
                <a:cubicBezTo>
                  <a:pt x="6628105" y="80632"/>
                  <a:pt x="6649105" y="94733"/>
                  <a:pt x="6708221" y="104188"/>
                </a:cubicBezTo>
                <a:cubicBezTo>
                  <a:pt x="6787988" y="118277"/>
                  <a:pt x="6871921" y="137351"/>
                  <a:pt x="6904145" y="132143"/>
                </a:cubicBezTo>
                <a:cubicBezTo>
                  <a:pt x="6943644" y="126545"/>
                  <a:pt x="6937527" y="150711"/>
                  <a:pt x="7018495" y="161649"/>
                </a:cubicBezTo>
                <a:cubicBezTo>
                  <a:pt x="7050188" y="159320"/>
                  <a:pt x="7061147" y="160297"/>
                  <a:pt x="7096987" y="161275"/>
                </a:cubicBezTo>
                <a:lnTo>
                  <a:pt x="7170807" y="173503"/>
                </a:lnTo>
                <a:cubicBezTo>
                  <a:pt x="7184505" y="172489"/>
                  <a:pt x="7192111" y="174628"/>
                  <a:pt x="7197003" y="178151"/>
                </a:cubicBezTo>
                <a:lnTo>
                  <a:pt x="7201101" y="183509"/>
                </a:lnTo>
                <a:lnTo>
                  <a:pt x="7218559" y="188059"/>
                </a:lnTo>
                <a:lnTo>
                  <a:pt x="7310852" y="213308"/>
                </a:lnTo>
                <a:lnTo>
                  <a:pt x="7312179" y="211866"/>
                </a:lnTo>
                <a:cubicBezTo>
                  <a:pt x="7333989" y="206326"/>
                  <a:pt x="7374788" y="205221"/>
                  <a:pt x="7405390" y="202271"/>
                </a:cubicBezTo>
                <a:cubicBezTo>
                  <a:pt x="7422527" y="207464"/>
                  <a:pt x="7476985" y="190048"/>
                  <a:pt x="7495794" y="194166"/>
                </a:cubicBezTo>
                <a:lnTo>
                  <a:pt x="7507039" y="196118"/>
                </a:lnTo>
                <a:lnTo>
                  <a:pt x="7507411" y="195791"/>
                </a:lnTo>
                <a:cubicBezTo>
                  <a:pt x="7510172" y="195437"/>
                  <a:pt x="7513992" y="195787"/>
                  <a:pt x="7519570" y="197126"/>
                </a:cubicBezTo>
                <a:lnTo>
                  <a:pt x="7527542" y="199679"/>
                </a:lnTo>
                <a:lnTo>
                  <a:pt x="7614346" y="205507"/>
                </a:lnTo>
                <a:lnTo>
                  <a:pt x="7718744" y="202036"/>
                </a:lnTo>
                <a:cubicBezTo>
                  <a:pt x="7780965" y="210608"/>
                  <a:pt x="7835119" y="212839"/>
                  <a:pt x="7905407" y="227751"/>
                </a:cubicBezTo>
                <a:cubicBezTo>
                  <a:pt x="7967070" y="225346"/>
                  <a:pt x="8025467" y="246582"/>
                  <a:pt x="8090271" y="269724"/>
                </a:cubicBezTo>
                <a:cubicBezTo>
                  <a:pt x="8147130" y="284670"/>
                  <a:pt x="8181827" y="318792"/>
                  <a:pt x="8245834" y="315885"/>
                </a:cubicBezTo>
                <a:cubicBezTo>
                  <a:pt x="8246647" y="320745"/>
                  <a:pt x="8248859" y="325027"/>
                  <a:pt x="8252033" y="328877"/>
                </a:cubicBezTo>
                <a:lnTo>
                  <a:pt x="8263376" y="338720"/>
                </a:lnTo>
                <a:lnTo>
                  <a:pt x="8266075" y="338490"/>
                </a:lnTo>
                <a:cubicBezTo>
                  <a:pt x="8276151" y="339772"/>
                  <a:pt x="8280845" y="342420"/>
                  <a:pt x="8283149" y="345665"/>
                </a:cubicBezTo>
                <a:lnTo>
                  <a:pt x="8284276" y="350108"/>
                </a:lnTo>
                <a:lnTo>
                  <a:pt x="8295173" y="355931"/>
                </a:lnTo>
                <a:lnTo>
                  <a:pt x="8314432" y="369826"/>
                </a:lnTo>
                <a:lnTo>
                  <a:pt x="8320104" y="370152"/>
                </a:lnTo>
                <a:lnTo>
                  <a:pt x="8352372" y="387570"/>
                </a:lnTo>
                <a:lnTo>
                  <a:pt x="8353799" y="386730"/>
                </a:lnTo>
                <a:cubicBezTo>
                  <a:pt x="8357733" y="385247"/>
                  <a:pt x="8362024" y="384899"/>
                  <a:pt x="8367182" y="386924"/>
                </a:cubicBezTo>
                <a:lnTo>
                  <a:pt x="8490249" y="400966"/>
                </a:lnTo>
                <a:lnTo>
                  <a:pt x="8497594" y="404016"/>
                </a:lnTo>
                <a:lnTo>
                  <a:pt x="8497968" y="403837"/>
                </a:lnTo>
                <a:cubicBezTo>
                  <a:pt x="8500048" y="403987"/>
                  <a:pt x="8502649" y="404798"/>
                  <a:pt x="8506167" y="406575"/>
                </a:cubicBezTo>
                <a:lnTo>
                  <a:pt x="8510983" y="409576"/>
                </a:lnTo>
                <a:lnTo>
                  <a:pt x="8525230" y="415491"/>
                </a:lnTo>
                <a:lnTo>
                  <a:pt x="8596071" y="400649"/>
                </a:lnTo>
                <a:cubicBezTo>
                  <a:pt x="8639145" y="406126"/>
                  <a:pt x="8671609" y="389686"/>
                  <a:pt x="8707847" y="409221"/>
                </a:cubicBezTo>
                <a:cubicBezTo>
                  <a:pt x="8748197" y="414263"/>
                  <a:pt x="8719822" y="400602"/>
                  <a:pt x="8752444" y="411322"/>
                </a:cubicBezTo>
                <a:cubicBezTo>
                  <a:pt x="8789303" y="414879"/>
                  <a:pt x="8898034" y="429534"/>
                  <a:pt x="8928988" y="430554"/>
                </a:cubicBezTo>
                <a:cubicBezTo>
                  <a:pt x="8955520" y="410467"/>
                  <a:pt x="8954693" y="419415"/>
                  <a:pt x="8963048" y="427366"/>
                </a:cubicBezTo>
                <a:lnTo>
                  <a:pt x="8968011" y="425141"/>
                </a:lnTo>
                <a:lnTo>
                  <a:pt x="8974337" y="424441"/>
                </a:lnTo>
                <a:lnTo>
                  <a:pt x="8990394" y="427667"/>
                </a:lnTo>
                <a:lnTo>
                  <a:pt x="8996232" y="429728"/>
                </a:lnTo>
                <a:cubicBezTo>
                  <a:pt x="9000327" y="430831"/>
                  <a:pt x="9003146" y="431159"/>
                  <a:pt x="9005201" y="430939"/>
                </a:cubicBezTo>
                <a:lnTo>
                  <a:pt x="9005486" y="430699"/>
                </a:lnTo>
                <a:lnTo>
                  <a:pt x="9053453" y="433984"/>
                </a:lnTo>
                <a:cubicBezTo>
                  <a:pt x="9068117" y="420419"/>
                  <a:pt x="9112391" y="454853"/>
                  <a:pt x="9113812" y="425670"/>
                </a:cubicBezTo>
                <a:cubicBezTo>
                  <a:pt x="9130955" y="430499"/>
                  <a:pt x="9138865" y="443788"/>
                  <a:pt x="9137318" y="424304"/>
                </a:cubicBezTo>
                <a:cubicBezTo>
                  <a:pt x="9143084" y="425358"/>
                  <a:pt x="9147048" y="424266"/>
                  <a:pt x="9150210" y="422135"/>
                </a:cubicBezTo>
                <a:lnTo>
                  <a:pt x="9151232" y="421070"/>
                </a:lnTo>
                <a:lnTo>
                  <a:pt x="9189246" y="432272"/>
                </a:lnTo>
                <a:lnTo>
                  <a:pt x="9194810" y="441511"/>
                </a:lnTo>
                <a:lnTo>
                  <a:pt x="9231370" y="451590"/>
                </a:lnTo>
                <a:lnTo>
                  <a:pt x="9343052" y="503495"/>
                </a:lnTo>
                <a:cubicBezTo>
                  <a:pt x="9415432" y="508795"/>
                  <a:pt x="9518955" y="534921"/>
                  <a:pt x="9584507" y="549197"/>
                </a:cubicBezTo>
                <a:cubicBezTo>
                  <a:pt x="9602038" y="561809"/>
                  <a:pt x="9675059" y="570203"/>
                  <a:pt x="9728309" y="560617"/>
                </a:cubicBezTo>
                <a:lnTo>
                  <a:pt x="9847792" y="580824"/>
                </a:lnTo>
                <a:cubicBezTo>
                  <a:pt x="9888744" y="590649"/>
                  <a:pt x="9918983" y="587450"/>
                  <a:pt x="9960019" y="587592"/>
                </a:cubicBezTo>
                <a:cubicBezTo>
                  <a:pt x="9984397" y="592516"/>
                  <a:pt x="9998461" y="593006"/>
                  <a:pt x="10039240" y="603107"/>
                </a:cubicBezTo>
                <a:cubicBezTo>
                  <a:pt x="10046863" y="602184"/>
                  <a:pt x="10074570" y="603512"/>
                  <a:pt x="10082169" y="601443"/>
                </a:cubicBezTo>
                <a:lnTo>
                  <a:pt x="10126500" y="603538"/>
                </a:lnTo>
                <a:lnTo>
                  <a:pt x="10261101" y="615053"/>
                </a:lnTo>
                <a:cubicBezTo>
                  <a:pt x="10274744" y="622448"/>
                  <a:pt x="10323589" y="631514"/>
                  <a:pt x="10336855" y="624804"/>
                </a:cubicBezTo>
                <a:cubicBezTo>
                  <a:pt x="10347867" y="624959"/>
                  <a:pt x="10374830" y="633622"/>
                  <a:pt x="10383868" y="625415"/>
                </a:cubicBezTo>
                <a:cubicBezTo>
                  <a:pt x="10409284" y="632493"/>
                  <a:pt x="10436539" y="633300"/>
                  <a:pt x="10445984" y="629262"/>
                </a:cubicBezTo>
                <a:cubicBezTo>
                  <a:pt x="10473833" y="619395"/>
                  <a:pt x="10495464" y="632839"/>
                  <a:pt x="10519280" y="631320"/>
                </a:cubicBezTo>
                <a:cubicBezTo>
                  <a:pt x="10558606" y="636140"/>
                  <a:pt x="10616449" y="646751"/>
                  <a:pt x="10644619" y="651566"/>
                </a:cubicBezTo>
                <a:cubicBezTo>
                  <a:pt x="10707078" y="667239"/>
                  <a:pt x="10806649" y="700317"/>
                  <a:pt x="10857724" y="712684"/>
                </a:cubicBezTo>
                <a:cubicBezTo>
                  <a:pt x="10915291" y="725495"/>
                  <a:pt x="10885368" y="688933"/>
                  <a:pt x="10951063" y="725767"/>
                </a:cubicBezTo>
                <a:cubicBezTo>
                  <a:pt x="10982008" y="727705"/>
                  <a:pt x="11007787" y="723528"/>
                  <a:pt x="11030956" y="721011"/>
                </a:cubicBezTo>
                <a:cubicBezTo>
                  <a:pt x="11029909" y="706023"/>
                  <a:pt x="11057496" y="724188"/>
                  <a:pt x="11085938" y="723892"/>
                </a:cubicBezTo>
                <a:cubicBezTo>
                  <a:pt x="11102606" y="725362"/>
                  <a:pt x="11125909" y="729502"/>
                  <a:pt x="11143411" y="733141"/>
                </a:cubicBezTo>
                <a:cubicBezTo>
                  <a:pt x="11171652" y="736317"/>
                  <a:pt x="11164089" y="762276"/>
                  <a:pt x="11195087" y="732494"/>
                </a:cubicBezTo>
                <a:cubicBezTo>
                  <a:pt x="11221976" y="745071"/>
                  <a:pt x="11231916" y="754905"/>
                  <a:pt x="11273972" y="753513"/>
                </a:cubicBezTo>
                <a:cubicBezTo>
                  <a:pt x="11288331" y="764337"/>
                  <a:pt x="11354320" y="819231"/>
                  <a:pt x="11369715" y="813181"/>
                </a:cubicBezTo>
                <a:cubicBezTo>
                  <a:pt x="11408024" y="821140"/>
                  <a:pt x="11417570" y="873027"/>
                  <a:pt x="11462695" y="874654"/>
                </a:cubicBezTo>
                <a:cubicBezTo>
                  <a:pt x="11507338" y="891120"/>
                  <a:pt x="11468277" y="926374"/>
                  <a:pt x="11516473" y="928206"/>
                </a:cubicBezTo>
                <a:lnTo>
                  <a:pt x="11585369" y="1004898"/>
                </a:lnTo>
                <a:cubicBezTo>
                  <a:pt x="11627915" y="1047460"/>
                  <a:pt x="11688670" y="1023969"/>
                  <a:pt x="11712382" y="1047864"/>
                </a:cubicBezTo>
                <a:cubicBezTo>
                  <a:pt x="11736094" y="1071759"/>
                  <a:pt x="11860362" y="1135225"/>
                  <a:pt x="11894613" y="1148265"/>
                </a:cubicBezTo>
                <a:cubicBezTo>
                  <a:pt x="11928864" y="1161305"/>
                  <a:pt x="11872782" y="1124390"/>
                  <a:pt x="11917888" y="1126105"/>
                </a:cubicBezTo>
                <a:cubicBezTo>
                  <a:pt x="11967364" y="1138091"/>
                  <a:pt x="11978191" y="1115038"/>
                  <a:pt x="12080164" y="1090885"/>
                </a:cubicBezTo>
                <a:cubicBezTo>
                  <a:pt x="12093592" y="1092452"/>
                  <a:pt x="12126659" y="1037250"/>
                  <a:pt x="12140863" y="1035036"/>
                </a:cubicBezTo>
                <a:lnTo>
                  <a:pt x="12192002" y="1015838"/>
                </a:lnTo>
                <a:lnTo>
                  <a:pt x="12192002" y="1955549"/>
                </a:lnTo>
                <a:lnTo>
                  <a:pt x="12192000" y="1955549"/>
                </a:lnTo>
                <a:lnTo>
                  <a:pt x="12192000" y="2122526"/>
                </a:lnTo>
                <a:lnTo>
                  <a:pt x="0" y="2122526"/>
                </a:lnTo>
                <a:lnTo>
                  <a:pt x="0" y="1348327"/>
                </a:lnTo>
                <a:lnTo>
                  <a:pt x="2" y="1348327"/>
                </a:lnTo>
                <a:lnTo>
                  <a:pt x="2" y="592017"/>
                </a:lnTo>
                <a:lnTo>
                  <a:pt x="15526" y="586548"/>
                </a:lnTo>
                <a:cubicBezTo>
                  <a:pt x="35255" y="585160"/>
                  <a:pt x="72229" y="592802"/>
                  <a:pt x="118381" y="583692"/>
                </a:cubicBezTo>
                <a:lnTo>
                  <a:pt x="292435" y="531887"/>
                </a:lnTo>
                <a:cubicBezTo>
                  <a:pt x="333820" y="524854"/>
                  <a:pt x="366418" y="510849"/>
                  <a:pt x="404015" y="511191"/>
                </a:cubicBezTo>
                <a:cubicBezTo>
                  <a:pt x="415660" y="502454"/>
                  <a:pt x="428065" y="497716"/>
                  <a:pt x="445099" y="505368"/>
                </a:cubicBezTo>
                <a:cubicBezTo>
                  <a:pt x="473049" y="498059"/>
                  <a:pt x="549479" y="473644"/>
                  <a:pt x="571717" y="467338"/>
                </a:cubicBezTo>
                <a:lnTo>
                  <a:pt x="578535" y="467527"/>
                </a:lnTo>
                <a:cubicBezTo>
                  <a:pt x="582714" y="467117"/>
                  <a:pt x="586282" y="465474"/>
                  <a:pt x="596792" y="464875"/>
                </a:cubicBezTo>
                <a:cubicBezTo>
                  <a:pt x="618517" y="457289"/>
                  <a:pt x="688384" y="430106"/>
                  <a:pt x="708875" y="422017"/>
                </a:cubicBezTo>
                <a:cubicBezTo>
                  <a:pt x="714996" y="421315"/>
                  <a:pt x="718074" y="419183"/>
                  <a:pt x="719742" y="416340"/>
                </a:cubicBezTo>
                <a:cubicBezTo>
                  <a:pt x="719843" y="415919"/>
                  <a:pt x="719947" y="415498"/>
                  <a:pt x="720047" y="415078"/>
                </a:cubicBezTo>
                <a:lnTo>
                  <a:pt x="763053" y="414307"/>
                </a:lnTo>
                <a:lnTo>
                  <a:pt x="767901" y="412086"/>
                </a:lnTo>
                <a:lnTo>
                  <a:pt x="797041" y="414293"/>
                </a:lnTo>
                <a:lnTo>
                  <a:pt x="811506" y="413988"/>
                </a:lnTo>
                <a:lnTo>
                  <a:pt x="816809" y="416882"/>
                </a:lnTo>
                <a:cubicBezTo>
                  <a:pt x="821862" y="418352"/>
                  <a:pt x="828232" y="418327"/>
                  <a:pt x="837540" y="414918"/>
                </a:cubicBezTo>
                <a:lnTo>
                  <a:pt x="858269" y="416131"/>
                </a:lnTo>
                <a:cubicBezTo>
                  <a:pt x="864622" y="417683"/>
                  <a:pt x="943264" y="400945"/>
                  <a:pt x="948732" y="404293"/>
                </a:cubicBezTo>
                <a:cubicBezTo>
                  <a:pt x="1007438" y="402718"/>
                  <a:pt x="1078958" y="412604"/>
                  <a:pt x="1149979" y="406698"/>
                </a:cubicBezTo>
                <a:cubicBezTo>
                  <a:pt x="1264076" y="391985"/>
                  <a:pt x="1418281" y="371972"/>
                  <a:pt x="1496110" y="357263"/>
                </a:cubicBezTo>
                <a:cubicBezTo>
                  <a:pt x="1524373" y="323194"/>
                  <a:pt x="1569686" y="343349"/>
                  <a:pt x="1608669" y="331673"/>
                </a:cubicBezTo>
                <a:cubicBezTo>
                  <a:pt x="1628634" y="319376"/>
                  <a:pt x="1652708" y="325981"/>
                  <a:pt x="1675071" y="324776"/>
                </a:cubicBezTo>
                <a:cubicBezTo>
                  <a:pt x="1696661" y="320902"/>
                  <a:pt x="1719608" y="311993"/>
                  <a:pt x="1738204" y="308427"/>
                </a:cubicBezTo>
                <a:lnTo>
                  <a:pt x="1786655" y="303376"/>
                </a:lnTo>
                <a:cubicBezTo>
                  <a:pt x="1814690" y="308462"/>
                  <a:pt x="1843563" y="316239"/>
                  <a:pt x="1873080" y="330998"/>
                </a:cubicBezTo>
                <a:cubicBezTo>
                  <a:pt x="1885328" y="340074"/>
                  <a:pt x="1907076" y="340787"/>
                  <a:pt x="1921650" y="332593"/>
                </a:cubicBezTo>
                <a:cubicBezTo>
                  <a:pt x="1924160" y="331181"/>
                  <a:pt x="1926358" y="329554"/>
                  <a:pt x="1928172" y="327762"/>
                </a:cubicBezTo>
                <a:cubicBezTo>
                  <a:pt x="1964849" y="349443"/>
                  <a:pt x="1978703" y="334060"/>
                  <a:pt x="1997356" y="349707"/>
                </a:cubicBezTo>
                <a:cubicBezTo>
                  <a:pt x="2045552" y="350382"/>
                  <a:pt x="2077539" y="328078"/>
                  <a:pt x="2094665" y="341687"/>
                </a:cubicBezTo>
                <a:cubicBezTo>
                  <a:pt x="2129868" y="337565"/>
                  <a:pt x="2171836" y="328633"/>
                  <a:pt x="2208578" y="324976"/>
                </a:cubicBezTo>
                <a:cubicBezTo>
                  <a:pt x="2233182" y="323400"/>
                  <a:pt x="2276000" y="319205"/>
                  <a:pt x="2315112" y="319743"/>
                </a:cubicBezTo>
                <a:cubicBezTo>
                  <a:pt x="2354027" y="341739"/>
                  <a:pt x="2411581" y="311650"/>
                  <a:pt x="2443255" y="328210"/>
                </a:cubicBezTo>
                <a:lnTo>
                  <a:pt x="2568028" y="342111"/>
                </a:lnTo>
                <a:cubicBezTo>
                  <a:pt x="2608701" y="337537"/>
                  <a:pt x="2582516" y="375805"/>
                  <a:pt x="2646527" y="315870"/>
                </a:cubicBezTo>
                <a:cubicBezTo>
                  <a:pt x="2717602" y="329320"/>
                  <a:pt x="2719299" y="298751"/>
                  <a:pt x="2781569" y="326406"/>
                </a:cubicBezTo>
                <a:lnTo>
                  <a:pt x="3030291" y="348227"/>
                </a:lnTo>
                <a:cubicBezTo>
                  <a:pt x="3072289" y="343635"/>
                  <a:pt x="3082691" y="349641"/>
                  <a:pt x="3142556" y="350870"/>
                </a:cubicBezTo>
                <a:cubicBezTo>
                  <a:pt x="3203390" y="348332"/>
                  <a:pt x="3209724" y="356304"/>
                  <a:pt x="3262356" y="358645"/>
                </a:cubicBezTo>
                <a:cubicBezTo>
                  <a:pt x="3295546" y="360921"/>
                  <a:pt x="3336380" y="362051"/>
                  <a:pt x="3341698" y="364522"/>
                </a:cubicBezTo>
                <a:lnTo>
                  <a:pt x="3344026" y="363547"/>
                </a:lnTo>
                <a:cubicBezTo>
                  <a:pt x="3353997" y="361853"/>
                  <a:pt x="3359859" y="362931"/>
                  <a:pt x="3363888" y="365229"/>
                </a:cubicBezTo>
                <a:lnTo>
                  <a:pt x="3400728" y="382181"/>
                </a:lnTo>
                <a:lnTo>
                  <a:pt x="3473223" y="370133"/>
                </a:lnTo>
                <a:cubicBezTo>
                  <a:pt x="3488625" y="364503"/>
                  <a:pt x="3513943" y="370768"/>
                  <a:pt x="3536135" y="366472"/>
                </a:cubicBezTo>
                <a:cubicBezTo>
                  <a:pt x="3549392" y="369181"/>
                  <a:pt x="3571626" y="354982"/>
                  <a:pt x="3585978" y="356773"/>
                </a:cubicBezTo>
                <a:lnTo>
                  <a:pt x="3594501" y="357463"/>
                </a:lnTo>
                <a:lnTo>
                  <a:pt x="3594736" y="357194"/>
                </a:lnTo>
                <a:cubicBezTo>
                  <a:pt x="3596729" y="356739"/>
                  <a:pt x="3599583" y="356739"/>
                  <a:pt x="3603855" y="357358"/>
                </a:cubicBezTo>
                <a:lnTo>
                  <a:pt x="3610035" y="358720"/>
                </a:lnTo>
                <a:lnTo>
                  <a:pt x="3682513" y="326449"/>
                </a:lnTo>
                <a:cubicBezTo>
                  <a:pt x="3725132" y="319209"/>
                  <a:pt x="3741010" y="317232"/>
                  <a:pt x="3789760" y="302526"/>
                </a:cubicBezTo>
                <a:cubicBezTo>
                  <a:pt x="3829631" y="295662"/>
                  <a:pt x="3861095" y="281792"/>
                  <a:pt x="3897275" y="282288"/>
                </a:cubicBezTo>
                <a:cubicBezTo>
                  <a:pt x="3908538" y="273598"/>
                  <a:pt x="3920509" y="268909"/>
                  <a:pt x="3936846" y="276633"/>
                </a:cubicBezTo>
                <a:cubicBezTo>
                  <a:pt x="3972980" y="267440"/>
                  <a:pt x="3976670" y="252111"/>
                  <a:pt x="4004538" y="259176"/>
                </a:cubicBezTo>
                <a:cubicBezTo>
                  <a:pt x="4016877" y="233368"/>
                  <a:pt x="4021427" y="241744"/>
                  <a:pt x="4033778" y="246608"/>
                </a:cubicBezTo>
                <a:lnTo>
                  <a:pt x="4035363" y="246843"/>
                </a:lnTo>
                <a:lnTo>
                  <a:pt x="4036996" y="243176"/>
                </a:lnTo>
                <a:lnTo>
                  <a:pt x="4042364" y="240742"/>
                </a:lnTo>
                <a:lnTo>
                  <a:pt x="4058954" y="239121"/>
                </a:lnTo>
                <a:lnTo>
                  <a:pt x="4065510" y="239339"/>
                </a:lnTo>
                <a:cubicBezTo>
                  <a:pt x="4069909" y="239180"/>
                  <a:pt x="4072681" y="238679"/>
                  <a:pt x="4074427" y="237895"/>
                </a:cubicBezTo>
                <a:cubicBezTo>
                  <a:pt x="4074466" y="237796"/>
                  <a:pt x="4074507" y="237697"/>
                  <a:pt x="4074546" y="237596"/>
                </a:cubicBezTo>
                <a:lnTo>
                  <a:pt x="4083097" y="236761"/>
                </a:lnTo>
                <a:cubicBezTo>
                  <a:pt x="4099102" y="230874"/>
                  <a:pt x="4124720" y="217294"/>
                  <a:pt x="4142745" y="210228"/>
                </a:cubicBezTo>
                <a:cubicBezTo>
                  <a:pt x="4161277" y="209757"/>
                  <a:pt x="4204215" y="211652"/>
                  <a:pt x="4191248" y="194363"/>
                </a:cubicBezTo>
                <a:cubicBezTo>
                  <a:pt x="4197143" y="193685"/>
                  <a:pt x="4200119" y="191566"/>
                  <a:pt x="4201744" y="188729"/>
                </a:cubicBezTo>
                <a:cubicBezTo>
                  <a:pt x="4201845" y="188309"/>
                  <a:pt x="4201947" y="187890"/>
                  <a:pt x="4202048" y="187470"/>
                </a:cubicBezTo>
                <a:lnTo>
                  <a:pt x="4248116" y="184675"/>
                </a:lnTo>
                <a:lnTo>
                  <a:pt x="4276141" y="186999"/>
                </a:lnTo>
                <a:lnTo>
                  <a:pt x="4290062" y="186753"/>
                </a:lnTo>
                <a:lnTo>
                  <a:pt x="4295143" y="189670"/>
                </a:lnTo>
                <a:cubicBezTo>
                  <a:pt x="4299996" y="191161"/>
                  <a:pt x="4306126" y="191162"/>
                  <a:pt x="4315108" y="187791"/>
                </a:cubicBezTo>
                <a:lnTo>
                  <a:pt x="4316965" y="186450"/>
                </a:lnTo>
                <a:lnTo>
                  <a:pt x="4362875" y="193065"/>
                </a:lnTo>
                <a:cubicBezTo>
                  <a:pt x="4368977" y="194642"/>
                  <a:pt x="4423306" y="188348"/>
                  <a:pt x="4428542" y="191719"/>
                </a:cubicBezTo>
                <a:cubicBezTo>
                  <a:pt x="4462662" y="194921"/>
                  <a:pt x="4457822" y="194180"/>
                  <a:pt x="4515813" y="181068"/>
                </a:cubicBezTo>
                <a:cubicBezTo>
                  <a:pt x="4524746" y="178930"/>
                  <a:pt x="4680151" y="178122"/>
                  <a:pt x="4715526" y="171166"/>
                </a:cubicBezTo>
                <a:cubicBezTo>
                  <a:pt x="4741916" y="171832"/>
                  <a:pt x="4677963" y="180680"/>
                  <a:pt x="4762447" y="162678"/>
                </a:cubicBezTo>
                <a:cubicBezTo>
                  <a:pt x="4784109" y="162698"/>
                  <a:pt x="4806742" y="151552"/>
                  <a:pt x="4840439" y="134910"/>
                </a:cubicBezTo>
                <a:cubicBezTo>
                  <a:pt x="4916356" y="97503"/>
                  <a:pt x="4937025" y="110510"/>
                  <a:pt x="5011513" y="110893"/>
                </a:cubicBezTo>
                <a:cubicBezTo>
                  <a:pt x="5038947" y="76939"/>
                  <a:pt x="5028196" y="106028"/>
                  <a:pt x="5065790" y="94512"/>
                </a:cubicBezTo>
                <a:cubicBezTo>
                  <a:pt x="5064856" y="121900"/>
                  <a:pt x="5108319" y="72464"/>
                  <a:pt x="5121659" y="101083"/>
                </a:cubicBezTo>
                <a:cubicBezTo>
                  <a:pt x="5128079" y="98081"/>
                  <a:pt x="5133876" y="94270"/>
                  <a:pt x="5139595" y="90230"/>
                </a:cubicBezTo>
                <a:lnTo>
                  <a:pt x="5142598" y="88129"/>
                </a:lnTo>
                <a:lnTo>
                  <a:pt x="5156554" y="84729"/>
                </a:lnTo>
                <a:lnTo>
                  <a:pt x="5174660" y="77506"/>
                </a:lnTo>
                <a:lnTo>
                  <a:pt x="5222961" y="74516"/>
                </a:lnTo>
                <a:cubicBezTo>
                  <a:pt x="5230550" y="71886"/>
                  <a:pt x="5251598" y="63576"/>
                  <a:pt x="5261763" y="63392"/>
                </a:cubicBezTo>
                <a:lnTo>
                  <a:pt x="5381667" y="42975"/>
                </a:lnTo>
                <a:cubicBezTo>
                  <a:pt x="5391827" y="39989"/>
                  <a:pt x="5429368" y="35305"/>
                  <a:pt x="5432760" y="25273"/>
                </a:cubicBezTo>
                <a:cubicBezTo>
                  <a:pt x="5439009" y="12982"/>
                  <a:pt x="5478134" y="27048"/>
                  <a:pt x="5470905" y="14020"/>
                </a:cubicBezTo>
                <a:lnTo>
                  <a:pt x="562696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74715C6-95AD-1174-0AA4-7E790CFC6FA2}"/>
              </a:ext>
            </a:extLst>
          </p:cNvPr>
          <p:cNvSpPr>
            <a:spLocks noGrp="1"/>
          </p:cNvSpPr>
          <p:nvPr>
            <p:ph type="title"/>
          </p:nvPr>
        </p:nvSpPr>
        <p:spPr>
          <a:xfrm>
            <a:off x="723900" y="5430741"/>
            <a:ext cx="10750253" cy="632588"/>
          </a:xfrm>
        </p:spPr>
        <p:txBody>
          <a:bodyPr vert="horz" lIns="91440" tIns="45720" rIns="91440" bIns="45720" rtlCol="0" anchor="b">
            <a:normAutofit/>
          </a:bodyPr>
          <a:lstStyle/>
          <a:p>
            <a:pPr algn="ctr"/>
            <a:r>
              <a:rPr lang="en-US"/>
              <a:t>RESEARCH TASK: CPS</a:t>
            </a:r>
          </a:p>
        </p:txBody>
      </p:sp>
      <p:sp>
        <p:nvSpPr>
          <p:cNvPr id="7" name="Flowchart: Connector 6">
            <a:extLst>
              <a:ext uri="{FF2B5EF4-FFF2-40B4-BE49-F238E27FC236}">
                <a16:creationId xmlns:a16="http://schemas.microsoft.com/office/drawing/2014/main" id="{6D943FB2-EE36-545E-BA9B-6EB054CC14BA}"/>
              </a:ext>
            </a:extLst>
          </p:cNvPr>
          <p:cNvSpPr/>
          <p:nvPr/>
        </p:nvSpPr>
        <p:spPr>
          <a:xfrm>
            <a:off x="10279856" y="978694"/>
            <a:ext cx="1850232" cy="1557337"/>
          </a:xfrm>
          <a:prstGeom prst="flowChartConnector">
            <a:avLst/>
          </a:prstGeom>
          <a:noFill/>
          <a:ln w="57150">
            <a:solidFill>
              <a:srgbClr val="FFFF00"/>
            </a:solidFill>
          </a:ln>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8366796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27" name="Ink 26">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27" name="Ink 26">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29" name="Rectangle 28">
            <a:extLst>
              <a:ext uri="{FF2B5EF4-FFF2-40B4-BE49-F238E27FC236}">
                <a16:creationId xmlns:a16="http://schemas.microsoft.com/office/drawing/2014/main" id="{31AA1E1C-DA67-488F-A983-F3ABD792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DC46DA5A-CECD-42F0-A57E-8D5BAE362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8708">
            <a:off x="-249318" y="3024527"/>
            <a:ext cx="12584740" cy="4556159"/>
          </a:xfrm>
          <a:custGeom>
            <a:avLst/>
            <a:gdLst>
              <a:gd name="connsiteX0" fmla="*/ 1976651 w 12584740"/>
              <a:gd name="connsiteY0" fmla="*/ 27745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0" fmla="*/ 2881775 w 12584740"/>
              <a:gd name="connsiteY0" fmla="*/ 233197 h 4575313"/>
              <a:gd name="connsiteX1" fmla="*/ 10535175 w 12584740"/>
              <a:gd name="connsiteY1" fmla="*/ 2774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36770 w 12584740"/>
              <a:gd name="connsiteY24" fmla="*/ 1068186 h 4575313"/>
              <a:gd name="connsiteX25" fmla="*/ 12397764 w 12584740"/>
              <a:gd name="connsiteY25" fmla="*/ 1566491 h 4575313"/>
              <a:gd name="connsiteX26" fmla="*/ 12584740 w 12584740"/>
              <a:gd name="connsiteY26" fmla="*/ 3094030 h 4575313"/>
              <a:gd name="connsiteX27" fmla="*/ 483060 w 12584740"/>
              <a:gd name="connsiteY27" fmla="*/ 4575313 h 4575313"/>
              <a:gd name="connsiteX28" fmla="*/ 296084 w 12584740"/>
              <a:gd name="connsiteY28" fmla="*/ 3047774 h 4575313"/>
              <a:gd name="connsiteX29" fmla="*/ 235090 w 12584740"/>
              <a:gd name="connsiteY29" fmla="*/ 2549469 h 4575313"/>
              <a:gd name="connsiteX30" fmla="*/ 0 w 12584740"/>
              <a:gd name="connsiteY30" fmla="*/ 628841 h 4575313"/>
              <a:gd name="connsiteX31" fmla="*/ 7836 w 12584740"/>
              <a:gd name="connsiteY31" fmla="*/ 631521 h 4575313"/>
              <a:gd name="connsiteX32" fmla="*/ 59804 w 12584740"/>
              <a:gd name="connsiteY32" fmla="*/ 651795 h 4575313"/>
              <a:gd name="connsiteX33" fmla="*/ 189088 w 12584740"/>
              <a:gd name="connsiteY33" fmla="*/ 654369 h 4575313"/>
              <a:gd name="connsiteX34" fmla="*/ 238402 w 12584740"/>
              <a:gd name="connsiteY34" fmla="*/ 636963 h 4575313"/>
              <a:gd name="connsiteX35" fmla="*/ 332970 w 12584740"/>
              <a:gd name="connsiteY35" fmla="*/ 607012 h 4575313"/>
              <a:gd name="connsiteX36" fmla="*/ 407552 w 12584740"/>
              <a:gd name="connsiteY36" fmla="*/ 547943 h 4575313"/>
              <a:gd name="connsiteX37" fmla="*/ 497934 w 12584740"/>
              <a:gd name="connsiteY37" fmla="*/ 502354 h 4575313"/>
              <a:gd name="connsiteX38" fmla="*/ 510273 w 12584740"/>
              <a:gd name="connsiteY38" fmla="*/ 504172 h 4575313"/>
              <a:gd name="connsiteX39" fmla="*/ 561099 w 12584740"/>
              <a:gd name="connsiteY39" fmla="*/ 476357 h 4575313"/>
              <a:gd name="connsiteX40" fmla="*/ 705102 w 12584740"/>
              <a:gd name="connsiteY40" fmla="*/ 399826 h 4575313"/>
              <a:gd name="connsiteX41" fmla="*/ 800404 w 12584740"/>
              <a:gd name="connsiteY41" fmla="*/ 289909 h 4575313"/>
              <a:gd name="connsiteX42" fmla="*/ 842353 w 12584740"/>
              <a:gd name="connsiteY42" fmla="*/ 276713 h 4575313"/>
              <a:gd name="connsiteX43" fmla="*/ 912247 w 12584740"/>
              <a:gd name="connsiteY43" fmla="*/ 254246 h 4575313"/>
              <a:gd name="connsiteX44" fmla="*/ 927247 w 12584740"/>
              <a:gd name="connsiteY44" fmla="*/ 258217 h 4575313"/>
              <a:gd name="connsiteX45" fmla="*/ 933425 w 12584740"/>
              <a:gd name="connsiteY45" fmla="*/ 256149 h 4575313"/>
              <a:gd name="connsiteX46" fmla="*/ 934108 w 12584740"/>
              <a:gd name="connsiteY46" fmla="*/ 256433 h 4575313"/>
              <a:gd name="connsiteX47" fmla="*/ 935368 w 12584740"/>
              <a:gd name="connsiteY47" fmla="*/ 255498 h 4575313"/>
              <a:gd name="connsiteX48" fmla="*/ 949059 w 12584740"/>
              <a:gd name="connsiteY48" fmla="*/ 250913 h 4575313"/>
              <a:gd name="connsiteX49" fmla="*/ 980035 w 12584740"/>
              <a:gd name="connsiteY49" fmla="*/ 251605 h 4575313"/>
              <a:gd name="connsiteX50" fmla="*/ 998443 w 12584740"/>
              <a:gd name="connsiteY50" fmla="*/ 248823 h 4575313"/>
              <a:gd name="connsiteX51" fmla="*/ 1015140 w 12584740"/>
              <a:gd name="connsiteY51" fmla="*/ 230963 h 4575313"/>
              <a:gd name="connsiteX52" fmla="*/ 1027653 w 12584740"/>
              <a:gd name="connsiteY52" fmla="*/ 228229 h 4575313"/>
              <a:gd name="connsiteX53" fmla="*/ 1029989 w 12584740"/>
              <a:gd name="connsiteY53" fmla="*/ 225769 h 4575313"/>
              <a:gd name="connsiteX54" fmla="*/ 1036851 w 12584740"/>
              <a:gd name="connsiteY54" fmla="*/ 220779 h 4575313"/>
              <a:gd name="connsiteX55" fmla="*/ 1029120 w 12584740"/>
              <a:gd name="connsiteY55" fmla="*/ 217196 h 4575313"/>
              <a:gd name="connsiteX56" fmla="*/ 1113256 w 12584740"/>
              <a:gd name="connsiteY56" fmla="*/ 192543 h 4575313"/>
              <a:gd name="connsiteX57" fmla="*/ 1184710 w 12584740"/>
              <a:gd name="connsiteY57" fmla="*/ 171552 h 4575313"/>
              <a:gd name="connsiteX58" fmla="*/ 1310965 w 12584740"/>
              <a:gd name="connsiteY58" fmla="*/ 185879 h 4575313"/>
              <a:gd name="connsiteX59" fmla="*/ 1430934 w 12584740"/>
              <a:gd name="connsiteY59" fmla="*/ 139104 h 4575313"/>
              <a:gd name="connsiteX60" fmla="*/ 1463118 w 12584740"/>
              <a:gd name="connsiteY60" fmla="*/ 138911 h 4575313"/>
              <a:gd name="connsiteX61" fmla="*/ 1493444 w 12584740"/>
              <a:gd name="connsiteY61" fmla="*/ 147416 h 4575313"/>
              <a:gd name="connsiteX62" fmla="*/ 1493168 w 12584740"/>
              <a:gd name="connsiteY62" fmla="*/ 150455 h 4575313"/>
              <a:gd name="connsiteX63" fmla="*/ 1497974 w 12584740"/>
              <a:gd name="connsiteY63" fmla="*/ 151841 h 4575313"/>
              <a:gd name="connsiteX64" fmla="*/ 1502355 w 12584740"/>
              <a:gd name="connsiteY64" fmla="*/ 149916 h 4575313"/>
              <a:gd name="connsiteX65" fmla="*/ 1508100 w 12584740"/>
              <a:gd name="connsiteY65" fmla="*/ 151526 h 4575313"/>
              <a:gd name="connsiteX66" fmla="*/ 1523822 w 12584740"/>
              <a:gd name="connsiteY66" fmla="*/ 155112 h 4575313"/>
              <a:gd name="connsiteX67" fmla="*/ 1528971 w 12584740"/>
              <a:gd name="connsiteY67" fmla="*/ 161299 h 4575313"/>
              <a:gd name="connsiteX68" fmla="*/ 1590631 w 12584740"/>
              <a:gd name="connsiteY68" fmla="*/ 173836 h 4575313"/>
              <a:gd name="connsiteX69" fmla="*/ 1609537 w 12584740"/>
              <a:gd name="connsiteY69" fmla="*/ 169616 h 4575313"/>
              <a:gd name="connsiteX70" fmla="*/ 1631335 w 12584740"/>
              <a:gd name="connsiteY70" fmla="*/ 179686 h 4575313"/>
              <a:gd name="connsiteX71" fmla="*/ 1693983 w 12584740"/>
              <a:gd name="connsiteY71" fmla="*/ 183202 h 4575313"/>
              <a:gd name="connsiteX72" fmla="*/ 1763575 w 12584740"/>
              <a:gd name="connsiteY72" fmla="*/ 194844 h 4575313"/>
              <a:gd name="connsiteX73" fmla="*/ 1812709 w 12584740"/>
              <a:gd name="connsiteY73" fmla="*/ 208037 h 4575313"/>
              <a:gd name="connsiteX74" fmla="*/ 1945879 w 12584740"/>
              <a:gd name="connsiteY74" fmla="*/ 216206 h 4575313"/>
              <a:gd name="connsiteX75" fmla="*/ 1974418 w 12584740"/>
              <a:gd name="connsiteY75" fmla="*/ 208866 h 4575313"/>
              <a:gd name="connsiteX76" fmla="*/ 1976651 w 12584740"/>
              <a:gd name="connsiteY76" fmla="*/ 208757 h 4575313"/>
              <a:gd name="connsiteX77" fmla="*/ 2881775 w 12584740"/>
              <a:gd name="connsiteY77"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397764 w 12584740"/>
              <a:gd name="connsiteY24" fmla="*/ 1566491 h 4575313"/>
              <a:gd name="connsiteX25" fmla="*/ 12584740 w 12584740"/>
              <a:gd name="connsiteY25" fmla="*/ 3094030 h 4575313"/>
              <a:gd name="connsiteX26" fmla="*/ 483060 w 12584740"/>
              <a:gd name="connsiteY26" fmla="*/ 4575313 h 4575313"/>
              <a:gd name="connsiteX27" fmla="*/ 296084 w 12584740"/>
              <a:gd name="connsiteY27" fmla="*/ 3047774 h 4575313"/>
              <a:gd name="connsiteX28" fmla="*/ 235090 w 12584740"/>
              <a:gd name="connsiteY28" fmla="*/ 2549469 h 4575313"/>
              <a:gd name="connsiteX29" fmla="*/ 0 w 12584740"/>
              <a:gd name="connsiteY29" fmla="*/ 628841 h 4575313"/>
              <a:gd name="connsiteX30" fmla="*/ 7836 w 12584740"/>
              <a:gd name="connsiteY30" fmla="*/ 631521 h 4575313"/>
              <a:gd name="connsiteX31" fmla="*/ 59804 w 12584740"/>
              <a:gd name="connsiteY31" fmla="*/ 651795 h 4575313"/>
              <a:gd name="connsiteX32" fmla="*/ 189088 w 12584740"/>
              <a:gd name="connsiteY32" fmla="*/ 654369 h 4575313"/>
              <a:gd name="connsiteX33" fmla="*/ 238402 w 12584740"/>
              <a:gd name="connsiteY33" fmla="*/ 636963 h 4575313"/>
              <a:gd name="connsiteX34" fmla="*/ 332970 w 12584740"/>
              <a:gd name="connsiteY34" fmla="*/ 607012 h 4575313"/>
              <a:gd name="connsiteX35" fmla="*/ 407552 w 12584740"/>
              <a:gd name="connsiteY35" fmla="*/ 547943 h 4575313"/>
              <a:gd name="connsiteX36" fmla="*/ 497934 w 12584740"/>
              <a:gd name="connsiteY36" fmla="*/ 502354 h 4575313"/>
              <a:gd name="connsiteX37" fmla="*/ 510273 w 12584740"/>
              <a:gd name="connsiteY37" fmla="*/ 504172 h 4575313"/>
              <a:gd name="connsiteX38" fmla="*/ 561099 w 12584740"/>
              <a:gd name="connsiteY38" fmla="*/ 476357 h 4575313"/>
              <a:gd name="connsiteX39" fmla="*/ 705102 w 12584740"/>
              <a:gd name="connsiteY39" fmla="*/ 399826 h 4575313"/>
              <a:gd name="connsiteX40" fmla="*/ 800404 w 12584740"/>
              <a:gd name="connsiteY40" fmla="*/ 289909 h 4575313"/>
              <a:gd name="connsiteX41" fmla="*/ 842353 w 12584740"/>
              <a:gd name="connsiteY41" fmla="*/ 276713 h 4575313"/>
              <a:gd name="connsiteX42" fmla="*/ 912247 w 12584740"/>
              <a:gd name="connsiteY42" fmla="*/ 254246 h 4575313"/>
              <a:gd name="connsiteX43" fmla="*/ 927247 w 12584740"/>
              <a:gd name="connsiteY43" fmla="*/ 258217 h 4575313"/>
              <a:gd name="connsiteX44" fmla="*/ 933425 w 12584740"/>
              <a:gd name="connsiteY44" fmla="*/ 256149 h 4575313"/>
              <a:gd name="connsiteX45" fmla="*/ 934108 w 12584740"/>
              <a:gd name="connsiteY45" fmla="*/ 256433 h 4575313"/>
              <a:gd name="connsiteX46" fmla="*/ 935368 w 12584740"/>
              <a:gd name="connsiteY46" fmla="*/ 255498 h 4575313"/>
              <a:gd name="connsiteX47" fmla="*/ 949059 w 12584740"/>
              <a:gd name="connsiteY47" fmla="*/ 250913 h 4575313"/>
              <a:gd name="connsiteX48" fmla="*/ 980035 w 12584740"/>
              <a:gd name="connsiteY48" fmla="*/ 251605 h 4575313"/>
              <a:gd name="connsiteX49" fmla="*/ 998443 w 12584740"/>
              <a:gd name="connsiteY49" fmla="*/ 248823 h 4575313"/>
              <a:gd name="connsiteX50" fmla="*/ 1015140 w 12584740"/>
              <a:gd name="connsiteY50" fmla="*/ 230963 h 4575313"/>
              <a:gd name="connsiteX51" fmla="*/ 1027653 w 12584740"/>
              <a:gd name="connsiteY51" fmla="*/ 228229 h 4575313"/>
              <a:gd name="connsiteX52" fmla="*/ 1029989 w 12584740"/>
              <a:gd name="connsiteY52" fmla="*/ 225769 h 4575313"/>
              <a:gd name="connsiteX53" fmla="*/ 1036851 w 12584740"/>
              <a:gd name="connsiteY53" fmla="*/ 220779 h 4575313"/>
              <a:gd name="connsiteX54" fmla="*/ 1029120 w 12584740"/>
              <a:gd name="connsiteY54" fmla="*/ 217196 h 4575313"/>
              <a:gd name="connsiteX55" fmla="*/ 1113256 w 12584740"/>
              <a:gd name="connsiteY55" fmla="*/ 192543 h 4575313"/>
              <a:gd name="connsiteX56" fmla="*/ 1184710 w 12584740"/>
              <a:gd name="connsiteY56" fmla="*/ 171552 h 4575313"/>
              <a:gd name="connsiteX57" fmla="*/ 1310965 w 12584740"/>
              <a:gd name="connsiteY57" fmla="*/ 185879 h 4575313"/>
              <a:gd name="connsiteX58" fmla="*/ 1430934 w 12584740"/>
              <a:gd name="connsiteY58" fmla="*/ 139104 h 4575313"/>
              <a:gd name="connsiteX59" fmla="*/ 1463118 w 12584740"/>
              <a:gd name="connsiteY59" fmla="*/ 138911 h 4575313"/>
              <a:gd name="connsiteX60" fmla="*/ 1493444 w 12584740"/>
              <a:gd name="connsiteY60" fmla="*/ 147416 h 4575313"/>
              <a:gd name="connsiteX61" fmla="*/ 1493168 w 12584740"/>
              <a:gd name="connsiteY61" fmla="*/ 150455 h 4575313"/>
              <a:gd name="connsiteX62" fmla="*/ 1497974 w 12584740"/>
              <a:gd name="connsiteY62" fmla="*/ 151841 h 4575313"/>
              <a:gd name="connsiteX63" fmla="*/ 1502355 w 12584740"/>
              <a:gd name="connsiteY63" fmla="*/ 149916 h 4575313"/>
              <a:gd name="connsiteX64" fmla="*/ 1508100 w 12584740"/>
              <a:gd name="connsiteY64" fmla="*/ 151526 h 4575313"/>
              <a:gd name="connsiteX65" fmla="*/ 1523822 w 12584740"/>
              <a:gd name="connsiteY65" fmla="*/ 155112 h 4575313"/>
              <a:gd name="connsiteX66" fmla="*/ 1528971 w 12584740"/>
              <a:gd name="connsiteY66" fmla="*/ 161299 h 4575313"/>
              <a:gd name="connsiteX67" fmla="*/ 1590631 w 12584740"/>
              <a:gd name="connsiteY67" fmla="*/ 173836 h 4575313"/>
              <a:gd name="connsiteX68" fmla="*/ 1609537 w 12584740"/>
              <a:gd name="connsiteY68" fmla="*/ 169616 h 4575313"/>
              <a:gd name="connsiteX69" fmla="*/ 1631335 w 12584740"/>
              <a:gd name="connsiteY69" fmla="*/ 179686 h 4575313"/>
              <a:gd name="connsiteX70" fmla="*/ 1693983 w 12584740"/>
              <a:gd name="connsiteY70" fmla="*/ 183202 h 4575313"/>
              <a:gd name="connsiteX71" fmla="*/ 1763575 w 12584740"/>
              <a:gd name="connsiteY71" fmla="*/ 194844 h 4575313"/>
              <a:gd name="connsiteX72" fmla="*/ 1812709 w 12584740"/>
              <a:gd name="connsiteY72" fmla="*/ 208037 h 4575313"/>
              <a:gd name="connsiteX73" fmla="*/ 1945879 w 12584740"/>
              <a:gd name="connsiteY73" fmla="*/ 216206 h 4575313"/>
              <a:gd name="connsiteX74" fmla="*/ 1974418 w 12584740"/>
              <a:gd name="connsiteY74" fmla="*/ 208866 h 4575313"/>
              <a:gd name="connsiteX75" fmla="*/ 1976651 w 12584740"/>
              <a:gd name="connsiteY75" fmla="*/ 208757 h 4575313"/>
              <a:gd name="connsiteX76" fmla="*/ 2881775 w 12584740"/>
              <a:gd name="connsiteY76"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235090 w 12584740"/>
              <a:gd name="connsiteY27" fmla="*/ 2549469 h 4575313"/>
              <a:gd name="connsiteX28" fmla="*/ 0 w 12584740"/>
              <a:gd name="connsiteY28" fmla="*/ 628841 h 4575313"/>
              <a:gd name="connsiteX29" fmla="*/ 7836 w 12584740"/>
              <a:gd name="connsiteY29" fmla="*/ 631521 h 4575313"/>
              <a:gd name="connsiteX30" fmla="*/ 59804 w 12584740"/>
              <a:gd name="connsiteY30" fmla="*/ 651795 h 4575313"/>
              <a:gd name="connsiteX31" fmla="*/ 189088 w 12584740"/>
              <a:gd name="connsiteY31" fmla="*/ 654369 h 4575313"/>
              <a:gd name="connsiteX32" fmla="*/ 238402 w 12584740"/>
              <a:gd name="connsiteY32" fmla="*/ 636963 h 4575313"/>
              <a:gd name="connsiteX33" fmla="*/ 332970 w 12584740"/>
              <a:gd name="connsiteY33" fmla="*/ 607012 h 4575313"/>
              <a:gd name="connsiteX34" fmla="*/ 407552 w 12584740"/>
              <a:gd name="connsiteY34" fmla="*/ 547943 h 4575313"/>
              <a:gd name="connsiteX35" fmla="*/ 497934 w 12584740"/>
              <a:gd name="connsiteY35" fmla="*/ 502354 h 4575313"/>
              <a:gd name="connsiteX36" fmla="*/ 510273 w 12584740"/>
              <a:gd name="connsiteY36" fmla="*/ 504172 h 4575313"/>
              <a:gd name="connsiteX37" fmla="*/ 561099 w 12584740"/>
              <a:gd name="connsiteY37" fmla="*/ 476357 h 4575313"/>
              <a:gd name="connsiteX38" fmla="*/ 705102 w 12584740"/>
              <a:gd name="connsiteY38" fmla="*/ 399826 h 4575313"/>
              <a:gd name="connsiteX39" fmla="*/ 800404 w 12584740"/>
              <a:gd name="connsiteY39" fmla="*/ 289909 h 4575313"/>
              <a:gd name="connsiteX40" fmla="*/ 842353 w 12584740"/>
              <a:gd name="connsiteY40" fmla="*/ 276713 h 4575313"/>
              <a:gd name="connsiteX41" fmla="*/ 912247 w 12584740"/>
              <a:gd name="connsiteY41" fmla="*/ 254246 h 4575313"/>
              <a:gd name="connsiteX42" fmla="*/ 927247 w 12584740"/>
              <a:gd name="connsiteY42" fmla="*/ 258217 h 4575313"/>
              <a:gd name="connsiteX43" fmla="*/ 933425 w 12584740"/>
              <a:gd name="connsiteY43" fmla="*/ 256149 h 4575313"/>
              <a:gd name="connsiteX44" fmla="*/ 934108 w 12584740"/>
              <a:gd name="connsiteY44" fmla="*/ 256433 h 4575313"/>
              <a:gd name="connsiteX45" fmla="*/ 935368 w 12584740"/>
              <a:gd name="connsiteY45" fmla="*/ 255498 h 4575313"/>
              <a:gd name="connsiteX46" fmla="*/ 949059 w 12584740"/>
              <a:gd name="connsiteY46" fmla="*/ 250913 h 4575313"/>
              <a:gd name="connsiteX47" fmla="*/ 980035 w 12584740"/>
              <a:gd name="connsiteY47" fmla="*/ 251605 h 4575313"/>
              <a:gd name="connsiteX48" fmla="*/ 998443 w 12584740"/>
              <a:gd name="connsiteY48" fmla="*/ 248823 h 4575313"/>
              <a:gd name="connsiteX49" fmla="*/ 1015140 w 12584740"/>
              <a:gd name="connsiteY49" fmla="*/ 230963 h 4575313"/>
              <a:gd name="connsiteX50" fmla="*/ 1027653 w 12584740"/>
              <a:gd name="connsiteY50" fmla="*/ 228229 h 4575313"/>
              <a:gd name="connsiteX51" fmla="*/ 1029989 w 12584740"/>
              <a:gd name="connsiteY51" fmla="*/ 225769 h 4575313"/>
              <a:gd name="connsiteX52" fmla="*/ 1036851 w 12584740"/>
              <a:gd name="connsiteY52" fmla="*/ 220779 h 4575313"/>
              <a:gd name="connsiteX53" fmla="*/ 1029120 w 12584740"/>
              <a:gd name="connsiteY53" fmla="*/ 217196 h 4575313"/>
              <a:gd name="connsiteX54" fmla="*/ 1113256 w 12584740"/>
              <a:gd name="connsiteY54" fmla="*/ 192543 h 4575313"/>
              <a:gd name="connsiteX55" fmla="*/ 1184710 w 12584740"/>
              <a:gd name="connsiteY55" fmla="*/ 171552 h 4575313"/>
              <a:gd name="connsiteX56" fmla="*/ 1310965 w 12584740"/>
              <a:gd name="connsiteY56" fmla="*/ 185879 h 4575313"/>
              <a:gd name="connsiteX57" fmla="*/ 1430934 w 12584740"/>
              <a:gd name="connsiteY57" fmla="*/ 139104 h 4575313"/>
              <a:gd name="connsiteX58" fmla="*/ 1463118 w 12584740"/>
              <a:gd name="connsiteY58" fmla="*/ 138911 h 4575313"/>
              <a:gd name="connsiteX59" fmla="*/ 1493444 w 12584740"/>
              <a:gd name="connsiteY59" fmla="*/ 147416 h 4575313"/>
              <a:gd name="connsiteX60" fmla="*/ 1493168 w 12584740"/>
              <a:gd name="connsiteY60" fmla="*/ 150455 h 4575313"/>
              <a:gd name="connsiteX61" fmla="*/ 1497974 w 12584740"/>
              <a:gd name="connsiteY61" fmla="*/ 151841 h 4575313"/>
              <a:gd name="connsiteX62" fmla="*/ 1502355 w 12584740"/>
              <a:gd name="connsiteY62" fmla="*/ 149916 h 4575313"/>
              <a:gd name="connsiteX63" fmla="*/ 1508100 w 12584740"/>
              <a:gd name="connsiteY63" fmla="*/ 151526 h 4575313"/>
              <a:gd name="connsiteX64" fmla="*/ 1523822 w 12584740"/>
              <a:gd name="connsiteY64" fmla="*/ 155112 h 4575313"/>
              <a:gd name="connsiteX65" fmla="*/ 1528971 w 12584740"/>
              <a:gd name="connsiteY65" fmla="*/ 161299 h 4575313"/>
              <a:gd name="connsiteX66" fmla="*/ 1590631 w 12584740"/>
              <a:gd name="connsiteY66" fmla="*/ 173836 h 4575313"/>
              <a:gd name="connsiteX67" fmla="*/ 1609537 w 12584740"/>
              <a:gd name="connsiteY67" fmla="*/ 169616 h 4575313"/>
              <a:gd name="connsiteX68" fmla="*/ 1631335 w 12584740"/>
              <a:gd name="connsiteY68" fmla="*/ 179686 h 4575313"/>
              <a:gd name="connsiteX69" fmla="*/ 1693983 w 12584740"/>
              <a:gd name="connsiteY69" fmla="*/ 183202 h 4575313"/>
              <a:gd name="connsiteX70" fmla="*/ 1763575 w 12584740"/>
              <a:gd name="connsiteY70" fmla="*/ 194844 h 4575313"/>
              <a:gd name="connsiteX71" fmla="*/ 1812709 w 12584740"/>
              <a:gd name="connsiteY71" fmla="*/ 208037 h 4575313"/>
              <a:gd name="connsiteX72" fmla="*/ 1945879 w 12584740"/>
              <a:gd name="connsiteY72" fmla="*/ 216206 h 4575313"/>
              <a:gd name="connsiteX73" fmla="*/ 1974418 w 12584740"/>
              <a:gd name="connsiteY73" fmla="*/ 208866 h 4575313"/>
              <a:gd name="connsiteX74" fmla="*/ 1976651 w 12584740"/>
              <a:gd name="connsiteY74" fmla="*/ 208757 h 4575313"/>
              <a:gd name="connsiteX75" fmla="*/ 2881775 w 12584740"/>
              <a:gd name="connsiteY75"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296084 w 12584740"/>
              <a:gd name="connsiteY26" fmla="*/ 3047774 h 4575313"/>
              <a:gd name="connsiteX27" fmla="*/ 0 w 12584740"/>
              <a:gd name="connsiteY27" fmla="*/ 628841 h 4575313"/>
              <a:gd name="connsiteX28" fmla="*/ 7836 w 12584740"/>
              <a:gd name="connsiteY28" fmla="*/ 631521 h 4575313"/>
              <a:gd name="connsiteX29" fmla="*/ 59804 w 12584740"/>
              <a:gd name="connsiteY29" fmla="*/ 651795 h 4575313"/>
              <a:gd name="connsiteX30" fmla="*/ 189088 w 12584740"/>
              <a:gd name="connsiteY30" fmla="*/ 654369 h 4575313"/>
              <a:gd name="connsiteX31" fmla="*/ 238402 w 12584740"/>
              <a:gd name="connsiteY31" fmla="*/ 636963 h 4575313"/>
              <a:gd name="connsiteX32" fmla="*/ 332970 w 12584740"/>
              <a:gd name="connsiteY32" fmla="*/ 607012 h 4575313"/>
              <a:gd name="connsiteX33" fmla="*/ 407552 w 12584740"/>
              <a:gd name="connsiteY33" fmla="*/ 547943 h 4575313"/>
              <a:gd name="connsiteX34" fmla="*/ 497934 w 12584740"/>
              <a:gd name="connsiteY34" fmla="*/ 502354 h 4575313"/>
              <a:gd name="connsiteX35" fmla="*/ 510273 w 12584740"/>
              <a:gd name="connsiteY35" fmla="*/ 504172 h 4575313"/>
              <a:gd name="connsiteX36" fmla="*/ 561099 w 12584740"/>
              <a:gd name="connsiteY36" fmla="*/ 476357 h 4575313"/>
              <a:gd name="connsiteX37" fmla="*/ 705102 w 12584740"/>
              <a:gd name="connsiteY37" fmla="*/ 399826 h 4575313"/>
              <a:gd name="connsiteX38" fmla="*/ 800404 w 12584740"/>
              <a:gd name="connsiteY38" fmla="*/ 289909 h 4575313"/>
              <a:gd name="connsiteX39" fmla="*/ 842353 w 12584740"/>
              <a:gd name="connsiteY39" fmla="*/ 276713 h 4575313"/>
              <a:gd name="connsiteX40" fmla="*/ 912247 w 12584740"/>
              <a:gd name="connsiteY40" fmla="*/ 254246 h 4575313"/>
              <a:gd name="connsiteX41" fmla="*/ 927247 w 12584740"/>
              <a:gd name="connsiteY41" fmla="*/ 258217 h 4575313"/>
              <a:gd name="connsiteX42" fmla="*/ 933425 w 12584740"/>
              <a:gd name="connsiteY42" fmla="*/ 256149 h 4575313"/>
              <a:gd name="connsiteX43" fmla="*/ 934108 w 12584740"/>
              <a:gd name="connsiteY43" fmla="*/ 256433 h 4575313"/>
              <a:gd name="connsiteX44" fmla="*/ 935368 w 12584740"/>
              <a:gd name="connsiteY44" fmla="*/ 255498 h 4575313"/>
              <a:gd name="connsiteX45" fmla="*/ 949059 w 12584740"/>
              <a:gd name="connsiteY45" fmla="*/ 250913 h 4575313"/>
              <a:gd name="connsiteX46" fmla="*/ 980035 w 12584740"/>
              <a:gd name="connsiteY46" fmla="*/ 251605 h 4575313"/>
              <a:gd name="connsiteX47" fmla="*/ 998443 w 12584740"/>
              <a:gd name="connsiteY47" fmla="*/ 248823 h 4575313"/>
              <a:gd name="connsiteX48" fmla="*/ 1015140 w 12584740"/>
              <a:gd name="connsiteY48" fmla="*/ 230963 h 4575313"/>
              <a:gd name="connsiteX49" fmla="*/ 1027653 w 12584740"/>
              <a:gd name="connsiteY49" fmla="*/ 228229 h 4575313"/>
              <a:gd name="connsiteX50" fmla="*/ 1029989 w 12584740"/>
              <a:gd name="connsiteY50" fmla="*/ 225769 h 4575313"/>
              <a:gd name="connsiteX51" fmla="*/ 1036851 w 12584740"/>
              <a:gd name="connsiteY51" fmla="*/ 220779 h 4575313"/>
              <a:gd name="connsiteX52" fmla="*/ 1029120 w 12584740"/>
              <a:gd name="connsiteY52" fmla="*/ 217196 h 4575313"/>
              <a:gd name="connsiteX53" fmla="*/ 1113256 w 12584740"/>
              <a:gd name="connsiteY53" fmla="*/ 192543 h 4575313"/>
              <a:gd name="connsiteX54" fmla="*/ 1184710 w 12584740"/>
              <a:gd name="connsiteY54" fmla="*/ 171552 h 4575313"/>
              <a:gd name="connsiteX55" fmla="*/ 1310965 w 12584740"/>
              <a:gd name="connsiteY55" fmla="*/ 185879 h 4575313"/>
              <a:gd name="connsiteX56" fmla="*/ 1430934 w 12584740"/>
              <a:gd name="connsiteY56" fmla="*/ 139104 h 4575313"/>
              <a:gd name="connsiteX57" fmla="*/ 1463118 w 12584740"/>
              <a:gd name="connsiteY57" fmla="*/ 138911 h 4575313"/>
              <a:gd name="connsiteX58" fmla="*/ 1493444 w 12584740"/>
              <a:gd name="connsiteY58" fmla="*/ 147416 h 4575313"/>
              <a:gd name="connsiteX59" fmla="*/ 1493168 w 12584740"/>
              <a:gd name="connsiteY59" fmla="*/ 150455 h 4575313"/>
              <a:gd name="connsiteX60" fmla="*/ 1497974 w 12584740"/>
              <a:gd name="connsiteY60" fmla="*/ 151841 h 4575313"/>
              <a:gd name="connsiteX61" fmla="*/ 1502355 w 12584740"/>
              <a:gd name="connsiteY61" fmla="*/ 149916 h 4575313"/>
              <a:gd name="connsiteX62" fmla="*/ 1508100 w 12584740"/>
              <a:gd name="connsiteY62" fmla="*/ 151526 h 4575313"/>
              <a:gd name="connsiteX63" fmla="*/ 1523822 w 12584740"/>
              <a:gd name="connsiteY63" fmla="*/ 155112 h 4575313"/>
              <a:gd name="connsiteX64" fmla="*/ 1528971 w 12584740"/>
              <a:gd name="connsiteY64" fmla="*/ 161299 h 4575313"/>
              <a:gd name="connsiteX65" fmla="*/ 1590631 w 12584740"/>
              <a:gd name="connsiteY65" fmla="*/ 173836 h 4575313"/>
              <a:gd name="connsiteX66" fmla="*/ 1609537 w 12584740"/>
              <a:gd name="connsiteY66" fmla="*/ 169616 h 4575313"/>
              <a:gd name="connsiteX67" fmla="*/ 1631335 w 12584740"/>
              <a:gd name="connsiteY67" fmla="*/ 179686 h 4575313"/>
              <a:gd name="connsiteX68" fmla="*/ 1693983 w 12584740"/>
              <a:gd name="connsiteY68" fmla="*/ 183202 h 4575313"/>
              <a:gd name="connsiteX69" fmla="*/ 1763575 w 12584740"/>
              <a:gd name="connsiteY69" fmla="*/ 194844 h 4575313"/>
              <a:gd name="connsiteX70" fmla="*/ 1812709 w 12584740"/>
              <a:gd name="connsiteY70" fmla="*/ 208037 h 4575313"/>
              <a:gd name="connsiteX71" fmla="*/ 1945879 w 12584740"/>
              <a:gd name="connsiteY71" fmla="*/ 216206 h 4575313"/>
              <a:gd name="connsiteX72" fmla="*/ 1974418 w 12584740"/>
              <a:gd name="connsiteY72" fmla="*/ 208866 h 4575313"/>
              <a:gd name="connsiteX73" fmla="*/ 1976651 w 12584740"/>
              <a:gd name="connsiteY73" fmla="*/ 208757 h 4575313"/>
              <a:gd name="connsiteX74" fmla="*/ 2881775 w 12584740"/>
              <a:gd name="connsiteY74" fmla="*/ 233197 h 4575313"/>
              <a:gd name="connsiteX0" fmla="*/ 2881775 w 12584740"/>
              <a:gd name="connsiteY0" fmla="*/ 233197 h 4575313"/>
              <a:gd name="connsiteX1" fmla="*/ 8923122 w 12584740"/>
              <a:gd name="connsiteY1" fmla="*/ 225065 h 4575313"/>
              <a:gd name="connsiteX2" fmla="*/ 10535176 w 12584740"/>
              <a:gd name="connsiteY2" fmla="*/ 118040 h 4575313"/>
              <a:gd name="connsiteX3" fmla="*/ 10552865 w 12584740"/>
              <a:gd name="connsiteY3" fmla="*/ 112274 h 4575313"/>
              <a:gd name="connsiteX4" fmla="*/ 10704478 w 12584740"/>
              <a:gd name="connsiteY4" fmla="*/ 95591 h 4575313"/>
              <a:gd name="connsiteX5" fmla="*/ 10856419 w 12584740"/>
              <a:gd name="connsiteY5" fmla="*/ 75098 h 4575313"/>
              <a:gd name="connsiteX6" fmla="*/ 10946891 w 12584740"/>
              <a:gd name="connsiteY6" fmla="*/ 41601 h 4575313"/>
              <a:gd name="connsiteX7" fmla="*/ 11071737 w 12584740"/>
              <a:gd name="connsiteY7" fmla="*/ 27061 h 4575313"/>
              <a:gd name="connsiteX8" fmla="*/ 11092700 w 12584740"/>
              <a:gd name="connsiteY8" fmla="*/ 21499 h 4575313"/>
              <a:gd name="connsiteX9" fmla="*/ 11121627 w 12584740"/>
              <a:gd name="connsiteY9" fmla="*/ 23693 h 4575313"/>
              <a:gd name="connsiteX10" fmla="*/ 11237564 w 12584740"/>
              <a:gd name="connsiteY10" fmla="*/ 33473 h 4575313"/>
              <a:gd name="connsiteX11" fmla="*/ 11328738 w 12584740"/>
              <a:gd name="connsiteY11" fmla="*/ 50022 h 4575313"/>
              <a:gd name="connsiteX12" fmla="*/ 11442587 w 12584740"/>
              <a:gd name="connsiteY12" fmla="*/ 33522 h 4575313"/>
              <a:gd name="connsiteX13" fmla="*/ 11511928 w 12584740"/>
              <a:gd name="connsiteY13" fmla="*/ 35867 h 4575313"/>
              <a:gd name="connsiteX14" fmla="*/ 11625388 w 12584740"/>
              <a:gd name="connsiteY14" fmla="*/ 58635 h 4575313"/>
              <a:gd name="connsiteX15" fmla="*/ 11775146 w 12584740"/>
              <a:gd name="connsiteY15" fmla="*/ 46765 h 4575313"/>
              <a:gd name="connsiteX16" fmla="*/ 11806024 w 12584740"/>
              <a:gd name="connsiteY16" fmla="*/ 19242 h 4575313"/>
              <a:gd name="connsiteX17" fmla="*/ 11847451 w 12584740"/>
              <a:gd name="connsiteY17" fmla="*/ 1939 h 4575313"/>
              <a:gd name="connsiteX18" fmla="*/ 11865034 w 12584740"/>
              <a:gd name="connsiteY18" fmla="*/ 38939 h 4575313"/>
              <a:gd name="connsiteX19" fmla="*/ 11994565 w 12584740"/>
              <a:gd name="connsiteY19" fmla="*/ 63328 h 4575313"/>
              <a:gd name="connsiteX20" fmla="*/ 12059283 w 12584740"/>
              <a:gd name="connsiteY20" fmla="*/ 71265 h 4575313"/>
              <a:gd name="connsiteX21" fmla="*/ 12160147 w 12584740"/>
              <a:gd name="connsiteY21" fmla="*/ 75027 h 4575313"/>
              <a:gd name="connsiteX22" fmla="*/ 12190854 w 12584740"/>
              <a:gd name="connsiteY22" fmla="*/ 77689 h 4575313"/>
              <a:gd name="connsiteX23" fmla="*/ 12215705 w 12584740"/>
              <a:gd name="connsiteY23" fmla="*/ 79117 h 4575313"/>
              <a:gd name="connsiteX24" fmla="*/ 12584740 w 12584740"/>
              <a:gd name="connsiteY24" fmla="*/ 3094030 h 4575313"/>
              <a:gd name="connsiteX25" fmla="*/ 483060 w 12584740"/>
              <a:gd name="connsiteY25" fmla="*/ 4575313 h 4575313"/>
              <a:gd name="connsiteX26" fmla="*/ 0 w 12584740"/>
              <a:gd name="connsiteY26" fmla="*/ 628841 h 4575313"/>
              <a:gd name="connsiteX27" fmla="*/ 7836 w 12584740"/>
              <a:gd name="connsiteY27" fmla="*/ 631521 h 4575313"/>
              <a:gd name="connsiteX28" fmla="*/ 59804 w 12584740"/>
              <a:gd name="connsiteY28" fmla="*/ 651795 h 4575313"/>
              <a:gd name="connsiteX29" fmla="*/ 189088 w 12584740"/>
              <a:gd name="connsiteY29" fmla="*/ 654369 h 4575313"/>
              <a:gd name="connsiteX30" fmla="*/ 238402 w 12584740"/>
              <a:gd name="connsiteY30" fmla="*/ 636963 h 4575313"/>
              <a:gd name="connsiteX31" fmla="*/ 332970 w 12584740"/>
              <a:gd name="connsiteY31" fmla="*/ 607012 h 4575313"/>
              <a:gd name="connsiteX32" fmla="*/ 407552 w 12584740"/>
              <a:gd name="connsiteY32" fmla="*/ 547943 h 4575313"/>
              <a:gd name="connsiteX33" fmla="*/ 497934 w 12584740"/>
              <a:gd name="connsiteY33" fmla="*/ 502354 h 4575313"/>
              <a:gd name="connsiteX34" fmla="*/ 510273 w 12584740"/>
              <a:gd name="connsiteY34" fmla="*/ 504172 h 4575313"/>
              <a:gd name="connsiteX35" fmla="*/ 561099 w 12584740"/>
              <a:gd name="connsiteY35" fmla="*/ 476357 h 4575313"/>
              <a:gd name="connsiteX36" fmla="*/ 705102 w 12584740"/>
              <a:gd name="connsiteY36" fmla="*/ 399826 h 4575313"/>
              <a:gd name="connsiteX37" fmla="*/ 800404 w 12584740"/>
              <a:gd name="connsiteY37" fmla="*/ 289909 h 4575313"/>
              <a:gd name="connsiteX38" fmla="*/ 842353 w 12584740"/>
              <a:gd name="connsiteY38" fmla="*/ 276713 h 4575313"/>
              <a:gd name="connsiteX39" fmla="*/ 912247 w 12584740"/>
              <a:gd name="connsiteY39" fmla="*/ 254246 h 4575313"/>
              <a:gd name="connsiteX40" fmla="*/ 927247 w 12584740"/>
              <a:gd name="connsiteY40" fmla="*/ 258217 h 4575313"/>
              <a:gd name="connsiteX41" fmla="*/ 933425 w 12584740"/>
              <a:gd name="connsiteY41" fmla="*/ 256149 h 4575313"/>
              <a:gd name="connsiteX42" fmla="*/ 934108 w 12584740"/>
              <a:gd name="connsiteY42" fmla="*/ 256433 h 4575313"/>
              <a:gd name="connsiteX43" fmla="*/ 935368 w 12584740"/>
              <a:gd name="connsiteY43" fmla="*/ 255498 h 4575313"/>
              <a:gd name="connsiteX44" fmla="*/ 949059 w 12584740"/>
              <a:gd name="connsiteY44" fmla="*/ 250913 h 4575313"/>
              <a:gd name="connsiteX45" fmla="*/ 980035 w 12584740"/>
              <a:gd name="connsiteY45" fmla="*/ 251605 h 4575313"/>
              <a:gd name="connsiteX46" fmla="*/ 998443 w 12584740"/>
              <a:gd name="connsiteY46" fmla="*/ 248823 h 4575313"/>
              <a:gd name="connsiteX47" fmla="*/ 1015140 w 12584740"/>
              <a:gd name="connsiteY47" fmla="*/ 230963 h 4575313"/>
              <a:gd name="connsiteX48" fmla="*/ 1027653 w 12584740"/>
              <a:gd name="connsiteY48" fmla="*/ 228229 h 4575313"/>
              <a:gd name="connsiteX49" fmla="*/ 1029989 w 12584740"/>
              <a:gd name="connsiteY49" fmla="*/ 225769 h 4575313"/>
              <a:gd name="connsiteX50" fmla="*/ 1036851 w 12584740"/>
              <a:gd name="connsiteY50" fmla="*/ 220779 h 4575313"/>
              <a:gd name="connsiteX51" fmla="*/ 1029120 w 12584740"/>
              <a:gd name="connsiteY51" fmla="*/ 217196 h 4575313"/>
              <a:gd name="connsiteX52" fmla="*/ 1113256 w 12584740"/>
              <a:gd name="connsiteY52" fmla="*/ 192543 h 4575313"/>
              <a:gd name="connsiteX53" fmla="*/ 1184710 w 12584740"/>
              <a:gd name="connsiteY53" fmla="*/ 171552 h 4575313"/>
              <a:gd name="connsiteX54" fmla="*/ 1310965 w 12584740"/>
              <a:gd name="connsiteY54" fmla="*/ 185879 h 4575313"/>
              <a:gd name="connsiteX55" fmla="*/ 1430934 w 12584740"/>
              <a:gd name="connsiteY55" fmla="*/ 139104 h 4575313"/>
              <a:gd name="connsiteX56" fmla="*/ 1463118 w 12584740"/>
              <a:gd name="connsiteY56" fmla="*/ 138911 h 4575313"/>
              <a:gd name="connsiteX57" fmla="*/ 1493444 w 12584740"/>
              <a:gd name="connsiteY57" fmla="*/ 147416 h 4575313"/>
              <a:gd name="connsiteX58" fmla="*/ 1493168 w 12584740"/>
              <a:gd name="connsiteY58" fmla="*/ 150455 h 4575313"/>
              <a:gd name="connsiteX59" fmla="*/ 1497974 w 12584740"/>
              <a:gd name="connsiteY59" fmla="*/ 151841 h 4575313"/>
              <a:gd name="connsiteX60" fmla="*/ 1502355 w 12584740"/>
              <a:gd name="connsiteY60" fmla="*/ 149916 h 4575313"/>
              <a:gd name="connsiteX61" fmla="*/ 1508100 w 12584740"/>
              <a:gd name="connsiteY61" fmla="*/ 151526 h 4575313"/>
              <a:gd name="connsiteX62" fmla="*/ 1523822 w 12584740"/>
              <a:gd name="connsiteY62" fmla="*/ 155112 h 4575313"/>
              <a:gd name="connsiteX63" fmla="*/ 1528971 w 12584740"/>
              <a:gd name="connsiteY63" fmla="*/ 161299 h 4575313"/>
              <a:gd name="connsiteX64" fmla="*/ 1590631 w 12584740"/>
              <a:gd name="connsiteY64" fmla="*/ 173836 h 4575313"/>
              <a:gd name="connsiteX65" fmla="*/ 1609537 w 12584740"/>
              <a:gd name="connsiteY65" fmla="*/ 169616 h 4575313"/>
              <a:gd name="connsiteX66" fmla="*/ 1631335 w 12584740"/>
              <a:gd name="connsiteY66" fmla="*/ 179686 h 4575313"/>
              <a:gd name="connsiteX67" fmla="*/ 1693983 w 12584740"/>
              <a:gd name="connsiteY67" fmla="*/ 183202 h 4575313"/>
              <a:gd name="connsiteX68" fmla="*/ 1763575 w 12584740"/>
              <a:gd name="connsiteY68" fmla="*/ 194844 h 4575313"/>
              <a:gd name="connsiteX69" fmla="*/ 1812709 w 12584740"/>
              <a:gd name="connsiteY69" fmla="*/ 208037 h 4575313"/>
              <a:gd name="connsiteX70" fmla="*/ 1945879 w 12584740"/>
              <a:gd name="connsiteY70" fmla="*/ 216206 h 4575313"/>
              <a:gd name="connsiteX71" fmla="*/ 1974418 w 12584740"/>
              <a:gd name="connsiteY71" fmla="*/ 208866 h 4575313"/>
              <a:gd name="connsiteX72" fmla="*/ 1976651 w 12584740"/>
              <a:gd name="connsiteY72" fmla="*/ 208757 h 4575313"/>
              <a:gd name="connsiteX73" fmla="*/ 2881775 w 12584740"/>
              <a:gd name="connsiteY73" fmla="*/ 233197 h 4575313"/>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1976651 w 12584740"/>
              <a:gd name="connsiteY71" fmla="*/ 189603 h 4556159"/>
              <a:gd name="connsiteX72" fmla="*/ 2881775 w 12584740"/>
              <a:gd name="connsiteY72" fmla="*/ 214043 h 4556159"/>
              <a:gd name="connsiteX0" fmla="*/ 2881775 w 12584740"/>
              <a:gd name="connsiteY0" fmla="*/ 214043 h 4556159"/>
              <a:gd name="connsiteX1" fmla="*/ 8923122 w 12584740"/>
              <a:gd name="connsiteY1" fmla="*/ 205911 h 4556159"/>
              <a:gd name="connsiteX2" fmla="*/ 10535176 w 12584740"/>
              <a:gd name="connsiteY2" fmla="*/ 98886 h 4556159"/>
              <a:gd name="connsiteX3" fmla="*/ 10552865 w 12584740"/>
              <a:gd name="connsiteY3" fmla="*/ 93120 h 4556159"/>
              <a:gd name="connsiteX4" fmla="*/ 10704478 w 12584740"/>
              <a:gd name="connsiteY4" fmla="*/ 76437 h 4556159"/>
              <a:gd name="connsiteX5" fmla="*/ 10856419 w 12584740"/>
              <a:gd name="connsiteY5" fmla="*/ 55944 h 4556159"/>
              <a:gd name="connsiteX6" fmla="*/ 10946891 w 12584740"/>
              <a:gd name="connsiteY6" fmla="*/ 22447 h 4556159"/>
              <a:gd name="connsiteX7" fmla="*/ 11071737 w 12584740"/>
              <a:gd name="connsiteY7" fmla="*/ 7907 h 4556159"/>
              <a:gd name="connsiteX8" fmla="*/ 11092700 w 12584740"/>
              <a:gd name="connsiteY8" fmla="*/ 2345 h 4556159"/>
              <a:gd name="connsiteX9" fmla="*/ 11121627 w 12584740"/>
              <a:gd name="connsiteY9" fmla="*/ 4539 h 4556159"/>
              <a:gd name="connsiteX10" fmla="*/ 11237564 w 12584740"/>
              <a:gd name="connsiteY10" fmla="*/ 14319 h 4556159"/>
              <a:gd name="connsiteX11" fmla="*/ 11328738 w 12584740"/>
              <a:gd name="connsiteY11" fmla="*/ 30868 h 4556159"/>
              <a:gd name="connsiteX12" fmla="*/ 11442587 w 12584740"/>
              <a:gd name="connsiteY12" fmla="*/ 14368 h 4556159"/>
              <a:gd name="connsiteX13" fmla="*/ 11511928 w 12584740"/>
              <a:gd name="connsiteY13" fmla="*/ 16713 h 4556159"/>
              <a:gd name="connsiteX14" fmla="*/ 11625388 w 12584740"/>
              <a:gd name="connsiteY14" fmla="*/ 39481 h 4556159"/>
              <a:gd name="connsiteX15" fmla="*/ 11775146 w 12584740"/>
              <a:gd name="connsiteY15" fmla="*/ 27611 h 4556159"/>
              <a:gd name="connsiteX16" fmla="*/ 11806024 w 12584740"/>
              <a:gd name="connsiteY16" fmla="*/ 88 h 4556159"/>
              <a:gd name="connsiteX17" fmla="*/ 11865034 w 12584740"/>
              <a:gd name="connsiteY17" fmla="*/ 19785 h 4556159"/>
              <a:gd name="connsiteX18" fmla="*/ 11994565 w 12584740"/>
              <a:gd name="connsiteY18" fmla="*/ 44174 h 4556159"/>
              <a:gd name="connsiteX19" fmla="*/ 12059283 w 12584740"/>
              <a:gd name="connsiteY19" fmla="*/ 52111 h 4556159"/>
              <a:gd name="connsiteX20" fmla="*/ 12160147 w 12584740"/>
              <a:gd name="connsiteY20" fmla="*/ 55873 h 4556159"/>
              <a:gd name="connsiteX21" fmla="*/ 12190854 w 12584740"/>
              <a:gd name="connsiteY21" fmla="*/ 58535 h 4556159"/>
              <a:gd name="connsiteX22" fmla="*/ 12215705 w 12584740"/>
              <a:gd name="connsiteY22" fmla="*/ 59963 h 4556159"/>
              <a:gd name="connsiteX23" fmla="*/ 12584740 w 12584740"/>
              <a:gd name="connsiteY23" fmla="*/ 3074876 h 4556159"/>
              <a:gd name="connsiteX24" fmla="*/ 483060 w 12584740"/>
              <a:gd name="connsiteY24" fmla="*/ 4556159 h 4556159"/>
              <a:gd name="connsiteX25" fmla="*/ 0 w 12584740"/>
              <a:gd name="connsiteY25" fmla="*/ 609687 h 4556159"/>
              <a:gd name="connsiteX26" fmla="*/ 7836 w 12584740"/>
              <a:gd name="connsiteY26" fmla="*/ 612367 h 4556159"/>
              <a:gd name="connsiteX27" fmla="*/ 59804 w 12584740"/>
              <a:gd name="connsiteY27" fmla="*/ 632641 h 4556159"/>
              <a:gd name="connsiteX28" fmla="*/ 189088 w 12584740"/>
              <a:gd name="connsiteY28" fmla="*/ 635215 h 4556159"/>
              <a:gd name="connsiteX29" fmla="*/ 238402 w 12584740"/>
              <a:gd name="connsiteY29" fmla="*/ 617809 h 4556159"/>
              <a:gd name="connsiteX30" fmla="*/ 332970 w 12584740"/>
              <a:gd name="connsiteY30" fmla="*/ 587858 h 4556159"/>
              <a:gd name="connsiteX31" fmla="*/ 407552 w 12584740"/>
              <a:gd name="connsiteY31" fmla="*/ 528789 h 4556159"/>
              <a:gd name="connsiteX32" fmla="*/ 497934 w 12584740"/>
              <a:gd name="connsiteY32" fmla="*/ 483200 h 4556159"/>
              <a:gd name="connsiteX33" fmla="*/ 510273 w 12584740"/>
              <a:gd name="connsiteY33" fmla="*/ 485018 h 4556159"/>
              <a:gd name="connsiteX34" fmla="*/ 561099 w 12584740"/>
              <a:gd name="connsiteY34" fmla="*/ 457203 h 4556159"/>
              <a:gd name="connsiteX35" fmla="*/ 705102 w 12584740"/>
              <a:gd name="connsiteY35" fmla="*/ 380672 h 4556159"/>
              <a:gd name="connsiteX36" fmla="*/ 800404 w 12584740"/>
              <a:gd name="connsiteY36" fmla="*/ 270755 h 4556159"/>
              <a:gd name="connsiteX37" fmla="*/ 842353 w 12584740"/>
              <a:gd name="connsiteY37" fmla="*/ 257559 h 4556159"/>
              <a:gd name="connsiteX38" fmla="*/ 912247 w 12584740"/>
              <a:gd name="connsiteY38" fmla="*/ 235092 h 4556159"/>
              <a:gd name="connsiteX39" fmla="*/ 927247 w 12584740"/>
              <a:gd name="connsiteY39" fmla="*/ 239063 h 4556159"/>
              <a:gd name="connsiteX40" fmla="*/ 933425 w 12584740"/>
              <a:gd name="connsiteY40" fmla="*/ 236995 h 4556159"/>
              <a:gd name="connsiteX41" fmla="*/ 934108 w 12584740"/>
              <a:gd name="connsiteY41" fmla="*/ 237279 h 4556159"/>
              <a:gd name="connsiteX42" fmla="*/ 935368 w 12584740"/>
              <a:gd name="connsiteY42" fmla="*/ 236344 h 4556159"/>
              <a:gd name="connsiteX43" fmla="*/ 949059 w 12584740"/>
              <a:gd name="connsiteY43" fmla="*/ 231759 h 4556159"/>
              <a:gd name="connsiteX44" fmla="*/ 980035 w 12584740"/>
              <a:gd name="connsiteY44" fmla="*/ 232451 h 4556159"/>
              <a:gd name="connsiteX45" fmla="*/ 998443 w 12584740"/>
              <a:gd name="connsiteY45" fmla="*/ 229669 h 4556159"/>
              <a:gd name="connsiteX46" fmla="*/ 1015140 w 12584740"/>
              <a:gd name="connsiteY46" fmla="*/ 211809 h 4556159"/>
              <a:gd name="connsiteX47" fmla="*/ 1027653 w 12584740"/>
              <a:gd name="connsiteY47" fmla="*/ 209075 h 4556159"/>
              <a:gd name="connsiteX48" fmla="*/ 1029989 w 12584740"/>
              <a:gd name="connsiteY48" fmla="*/ 206615 h 4556159"/>
              <a:gd name="connsiteX49" fmla="*/ 1036851 w 12584740"/>
              <a:gd name="connsiteY49" fmla="*/ 201625 h 4556159"/>
              <a:gd name="connsiteX50" fmla="*/ 1029120 w 12584740"/>
              <a:gd name="connsiteY50" fmla="*/ 198042 h 4556159"/>
              <a:gd name="connsiteX51" fmla="*/ 1113256 w 12584740"/>
              <a:gd name="connsiteY51" fmla="*/ 173389 h 4556159"/>
              <a:gd name="connsiteX52" fmla="*/ 1184710 w 12584740"/>
              <a:gd name="connsiteY52" fmla="*/ 152398 h 4556159"/>
              <a:gd name="connsiteX53" fmla="*/ 1310965 w 12584740"/>
              <a:gd name="connsiteY53" fmla="*/ 166725 h 4556159"/>
              <a:gd name="connsiteX54" fmla="*/ 1430934 w 12584740"/>
              <a:gd name="connsiteY54" fmla="*/ 119950 h 4556159"/>
              <a:gd name="connsiteX55" fmla="*/ 1463118 w 12584740"/>
              <a:gd name="connsiteY55" fmla="*/ 119757 h 4556159"/>
              <a:gd name="connsiteX56" fmla="*/ 1493444 w 12584740"/>
              <a:gd name="connsiteY56" fmla="*/ 128262 h 4556159"/>
              <a:gd name="connsiteX57" fmla="*/ 1493168 w 12584740"/>
              <a:gd name="connsiteY57" fmla="*/ 131301 h 4556159"/>
              <a:gd name="connsiteX58" fmla="*/ 1497974 w 12584740"/>
              <a:gd name="connsiteY58" fmla="*/ 132687 h 4556159"/>
              <a:gd name="connsiteX59" fmla="*/ 1502355 w 12584740"/>
              <a:gd name="connsiteY59" fmla="*/ 130762 h 4556159"/>
              <a:gd name="connsiteX60" fmla="*/ 1508100 w 12584740"/>
              <a:gd name="connsiteY60" fmla="*/ 132372 h 4556159"/>
              <a:gd name="connsiteX61" fmla="*/ 1523822 w 12584740"/>
              <a:gd name="connsiteY61" fmla="*/ 135958 h 4556159"/>
              <a:gd name="connsiteX62" fmla="*/ 1528971 w 12584740"/>
              <a:gd name="connsiteY62" fmla="*/ 142145 h 4556159"/>
              <a:gd name="connsiteX63" fmla="*/ 1590631 w 12584740"/>
              <a:gd name="connsiteY63" fmla="*/ 154682 h 4556159"/>
              <a:gd name="connsiteX64" fmla="*/ 1609537 w 12584740"/>
              <a:gd name="connsiteY64" fmla="*/ 150462 h 4556159"/>
              <a:gd name="connsiteX65" fmla="*/ 1631335 w 12584740"/>
              <a:gd name="connsiteY65" fmla="*/ 160532 h 4556159"/>
              <a:gd name="connsiteX66" fmla="*/ 1693983 w 12584740"/>
              <a:gd name="connsiteY66" fmla="*/ 164048 h 4556159"/>
              <a:gd name="connsiteX67" fmla="*/ 1763575 w 12584740"/>
              <a:gd name="connsiteY67" fmla="*/ 175690 h 4556159"/>
              <a:gd name="connsiteX68" fmla="*/ 1812709 w 12584740"/>
              <a:gd name="connsiteY68" fmla="*/ 188883 h 4556159"/>
              <a:gd name="connsiteX69" fmla="*/ 1945879 w 12584740"/>
              <a:gd name="connsiteY69" fmla="*/ 197052 h 4556159"/>
              <a:gd name="connsiteX70" fmla="*/ 1974418 w 12584740"/>
              <a:gd name="connsiteY70" fmla="*/ 189712 h 4556159"/>
              <a:gd name="connsiteX71" fmla="*/ 2235555 w 12584740"/>
              <a:gd name="connsiteY71" fmla="*/ 226659 h 4556159"/>
              <a:gd name="connsiteX72" fmla="*/ 2881775 w 12584740"/>
              <a:gd name="connsiteY72" fmla="*/ 214043 h 4556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12584740" h="4556159">
                <a:moveTo>
                  <a:pt x="2881775" y="214043"/>
                </a:moveTo>
                <a:lnTo>
                  <a:pt x="8923122" y="205911"/>
                </a:lnTo>
                <a:cubicBezTo>
                  <a:pt x="8923122" y="236009"/>
                  <a:pt x="10535176" y="68788"/>
                  <a:pt x="10535176" y="98886"/>
                </a:cubicBezTo>
                <a:lnTo>
                  <a:pt x="10552865" y="93120"/>
                </a:lnTo>
                <a:cubicBezTo>
                  <a:pt x="10602509" y="95039"/>
                  <a:pt x="10648374" y="81962"/>
                  <a:pt x="10704478" y="76437"/>
                </a:cubicBezTo>
                <a:cubicBezTo>
                  <a:pt x="10764532" y="85901"/>
                  <a:pt x="10796465" y="61749"/>
                  <a:pt x="10856419" y="55944"/>
                </a:cubicBezTo>
                <a:cubicBezTo>
                  <a:pt x="10914661" y="77716"/>
                  <a:pt x="10896627" y="22130"/>
                  <a:pt x="10946891" y="22447"/>
                </a:cubicBezTo>
                <a:cubicBezTo>
                  <a:pt x="11028004" y="41524"/>
                  <a:pt x="10945561" y="3905"/>
                  <a:pt x="11071737" y="7907"/>
                </a:cubicBezTo>
                <a:cubicBezTo>
                  <a:pt x="11078763" y="11268"/>
                  <a:pt x="11094187" y="7177"/>
                  <a:pt x="11092700" y="2345"/>
                </a:cubicBezTo>
                <a:cubicBezTo>
                  <a:pt x="11100672" y="3621"/>
                  <a:pt x="11119582" y="12415"/>
                  <a:pt x="11121627" y="4539"/>
                </a:cubicBezTo>
                <a:cubicBezTo>
                  <a:pt x="11161872" y="2410"/>
                  <a:pt x="11201801" y="5778"/>
                  <a:pt x="11237564" y="14319"/>
                </a:cubicBezTo>
                <a:cubicBezTo>
                  <a:pt x="11315265" y="-1427"/>
                  <a:pt x="11272628" y="36301"/>
                  <a:pt x="11328738" y="30868"/>
                </a:cubicBezTo>
                <a:cubicBezTo>
                  <a:pt x="11373885" y="14123"/>
                  <a:pt x="11390505" y="26175"/>
                  <a:pt x="11442587" y="14368"/>
                </a:cubicBezTo>
                <a:cubicBezTo>
                  <a:pt x="11460405" y="39138"/>
                  <a:pt x="11491560" y="10212"/>
                  <a:pt x="11511928" y="16713"/>
                </a:cubicBezTo>
                <a:cubicBezTo>
                  <a:pt x="11544050" y="-13836"/>
                  <a:pt x="11591566" y="41138"/>
                  <a:pt x="11625388" y="39481"/>
                </a:cubicBezTo>
                <a:cubicBezTo>
                  <a:pt x="11682275" y="32159"/>
                  <a:pt x="11743456" y="-367"/>
                  <a:pt x="11775146" y="27611"/>
                </a:cubicBezTo>
                <a:cubicBezTo>
                  <a:pt x="11779070" y="15386"/>
                  <a:pt x="11773473" y="-818"/>
                  <a:pt x="11806024" y="88"/>
                </a:cubicBezTo>
                <a:cubicBezTo>
                  <a:pt x="11821005" y="-1216"/>
                  <a:pt x="11833611" y="12437"/>
                  <a:pt x="11865034" y="19785"/>
                </a:cubicBezTo>
                <a:cubicBezTo>
                  <a:pt x="11905979" y="29998"/>
                  <a:pt x="11998366" y="9552"/>
                  <a:pt x="11994565" y="44174"/>
                </a:cubicBezTo>
                <a:cubicBezTo>
                  <a:pt x="12007200" y="63922"/>
                  <a:pt x="12058131" y="30230"/>
                  <a:pt x="12059283" y="52111"/>
                </a:cubicBezTo>
                <a:cubicBezTo>
                  <a:pt x="12081498" y="36953"/>
                  <a:pt x="12122851" y="58256"/>
                  <a:pt x="12160147" y="55873"/>
                </a:cubicBezTo>
                <a:cubicBezTo>
                  <a:pt x="12167674" y="65410"/>
                  <a:pt x="12176238" y="64529"/>
                  <a:pt x="12190854" y="58535"/>
                </a:cubicBezTo>
                <a:lnTo>
                  <a:pt x="12215705" y="59963"/>
                </a:lnTo>
                <a:lnTo>
                  <a:pt x="12584740" y="3074876"/>
                </a:lnTo>
                <a:lnTo>
                  <a:pt x="483060" y="4556159"/>
                </a:lnTo>
                <a:lnTo>
                  <a:pt x="0" y="609687"/>
                </a:lnTo>
                <a:lnTo>
                  <a:pt x="7836" y="612367"/>
                </a:lnTo>
                <a:cubicBezTo>
                  <a:pt x="25349" y="620104"/>
                  <a:pt x="41483" y="627786"/>
                  <a:pt x="59804" y="632641"/>
                </a:cubicBezTo>
                <a:cubicBezTo>
                  <a:pt x="75146" y="654421"/>
                  <a:pt x="167365" y="632597"/>
                  <a:pt x="189088" y="635215"/>
                </a:cubicBezTo>
                <a:cubicBezTo>
                  <a:pt x="217440" y="623749"/>
                  <a:pt x="208344" y="626448"/>
                  <a:pt x="238402" y="617809"/>
                </a:cubicBezTo>
                <a:cubicBezTo>
                  <a:pt x="247394" y="590135"/>
                  <a:pt x="303125" y="595692"/>
                  <a:pt x="332970" y="587858"/>
                </a:cubicBezTo>
                <a:cubicBezTo>
                  <a:pt x="336621" y="563687"/>
                  <a:pt x="356128" y="555392"/>
                  <a:pt x="407552" y="528789"/>
                </a:cubicBezTo>
                <a:cubicBezTo>
                  <a:pt x="410625" y="501558"/>
                  <a:pt x="481949" y="526749"/>
                  <a:pt x="497934" y="483200"/>
                </a:cubicBezTo>
                <a:cubicBezTo>
                  <a:pt x="501858" y="484200"/>
                  <a:pt x="506013" y="484811"/>
                  <a:pt x="510273" y="485018"/>
                </a:cubicBezTo>
                <a:cubicBezTo>
                  <a:pt x="535011" y="486222"/>
                  <a:pt x="557770" y="473768"/>
                  <a:pt x="561099" y="457203"/>
                </a:cubicBezTo>
                <a:cubicBezTo>
                  <a:pt x="592709" y="393031"/>
                  <a:pt x="657171" y="417531"/>
                  <a:pt x="705102" y="380672"/>
                </a:cubicBezTo>
                <a:cubicBezTo>
                  <a:pt x="762904" y="342107"/>
                  <a:pt x="753762" y="341220"/>
                  <a:pt x="800404" y="270755"/>
                </a:cubicBezTo>
                <a:cubicBezTo>
                  <a:pt x="821510" y="277286"/>
                  <a:pt x="831930" y="272279"/>
                  <a:pt x="842353" y="257559"/>
                </a:cubicBezTo>
                <a:cubicBezTo>
                  <a:pt x="871396" y="239661"/>
                  <a:pt x="901151" y="269258"/>
                  <a:pt x="912247" y="235092"/>
                </a:cubicBezTo>
                <a:cubicBezTo>
                  <a:pt x="915193" y="239660"/>
                  <a:pt x="920652" y="240302"/>
                  <a:pt x="927247" y="239063"/>
                </a:cubicBezTo>
                <a:lnTo>
                  <a:pt x="933425" y="236995"/>
                </a:lnTo>
                <a:lnTo>
                  <a:pt x="934108" y="237279"/>
                </a:lnTo>
                <a:lnTo>
                  <a:pt x="935368" y="236344"/>
                </a:lnTo>
                <a:lnTo>
                  <a:pt x="949059" y="231759"/>
                </a:lnTo>
                <a:cubicBezTo>
                  <a:pt x="964033" y="225857"/>
                  <a:pt x="978036" y="220629"/>
                  <a:pt x="980035" y="232451"/>
                </a:cubicBezTo>
                <a:cubicBezTo>
                  <a:pt x="988861" y="233151"/>
                  <a:pt x="994474" y="231910"/>
                  <a:pt x="998443" y="229669"/>
                </a:cubicBezTo>
                <a:cubicBezTo>
                  <a:pt x="1006381" y="225191"/>
                  <a:pt x="1007750" y="216720"/>
                  <a:pt x="1015140" y="211809"/>
                </a:cubicBezTo>
                <a:lnTo>
                  <a:pt x="1027653" y="209075"/>
                </a:lnTo>
                <a:lnTo>
                  <a:pt x="1029989" y="206615"/>
                </a:lnTo>
                <a:lnTo>
                  <a:pt x="1036851" y="201625"/>
                </a:lnTo>
                <a:lnTo>
                  <a:pt x="1029120" y="198042"/>
                </a:lnTo>
                <a:cubicBezTo>
                  <a:pt x="1021104" y="195096"/>
                  <a:pt x="1101729" y="180798"/>
                  <a:pt x="1113256" y="173389"/>
                </a:cubicBezTo>
                <a:lnTo>
                  <a:pt x="1184710" y="152398"/>
                </a:lnTo>
                <a:lnTo>
                  <a:pt x="1310965" y="166725"/>
                </a:lnTo>
                <a:cubicBezTo>
                  <a:pt x="1336372" y="131696"/>
                  <a:pt x="1403197" y="140119"/>
                  <a:pt x="1430934" y="119950"/>
                </a:cubicBezTo>
                <a:lnTo>
                  <a:pt x="1463118" y="119757"/>
                </a:lnTo>
                <a:lnTo>
                  <a:pt x="1493444" y="128262"/>
                </a:lnTo>
                <a:lnTo>
                  <a:pt x="1493168" y="131301"/>
                </a:lnTo>
                <a:cubicBezTo>
                  <a:pt x="1493827" y="133297"/>
                  <a:pt x="1495475" y="133471"/>
                  <a:pt x="1497974" y="132687"/>
                </a:cubicBezTo>
                <a:lnTo>
                  <a:pt x="1502355" y="130762"/>
                </a:lnTo>
                <a:lnTo>
                  <a:pt x="1508100" y="132372"/>
                </a:lnTo>
                <a:lnTo>
                  <a:pt x="1523822" y="135958"/>
                </a:lnTo>
                <a:lnTo>
                  <a:pt x="1528971" y="142145"/>
                </a:lnTo>
                <a:cubicBezTo>
                  <a:pt x="1544182" y="151821"/>
                  <a:pt x="1579536" y="139768"/>
                  <a:pt x="1590631" y="154682"/>
                </a:cubicBezTo>
                <a:lnTo>
                  <a:pt x="1609537" y="150462"/>
                </a:lnTo>
                <a:lnTo>
                  <a:pt x="1631335" y="160532"/>
                </a:lnTo>
                <a:cubicBezTo>
                  <a:pt x="1651445" y="168813"/>
                  <a:pt x="1672155" y="173541"/>
                  <a:pt x="1693983" y="164048"/>
                </a:cubicBezTo>
                <a:cubicBezTo>
                  <a:pt x="1686705" y="185321"/>
                  <a:pt x="1748101" y="157604"/>
                  <a:pt x="1763575" y="175690"/>
                </a:cubicBezTo>
                <a:cubicBezTo>
                  <a:pt x="1773286" y="190711"/>
                  <a:pt x="1794179" y="185800"/>
                  <a:pt x="1812709" y="188883"/>
                </a:cubicBezTo>
                <a:cubicBezTo>
                  <a:pt x="1830479" y="202932"/>
                  <a:pt x="1918180" y="204037"/>
                  <a:pt x="1945879" y="197052"/>
                </a:cubicBezTo>
                <a:cubicBezTo>
                  <a:pt x="1955185" y="193416"/>
                  <a:pt x="1964727" y="191072"/>
                  <a:pt x="1974418" y="189712"/>
                </a:cubicBezTo>
                <a:lnTo>
                  <a:pt x="2235555" y="226659"/>
                </a:lnTo>
                <a:cubicBezTo>
                  <a:pt x="2235555" y="166322"/>
                  <a:pt x="2881775" y="274380"/>
                  <a:pt x="2881775" y="21404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653FB6-9B0C-C3E7-C78C-238E002B0214}"/>
              </a:ext>
            </a:extLst>
          </p:cNvPr>
          <p:cNvSpPr>
            <a:spLocks noGrp="1"/>
          </p:cNvSpPr>
          <p:nvPr>
            <p:ph type="title"/>
          </p:nvPr>
        </p:nvSpPr>
        <p:spPr>
          <a:xfrm>
            <a:off x="1160060" y="5097439"/>
            <a:ext cx="9908274" cy="791569"/>
          </a:xfrm>
        </p:spPr>
        <p:txBody>
          <a:bodyPr vert="horz" lIns="91440" tIns="45720" rIns="91440" bIns="45720" rtlCol="0" anchor="b">
            <a:normAutofit/>
          </a:bodyPr>
          <a:lstStyle/>
          <a:p>
            <a:pPr algn="ctr"/>
            <a:r>
              <a:rPr lang="en-US"/>
              <a:t>prisons</a:t>
            </a:r>
          </a:p>
        </p:txBody>
      </p:sp>
      <p:sp>
        <p:nvSpPr>
          <p:cNvPr id="33" name="Freeform: Shape 32">
            <a:extLst>
              <a:ext uri="{FF2B5EF4-FFF2-40B4-BE49-F238E27FC236}">
                <a16:creationId xmlns:a16="http://schemas.microsoft.com/office/drawing/2014/main" id="{1BBFDD63-AD5F-4E42-979B-2FBDE345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855"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Rectangle 6">
            <a:extLst>
              <a:ext uri="{FF2B5EF4-FFF2-40B4-BE49-F238E27FC236}">
                <a16:creationId xmlns:a16="http://schemas.microsoft.com/office/drawing/2014/main" id="{C700A9C2-5B99-488A-8884-76AB40DEF2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823294" y="457200"/>
            <a:ext cx="1186379"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EB5F1F87-F9CA-5FE8-944F-D1151F20B558}"/>
              </a:ext>
            </a:extLst>
          </p:cNvPr>
          <p:cNvPicPr>
            <a:picLocks noChangeAspect="1"/>
          </p:cNvPicPr>
          <p:nvPr/>
        </p:nvPicPr>
        <p:blipFill>
          <a:blip r:embed="rId6"/>
          <a:stretch>
            <a:fillRect/>
          </a:stretch>
        </p:blipFill>
        <p:spPr>
          <a:xfrm>
            <a:off x="1409013" y="964146"/>
            <a:ext cx="4014942" cy="3723859"/>
          </a:xfrm>
          <a:prstGeom prst="rect">
            <a:avLst/>
          </a:prstGeom>
        </p:spPr>
      </p:pic>
      <p:sp>
        <p:nvSpPr>
          <p:cNvPr id="37" name="Freeform: Shape 36">
            <a:extLst>
              <a:ext uri="{FF2B5EF4-FFF2-40B4-BE49-F238E27FC236}">
                <a16:creationId xmlns:a16="http://schemas.microsoft.com/office/drawing/2014/main" id="{AABDB02C-700D-4121-B1D1-CCB58F4BE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339" y="781186"/>
            <a:ext cx="5217258" cy="402964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Rectangle 6">
            <a:extLst>
              <a:ext uri="{FF2B5EF4-FFF2-40B4-BE49-F238E27FC236}">
                <a16:creationId xmlns:a16="http://schemas.microsoft.com/office/drawing/2014/main" id="{0B1B938D-F136-428F-BAEA-A69ADA053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5513" y="437651"/>
            <a:ext cx="1084027"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4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40994033-2EC8-0362-05BB-BD20AF087B9E}"/>
              </a:ext>
            </a:extLst>
          </p:cNvPr>
          <p:cNvPicPr>
            <a:picLocks noChangeAspect="1"/>
          </p:cNvPicPr>
          <p:nvPr/>
        </p:nvPicPr>
        <p:blipFill>
          <a:blip r:embed="rId7"/>
          <a:stretch>
            <a:fillRect/>
          </a:stretch>
        </p:blipFill>
        <p:spPr>
          <a:xfrm>
            <a:off x="6392704" y="964146"/>
            <a:ext cx="4820529" cy="3723859"/>
          </a:xfrm>
          <a:prstGeom prst="rect">
            <a:avLst/>
          </a:prstGeom>
        </p:spPr>
      </p:pic>
      <p:sp>
        <p:nvSpPr>
          <p:cNvPr id="19" name="TextBox 18">
            <a:extLst>
              <a:ext uri="{FF2B5EF4-FFF2-40B4-BE49-F238E27FC236}">
                <a16:creationId xmlns:a16="http://schemas.microsoft.com/office/drawing/2014/main" id="{2454D8F5-91F9-133B-41A5-A69AA630AE86}"/>
              </a:ext>
            </a:extLst>
          </p:cNvPr>
          <p:cNvSpPr txBox="1"/>
          <p:nvPr/>
        </p:nvSpPr>
        <p:spPr>
          <a:xfrm>
            <a:off x="541544" y="6135307"/>
            <a:ext cx="3937587" cy="369332"/>
          </a:xfrm>
          <a:prstGeom prst="rect">
            <a:avLst/>
          </a:prstGeom>
          <a:noFill/>
        </p:spPr>
        <p:txBody>
          <a:bodyPr wrap="square" rtlCol="0">
            <a:spAutoFit/>
          </a:bodyPr>
          <a:lstStyle/>
          <a:p>
            <a:r>
              <a:rPr lang="en-GB" b="1" dirty="0">
                <a:highlight>
                  <a:srgbClr val="FFFF00"/>
                </a:highlight>
              </a:rPr>
              <a:t>Raymond v Honey [1981] UKHL 8</a:t>
            </a:r>
            <a:endParaRPr lang="en-GB" dirty="0">
              <a:highlight>
                <a:srgbClr val="FFFF00"/>
              </a:highlight>
            </a:endParaRPr>
          </a:p>
        </p:txBody>
      </p:sp>
    </p:spTree>
    <p:extLst>
      <p:ext uri="{BB962C8B-B14F-4D97-AF65-F5344CB8AC3E}">
        <p14:creationId xmlns:p14="http://schemas.microsoft.com/office/powerpoint/2010/main" val="24427209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12" name="Ink 11">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12481710" y="6333652"/>
                <a:ext cx="18000" cy="18000"/>
              </a:xfrm>
              <a:prstGeom prst="rect">
                <a:avLst/>
              </a:prstGeom>
            </p:spPr>
          </p:pic>
        </mc:Fallback>
      </mc:AlternateContent>
      <p:sp useBgFill="1">
        <p:nvSpPr>
          <p:cNvPr id="14" name="Rectangle 13">
            <a:extLst>
              <a:ext uri="{FF2B5EF4-FFF2-40B4-BE49-F238E27FC236}">
                <a16:creationId xmlns:a16="http://schemas.microsoft.com/office/drawing/2014/main" id="{B94BF6D8-BAB7-4EB4-9B19-BB8B2F0F7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233FAAD-5E0A-4FBB-9800-1DAEE5039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074490"/>
            <a:ext cx="12192000" cy="4783510"/>
          </a:xfrm>
          <a:custGeom>
            <a:avLst/>
            <a:gdLst>
              <a:gd name="connsiteX0" fmla="*/ 54039 w 12192000"/>
              <a:gd name="connsiteY0" fmla="*/ 133 h 4783510"/>
              <a:gd name="connsiteX1" fmla="*/ 83989 w 12192000"/>
              <a:gd name="connsiteY1" fmla="*/ 21326 h 4783510"/>
              <a:gd name="connsiteX2" fmla="*/ 127696 w 12192000"/>
              <a:gd name="connsiteY2" fmla="*/ 48217 h 4783510"/>
              <a:gd name="connsiteX3" fmla="*/ 195328 w 12192000"/>
              <a:gd name="connsiteY3" fmla="*/ 60745 h 4783510"/>
              <a:gd name="connsiteX4" fmla="*/ 217130 w 12192000"/>
              <a:gd name="connsiteY4" fmla="*/ 52754 h 4783510"/>
              <a:gd name="connsiteX5" fmla="*/ 232932 w 12192000"/>
              <a:gd name="connsiteY5" fmla="*/ 50560 h 4783510"/>
              <a:gd name="connsiteX6" fmla="*/ 296960 w 12192000"/>
              <a:gd name="connsiteY6" fmla="*/ 85674 h 4783510"/>
              <a:gd name="connsiteX7" fmla="*/ 329442 w 12192000"/>
              <a:gd name="connsiteY7" fmla="*/ 61820 h 4783510"/>
              <a:gd name="connsiteX8" fmla="*/ 386012 w 12192000"/>
              <a:gd name="connsiteY8" fmla="*/ 80741 h 4783510"/>
              <a:gd name="connsiteX9" fmla="*/ 425496 w 12192000"/>
              <a:gd name="connsiteY9" fmla="*/ 47729 h 4783510"/>
              <a:gd name="connsiteX10" fmla="*/ 459561 w 12192000"/>
              <a:gd name="connsiteY10" fmla="*/ 55824 h 4783510"/>
              <a:gd name="connsiteX11" fmla="*/ 559233 w 12192000"/>
              <a:gd name="connsiteY11" fmla="*/ 72799 h 4783510"/>
              <a:gd name="connsiteX12" fmla="*/ 661345 w 12192000"/>
              <a:gd name="connsiteY12" fmla="*/ 147481 h 4783510"/>
              <a:gd name="connsiteX13" fmla="*/ 725095 w 12192000"/>
              <a:gd name="connsiteY13" fmla="*/ 161274 h 4783510"/>
              <a:gd name="connsiteX14" fmla="*/ 755536 w 12192000"/>
              <a:gd name="connsiteY14" fmla="*/ 180724 h 4783510"/>
              <a:gd name="connsiteX15" fmla="*/ 776480 w 12192000"/>
              <a:gd name="connsiteY15" fmla="*/ 182273 h 4783510"/>
              <a:gd name="connsiteX16" fmla="*/ 789058 w 12192000"/>
              <a:gd name="connsiteY16" fmla="*/ 184824 h 4783510"/>
              <a:gd name="connsiteX17" fmla="*/ 811171 w 12192000"/>
              <a:gd name="connsiteY17" fmla="*/ 216295 h 4783510"/>
              <a:gd name="connsiteX18" fmla="*/ 878029 w 12192000"/>
              <a:gd name="connsiteY18" fmla="*/ 215023 h 4783510"/>
              <a:gd name="connsiteX19" fmla="*/ 884769 w 12192000"/>
              <a:gd name="connsiteY19" fmla="*/ 220986 h 4783510"/>
              <a:gd name="connsiteX20" fmla="*/ 884769 w 12192000"/>
              <a:gd name="connsiteY20" fmla="*/ 115817 h 4783510"/>
              <a:gd name="connsiteX21" fmla="*/ 11269135 w 12192000"/>
              <a:gd name="connsiteY21" fmla="*/ 115817 h 4783510"/>
              <a:gd name="connsiteX22" fmla="*/ 11269135 w 12192000"/>
              <a:gd name="connsiteY22" fmla="*/ 1154978 h 4783510"/>
              <a:gd name="connsiteX23" fmla="*/ 11276593 w 12192000"/>
              <a:gd name="connsiteY23" fmla="*/ 1158504 h 4783510"/>
              <a:gd name="connsiteX24" fmla="*/ 11298713 w 12192000"/>
              <a:gd name="connsiteY24" fmla="*/ 1157049 h 4783510"/>
              <a:gd name="connsiteX25" fmla="*/ 11380829 w 12192000"/>
              <a:gd name="connsiteY25" fmla="*/ 1144822 h 4783510"/>
              <a:gd name="connsiteX26" fmla="*/ 11402942 w 12192000"/>
              <a:gd name="connsiteY26" fmla="*/ 1113350 h 4783510"/>
              <a:gd name="connsiteX27" fmla="*/ 11415520 w 12192000"/>
              <a:gd name="connsiteY27" fmla="*/ 1110800 h 4783510"/>
              <a:gd name="connsiteX28" fmla="*/ 11436464 w 12192000"/>
              <a:gd name="connsiteY28" fmla="*/ 1109251 h 4783510"/>
              <a:gd name="connsiteX29" fmla="*/ 11466905 w 12192000"/>
              <a:gd name="connsiteY29" fmla="*/ 1089800 h 4783510"/>
              <a:gd name="connsiteX30" fmla="*/ 11530655 w 12192000"/>
              <a:gd name="connsiteY30" fmla="*/ 1076007 h 4783510"/>
              <a:gd name="connsiteX31" fmla="*/ 11632767 w 12192000"/>
              <a:gd name="connsiteY31" fmla="*/ 1001326 h 4783510"/>
              <a:gd name="connsiteX32" fmla="*/ 11732439 w 12192000"/>
              <a:gd name="connsiteY32" fmla="*/ 984350 h 4783510"/>
              <a:gd name="connsiteX33" fmla="*/ 11766504 w 12192000"/>
              <a:gd name="connsiteY33" fmla="*/ 976255 h 4783510"/>
              <a:gd name="connsiteX34" fmla="*/ 11805989 w 12192000"/>
              <a:gd name="connsiteY34" fmla="*/ 1009267 h 4783510"/>
              <a:gd name="connsiteX35" fmla="*/ 11862559 w 12192000"/>
              <a:gd name="connsiteY35" fmla="*/ 990346 h 4783510"/>
              <a:gd name="connsiteX36" fmla="*/ 11895040 w 12192000"/>
              <a:gd name="connsiteY36" fmla="*/ 1014200 h 4783510"/>
              <a:gd name="connsiteX37" fmla="*/ 11959068 w 12192000"/>
              <a:gd name="connsiteY37" fmla="*/ 979087 h 4783510"/>
              <a:gd name="connsiteX38" fmla="*/ 11974871 w 12192000"/>
              <a:gd name="connsiteY38" fmla="*/ 981280 h 4783510"/>
              <a:gd name="connsiteX39" fmla="*/ 11996673 w 12192000"/>
              <a:gd name="connsiteY39" fmla="*/ 989271 h 4783510"/>
              <a:gd name="connsiteX40" fmla="*/ 12064304 w 12192000"/>
              <a:gd name="connsiteY40" fmla="*/ 976743 h 4783510"/>
              <a:gd name="connsiteX41" fmla="*/ 12108011 w 12192000"/>
              <a:gd name="connsiteY41" fmla="*/ 949852 h 4783510"/>
              <a:gd name="connsiteX42" fmla="*/ 12137961 w 12192000"/>
              <a:gd name="connsiteY42" fmla="*/ 928659 h 4783510"/>
              <a:gd name="connsiteX43" fmla="*/ 12152392 w 12192000"/>
              <a:gd name="connsiteY43" fmla="*/ 940852 h 4783510"/>
              <a:gd name="connsiteX44" fmla="*/ 12187275 w 12192000"/>
              <a:gd name="connsiteY44" fmla="*/ 939175 h 4783510"/>
              <a:gd name="connsiteX45" fmla="*/ 12192000 w 12192000"/>
              <a:gd name="connsiteY45" fmla="*/ 932202 h 4783510"/>
              <a:gd name="connsiteX46" fmla="*/ 12192000 w 12192000"/>
              <a:gd name="connsiteY46" fmla="*/ 1423622 h 4783510"/>
              <a:gd name="connsiteX47" fmla="*/ 12192000 w 12192000"/>
              <a:gd name="connsiteY47" fmla="*/ 2783600 h 4783510"/>
              <a:gd name="connsiteX48" fmla="*/ 12192000 w 12192000"/>
              <a:gd name="connsiteY48" fmla="*/ 4783510 h 4783510"/>
              <a:gd name="connsiteX49" fmla="*/ 2 w 12192000"/>
              <a:gd name="connsiteY49" fmla="*/ 4783510 h 4783510"/>
              <a:gd name="connsiteX50" fmla="*/ 2 w 12192000"/>
              <a:gd name="connsiteY50" fmla="*/ 1855074 h 4783510"/>
              <a:gd name="connsiteX51" fmla="*/ 0 w 12192000"/>
              <a:gd name="connsiteY51" fmla="*/ 1855074 h 4783510"/>
              <a:gd name="connsiteX52" fmla="*/ 0 w 12192000"/>
              <a:gd name="connsiteY52" fmla="*/ 3676 h 4783510"/>
              <a:gd name="connsiteX53" fmla="*/ 4725 w 12192000"/>
              <a:gd name="connsiteY53" fmla="*/ 10649 h 4783510"/>
              <a:gd name="connsiteX54" fmla="*/ 39608 w 12192000"/>
              <a:gd name="connsiteY54" fmla="*/ 12325 h 4783510"/>
              <a:gd name="connsiteX55" fmla="*/ 54039 w 12192000"/>
              <a:gd name="connsiteY55" fmla="*/ 133 h 4783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4783510">
                <a:moveTo>
                  <a:pt x="54039" y="133"/>
                </a:moveTo>
                <a:cubicBezTo>
                  <a:pt x="63704" y="2639"/>
                  <a:pt x="62723" y="39358"/>
                  <a:pt x="83989" y="21326"/>
                </a:cubicBezTo>
                <a:cubicBezTo>
                  <a:pt x="105981" y="-11024"/>
                  <a:pt x="111081" y="45279"/>
                  <a:pt x="127696" y="48217"/>
                </a:cubicBezTo>
                <a:cubicBezTo>
                  <a:pt x="144311" y="51155"/>
                  <a:pt x="175067" y="46490"/>
                  <a:pt x="195328" y="60745"/>
                </a:cubicBezTo>
                <a:cubicBezTo>
                  <a:pt x="202114" y="49815"/>
                  <a:pt x="211298" y="72404"/>
                  <a:pt x="217130" y="52754"/>
                </a:cubicBezTo>
                <a:cubicBezTo>
                  <a:pt x="224172" y="55476"/>
                  <a:pt x="227826" y="61398"/>
                  <a:pt x="232932" y="50560"/>
                </a:cubicBezTo>
                <a:cubicBezTo>
                  <a:pt x="248268" y="92855"/>
                  <a:pt x="280981" y="52963"/>
                  <a:pt x="296960" y="85674"/>
                </a:cubicBezTo>
                <a:cubicBezTo>
                  <a:pt x="299830" y="67582"/>
                  <a:pt x="319291" y="68613"/>
                  <a:pt x="329442" y="61820"/>
                </a:cubicBezTo>
                <a:cubicBezTo>
                  <a:pt x="298380" y="131083"/>
                  <a:pt x="368905" y="57302"/>
                  <a:pt x="386012" y="80741"/>
                </a:cubicBezTo>
                <a:cubicBezTo>
                  <a:pt x="377510" y="29578"/>
                  <a:pt x="414386" y="72354"/>
                  <a:pt x="425496" y="47729"/>
                </a:cubicBezTo>
                <a:cubicBezTo>
                  <a:pt x="437040" y="71659"/>
                  <a:pt x="445854" y="45812"/>
                  <a:pt x="459561" y="55824"/>
                </a:cubicBezTo>
                <a:cubicBezTo>
                  <a:pt x="489863" y="61969"/>
                  <a:pt x="520202" y="89712"/>
                  <a:pt x="559233" y="72799"/>
                </a:cubicBezTo>
                <a:cubicBezTo>
                  <a:pt x="577813" y="147164"/>
                  <a:pt x="623281" y="104139"/>
                  <a:pt x="661345" y="147481"/>
                </a:cubicBezTo>
                <a:cubicBezTo>
                  <a:pt x="683250" y="156781"/>
                  <a:pt x="717059" y="121215"/>
                  <a:pt x="725095" y="161274"/>
                </a:cubicBezTo>
                <a:cubicBezTo>
                  <a:pt x="734778" y="137222"/>
                  <a:pt x="744590" y="176885"/>
                  <a:pt x="755536" y="180724"/>
                </a:cubicBezTo>
                <a:cubicBezTo>
                  <a:pt x="764056" y="165505"/>
                  <a:pt x="768536" y="179043"/>
                  <a:pt x="776480" y="182273"/>
                </a:cubicBezTo>
                <a:cubicBezTo>
                  <a:pt x="779946" y="172829"/>
                  <a:pt x="786646" y="173541"/>
                  <a:pt x="789058" y="184824"/>
                </a:cubicBezTo>
                <a:cubicBezTo>
                  <a:pt x="786138" y="210571"/>
                  <a:pt x="809228" y="198414"/>
                  <a:pt x="811171" y="216295"/>
                </a:cubicBezTo>
                <a:cubicBezTo>
                  <a:pt x="821323" y="219407"/>
                  <a:pt x="856662" y="208499"/>
                  <a:pt x="878029" y="215023"/>
                </a:cubicBezTo>
                <a:lnTo>
                  <a:pt x="884769" y="220986"/>
                </a:lnTo>
                <a:lnTo>
                  <a:pt x="884769" y="115817"/>
                </a:lnTo>
                <a:lnTo>
                  <a:pt x="11269135" y="115817"/>
                </a:lnTo>
                <a:lnTo>
                  <a:pt x="11269135" y="1154978"/>
                </a:lnTo>
                <a:lnTo>
                  <a:pt x="11276593" y="1158504"/>
                </a:lnTo>
                <a:cubicBezTo>
                  <a:pt x="11284278" y="1160597"/>
                  <a:pt x="11291853" y="1160653"/>
                  <a:pt x="11298713" y="1157049"/>
                </a:cubicBezTo>
                <a:cubicBezTo>
                  <a:pt x="11308980" y="1128196"/>
                  <a:pt x="11367293" y="1148970"/>
                  <a:pt x="11380829" y="1144822"/>
                </a:cubicBezTo>
                <a:cubicBezTo>
                  <a:pt x="11382772" y="1126940"/>
                  <a:pt x="11405862" y="1139097"/>
                  <a:pt x="11402942" y="1113350"/>
                </a:cubicBezTo>
                <a:cubicBezTo>
                  <a:pt x="11405355" y="1102067"/>
                  <a:pt x="11412054" y="1101355"/>
                  <a:pt x="11415520" y="1110800"/>
                </a:cubicBezTo>
                <a:cubicBezTo>
                  <a:pt x="11423464" y="1107569"/>
                  <a:pt x="11427945" y="1094031"/>
                  <a:pt x="11436464" y="1109251"/>
                </a:cubicBezTo>
                <a:cubicBezTo>
                  <a:pt x="11447410" y="1105411"/>
                  <a:pt x="11457222" y="1065748"/>
                  <a:pt x="11466905" y="1089800"/>
                </a:cubicBezTo>
                <a:cubicBezTo>
                  <a:pt x="11474941" y="1049741"/>
                  <a:pt x="11508751" y="1085307"/>
                  <a:pt x="11530655" y="1076007"/>
                </a:cubicBezTo>
                <a:cubicBezTo>
                  <a:pt x="11568719" y="1032666"/>
                  <a:pt x="11614187" y="1075691"/>
                  <a:pt x="11632767" y="1001326"/>
                </a:cubicBezTo>
                <a:cubicBezTo>
                  <a:pt x="11671799" y="1018238"/>
                  <a:pt x="11702137" y="990496"/>
                  <a:pt x="11732439" y="984350"/>
                </a:cubicBezTo>
                <a:cubicBezTo>
                  <a:pt x="11746147" y="974338"/>
                  <a:pt x="11754960" y="1000186"/>
                  <a:pt x="11766504" y="976255"/>
                </a:cubicBezTo>
                <a:cubicBezTo>
                  <a:pt x="11777615" y="1000881"/>
                  <a:pt x="11814491" y="958104"/>
                  <a:pt x="11805989" y="1009267"/>
                </a:cubicBezTo>
                <a:cubicBezTo>
                  <a:pt x="11823095" y="985828"/>
                  <a:pt x="11893621" y="1059610"/>
                  <a:pt x="11862559" y="990346"/>
                </a:cubicBezTo>
                <a:cubicBezTo>
                  <a:pt x="11872709" y="997140"/>
                  <a:pt x="11892170" y="996108"/>
                  <a:pt x="11895040" y="1014200"/>
                </a:cubicBezTo>
                <a:cubicBezTo>
                  <a:pt x="11911019" y="981490"/>
                  <a:pt x="11943732" y="1021381"/>
                  <a:pt x="11959068" y="979087"/>
                </a:cubicBezTo>
                <a:cubicBezTo>
                  <a:pt x="11964175" y="989925"/>
                  <a:pt x="11967829" y="984002"/>
                  <a:pt x="11974871" y="981280"/>
                </a:cubicBezTo>
                <a:cubicBezTo>
                  <a:pt x="11980703" y="1000930"/>
                  <a:pt x="11989887" y="978341"/>
                  <a:pt x="11996673" y="989271"/>
                </a:cubicBezTo>
                <a:cubicBezTo>
                  <a:pt x="12016933" y="975016"/>
                  <a:pt x="12047689" y="979681"/>
                  <a:pt x="12064304" y="976743"/>
                </a:cubicBezTo>
                <a:cubicBezTo>
                  <a:pt x="12080919" y="973805"/>
                  <a:pt x="12086019" y="917502"/>
                  <a:pt x="12108011" y="949852"/>
                </a:cubicBezTo>
                <a:cubicBezTo>
                  <a:pt x="12129277" y="967884"/>
                  <a:pt x="12128297" y="931165"/>
                  <a:pt x="12137961" y="928659"/>
                </a:cubicBezTo>
                <a:cubicBezTo>
                  <a:pt x="12141183" y="927823"/>
                  <a:pt x="12145587" y="930789"/>
                  <a:pt x="12152392" y="940852"/>
                </a:cubicBezTo>
                <a:cubicBezTo>
                  <a:pt x="12158285" y="946241"/>
                  <a:pt x="12172554" y="936871"/>
                  <a:pt x="12187275" y="939175"/>
                </a:cubicBezTo>
                <a:lnTo>
                  <a:pt x="12192000" y="932202"/>
                </a:lnTo>
                <a:lnTo>
                  <a:pt x="12192000" y="1423622"/>
                </a:lnTo>
                <a:lnTo>
                  <a:pt x="12192000" y="2783600"/>
                </a:lnTo>
                <a:lnTo>
                  <a:pt x="12192000" y="4783510"/>
                </a:lnTo>
                <a:lnTo>
                  <a:pt x="2" y="4783510"/>
                </a:lnTo>
                <a:lnTo>
                  <a:pt x="2" y="1855074"/>
                </a:lnTo>
                <a:lnTo>
                  <a:pt x="0" y="1855074"/>
                </a:lnTo>
                <a:lnTo>
                  <a:pt x="0" y="3676"/>
                </a:lnTo>
                <a:lnTo>
                  <a:pt x="4725" y="10649"/>
                </a:lnTo>
                <a:cubicBezTo>
                  <a:pt x="19446" y="8345"/>
                  <a:pt x="33716" y="17715"/>
                  <a:pt x="39608" y="12325"/>
                </a:cubicBezTo>
                <a:cubicBezTo>
                  <a:pt x="46413" y="2263"/>
                  <a:pt x="50817" y="-703"/>
                  <a:pt x="54039" y="133"/>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554C44F0-F390-48A8-974F-CAC9A33F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466929"/>
            <a:ext cx="10706100" cy="591762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5F6F5"/>
          </a:solidFill>
          <a:ln>
            <a:noFill/>
          </a:ln>
          <a:effectLst>
            <a:outerShdw blurRad="38100" dist="25400" dir="48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extLst>
              <a:ext uri="{FF2B5EF4-FFF2-40B4-BE49-F238E27FC236}">
                <a16:creationId xmlns:a16="http://schemas.microsoft.com/office/drawing/2014/main" id="{C1E78AC8-461B-CB59-5097-40A8BE72F151}"/>
              </a:ext>
            </a:extLst>
          </p:cNvPr>
          <p:cNvPicPr>
            <a:picLocks noGrp="1" noChangeAspect="1"/>
          </p:cNvPicPr>
          <p:nvPr>
            <p:ph idx="1"/>
          </p:nvPr>
        </p:nvPicPr>
        <p:blipFill>
          <a:blip r:embed="rId6"/>
          <a:srcRect r="444"/>
          <a:stretch/>
        </p:blipFill>
        <p:spPr>
          <a:xfrm>
            <a:off x="884767" y="633211"/>
            <a:ext cx="10382111" cy="5579195"/>
          </a:xfrm>
          <a:prstGeom prst="rect">
            <a:avLst/>
          </a:prstGeom>
        </p:spPr>
      </p:pic>
      <p:pic>
        <p:nvPicPr>
          <p:cNvPr id="15" name="Picture 14">
            <a:extLst>
              <a:ext uri="{FF2B5EF4-FFF2-40B4-BE49-F238E27FC236}">
                <a16:creationId xmlns:a16="http://schemas.microsoft.com/office/drawing/2014/main" id="{C27513F0-A6A0-D3CD-010D-9C0B894134A0}"/>
              </a:ext>
            </a:extLst>
          </p:cNvPr>
          <p:cNvPicPr>
            <a:picLocks noChangeAspect="1"/>
          </p:cNvPicPr>
          <p:nvPr/>
        </p:nvPicPr>
        <p:blipFill>
          <a:blip r:embed="rId7"/>
          <a:stretch>
            <a:fillRect/>
          </a:stretch>
        </p:blipFill>
        <p:spPr>
          <a:xfrm>
            <a:off x="8553450" y="137907"/>
            <a:ext cx="3600450" cy="1390650"/>
          </a:xfrm>
          <a:prstGeom prst="rect">
            <a:avLst/>
          </a:prstGeom>
        </p:spPr>
      </p:pic>
    </p:spTree>
    <p:extLst>
      <p:ext uri="{BB962C8B-B14F-4D97-AF65-F5344CB8AC3E}">
        <p14:creationId xmlns:p14="http://schemas.microsoft.com/office/powerpoint/2010/main" val="40218945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0A0D747-F38B-4A99-9985-62CE8C247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D1BF32B-6CA3-4695-8A0C-1AC789B5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5277870" cy="6858000"/>
          </a:xfrm>
          <a:custGeom>
            <a:avLst/>
            <a:gdLst>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0 w 5434004"/>
              <a:gd name="connsiteY4" fmla="*/ 6857998 h 6858000"/>
              <a:gd name="connsiteX5" fmla="*/ 1049407 w 5434004"/>
              <a:gd name="connsiteY5" fmla="*/ 6857998 h 6858000"/>
              <a:gd name="connsiteX6" fmla="*/ 1033092 w 5434004"/>
              <a:gd name="connsiteY6" fmla="*/ 6843615 h 6858000"/>
              <a:gd name="connsiteX7" fmla="*/ 1004585 w 5434004"/>
              <a:gd name="connsiteY7" fmla="*/ 6800899 h 6858000"/>
              <a:gd name="connsiteX8" fmla="*/ 984086 w 5434004"/>
              <a:gd name="connsiteY8" fmla="*/ 6765441 h 6858000"/>
              <a:gd name="connsiteX9" fmla="*/ 955964 w 5434004"/>
              <a:gd name="connsiteY9" fmla="*/ 6739541 h 6858000"/>
              <a:gd name="connsiteX10" fmla="*/ 945820 w 5434004"/>
              <a:gd name="connsiteY10" fmla="*/ 6673829 h 6858000"/>
              <a:gd name="connsiteX11" fmla="*/ 921540 w 5434004"/>
              <a:gd name="connsiteY11" fmla="*/ 6620155 h 6858000"/>
              <a:gd name="connsiteX12" fmla="*/ 876436 w 5434004"/>
              <a:gd name="connsiteY12" fmla="*/ 6610437 h 6858000"/>
              <a:gd name="connsiteX13" fmla="*/ 876973 w 5434004"/>
              <a:gd name="connsiteY13" fmla="*/ 6596307 h 6858000"/>
              <a:gd name="connsiteX14" fmla="*/ 893782 w 5434004"/>
              <a:gd name="connsiteY14" fmla="*/ 6536039 h 6858000"/>
              <a:gd name="connsiteX15" fmla="*/ 830281 w 5434004"/>
              <a:gd name="connsiteY15" fmla="*/ 6239239 h 6858000"/>
              <a:gd name="connsiteX16" fmla="*/ 816373 w 5434004"/>
              <a:gd name="connsiteY16" fmla="*/ 6116986 h 6858000"/>
              <a:gd name="connsiteX17" fmla="*/ 788606 w 5434004"/>
              <a:gd name="connsiteY17" fmla="*/ 5895434 h 6858000"/>
              <a:gd name="connsiteX18" fmla="*/ 762315 w 5434004"/>
              <a:gd name="connsiteY18" fmla="*/ 5848019 h 6858000"/>
              <a:gd name="connsiteX19" fmla="*/ 714842 w 5434004"/>
              <a:gd name="connsiteY19" fmla="*/ 5722306 h 6858000"/>
              <a:gd name="connsiteX20" fmla="*/ 679500 w 5434004"/>
              <a:gd name="connsiteY20" fmla="*/ 5528085 h 6858000"/>
              <a:gd name="connsiteX21" fmla="*/ 660956 w 5434004"/>
              <a:gd name="connsiteY21" fmla="*/ 5506768 h 6858000"/>
              <a:gd name="connsiteX22" fmla="*/ 642957 w 5434004"/>
              <a:gd name="connsiteY22" fmla="*/ 5473318 h 6858000"/>
              <a:gd name="connsiteX23" fmla="*/ 602099 w 5434004"/>
              <a:gd name="connsiteY23" fmla="*/ 5418521 h 6858000"/>
              <a:gd name="connsiteX24" fmla="*/ 563009 w 5434004"/>
              <a:gd name="connsiteY24" fmla="*/ 5337536 h 6858000"/>
              <a:gd name="connsiteX25" fmla="*/ 584675 w 5434004"/>
              <a:gd name="connsiteY25" fmla="*/ 5255190 h 6858000"/>
              <a:gd name="connsiteX26" fmla="*/ 564878 w 5434004"/>
              <a:gd name="connsiteY26" fmla="*/ 5208171 h 6858000"/>
              <a:gd name="connsiteX27" fmla="*/ 540145 w 5434004"/>
              <a:gd name="connsiteY27" fmla="*/ 4993731 h 6858000"/>
              <a:gd name="connsiteX28" fmla="*/ 512099 w 5434004"/>
              <a:gd name="connsiteY28" fmla="*/ 4896399 h 6858000"/>
              <a:gd name="connsiteX29" fmla="*/ 482378 w 5434004"/>
              <a:gd name="connsiteY29" fmla="*/ 4838613 h 6858000"/>
              <a:gd name="connsiteX30" fmla="*/ 468676 w 5434004"/>
              <a:gd name="connsiteY30" fmla="*/ 4796522 h 6858000"/>
              <a:gd name="connsiteX31" fmla="*/ 430881 w 5434004"/>
              <a:gd name="connsiteY31" fmla="*/ 4672370 h 6858000"/>
              <a:gd name="connsiteX32" fmla="*/ 415292 w 5434004"/>
              <a:gd name="connsiteY32" fmla="*/ 4634253 h 6858000"/>
              <a:gd name="connsiteX33" fmla="*/ 348919 w 5434004"/>
              <a:gd name="connsiteY33" fmla="*/ 4549232 h 6858000"/>
              <a:gd name="connsiteX34" fmla="*/ 292438 w 5434004"/>
              <a:gd name="connsiteY34" fmla="*/ 4479912 h 6858000"/>
              <a:gd name="connsiteX35" fmla="*/ 283567 w 5434004"/>
              <a:gd name="connsiteY35" fmla="*/ 4376609 h 6858000"/>
              <a:gd name="connsiteX36" fmla="*/ 247018 w 5434004"/>
              <a:gd name="connsiteY36" fmla="*/ 4280257 h 6858000"/>
              <a:gd name="connsiteX37" fmla="*/ 243154 w 5434004"/>
              <a:gd name="connsiteY37" fmla="*/ 4208492 h 6858000"/>
              <a:gd name="connsiteX38" fmla="*/ 267243 w 5434004"/>
              <a:gd name="connsiteY38" fmla="*/ 4120636 h 6858000"/>
              <a:gd name="connsiteX39" fmla="*/ 274676 w 5434004"/>
              <a:gd name="connsiteY39" fmla="*/ 4116556 h 6858000"/>
              <a:gd name="connsiteX40" fmla="*/ 274016 w 5434004"/>
              <a:gd name="connsiteY40" fmla="*/ 4109625 h 6858000"/>
              <a:gd name="connsiteX41" fmla="*/ 266711 w 5434004"/>
              <a:gd name="connsiteY41" fmla="*/ 4105624 h 6858000"/>
              <a:gd name="connsiteX42" fmla="*/ 267360 w 5434004"/>
              <a:gd name="connsiteY42" fmla="*/ 4051441 h 6858000"/>
              <a:gd name="connsiteX43" fmla="*/ 280863 w 5434004"/>
              <a:gd name="connsiteY43" fmla="*/ 3988494 h 6858000"/>
              <a:gd name="connsiteX44" fmla="*/ 254473 w 5434004"/>
              <a:gd name="connsiteY44" fmla="*/ 3926485 h 6858000"/>
              <a:gd name="connsiteX45" fmla="*/ 238942 w 5434004"/>
              <a:gd name="connsiteY45" fmla="*/ 3857057 h 6858000"/>
              <a:gd name="connsiteX46" fmla="*/ 229388 w 5434004"/>
              <a:gd name="connsiteY46" fmla="*/ 3815650 h 6858000"/>
              <a:gd name="connsiteX47" fmla="*/ 224025 w 5434004"/>
              <a:gd name="connsiteY47" fmla="*/ 3696745 h 6858000"/>
              <a:gd name="connsiteX48" fmla="*/ 242028 w 5434004"/>
              <a:gd name="connsiteY48" fmla="*/ 3477814 h 6858000"/>
              <a:gd name="connsiteX49" fmla="*/ 239663 w 5434004"/>
              <a:gd name="connsiteY49" fmla="*/ 3375354 h 6858000"/>
              <a:gd name="connsiteX50" fmla="*/ 242939 w 5434004"/>
              <a:gd name="connsiteY50" fmla="*/ 3235494 h 6858000"/>
              <a:gd name="connsiteX51" fmla="*/ 235466 w 5434004"/>
              <a:gd name="connsiteY51" fmla="*/ 3111896 h 6858000"/>
              <a:gd name="connsiteX52" fmla="*/ 225859 w 5434004"/>
              <a:gd name="connsiteY52" fmla="*/ 3061665 h 6858000"/>
              <a:gd name="connsiteX53" fmla="*/ 214543 w 5434004"/>
              <a:gd name="connsiteY53" fmla="*/ 3026187 h 6858000"/>
              <a:gd name="connsiteX54" fmla="*/ 209002 w 5434004"/>
              <a:gd name="connsiteY54" fmla="*/ 2930097 h 6858000"/>
              <a:gd name="connsiteX55" fmla="*/ 209539 w 5434004"/>
              <a:gd name="connsiteY55" fmla="*/ 2768399 h 6858000"/>
              <a:gd name="connsiteX56" fmla="*/ 207490 w 5434004"/>
              <a:gd name="connsiteY56" fmla="*/ 2734615 h 6858000"/>
              <a:gd name="connsiteX57" fmla="*/ 197130 w 5434004"/>
              <a:gd name="connsiteY57" fmla="*/ 2708116 h 6858000"/>
              <a:gd name="connsiteX58" fmla="*/ 187231 w 5434004"/>
              <a:gd name="connsiteY58" fmla="*/ 2704185 h 6858000"/>
              <a:gd name="connsiteX59" fmla="*/ 184723 w 5434004"/>
              <a:gd name="connsiteY59" fmla="*/ 2686011 h 6858000"/>
              <a:gd name="connsiteX60" fmla="*/ 169929 w 5434004"/>
              <a:gd name="connsiteY60" fmla="*/ 2656504 h 6858000"/>
              <a:gd name="connsiteX61" fmla="*/ 188242 w 5434004"/>
              <a:gd name="connsiteY61" fmla="*/ 2589493 h 6858000"/>
              <a:gd name="connsiteX62" fmla="*/ 189125 w 5434004"/>
              <a:gd name="connsiteY62" fmla="*/ 2457617 h 6858000"/>
              <a:gd name="connsiteX63" fmla="*/ 195205 w 5434004"/>
              <a:gd name="connsiteY63" fmla="*/ 2210817 h 6858000"/>
              <a:gd name="connsiteX64" fmla="*/ 175797 w 5434004"/>
              <a:gd name="connsiteY64" fmla="*/ 1901521 h 6858000"/>
              <a:gd name="connsiteX65" fmla="*/ 156134 w 5434004"/>
              <a:gd name="connsiteY65" fmla="*/ 1700722 h 6858000"/>
              <a:gd name="connsiteX66" fmla="*/ 174157 w 5434004"/>
              <a:gd name="connsiteY66" fmla="*/ 1661610 h 6858000"/>
              <a:gd name="connsiteX67" fmla="*/ 180802 w 5434004"/>
              <a:gd name="connsiteY67" fmla="*/ 1640073 h 6858000"/>
              <a:gd name="connsiteX68" fmla="*/ 179221 w 5434004"/>
              <a:gd name="connsiteY68" fmla="*/ 1637398 h 6858000"/>
              <a:gd name="connsiteX69" fmla="*/ 179826 w 5434004"/>
              <a:gd name="connsiteY69" fmla="*/ 1612248 h 6858000"/>
              <a:gd name="connsiteX70" fmla="*/ 198048 w 5434004"/>
              <a:gd name="connsiteY70" fmla="*/ 1498097 h 6858000"/>
              <a:gd name="connsiteX71" fmla="*/ 196329 w 5434004"/>
              <a:gd name="connsiteY71" fmla="*/ 1497364 h 6858000"/>
              <a:gd name="connsiteX72" fmla="*/ 193204 w 5434004"/>
              <a:gd name="connsiteY72" fmla="*/ 1490042 h 6858000"/>
              <a:gd name="connsiteX73" fmla="*/ 211154 w 5434004"/>
              <a:gd name="connsiteY73" fmla="*/ 1451416 h 6858000"/>
              <a:gd name="connsiteX74" fmla="*/ 247750 w 5434004"/>
              <a:gd name="connsiteY74" fmla="*/ 1281781 h 6858000"/>
              <a:gd name="connsiteX75" fmla="*/ 323114 w 5434004"/>
              <a:gd name="connsiteY75" fmla="*/ 1074754 h 6858000"/>
              <a:gd name="connsiteX76" fmla="*/ 357209 w 5434004"/>
              <a:gd name="connsiteY76" fmla="*/ 1019094 h 6858000"/>
              <a:gd name="connsiteX77" fmla="*/ 393176 w 5434004"/>
              <a:gd name="connsiteY77" fmla="*/ 938921 h 6858000"/>
              <a:gd name="connsiteX78" fmla="*/ 451503 w 5434004"/>
              <a:gd name="connsiteY78" fmla="*/ 815814 h 6858000"/>
              <a:gd name="connsiteX79" fmla="*/ 567587 w 5434004"/>
              <a:gd name="connsiteY79" fmla="*/ 584070 h 6858000"/>
              <a:gd name="connsiteX80" fmla="*/ 592609 w 5434004"/>
              <a:gd name="connsiteY80" fmla="*/ 461805 h 6858000"/>
              <a:gd name="connsiteX81" fmla="*/ 624563 w 5434004"/>
              <a:gd name="connsiteY81" fmla="*/ 360945 h 6858000"/>
              <a:gd name="connsiteX82" fmla="*/ 627056 w 5434004"/>
              <a:gd name="connsiteY82" fmla="*/ 226335 h 6858000"/>
              <a:gd name="connsiteX83" fmla="*/ 655851 w 5434004"/>
              <a:gd name="connsiteY83" fmla="*/ 51690 h 6858000"/>
              <a:gd name="connsiteX84" fmla="*/ 653984 w 5434004"/>
              <a:gd name="connsiteY84" fmla="*/ 22133 h 6858000"/>
              <a:gd name="connsiteX85" fmla="*/ 643279 w 5434004"/>
              <a:gd name="connsiteY85" fmla="*/ 1037 h 6858000"/>
              <a:gd name="connsiteX0" fmla="*/ 643741 w 5434004"/>
              <a:gd name="connsiteY0" fmla="*/ 0 h 6858000"/>
              <a:gd name="connsiteX1" fmla="*/ 5434004 w 5434004"/>
              <a:gd name="connsiteY1" fmla="*/ 0 h 6858000"/>
              <a:gd name="connsiteX2" fmla="*/ 5434004 w 5434004"/>
              <a:gd name="connsiteY2" fmla="*/ 6858000 h 6858000"/>
              <a:gd name="connsiteX3" fmla="*/ 0 w 5434004"/>
              <a:gd name="connsiteY3" fmla="*/ 6858000 h 6858000"/>
              <a:gd name="connsiteX4" fmla="*/ 1049407 w 5434004"/>
              <a:gd name="connsiteY4" fmla="*/ 6857998 h 6858000"/>
              <a:gd name="connsiteX5" fmla="*/ 1033092 w 5434004"/>
              <a:gd name="connsiteY5" fmla="*/ 6843615 h 6858000"/>
              <a:gd name="connsiteX6" fmla="*/ 1004585 w 5434004"/>
              <a:gd name="connsiteY6" fmla="*/ 6800899 h 6858000"/>
              <a:gd name="connsiteX7" fmla="*/ 984086 w 5434004"/>
              <a:gd name="connsiteY7" fmla="*/ 6765441 h 6858000"/>
              <a:gd name="connsiteX8" fmla="*/ 955964 w 5434004"/>
              <a:gd name="connsiteY8" fmla="*/ 6739541 h 6858000"/>
              <a:gd name="connsiteX9" fmla="*/ 945820 w 5434004"/>
              <a:gd name="connsiteY9" fmla="*/ 6673829 h 6858000"/>
              <a:gd name="connsiteX10" fmla="*/ 921540 w 5434004"/>
              <a:gd name="connsiteY10" fmla="*/ 6620155 h 6858000"/>
              <a:gd name="connsiteX11" fmla="*/ 876436 w 5434004"/>
              <a:gd name="connsiteY11" fmla="*/ 6610437 h 6858000"/>
              <a:gd name="connsiteX12" fmla="*/ 876973 w 5434004"/>
              <a:gd name="connsiteY12" fmla="*/ 6596307 h 6858000"/>
              <a:gd name="connsiteX13" fmla="*/ 893782 w 5434004"/>
              <a:gd name="connsiteY13" fmla="*/ 6536039 h 6858000"/>
              <a:gd name="connsiteX14" fmla="*/ 830281 w 5434004"/>
              <a:gd name="connsiteY14" fmla="*/ 6239239 h 6858000"/>
              <a:gd name="connsiteX15" fmla="*/ 816373 w 5434004"/>
              <a:gd name="connsiteY15" fmla="*/ 6116986 h 6858000"/>
              <a:gd name="connsiteX16" fmla="*/ 788606 w 5434004"/>
              <a:gd name="connsiteY16" fmla="*/ 5895434 h 6858000"/>
              <a:gd name="connsiteX17" fmla="*/ 762315 w 5434004"/>
              <a:gd name="connsiteY17" fmla="*/ 5848019 h 6858000"/>
              <a:gd name="connsiteX18" fmla="*/ 714842 w 5434004"/>
              <a:gd name="connsiteY18" fmla="*/ 5722306 h 6858000"/>
              <a:gd name="connsiteX19" fmla="*/ 679500 w 5434004"/>
              <a:gd name="connsiteY19" fmla="*/ 5528085 h 6858000"/>
              <a:gd name="connsiteX20" fmla="*/ 660956 w 5434004"/>
              <a:gd name="connsiteY20" fmla="*/ 5506768 h 6858000"/>
              <a:gd name="connsiteX21" fmla="*/ 642957 w 5434004"/>
              <a:gd name="connsiteY21" fmla="*/ 5473318 h 6858000"/>
              <a:gd name="connsiteX22" fmla="*/ 602099 w 5434004"/>
              <a:gd name="connsiteY22" fmla="*/ 5418521 h 6858000"/>
              <a:gd name="connsiteX23" fmla="*/ 563009 w 5434004"/>
              <a:gd name="connsiteY23" fmla="*/ 5337536 h 6858000"/>
              <a:gd name="connsiteX24" fmla="*/ 584675 w 5434004"/>
              <a:gd name="connsiteY24" fmla="*/ 5255190 h 6858000"/>
              <a:gd name="connsiteX25" fmla="*/ 564878 w 5434004"/>
              <a:gd name="connsiteY25" fmla="*/ 5208171 h 6858000"/>
              <a:gd name="connsiteX26" fmla="*/ 540145 w 5434004"/>
              <a:gd name="connsiteY26" fmla="*/ 4993731 h 6858000"/>
              <a:gd name="connsiteX27" fmla="*/ 512099 w 5434004"/>
              <a:gd name="connsiteY27" fmla="*/ 4896399 h 6858000"/>
              <a:gd name="connsiteX28" fmla="*/ 482378 w 5434004"/>
              <a:gd name="connsiteY28" fmla="*/ 4838613 h 6858000"/>
              <a:gd name="connsiteX29" fmla="*/ 468676 w 5434004"/>
              <a:gd name="connsiteY29" fmla="*/ 4796522 h 6858000"/>
              <a:gd name="connsiteX30" fmla="*/ 430881 w 5434004"/>
              <a:gd name="connsiteY30" fmla="*/ 4672370 h 6858000"/>
              <a:gd name="connsiteX31" fmla="*/ 415292 w 5434004"/>
              <a:gd name="connsiteY31" fmla="*/ 4634253 h 6858000"/>
              <a:gd name="connsiteX32" fmla="*/ 348919 w 5434004"/>
              <a:gd name="connsiteY32" fmla="*/ 4549232 h 6858000"/>
              <a:gd name="connsiteX33" fmla="*/ 292438 w 5434004"/>
              <a:gd name="connsiteY33" fmla="*/ 4479912 h 6858000"/>
              <a:gd name="connsiteX34" fmla="*/ 283567 w 5434004"/>
              <a:gd name="connsiteY34" fmla="*/ 4376609 h 6858000"/>
              <a:gd name="connsiteX35" fmla="*/ 247018 w 5434004"/>
              <a:gd name="connsiteY35" fmla="*/ 4280257 h 6858000"/>
              <a:gd name="connsiteX36" fmla="*/ 243154 w 5434004"/>
              <a:gd name="connsiteY36" fmla="*/ 4208492 h 6858000"/>
              <a:gd name="connsiteX37" fmla="*/ 267243 w 5434004"/>
              <a:gd name="connsiteY37" fmla="*/ 4120636 h 6858000"/>
              <a:gd name="connsiteX38" fmla="*/ 274676 w 5434004"/>
              <a:gd name="connsiteY38" fmla="*/ 4116556 h 6858000"/>
              <a:gd name="connsiteX39" fmla="*/ 274016 w 5434004"/>
              <a:gd name="connsiteY39" fmla="*/ 4109625 h 6858000"/>
              <a:gd name="connsiteX40" fmla="*/ 266711 w 5434004"/>
              <a:gd name="connsiteY40" fmla="*/ 4105624 h 6858000"/>
              <a:gd name="connsiteX41" fmla="*/ 267360 w 5434004"/>
              <a:gd name="connsiteY41" fmla="*/ 4051441 h 6858000"/>
              <a:gd name="connsiteX42" fmla="*/ 280863 w 5434004"/>
              <a:gd name="connsiteY42" fmla="*/ 3988494 h 6858000"/>
              <a:gd name="connsiteX43" fmla="*/ 254473 w 5434004"/>
              <a:gd name="connsiteY43" fmla="*/ 3926485 h 6858000"/>
              <a:gd name="connsiteX44" fmla="*/ 238942 w 5434004"/>
              <a:gd name="connsiteY44" fmla="*/ 3857057 h 6858000"/>
              <a:gd name="connsiteX45" fmla="*/ 229388 w 5434004"/>
              <a:gd name="connsiteY45" fmla="*/ 3815650 h 6858000"/>
              <a:gd name="connsiteX46" fmla="*/ 224025 w 5434004"/>
              <a:gd name="connsiteY46" fmla="*/ 3696745 h 6858000"/>
              <a:gd name="connsiteX47" fmla="*/ 242028 w 5434004"/>
              <a:gd name="connsiteY47" fmla="*/ 3477814 h 6858000"/>
              <a:gd name="connsiteX48" fmla="*/ 239663 w 5434004"/>
              <a:gd name="connsiteY48" fmla="*/ 3375354 h 6858000"/>
              <a:gd name="connsiteX49" fmla="*/ 242939 w 5434004"/>
              <a:gd name="connsiteY49" fmla="*/ 3235494 h 6858000"/>
              <a:gd name="connsiteX50" fmla="*/ 235466 w 5434004"/>
              <a:gd name="connsiteY50" fmla="*/ 3111896 h 6858000"/>
              <a:gd name="connsiteX51" fmla="*/ 225859 w 5434004"/>
              <a:gd name="connsiteY51" fmla="*/ 3061665 h 6858000"/>
              <a:gd name="connsiteX52" fmla="*/ 214543 w 5434004"/>
              <a:gd name="connsiteY52" fmla="*/ 3026187 h 6858000"/>
              <a:gd name="connsiteX53" fmla="*/ 209002 w 5434004"/>
              <a:gd name="connsiteY53" fmla="*/ 2930097 h 6858000"/>
              <a:gd name="connsiteX54" fmla="*/ 209539 w 5434004"/>
              <a:gd name="connsiteY54" fmla="*/ 2768399 h 6858000"/>
              <a:gd name="connsiteX55" fmla="*/ 207490 w 5434004"/>
              <a:gd name="connsiteY55" fmla="*/ 2734615 h 6858000"/>
              <a:gd name="connsiteX56" fmla="*/ 197130 w 5434004"/>
              <a:gd name="connsiteY56" fmla="*/ 2708116 h 6858000"/>
              <a:gd name="connsiteX57" fmla="*/ 187231 w 5434004"/>
              <a:gd name="connsiteY57" fmla="*/ 2704185 h 6858000"/>
              <a:gd name="connsiteX58" fmla="*/ 184723 w 5434004"/>
              <a:gd name="connsiteY58" fmla="*/ 2686011 h 6858000"/>
              <a:gd name="connsiteX59" fmla="*/ 169929 w 5434004"/>
              <a:gd name="connsiteY59" fmla="*/ 2656504 h 6858000"/>
              <a:gd name="connsiteX60" fmla="*/ 188242 w 5434004"/>
              <a:gd name="connsiteY60" fmla="*/ 2589493 h 6858000"/>
              <a:gd name="connsiteX61" fmla="*/ 189125 w 5434004"/>
              <a:gd name="connsiteY61" fmla="*/ 2457617 h 6858000"/>
              <a:gd name="connsiteX62" fmla="*/ 195205 w 5434004"/>
              <a:gd name="connsiteY62" fmla="*/ 2210817 h 6858000"/>
              <a:gd name="connsiteX63" fmla="*/ 175797 w 5434004"/>
              <a:gd name="connsiteY63" fmla="*/ 1901521 h 6858000"/>
              <a:gd name="connsiteX64" fmla="*/ 156134 w 5434004"/>
              <a:gd name="connsiteY64" fmla="*/ 1700722 h 6858000"/>
              <a:gd name="connsiteX65" fmla="*/ 174157 w 5434004"/>
              <a:gd name="connsiteY65" fmla="*/ 1661610 h 6858000"/>
              <a:gd name="connsiteX66" fmla="*/ 180802 w 5434004"/>
              <a:gd name="connsiteY66" fmla="*/ 1640073 h 6858000"/>
              <a:gd name="connsiteX67" fmla="*/ 179221 w 5434004"/>
              <a:gd name="connsiteY67" fmla="*/ 1637398 h 6858000"/>
              <a:gd name="connsiteX68" fmla="*/ 179826 w 5434004"/>
              <a:gd name="connsiteY68" fmla="*/ 1612248 h 6858000"/>
              <a:gd name="connsiteX69" fmla="*/ 198048 w 5434004"/>
              <a:gd name="connsiteY69" fmla="*/ 1498097 h 6858000"/>
              <a:gd name="connsiteX70" fmla="*/ 196329 w 5434004"/>
              <a:gd name="connsiteY70" fmla="*/ 1497364 h 6858000"/>
              <a:gd name="connsiteX71" fmla="*/ 193204 w 5434004"/>
              <a:gd name="connsiteY71" fmla="*/ 1490042 h 6858000"/>
              <a:gd name="connsiteX72" fmla="*/ 211154 w 5434004"/>
              <a:gd name="connsiteY72" fmla="*/ 1451416 h 6858000"/>
              <a:gd name="connsiteX73" fmla="*/ 247750 w 5434004"/>
              <a:gd name="connsiteY73" fmla="*/ 1281781 h 6858000"/>
              <a:gd name="connsiteX74" fmla="*/ 323114 w 5434004"/>
              <a:gd name="connsiteY74" fmla="*/ 1074754 h 6858000"/>
              <a:gd name="connsiteX75" fmla="*/ 357209 w 5434004"/>
              <a:gd name="connsiteY75" fmla="*/ 1019094 h 6858000"/>
              <a:gd name="connsiteX76" fmla="*/ 393176 w 5434004"/>
              <a:gd name="connsiteY76" fmla="*/ 938921 h 6858000"/>
              <a:gd name="connsiteX77" fmla="*/ 451503 w 5434004"/>
              <a:gd name="connsiteY77" fmla="*/ 815814 h 6858000"/>
              <a:gd name="connsiteX78" fmla="*/ 567587 w 5434004"/>
              <a:gd name="connsiteY78" fmla="*/ 584070 h 6858000"/>
              <a:gd name="connsiteX79" fmla="*/ 592609 w 5434004"/>
              <a:gd name="connsiteY79" fmla="*/ 461805 h 6858000"/>
              <a:gd name="connsiteX80" fmla="*/ 624563 w 5434004"/>
              <a:gd name="connsiteY80" fmla="*/ 360945 h 6858000"/>
              <a:gd name="connsiteX81" fmla="*/ 627056 w 5434004"/>
              <a:gd name="connsiteY81" fmla="*/ 226335 h 6858000"/>
              <a:gd name="connsiteX82" fmla="*/ 655851 w 5434004"/>
              <a:gd name="connsiteY82" fmla="*/ 51690 h 6858000"/>
              <a:gd name="connsiteX83" fmla="*/ 653984 w 5434004"/>
              <a:gd name="connsiteY83" fmla="*/ 22133 h 6858000"/>
              <a:gd name="connsiteX84" fmla="*/ 643279 w 5434004"/>
              <a:gd name="connsiteY84" fmla="*/ 1037 h 6858000"/>
              <a:gd name="connsiteX85" fmla="*/ 643741 w 5434004"/>
              <a:gd name="connsiteY85" fmla="*/ 0 h 6858000"/>
              <a:gd name="connsiteX0" fmla="*/ 487607 w 5277870"/>
              <a:gd name="connsiteY0" fmla="*/ 0 h 6858000"/>
              <a:gd name="connsiteX1" fmla="*/ 5277870 w 5277870"/>
              <a:gd name="connsiteY1" fmla="*/ 0 h 6858000"/>
              <a:gd name="connsiteX2" fmla="*/ 5277870 w 5277870"/>
              <a:gd name="connsiteY2" fmla="*/ 6858000 h 6858000"/>
              <a:gd name="connsiteX3" fmla="*/ 893273 w 5277870"/>
              <a:gd name="connsiteY3" fmla="*/ 6857998 h 6858000"/>
              <a:gd name="connsiteX4" fmla="*/ 876958 w 5277870"/>
              <a:gd name="connsiteY4" fmla="*/ 6843615 h 6858000"/>
              <a:gd name="connsiteX5" fmla="*/ 848451 w 5277870"/>
              <a:gd name="connsiteY5" fmla="*/ 6800899 h 6858000"/>
              <a:gd name="connsiteX6" fmla="*/ 827952 w 5277870"/>
              <a:gd name="connsiteY6" fmla="*/ 6765441 h 6858000"/>
              <a:gd name="connsiteX7" fmla="*/ 799830 w 5277870"/>
              <a:gd name="connsiteY7" fmla="*/ 6739541 h 6858000"/>
              <a:gd name="connsiteX8" fmla="*/ 789686 w 5277870"/>
              <a:gd name="connsiteY8" fmla="*/ 6673829 h 6858000"/>
              <a:gd name="connsiteX9" fmla="*/ 765406 w 5277870"/>
              <a:gd name="connsiteY9" fmla="*/ 6620155 h 6858000"/>
              <a:gd name="connsiteX10" fmla="*/ 720302 w 5277870"/>
              <a:gd name="connsiteY10" fmla="*/ 6610437 h 6858000"/>
              <a:gd name="connsiteX11" fmla="*/ 720839 w 5277870"/>
              <a:gd name="connsiteY11" fmla="*/ 6596307 h 6858000"/>
              <a:gd name="connsiteX12" fmla="*/ 737648 w 5277870"/>
              <a:gd name="connsiteY12" fmla="*/ 6536039 h 6858000"/>
              <a:gd name="connsiteX13" fmla="*/ 674147 w 5277870"/>
              <a:gd name="connsiteY13" fmla="*/ 6239239 h 6858000"/>
              <a:gd name="connsiteX14" fmla="*/ 660239 w 5277870"/>
              <a:gd name="connsiteY14" fmla="*/ 6116986 h 6858000"/>
              <a:gd name="connsiteX15" fmla="*/ 632472 w 5277870"/>
              <a:gd name="connsiteY15" fmla="*/ 5895434 h 6858000"/>
              <a:gd name="connsiteX16" fmla="*/ 606181 w 5277870"/>
              <a:gd name="connsiteY16" fmla="*/ 5848019 h 6858000"/>
              <a:gd name="connsiteX17" fmla="*/ 558708 w 5277870"/>
              <a:gd name="connsiteY17" fmla="*/ 5722306 h 6858000"/>
              <a:gd name="connsiteX18" fmla="*/ 523366 w 5277870"/>
              <a:gd name="connsiteY18" fmla="*/ 5528085 h 6858000"/>
              <a:gd name="connsiteX19" fmla="*/ 504822 w 5277870"/>
              <a:gd name="connsiteY19" fmla="*/ 5506768 h 6858000"/>
              <a:gd name="connsiteX20" fmla="*/ 486823 w 5277870"/>
              <a:gd name="connsiteY20" fmla="*/ 5473318 h 6858000"/>
              <a:gd name="connsiteX21" fmla="*/ 445965 w 5277870"/>
              <a:gd name="connsiteY21" fmla="*/ 5418521 h 6858000"/>
              <a:gd name="connsiteX22" fmla="*/ 406875 w 5277870"/>
              <a:gd name="connsiteY22" fmla="*/ 5337536 h 6858000"/>
              <a:gd name="connsiteX23" fmla="*/ 428541 w 5277870"/>
              <a:gd name="connsiteY23" fmla="*/ 5255190 h 6858000"/>
              <a:gd name="connsiteX24" fmla="*/ 408744 w 5277870"/>
              <a:gd name="connsiteY24" fmla="*/ 5208171 h 6858000"/>
              <a:gd name="connsiteX25" fmla="*/ 384011 w 5277870"/>
              <a:gd name="connsiteY25" fmla="*/ 4993731 h 6858000"/>
              <a:gd name="connsiteX26" fmla="*/ 355965 w 5277870"/>
              <a:gd name="connsiteY26" fmla="*/ 4896399 h 6858000"/>
              <a:gd name="connsiteX27" fmla="*/ 326244 w 5277870"/>
              <a:gd name="connsiteY27" fmla="*/ 4838613 h 6858000"/>
              <a:gd name="connsiteX28" fmla="*/ 312542 w 5277870"/>
              <a:gd name="connsiteY28" fmla="*/ 4796522 h 6858000"/>
              <a:gd name="connsiteX29" fmla="*/ 274747 w 5277870"/>
              <a:gd name="connsiteY29" fmla="*/ 4672370 h 6858000"/>
              <a:gd name="connsiteX30" fmla="*/ 259158 w 5277870"/>
              <a:gd name="connsiteY30" fmla="*/ 4634253 h 6858000"/>
              <a:gd name="connsiteX31" fmla="*/ 192785 w 5277870"/>
              <a:gd name="connsiteY31" fmla="*/ 4549232 h 6858000"/>
              <a:gd name="connsiteX32" fmla="*/ 136304 w 5277870"/>
              <a:gd name="connsiteY32" fmla="*/ 4479912 h 6858000"/>
              <a:gd name="connsiteX33" fmla="*/ 127433 w 5277870"/>
              <a:gd name="connsiteY33" fmla="*/ 4376609 h 6858000"/>
              <a:gd name="connsiteX34" fmla="*/ 90884 w 5277870"/>
              <a:gd name="connsiteY34" fmla="*/ 4280257 h 6858000"/>
              <a:gd name="connsiteX35" fmla="*/ 87020 w 5277870"/>
              <a:gd name="connsiteY35" fmla="*/ 4208492 h 6858000"/>
              <a:gd name="connsiteX36" fmla="*/ 111109 w 5277870"/>
              <a:gd name="connsiteY36" fmla="*/ 4120636 h 6858000"/>
              <a:gd name="connsiteX37" fmla="*/ 118542 w 5277870"/>
              <a:gd name="connsiteY37" fmla="*/ 4116556 h 6858000"/>
              <a:gd name="connsiteX38" fmla="*/ 117882 w 5277870"/>
              <a:gd name="connsiteY38" fmla="*/ 4109625 h 6858000"/>
              <a:gd name="connsiteX39" fmla="*/ 110577 w 5277870"/>
              <a:gd name="connsiteY39" fmla="*/ 4105624 h 6858000"/>
              <a:gd name="connsiteX40" fmla="*/ 111226 w 5277870"/>
              <a:gd name="connsiteY40" fmla="*/ 4051441 h 6858000"/>
              <a:gd name="connsiteX41" fmla="*/ 124729 w 5277870"/>
              <a:gd name="connsiteY41" fmla="*/ 3988494 h 6858000"/>
              <a:gd name="connsiteX42" fmla="*/ 98339 w 5277870"/>
              <a:gd name="connsiteY42" fmla="*/ 3926485 h 6858000"/>
              <a:gd name="connsiteX43" fmla="*/ 82808 w 5277870"/>
              <a:gd name="connsiteY43" fmla="*/ 3857057 h 6858000"/>
              <a:gd name="connsiteX44" fmla="*/ 73254 w 5277870"/>
              <a:gd name="connsiteY44" fmla="*/ 3815650 h 6858000"/>
              <a:gd name="connsiteX45" fmla="*/ 67891 w 5277870"/>
              <a:gd name="connsiteY45" fmla="*/ 3696745 h 6858000"/>
              <a:gd name="connsiteX46" fmla="*/ 85894 w 5277870"/>
              <a:gd name="connsiteY46" fmla="*/ 3477814 h 6858000"/>
              <a:gd name="connsiteX47" fmla="*/ 83529 w 5277870"/>
              <a:gd name="connsiteY47" fmla="*/ 3375354 h 6858000"/>
              <a:gd name="connsiteX48" fmla="*/ 86805 w 5277870"/>
              <a:gd name="connsiteY48" fmla="*/ 3235494 h 6858000"/>
              <a:gd name="connsiteX49" fmla="*/ 79332 w 5277870"/>
              <a:gd name="connsiteY49" fmla="*/ 3111896 h 6858000"/>
              <a:gd name="connsiteX50" fmla="*/ 69725 w 5277870"/>
              <a:gd name="connsiteY50" fmla="*/ 3061665 h 6858000"/>
              <a:gd name="connsiteX51" fmla="*/ 58409 w 5277870"/>
              <a:gd name="connsiteY51" fmla="*/ 3026187 h 6858000"/>
              <a:gd name="connsiteX52" fmla="*/ 52868 w 5277870"/>
              <a:gd name="connsiteY52" fmla="*/ 2930097 h 6858000"/>
              <a:gd name="connsiteX53" fmla="*/ 53405 w 5277870"/>
              <a:gd name="connsiteY53" fmla="*/ 2768399 h 6858000"/>
              <a:gd name="connsiteX54" fmla="*/ 51356 w 5277870"/>
              <a:gd name="connsiteY54" fmla="*/ 2734615 h 6858000"/>
              <a:gd name="connsiteX55" fmla="*/ 40996 w 5277870"/>
              <a:gd name="connsiteY55" fmla="*/ 2708116 h 6858000"/>
              <a:gd name="connsiteX56" fmla="*/ 31097 w 5277870"/>
              <a:gd name="connsiteY56" fmla="*/ 2704185 h 6858000"/>
              <a:gd name="connsiteX57" fmla="*/ 28589 w 5277870"/>
              <a:gd name="connsiteY57" fmla="*/ 2686011 h 6858000"/>
              <a:gd name="connsiteX58" fmla="*/ 13795 w 5277870"/>
              <a:gd name="connsiteY58" fmla="*/ 2656504 h 6858000"/>
              <a:gd name="connsiteX59" fmla="*/ 32108 w 5277870"/>
              <a:gd name="connsiteY59" fmla="*/ 2589493 h 6858000"/>
              <a:gd name="connsiteX60" fmla="*/ 32991 w 5277870"/>
              <a:gd name="connsiteY60" fmla="*/ 2457617 h 6858000"/>
              <a:gd name="connsiteX61" fmla="*/ 39071 w 5277870"/>
              <a:gd name="connsiteY61" fmla="*/ 2210817 h 6858000"/>
              <a:gd name="connsiteX62" fmla="*/ 19663 w 5277870"/>
              <a:gd name="connsiteY62" fmla="*/ 1901521 h 6858000"/>
              <a:gd name="connsiteX63" fmla="*/ 0 w 5277870"/>
              <a:gd name="connsiteY63" fmla="*/ 1700722 h 6858000"/>
              <a:gd name="connsiteX64" fmla="*/ 18023 w 5277870"/>
              <a:gd name="connsiteY64" fmla="*/ 1661610 h 6858000"/>
              <a:gd name="connsiteX65" fmla="*/ 24668 w 5277870"/>
              <a:gd name="connsiteY65" fmla="*/ 1640073 h 6858000"/>
              <a:gd name="connsiteX66" fmla="*/ 23087 w 5277870"/>
              <a:gd name="connsiteY66" fmla="*/ 1637398 h 6858000"/>
              <a:gd name="connsiteX67" fmla="*/ 23692 w 5277870"/>
              <a:gd name="connsiteY67" fmla="*/ 1612248 h 6858000"/>
              <a:gd name="connsiteX68" fmla="*/ 41914 w 5277870"/>
              <a:gd name="connsiteY68" fmla="*/ 1498097 h 6858000"/>
              <a:gd name="connsiteX69" fmla="*/ 40195 w 5277870"/>
              <a:gd name="connsiteY69" fmla="*/ 1497364 h 6858000"/>
              <a:gd name="connsiteX70" fmla="*/ 37070 w 5277870"/>
              <a:gd name="connsiteY70" fmla="*/ 1490042 h 6858000"/>
              <a:gd name="connsiteX71" fmla="*/ 55020 w 5277870"/>
              <a:gd name="connsiteY71" fmla="*/ 1451416 h 6858000"/>
              <a:gd name="connsiteX72" fmla="*/ 91616 w 5277870"/>
              <a:gd name="connsiteY72" fmla="*/ 1281781 h 6858000"/>
              <a:gd name="connsiteX73" fmla="*/ 166980 w 5277870"/>
              <a:gd name="connsiteY73" fmla="*/ 1074754 h 6858000"/>
              <a:gd name="connsiteX74" fmla="*/ 201075 w 5277870"/>
              <a:gd name="connsiteY74" fmla="*/ 1019094 h 6858000"/>
              <a:gd name="connsiteX75" fmla="*/ 237042 w 5277870"/>
              <a:gd name="connsiteY75" fmla="*/ 938921 h 6858000"/>
              <a:gd name="connsiteX76" fmla="*/ 295369 w 5277870"/>
              <a:gd name="connsiteY76" fmla="*/ 815814 h 6858000"/>
              <a:gd name="connsiteX77" fmla="*/ 411453 w 5277870"/>
              <a:gd name="connsiteY77" fmla="*/ 584070 h 6858000"/>
              <a:gd name="connsiteX78" fmla="*/ 436475 w 5277870"/>
              <a:gd name="connsiteY78" fmla="*/ 461805 h 6858000"/>
              <a:gd name="connsiteX79" fmla="*/ 468429 w 5277870"/>
              <a:gd name="connsiteY79" fmla="*/ 360945 h 6858000"/>
              <a:gd name="connsiteX80" fmla="*/ 470922 w 5277870"/>
              <a:gd name="connsiteY80" fmla="*/ 226335 h 6858000"/>
              <a:gd name="connsiteX81" fmla="*/ 499717 w 5277870"/>
              <a:gd name="connsiteY81" fmla="*/ 51690 h 6858000"/>
              <a:gd name="connsiteX82" fmla="*/ 497850 w 5277870"/>
              <a:gd name="connsiteY82" fmla="*/ 22133 h 6858000"/>
              <a:gd name="connsiteX83" fmla="*/ 487145 w 5277870"/>
              <a:gd name="connsiteY83" fmla="*/ 1037 h 6858000"/>
              <a:gd name="connsiteX84" fmla="*/ 487607 w 5277870"/>
              <a:gd name="connsiteY84"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277870" h="6858000">
                <a:moveTo>
                  <a:pt x="487607" y="0"/>
                </a:moveTo>
                <a:lnTo>
                  <a:pt x="5277870" y="0"/>
                </a:lnTo>
                <a:lnTo>
                  <a:pt x="5277870" y="6858000"/>
                </a:lnTo>
                <a:lnTo>
                  <a:pt x="893273" y="6857998"/>
                </a:lnTo>
                <a:lnTo>
                  <a:pt x="876958" y="6843615"/>
                </a:lnTo>
                <a:lnTo>
                  <a:pt x="848451" y="6800899"/>
                </a:lnTo>
                <a:lnTo>
                  <a:pt x="827952" y="6765441"/>
                </a:lnTo>
                <a:cubicBezTo>
                  <a:pt x="827507" y="6750832"/>
                  <a:pt x="798355" y="6753978"/>
                  <a:pt x="799830" y="6739541"/>
                </a:cubicBezTo>
                <a:cubicBezTo>
                  <a:pt x="786503" y="6723280"/>
                  <a:pt x="803673" y="6682742"/>
                  <a:pt x="789686" y="6673829"/>
                </a:cubicBezTo>
                <a:cubicBezTo>
                  <a:pt x="776006" y="6657903"/>
                  <a:pt x="778015" y="6625745"/>
                  <a:pt x="765406" y="6620155"/>
                </a:cubicBezTo>
                <a:lnTo>
                  <a:pt x="720302" y="6610437"/>
                </a:lnTo>
                <a:lnTo>
                  <a:pt x="720839" y="6596307"/>
                </a:lnTo>
                <a:lnTo>
                  <a:pt x="737648" y="6536039"/>
                </a:lnTo>
                <a:cubicBezTo>
                  <a:pt x="731713" y="6378236"/>
                  <a:pt x="664893" y="6350780"/>
                  <a:pt x="674147" y="6239239"/>
                </a:cubicBezTo>
                <a:cubicBezTo>
                  <a:pt x="668193" y="6196030"/>
                  <a:pt x="677776" y="6168747"/>
                  <a:pt x="660239" y="6116986"/>
                </a:cubicBezTo>
                <a:cubicBezTo>
                  <a:pt x="693882" y="6035788"/>
                  <a:pt x="626477" y="5971885"/>
                  <a:pt x="632472" y="5895434"/>
                </a:cubicBezTo>
                <a:cubicBezTo>
                  <a:pt x="571936" y="5884249"/>
                  <a:pt x="624704" y="5880776"/>
                  <a:pt x="606181" y="5848019"/>
                </a:cubicBezTo>
                <a:cubicBezTo>
                  <a:pt x="593885" y="5819164"/>
                  <a:pt x="572509" y="5775628"/>
                  <a:pt x="558708" y="5722306"/>
                </a:cubicBezTo>
                <a:cubicBezTo>
                  <a:pt x="551746" y="5685812"/>
                  <a:pt x="532346" y="5564008"/>
                  <a:pt x="523366" y="5528085"/>
                </a:cubicBezTo>
                <a:cubicBezTo>
                  <a:pt x="518594" y="5519172"/>
                  <a:pt x="523045" y="5505250"/>
                  <a:pt x="504822" y="5506768"/>
                </a:cubicBezTo>
                <a:cubicBezTo>
                  <a:pt x="482648" y="5506487"/>
                  <a:pt x="511311" y="5459433"/>
                  <a:pt x="486823" y="5473318"/>
                </a:cubicBezTo>
                <a:cubicBezTo>
                  <a:pt x="506358" y="5440194"/>
                  <a:pt x="459463" y="5435836"/>
                  <a:pt x="445965" y="5418521"/>
                </a:cubicBezTo>
                <a:cubicBezTo>
                  <a:pt x="465954" y="5390815"/>
                  <a:pt x="417921" y="5381811"/>
                  <a:pt x="406875" y="5337536"/>
                </a:cubicBezTo>
                <a:cubicBezTo>
                  <a:pt x="430123" y="5306619"/>
                  <a:pt x="399081" y="5307846"/>
                  <a:pt x="428541" y="5255190"/>
                </a:cubicBezTo>
                <a:cubicBezTo>
                  <a:pt x="428852" y="5233629"/>
                  <a:pt x="407502" y="5247189"/>
                  <a:pt x="408744" y="5208171"/>
                </a:cubicBezTo>
                <a:cubicBezTo>
                  <a:pt x="406613" y="5154483"/>
                  <a:pt x="390295" y="5051554"/>
                  <a:pt x="384011" y="4993731"/>
                </a:cubicBezTo>
                <a:cubicBezTo>
                  <a:pt x="373186" y="4967089"/>
                  <a:pt x="370884" y="4912140"/>
                  <a:pt x="355965" y="4896399"/>
                </a:cubicBezTo>
                <a:cubicBezTo>
                  <a:pt x="355837" y="4852829"/>
                  <a:pt x="351078" y="4813709"/>
                  <a:pt x="326244" y="4838613"/>
                </a:cubicBezTo>
                <a:cubicBezTo>
                  <a:pt x="299018" y="4831439"/>
                  <a:pt x="336627" y="4804968"/>
                  <a:pt x="312542" y="4796522"/>
                </a:cubicBezTo>
                <a:lnTo>
                  <a:pt x="274747" y="4672370"/>
                </a:lnTo>
                <a:cubicBezTo>
                  <a:pt x="286762" y="4649487"/>
                  <a:pt x="276585" y="4640072"/>
                  <a:pt x="259158" y="4634253"/>
                </a:cubicBezTo>
                <a:cubicBezTo>
                  <a:pt x="255297" y="4595381"/>
                  <a:pt x="210632" y="4586807"/>
                  <a:pt x="192785" y="4549232"/>
                </a:cubicBezTo>
                <a:cubicBezTo>
                  <a:pt x="175514" y="4501329"/>
                  <a:pt x="155204" y="4520147"/>
                  <a:pt x="136304" y="4479912"/>
                </a:cubicBezTo>
                <a:lnTo>
                  <a:pt x="127433" y="4376609"/>
                </a:lnTo>
                <a:cubicBezTo>
                  <a:pt x="119863" y="4343333"/>
                  <a:pt x="97619" y="4308276"/>
                  <a:pt x="90884" y="4280257"/>
                </a:cubicBezTo>
                <a:cubicBezTo>
                  <a:pt x="94219" y="4220025"/>
                  <a:pt x="104684" y="4233011"/>
                  <a:pt x="87020" y="4208492"/>
                </a:cubicBezTo>
                <a:cubicBezTo>
                  <a:pt x="95065" y="4180444"/>
                  <a:pt x="129022" y="4152083"/>
                  <a:pt x="111109" y="4120636"/>
                </a:cubicBezTo>
                <a:cubicBezTo>
                  <a:pt x="115978" y="4121934"/>
                  <a:pt x="117998" y="4120145"/>
                  <a:pt x="118542" y="4116556"/>
                </a:cubicBezTo>
                <a:cubicBezTo>
                  <a:pt x="118321" y="4114246"/>
                  <a:pt x="118101" y="4111935"/>
                  <a:pt x="117882" y="4109625"/>
                </a:cubicBezTo>
                <a:lnTo>
                  <a:pt x="110577" y="4105624"/>
                </a:lnTo>
                <a:cubicBezTo>
                  <a:pt x="85114" y="4088878"/>
                  <a:pt x="113587" y="4082596"/>
                  <a:pt x="111226" y="4051441"/>
                </a:cubicBezTo>
                <a:cubicBezTo>
                  <a:pt x="111638" y="4036628"/>
                  <a:pt x="118512" y="3985548"/>
                  <a:pt x="124729" y="3988494"/>
                </a:cubicBezTo>
                <a:lnTo>
                  <a:pt x="98339" y="3926485"/>
                </a:lnTo>
                <a:cubicBezTo>
                  <a:pt x="120456" y="3887663"/>
                  <a:pt x="82381" y="3893685"/>
                  <a:pt x="82808" y="3857057"/>
                </a:cubicBezTo>
                <a:cubicBezTo>
                  <a:pt x="89625" y="3836374"/>
                  <a:pt x="88641" y="3824518"/>
                  <a:pt x="73254" y="3815650"/>
                </a:cubicBezTo>
                <a:cubicBezTo>
                  <a:pt x="107452" y="3718923"/>
                  <a:pt x="64680" y="3772318"/>
                  <a:pt x="67891" y="3696745"/>
                </a:cubicBezTo>
                <a:cubicBezTo>
                  <a:pt x="73347" y="3630391"/>
                  <a:pt x="83288" y="3531379"/>
                  <a:pt x="85894" y="3477814"/>
                </a:cubicBezTo>
                <a:cubicBezTo>
                  <a:pt x="88500" y="3424249"/>
                  <a:pt x="86217" y="3377198"/>
                  <a:pt x="83529" y="3375354"/>
                </a:cubicBezTo>
                <a:cubicBezTo>
                  <a:pt x="83101" y="3339059"/>
                  <a:pt x="90016" y="3285266"/>
                  <a:pt x="86805" y="3235494"/>
                </a:cubicBezTo>
                <a:cubicBezTo>
                  <a:pt x="78762" y="3207446"/>
                  <a:pt x="61419" y="3143345"/>
                  <a:pt x="79332" y="3111896"/>
                </a:cubicBezTo>
                <a:cubicBezTo>
                  <a:pt x="59856" y="3117096"/>
                  <a:pt x="85974" y="3072872"/>
                  <a:pt x="69725" y="3061665"/>
                </a:cubicBezTo>
                <a:cubicBezTo>
                  <a:pt x="56184" y="3054621"/>
                  <a:pt x="60953" y="3039562"/>
                  <a:pt x="58409" y="3026187"/>
                </a:cubicBezTo>
                <a:cubicBezTo>
                  <a:pt x="45869" y="3013333"/>
                  <a:pt x="46112" y="2950064"/>
                  <a:pt x="52868" y="2930097"/>
                </a:cubicBezTo>
                <a:cubicBezTo>
                  <a:pt x="80421" y="2876459"/>
                  <a:pt x="32874" y="2811741"/>
                  <a:pt x="53405" y="2768399"/>
                </a:cubicBezTo>
                <a:cubicBezTo>
                  <a:pt x="54801" y="2755814"/>
                  <a:pt x="53816" y="2744722"/>
                  <a:pt x="51356" y="2734615"/>
                </a:cubicBezTo>
                <a:lnTo>
                  <a:pt x="40996" y="2708116"/>
                </a:lnTo>
                <a:lnTo>
                  <a:pt x="31097" y="2704185"/>
                </a:lnTo>
                <a:lnTo>
                  <a:pt x="28589" y="2686011"/>
                </a:lnTo>
                <a:lnTo>
                  <a:pt x="13795" y="2656504"/>
                </a:lnTo>
                <a:cubicBezTo>
                  <a:pt x="56166" y="2648211"/>
                  <a:pt x="-6214" y="2580540"/>
                  <a:pt x="32108" y="2589493"/>
                </a:cubicBezTo>
                <a:cubicBezTo>
                  <a:pt x="22039" y="2539863"/>
                  <a:pt x="41060" y="2531259"/>
                  <a:pt x="32991" y="2457617"/>
                </a:cubicBezTo>
                <a:cubicBezTo>
                  <a:pt x="45635" y="2365891"/>
                  <a:pt x="40786" y="2284833"/>
                  <a:pt x="39071" y="2210817"/>
                </a:cubicBezTo>
                <a:cubicBezTo>
                  <a:pt x="39941" y="2106412"/>
                  <a:pt x="22396" y="1993081"/>
                  <a:pt x="19663" y="1901521"/>
                </a:cubicBezTo>
                <a:cubicBezTo>
                  <a:pt x="10670" y="1826286"/>
                  <a:pt x="4249" y="1796783"/>
                  <a:pt x="0" y="1700722"/>
                </a:cubicBezTo>
                <a:cubicBezTo>
                  <a:pt x="5587" y="1695223"/>
                  <a:pt x="14814" y="1668682"/>
                  <a:pt x="18023" y="1661610"/>
                </a:cubicBezTo>
                <a:lnTo>
                  <a:pt x="24668" y="1640073"/>
                </a:lnTo>
                <a:lnTo>
                  <a:pt x="23087" y="1637398"/>
                </a:lnTo>
                <a:cubicBezTo>
                  <a:pt x="19812" y="1625364"/>
                  <a:pt x="20811" y="1617807"/>
                  <a:pt x="23692" y="1612248"/>
                </a:cubicBezTo>
                <a:lnTo>
                  <a:pt x="41914" y="1498097"/>
                </a:lnTo>
                <a:lnTo>
                  <a:pt x="40195" y="1497364"/>
                </a:lnTo>
                <a:lnTo>
                  <a:pt x="37070" y="1490042"/>
                </a:lnTo>
                <a:lnTo>
                  <a:pt x="55020" y="1451416"/>
                </a:lnTo>
                <a:cubicBezTo>
                  <a:pt x="73102" y="1417430"/>
                  <a:pt x="80421" y="1313985"/>
                  <a:pt x="91616" y="1281781"/>
                </a:cubicBezTo>
                <a:cubicBezTo>
                  <a:pt x="137974" y="1171345"/>
                  <a:pt x="146547" y="1130634"/>
                  <a:pt x="166980" y="1074754"/>
                </a:cubicBezTo>
                <a:cubicBezTo>
                  <a:pt x="181651" y="1040817"/>
                  <a:pt x="190408" y="1034723"/>
                  <a:pt x="201075" y="1019094"/>
                </a:cubicBezTo>
                <a:cubicBezTo>
                  <a:pt x="207201" y="1005265"/>
                  <a:pt x="260932" y="958184"/>
                  <a:pt x="237042" y="938921"/>
                </a:cubicBezTo>
                <a:cubicBezTo>
                  <a:pt x="287348" y="869297"/>
                  <a:pt x="265291" y="876942"/>
                  <a:pt x="295369" y="815814"/>
                </a:cubicBezTo>
                <a:cubicBezTo>
                  <a:pt x="329951" y="751141"/>
                  <a:pt x="383834" y="609442"/>
                  <a:pt x="411453" y="584070"/>
                </a:cubicBezTo>
                <a:cubicBezTo>
                  <a:pt x="438653" y="530431"/>
                  <a:pt x="423178" y="516020"/>
                  <a:pt x="436475" y="461805"/>
                </a:cubicBezTo>
                <a:cubicBezTo>
                  <a:pt x="454281" y="438996"/>
                  <a:pt x="448264" y="386523"/>
                  <a:pt x="468429" y="360945"/>
                </a:cubicBezTo>
                <a:cubicBezTo>
                  <a:pt x="474686" y="267247"/>
                  <a:pt x="468220" y="285413"/>
                  <a:pt x="470922" y="226335"/>
                </a:cubicBezTo>
                <a:cubicBezTo>
                  <a:pt x="481883" y="180653"/>
                  <a:pt x="495229" y="85724"/>
                  <a:pt x="499717" y="51690"/>
                </a:cubicBezTo>
                <a:cubicBezTo>
                  <a:pt x="482601" y="39734"/>
                  <a:pt x="492651" y="34426"/>
                  <a:pt x="497850" y="22133"/>
                </a:cubicBezTo>
                <a:cubicBezTo>
                  <a:pt x="482148" y="14444"/>
                  <a:pt x="483752" y="7720"/>
                  <a:pt x="487145" y="1037"/>
                </a:cubicBezTo>
                <a:lnTo>
                  <a:pt x="48760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30B8A5-AC08-A078-9ADE-D2D8817D09B0}"/>
              </a:ext>
            </a:extLst>
          </p:cNvPr>
          <p:cNvSpPr>
            <a:spLocks noGrp="1"/>
          </p:cNvSpPr>
          <p:nvPr>
            <p:ph type="title"/>
          </p:nvPr>
        </p:nvSpPr>
        <p:spPr>
          <a:xfrm>
            <a:off x="709684" y="1562100"/>
            <a:ext cx="3795642" cy="3733800"/>
          </a:xfrm>
        </p:spPr>
        <p:txBody>
          <a:bodyPr>
            <a:normAutofit/>
          </a:bodyPr>
          <a:lstStyle/>
          <a:p>
            <a:pPr algn="ctr"/>
            <a:r>
              <a:rPr lang="en-GB" dirty="0"/>
              <a:t>PROBATION SERVICE: HISTORY</a:t>
            </a:r>
          </a:p>
        </p:txBody>
      </p:sp>
      <p:sp>
        <p:nvSpPr>
          <p:cNvPr id="3" name="Content Placeholder 2">
            <a:extLst>
              <a:ext uri="{FF2B5EF4-FFF2-40B4-BE49-F238E27FC236}">
                <a16:creationId xmlns:a16="http://schemas.microsoft.com/office/drawing/2014/main" id="{C6A3E7EC-2A3A-5105-D690-D1C1E2CD3B5B}"/>
              </a:ext>
            </a:extLst>
          </p:cNvPr>
          <p:cNvSpPr>
            <a:spLocks noGrp="1"/>
          </p:cNvSpPr>
          <p:nvPr>
            <p:ph idx="1"/>
          </p:nvPr>
        </p:nvSpPr>
        <p:spPr>
          <a:xfrm>
            <a:off x="5215010" y="733424"/>
            <a:ext cx="6976990" cy="5734283"/>
          </a:xfrm>
        </p:spPr>
        <p:txBody>
          <a:bodyPr anchor="ctr">
            <a:normAutofit fontScale="92500" lnSpcReduction="10000"/>
          </a:bodyPr>
          <a:lstStyle/>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1907</a:t>
            </a:r>
            <a:r>
              <a:rPr lang="en-GB" sz="1800" b="0" i="0" u="none" strike="noStrike" dirty="0">
                <a:effectLst/>
                <a:latin typeface="Arial" panose="020B0604020202020204" pitchFamily="34" charset="0"/>
              </a:rPr>
              <a:t>.The probation service was initiated on a statutory basis by the Probation of Offenders Act 1907, ethos “</a:t>
            </a:r>
            <a:r>
              <a:rPr lang="en-GB" sz="1800" b="1" i="0" u="none" strike="noStrike" dirty="0">
                <a:effectLst/>
                <a:latin typeface="Arial" panose="020B0604020202020204" pitchFamily="34" charset="0"/>
              </a:rPr>
              <a:t>Assist, befriend and advise</a:t>
            </a:r>
            <a:r>
              <a:rPr lang="en-GB" sz="1800" b="0" i="0" u="none" strike="noStrike" dirty="0">
                <a:effectLst/>
                <a:latin typeface="Arial" panose="020B0604020202020204" pitchFamily="34" charset="0"/>
              </a:rPr>
              <a:t>”.</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1948: </a:t>
            </a:r>
            <a:r>
              <a:rPr lang="en-GB" sz="1800" b="0" i="0" u="none" strike="noStrike" dirty="0">
                <a:effectLst/>
                <a:latin typeface="Arial" panose="020B0604020202020204" pitchFamily="34" charset="0"/>
              </a:rPr>
              <a:t>The Criminal Justice Act incorporates </a:t>
            </a:r>
            <a:r>
              <a:rPr lang="en-GB" sz="1800" b="1" i="0" u="none" strike="noStrike" dirty="0">
                <a:effectLst/>
                <a:latin typeface="Arial" panose="020B0604020202020204" pitchFamily="34" charset="0"/>
              </a:rPr>
              <a:t>punitive measures </a:t>
            </a:r>
            <a:r>
              <a:rPr lang="en-GB" sz="1800" b="0" i="0" u="none" strike="noStrike" dirty="0">
                <a:effectLst/>
                <a:latin typeface="Arial" panose="020B0604020202020204" pitchFamily="34" charset="0"/>
              </a:rPr>
              <a:t>such as attendance centres and detention centres, but the stated purpose of the probation order remains intact and is reaffirmed as "advise, assist and befriend".</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1970s and 80s: </a:t>
            </a:r>
            <a:r>
              <a:rPr lang="en-GB" sz="1800" b="0" i="0" u="none" strike="noStrike" dirty="0">
                <a:effectLst/>
                <a:latin typeface="Arial" panose="020B0604020202020204" pitchFamily="34" charset="0"/>
              </a:rPr>
              <a:t>Partnerships with other agencies result in cautioning schemes</a:t>
            </a:r>
            <a:r>
              <a:rPr lang="en-GB" sz="1800" b="1" i="0" u="none" strike="noStrike" dirty="0">
                <a:effectLst/>
                <a:latin typeface="Arial" panose="020B0604020202020204" pitchFamily="34" charset="0"/>
              </a:rPr>
              <a:t>, alternatives to custody and crime reduction and the risk of custody </a:t>
            </a:r>
            <a:r>
              <a:rPr lang="en-GB" sz="1800" b="0" i="0" u="none" strike="noStrike" dirty="0">
                <a:effectLst/>
                <a:latin typeface="Arial" panose="020B0604020202020204" pitchFamily="34" charset="0"/>
              </a:rPr>
              <a:t>and risk of reconviction assessment tools.</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2003:</a:t>
            </a:r>
            <a:r>
              <a:rPr lang="en-GB" sz="1800" b="0" i="0" u="none" strike="noStrike" dirty="0">
                <a:effectLst/>
                <a:latin typeface="Arial" panose="020B0604020202020204" pitchFamily="34" charset="0"/>
              </a:rPr>
              <a:t> Criminal Justice Act 2003, redefines NPS outcomes: the </a:t>
            </a:r>
            <a:r>
              <a:rPr lang="en-GB" sz="1800" b="1" i="0" u="none" strike="noStrike" dirty="0">
                <a:effectLst/>
                <a:latin typeface="Arial" panose="020B0604020202020204" pitchFamily="34" charset="0"/>
              </a:rPr>
              <a:t>punishment of offenders</a:t>
            </a:r>
            <a:r>
              <a:rPr lang="en-GB" sz="1800" b="0" i="0" u="none" strike="noStrike" dirty="0">
                <a:effectLst/>
                <a:latin typeface="Arial" panose="020B0604020202020204" pitchFamily="34" charset="0"/>
              </a:rPr>
              <a:t>; </a:t>
            </a:r>
            <a:r>
              <a:rPr lang="en-GB" sz="1800" b="1" i="0" u="none" strike="noStrike" dirty="0">
                <a:effectLst/>
                <a:latin typeface="Arial" panose="020B0604020202020204" pitchFamily="34" charset="0"/>
              </a:rPr>
              <a:t>crime reduction</a:t>
            </a:r>
            <a:r>
              <a:rPr lang="en-GB" sz="1800" b="0" i="0" u="none" strike="noStrike" dirty="0">
                <a:effectLst/>
                <a:latin typeface="Arial" panose="020B0604020202020204" pitchFamily="34" charset="0"/>
              </a:rPr>
              <a:t>; the reform and rehabilitation of offenders; the </a:t>
            </a:r>
            <a:r>
              <a:rPr lang="en-GB" sz="1800" b="1" i="0" u="none" strike="noStrike" dirty="0">
                <a:effectLst/>
                <a:latin typeface="Arial" panose="020B0604020202020204" pitchFamily="34" charset="0"/>
              </a:rPr>
              <a:t>protection of the public</a:t>
            </a:r>
            <a:r>
              <a:rPr lang="en-GB" sz="1800" b="0" i="0" u="none" strike="noStrike" dirty="0">
                <a:effectLst/>
                <a:latin typeface="Arial" panose="020B0604020202020204" pitchFamily="34" charset="0"/>
              </a:rPr>
              <a:t>; and the making of </a:t>
            </a:r>
            <a:r>
              <a:rPr lang="en-GB" sz="1800" b="1" i="0" u="none" strike="noStrike" dirty="0">
                <a:effectLst/>
                <a:latin typeface="Arial" panose="020B0604020202020204" pitchFamily="34" charset="0"/>
              </a:rPr>
              <a:t>reparation </a:t>
            </a:r>
            <a:r>
              <a:rPr lang="en-GB" sz="1800" b="0" i="0" u="none" strike="noStrike" dirty="0">
                <a:effectLst/>
                <a:latin typeface="Arial" panose="020B0604020202020204" pitchFamily="34" charset="0"/>
              </a:rPr>
              <a:t>by offenders to persons affected by their crimes</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0" i="0" u="none" strike="noStrike" dirty="0">
                <a:effectLst/>
                <a:latin typeface="Arial" panose="020B0604020202020204" pitchFamily="34" charset="0"/>
              </a:rPr>
              <a:t> </a:t>
            </a:r>
            <a:r>
              <a:rPr lang="en-GB" sz="1800" b="1" i="0" u="none" strike="noStrike" dirty="0">
                <a:effectLst/>
                <a:latin typeface="Arial" panose="020B0604020202020204" pitchFamily="34" charset="0"/>
              </a:rPr>
              <a:t>2014</a:t>
            </a:r>
            <a:r>
              <a:rPr lang="en-GB" sz="1800" b="0" i="0" u="none" strike="noStrike" dirty="0">
                <a:effectLst/>
                <a:latin typeface="Arial" panose="020B0604020202020204" pitchFamily="34" charset="0"/>
              </a:rPr>
              <a:t>: the </a:t>
            </a:r>
            <a:r>
              <a:rPr lang="en-GB" sz="1800" b="0" i="1" u="none" strike="noStrike" dirty="0">
                <a:effectLst/>
                <a:latin typeface="Arial" panose="020B0604020202020204" pitchFamily="34" charset="0"/>
              </a:rPr>
              <a:t>Transforming Rehabilitation</a:t>
            </a:r>
            <a:r>
              <a:rPr lang="en-GB" sz="1800" b="0" i="0" u="none" strike="noStrike" dirty="0">
                <a:effectLst/>
                <a:latin typeface="Arial" panose="020B0604020202020204" pitchFamily="34" charset="0"/>
              </a:rPr>
              <a:t> (</a:t>
            </a:r>
            <a:r>
              <a:rPr lang="en-GB" sz="1800" b="0" i="1" u="none" strike="noStrike" dirty="0">
                <a:effectLst/>
                <a:latin typeface="Arial" panose="020B0604020202020204" pitchFamily="34" charset="0"/>
              </a:rPr>
              <a:t>TR</a:t>
            </a:r>
            <a:r>
              <a:rPr lang="en-GB" sz="1800" b="0" i="0" u="none" strike="noStrike" dirty="0">
                <a:effectLst/>
                <a:latin typeface="Arial" panose="020B0604020202020204" pitchFamily="34" charset="0"/>
              </a:rPr>
              <a:t>) replaced 35 publicly-owned Probation Trusts with a National Probation Service (NPS) and 21 privately-owned Community Rehabilitation Companies (CRCs)</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 2019</a:t>
            </a:r>
            <a:r>
              <a:rPr lang="en-GB" sz="1800" b="0" i="0" u="none" strike="noStrike" dirty="0">
                <a:effectLst/>
                <a:latin typeface="Arial" panose="020B0604020202020204" pitchFamily="34" charset="0"/>
              </a:rPr>
              <a:t>, NPS would (re)assumes responsibility for the day-to-day management of </a:t>
            </a:r>
            <a:r>
              <a:rPr lang="en-GB" sz="1800" b="0" i="1" u="none" strike="noStrike" dirty="0">
                <a:effectLst/>
                <a:latin typeface="Arial" panose="020B0604020202020204" pitchFamily="34" charset="0"/>
              </a:rPr>
              <a:t>all</a:t>
            </a:r>
            <a:r>
              <a:rPr lang="en-GB" sz="1800" b="0" i="0" u="none" strike="noStrike" dirty="0">
                <a:effectLst/>
                <a:latin typeface="Arial" panose="020B0604020202020204" pitchFamily="34" charset="0"/>
              </a:rPr>
              <a:t> offenders</a:t>
            </a:r>
            <a:r>
              <a:rPr lang="en-US" sz="1800" b="0" i="0" dirty="0">
                <a:effectLst/>
                <a:latin typeface="Arial" panose="020B0604020202020204" pitchFamily="34" charset="0"/>
              </a:rPr>
              <a:t>​</a:t>
            </a:r>
          </a:p>
          <a:p>
            <a:pPr rtl="0" fontAlgn="base">
              <a:lnSpc>
                <a:spcPct val="90000"/>
              </a:lnSpc>
              <a:buFont typeface="Arial" panose="020B0604020202020204" pitchFamily="34" charset="0"/>
              <a:buChar char="•"/>
            </a:pPr>
            <a:r>
              <a:rPr lang="en-GB" sz="1800" b="1" i="0" u="none" strike="noStrike" dirty="0">
                <a:effectLst/>
                <a:latin typeface="Arial" panose="020B0604020202020204" pitchFamily="34" charset="0"/>
              </a:rPr>
              <a:t>2023</a:t>
            </a:r>
            <a:r>
              <a:rPr lang="en-GB" sz="1800" b="0" i="0" u="none" strike="noStrike" dirty="0">
                <a:effectLst/>
                <a:latin typeface="Arial" panose="020B0604020202020204" pitchFamily="34" charset="0"/>
              </a:rPr>
              <a:t>: </a:t>
            </a:r>
            <a:r>
              <a:rPr lang="en-GB" sz="1800" b="1" i="0" u="none" strike="noStrike" dirty="0">
                <a:effectLst/>
                <a:latin typeface="Arial" panose="020B0604020202020204" pitchFamily="34" charset="0"/>
              </a:rPr>
              <a:t>ONE HMPPS</a:t>
            </a:r>
            <a:endParaRPr lang="en-GB" sz="1800" dirty="0"/>
          </a:p>
        </p:txBody>
      </p:sp>
    </p:spTree>
    <p:extLst>
      <p:ext uri="{BB962C8B-B14F-4D97-AF65-F5344CB8AC3E}">
        <p14:creationId xmlns:p14="http://schemas.microsoft.com/office/powerpoint/2010/main" val="11927149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C0CFE9-3788-660F-4C63-0A61CD5766B0}"/>
              </a:ext>
            </a:extLst>
          </p:cNvPr>
          <p:cNvPicPr>
            <a:picLocks noChangeAspect="1"/>
          </p:cNvPicPr>
          <p:nvPr/>
        </p:nvPicPr>
        <p:blipFill>
          <a:blip r:embed="rId2"/>
          <a:stretch>
            <a:fillRect/>
          </a:stretch>
        </p:blipFill>
        <p:spPr>
          <a:xfrm>
            <a:off x="581114" y="410198"/>
            <a:ext cx="10850540" cy="5599157"/>
          </a:xfrm>
          <a:prstGeom prst="rect">
            <a:avLst/>
          </a:prstGeom>
        </p:spPr>
      </p:pic>
    </p:spTree>
    <p:extLst>
      <p:ext uri="{BB962C8B-B14F-4D97-AF65-F5344CB8AC3E}">
        <p14:creationId xmlns:p14="http://schemas.microsoft.com/office/powerpoint/2010/main" val="30019695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1859</Words>
  <Application>Microsoft Office PowerPoint</Application>
  <PresentationFormat>Widescreen</PresentationFormat>
  <Paragraphs>153</Paragraphs>
  <Slides>27</Slides>
  <Notes>22</Notes>
  <HiddenSlides>0</HiddenSlides>
  <MMClips>3</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27</vt:i4>
      </vt:variant>
    </vt:vector>
  </HeadingPairs>
  <TitlesOfParts>
    <vt:vector size="39" baseType="lpstr">
      <vt:lpstr>Batang</vt:lpstr>
      <vt:lpstr>Google Sans</vt:lpstr>
      <vt:lpstr>Aharoni</vt:lpstr>
      <vt:lpstr>Aptos</vt:lpstr>
      <vt:lpstr>Aptos Display</vt:lpstr>
      <vt:lpstr>Arial</vt:lpstr>
      <vt:lpstr>Bembo</vt:lpstr>
      <vt:lpstr>Lato</vt:lpstr>
      <vt:lpstr>Neue Haas Grotesk Text Pro</vt:lpstr>
      <vt:lpstr>Wingdings</vt:lpstr>
      <vt:lpstr>ArchiveVTI</vt:lpstr>
      <vt:lpstr>Office Theme</vt:lpstr>
      <vt:lpstr>Criminal Justice policies and practices in England and Wales: An introduction</vt:lpstr>
      <vt:lpstr>LEARNING OBJECTIVES</vt:lpstr>
      <vt:lpstr>What is criminal Justice?</vt:lpstr>
      <vt:lpstr>KEY AGENCIES</vt:lpstr>
      <vt:lpstr>KEY PRINCIPLES OF THE CJS</vt:lpstr>
      <vt:lpstr>KEY PRINCIPLES:  THE RULE OF LAW</vt:lpstr>
      <vt:lpstr>Joseph Raz  8  key principles      </vt:lpstr>
      <vt:lpstr>KEY PRINCIPLES:  THE RULE OF LAW</vt:lpstr>
      <vt:lpstr>KEY PRINCIPLES: THE RULE OF LAW</vt:lpstr>
      <vt:lpstr>KEY PRINCIPLES: THE RULE OF LAW THE DUE PROCESS MODEL</vt:lpstr>
      <vt:lpstr>KEY PRINCIPLES:  Adversarial system</vt:lpstr>
      <vt:lpstr>KEY PRINCIPLES:  RESTORATIVE JUSTICE</vt:lpstr>
      <vt:lpstr>PowerPoint Presentation</vt:lpstr>
      <vt:lpstr>Key principles: discretion</vt:lpstr>
      <vt:lpstr>PowerPoint Presentation</vt:lpstr>
      <vt:lpstr>The police</vt:lpstr>
      <vt:lpstr>The police: role </vt:lpstr>
      <vt:lpstr>The police: challenges</vt:lpstr>
      <vt:lpstr>THE POLICE: CHALLENGES</vt:lpstr>
      <vt:lpstr>Crown prosecution service</vt:lpstr>
      <vt:lpstr>Crown prosecution service: role</vt:lpstr>
      <vt:lpstr>Cps: challenges</vt:lpstr>
      <vt:lpstr>RESEARCH TASK: CPS</vt:lpstr>
      <vt:lpstr>prisons</vt:lpstr>
      <vt:lpstr>PowerPoint Presentation</vt:lpstr>
      <vt:lpstr>PROBATION SERVICE: HISTORY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2024-11-01T14:42:42Z</dcterms:created>
  <dcterms:modified xsi:type="dcterms:W3CDTF">2024-12-02T11:23:26Z</dcterms:modified>
</cp:coreProperties>
</file>