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5" r:id="rId1"/>
  </p:sldMasterIdLst>
  <p:notesMasterIdLst>
    <p:notesMasterId r:id="rId15"/>
  </p:notesMasterIdLst>
  <p:sldIdLst>
    <p:sldId id="256" r:id="rId2"/>
    <p:sldId id="273" r:id="rId3"/>
    <p:sldId id="259" r:id="rId4"/>
    <p:sldId id="261" r:id="rId5"/>
    <p:sldId id="282" r:id="rId6"/>
    <p:sldId id="285" r:id="rId7"/>
    <p:sldId id="281" r:id="rId8"/>
    <p:sldId id="280" r:id="rId9"/>
    <p:sldId id="279" r:id="rId10"/>
    <p:sldId id="283" r:id="rId11"/>
    <p:sldId id="269" r:id="rId12"/>
    <p:sldId id="284" r:id="rId13"/>
    <p:sldId id="260" r:id="rId14"/>
  </p:sldIdLst>
  <p:sldSz cx="9144000" cy="5143500" type="screen16x9"/>
  <p:notesSz cx="6858000" cy="9144000"/>
  <p:embeddedFontLst>
    <p:embeddedFont>
      <p:font typeface="Open Sans Medium" pitchFamily="2" charset="0"/>
      <p:regular r:id="rId16"/>
      <p:bold r:id="rId17"/>
      <p:italic r:id="rId18"/>
      <p:boldItalic r:id="rId19"/>
    </p:embeddedFont>
    <p:embeddedFont>
      <p:font typeface="Patua One" panose="02000000000000000000" pitchFamily="2" charset="0"/>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0AB5477-3587-4194-9347-1885D3DC8D13}">
  <a:tblStyle styleId="{30AB5477-3587-4194-9347-1885D3DC8D1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258" autoAdjust="0"/>
  </p:normalViewPr>
  <p:slideViewPr>
    <p:cSldViewPr snapToGrid="0">
      <p:cViewPr>
        <p:scale>
          <a:sx n="75" d="100"/>
          <a:sy n="75" d="100"/>
        </p:scale>
        <p:origin x="72"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Google Shape;490;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 name="Google Shape;491;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Good day, everyone. Today I am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honoured</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to present the Winter 2025 Glasgow Conference: Breaking Barriers in Sports. This event is designed to create equitable opportunities in women’s football. It will address the unique challenges faced by women in this sport. So, let me take you through our vision, objectives, and key aspects of the conference.</a:t>
            </a: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4"/>
        <p:cNvGrpSpPr/>
        <p:nvPr/>
      </p:nvGrpSpPr>
      <p:grpSpPr>
        <a:xfrm>
          <a:off x="0" y="0"/>
          <a:ext cx="0" cy="0"/>
          <a:chOff x="0" y="0"/>
          <a:chExt cx="0" cy="0"/>
        </a:xfrm>
      </p:grpSpPr>
      <p:sp>
        <p:nvSpPr>
          <p:cNvPr id="3195" name="Google Shape;3195;g54dda1946d_6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6" name="Google Shape;3196;g54dda1946d_6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Winter 2025 Glasgow Conference will dedicate its focus to the insufficient representation of women in football throughout Scottish territories (Conference Alert, 2025). We aim to discover how gender barriers keep women from full participation so we can establish concrete methods to establish equal opportunities. Promoting EDI throughout women’s sports will empower all athletes, coaches, policymakers and sports organizations (Sonia and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Vasilica</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2019) (Burton, 2019). It will help to lead transformative changes that support the inclusive advancement of Scottish football (Valenti,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Scelles</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and Morrow, 2018).</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8"/>
        <p:cNvGrpSpPr/>
        <p:nvPr/>
      </p:nvGrpSpPr>
      <p:grpSpPr>
        <a:xfrm>
          <a:off x="0" y="0"/>
          <a:ext cx="0" cy="0"/>
          <a:chOff x="0" y="0"/>
          <a:chExt cx="0" cy="0"/>
        </a:xfrm>
      </p:grpSpPr>
      <p:sp>
        <p:nvSpPr>
          <p:cNvPr id="759" name="Google Shape;759;g244354341f8_0_3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0" name="Google Shape;760;g244354341f8_0_3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Glasgow holds positions as a vital sports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centre</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in Scotland through its ownership of premier football club establishments like Celtic FC and Rangers FC (Visit Glasgow, 2024). However, football in Scotland shows an inequality between the total number of women players who make up only 20% yet major clubs employ less than 5% of female coaches among their coaching staff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Yiapanas</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2025). Women experience various barriers including lack of resources along with lower administrative positions and unequal facility opportunities (Abt et al., 2021). This conference will actively solve these problems while building a more inclusive sports environment.</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p:cNvGrpSpPr/>
        <p:nvPr/>
      </p:nvGrpSpPr>
      <p:grpSpPr>
        <a:xfrm>
          <a:off x="0" y="0"/>
          <a:ext cx="0" cy="0"/>
          <a:chOff x="0" y="0"/>
          <a:chExt cx="0" cy="0"/>
        </a:xfrm>
      </p:grpSpPr>
      <p:sp>
        <p:nvSpPr>
          <p:cNvPr id="1024" name="Google Shape;1024;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conference has three main objectives. The first objective of this conference is to examine why women encounter obstacles to fully participating in soccer by assessing their access problems their representation challenges and their limited available resources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Yellowbrick</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2023). Secondly, we will create practical methods to increase accessibility for women throughout the sport alongside establishing the conference's main goals </a:t>
            </a:r>
            <a:r>
              <a:rPr lang="pt-BR" sz="1800" dirty="0">
                <a:effectLst/>
                <a:latin typeface="Times New Roman" panose="02020603050405020304" pitchFamily="18" charset="0"/>
                <a:ea typeface="MS Mincho" panose="02020609040205080304" pitchFamily="49" charset="-128"/>
                <a:cs typeface="Times New Roman" panose="02020603050405020304" pitchFamily="18" charset="0"/>
              </a:rPr>
              <a:t>(Sotiriadou and De Haan, 2019)</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Thirdly, the conference plans to build shared efforts through organized meetings between sporting associations and policymakers to promote EDI changes in Scottish football beyond immediate timeframes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FutureScot</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2025).</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a:extLst>
            <a:ext uri="{FF2B5EF4-FFF2-40B4-BE49-F238E27FC236}">
              <a16:creationId xmlns:a16="http://schemas.microsoft.com/office/drawing/2014/main" id="{E018653A-948F-A0C9-E77D-AC4E0C0BDC90}"/>
            </a:ext>
          </a:extLst>
        </p:cNvPr>
        <p:cNvGrpSpPr/>
        <p:nvPr/>
      </p:nvGrpSpPr>
      <p:grpSpPr>
        <a:xfrm>
          <a:off x="0" y="0"/>
          <a:ext cx="0" cy="0"/>
          <a:chOff x="0" y="0"/>
          <a:chExt cx="0" cy="0"/>
        </a:xfrm>
      </p:grpSpPr>
      <p:sp>
        <p:nvSpPr>
          <p:cNvPr id="1024" name="Google Shape;1024;g54dda1946d_6_308:notes">
            <a:extLst>
              <a:ext uri="{FF2B5EF4-FFF2-40B4-BE49-F238E27FC236}">
                <a16:creationId xmlns:a16="http://schemas.microsoft.com/office/drawing/2014/main" id="{BCB4340A-53BB-2698-0D9E-76E2C15CBAE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54dda1946d_6_308:notes">
            <a:extLst>
              <a:ext uri="{FF2B5EF4-FFF2-40B4-BE49-F238E27FC236}">
                <a16:creationId xmlns:a16="http://schemas.microsoft.com/office/drawing/2014/main" id="{5AC7AD27-833B-EB1C-E3B1-9961194298E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event will be interactive and impactful. We will schedule training sessions focused on inclusive coaching approaches that emphasize women's sports career advancement as well as career progression pathways (Wallick, 2018). Expert panels at the event will feature women athletes presenting their knowledge about inclusion and effective strategies for achieving it (Abt et al., 2021). The conference will demonstrate how accessible sports work through live programs of adaptive sports including wheelchair football. Participants will have the chance to build competencies through networking relationships (Evans and Pfister, 2021). It leads to strengthened partnerships with local sports organizations working toward EDI goals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Mirzayev</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and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Imomov</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59034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4">
          <a:extLst>
            <a:ext uri="{FF2B5EF4-FFF2-40B4-BE49-F238E27FC236}">
              <a16:creationId xmlns:a16="http://schemas.microsoft.com/office/drawing/2014/main" id="{13246AF5-F9DD-360A-0757-EE9F3959FD1B}"/>
            </a:ext>
          </a:extLst>
        </p:cNvPr>
        <p:cNvGrpSpPr/>
        <p:nvPr/>
      </p:nvGrpSpPr>
      <p:grpSpPr>
        <a:xfrm>
          <a:off x="0" y="0"/>
          <a:ext cx="0" cy="0"/>
          <a:chOff x="0" y="0"/>
          <a:chExt cx="0" cy="0"/>
        </a:xfrm>
      </p:grpSpPr>
      <p:sp>
        <p:nvSpPr>
          <p:cNvPr id="3195" name="Google Shape;3195;g54dda1946d_6_358:notes">
            <a:extLst>
              <a:ext uri="{FF2B5EF4-FFF2-40B4-BE49-F238E27FC236}">
                <a16:creationId xmlns:a16="http://schemas.microsoft.com/office/drawing/2014/main" id="{AA06445B-BDFB-C5BA-3283-203A1EAEE29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6" name="Google Shape;3196;g54dda1946d_6_358:notes">
            <a:extLst>
              <a:ext uri="{FF2B5EF4-FFF2-40B4-BE49-F238E27FC236}">
                <a16:creationId xmlns:a16="http://schemas.microsoft.com/office/drawing/2014/main" id="{DB60E61A-E74B-C3D9-2A0A-8840EEA40AA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city of Glasgow stands out as an ideal venue for this conference (Wangari, Wango and Kimani, 2017). Because, it has both supportive football traditions and exceptional sports facilities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Gelen</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and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Cömert</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2021). The event will utilize sports stadiums and event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centres</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as joint locations for participant enrollment. Our event will serve as a response to the emerging need for better women's participation in football (Nair, 2025). Effective cooperation between football associations together with schools and government bodies will guarantee wide-ranging participation in our events. Since no other event in Glasgow targets women's football inclusion there exists a distinct opportunity to host this conference (Sport Heritage, 2025).</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5808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8">
          <a:extLst>
            <a:ext uri="{FF2B5EF4-FFF2-40B4-BE49-F238E27FC236}">
              <a16:creationId xmlns:a16="http://schemas.microsoft.com/office/drawing/2014/main" id="{7ED3B6C0-D976-7028-B6FA-3263DD5F91A4}"/>
            </a:ext>
          </a:extLst>
        </p:cNvPr>
        <p:cNvGrpSpPr/>
        <p:nvPr/>
      </p:nvGrpSpPr>
      <p:grpSpPr>
        <a:xfrm>
          <a:off x="0" y="0"/>
          <a:ext cx="0" cy="0"/>
          <a:chOff x="0" y="0"/>
          <a:chExt cx="0" cy="0"/>
        </a:xfrm>
      </p:grpSpPr>
      <p:sp>
        <p:nvSpPr>
          <p:cNvPr id="759" name="Google Shape;759;g244354341f8_0_385:notes">
            <a:extLst>
              <a:ext uri="{FF2B5EF4-FFF2-40B4-BE49-F238E27FC236}">
                <a16:creationId xmlns:a16="http://schemas.microsoft.com/office/drawing/2014/main" id="{66A83F2A-E9AE-2F46-D829-08D5C4F54D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0" name="Google Shape;760;g244354341f8_0_385:notes">
            <a:extLst>
              <a:ext uri="{FF2B5EF4-FFF2-40B4-BE49-F238E27FC236}">
                <a16:creationId xmlns:a16="http://schemas.microsoft.com/office/drawing/2014/main" id="{BF880919-9996-4E63-E8A2-4210B6A828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total financial expenditure for the conference amounts to £29,000 which covers venue costs in addition to staff compensation, purchasing equipment and implementing promotional campaigns. The event will obtain funding through three channels: sponsorships amount to £12,000 while ticket sales produce £10,000 and government grants bring in £7,000. Our diverse revenue streams guarantee financial stability for the event while maintaining high standards for attendees' experience.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09166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4">
          <a:extLst>
            <a:ext uri="{FF2B5EF4-FFF2-40B4-BE49-F238E27FC236}">
              <a16:creationId xmlns:a16="http://schemas.microsoft.com/office/drawing/2014/main" id="{CC12CF04-D2BD-199E-CC17-3BA52276CBB2}"/>
            </a:ext>
          </a:extLst>
        </p:cNvPr>
        <p:cNvGrpSpPr/>
        <p:nvPr/>
      </p:nvGrpSpPr>
      <p:grpSpPr>
        <a:xfrm>
          <a:off x="0" y="0"/>
          <a:ext cx="0" cy="0"/>
          <a:chOff x="0" y="0"/>
          <a:chExt cx="0" cy="0"/>
        </a:xfrm>
      </p:grpSpPr>
      <p:sp>
        <p:nvSpPr>
          <p:cNvPr id="3195" name="Google Shape;3195;g54dda1946d_6_358:notes">
            <a:extLst>
              <a:ext uri="{FF2B5EF4-FFF2-40B4-BE49-F238E27FC236}">
                <a16:creationId xmlns:a16="http://schemas.microsoft.com/office/drawing/2014/main" id="{D77CC612-1630-E29C-853A-FFCEB00FAF7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6" name="Google Shape;3196;g54dda1946d_6_358:notes">
            <a:extLst>
              <a:ext uri="{FF2B5EF4-FFF2-40B4-BE49-F238E27FC236}">
                <a16:creationId xmlns:a16="http://schemas.microsoft.com/office/drawing/2014/main" id="{3D738111-43F3-D44A-C483-733635E3A93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Security is paramount. Our conference will benefit from experienced security staff who will implement preplanned emergency protocols featuring evacuation routes together with first-aid stations. An Event Manager will lead whole program coordination while a Logistics Team manages setup activities and volunteers will support session registration and workshop activities.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39733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a:extLst>
            <a:ext uri="{FF2B5EF4-FFF2-40B4-BE49-F238E27FC236}">
              <a16:creationId xmlns:a16="http://schemas.microsoft.com/office/drawing/2014/main" id="{A7ADB81E-77DB-B5CC-2BDA-C320AEB8BD05}"/>
            </a:ext>
          </a:extLst>
        </p:cNvPr>
        <p:cNvGrpSpPr/>
        <p:nvPr/>
      </p:nvGrpSpPr>
      <p:grpSpPr>
        <a:xfrm>
          <a:off x="0" y="0"/>
          <a:ext cx="0" cy="0"/>
          <a:chOff x="0" y="0"/>
          <a:chExt cx="0" cy="0"/>
        </a:xfrm>
      </p:grpSpPr>
      <p:sp>
        <p:nvSpPr>
          <p:cNvPr id="1024" name="Google Shape;1024;g54dda1946d_6_308:notes">
            <a:extLst>
              <a:ext uri="{FF2B5EF4-FFF2-40B4-BE49-F238E27FC236}">
                <a16:creationId xmlns:a16="http://schemas.microsoft.com/office/drawing/2014/main" id="{A4B2484F-F373-F717-B115-86BAC6790EC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54dda1946d_6_308:notes">
            <a:extLst>
              <a:ext uri="{FF2B5EF4-FFF2-40B4-BE49-F238E27FC236}">
                <a16:creationId xmlns:a16="http://schemas.microsoft.com/office/drawing/2014/main" id="{564A13FB-DC02-4063-BD0D-3FDBCF1015B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conference maintains a defined schedule that ensures a successful operation. The first setup activities will start at 8:00 AM while registration combined with a welcome session will begin at 10:00 AM. The keynote program will run from 10:30 AM to 12:00 PM and then workshop and panel activities will begin. Event participants will see live presentations span from 2:00 PM to 3:30 PM and networking activities will close the conference between 3:30 PM and 5:00 PM.</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4085334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3">
          <a:extLst>
            <a:ext uri="{FF2B5EF4-FFF2-40B4-BE49-F238E27FC236}">
              <a16:creationId xmlns:a16="http://schemas.microsoft.com/office/drawing/2014/main" id="{E1B37FD1-F548-7459-454B-81362885B598}"/>
            </a:ext>
          </a:extLst>
        </p:cNvPr>
        <p:cNvGrpSpPr/>
        <p:nvPr/>
      </p:nvGrpSpPr>
      <p:grpSpPr>
        <a:xfrm>
          <a:off x="0" y="0"/>
          <a:ext cx="0" cy="0"/>
          <a:chOff x="0" y="0"/>
          <a:chExt cx="0" cy="0"/>
        </a:xfrm>
      </p:grpSpPr>
      <p:sp>
        <p:nvSpPr>
          <p:cNvPr id="1024" name="Google Shape;1024;g54dda1946d_6_308:notes">
            <a:extLst>
              <a:ext uri="{FF2B5EF4-FFF2-40B4-BE49-F238E27FC236}">
                <a16:creationId xmlns:a16="http://schemas.microsoft.com/office/drawing/2014/main" id="{7D5D5F48-24F2-0EF2-44F1-0E0B5A6C096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5" name="Google Shape;1025;g54dda1946d_6_308:notes">
            <a:extLst>
              <a:ext uri="{FF2B5EF4-FFF2-40B4-BE49-F238E27FC236}">
                <a16:creationId xmlns:a16="http://schemas.microsoft.com/office/drawing/2014/main" id="{954F584D-64AA-0E06-BAE8-C30A3228FD1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The Women’s Football Conference 2023 experienced over 500 participant attendance while boosting women’s football numbers by 15% through its events (Jeanes et al., 2021). The Winter 2025 Glasgow Conference extends the previous success by prioritizing EDI in Scottish football while introducing interactive elements such as workshops, live demonstrations and networking opportunities to make the event more community-</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centred</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(Senne, 2016) (Hardy,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Balliauw</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and </a:t>
            </a:r>
            <a:r>
              <a:rPr lang="en-US" sz="1800" dirty="0" err="1">
                <a:effectLst/>
                <a:latin typeface="Times New Roman" panose="02020603050405020304" pitchFamily="18" charset="0"/>
                <a:ea typeface="MS Mincho" panose="02020609040205080304" pitchFamily="49" charset="-128"/>
                <a:cs typeface="Times New Roman" panose="02020603050405020304" pitchFamily="18" charset="0"/>
              </a:rPr>
              <a:t>Vandenbruaene</a:t>
            </a: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46492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0"/>
        <p:cNvGrpSpPr/>
        <p:nvPr/>
      </p:nvGrpSpPr>
      <p:grpSpPr>
        <a:xfrm>
          <a:off x="0" y="0"/>
          <a:ext cx="0" cy="0"/>
          <a:chOff x="0" y="0"/>
          <a:chExt cx="0" cy="0"/>
        </a:xfrm>
      </p:grpSpPr>
      <p:sp>
        <p:nvSpPr>
          <p:cNvPr id="1551" name="Google Shape;1551;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2" name="Google Shape;1552;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Aft>
                <a:spcPts val="1000"/>
              </a:spcAft>
              <a:buNone/>
            </a:pPr>
            <a:r>
              <a:rPr lang="en-US" sz="1800" dirty="0">
                <a:effectLst/>
                <a:latin typeface="Times New Roman" panose="02020603050405020304" pitchFamily="18" charset="0"/>
                <a:ea typeface="MS Mincho" panose="02020609040205080304" pitchFamily="49" charset="-128"/>
                <a:cs typeface="Times New Roman" panose="02020603050405020304" pitchFamily="18" charset="0"/>
              </a:rPr>
              <a:t>In conclusion, the Winter 2025 Glasgow Conference seeks to advance women's football equity through combined initiatives of representation enhancement, collaboration establishment and policy reform advocacy. The upcoming event will establish enduring effects which will persist throughout Scotland as well as other territories. I invite all stakeholders to join us in supporting this initiative and help us create a more inclusive future for women in sports.</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0">
          <a:extLst>
            <a:ext uri="{FF2B5EF4-FFF2-40B4-BE49-F238E27FC236}">
              <a16:creationId xmlns:a16="http://schemas.microsoft.com/office/drawing/2014/main" id="{B9F7531E-AC86-76CA-F137-4D01AC5360F3}"/>
            </a:ext>
          </a:extLst>
        </p:cNvPr>
        <p:cNvGrpSpPr/>
        <p:nvPr/>
      </p:nvGrpSpPr>
      <p:grpSpPr>
        <a:xfrm>
          <a:off x="0" y="0"/>
          <a:ext cx="0" cy="0"/>
          <a:chOff x="0" y="0"/>
          <a:chExt cx="0" cy="0"/>
        </a:xfrm>
      </p:grpSpPr>
      <p:sp>
        <p:nvSpPr>
          <p:cNvPr id="1551" name="Google Shape;1551;g54dda1946d_6_377:notes">
            <a:extLst>
              <a:ext uri="{FF2B5EF4-FFF2-40B4-BE49-F238E27FC236}">
                <a16:creationId xmlns:a16="http://schemas.microsoft.com/office/drawing/2014/main" id="{042D364E-E61C-27A6-F73C-16A1E345AFD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2" name="Google Shape;1552;g54dda1946d_6_377:notes">
            <a:extLst>
              <a:ext uri="{FF2B5EF4-FFF2-40B4-BE49-F238E27FC236}">
                <a16:creationId xmlns:a16="http://schemas.microsoft.com/office/drawing/2014/main" id="{C23426F7-E7D7-0319-563F-518D0F48301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a:effectLst/>
                <a:latin typeface="Times New Roman" panose="02020603050405020304" pitchFamily="18" charset="0"/>
                <a:ea typeface="MS Mincho" panose="02020609040205080304" pitchFamily="49" charset="-128"/>
              </a:rPr>
              <a:t>Thank you for your attention.</a:t>
            </a:r>
            <a:endParaRPr dirty="0"/>
          </a:p>
        </p:txBody>
      </p:sp>
    </p:spTree>
    <p:extLst>
      <p:ext uri="{BB962C8B-B14F-4D97-AF65-F5344CB8AC3E}">
        <p14:creationId xmlns:p14="http://schemas.microsoft.com/office/powerpoint/2010/main" val="1904601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9"/>
        <p:cNvGrpSpPr/>
        <p:nvPr/>
      </p:nvGrpSpPr>
      <p:grpSpPr>
        <a:xfrm>
          <a:off x="0" y="0"/>
          <a:ext cx="0" cy="0"/>
          <a:chOff x="0" y="0"/>
          <a:chExt cx="0" cy="0"/>
        </a:xfrm>
      </p:grpSpPr>
      <p:sp>
        <p:nvSpPr>
          <p:cNvPr id="890" name="Google Shape;890;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1" name="Google Shape;891;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89425" y="691900"/>
            <a:ext cx="5007000" cy="17187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89425" y="2383775"/>
            <a:ext cx="50070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rot="-387248" flipH="1">
            <a:off x="958997" y="991629"/>
            <a:ext cx="7124762" cy="3418567"/>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464750" y="346394"/>
            <a:ext cx="479475" cy="255633"/>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52753" y="688326"/>
            <a:ext cx="674659" cy="359674"/>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949010" y="29692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7747047" y="27313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flipH="1">
            <a:off x="406447" y="30018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flipH="1">
            <a:off x="516057" y="27639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
        <p:cNvGrpSpPr/>
        <p:nvPr/>
      </p:nvGrpSpPr>
      <p:grpSpPr>
        <a:xfrm>
          <a:off x="0" y="0"/>
          <a:ext cx="0" cy="0"/>
          <a:chOff x="0" y="0"/>
          <a:chExt cx="0" cy="0"/>
        </a:xfrm>
      </p:grpSpPr>
      <p:grpSp>
        <p:nvGrpSpPr>
          <p:cNvPr id="19" name="Google Shape;19;p3"/>
          <p:cNvGrpSpPr/>
          <p:nvPr/>
        </p:nvGrpSpPr>
        <p:grpSpPr>
          <a:xfrm flipH="1">
            <a:off x="237324" y="431708"/>
            <a:ext cx="8610684" cy="4607390"/>
            <a:chOff x="237324" y="431708"/>
            <a:chExt cx="8610684" cy="4607390"/>
          </a:xfrm>
        </p:grpSpPr>
        <p:sp>
          <p:nvSpPr>
            <p:cNvPr id="20" name="Google Shape;20;p3"/>
            <p:cNvSpPr/>
            <p:nvPr/>
          </p:nvSpPr>
          <p:spPr>
            <a:xfrm rot="387248">
              <a:off x="1009624" y="991629"/>
              <a:ext cx="7124762" cy="3418567"/>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1331592" y="431708"/>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422482" y="445187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748488" y="3793956"/>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7735418" y="1008162"/>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8393954" y="1749873"/>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237324" y="1642361"/>
              <a:ext cx="129154" cy="243010"/>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flipH="1">
              <a:off x="372379" y="1349252"/>
              <a:ext cx="242944" cy="457127"/>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8743185" y="48418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8541222" y="460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Google Shape;30;p3"/>
          <p:cNvSpPr txBox="1">
            <a:spLocks noGrp="1"/>
          </p:cNvSpPr>
          <p:nvPr>
            <p:ph type="title"/>
          </p:nvPr>
        </p:nvSpPr>
        <p:spPr>
          <a:xfrm>
            <a:off x="2038200" y="2114850"/>
            <a:ext cx="5067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1" name="Google Shape;31;p3"/>
          <p:cNvSpPr txBox="1">
            <a:spLocks noGrp="1"/>
          </p:cNvSpPr>
          <p:nvPr>
            <p:ph type="title" idx="2" hasCustomPrompt="1"/>
          </p:nvPr>
        </p:nvSpPr>
        <p:spPr>
          <a:xfrm>
            <a:off x="4026450" y="1001225"/>
            <a:ext cx="1091100" cy="764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32" name="Google Shape;32;p3"/>
          <p:cNvSpPr txBox="1">
            <a:spLocks noGrp="1"/>
          </p:cNvSpPr>
          <p:nvPr>
            <p:ph type="subTitle" idx="1"/>
          </p:nvPr>
        </p:nvSpPr>
        <p:spPr>
          <a:xfrm>
            <a:off x="2038200" y="2977375"/>
            <a:ext cx="5067600" cy="37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3" name="Google Shape;33;p3"/>
          <p:cNvSpPr/>
          <p:nvPr/>
        </p:nvSpPr>
        <p:spPr>
          <a:xfrm>
            <a:off x="375903" y="431701"/>
            <a:ext cx="674659" cy="359674"/>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8191037" y="899644"/>
            <a:ext cx="479475" cy="255633"/>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
        <p:cNvGrpSpPr/>
        <p:nvPr/>
      </p:nvGrpSpPr>
      <p:grpSpPr>
        <a:xfrm>
          <a:off x="0" y="0"/>
          <a:ext cx="0" cy="0"/>
          <a:chOff x="0" y="0"/>
          <a:chExt cx="0" cy="0"/>
        </a:xfrm>
      </p:grpSpPr>
      <p:sp>
        <p:nvSpPr>
          <p:cNvPr id="89" name="Google Shape;89;p8"/>
          <p:cNvSpPr txBox="1">
            <a:spLocks noGrp="1"/>
          </p:cNvSpPr>
          <p:nvPr>
            <p:ph type="title"/>
          </p:nvPr>
        </p:nvSpPr>
        <p:spPr>
          <a:xfrm>
            <a:off x="789425" y="1290600"/>
            <a:ext cx="4154700" cy="16479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90" name="Google Shape;90;p8"/>
          <p:cNvSpPr/>
          <p:nvPr/>
        </p:nvSpPr>
        <p:spPr>
          <a:xfrm rot="-10799956" flipH="1">
            <a:off x="560825" y="712297"/>
            <a:ext cx="7697663" cy="3693463"/>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8105682" y="18217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1422763" y="292931"/>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 name="Google Shape;93;p8"/>
          <p:cNvGrpSpPr/>
          <p:nvPr/>
        </p:nvGrpSpPr>
        <p:grpSpPr>
          <a:xfrm flipH="1">
            <a:off x="249872" y="184495"/>
            <a:ext cx="306786" cy="435104"/>
            <a:chOff x="8645997" y="1705945"/>
            <a:chExt cx="306786" cy="435104"/>
          </a:xfrm>
        </p:grpSpPr>
        <p:sp>
          <p:nvSpPr>
            <p:cNvPr id="94" name="Google Shape;94;p8"/>
            <p:cNvSpPr/>
            <p:nvPr/>
          </p:nvSpPr>
          <p:spPr>
            <a:xfrm>
              <a:off x="8847960" y="19438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p:nvPr/>
          </p:nvSpPr>
          <p:spPr>
            <a:xfrm>
              <a:off x="8645997" y="17059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 name="Google Shape;96;p8"/>
          <p:cNvSpPr/>
          <p:nvPr/>
        </p:nvSpPr>
        <p:spPr>
          <a:xfrm>
            <a:off x="6751199" y="236824"/>
            <a:ext cx="849461" cy="302674"/>
          </a:xfrm>
          <a:custGeom>
            <a:avLst/>
            <a:gdLst/>
            <a:ahLst/>
            <a:cxnLst/>
            <a:rect l="l" t="t" r="r" b="b"/>
            <a:pathLst>
              <a:path w="5147" h="1834" extrusionOk="0">
                <a:moveTo>
                  <a:pt x="1872" y="0"/>
                </a:moveTo>
                <a:cubicBezTo>
                  <a:pt x="1560" y="0"/>
                  <a:pt x="1294" y="196"/>
                  <a:pt x="1191" y="472"/>
                </a:cubicBezTo>
                <a:cubicBezTo>
                  <a:pt x="1124" y="452"/>
                  <a:pt x="1056" y="442"/>
                  <a:pt x="984" y="442"/>
                </a:cubicBezTo>
                <a:cubicBezTo>
                  <a:pt x="582" y="442"/>
                  <a:pt x="256" y="767"/>
                  <a:pt x="256" y="1170"/>
                </a:cubicBezTo>
                <a:lnTo>
                  <a:pt x="243" y="1170"/>
                </a:lnTo>
                <a:cubicBezTo>
                  <a:pt x="109" y="1170"/>
                  <a:pt x="1" y="1278"/>
                  <a:pt x="1" y="1411"/>
                </a:cubicBezTo>
                <a:cubicBezTo>
                  <a:pt x="1" y="1545"/>
                  <a:pt x="109" y="1654"/>
                  <a:pt x="243" y="1654"/>
                </a:cubicBezTo>
                <a:lnTo>
                  <a:pt x="1470" y="1654"/>
                </a:lnTo>
                <a:cubicBezTo>
                  <a:pt x="1716" y="1654"/>
                  <a:pt x="1959" y="1710"/>
                  <a:pt x="2184" y="1807"/>
                </a:cubicBezTo>
                <a:cubicBezTo>
                  <a:pt x="2224" y="1824"/>
                  <a:pt x="2269" y="1834"/>
                  <a:pt x="2313" y="1834"/>
                </a:cubicBezTo>
                <a:lnTo>
                  <a:pt x="4814" y="1834"/>
                </a:lnTo>
                <a:cubicBezTo>
                  <a:pt x="4997" y="1834"/>
                  <a:pt x="5146" y="1685"/>
                  <a:pt x="5146" y="1502"/>
                </a:cubicBezTo>
                <a:cubicBezTo>
                  <a:pt x="5144" y="1318"/>
                  <a:pt x="4996" y="1170"/>
                  <a:pt x="4813" y="1170"/>
                </a:cubicBezTo>
                <a:lnTo>
                  <a:pt x="4809" y="1170"/>
                </a:lnTo>
                <a:cubicBezTo>
                  <a:pt x="4627" y="1170"/>
                  <a:pt x="4459" y="1071"/>
                  <a:pt x="4368" y="912"/>
                </a:cubicBezTo>
                <a:cubicBezTo>
                  <a:pt x="4223" y="664"/>
                  <a:pt x="3981" y="445"/>
                  <a:pt x="3669" y="307"/>
                </a:cubicBezTo>
                <a:cubicBezTo>
                  <a:pt x="3459" y="216"/>
                  <a:pt x="3243" y="172"/>
                  <a:pt x="3039" y="172"/>
                </a:cubicBezTo>
                <a:cubicBezTo>
                  <a:pt x="2828" y="172"/>
                  <a:pt x="2630" y="218"/>
                  <a:pt x="2463" y="305"/>
                </a:cubicBezTo>
                <a:cubicBezTo>
                  <a:pt x="2332" y="122"/>
                  <a:pt x="2115" y="0"/>
                  <a:pt x="1872"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a:off x="8803550" y="596500"/>
            <a:ext cx="567731" cy="302673"/>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8"/>
        <p:cNvGrpSpPr/>
        <p:nvPr/>
      </p:nvGrpSpPr>
      <p:grpSpPr>
        <a:xfrm>
          <a:off x="0" y="0"/>
          <a:ext cx="0" cy="0"/>
          <a:chOff x="0" y="0"/>
          <a:chExt cx="0" cy="0"/>
        </a:xfrm>
      </p:grpSpPr>
      <p:sp>
        <p:nvSpPr>
          <p:cNvPr id="99" name="Google Shape;99;p9"/>
          <p:cNvSpPr/>
          <p:nvPr/>
        </p:nvSpPr>
        <p:spPr>
          <a:xfrm>
            <a:off x="-1063200" y="1396091"/>
            <a:ext cx="11005430" cy="3270769"/>
          </a:xfrm>
          <a:custGeom>
            <a:avLst/>
            <a:gdLst/>
            <a:ahLst/>
            <a:cxnLst/>
            <a:rect l="l" t="t" r="r" b="b"/>
            <a:pathLst>
              <a:path w="123942" h="10320" extrusionOk="0">
                <a:moveTo>
                  <a:pt x="65400" y="0"/>
                </a:moveTo>
                <a:cubicBezTo>
                  <a:pt x="64704" y="0"/>
                  <a:pt x="64005" y="3"/>
                  <a:pt x="63302" y="8"/>
                </a:cubicBezTo>
                <a:cubicBezTo>
                  <a:pt x="30293" y="73"/>
                  <a:pt x="2760" y="6510"/>
                  <a:pt x="631" y="9138"/>
                </a:cubicBezTo>
                <a:cubicBezTo>
                  <a:pt x="1" y="10003"/>
                  <a:pt x="2082" y="10319"/>
                  <a:pt x="6473" y="10319"/>
                </a:cubicBezTo>
                <a:cubicBezTo>
                  <a:pt x="8973" y="10319"/>
                  <a:pt x="12221" y="10217"/>
                  <a:pt x="16144" y="10055"/>
                </a:cubicBezTo>
                <a:cubicBezTo>
                  <a:pt x="26902" y="9615"/>
                  <a:pt x="42788" y="8723"/>
                  <a:pt x="60838" y="8473"/>
                </a:cubicBezTo>
                <a:cubicBezTo>
                  <a:pt x="65870" y="8382"/>
                  <a:pt x="70767" y="8347"/>
                  <a:pt x="75458" y="8347"/>
                </a:cubicBezTo>
                <a:cubicBezTo>
                  <a:pt x="87584" y="8347"/>
                  <a:pt x="98331" y="8583"/>
                  <a:pt x="106450" y="8710"/>
                </a:cubicBezTo>
                <a:cubicBezTo>
                  <a:pt x="109444" y="8757"/>
                  <a:pt x="112086" y="8789"/>
                  <a:pt x="114344" y="8789"/>
                </a:cubicBezTo>
                <a:cubicBezTo>
                  <a:pt x="120629" y="8789"/>
                  <a:pt x="123942" y="8542"/>
                  <a:pt x="123624" y="7682"/>
                </a:cubicBezTo>
                <a:cubicBezTo>
                  <a:pt x="122567" y="5540"/>
                  <a:pt x="97374" y="0"/>
                  <a:pt x="65400"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txBox="1">
            <a:spLocks noGrp="1"/>
          </p:cNvSpPr>
          <p:nvPr>
            <p:ph type="title"/>
          </p:nvPr>
        </p:nvSpPr>
        <p:spPr>
          <a:xfrm>
            <a:off x="2135550" y="1010600"/>
            <a:ext cx="4872900" cy="1460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8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01" name="Google Shape;101;p9"/>
          <p:cNvSpPr txBox="1">
            <a:spLocks noGrp="1"/>
          </p:cNvSpPr>
          <p:nvPr>
            <p:ph type="subTitle" idx="1"/>
          </p:nvPr>
        </p:nvSpPr>
        <p:spPr>
          <a:xfrm>
            <a:off x="2135550" y="2378425"/>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2" name="Google Shape;102;p9"/>
          <p:cNvSpPr/>
          <p:nvPr/>
        </p:nvSpPr>
        <p:spPr>
          <a:xfrm>
            <a:off x="360077" y="265202"/>
            <a:ext cx="1376349" cy="394993"/>
          </a:xfrm>
          <a:custGeom>
            <a:avLst/>
            <a:gdLst/>
            <a:ahLst/>
            <a:cxnLst/>
            <a:rect l="l" t="t" r="r" b="b"/>
            <a:pathLst>
              <a:path w="7638" h="2192" extrusionOk="0">
                <a:moveTo>
                  <a:pt x="2798" y="0"/>
                </a:moveTo>
                <a:cubicBezTo>
                  <a:pt x="2358" y="0"/>
                  <a:pt x="1983" y="276"/>
                  <a:pt x="1836" y="665"/>
                </a:cubicBezTo>
                <a:cubicBezTo>
                  <a:pt x="1743" y="638"/>
                  <a:pt x="1645" y="623"/>
                  <a:pt x="1544" y="623"/>
                </a:cubicBezTo>
                <a:cubicBezTo>
                  <a:pt x="1081" y="623"/>
                  <a:pt x="688" y="932"/>
                  <a:pt x="561" y="1354"/>
                </a:cubicBezTo>
                <a:lnTo>
                  <a:pt x="309" y="1354"/>
                </a:lnTo>
                <a:cubicBezTo>
                  <a:pt x="139" y="1354"/>
                  <a:pt x="1" y="1493"/>
                  <a:pt x="1" y="1661"/>
                </a:cubicBezTo>
                <a:cubicBezTo>
                  <a:pt x="1" y="1831"/>
                  <a:pt x="140" y="1969"/>
                  <a:pt x="309" y="1969"/>
                </a:cubicBezTo>
                <a:lnTo>
                  <a:pt x="942" y="1969"/>
                </a:lnTo>
                <a:cubicBezTo>
                  <a:pt x="1192" y="1969"/>
                  <a:pt x="1435" y="2036"/>
                  <a:pt x="1656" y="2155"/>
                </a:cubicBezTo>
                <a:cubicBezTo>
                  <a:pt x="1699" y="2178"/>
                  <a:pt x="1750" y="2192"/>
                  <a:pt x="1801" y="2192"/>
                </a:cubicBezTo>
                <a:lnTo>
                  <a:pt x="7329" y="2192"/>
                </a:lnTo>
                <a:cubicBezTo>
                  <a:pt x="7499" y="2192"/>
                  <a:pt x="7637" y="2053"/>
                  <a:pt x="7637" y="1884"/>
                </a:cubicBezTo>
                <a:cubicBezTo>
                  <a:pt x="7637" y="1715"/>
                  <a:pt x="7499" y="1577"/>
                  <a:pt x="7329" y="1577"/>
                </a:cubicBezTo>
                <a:lnTo>
                  <a:pt x="6981" y="1577"/>
                </a:lnTo>
                <a:cubicBezTo>
                  <a:pt x="6691" y="1577"/>
                  <a:pt x="6419" y="1434"/>
                  <a:pt x="6257" y="1192"/>
                </a:cubicBezTo>
                <a:cubicBezTo>
                  <a:pt x="6049" y="881"/>
                  <a:pt x="5731" y="610"/>
                  <a:pt x="5332" y="434"/>
                </a:cubicBezTo>
                <a:cubicBezTo>
                  <a:pt x="5036" y="303"/>
                  <a:pt x="4731" y="241"/>
                  <a:pt x="4442" y="241"/>
                </a:cubicBezTo>
                <a:cubicBezTo>
                  <a:pt x="4147" y="241"/>
                  <a:pt x="3868" y="306"/>
                  <a:pt x="3633" y="429"/>
                </a:cubicBezTo>
                <a:cubicBezTo>
                  <a:pt x="3446" y="168"/>
                  <a:pt x="3142" y="0"/>
                  <a:pt x="2798"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7503291" y="302653"/>
            <a:ext cx="927477" cy="330482"/>
          </a:xfrm>
          <a:custGeom>
            <a:avLst/>
            <a:gdLst/>
            <a:ahLst/>
            <a:cxnLst/>
            <a:rect l="l" t="t" r="r" b="b"/>
            <a:pathLst>
              <a:path w="5147" h="1834" extrusionOk="0">
                <a:moveTo>
                  <a:pt x="1872" y="0"/>
                </a:moveTo>
                <a:cubicBezTo>
                  <a:pt x="1560" y="0"/>
                  <a:pt x="1294" y="196"/>
                  <a:pt x="1191" y="472"/>
                </a:cubicBezTo>
                <a:cubicBezTo>
                  <a:pt x="1124" y="452"/>
                  <a:pt x="1056" y="442"/>
                  <a:pt x="984" y="442"/>
                </a:cubicBezTo>
                <a:cubicBezTo>
                  <a:pt x="582" y="442"/>
                  <a:pt x="256" y="767"/>
                  <a:pt x="256" y="1170"/>
                </a:cubicBezTo>
                <a:lnTo>
                  <a:pt x="243" y="1170"/>
                </a:lnTo>
                <a:cubicBezTo>
                  <a:pt x="109" y="1170"/>
                  <a:pt x="1" y="1278"/>
                  <a:pt x="1" y="1411"/>
                </a:cubicBezTo>
                <a:cubicBezTo>
                  <a:pt x="1" y="1545"/>
                  <a:pt x="109" y="1654"/>
                  <a:pt x="243" y="1654"/>
                </a:cubicBezTo>
                <a:lnTo>
                  <a:pt x="1470" y="1654"/>
                </a:lnTo>
                <a:cubicBezTo>
                  <a:pt x="1716" y="1654"/>
                  <a:pt x="1959" y="1710"/>
                  <a:pt x="2184" y="1807"/>
                </a:cubicBezTo>
                <a:cubicBezTo>
                  <a:pt x="2224" y="1824"/>
                  <a:pt x="2269" y="1834"/>
                  <a:pt x="2313" y="1834"/>
                </a:cubicBezTo>
                <a:lnTo>
                  <a:pt x="4814" y="1834"/>
                </a:lnTo>
                <a:cubicBezTo>
                  <a:pt x="4997" y="1834"/>
                  <a:pt x="5146" y="1685"/>
                  <a:pt x="5146" y="1502"/>
                </a:cubicBezTo>
                <a:cubicBezTo>
                  <a:pt x="5144" y="1318"/>
                  <a:pt x="4996" y="1170"/>
                  <a:pt x="4813" y="1170"/>
                </a:cubicBezTo>
                <a:lnTo>
                  <a:pt x="4809" y="1170"/>
                </a:lnTo>
                <a:cubicBezTo>
                  <a:pt x="4627" y="1170"/>
                  <a:pt x="4459" y="1071"/>
                  <a:pt x="4368" y="912"/>
                </a:cubicBezTo>
                <a:cubicBezTo>
                  <a:pt x="4223" y="664"/>
                  <a:pt x="3981" y="445"/>
                  <a:pt x="3669" y="307"/>
                </a:cubicBezTo>
                <a:cubicBezTo>
                  <a:pt x="3459" y="216"/>
                  <a:pt x="3243" y="172"/>
                  <a:pt x="3039" y="172"/>
                </a:cubicBezTo>
                <a:cubicBezTo>
                  <a:pt x="2828" y="172"/>
                  <a:pt x="2630" y="218"/>
                  <a:pt x="2463" y="305"/>
                </a:cubicBezTo>
                <a:cubicBezTo>
                  <a:pt x="2332" y="122"/>
                  <a:pt x="2115" y="0"/>
                  <a:pt x="1872"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a:off x="7968585" y="11561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9"/>
          <p:cNvSpPr/>
          <p:nvPr/>
        </p:nvSpPr>
        <p:spPr>
          <a:xfrm>
            <a:off x="7675347" y="785120"/>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flipH="1">
            <a:off x="1232472" y="13081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flipH="1">
            <a:off x="1466507" y="987270"/>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9"/>
          <p:cNvSpPr/>
          <p:nvPr/>
        </p:nvSpPr>
        <p:spPr>
          <a:xfrm flipH="1">
            <a:off x="7675347" y="13081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9"/>
          <p:cNvSpPr/>
          <p:nvPr/>
        </p:nvSpPr>
        <p:spPr>
          <a:xfrm flipH="1">
            <a:off x="1293622" y="9386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22"/>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3">
  <p:cSld name="CUSTOM_12">
    <p:spTree>
      <p:nvGrpSpPr>
        <p:cNvPr id="1" name="Shape 148"/>
        <p:cNvGrpSpPr/>
        <p:nvPr/>
      </p:nvGrpSpPr>
      <p:grpSpPr>
        <a:xfrm>
          <a:off x="0" y="0"/>
          <a:ext cx="0" cy="0"/>
          <a:chOff x="0" y="0"/>
          <a:chExt cx="0" cy="0"/>
        </a:xfrm>
      </p:grpSpPr>
      <p:sp>
        <p:nvSpPr>
          <p:cNvPr id="149" name="Google Shape;149;p14"/>
          <p:cNvSpPr txBox="1">
            <a:spLocks noGrp="1"/>
          </p:cNvSpPr>
          <p:nvPr>
            <p:ph type="title"/>
          </p:nvPr>
        </p:nvSpPr>
        <p:spPr>
          <a:xfrm>
            <a:off x="912675" y="912950"/>
            <a:ext cx="4225200" cy="913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5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50" name="Google Shape;150;p14"/>
          <p:cNvSpPr txBox="1">
            <a:spLocks noGrp="1"/>
          </p:cNvSpPr>
          <p:nvPr>
            <p:ph type="subTitle" idx="1"/>
          </p:nvPr>
        </p:nvSpPr>
        <p:spPr>
          <a:xfrm>
            <a:off x="912675" y="1816100"/>
            <a:ext cx="4225200" cy="147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1" name="Google Shape;151;p14"/>
          <p:cNvSpPr/>
          <p:nvPr/>
        </p:nvSpPr>
        <p:spPr>
          <a:xfrm rot="-300801" flipH="1">
            <a:off x="614697" y="1095491"/>
            <a:ext cx="7124767" cy="3418571"/>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4"/>
          <p:cNvSpPr/>
          <p:nvPr/>
        </p:nvSpPr>
        <p:spPr>
          <a:xfrm>
            <a:off x="1331592" y="431708"/>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4"/>
          <p:cNvSpPr/>
          <p:nvPr/>
        </p:nvSpPr>
        <p:spPr>
          <a:xfrm>
            <a:off x="422482" y="445187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4"/>
          <p:cNvSpPr/>
          <p:nvPr/>
        </p:nvSpPr>
        <p:spPr>
          <a:xfrm>
            <a:off x="748488" y="3793956"/>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4"/>
          <p:cNvSpPr/>
          <p:nvPr/>
        </p:nvSpPr>
        <p:spPr>
          <a:xfrm>
            <a:off x="7735418" y="1008162"/>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4"/>
          <p:cNvSpPr/>
          <p:nvPr/>
        </p:nvSpPr>
        <p:spPr>
          <a:xfrm>
            <a:off x="8393954" y="1749873"/>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4"/>
          <p:cNvSpPr/>
          <p:nvPr/>
        </p:nvSpPr>
        <p:spPr>
          <a:xfrm flipH="1">
            <a:off x="237324" y="1642361"/>
            <a:ext cx="129154" cy="243010"/>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4"/>
          <p:cNvSpPr/>
          <p:nvPr/>
        </p:nvSpPr>
        <p:spPr>
          <a:xfrm flipH="1">
            <a:off x="372379" y="1349252"/>
            <a:ext cx="242944" cy="457127"/>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4"/>
          <p:cNvSpPr/>
          <p:nvPr/>
        </p:nvSpPr>
        <p:spPr>
          <a:xfrm>
            <a:off x="8541235" y="35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4"/>
          <p:cNvSpPr/>
          <p:nvPr/>
        </p:nvSpPr>
        <p:spPr>
          <a:xfrm>
            <a:off x="8847997" y="725002"/>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4"/>
          <p:cNvSpPr/>
          <p:nvPr/>
        </p:nvSpPr>
        <p:spPr>
          <a:xfrm>
            <a:off x="-34500" y="4630799"/>
            <a:ext cx="9213000" cy="6018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4"/>
          <p:cNvSpPr/>
          <p:nvPr/>
        </p:nvSpPr>
        <p:spPr>
          <a:xfrm>
            <a:off x="-73200" y="4495800"/>
            <a:ext cx="9290400" cy="1812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77"/>
        <p:cNvGrpSpPr/>
        <p:nvPr/>
      </p:nvGrpSpPr>
      <p:grpSpPr>
        <a:xfrm>
          <a:off x="0" y="0"/>
          <a:ext cx="0" cy="0"/>
          <a:chOff x="0" y="0"/>
          <a:chExt cx="0" cy="0"/>
        </a:xfrm>
      </p:grpSpPr>
      <p:grpSp>
        <p:nvGrpSpPr>
          <p:cNvPr id="178" name="Google Shape;178;p17"/>
          <p:cNvGrpSpPr/>
          <p:nvPr/>
        </p:nvGrpSpPr>
        <p:grpSpPr>
          <a:xfrm>
            <a:off x="237324" y="431708"/>
            <a:ext cx="8610684" cy="4607390"/>
            <a:chOff x="237324" y="431708"/>
            <a:chExt cx="8610684" cy="4607390"/>
          </a:xfrm>
        </p:grpSpPr>
        <p:sp>
          <p:nvSpPr>
            <p:cNvPr id="179" name="Google Shape;179;p17"/>
            <p:cNvSpPr/>
            <p:nvPr/>
          </p:nvSpPr>
          <p:spPr>
            <a:xfrm rot="-387248" flipH="1">
              <a:off x="950947" y="991629"/>
              <a:ext cx="7124762" cy="3418567"/>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7"/>
            <p:cNvSpPr/>
            <p:nvPr/>
          </p:nvSpPr>
          <p:spPr>
            <a:xfrm flipH="1">
              <a:off x="7501110" y="431708"/>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7"/>
            <p:cNvSpPr/>
            <p:nvPr/>
          </p:nvSpPr>
          <p:spPr>
            <a:xfrm flipH="1">
              <a:off x="8157562" y="445187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7"/>
            <p:cNvSpPr/>
            <p:nvPr/>
          </p:nvSpPr>
          <p:spPr>
            <a:xfrm flipH="1">
              <a:off x="7958831" y="3793956"/>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7"/>
            <p:cNvSpPr/>
            <p:nvPr/>
          </p:nvSpPr>
          <p:spPr>
            <a:xfrm flipH="1">
              <a:off x="1034321" y="1008162"/>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7"/>
            <p:cNvSpPr/>
            <p:nvPr/>
          </p:nvSpPr>
          <p:spPr>
            <a:xfrm flipH="1">
              <a:off x="375785" y="1749873"/>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7"/>
            <p:cNvSpPr/>
            <p:nvPr/>
          </p:nvSpPr>
          <p:spPr>
            <a:xfrm>
              <a:off x="8718854" y="1642361"/>
              <a:ext cx="129154" cy="243010"/>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7"/>
            <p:cNvSpPr/>
            <p:nvPr/>
          </p:nvSpPr>
          <p:spPr>
            <a:xfrm>
              <a:off x="8470010" y="1349252"/>
              <a:ext cx="242944" cy="457127"/>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7"/>
            <p:cNvSpPr/>
            <p:nvPr/>
          </p:nvSpPr>
          <p:spPr>
            <a:xfrm flipH="1">
              <a:off x="237324" y="48418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7"/>
            <p:cNvSpPr/>
            <p:nvPr/>
          </p:nvSpPr>
          <p:spPr>
            <a:xfrm flipH="1">
              <a:off x="346934" y="460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 name="Google Shape;189;p17"/>
          <p:cNvSpPr txBox="1">
            <a:spLocks noGrp="1"/>
          </p:cNvSpPr>
          <p:nvPr>
            <p:ph type="title"/>
          </p:nvPr>
        </p:nvSpPr>
        <p:spPr>
          <a:xfrm>
            <a:off x="4296425" y="1109950"/>
            <a:ext cx="4064400" cy="17529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0" name="Google Shape;190;p17"/>
          <p:cNvSpPr txBox="1">
            <a:spLocks noGrp="1"/>
          </p:cNvSpPr>
          <p:nvPr>
            <p:ph type="subTitle" idx="1"/>
          </p:nvPr>
        </p:nvSpPr>
        <p:spPr>
          <a:xfrm>
            <a:off x="4296425" y="2940050"/>
            <a:ext cx="4064400" cy="100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1" name="Google Shape;191;p17"/>
          <p:cNvSpPr>
            <a:spLocks noGrp="1"/>
          </p:cNvSpPr>
          <p:nvPr>
            <p:ph type="pic" idx="2"/>
          </p:nvPr>
        </p:nvSpPr>
        <p:spPr>
          <a:xfrm>
            <a:off x="783175" y="1176750"/>
            <a:ext cx="3104400" cy="3094800"/>
          </a:xfrm>
          <a:prstGeom prst="ellipse">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63"/>
        <p:cNvGrpSpPr/>
        <p:nvPr/>
      </p:nvGrpSpPr>
      <p:grpSpPr>
        <a:xfrm>
          <a:off x="0" y="0"/>
          <a:ext cx="0" cy="0"/>
          <a:chOff x="0" y="0"/>
          <a:chExt cx="0" cy="0"/>
        </a:xfrm>
      </p:grpSpPr>
      <p:grpSp>
        <p:nvGrpSpPr>
          <p:cNvPr id="464" name="Google Shape;464;p35"/>
          <p:cNvGrpSpPr/>
          <p:nvPr/>
        </p:nvGrpSpPr>
        <p:grpSpPr>
          <a:xfrm>
            <a:off x="237324" y="431708"/>
            <a:ext cx="8610684" cy="4607390"/>
            <a:chOff x="237324" y="431708"/>
            <a:chExt cx="8610684" cy="4607390"/>
          </a:xfrm>
        </p:grpSpPr>
        <p:sp>
          <p:nvSpPr>
            <p:cNvPr id="465" name="Google Shape;465;p35"/>
            <p:cNvSpPr/>
            <p:nvPr/>
          </p:nvSpPr>
          <p:spPr>
            <a:xfrm rot="-387248" flipH="1">
              <a:off x="950947" y="991629"/>
              <a:ext cx="7124762" cy="3418567"/>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5"/>
            <p:cNvSpPr/>
            <p:nvPr/>
          </p:nvSpPr>
          <p:spPr>
            <a:xfrm flipH="1">
              <a:off x="7501110" y="431708"/>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5"/>
            <p:cNvSpPr/>
            <p:nvPr/>
          </p:nvSpPr>
          <p:spPr>
            <a:xfrm flipH="1">
              <a:off x="8157562" y="445187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5"/>
            <p:cNvSpPr/>
            <p:nvPr/>
          </p:nvSpPr>
          <p:spPr>
            <a:xfrm flipH="1">
              <a:off x="1034321" y="1008162"/>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5"/>
            <p:cNvSpPr/>
            <p:nvPr/>
          </p:nvSpPr>
          <p:spPr>
            <a:xfrm flipH="1">
              <a:off x="375785" y="1749873"/>
              <a:ext cx="315593" cy="274651"/>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5"/>
            <p:cNvSpPr/>
            <p:nvPr/>
          </p:nvSpPr>
          <p:spPr>
            <a:xfrm>
              <a:off x="8718854" y="1642361"/>
              <a:ext cx="129154" cy="243010"/>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5"/>
            <p:cNvSpPr/>
            <p:nvPr/>
          </p:nvSpPr>
          <p:spPr>
            <a:xfrm>
              <a:off x="8470010" y="1349252"/>
              <a:ext cx="242944" cy="457127"/>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5"/>
            <p:cNvSpPr/>
            <p:nvPr/>
          </p:nvSpPr>
          <p:spPr>
            <a:xfrm flipH="1">
              <a:off x="237324" y="48418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5"/>
            <p:cNvSpPr/>
            <p:nvPr/>
          </p:nvSpPr>
          <p:spPr>
            <a:xfrm flipH="1">
              <a:off x="346934" y="460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74"/>
        <p:cNvGrpSpPr/>
        <p:nvPr/>
      </p:nvGrpSpPr>
      <p:grpSpPr>
        <a:xfrm>
          <a:off x="0" y="0"/>
          <a:ext cx="0" cy="0"/>
          <a:chOff x="0" y="0"/>
          <a:chExt cx="0" cy="0"/>
        </a:xfrm>
      </p:grpSpPr>
      <p:sp>
        <p:nvSpPr>
          <p:cNvPr id="475" name="Google Shape;475;p36"/>
          <p:cNvSpPr/>
          <p:nvPr/>
        </p:nvSpPr>
        <p:spPr>
          <a:xfrm rot="10799956">
            <a:off x="560825" y="483697"/>
            <a:ext cx="7697663" cy="3693463"/>
          </a:xfrm>
          <a:custGeom>
            <a:avLst/>
            <a:gdLst/>
            <a:ahLst/>
            <a:cxnLst/>
            <a:rect l="l" t="t" r="r" b="b"/>
            <a:pathLst>
              <a:path w="9757" h="4583" extrusionOk="0">
                <a:moveTo>
                  <a:pt x="1886" y="0"/>
                </a:moveTo>
                <a:cubicBezTo>
                  <a:pt x="1705" y="0"/>
                  <a:pt x="1521" y="24"/>
                  <a:pt x="1338" y="80"/>
                </a:cubicBezTo>
                <a:cubicBezTo>
                  <a:pt x="6" y="490"/>
                  <a:pt x="0" y="1676"/>
                  <a:pt x="347" y="2320"/>
                </a:cubicBezTo>
                <a:cubicBezTo>
                  <a:pt x="669" y="2917"/>
                  <a:pt x="2807" y="4582"/>
                  <a:pt x="5660" y="4582"/>
                </a:cubicBezTo>
                <a:cubicBezTo>
                  <a:pt x="5884" y="4582"/>
                  <a:pt x="6113" y="4572"/>
                  <a:pt x="6345" y="4550"/>
                </a:cubicBezTo>
                <a:cubicBezTo>
                  <a:pt x="9200" y="4282"/>
                  <a:pt x="9756" y="1207"/>
                  <a:pt x="8234" y="650"/>
                </a:cubicBezTo>
                <a:cubicBezTo>
                  <a:pt x="8014" y="570"/>
                  <a:pt x="7818" y="537"/>
                  <a:pt x="7637" y="537"/>
                </a:cubicBezTo>
                <a:cubicBezTo>
                  <a:pt x="6823" y="537"/>
                  <a:pt x="6311" y="1203"/>
                  <a:pt x="5268" y="1203"/>
                </a:cubicBezTo>
                <a:cubicBezTo>
                  <a:pt x="5151" y="1203"/>
                  <a:pt x="5027" y="1194"/>
                  <a:pt x="4895" y="1176"/>
                </a:cubicBezTo>
                <a:cubicBezTo>
                  <a:pt x="4499" y="1121"/>
                  <a:pt x="4124" y="965"/>
                  <a:pt x="3800" y="730"/>
                </a:cubicBezTo>
                <a:cubicBezTo>
                  <a:pt x="3408" y="446"/>
                  <a:pt x="2667" y="0"/>
                  <a:pt x="18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6"/>
          <p:cNvSpPr/>
          <p:nvPr/>
        </p:nvSpPr>
        <p:spPr>
          <a:xfrm>
            <a:off x="8373407" y="169925"/>
            <a:ext cx="505289" cy="43975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6"/>
          <p:cNvSpPr/>
          <p:nvPr/>
        </p:nvSpPr>
        <p:spPr>
          <a:xfrm>
            <a:off x="132963" y="479281"/>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6"/>
          <p:cNvSpPr/>
          <p:nvPr/>
        </p:nvSpPr>
        <p:spPr>
          <a:xfrm>
            <a:off x="8847960" y="194382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6"/>
          <p:cNvSpPr/>
          <p:nvPr/>
        </p:nvSpPr>
        <p:spPr>
          <a:xfrm>
            <a:off x="8645997" y="17059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6"/>
          <p:cNvSpPr/>
          <p:nvPr/>
        </p:nvSpPr>
        <p:spPr>
          <a:xfrm>
            <a:off x="716067" y="169933"/>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6"/>
          <p:cNvSpPr/>
          <p:nvPr/>
        </p:nvSpPr>
        <p:spPr>
          <a:xfrm>
            <a:off x="8555576" y="4659681"/>
            <a:ext cx="378013" cy="328988"/>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6"/>
          <p:cNvSpPr/>
          <p:nvPr/>
        </p:nvSpPr>
        <p:spPr>
          <a:xfrm>
            <a:off x="3529080" y="3609708"/>
            <a:ext cx="252630" cy="219866"/>
          </a:xfrm>
          <a:custGeom>
            <a:avLst/>
            <a:gdLst/>
            <a:ahLst/>
            <a:cxnLst/>
            <a:rect l="l" t="t" r="r" b="b"/>
            <a:pathLst>
              <a:path w="5567" h="4845" extrusionOk="0">
                <a:moveTo>
                  <a:pt x="2475" y="1"/>
                </a:moveTo>
                <a:cubicBezTo>
                  <a:pt x="2325" y="1"/>
                  <a:pt x="2172" y="15"/>
                  <a:pt x="2016" y="45"/>
                </a:cubicBezTo>
                <a:cubicBezTo>
                  <a:pt x="1380" y="168"/>
                  <a:pt x="758" y="538"/>
                  <a:pt x="398" y="1083"/>
                </a:cubicBezTo>
                <a:cubicBezTo>
                  <a:pt x="0" y="1684"/>
                  <a:pt x="248" y="2583"/>
                  <a:pt x="485" y="3224"/>
                </a:cubicBezTo>
                <a:cubicBezTo>
                  <a:pt x="700" y="3805"/>
                  <a:pt x="1087" y="4347"/>
                  <a:pt x="1642" y="4625"/>
                </a:cubicBezTo>
                <a:cubicBezTo>
                  <a:pt x="1947" y="4779"/>
                  <a:pt x="2286" y="4844"/>
                  <a:pt x="2628" y="4844"/>
                </a:cubicBezTo>
                <a:cubicBezTo>
                  <a:pt x="2920" y="4844"/>
                  <a:pt x="3214" y="4797"/>
                  <a:pt x="3493" y="4715"/>
                </a:cubicBezTo>
                <a:cubicBezTo>
                  <a:pt x="4006" y="4565"/>
                  <a:pt x="4924" y="4249"/>
                  <a:pt x="5227" y="3793"/>
                </a:cubicBezTo>
                <a:cubicBezTo>
                  <a:pt x="5566" y="3282"/>
                  <a:pt x="5336" y="2524"/>
                  <a:pt x="5124" y="2013"/>
                </a:cubicBezTo>
                <a:cubicBezTo>
                  <a:pt x="5005" y="1727"/>
                  <a:pt x="4851" y="1460"/>
                  <a:pt x="4670" y="1217"/>
                </a:cubicBezTo>
                <a:cubicBezTo>
                  <a:pt x="4137" y="499"/>
                  <a:pt x="3359" y="1"/>
                  <a:pt x="2475" y="1"/>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1pPr>
            <a:lvl2pPr lvl="1"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2pPr>
            <a:lvl3pPr lvl="2"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3pPr>
            <a:lvl4pPr lvl="3"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4pPr>
            <a:lvl5pPr lvl="4"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5pPr>
            <a:lvl6pPr lvl="5"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6pPr>
            <a:lvl7pPr lvl="6"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7pPr>
            <a:lvl8pPr lvl="7"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8pPr>
            <a:lvl9pPr lvl="8" rtl="0">
              <a:spcBef>
                <a:spcPts val="0"/>
              </a:spcBef>
              <a:spcAft>
                <a:spcPts val="0"/>
              </a:spcAft>
              <a:buClr>
                <a:schemeClr val="dk1"/>
              </a:buClr>
              <a:buSzPts val="3500"/>
              <a:buFont typeface="Patua One"/>
              <a:buNone/>
              <a:defRPr sz="3500">
                <a:solidFill>
                  <a:schemeClr val="dk1"/>
                </a:solidFill>
                <a:latin typeface="Patua One"/>
                <a:ea typeface="Patua One"/>
                <a:cs typeface="Patua One"/>
                <a:sym typeface="Patua On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1pPr>
            <a:lvl2pPr marL="914400" lvl="1"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2pPr>
            <a:lvl3pPr marL="1371600" lvl="2"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3pPr>
            <a:lvl4pPr marL="1828800" lvl="3"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4pPr>
            <a:lvl5pPr marL="2286000" lvl="4"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5pPr>
            <a:lvl6pPr marL="2743200" lvl="5"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6pPr>
            <a:lvl7pPr marL="3200400" lvl="6"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7pPr>
            <a:lvl8pPr marL="3657600" lvl="7" indent="-317500">
              <a:lnSpc>
                <a:spcPct val="100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8pPr>
            <a:lvl9pPr marL="4114800" lvl="8" indent="-317500">
              <a:lnSpc>
                <a:spcPct val="100000"/>
              </a:lnSpc>
              <a:spcBef>
                <a:spcPts val="1600"/>
              </a:spcBef>
              <a:spcAft>
                <a:spcPts val="160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4" r:id="rId3"/>
    <p:sldLayoutId id="2147483655" r:id="rId4"/>
    <p:sldLayoutId id="2147483658" r:id="rId5"/>
    <p:sldLayoutId id="2147483660" r:id="rId6"/>
    <p:sldLayoutId id="2147483663" r:id="rId7"/>
    <p:sldLayoutId id="2147483681" r:id="rId8"/>
    <p:sldLayoutId id="2147483682"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3" name="Google Shape;493;p40"/>
          <p:cNvSpPr/>
          <p:nvPr/>
        </p:nvSpPr>
        <p:spPr>
          <a:xfrm>
            <a:off x="-39250" y="3322299"/>
            <a:ext cx="9222504" cy="1812899"/>
          </a:xfrm>
          <a:custGeom>
            <a:avLst/>
            <a:gdLst/>
            <a:ahLst/>
            <a:cxnLst/>
            <a:rect l="l" t="t" r="r" b="b"/>
            <a:pathLst>
              <a:path w="80437" h="1439" extrusionOk="0">
                <a:moveTo>
                  <a:pt x="0" y="1"/>
                </a:moveTo>
                <a:lnTo>
                  <a:pt x="80436" y="1"/>
                </a:lnTo>
                <a:lnTo>
                  <a:pt x="80436" y="1439"/>
                </a:lnTo>
                <a:lnTo>
                  <a:pt x="0" y="1439"/>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0"/>
          <p:cNvSpPr/>
          <p:nvPr/>
        </p:nvSpPr>
        <p:spPr>
          <a:xfrm>
            <a:off x="-930715" y="4425277"/>
            <a:ext cx="11005430" cy="916364"/>
          </a:xfrm>
          <a:custGeom>
            <a:avLst/>
            <a:gdLst/>
            <a:ahLst/>
            <a:cxnLst/>
            <a:rect l="l" t="t" r="r" b="b"/>
            <a:pathLst>
              <a:path w="123942" h="10320" extrusionOk="0">
                <a:moveTo>
                  <a:pt x="65400" y="0"/>
                </a:moveTo>
                <a:cubicBezTo>
                  <a:pt x="64704" y="0"/>
                  <a:pt x="64005" y="3"/>
                  <a:pt x="63302" y="8"/>
                </a:cubicBezTo>
                <a:cubicBezTo>
                  <a:pt x="30293" y="73"/>
                  <a:pt x="2760" y="6510"/>
                  <a:pt x="631" y="9138"/>
                </a:cubicBezTo>
                <a:cubicBezTo>
                  <a:pt x="1" y="10003"/>
                  <a:pt x="2082" y="10319"/>
                  <a:pt x="6473" y="10319"/>
                </a:cubicBezTo>
                <a:cubicBezTo>
                  <a:pt x="8973" y="10319"/>
                  <a:pt x="12221" y="10217"/>
                  <a:pt x="16144" y="10055"/>
                </a:cubicBezTo>
                <a:cubicBezTo>
                  <a:pt x="26902" y="9615"/>
                  <a:pt x="42788" y="8723"/>
                  <a:pt x="60838" y="8473"/>
                </a:cubicBezTo>
                <a:cubicBezTo>
                  <a:pt x="65870" y="8382"/>
                  <a:pt x="70767" y="8347"/>
                  <a:pt x="75458" y="8347"/>
                </a:cubicBezTo>
                <a:cubicBezTo>
                  <a:pt x="87584" y="8347"/>
                  <a:pt x="98331" y="8583"/>
                  <a:pt x="106450" y="8710"/>
                </a:cubicBezTo>
                <a:cubicBezTo>
                  <a:pt x="109444" y="8757"/>
                  <a:pt x="112086" y="8789"/>
                  <a:pt x="114344" y="8789"/>
                </a:cubicBezTo>
                <a:cubicBezTo>
                  <a:pt x="120629" y="8789"/>
                  <a:pt x="123942" y="8542"/>
                  <a:pt x="123624" y="7682"/>
                </a:cubicBezTo>
                <a:cubicBezTo>
                  <a:pt x="122567" y="5540"/>
                  <a:pt x="97374" y="0"/>
                  <a:pt x="65400" y="0"/>
                </a:cubicBezTo>
                <a:close/>
              </a:path>
            </a:pathLst>
          </a:custGeom>
          <a:solidFill>
            <a:srgbClr val="FAF1E7">
              <a:alpha val="2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0"/>
          <p:cNvSpPr txBox="1">
            <a:spLocks noGrp="1"/>
          </p:cNvSpPr>
          <p:nvPr>
            <p:ph type="ctrTitle"/>
          </p:nvPr>
        </p:nvSpPr>
        <p:spPr>
          <a:xfrm>
            <a:off x="548304" y="1371286"/>
            <a:ext cx="6518960" cy="1718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000" dirty="0"/>
              <a:t>Breaking Barriers in Sports: Winter 2025 Glasgow Conference</a:t>
            </a:r>
            <a:br>
              <a:rPr lang="en-US" sz="4000" dirty="0"/>
            </a:br>
            <a:r>
              <a:rPr lang="en-US" sz="2000" dirty="0"/>
              <a:t>Creating Equitable Opportunities in Women’s Football</a:t>
            </a:r>
            <a:endParaRPr sz="2000" dirty="0"/>
          </a:p>
        </p:txBody>
      </p:sp>
      <p:grpSp>
        <p:nvGrpSpPr>
          <p:cNvPr id="496" name="Google Shape;496;p40"/>
          <p:cNvGrpSpPr/>
          <p:nvPr/>
        </p:nvGrpSpPr>
        <p:grpSpPr>
          <a:xfrm>
            <a:off x="-181350" y="3558525"/>
            <a:ext cx="9506700" cy="2995928"/>
            <a:chOff x="-181350" y="3101325"/>
            <a:chExt cx="9506700" cy="2995928"/>
          </a:xfrm>
        </p:grpSpPr>
        <p:sp>
          <p:nvSpPr>
            <p:cNvPr id="497" name="Google Shape;497;p40"/>
            <p:cNvSpPr/>
            <p:nvPr/>
          </p:nvSpPr>
          <p:spPr>
            <a:xfrm>
              <a:off x="-181350" y="3101325"/>
              <a:ext cx="9506700" cy="54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40"/>
            <p:cNvGrpSpPr/>
            <p:nvPr/>
          </p:nvGrpSpPr>
          <p:grpSpPr>
            <a:xfrm>
              <a:off x="326571" y="3130741"/>
              <a:ext cx="8767658" cy="2966512"/>
              <a:chOff x="1367681" y="3390724"/>
              <a:chExt cx="6408638" cy="2168345"/>
            </a:xfrm>
          </p:grpSpPr>
          <p:sp>
            <p:nvSpPr>
              <p:cNvPr id="499" name="Google Shape;499;p40"/>
              <p:cNvSpPr/>
              <p:nvPr/>
            </p:nvSpPr>
            <p:spPr>
              <a:xfrm>
                <a:off x="2713181" y="3390724"/>
                <a:ext cx="3717653" cy="522167"/>
              </a:xfrm>
              <a:custGeom>
                <a:avLst/>
                <a:gdLst/>
                <a:ahLst/>
                <a:cxnLst/>
                <a:rect l="l" t="t" r="r" b="b"/>
                <a:pathLst>
                  <a:path w="23146" h="3251" extrusionOk="0">
                    <a:moveTo>
                      <a:pt x="1489" y="1"/>
                    </a:moveTo>
                    <a:cubicBezTo>
                      <a:pt x="1451" y="1"/>
                      <a:pt x="1409" y="22"/>
                      <a:pt x="1393" y="55"/>
                    </a:cubicBezTo>
                    <a:lnTo>
                      <a:pt x="0" y="3137"/>
                    </a:lnTo>
                    <a:cubicBezTo>
                      <a:pt x="0" y="3160"/>
                      <a:pt x="0" y="3182"/>
                      <a:pt x="0" y="3228"/>
                    </a:cubicBezTo>
                    <a:cubicBezTo>
                      <a:pt x="23" y="3251"/>
                      <a:pt x="46" y="3251"/>
                      <a:pt x="92" y="3251"/>
                    </a:cubicBezTo>
                    <a:lnTo>
                      <a:pt x="23054" y="3251"/>
                    </a:lnTo>
                    <a:cubicBezTo>
                      <a:pt x="23077" y="3251"/>
                      <a:pt x="23122" y="3251"/>
                      <a:pt x="23145" y="3228"/>
                    </a:cubicBezTo>
                    <a:cubicBezTo>
                      <a:pt x="23145" y="3182"/>
                      <a:pt x="23145" y="3160"/>
                      <a:pt x="23145" y="3137"/>
                    </a:cubicBezTo>
                    <a:lnTo>
                      <a:pt x="21753" y="55"/>
                    </a:lnTo>
                    <a:cubicBezTo>
                      <a:pt x="21736" y="22"/>
                      <a:pt x="21695" y="1"/>
                      <a:pt x="21656" y="1"/>
                    </a:cubicBezTo>
                    <a:cubicBezTo>
                      <a:pt x="21642" y="1"/>
                      <a:pt x="21628" y="4"/>
                      <a:pt x="21616" y="10"/>
                    </a:cubicBezTo>
                    <a:cubicBezTo>
                      <a:pt x="21570" y="33"/>
                      <a:pt x="21547" y="101"/>
                      <a:pt x="21570" y="147"/>
                    </a:cubicBezTo>
                    <a:lnTo>
                      <a:pt x="22917" y="3068"/>
                    </a:lnTo>
                    <a:lnTo>
                      <a:pt x="229" y="3068"/>
                    </a:lnTo>
                    <a:lnTo>
                      <a:pt x="1575" y="147"/>
                    </a:lnTo>
                    <a:cubicBezTo>
                      <a:pt x="1598" y="101"/>
                      <a:pt x="1575" y="33"/>
                      <a:pt x="1530" y="10"/>
                    </a:cubicBezTo>
                    <a:cubicBezTo>
                      <a:pt x="1517" y="4"/>
                      <a:pt x="1504" y="1"/>
                      <a:pt x="1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0"/>
              <p:cNvSpPr/>
              <p:nvPr/>
            </p:nvSpPr>
            <p:spPr>
              <a:xfrm>
                <a:off x="1367681" y="3391848"/>
                <a:ext cx="6408638" cy="1379062"/>
              </a:xfrm>
              <a:custGeom>
                <a:avLst/>
                <a:gdLst/>
                <a:ahLst/>
                <a:cxnLst/>
                <a:rect l="l" t="t" r="r" b="b"/>
                <a:pathLst>
                  <a:path w="39900" h="8586" extrusionOk="0">
                    <a:moveTo>
                      <a:pt x="5534" y="1"/>
                    </a:moveTo>
                    <a:cubicBezTo>
                      <a:pt x="5501" y="1"/>
                      <a:pt x="5470" y="20"/>
                      <a:pt x="5456" y="48"/>
                    </a:cubicBezTo>
                    <a:lnTo>
                      <a:pt x="0" y="8448"/>
                    </a:lnTo>
                    <a:cubicBezTo>
                      <a:pt x="0" y="8471"/>
                      <a:pt x="0" y="8494"/>
                      <a:pt x="0" y="8539"/>
                    </a:cubicBezTo>
                    <a:cubicBezTo>
                      <a:pt x="23" y="8562"/>
                      <a:pt x="46" y="8585"/>
                      <a:pt x="92" y="8585"/>
                    </a:cubicBezTo>
                    <a:lnTo>
                      <a:pt x="39808" y="8585"/>
                    </a:lnTo>
                    <a:cubicBezTo>
                      <a:pt x="39853" y="8585"/>
                      <a:pt x="39876" y="8562"/>
                      <a:pt x="39899" y="8539"/>
                    </a:cubicBezTo>
                    <a:cubicBezTo>
                      <a:pt x="39899" y="8494"/>
                      <a:pt x="39899" y="8471"/>
                      <a:pt x="39876" y="8448"/>
                    </a:cubicBezTo>
                    <a:lnTo>
                      <a:pt x="34444" y="48"/>
                    </a:lnTo>
                    <a:cubicBezTo>
                      <a:pt x="34430" y="20"/>
                      <a:pt x="34398" y="1"/>
                      <a:pt x="34365" y="1"/>
                    </a:cubicBezTo>
                    <a:cubicBezTo>
                      <a:pt x="34345" y="1"/>
                      <a:pt x="34324" y="8"/>
                      <a:pt x="34307" y="26"/>
                    </a:cubicBezTo>
                    <a:cubicBezTo>
                      <a:pt x="34261" y="48"/>
                      <a:pt x="34261" y="94"/>
                      <a:pt x="34284" y="140"/>
                    </a:cubicBezTo>
                    <a:lnTo>
                      <a:pt x="39648" y="8402"/>
                    </a:lnTo>
                    <a:lnTo>
                      <a:pt x="252" y="8402"/>
                    </a:lnTo>
                    <a:lnTo>
                      <a:pt x="5615" y="140"/>
                    </a:lnTo>
                    <a:cubicBezTo>
                      <a:pt x="5638" y="94"/>
                      <a:pt x="5638" y="48"/>
                      <a:pt x="5593" y="26"/>
                    </a:cubicBezTo>
                    <a:cubicBezTo>
                      <a:pt x="5575" y="8"/>
                      <a:pt x="5554" y="1"/>
                      <a:pt x="5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0"/>
              <p:cNvSpPr/>
              <p:nvPr/>
            </p:nvSpPr>
            <p:spPr>
              <a:xfrm>
                <a:off x="3013699" y="4739919"/>
                <a:ext cx="3112767" cy="819149"/>
              </a:xfrm>
              <a:custGeom>
                <a:avLst/>
                <a:gdLst/>
                <a:ahLst/>
                <a:cxnLst/>
                <a:rect l="l" t="t" r="r" b="b"/>
                <a:pathLst>
                  <a:path w="19380" h="5100" extrusionOk="0">
                    <a:moveTo>
                      <a:pt x="129" y="1"/>
                    </a:moveTo>
                    <a:cubicBezTo>
                      <a:pt x="117" y="1"/>
                      <a:pt x="105" y="3"/>
                      <a:pt x="92" y="9"/>
                    </a:cubicBezTo>
                    <a:cubicBezTo>
                      <a:pt x="47" y="32"/>
                      <a:pt x="1" y="78"/>
                      <a:pt x="24" y="124"/>
                    </a:cubicBezTo>
                    <a:cubicBezTo>
                      <a:pt x="526" y="1493"/>
                      <a:pt x="1713" y="2748"/>
                      <a:pt x="3379" y="3639"/>
                    </a:cubicBezTo>
                    <a:cubicBezTo>
                      <a:pt x="5137" y="4597"/>
                      <a:pt x="7328" y="5099"/>
                      <a:pt x="9702" y="5099"/>
                    </a:cubicBezTo>
                    <a:cubicBezTo>
                      <a:pt x="12076" y="5099"/>
                      <a:pt x="14267" y="4597"/>
                      <a:pt x="16024" y="3639"/>
                    </a:cubicBezTo>
                    <a:cubicBezTo>
                      <a:pt x="17691" y="2748"/>
                      <a:pt x="18878" y="1493"/>
                      <a:pt x="19380" y="124"/>
                    </a:cubicBezTo>
                    <a:cubicBezTo>
                      <a:pt x="19380" y="78"/>
                      <a:pt x="19357" y="32"/>
                      <a:pt x="19311" y="9"/>
                    </a:cubicBezTo>
                    <a:cubicBezTo>
                      <a:pt x="19299" y="3"/>
                      <a:pt x="19287" y="1"/>
                      <a:pt x="19275" y="1"/>
                    </a:cubicBezTo>
                    <a:cubicBezTo>
                      <a:pt x="19243" y="1"/>
                      <a:pt x="19214" y="22"/>
                      <a:pt x="19197" y="55"/>
                    </a:cubicBezTo>
                    <a:cubicBezTo>
                      <a:pt x="18193" y="2908"/>
                      <a:pt x="14290" y="4894"/>
                      <a:pt x="9702" y="4894"/>
                    </a:cubicBezTo>
                    <a:cubicBezTo>
                      <a:pt x="5114" y="4894"/>
                      <a:pt x="1211" y="2908"/>
                      <a:pt x="206" y="55"/>
                    </a:cubicBezTo>
                    <a:cubicBezTo>
                      <a:pt x="190" y="22"/>
                      <a:pt x="161" y="1"/>
                      <a:pt x="1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86" name="Google Shape;686;p40"/>
          <p:cNvGrpSpPr/>
          <p:nvPr/>
        </p:nvGrpSpPr>
        <p:grpSpPr>
          <a:xfrm>
            <a:off x="1778080" y="3902983"/>
            <a:ext cx="479472" cy="475800"/>
            <a:chOff x="4169325" y="1623350"/>
            <a:chExt cx="86075" cy="85425"/>
          </a:xfrm>
        </p:grpSpPr>
        <p:sp>
          <p:nvSpPr>
            <p:cNvPr id="687" name="Google Shape;687;p40"/>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0"/>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0"/>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0"/>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0"/>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0"/>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0"/>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1196;p47">
            <a:extLst>
              <a:ext uri="{FF2B5EF4-FFF2-40B4-BE49-F238E27FC236}">
                <a16:creationId xmlns:a16="http://schemas.microsoft.com/office/drawing/2014/main" id="{AC6E22BD-96E5-72B7-CA15-C9ED46C21398}"/>
              </a:ext>
            </a:extLst>
          </p:cNvPr>
          <p:cNvGrpSpPr/>
          <p:nvPr/>
        </p:nvGrpSpPr>
        <p:grpSpPr>
          <a:xfrm>
            <a:off x="7447822" y="1229766"/>
            <a:ext cx="1118592" cy="3111839"/>
            <a:chOff x="1934105" y="583067"/>
            <a:chExt cx="698683" cy="1943808"/>
          </a:xfrm>
        </p:grpSpPr>
        <p:sp>
          <p:nvSpPr>
            <p:cNvPr id="3" name="Google Shape;1197;p47">
              <a:extLst>
                <a:ext uri="{FF2B5EF4-FFF2-40B4-BE49-F238E27FC236}">
                  <a16:creationId xmlns:a16="http://schemas.microsoft.com/office/drawing/2014/main" id="{19AA9A20-23A6-163F-1FB6-FAC26DF8865C}"/>
                </a:ext>
              </a:extLst>
            </p:cNvPr>
            <p:cNvSpPr/>
            <p:nvPr/>
          </p:nvSpPr>
          <p:spPr>
            <a:xfrm>
              <a:off x="2105850" y="2452175"/>
              <a:ext cx="442500" cy="74700"/>
            </a:xfrm>
            <a:prstGeom prst="ellipse">
              <a:avLst/>
            </a:prstGeom>
            <a:solidFill>
              <a:srgbClr val="1A3652">
                <a:alpha val="30000"/>
              </a:srgb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grpSp>
          <p:nvGrpSpPr>
            <p:cNvPr id="4" name="Google Shape;1198;p47">
              <a:extLst>
                <a:ext uri="{FF2B5EF4-FFF2-40B4-BE49-F238E27FC236}">
                  <a16:creationId xmlns:a16="http://schemas.microsoft.com/office/drawing/2014/main" id="{A86C433C-99B7-134C-BBEE-CD2C1D504EA4}"/>
                </a:ext>
              </a:extLst>
            </p:cNvPr>
            <p:cNvGrpSpPr/>
            <p:nvPr/>
          </p:nvGrpSpPr>
          <p:grpSpPr>
            <a:xfrm>
              <a:off x="1934105" y="583067"/>
              <a:ext cx="698683" cy="1921230"/>
              <a:chOff x="1934105" y="583067"/>
              <a:chExt cx="698683" cy="1921230"/>
            </a:xfrm>
          </p:grpSpPr>
          <p:sp>
            <p:nvSpPr>
              <p:cNvPr id="5" name="Google Shape;1199;p47">
                <a:extLst>
                  <a:ext uri="{FF2B5EF4-FFF2-40B4-BE49-F238E27FC236}">
                    <a16:creationId xmlns:a16="http://schemas.microsoft.com/office/drawing/2014/main" id="{B36650ED-4BBA-3B3E-AFB6-9A22C334155D}"/>
                  </a:ext>
                </a:extLst>
              </p:cNvPr>
              <p:cNvSpPr/>
              <p:nvPr/>
            </p:nvSpPr>
            <p:spPr>
              <a:xfrm>
                <a:off x="2241482" y="2299843"/>
                <a:ext cx="68814" cy="93973"/>
              </a:xfrm>
              <a:custGeom>
                <a:avLst/>
                <a:gdLst/>
                <a:ahLst/>
                <a:cxnLst/>
                <a:rect l="l" t="t" r="r" b="b"/>
                <a:pathLst>
                  <a:path w="692" h="945" extrusionOk="0">
                    <a:moveTo>
                      <a:pt x="59" y="1"/>
                    </a:moveTo>
                    <a:lnTo>
                      <a:pt x="1" y="937"/>
                    </a:lnTo>
                    <a:cubicBezTo>
                      <a:pt x="1" y="937"/>
                      <a:pt x="69" y="945"/>
                      <a:pt x="166" y="945"/>
                    </a:cubicBezTo>
                    <a:cubicBezTo>
                      <a:pt x="315" y="945"/>
                      <a:pt x="530" y="927"/>
                      <a:pt x="677" y="837"/>
                    </a:cubicBezTo>
                    <a:lnTo>
                      <a:pt x="691" y="113"/>
                    </a:lnTo>
                    <a:lnTo>
                      <a:pt x="59" y="1"/>
                    </a:ln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6" name="Google Shape;1200;p47">
                <a:extLst>
                  <a:ext uri="{FF2B5EF4-FFF2-40B4-BE49-F238E27FC236}">
                    <a16:creationId xmlns:a16="http://schemas.microsoft.com/office/drawing/2014/main" id="{AB17ABF2-EDFF-B1C8-E537-ABB1B858627C}"/>
                  </a:ext>
                </a:extLst>
              </p:cNvPr>
              <p:cNvSpPr/>
              <p:nvPr/>
            </p:nvSpPr>
            <p:spPr>
              <a:xfrm>
                <a:off x="2097290" y="2369751"/>
                <a:ext cx="222652" cy="122414"/>
              </a:xfrm>
              <a:custGeom>
                <a:avLst/>
                <a:gdLst/>
                <a:ahLst/>
                <a:cxnLst/>
                <a:rect l="l" t="t" r="r" b="b"/>
                <a:pathLst>
                  <a:path w="2239" h="1231" extrusionOk="0">
                    <a:moveTo>
                      <a:pt x="1463" y="1"/>
                    </a:moveTo>
                    <a:cubicBezTo>
                      <a:pt x="1463" y="1"/>
                      <a:pt x="1319" y="122"/>
                      <a:pt x="1176" y="229"/>
                    </a:cubicBezTo>
                    <a:cubicBezTo>
                      <a:pt x="1172" y="233"/>
                      <a:pt x="1168" y="235"/>
                      <a:pt x="1164" y="238"/>
                    </a:cubicBezTo>
                    <a:cubicBezTo>
                      <a:pt x="1133" y="261"/>
                      <a:pt x="1099" y="284"/>
                      <a:pt x="1067" y="306"/>
                    </a:cubicBezTo>
                    <a:cubicBezTo>
                      <a:pt x="1063" y="311"/>
                      <a:pt x="1059" y="313"/>
                      <a:pt x="1055" y="316"/>
                    </a:cubicBezTo>
                    <a:cubicBezTo>
                      <a:pt x="1026" y="337"/>
                      <a:pt x="996" y="357"/>
                      <a:pt x="967" y="375"/>
                    </a:cubicBezTo>
                    <a:lnTo>
                      <a:pt x="955" y="383"/>
                    </a:lnTo>
                    <a:cubicBezTo>
                      <a:pt x="881" y="431"/>
                      <a:pt x="813" y="467"/>
                      <a:pt x="770" y="480"/>
                    </a:cubicBezTo>
                    <a:cubicBezTo>
                      <a:pt x="730" y="492"/>
                      <a:pt x="669" y="509"/>
                      <a:pt x="599" y="530"/>
                    </a:cubicBezTo>
                    <a:cubicBezTo>
                      <a:pt x="596" y="530"/>
                      <a:pt x="590" y="532"/>
                      <a:pt x="585" y="534"/>
                    </a:cubicBezTo>
                    <a:cubicBezTo>
                      <a:pt x="365" y="604"/>
                      <a:pt x="60" y="717"/>
                      <a:pt x="23" y="843"/>
                    </a:cubicBezTo>
                    <a:cubicBezTo>
                      <a:pt x="1" y="925"/>
                      <a:pt x="16" y="997"/>
                      <a:pt x="48" y="1053"/>
                    </a:cubicBezTo>
                    <a:cubicBezTo>
                      <a:pt x="54" y="1059"/>
                      <a:pt x="58" y="1067"/>
                      <a:pt x="62" y="1072"/>
                    </a:cubicBezTo>
                    <a:cubicBezTo>
                      <a:pt x="96" y="1124"/>
                      <a:pt x="145" y="1159"/>
                      <a:pt x="184" y="1176"/>
                    </a:cubicBezTo>
                    <a:cubicBezTo>
                      <a:pt x="236" y="1198"/>
                      <a:pt x="506" y="1231"/>
                      <a:pt x="836" y="1231"/>
                    </a:cubicBezTo>
                    <a:cubicBezTo>
                      <a:pt x="1058" y="1231"/>
                      <a:pt x="1308" y="1216"/>
                      <a:pt x="1536" y="1172"/>
                    </a:cubicBezTo>
                    <a:cubicBezTo>
                      <a:pt x="2104" y="1063"/>
                      <a:pt x="2190" y="1033"/>
                      <a:pt x="2211" y="950"/>
                    </a:cubicBezTo>
                    <a:cubicBezTo>
                      <a:pt x="2215" y="938"/>
                      <a:pt x="2219" y="908"/>
                      <a:pt x="2221" y="868"/>
                    </a:cubicBezTo>
                    <a:cubicBezTo>
                      <a:pt x="2221" y="863"/>
                      <a:pt x="2223" y="857"/>
                      <a:pt x="2223" y="852"/>
                    </a:cubicBezTo>
                    <a:cubicBezTo>
                      <a:pt x="2233" y="727"/>
                      <a:pt x="2239" y="517"/>
                      <a:pt x="2210" y="350"/>
                    </a:cubicBezTo>
                    <a:cubicBezTo>
                      <a:pt x="2209" y="344"/>
                      <a:pt x="2208" y="339"/>
                      <a:pt x="2205" y="332"/>
                    </a:cubicBezTo>
                    <a:cubicBezTo>
                      <a:pt x="2190" y="247"/>
                      <a:pt x="2164" y="175"/>
                      <a:pt x="2126" y="133"/>
                    </a:cubicBezTo>
                    <a:lnTo>
                      <a:pt x="1463" y="1"/>
                    </a:ln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7" name="Google Shape;1201;p47">
                <a:extLst>
                  <a:ext uri="{FF2B5EF4-FFF2-40B4-BE49-F238E27FC236}">
                    <a16:creationId xmlns:a16="http://schemas.microsoft.com/office/drawing/2014/main" id="{13F043F8-7E1E-C2C2-E90B-63A23F805108}"/>
                  </a:ext>
                </a:extLst>
              </p:cNvPr>
              <p:cNvSpPr/>
              <p:nvPr/>
            </p:nvSpPr>
            <p:spPr>
              <a:xfrm>
                <a:off x="2102063" y="2454476"/>
                <a:ext cx="216486" cy="27546"/>
              </a:xfrm>
              <a:custGeom>
                <a:avLst/>
                <a:gdLst/>
                <a:ahLst/>
                <a:cxnLst/>
                <a:rect l="l" t="t" r="r" b="b"/>
                <a:pathLst>
                  <a:path w="2177" h="277" extrusionOk="0">
                    <a:moveTo>
                      <a:pt x="2175" y="1"/>
                    </a:moveTo>
                    <a:cubicBezTo>
                      <a:pt x="2139" y="18"/>
                      <a:pt x="2100" y="30"/>
                      <a:pt x="2063" y="41"/>
                    </a:cubicBezTo>
                    <a:cubicBezTo>
                      <a:pt x="2005" y="60"/>
                      <a:pt x="1947" y="76"/>
                      <a:pt x="1887" y="92"/>
                    </a:cubicBezTo>
                    <a:lnTo>
                      <a:pt x="1871" y="95"/>
                    </a:lnTo>
                    <a:cubicBezTo>
                      <a:pt x="1509" y="191"/>
                      <a:pt x="1136" y="246"/>
                      <a:pt x="761" y="259"/>
                    </a:cubicBezTo>
                    <a:cubicBezTo>
                      <a:pt x="757" y="260"/>
                      <a:pt x="753" y="260"/>
                      <a:pt x="748" y="260"/>
                    </a:cubicBezTo>
                    <a:cubicBezTo>
                      <a:pt x="688" y="262"/>
                      <a:pt x="628" y="263"/>
                      <a:pt x="568" y="263"/>
                    </a:cubicBezTo>
                    <a:cubicBezTo>
                      <a:pt x="495" y="263"/>
                      <a:pt x="421" y="261"/>
                      <a:pt x="348" y="258"/>
                    </a:cubicBezTo>
                    <a:cubicBezTo>
                      <a:pt x="237" y="253"/>
                      <a:pt x="113" y="243"/>
                      <a:pt x="0" y="202"/>
                    </a:cubicBezTo>
                    <a:lnTo>
                      <a:pt x="0" y="202"/>
                    </a:lnTo>
                    <a:cubicBezTo>
                      <a:pt x="6" y="208"/>
                      <a:pt x="10" y="216"/>
                      <a:pt x="14" y="222"/>
                    </a:cubicBezTo>
                    <a:cubicBezTo>
                      <a:pt x="32" y="228"/>
                      <a:pt x="53" y="233"/>
                      <a:pt x="73" y="238"/>
                    </a:cubicBezTo>
                    <a:cubicBezTo>
                      <a:pt x="165" y="262"/>
                      <a:pt x="260" y="268"/>
                      <a:pt x="348" y="272"/>
                    </a:cubicBezTo>
                    <a:cubicBezTo>
                      <a:pt x="420" y="275"/>
                      <a:pt x="492" y="277"/>
                      <a:pt x="564" y="277"/>
                    </a:cubicBezTo>
                    <a:cubicBezTo>
                      <a:pt x="1074" y="277"/>
                      <a:pt x="1579" y="203"/>
                      <a:pt x="2068" y="55"/>
                    </a:cubicBezTo>
                    <a:cubicBezTo>
                      <a:pt x="2105" y="44"/>
                      <a:pt x="2141" y="32"/>
                      <a:pt x="2175" y="16"/>
                    </a:cubicBezTo>
                    <a:cubicBezTo>
                      <a:pt x="2175" y="11"/>
                      <a:pt x="2176" y="6"/>
                      <a:pt x="2175" y="1"/>
                    </a:cubicBezTo>
                    <a:close/>
                  </a:path>
                </a:pathLst>
              </a:custGeom>
              <a:solidFill>
                <a:schemeClr val="accen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8" name="Google Shape;1202;p47">
                <a:extLst>
                  <a:ext uri="{FF2B5EF4-FFF2-40B4-BE49-F238E27FC236}">
                    <a16:creationId xmlns:a16="http://schemas.microsoft.com/office/drawing/2014/main" id="{98D22A5D-5919-55AF-1F67-15DF98383C8C}"/>
                  </a:ext>
                </a:extLst>
              </p:cNvPr>
              <p:cNvSpPr/>
              <p:nvPr/>
            </p:nvSpPr>
            <p:spPr>
              <a:xfrm>
                <a:off x="2288120" y="2402965"/>
                <a:ext cx="29037" cy="62251"/>
              </a:xfrm>
              <a:custGeom>
                <a:avLst/>
                <a:gdLst/>
                <a:ahLst/>
                <a:cxnLst/>
                <a:rect l="l" t="t" r="r" b="b"/>
                <a:pathLst>
                  <a:path w="292" h="626" extrusionOk="0">
                    <a:moveTo>
                      <a:pt x="288" y="0"/>
                    </a:moveTo>
                    <a:cubicBezTo>
                      <a:pt x="148" y="181"/>
                      <a:pt x="49" y="392"/>
                      <a:pt x="1" y="615"/>
                    </a:cubicBezTo>
                    <a:lnTo>
                      <a:pt x="0" y="617"/>
                    </a:lnTo>
                    <a:cubicBezTo>
                      <a:pt x="0" y="621"/>
                      <a:pt x="1" y="624"/>
                      <a:pt x="6" y="625"/>
                    </a:cubicBezTo>
                    <a:cubicBezTo>
                      <a:pt x="6" y="626"/>
                      <a:pt x="7" y="626"/>
                      <a:pt x="8" y="626"/>
                    </a:cubicBezTo>
                    <a:cubicBezTo>
                      <a:pt x="11" y="626"/>
                      <a:pt x="14" y="624"/>
                      <a:pt x="15" y="620"/>
                    </a:cubicBezTo>
                    <a:lnTo>
                      <a:pt x="17" y="610"/>
                    </a:lnTo>
                    <a:cubicBezTo>
                      <a:pt x="64" y="394"/>
                      <a:pt x="157" y="191"/>
                      <a:pt x="292" y="18"/>
                    </a:cubicBezTo>
                    <a:cubicBezTo>
                      <a:pt x="291" y="11"/>
                      <a:pt x="290" y="5"/>
                      <a:pt x="288"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9" name="Google Shape;1203;p47">
                <a:extLst>
                  <a:ext uri="{FF2B5EF4-FFF2-40B4-BE49-F238E27FC236}">
                    <a16:creationId xmlns:a16="http://schemas.microsoft.com/office/drawing/2014/main" id="{754F52F1-96F8-0798-617A-2E36A7524115}"/>
                  </a:ext>
                </a:extLst>
              </p:cNvPr>
              <p:cNvSpPr/>
              <p:nvPr/>
            </p:nvSpPr>
            <p:spPr>
              <a:xfrm>
                <a:off x="2155663" y="2422754"/>
                <a:ext cx="22375" cy="58572"/>
              </a:xfrm>
              <a:custGeom>
                <a:avLst/>
                <a:gdLst/>
                <a:ahLst/>
                <a:cxnLst/>
                <a:rect l="l" t="t" r="r" b="b"/>
                <a:pathLst>
                  <a:path w="225" h="589" extrusionOk="0">
                    <a:moveTo>
                      <a:pt x="15" y="0"/>
                    </a:moveTo>
                    <a:cubicBezTo>
                      <a:pt x="11" y="0"/>
                      <a:pt x="6" y="3"/>
                      <a:pt x="0" y="4"/>
                    </a:cubicBezTo>
                    <a:cubicBezTo>
                      <a:pt x="33" y="35"/>
                      <a:pt x="55" y="79"/>
                      <a:pt x="77" y="126"/>
                    </a:cubicBezTo>
                    <a:cubicBezTo>
                      <a:pt x="147" y="276"/>
                      <a:pt x="209" y="422"/>
                      <a:pt x="211" y="579"/>
                    </a:cubicBezTo>
                    <a:lnTo>
                      <a:pt x="211" y="582"/>
                    </a:lnTo>
                    <a:cubicBezTo>
                      <a:pt x="211" y="584"/>
                      <a:pt x="213" y="587"/>
                      <a:pt x="216" y="588"/>
                    </a:cubicBezTo>
                    <a:lnTo>
                      <a:pt x="217" y="588"/>
                    </a:lnTo>
                    <a:cubicBezTo>
                      <a:pt x="221" y="588"/>
                      <a:pt x="223" y="586"/>
                      <a:pt x="223" y="582"/>
                    </a:cubicBezTo>
                    <a:cubicBezTo>
                      <a:pt x="223" y="581"/>
                      <a:pt x="223" y="579"/>
                      <a:pt x="224" y="579"/>
                    </a:cubicBezTo>
                    <a:cubicBezTo>
                      <a:pt x="223" y="420"/>
                      <a:pt x="160" y="271"/>
                      <a:pt x="90" y="121"/>
                    </a:cubicBezTo>
                    <a:cubicBezTo>
                      <a:pt x="69" y="75"/>
                      <a:pt x="47" y="32"/>
                      <a:pt x="15"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0" name="Google Shape;1204;p47">
                <a:extLst>
                  <a:ext uri="{FF2B5EF4-FFF2-40B4-BE49-F238E27FC236}">
                    <a16:creationId xmlns:a16="http://schemas.microsoft.com/office/drawing/2014/main" id="{D14857FE-D26F-BD97-52C5-368CB1FF1E95}"/>
                  </a:ext>
                </a:extLst>
              </p:cNvPr>
              <p:cNvSpPr/>
              <p:nvPr/>
            </p:nvSpPr>
            <p:spPr>
              <a:xfrm>
                <a:off x="2192258" y="2406942"/>
                <a:ext cx="17999" cy="22772"/>
              </a:xfrm>
              <a:custGeom>
                <a:avLst/>
                <a:gdLst/>
                <a:ahLst/>
                <a:cxnLst/>
                <a:rect l="l" t="t" r="r" b="b"/>
                <a:pathLst>
                  <a:path w="181" h="229" extrusionOk="0">
                    <a:moveTo>
                      <a:pt x="12" y="1"/>
                    </a:moveTo>
                    <a:lnTo>
                      <a:pt x="0" y="9"/>
                    </a:lnTo>
                    <a:cubicBezTo>
                      <a:pt x="71" y="67"/>
                      <a:pt x="127" y="142"/>
                      <a:pt x="165" y="225"/>
                    </a:cubicBezTo>
                    <a:cubicBezTo>
                      <a:pt x="166" y="227"/>
                      <a:pt x="169" y="229"/>
                      <a:pt x="170" y="229"/>
                    </a:cubicBezTo>
                    <a:lnTo>
                      <a:pt x="176" y="229"/>
                    </a:lnTo>
                    <a:cubicBezTo>
                      <a:pt x="180" y="228"/>
                      <a:pt x="181" y="224"/>
                      <a:pt x="178" y="220"/>
                    </a:cubicBezTo>
                    <a:cubicBezTo>
                      <a:pt x="140" y="136"/>
                      <a:pt x="82" y="61"/>
                      <a:pt x="12" y="1"/>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1" name="Google Shape;1205;p47">
                <a:extLst>
                  <a:ext uri="{FF2B5EF4-FFF2-40B4-BE49-F238E27FC236}">
                    <a16:creationId xmlns:a16="http://schemas.microsoft.com/office/drawing/2014/main" id="{45BF27BB-6F69-465F-D098-D4AE9E2B9727}"/>
                  </a:ext>
                </a:extLst>
              </p:cNvPr>
              <p:cNvSpPr/>
              <p:nvPr/>
            </p:nvSpPr>
            <p:spPr>
              <a:xfrm>
                <a:off x="2202301" y="2400280"/>
                <a:ext cx="18397" cy="23270"/>
              </a:xfrm>
              <a:custGeom>
                <a:avLst/>
                <a:gdLst/>
                <a:ahLst/>
                <a:cxnLst/>
                <a:rect l="l" t="t" r="r" b="b"/>
                <a:pathLst>
                  <a:path w="185" h="234" extrusionOk="0">
                    <a:moveTo>
                      <a:pt x="12" y="0"/>
                    </a:moveTo>
                    <a:cubicBezTo>
                      <a:pt x="8" y="5"/>
                      <a:pt x="4" y="7"/>
                      <a:pt x="1" y="10"/>
                    </a:cubicBezTo>
                    <a:cubicBezTo>
                      <a:pt x="74" y="69"/>
                      <a:pt x="133" y="146"/>
                      <a:pt x="170" y="230"/>
                    </a:cubicBezTo>
                    <a:cubicBezTo>
                      <a:pt x="172" y="232"/>
                      <a:pt x="173" y="234"/>
                      <a:pt x="175" y="234"/>
                    </a:cubicBezTo>
                    <a:cubicBezTo>
                      <a:pt x="177" y="234"/>
                      <a:pt x="178" y="234"/>
                      <a:pt x="179" y="233"/>
                    </a:cubicBezTo>
                    <a:cubicBezTo>
                      <a:pt x="183" y="232"/>
                      <a:pt x="184" y="227"/>
                      <a:pt x="183" y="223"/>
                    </a:cubicBezTo>
                    <a:cubicBezTo>
                      <a:pt x="144" y="138"/>
                      <a:pt x="85" y="61"/>
                      <a:pt x="12"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2" name="Google Shape;1206;p47">
                <a:extLst>
                  <a:ext uri="{FF2B5EF4-FFF2-40B4-BE49-F238E27FC236}">
                    <a16:creationId xmlns:a16="http://schemas.microsoft.com/office/drawing/2014/main" id="{C6451C42-6ABE-4F8D-57FA-57D88A1F6B8D}"/>
                  </a:ext>
                </a:extLst>
              </p:cNvPr>
              <p:cNvSpPr/>
              <p:nvPr/>
            </p:nvSpPr>
            <p:spPr>
              <a:xfrm>
                <a:off x="2213041" y="2392424"/>
                <a:ext cx="19391" cy="23966"/>
              </a:xfrm>
              <a:custGeom>
                <a:avLst/>
                <a:gdLst/>
                <a:ahLst/>
                <a:cxnLst/>
                <a:rect l="l" t="t" r="r" b="b"/>
                <a:pathLst>
                  <a:path w="195" h="241" extrusionOk="0">
                    <a:moveTo>
                      <a:pt x="13" y="1"/>
                    </a:moveTo>
                    <a:cubicBezTo>
                      <a:pt x="9" y="5"/>
                      <a:pt x="5" y="7"/>
                      <a:pt x="1" y="10"/>
                    </a:cubicBezTo>
                    <a:cubicBezTo>
                      <a:pt x="77" y="69"/>
                      <a:pt x="139" y="148"/>
                      <a:pt x="179" y="236"/>
                    </a:cubicBezTo>
                    <a:cubicBezTo>
                      <a:pt x="180" y="238"/>
                      <a:pt x="181" y="240"/>
                      <a:pt x="184" y="240"/>
                    </a:cubicBezTo>
                    <a:cubicBezTo>
                      <a:pt x="185" y="241"/>
                      <a:pt x="186" y="241"/>
                      <a:pt x="187" y="241"/>
                    </a:cubicBezTo>
                    <a:cubicBezTo>
                      <a:pt x="188" y="241"/>
                      <a:pt x="189" y="241"/>
                      <a:pt x="189" y="240"/>
                    </a:cubicBezTo>
                    <a:cubicBezTo>
                      <a:pt x="191" y="239"/>
                      <a:pt x="195" y="234"/>
                      <a:pt x="191" y="230"/>
                    </a:cubicBezTo>
                    <a:cubicBezTo>
                      <a:pt x="152" y="141"/>
                      <a:pt x="90" y="62"/>
                      <a:pt x="13" y="1"/>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3" name="Google Shape;1207;p47">
                <a:extLst>
                  <a:ext uri="{FF2B5EF4-FFF2-40B4-BE49-F238E27FC236}">
                    <a16:creationId xmlns:a16="http://schemas.microsoft.com/office/drawing/2014/main" id="{8CA7B649-C944-A513-D4D8-663F9175A955}"/>
                  </a:ext>
                </a:extLst>
              </p:cNvPr>
              <p:cNvSpPr/>
              <p:nvPr/>
            </p:nvSpPr>
            <p:spPr>
              <a:xfrm>
                <a:off x="2326704" y="2379894"/>
                <a:ext cx="218774" cy="124403"/>
              </a:xfrm>
              <a:custGeom>
                <a:avLst/>
                <a:gdLst/>
                <a:ahLst/>
                <a:cxnLst/>
                <a:rect l="l" t="t" r="r" b="b"/>
                <a:pathLst>
                  <a:path w="2200" h="1251" extrusionOk="0">
                    <a:moveTo>
                      <a:pt x="1456" y="0"/>
                    </a:moveTo>
                    <a:cubicBezTo>
                      <a:pt x="1456" y="0"/>
                      <a:pt x="1329" y="117"/>
                      <a:pt x="1166" y="233"/>
                    </a:cubicBezTo>
                    <a:cubicBezTo>
                      <a:pt x="1161" y="237"/>
                      <a:pt x="1157" y="241"/>
                      <a:pt x="1153" y="243"/>
                    </a:cubicBezTo>
                    <a:cubicBezTo>
                      <a:pt x="1129" y="261"/>
                      <a:pt x="1103" y="279"/>
                      <a:pt x="1075" y="296"/>
                    </a:cubicBezTo>
                    <a:cubicBezTo>
                      <a:pt x="1072" y="300"/>
                      <a:pt x="1068" y="303"/>
                      <a:pt x="1063" y="305"/>
                    </a:cubicBezTo>
                    <a:cubicBezTo>
                      <a:pt x="1031" y="326"/>
                      <a:pt x="999" y="345"/>
                      <a:pt x="968" y="363"/>
                    </a:cubicBezTo>
                    <a:cubicBezTo>
                      <a:pt x="963" y="366"/>
                      <a:pt x="959" y="368"/>
                      <a:pt x="954" y="371"/>
                    </a:cubicBezTo>
                    <a:cubicBezTo>
                      <a:pt x="894" y="403"/>
                      <a:pt x="835" y="432"/>
                      <a:pt x="777" y="452"/>
                    </a:cubicBezTo>
                    <a:cubicBezTo>
                      <a:pt x="709" y="476"/>
                      <a:pt x="637" y="497"/>
                      <a:pt x="564" y="517"/>
                    </a:cubicBezTo>
                    <a:cubicBezTo>
                      <a:pt x="557" y="520"/>
                      <a:pt x="550" y="521"/>
                      <a:pt x="545" y="523"/>
                    </a:cubicBezTo>
                    <a:cubicBezTo>
                      <a:pt x="317" y="589"/>
                      <a:pt x="104" y="652"/>
                      <a:pt x="53" y="779"/>
                    </a:cubicBezTo>
                    <a:cubicBezTo>
                      <a:pt x="0" y="909"/>
                      <a:pt x="25" y="1086"/>
                      <a:pt x="124" y="1178"/>
                    </a:cubicBezTo>
                    <a:cubicBezTo>
                      <a:pt x="131" y="1185"/>
                      <a:pt x="140" y="1191"/>
                      <a:pt x="147" y="1196"/>
                    </a:cubicBezTo>
                    <a:cubicBezTo>
                      <a:pt x="170" y="1212"/>
                      <a:pt x="194" y="1224"/>
                      <a:pt x="223" y="1232"/>
                    </a:cubicBezTo>
                    <a:cubicBezTo>
                      <a:pt x="273" y="1245"/>
                      <a:pt x="372" y="1250"/>
                      <a:pt x="495" y="1250"/>
                    </a:cubicBezTo>
                    <a:cubicBezTo>
                      <a:pt x="808" y="1250"/>
                      <a:pt x="1274" y="1215"/>
                      <a:pt x="1461" y="1186"/>
                    </a:cubicBezTo>
                    <a:cubicBezTo>
                      <a:pt x="1721" y="1147"/>
                      <a:pt x="2112" y="1106"/>
                      <a:pt x="2146" y="1013"/>
                    </a:cubicBezTo>
                    <a:cubicBezTo>
                      <a:pt x="2152" y="996"/>
                      <a:pt x="2158" y="963"/>
                      <a:pt x="2167" y="917"/>
                    </a:cubicBezTo>
                    <a:cubicBezTo>
                      <a:pt x="2167" y="912"/>
                      <a:pt x="2167" y="906"/>
                      <a:pt x="2168" y="901"/>
                    </a:cubicBezTo>
                    <a:cubicBezTo>
                      <a:pt x="2187" y="749"/>
                      <a:pt x="2200" y="482"/>
                      <a:pt x="2178" y="298"/>
                    </a:cubicBezTo>
                    <a:cubicBezTo>
                      <a:pt x="2177" y="290"/>
                      <a:pt x="2177" y="284"/>
                      <a:pt x="2175" y="278"/>
                    </a:cubicBezTo>
                    <a:cubicBezTo>
                      <a:pt x="2169" y="231"/>
                      <a:pt x="2160" y="190"/>
                      <a:pt x="2148" y="159"/>
                    </a:cubicBezTo>
                    <a:lnTo>
                      <a:pt x="1456" y="0"/>
                    </a:ln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4" name="Google Shape;1208;p47">
                <a:extLst>
                  <a:ext uri="{FF2B5EF4-FFF2-40B4-BE49-F238E27FC236}">
                    <a16:creationId xmlns:a16="http://schemas.microsoft.com/office/drawing/2014/main" id="{6F2CA03F-D78A-A2AD-AE34-F2768768F1BF}"/>
                  </a:ext>
                </a:extLst>
              </p:cNvPr>
              <p:cNvSpPr/>
              <p:nvPr/>
            </p:nvSpPr>
            <p:spPr>
              <a:xfrm>
                <a:off x="2339134" y="2469889"/>
                <a:ext cx="203459" cy="31225"/>
              </a:xfrm>
              <a:custGeom>
                <a:avLst/>
                <a:gdLst/>
                <a:ahLst/>
                <a:cxnLst/>
                <a:rect l="l" t="t" r="r" b="b"/>
                <a:pathLst>
                  <a:path w="2046" h="314" extrusionOk="0">
                    <a:moveTo>
                      <a:pt x="2046" y="0"/>
                    </a:moveTo>
                    <a:cubicBezTo>
                      <a:pt x="1997" y="19"/>
                      <a:pt x="1949" y="34"/>
                      <a:pt x="1902" y="48"/>
                    </a:cubicBezTo>
                    <a:cubicBezTo>
                      <a:pt x="1896" y="49"/>
                      <a:pt x="1892" y="51"/>
                      <a:pt x="1887" y="52"/>
                    </a:cubicBezTo>
                    <a:cubicBezTo>
                      <a:pt x="1690" y="109"/>
                      <a:pt x="1482" y="144"/>
                      <a:pt x="1259" y="177"/>
                    </a:cubicBezTo>
                    <a:cubicBezTo>
                      <a:pt x="1047" y="211"/>
                      <a:pt x="836" y="240"/>
                      <a:pt x="628" y="268"/>
                    </a:cubicBezTo>
                    <a:cubicBezTo>
                      <a:pt x="495" y="285"/>
                      <a:pt x="370" y="299"/>
                      <a:pt x="250" y="299"/>
                    </a:cubicBezTo>
                    <a:cubicBezTo>
                      <a:pt x="165" y="299"/>
                      <a:pt x="82" y="291"/>
                      <a:pt x="0" y="273"/>
                    </a:cubicBezTo>
                    <a:lnTo>
                      <a:pt x="0" y="273"/>
                    </a:lnTo>
                    <a:cubicBezTo>
                      <a:pt x="7" y="280"/>
                      <a:pt x="16" y="286"/>
                      <a:pt x="24" y="291"/>
                    </a:cubicBezTo>
                    <a:cubicBezTo>
                      <a:pt x="98" y="307"/>
                      <a:pt x="174" y="313"/>
                      <a:pt x="252" y="313"/>
                    </a:cubicBezTo>
                    <a:cubicBezTo>
                      <a:pt x="371" y="313"/>
                      <a:pt x="496" y="299"/>
                      <a:pt x="628" y="281"/>
                    </a:cubicBezTo>
                    <a:cubicBezTo>
                      <a:pt x="836" y="254"/>
                      <a:pt x="1048" y="223"/>
                      <a:pt x="1259" y="192"/>
                    </a:cubicBezTo>
                    <a:cubicBezTo>
                      <a:pt x="1541" y="149"/>
                      <a:pt x="1799" y="105"/>
                      <a:pt x="2040" y="16"/>
                    </a:cubicBezTo>
                    <a:cubicBezTo>
                      <a:pt x="2040" y="11"/>
                      <a:pt x="2040" y="4"/>
                      <a:pt x="2046" y="0"/>
                    </a:cubicBezTo>
                    <a:close/>
                  </a:path>
                </a:pathLst>
              </a:custGeom>
              <a:solidFill>
                <a:schemeClr val="accen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5" name="Google Shape;1209;p47">
                <a:extLst>
                  <a:ext uri="{FF2B5EF4-FFF2-40B4-BE49-F238E27FC236}">
                    <a16:creationId xmlns:a16="http://schemas.microsoft.com/office/drawing/2014/main" id="{08E569BB-2C2C-A34E-1275-E9FE86735317}"/>
                  </a:ext>
                </a:extLst>
              </p:cNvPr>
              <p:cNvSpPr/>
              <p:nvPr/>
            </p:nvSpPr>
            <p:spPr>
              <a:xfrm>
                <a:off x="2380801" y="2431306"/>
                <a:ext cx="26551" cy="64339"/>
              </a:xfrm>
              <a:custGeom>
                <a:avLst/>
                <a:gdLst/>
                <a:ahLst/>
                <a:cxnLst/>
                <a:rect l="l" t="t" r="r" b="b"/>
                <a:pathLst>
                  <a:path w="267" h="647" extrusionOk="0">
                    <a:moveTo>
                      <a:pt x="18" y="0"/>
                    </a:moveTo>
                    <a:lnTo>
                      <a:pt x="0" y="6"/>
                    </a:lnTo>
                    <a:cubicBezTo>
                      <a:pt x="59" y="40"/>
                      <a:pt x="98" y="102"/>
                      <a:pt x="125" y="153"/>
                    </a:cubicBezTo>
                    <a:cubicBezTo>
                      <a:pt x="207" y="303"/>
                      <a:pt x="250" y="474"/>
                      <a:pt x="253" y="646"/>
                    </a:cubicBezTo>
                    <a:lnTo>
                      <a:pt x="267" y="646"/>
                    </a:lnTo>
                    <a:cubicBezTo>
                      <a:pt x="264" y="472"/>
                      <a:pt x="219" y="299"/>
                      <a:pt x="137" y="146"/>
                    </a:cubicBezTo>
                    <a:cubicBezTo>
                      <a:pt x="110" y="95"/>
                      <a:pt x="74" y="37"/>
                      <a:pt x="18"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6" name="Google Shape;1210;p47">
                <a:extLst>
                  <a:ext uri="{FF2B5EF4-FFF2-40B4-BE49-F238E27FC236}">
                    <a16:creationId xmlns:a16="http://schemas.microsoft.com/office/drawing/2014/main" id="{B71D0F3A-47C4-90FF-EC49-6B00F4392AC3}"/>
                  </a:ext>
                </a:extLst>
              </p:cNvPr>
              <p:cNvSpPr/>
              <p:nvPr/>
            </p:nvSpPr>
            <p:spPr>
              <a:xfrm>
                <a:off x="2522705" y="2407638"/>
                <a:ext cx="20485" cy="67919"/>
              </a:xfrm>
              <a:custGeom>
                <a:avLst/>
                <a:gdLst/>
                <a:ahLst/>
                <a:cxnLst/>
                <a:rect l="l" t="t" r="r" b="b"/>
                <a:pathLst>
                  <a:path w="206" h="683" extrusionOk="0">
                    <a:moveTo>
                      <a:pt x="203" y="0"/>
                    </a:moveTo>
                    <a:cubicBezTo>
                      <a:pt x="63" y="192"/>
                      <a:pt x="1" y="441"/>
                      <a:pt x="39" y="677"/>
                    </a:cubicBezTo>
                    <a:lnTo>
                      <a:pt x="39" y="682"/>
                    </a:lnTo>
                    <a:lnTo>
                      <a:pt x="52" y="679"/>
                    </a:lnTo>
                    <a:cubicBezTo>
                      <a:pt x="52" y="677"/>
                      <a:pt x="52" y="676"/>
                      <a:pt x="51" y="672"/>
                    </a:cubicBezTo>
                    <a:cubicBezTo>
                      <a:pt x="15" y="445"/>
                      <a:pt x="73" y="206"/>
                      <a:pt x="206" y="20"/>
                    </a:cubicBezTo>
                    <a:cubicBezTo>
                      <a:pt x="204" y="14"/>
                      <a:pt x="204" y="7"/>
                      <a:pt x="203"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7" name="Google Shape;1211;p47">
                <a:extLst>
                  <a:ext uri="{FF2B5EF4-FFF2-40B4-BE49-F238E27FC236}">
                    <a16:creationId xmlns:a16="http://schemas.microsoft.com/office/drawing/2014/main" id="{3464A547-7AFD-7B80-8EE4-246E55DA5755}"/>
                  </a:ext>
                </a:extLst>
              </p:cNvPr>
              <p:cNvSpPr/>
              <p:nvPr/>
            </p:nvSpPr>
            <p:spPr>
              <a:xfrm>
                <a:off x="2421473" y="2416091"/>
                <a:ext cx="20585" cy="18397"/>
              </a:xfrm>
              <a:custGeom>
                <a:avLst/>
                <a:gdLst/>
                <a:ahLst/>
                <a:cxnLst/>
                <a:rect l="l" t="t" r="r" b="b"/>
                <a:pathLst>
                  <a:path w="207" h="185" extrusionOk="0">
                    <a:moveTo>
                      <a:pt x="14" y="0"/>
                    </a:moveTo>
                    <a:cubicBezTo>
                      <a:pt x="10" y="2"/>
                      <a:pt x="6" y="5"/>
                      <a:pt x="1" y="7"/>
                    </a:cubicBezTo>
                    <a:cubicBezTo>
                      <a:pt x="75" y="52"/>
                      <a:pt x="142" y="111"/>
                      <a:pt x="194" y="183"/>
                    </a:cubicBezTo>
                    <a:cubicBezTo>
                      <a:pt x="195" y="184"/>
                      <a:pt x="197" y="185"/>
                      <a:pt x="198" y="185"/>
                    </a:cubicBezTo>
                    <a:cubicBezTo>
                      <a:pt x="199" y="185"/>
                      <a:pt x="202" y="185"/>
                      <a:pt x="203" y="184"/>
                    </a:cubicBezTo>
                    <a:cubicBezTo>
                      <a:pt x="207" y="183"/>
                      <a:pt x="207" y="177"/>
                      <a:pt x="205" y="174"/>
                    </a:cubicBezTo>
                    <a:cubicBezTo>
                      <a:pt x="154" y="104"/>
                      <a:pt x="90" y="44"/>
                      <a:pt x="14" y="0"/>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8" name="Google Shape;1212;p47">
                <a:extLst>
                  <a:ext uri="{FF2B5EF4-FFF2-40B4-BE49-F238E27FC236}">
                    <a16:creationId xmlns:a16="http://schemas.microsoft.com/office/drawing/2014/main" id="{805A86C9-1AEA-AF78-CD71-533AB58F065E}"/>
                  </a:ext>
                </a:extLst>
              </p:cNvPr>
              <p:cNvSpPr/>
              <p:nvPr/>
            </p:nvSpPr>
            <p:spPr>
              <a:xfrm>
                <a:off x="2432213" y="2409329"/>
                <a:ext cx="20783" cy="18795"/>
              </a:xfrm>
              <a:custGeom>
                <a:avLst/>
                <a:gdLst/>
                <a:ahLst/>
                <a:cxnLst/>
                <a:rect l="l" t="t" r="r" b="b"/>
                <a:pathLst>
                  <a:path w="209" h="189" extrusionOk="0">
                    <a:moveTo>
                      <a:pt x="13" y="1"/>
                    </a:moveTo>
                    <a:cubicBezTo>
                      <a:pt x="9" y="4"/>
                      <a:pt x="6" y="7"/>
                      <a:pt x="1" y="9"/>
                    </a:cubicBezTo>
                    <a:cubicBezTo>
                      <a:pt x="76" y="54"/>
                      <a:pt x="143" y="113"/>
                      <a:pt x="194" y="185"/>
                    </a:cubicBezTo>
                    <a:cubicBezTo>
                      <a:pt x="195" y="187"/>
                      <a:pt x="197" y="188"/>
                      <a:pt x="199" y="188"/>
                    </a:cubicBezTo>
                    <a:cubicBezTo>
                      <a:pt x="201" y="188"/>
                      <a:pt x="203" y="188"/>
                      <a:pt x="205" y="187"/>
                    </a:cubicBezTo>
                    <a:cubicBezTo>
                      <a:pt x="208" y="185"/>
                      <a:pt x="209" y="180"/>
                      <a:pt x="205" y="177"/>
                    </a:cubicBezTo>
                    <a:cubicBezTo>
                      <a:pt x="154" y="105"/>
                      <a:pt x="89" y="45"/>
                      <a:pt x="13" y="1"/>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19" name="Google Shape;1213;p47">
                <a:extLst>
                  <a:ext uri="{FF2B5EF4-FFF2-40B4-BE49-F238E27FC236}">
                    <a16:creationId xmlns:a16="http://schemas.microsoft.com/office/drawing/2014/main" id="{D1050C06-DB0E-9896-C802-4F58F8CD7DCF}"/>
                  </a:ext>
                </a:extLst>
              </p:cNvPr>
              <p:cNvSpPr/>
              <p:nvPr/>
            </p:nvSpPr>
            <p:spPr>
              <a:xfrm>
                <a:off x="2441162" y="2403263"/>
                <a:ext cx="21579" cy="19192"/>
              </a:xfrm>
              <a:custGeom>
                <a:avLst/>
                <a:gdLst/>
                <a:ahLst/>
                <a:cxnLst/>
                <a:rect l="l" t="t" r="r" b="b"/>
                <a:pathLst>
                  <a:path w="217" h="193" extrusionOk="0">
                    <a:moveTo>
                      <a:pt x="14" y="1"/>
                    </a:moveTo>
                    <a:cubicBezTo>
                      <a:pt x="9" y="3"/>
                      <a:pt x="5" y="7"/>
                      <a:pt x="1" y="10"/>
                    </a:cubicBezTo>
                    <a:cubicBezTo>
                      <a:pt x="79" y="53"/>
                      <a:pt x="149" y="116"/>
                      <a:pt x="202" y="189"/>
                    </a:cubicBezTo>
                    <a:cubicBezTo>
                      <a:pt x="203" y="191"/>
                      <a:pt x="204" y="192"/>
                      <a:pt x="206" y="192"/>
                    </a:cubicBezTo>
                    <a:cubicBezTo>
                      <a:pt x="208" y="192"/>
                      <a:pt x="209" y="192"/>
                      <a:pt x="212" y="191"/>
                    </a:cubicBezTo>
                    <a:cubicBezTo>
                      <a:pt x="216" y="188"/>
                      <a:pt x="216" y="184"/>
                      <a:pt x="213" y="181"/>
                    </a:cubicBezTo>
                    <a:cubicBezTo>
                      <a:pt x="160" y="108"/>
                      <a:pt x="93" y="46"/>
                      <a:pt x="14" y="1"/>
                    </a:cubicBezTo>
                    <a:close/>
                  </a:path>
                </a:pathLst>
              </a:custGeom>
              <a:solidFill>
                <a:schemeClr val="lt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0" name="Google Shape;1214;p47">
                <a:extLst>
                  <a:ext uri="{FF2B5EF4-FFF2-40B4-BE49-F238E27FC236}">
                    <a16:creationId xmlns:a16="http://schemas.microsoft.com/office/drawing/2014/main" id="{BB2B569D-EBA2-2D12-D003-3DB9FFC77E7E}"/>
                  </a:ext>
                </a:extLst>
              </p:cNvPr>
              <p:cNvSpPr/>
              <p:nvPr/>
            </p:nvSpPr>
            <p:spPr>
              <a:xfrm>
                <a:off x="2471393" y="2330173"/>
                <a:ext cx="70405" cy="65632"/>
              </a:xfrm>
              <a:custGeom>
                <a:avLst/>
                <a:gdLst/>
                <a:ahLst/>
                <a:cxnLst/>
                <a:rect l="l" t="t" r="r" b="b"/>
                <a:pathLst>
                  <a:path w="708" h="660" extrusionOk="0">
                    <a:moveTo>
                      <a:pt x="37" y="1"/>
                    </a:moveTo>
                    <a:lnTo>
                      <a:pt x="0" y="502"/>
                    </a:lnTo>
                    <a:lnTo>
                      <a:pt x="692" y="660"/>
                    </a:lnTo>
                    <a:lnTo>
                      <a:pt x="707" y="1"/>
                    </a:ln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1" name="Google Shape;1215;p47">
                <a:extLst>
                  <a:ext uri="{FF2B5EF4-FFF2-40B4-BE49-F238E27FC236}">
                    <a16:creationId xmlns:a16="http://schemas.microsoft.com/office/drawing/2014/main" id="{7DD0AA6E-793F-F525-39C7-A87901F6BD4D}"/>
                  </a:ext>
                </a:extLst>
              </p:cNvPr>
              <p:cNvSpPr/>
              <p:nvPr/>
            </p:nvSpPr>
            <p:spPr>
              <a:xfrm>
                <a:off x="2214235" y="1382883"/>
                <a:ext cx="393096" cy="947190"/>
              </a:xfrm>
              <a:custGeom>
                <a:avLst/>
                <a:gdLst/>
                <a:ahLst/>
                <a:cxnLst/>
                <a:rect l="l" t="t" r="r" b="b"/>
                <a:pathLst>
                  <a:path w="3953" h="9525" extrusionOk="0">
                    <a:moveTo>
                      <a:pt x="3563" y="0"/>
                    </a:moveTo>
                    <a:lnTo>
                      <a:pt x="772" y="243"/>
                    </a:lnTo>
                    <a:cubicBezTo>
                      <a:pt x="772" y="243"/>
                      <a:pt x="708" y="935"/>
                      <a:pt x="661" y="1347"/>
                    </a:cubicBezTo>
                    <a:cubicBezTo>
                      <a:pt x="615" y="1756"/>
                      <a:pt x="0" y="5318"/>
                      <a:pt x="15" y="6280"/>
                    </a:cubicBezTo>
                    <a:cubicBezTo>
                      <a:pt x="31" y="7241"/>
                      <a:pt x="314" y="9385"/>
                      <a:pt x="314" y="9385"/>
                    </a:cubicBezTo>
                    <a:lnTo>
                      <a:pt x="1071" y="9431"/>
                    </a:lnTo>
                    <a:lnTo>
                      <a:pt x="1118" y="6358"/>
                    </a:lnTo>
                    <a:lnTo>
                      <a:pt x="1953" y="3331"/>
                    </a:lnTo>
                    <a:cubicBezTo>
                      <a:pt x="1953" y="3331"/>
                      <a:pt x="2473" y="6420"/>
                      <a:pt x="2506" y="6893"/>
                    </a:cubicBezTo>
                    <a:cubicBezTo>
                      <a:pt x="2537" y="7365"/>
                      <a:pt x="2474" y="9525"/>
                      <a:pt x="2474" y="9525"/>
                    </a:cubicBezTo>
                    <a:lnTo>
                      <a:pt x="3294" y="9525"/>
                    </a:lnTo>
                    <a:cubicBezTo>
                      <a:pt x="3294" y="9525"/>
                      <a:pt x="3610" y="7034"/>
                      <a:pt x="3500" y="6119"/>
                    </a:cubicBezTo>
                    <a:cubicBezTo>
                      <a:pt x="3577" y="5515"/>
                      <a:pt x="3649" y="4912"/>
                      <a:pt x="3714" y="4306"/>
                    </a:cubicBezTo>
                    <a:cubicBezTo>
                      <a:pt x="3791" y="3606"/>
                      <a:pt x="3953" y="2850"/>
                      <a:pt x="3930" y="2135"/>
                    </a:cubicBezTo>
                    <a:cubicBezTo>
                      <a:pt x="3906" y="1405"/>
                      <a:pt x="3717" y="669"/>
                      <a:pt x="3563" y="0"/>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2" name="Google Shape;1216;p47">
                <a:extLst>
                  <a:ext uri="{FF2B5EF4-FFF2-40B4-BE49-F238E27FC236}">
                    <a16:creationId xmlns:a16="http://schemas.microsoft.com/office/drawing/2014/main" id="{EC887211-030C-3762-AE9E-8E2250FBCFD2}"/>
                  </a:ext>
                </a:extLst>
              </p:cNvPr>
              <p:cNvSpPr/>
              <p:nvPr/>
            </p:nvSpPr>
            <p:spPr>
              <a:xfrm>
                <a:off x="2322627" y="1507187"/>
                <a:ext cx="141606" cy="822887"/>
              </a:xfrm>
              <a:custGeom>
                <a:avLst/>
                <a:gdLst/>
                <a:ahLst/>
                <a:cxnLst/>
                <a:rect l="l" t="t" r="r" b="b"/>
                <a:pathLst>
                  <a:path w="1424" h="8275" fill="none" extrusionOk="0">
                    <a:moveTo>
                      <a:pt x="1" y="1"/>
                    </a:moveTo>
                    <a:lnTo>
                      <a:pt x="368" y="296"/>
                    </a:lnTo>
                    <a:lnTo>
                      <a:pt x="900" y="2247"/>
                    </a:lnTo>
                    <a:cubicBezTo>
                      <a:pt x="900" y="2247"/>
                      <a:pt x="1424" y="5388"/>
                      <a:pt x="1416" y="5643"/>
                    </a:cubicBezTo>
                    <a:cubicBezTo>
                      <a:pt x="1408" y="5899"/>
                      <a:pt x="1384" y="8275"/>
                      <a:pt x="1384" y="8275"/>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3" name="Google Shape;1217;p47">
                <a:extLst>
                  <a:ext uri="{FF2B5EF4-FFF2-40B4-BE49-F238E27FC236}">
                    <a16:creationId xmlns:a16="http://schemas.microsoft.com/office/drawing/2014/main" id="{20739181-1CB3-9A9F-6917-4D92CEA2975C}"/>
                  </a:ext>
                </a:extLst>
              </p:cNvPr>
              <p:cNvSpPr/>
              <p:nvPr/>
            </p:nvSpPr>
            <p:spPr>
              <a:xfrm>
                <a:off x="2516043" y="1391137"/>
                <a:ext cx="24264" cy="934362"/>
              </a:xfrm>
              <a:custGeom>
                <a:avLst/>
                <a:gdLst/>
                <a:ahLst/>
                <a:cxnLst/>
                <a:rect l="l" t="t" r="r" b="b"/>
                <a:pathLst>
                  <a:path w="244" h="9396" fill="none" extrusionOk="0">
                    <a:moveTo>
                      <a:pt x="88" y="0"/>
                    </a:moveTo>
                    <a:cubicBezTo>
                      <a:pt x="243" y="671"/>
                      <a:pt x="244" y="1367"/>
                      <a:pt x="240" y="2054"/>
                    </a:cubicBezTo>
                    <a:cubicBezTo>
                      <a:pt x="226" y="4503"/>
                      <a:pt x="147" y="6952"/>
                      <a:pt x="0" y="9396"/>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4" name="Google Shape;1218;p47">
                <a:extLst>
                  <a:ext uri="{FF2B5EF4-FFF2-40B4-BE49-F238E27FC236}">
                    <a16:creationId xmlns:a16="http://schemas.microsoft.com/office/drawing/2014/main" id="{8E466FED-5E73-02B9-6D7D-B76729EC1F9C}"/>
                  </a:ext>
                </a:extLst>
              </p:cNvPr>
              <p:cNvSpPr/>
              <p:nvPr/>
            </p:nvSpPr>
            <p:spPr>
              <a:xfrm>
                <a:off x="2451405" y="1406252"/>
                <a:ext cx="88703" cy="155130"/>
              </a:xfrm>
              <a:custGeom>
                <a:avLst/>
                <a:gdLst/>
                <a:ahLst/>
                <a:cxnLst/>
                <a:rect l="l" t="t" r="r" b="b"/>
                <a:pathLst>
                  <a:path w="892" h="1560" fill="none" extrusionOk="0">
                    <a:moveTo>
                      <a:pt x="0" y="1"/>
                    </a:moveTo>
                    <a:cubicBezTo>
                      <a:pt x="124" y="597"/>
                      <a:pt x="441" y="1151"/>
                      <a:pt x="892" y="1560"/>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5" name="Google Shape;1219;p47">
                <a:extLst>
                  <a:ext uri="{FF2B5EF4-FFF2-40B4-BE49-F238E27FC236}">
                    <a16:creationId xmlns:a16="http://schemas.microsoft.com/office/drawing/2014/main" id="{E5BA336B-46B1-380B-2877-E5624A43078B}"/>
                  </a:ext>
                </a:extLst>
              </p:cNvPr>
              <p:cNvSpPr/>
              <p:nvPr/>
            </p:nvSpPr>
            <p:spPr>
              <a:xfrm>
                <a:off x="2555621" y="1402772"/>
                <a:ext cx="55091" cy="162688"/>
              </a:xfrm>
              <a:custGeom>
                <a:avLst/>
                <a:gdLst/>
                <a:ahLst/>
                <a:cxnLst/>
                <a:rect l="l" t="t" r="r" b="b"/>
                <a:pathLst>
                  <a:path w="554" h="1636" fill="none" extrusionOk="0">
                    <a:moveTo>
                      <a:pt x="278" y="0"/>
                    </a:moveTo>
                    <a:cubicBezTo>
                      <a:pt x="182" y="21"/>
                      <a:pt x="88" y="52"/>
                      <a:pt x="0" y="94"/>
                    </a:cubicBezTo>
                    <a:cubicBezTo>
                      <a:pt x="97" y="484"/>
                      <a:pt x="193" y="872"/>
                      <a:pt x="290" y="1262"/>
                    </a:cubicBezTo>
                    <a:cubicBezTo>
                      <a:pt x="297" y="1296"/>
                      <a:pt x="306" y="1329"/>
                      <a:pt x="322" y="1360"/>
                    </a:cubicBezTo>
                    <a:cubicBezTo>
                      <a:pt x="377" y="1468"/>
                      <a:pt x="504" y="1524"/>
                      <a:pt x="554" y="1635"/>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6" name="Google Shape;1220;p47">
                <a:extLst>
                  <a:ext uri="{FF2B5EF4-FFF2-40B4-BE49-F238E27FC236}">
                    <a16:creationId xmlns:a16="http://schemas.microsoft.com/office/drawing/2014/main" id="{D2DFCEF0-32B2-E03F-9A49-028668179080}"/>
                  </a:ext>
                </a:extLst>
              </p:cNvPr>
              <p:cNvSpPr/>
              <p:nvPr/>
            </p:nvSpPr>
            <p:spPr>
              <a:xfrm>
                <a:off x="2323721" y="1410827"/>
                <a:ext cx="20087" cy="84824"/>
              </a:xfrm>
              <a:custGeom>
                <a:avLst/>
                <a:gdLst/>
                <a:ahLst/>
                <a:cxnLst/>
                <a:rect l="l" t="t" r="r" b="b"/>
                <a:pathLst>
                  <a:path w="202" h="853" fill="none" extrusionOk="0">
                    <a:moveTo>
                      <a:pt x="26" y="9"/>
                    </a:moveTo>
                    <a:cubicBezTo>
                      <a:pt x="19" y="244"/>
                      <a:pt x="9" y="481"/>
                      <a:pt x="1" y="718"/>
                    </a:cubicBezTo>
                    <a:cubicBezTo>
                      <a:pt x="0" y="750"/>
                      <a:pt x="0" y="783"/>
                      <a:pt x="19" y="811"/>
                    </a:cubicBezTo>
                    <a:cubicBezTo>
                      <a:pt x="47" y="850"/>
                      <a:pt x="104" y="852"/>
                      <a:pt x="151" y="850"/>
                    </a:cubicBezTo>
                    <a:cubicBezTo>
                      <a:pt x="176" y="568"/>
                      <a:pt x="192" y="284"/>
                      <a:pt x="201" y="0"/>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7" name="Google Shape;1221;p47">
                <a:extLst>
                  <a:ext uri="{FF2B5EF4-FFF2-40B4-BE49-F238E27FC236}">
                    <a16:creationId xmlns:a16="http://schemas.microsoft.com/office/drawing/2014/main" id="{7276626E-2E21-043D-14F9-AAA750EF8ED8}"/>
                  </a:ext>
                </a:extLst>
              </p:cNvPr>
              <p:cNvSpPr/>
              <p:nvPr/>
            </p:nvSpPr>
            <p:spPr>
              <a:xfrm>
                <a:off x="2298860" y="1638948"/>
                <a:ext cx="87907" cy="678297"/>
              </a:xfrm>
              <a:custGeom>
                <a:avLst/>
                <a:gdLst/>
                <a:ahLst/>
                <a:cxnLst/>
                <a:rect l="l" t="t" r="r" b="b"/>
                <a:pathLst>
                  <a:path w="884" h="6821" fill="none" extrusionOk="0">
                    <a:moveTo>
                      <a:pt x="881" y="0"/>
                    </a:moveTo>
                    <a:cubicBezTo>
                      <a:pt x="883" y="300"/>
                      <a:pt x="813" y="594"/>
                      <a:pt x="740" y="887"/>
                    </a:cubicBezTo>
                    <a:cubicBezTo>
                      <a:pt x="545" y="1679"/>
                      <a:pt x="352" y="2468"/>
                      <a:pt x="156" y="3260"/>
                    </a:cubicBezTo>
                    <a:cubicBezTo>
                      <a:pt x="103" y="3478"/>
                      <a:pt x="48" y="3697"/>
                      <a:pt x="25" y="3921"/>
                    </a:cubicBezTo>
                    <a:cubicBezTo>
                      <a:pt x="0" y="4158"/>
                      <a:pt x="11" y="4397"/>
                      <a:pt x="22" y="4636"/>
                    </a:cubicBezTo>
                    <a:cubicBezTo>
                      <a:pt x="57" y="5365"/>
                      <a:pt x="101" y="6097"/>
                      <a:pt x="12" y="6821"/>
                    </a:cubicBezTo>
                  </a:path>
                </a:pathLst>
              </a:custGeom>
              <a:noFill/>
              <a:ln w="1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8" name="Google Shape;1222;p47">
                <a:extLst>
                  <a:ext uri="{FF2B5EF4-FFF2-40B4-BE49-F238E27FC236}">
                    <a16:creationId xmlns:a16="http://schemas.microsoft.com/office/drawing/2014/main" id="{6D193531-162E-14E4-22B4-535ED1BCB308}"/>
                  </a:ext>
                </a:extLst>
              </p:cNvPr>
              <p:cNvSpPr/>
              <p:nvPr/>
            </p:nvSpPr>
            <p:spPr>
              <a:xfrm>
                <a:off x="2010278" y="1061286"/>
                <a:ext cx="257059" cy="230309"/>
              </a:xfrm>
              <a:custGeom>
                <a:avLst/>
                <a:gdLst/>
                <a:ahLst/>
                <a:cxnLst/>
                <a:rect l="l" t="t" r="r" b="b"/>
                <a:pathLst>
                  <a:path w="2585" h="2316" extrusionOk="0">
                    <a:moveTo>
                      <a:pt x="380" y="0"/>
                    </a:moveTo>
                    <a:lnTo>
                      <a:pt x="1" y="266"/>
                    </a:lnTo>
                    <a:cubicBezTo>
                      <a:pt x="1" y="266"/>
                      <a:pt x="908" y="2038"/>
                      <a:pt x="1146" y="2230"/>
                    </a:cubicBezTo>
                    <a:cubicBezTo>
                      <a:pt x="1221" y="2290"/>
                      <a:pt x="1302" y="2315"/>
                      <a:pt x="1389" y="2315"/>
                    </a:cubicBezTo>
                    <a:cubicBezTo>
                      <a:pt x="1578" y="2315"/>
                      <a:pt x="1793" y="2195"/>
                      <a:pt x="2026" y="2057"/>
                    </a:cubicBezTo>
                    <a:cubicBezTo>
                      <a:pt x="2365" y="1855"/>
                      <a:pt x="2585" y="1571"/>
                      <a:pt x="2585" y="1571"/>
                    </a:cubicBezTo>
                    <a:lnTo>
                      <a:pt x="2025" y="784"/>
                    </a:lnTo>
                    <a:lnTo>
                      <a:pt x="1493" y="1349"/>
                    </a:lnTo>
                    <a:lnTo>
                      <a:pt x="380" y="0"/>
                    </a:ln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29" name="Google Shape;1223;p47">
                <a:extLst>
                  <a:ext uri="{FF2B5EF4-FFF2-40B4-BE49-F238E27FC236}">
                    <a16:creationId xmlns:a16="http://schemas.microsoft.com/office/drawing/2014/main" id="{8587724A-F4CE-C7A6-A9D2-CAA7B17FD00B}"/>
                  </a:ext>
                </a:extLst>
              </p:cNvPr>
              <p:cNvSpPr/>
              <p:nvPr/>
            </p:nvSpPr>
            <p:spPr>
              <a:xfrm>
                <a:off x="1934105" y="904366"/>
                <a:ext cx="136236" cy="193018"/>
              </a:xfrm>
              <a:custGeom>
                <a:avLst/>
                <a:gdLst/>
                <a:ahLst/>
                <a:cxnLst/>
                <a:rect l="l" t="t" r="r" b="b"/>
                <a:pathLst>
                  <a:path w="1370" h="1941" extrusionOk="0">
                    <a:moveTo>
                      <a:pt x="576" y="0"/>
                    </a:moveTo>
                    <a:cubicBezTo>
                      <a:pt x="574" y="0"/>
                      <a:pt x="573" y="0"/>
                      <a:pt x="571" y="1"/>
                    </a:cubicBezTo>
                    <a:cubicBezTo>
                      <a:pt x="504" y="13"/>
                      <a:pt x="528" y="120"/>
                      <a:pt x="554" y="216"/>
                    </a:cubicBezTo>
                    <a:cubicBezTo>
                      <a:pt x="580" y="314"/>
                      <a:pt x="745" y="789"/>
                      <a:pt x="745" y="789"/>
                    </a:cubicBezTo>
                    <a:cubicBezTo>
                      <a:pt x="745" y="789"/>
                      <a:pt x="403" y="97"/>
                      <a:pt x="286" y="97"/>
                    </a:cubicBezTo>
                    <a:cubicBezTo>
                      <a:pt x="285" y="97"/>
                      <a:pt x="284" y="97"/>
                      <a:pt x="283" y="97"/>
                    </a:cubicBezTo>
                    <a:cubicBezTo>
                      <a:pt x="169" y="110"/>
                      <a:pt x="150" y="170"/>
                      <a:pt x="169" y="241"/>
                    </a:cubicBezTo>
                    <a:cubicBezTo>
                      <a:pt x="185" y="314"/>
                      <a:pt x="403" y="880"/>
                      <a:pt x="403" y="880"/>
                    </a:cubicBezTo>
                    <a:cubicBezTo>
                      <a:pt x="403" y="880"/>
                      <a:pt x="131" y="484"/>
                      <a:pt x="77" y="484"/>
                    </a:cubicBezTo>
                    <a:cubicBezTo>
                      <a:pt x="75" y="484"/>
                      <a:pt x="74" y="484"/>
                      <a:pt x="73" y="485"/>
                    </a:cubicBezTo>
                    <a:cubicBezTo>
                      <a:pt x="1" y="515"/>
                      <a:pt x="134" y="724"/>
                      <a:pt x="207" y="840"/>
                    </a:cubicBezTo>
                    <a:cubicBezTo>
                      <a:pt x="280" y="955"/>
                      <a:pt x="314" y="1043"/>
                      <a:pt x="314" y="1043"/>
                    </a:cubicBezTo>
                    <a:cubicBezTo>
                      <a:pt x="314" y="1043"/>
                      <a:pt x="415" y="1340"/>
                      <a:pt x="539" y="1545"/>
                    </a:cubicBezTo>
                    <a:cubicBezTo>
                      <a:pt x="653" y="1733"/>
                      <a:pt x="845" y="1940"/>
                      <a:pt x="845" y="1940"/>
                    </a:cubicBezTo>
                    <a:lnTo>
                      <a:pt x="1200" y="1779"/>
                    </a:lnTo>
                    <a:cubicBezTo>
                      <a:pt x="1200" y="1779"/>
                      <a:pt x="1166" y="1635"/>
                      <a:pt x="1179" y="1609"/>
                    </a:cubicBezTo>
                    <a:cubicBezTo>
                      <a:pt x="1192" y="1583"/>
                      <a:pt x="1336" y="1117"/>
                      <a:pt x="1350" y="1054"/>
                    </a:cubicBezTo>
                    <a:cubicBezTo>
                      <a:pt x="1369" y="968"/>
                      <a:pt x="1285" y="361"/>
                      <a:pt x="1213" y="361"/>
                    </a:cubicBezTo>
                    <a:cubicBezTo>
                      <a:pt x="1140" y="361"/>
                      <a:pt x="1115" y="498"/>
                      <a:pt x="1110" y="604"/>
                    </a:cubicBezTo>
                    <a:cubicBezTo>
                      <a:pt x="1107" y="711"/>
                      <a:pt x="1073" y="977"/>
                      <a:pt x="1073" y="977"/>
                    </a:cubicBezTo>
                    <a:cubicBezTo>
                      <a:pt x="1073" y="977"/>
                      <a:pt x="899" y="599"/>
                      <a:pt x="818" y="429"/>
                    </a:cubicBezTo>
                    <a:cubicBezTo>
                      <a:pt x="739" y="264"/>
                      <a:pt x="643" y="0"/>
                      <a:pt x="576" y="0"/>
                    </a:cubicBez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0" name="Google Shape;1224;p47">
                <a:extLst>
                  <a:ext uri="{FF2B5EF4-FFF2-40B4-BE49-F238E27FC236}">
                    <a16:creationId xmlns:a16="http://schemas.microsoft.com/office/drawing/2014/main" id="{36E3F800-CCD4-8E53-8ADC-C5B4EE7A6D32}"/>
                  </a:ext>
                </a:extLst>
              </p:cNvPr>
              <p:cNvSpPr/>
              <p:nvPr/>
            </p:nvSpPr>
            <p:spPr>
              <a:xfrm>
                <a:off x="1956480" y="915703"/>
                <a:ext cx="32717" cy="72494"/>
              </a:xfrm>
              <a:custGeom>
                <a:avLst/>
                <a:gdLst/>
                <a:ahLst/>
                <a:cxnLst/>
                <a:rect l="l" t="t" r="r" b="b"/>
                <a:pathLst>
                  <a:path w="329" h="729" fill="none" extrusionOk="0">
                    <a:moveTo>
                      <a:pt x="1" y="1"/>
                    </a:moveTo>
                    <a:lnTo>
                      <a:pt x="328" y="728"/>
                    </a:ln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1" name="Google Shape;1225;p47">
                <a:extLst>
                  <a:ext uri="{FF2B5EF4-FFF2-40B4-BE49-F238E27FC236}">
                    <a16:creationId xmlns:a16="http://schemas.microsoft.com/office/drawing/2014/main" id="{C4F52544-B55E-9A68-2477-B80F546BEA9D}"/>
                  </a:ext>
                </a:extLst>
              </p:cNvPr>
              <p:cNvSpPr/>
              <p:nvPr/>
            </p:nvSpPr>
            <p:spPr>
              <a:xfrm>
                <a:off x="1972490" y="983323"/>
                <a:ext cx="36297" cy="10640"/>
              </a:xfrm>
              <a:custGeom>
                <a:avLst/>
                <a:gdLst/>
                <a:ahLst/>
                <a:cxnLst/>
                <a:rect l="l" t="t" r="r" b="b"/>
                <a:pathLst>
                  <a:path w="365" h="107" fill="none" extrusionOk="0">
                    <a:moveTo>
                      <a:pt x="364" y="1"/>
                    </a:moveTo>
                    <a:cubicBezTo>
                      <a:pt x="204" y="29"/>
                      <a:pt x="156" y="55"/>
                      <a:pt x="0" y="106"/>
                    </a:cubicBez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2" name="Google Shape;1226;p47">
                <a:extLst>
                  <a:ext uri="{FF2B5EF4-FFF2-40B4-BE49-F238E27FC236}">
                    <a16:creationId xmlns:a16="http://schemas.microsoft.com/office/drawing/2014/main" id="{2898159D-D278-E321-AF60-8DC27C37B7DE}"/>
                  </a:ext>
                </a:extLst>
              </p:cNvPr>
              <p:cNvSpPr/>
              <p:nvPr/>
            </p:nvSpPr>
            <p:spPr>
              <a:xfrm>
                <a:off x="2004610" y="1000825"/>
                <a:ext cx="35799" cy="44152"/>
              </a:xfrm>
              <a:custGeom>
                <a:avLst/>
                <a:gdLst/>
                <a:ahLst/>
                <a:cxnLst/>
                <a:rect l="l" t="t" r="r" b="b"/>
                <a:pathLst>
                  <a:path w="360" h="444" fill="none" extrusionOk="0">
                    <a:moveTo>
                      <a:pt x="359" y="1"/>
                    </a:moveTo>
                    <a:cubicBezTo>
                      <a:pt x="188" y="90"/>
                      <a:pt x="42" y="264"/>
                      <a:pt x="1" y="443"/>
                    </a:cubicBez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3" name="Google Shape;1227;p47">
                <a:extLst>
                  <a:ext uri="{FF2B5EF4-FFF2-40B4-BE49-F238E27FC236}">
                    <a16:creationId xmlns:a16="http://schemas.microsoft.com/office/drawing/2014/main" id="{7C3F016C-4CFF-DDA9-860D-B89BC87D56F7}"/>
                  </a:ext>
                </a:extLst>
              </p:cNvPr>
              <p:cNvSpPr/>
              <p:nvPr/>
            </p:nvSpPr>
            <p:spPr>
              <a:xfrm>
                <a:off x="2146514" y="1197224"/>
                <a:ext cx="7458" cy="44252"/>
              </a:xfrm>
              <a:custGeom>
                <a:avLst/>
                <a:gdLst/>
                <a:ahLst/>
                <a:cxnLst/>
                <a:rect l="l" t="t" r="r" b="b"/>
                <a:pathLst>
                  <a:path w="75" h="445" fill="none" extrusionOk="0">
                    <a:moveTo>
                      <a:pt x="75" y="1"/>
                    </a:moveTo>
                    <a:cubicBezTo>
                      <a:pt x="75" y="151"/>
                      <a:pt x="50" y="302"/>
                      <a:pt x="0" y="444"/>
                    </a:cubicBezTo>
                  </a:path>
                </a:pathLst>
              </a:custGeom>
              <a:noFill/>
              <a:ln w="150" cap="rnd" cmpd="sng">
                <a:solidFill>
                  <a:srgbClr val="390D0A"/>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4" name="Google Shape;1228;p47">
                <a:extLst>
                  <a:ext uri="{FF2B5EF4-FFF2-40B4-BE49-F238E27FC236}">
                    <a16:creationId xmlns:a16="http://schemas.microsoft.com/office/drawing/2014/main" id="{056E6D57-60FB-CDE5-AB42-D56A4C5BB8CF}"/>
                  </a:ext>
                </a:extLst>
              </p:cNvPr>
              <p:cNvSpPr/>
              <p:nvPr/>
            </p:nvSpPr>
            <p:spPr>
              <a:xfrm>
                <a:off x="2001627" y="951900"/>
                <a:ext cx="382356" cy="368434"/>
              </a:xfrm>
              <a:custGeom>
                <a:avLst/>
                <a:gdLst/>
                <a:ahLst/>
                <a:cxnLst/>
                <a:rect l="l" t="t" r="r" b="b"/>
                <a:pathLst>
                  <a:path w="3845" h="3705" extrusionOk="0">
                    <a:moveTo>
                      <a:pt x="3833" y="0"/>
                    </a:moveTo>
                    <a:cubicBezTo>
                      <a:pt x="3833" y="0"/>
                      <a:pt x="3833" y="0"/>
                      <a:pt x="3833" y="0"/>
                    </a:cubicBezTo>
                    <a:cubicBezTo>
                      <a:pt x="3771" y="74"/>
                      <a:pt x="2768" y="293"/>
                      <a:pt x="2428" y="951"/>
                    </a:cubicBezTo>
                    <a:cubicBezTo>
                      <a:pt x="2314" y="1170"/>
                      <a:pt x="1810" y="2152"/>
                      <a:pt x="1647" y="2343"/>
                    </a:cubicBezTo>
                    <a:lnTo>
                      <a:pt x="572" y="1221"/>
                    </a:lnTo>
                    <a:lnTo>
                      <a:pt x="36" y="1856"/>
                    </a:lnTo>
                    <a:cubicBezTo>
                      <a:pt x="1" y="1897"/>
                      <a:pt x="1047" y="3354"/>
                      <a:pt x="1595" y="3624"/>
                    </a:cubicBezTo>
                    <a:cubicBezTo>
                      <a:pt x="1704" y="3678"/>
                      <a:pt x="1807" y="3704"/>
                      <a:pt x="1905" y="3704"/>
                    </a:cubicBezTo>
                    <a:cubicBezTo>
                      <a:pt x="2237" y="3704"/>
                      <a:pt x="2508" y="3404"/>
                      <a:pt x="2721" y="2879"/>
                    </a:cubicBezTo>
                    <a:cubicBezTo>
                      <a:pt x="3134" y="1858"/>
                      <a:pt x="3845" y="0"/>
                      <a:pt x="3833" y="0"/>
                    </a:cubicBezTo>
                    <a:close/>
                  </a:path>
                </a:pathLst>
              </a:cu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5" name="Google Shape;1229;p47">
                <a:extLst>
                  <a:ext uri="{FF2B5EF4-FFF2-40B4-BE49-F238E27FC236}">
                    <a16:creationId xmlns:a16="http://schemas.microsoft.com/office/drawing/2014/main" id="{11454E90-9A02-31F1-4E3E-9FB6DA2BD91A}"/>
                  </a:ext>
                </a:extLst>
              </p:cNvPr>
              <p:cNvSpPr/>
              <p:nvPr/>
            </p:nvSpPr>
            <p:spPr>
              <a:xfrm>
                <a:off x="2243172" y="912520"/>
                <a:ext cx="325276" cy="495721"/>
              </a:xfrm>
              <a:custGeom>
                <a:avLst/>
                <a:gdLst/>
                <a:ahLst/>
                <a:cxnLst/>
                <a:rect l="l" t="t" r="r" b="b"/>
                <a:pathLst>
                  <a:path w="3271" h="4985" extrusionOk="0">
                    <a:moveTo>
                      <a:pt x="1667" y="1"/>
                    </a:moveTo>
                    <a:lnTo>
                      <a:pt x="946" y="299"/>
                    </a:lnTo>
                    <a:lnTo>
                      <a:pt x="1001" y="464"/>
                    </a:lnTo>
                    <a:cubicBezTo>
                      <a:pt x="1001" y="464"/>
                      <a:pt x="135" y="1578"/>
                      <a:pt x="68" y="2102"/>
                    </a:cubicBezTo>
                    <a:cubicBezTo>
                      <a:pt x="0" y="2623"/>
                      <a:pt x="488" y="4984"/>
                      <a:pt x="488" y="4984"/>
                    </a:cubicBezTo>
                    <a:lnTo>
                      <a:pt x="3271" y="4735"/>
                    </a:lnTo>
                    <a:lnTo>
                      <a:pt x="2976" y="641"/>
                    </a:lnTo>
                    <a:lnTo>
                      <a:pt x="2096" y="106"/>
                    </a:lnTo>
                    <a:lnTo>
                      <a:pt x="1667" y="1"/>
                    </a:lnTo>
                    <a:close/>
                  </a:path>
                </a:pathLst>
              </a:cu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6" name="Google Shape;1230;p47">
                <a:extLst>
                  <a:ext uri="{FF2B5EF4-FFF2-40B4-BE49-F238E27FC236}">
                    <a16:creationId xmlns:a16="http://schemas.microsoft.com/office/drawing/2014/main" id="{CDB2F631-FAA7-B660-865B-8CAA8EBA76B4}"/>
                  </a:ext>
                </a:extLst>
              </p:cNvPr>
              <p:cNvSpPr/>
              <p:nvPr/>
            </p:nvSpPr>
            <p:spPr>
              <a:xfrm>
                <a:off x="2207671" y="1176540"/>
                <a:ext cx="143396" cy="176013"/>
              </a:xfrm>
              <a:custGeom>
                <a:avLst/>
                <a:gdLst/>
                <a:ahLst/>
                <a:cxnLst/>
                <a:rect l="l" t="t" r="r" b="b"/>
                <a:pathLst>
                  <a:path w="1442" h="1770" extrusionOk="0">
                    <a:moveTo>
                      <a:pt x="1170" y="0"/>
                    </a:moveTo>
                    <a:lnTo>
                      <a:pt x="1" y="55"/>
                    </a:lnTo>
                    <a:lnTo>
                      <a:pt x="320" y="1770"/>
                    </a:lnTo>
                    <a:lnTo>
                      <a:pt x="1442" y="1770"/>
                    </a:lnTo>
                    <a:lnTo>
                      <a:pt x="1170" y="0"/>
                    </a:lnTo>
                    <a:close/>
                  </a:path>
                </a:pathLst>
              </a:custGeom>
              <a:solidFill>
                <a:schemeClr val="accent6"/>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7" name="Google Shape;1231;p47">
                <a:extLst>
                  <a:ext uri="{FF2B5EF4-FFF2-40B4-BE49-F238E27FC236}">
                    <a16:creationId xmlns:a16="http://schemas.microsoft.com/office/drawing/2014/main" id="{F4CA179A-0EA1-59AE-BA76-F55C2BCAB967}"/>
                  </a:ext>
                </a:extLst>
              </p:cNvPr>
              <p:cNvSpPr/>
              <p:nvPr/>
            </p:nvSpPr>
            <p:spPr>
              <a:xfrm>
                <a:off x="2398303" y="972882"/>
                <a:ext cx="234485" cy="374500"/>
              </a:xfrm>
              <a:custGeom>
                <a:avLst/>
                <a:gdLst/>
                <a:ahLst/>
                <a:cxnLst/>
                <a:rect l="l" t="t" r="r" b="b"/>
                <a:pathLst>
                  <a:path w="2358" h="3766" extrusionOk="0">
                    <a:moveTo>
                      <a:pt x="1348" y="1"/>
                    </a:moveTo>
                    <a:lnTo>
                      <a:pt x="987" y="2731"/>
                    </a:lnTo>
                    <a:lnTo>
                      <a:pt x="0" y="2985"/>
                    </a:lnTo>
                    <a:lnTo>
                      <a:pt x="0" y="3697"/>
                    </a:lnTo>
                    <a:cubicBezTo>
                      <a:pt x="0" y="3697"/>
                      <a:pt x="670" y="3766"/>
                      <a:pt x="1264" y="3766"/>
                    </a:cubicBezTo>
                    <a:cubicBezTo>
                      <a:pt x="1678" y="3766"/>
                      <a:pt x="2055" y="3733"/>
                      <a:pt x="2143" y="3620"/>
                    </a:cubicBezTo>
                    <a:cubicBezTo>
                      <a:pt x="2358" y="3345"/>
                      <a:pt x="2210" y="1707"/>
                      <a:pt x="2143" y="1073"/>
                    </a:cubicBezTo>
                    <a:cubicBezTo>
                      <a:pt x="2058" y="263"/>
                      <a:pt x="1348" y="1"/>
                      <a:pt x="1348" y="1"/>
                    </a:cubicBezTo>
                    <a:close/>
                  </a:path>
                </a:pathLst>
              </a:cu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8" name="Google Shape;1232;p47">
                <a:extLst>
                  <a:ext uri="{FF2B5EF4-FFF2-40B4-BE49-F238E27FC236}">
                    <a16:creationId xmlns:a16="http://schemas.microsoft.com/office/drawing/2014/main" id="{911C9650-CA74-F002-343B-CAF4ADD4914C}"/>
                  </a:ext>
                </a:extLst>
              </p:cNvPr>
              <p:cNvSpPr/>
              <p:nvPr/>
            </p:nvSpPr>
            <p:spPr>
              <a:xfrm>
                <a:off x="2243968" y="1245553"/>
                <a:ext cx="156224" cy="92482"/>
              </a:xfrm>
              <a:custGeom>
                <a:avLst/>
                <a:gdLst/>
                <a:ahLst/>
                <a:cxnLst/>
                <a:rect l="l" t="t" r="r" b="b"/>
                <a:pathLst>
                  <a:path w="1571" h="930" extrusionOk="0">
                    <a:moveTo>
                      <a:pt x="948" y="1"/>
                    </a:moveTo>
                    <a:lnTo>
                      <a:pt x="739" y="140"/>
                    </a:lnTo>
                    <a:cubicBezTo>
                      <a:pt x="743" y="131"/>
                      <a:pt x="400" y="71"/>
                      <a:pt x="189" y="71"/>
                    </a:cubicBezTo>
                    <a:cubicBezTo>
                      <a:pt x="100" y="71"/>
                      <a:pt x="34" y="82"/>
                      <a:pt x="27" y="111"/>
                    </a:cubicBezTo>
                    <a:cubicBezTo>
                      <a:pt x="1" y="209"/>
                      <a:pt x="181" y="265"/>
                      <a:pt x="181" y="265"/>
                    </a:cubicBezTo>
                    <a:cubicBezTo>
                      <a:pt x="181" y="265"/>
                      <a:pt x="100" y="287"/>
                      <a:pt x="109" y="343"/>
                    </a:cubicBezTo>
                    <a:cubicBezTo>
                      <a:pt x="118" y="398"/>
                      <a:pt x="160" y="402"/>
                      <a:pt x="160" y="402"/>
                    </a:cubicBezTo>
                    <a:cubicBezTo>
                      <a:pt x="160" y="402"/>
                      <a:pt x="127" y="441"/>
                      <a:pt x="152" y="480"/>
                    </a:cubicBezTo>
                    <a:cubicBezTo>
                      <a:pt x="178" y="519"/>
                      <a:pt x="687" y="913"/>
                      <a:pt x="798" y="925"/>
                    </a:cubicBezTo>
                    <a:cubicBezTo>
                      <a:pt x="823" y="928"/>
                      <a:pt x="876" y="930"/>
                      <a:pt x="943" y="930"/>
                    </a:cubicBezTo>
                    <a:cubicBezTo>
                      <a:pt x="1168" y="930"/>
                      <a:pt x="1548" y="916"/>
                      <a:pt x="1548" y="916"/>
                    </a:cubicBezTo>
                    <a:lnTo>
                      <a:pt x="1570" y="286"/>
                    </a:lnTo>
                    <a:lnTo>
                      <a:pt x="948" y="1"/>
                    </a:ln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39" name="Google Shape;1233;p47">
                <a:extLst>
                  <a:ext uri="{FF2B5EF4-FFF2-40B4-BE49-F238E27FC236}">
                    <a16:creationId xmlns:a16="http://schemas.microsoft.com/office/drawing/2014/main" id="{EDF54110-68C9-0F80-5EEB-E4BF03AD6A6E}"/>
                  </a:ext>
                </a:extLst>
              </p:cNvPr>
              <p:cNvSpPr/>
              <p:nvPr/>
            </p:nvSpPr>
            <p:spPr>
              <a:xfrm>
                <a:off x="2261967" y="1271607"/>
                <a:ext cx="63643" cy="12828"/>
              </a:xfrm>
              <a:custGeom>
                <a:avLst/>
                <a:gdLst/>
                <a:ahLst/>
                <a:cxnLst/>
                <a:rect l="l" t="t" r="r" b="b"/>
                <a:pathLst>
                  <a:path w="640" h="129" fill="none" extrusionOk="0">
                    <a:moveTo>
                      <a:pt x="0" y="1"/>
                    </a:moveTo>
                    <a:lnTo>
                      <a:pt x="640" y="128"/>
                    </a:ln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0" name="Google Shape;1234;p47">
                <a:extLst>
                  <a:ext uri="{FF2B5EF4-FFF2-40B4-BE49-F238E27FC236}">
                    <a16:creationId xmlns:a16="http://schemas.microsoft.com/office/drawing/2014/main" id="{E33A7CC4-0ACB-A995-9A3B-BF41798C216D}"/>
                  </a:ext>
                </a:extLst>
              </p:cNvPr>
              <p:cNvSpPr/>
              <p:nvPr/>
            </p:nvSpPr>
            <p:spPr>
              <a:xfrm>
                <a:off x="2259879" y="1285330"/>
                <a:ext cx="61455" cy="17701"/>
              </a:xfrm>
              <a:custGeom>
                <a:avLst/>
                <a:gdLst/>
                <a:ahLst/>
                <a:cxnLst/>
                <a:rect l="l" t="t" r="r" b="b"/>
                <a:pathLst>
                  <a:path w="618" h="178" fill="none" extrusionOk="0">
                    <a:moveTo>
                      <a:pt x="0" y="1"/>
                    </a:moveTo>
                    <a:lnTo>
                      <a:pt x="617" y="177"/>
                    </a:ln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1" name="Google Shape;1235;p47">
                <a:extLst>
                  <a:ext uri="{FF2B5EF4-FFF2-40B4-BE49-F238E27FC236}">
                    <a16:creationId xmlns:a16="http://schemas.microsoft.com/office/drawing/2014/main" id="{E363AC10-0359-1565-95E6-BCD2AAF9E0B8}"/>
                  </a:ext>
                </a:extLst>
              </p:cNvPr>
              <p:cNvSpPr/>
              <p:nvPr/>
            </p:nvSpPr>
            <p:spPr>
              <a:xfrm>
                <a:off x="2264552" y="1297761"/>
                <a:ext cx="49920" cy="20585"/>
              </a:xfrm>
              <a:custGeom>
                <a:avLst/>
                <a:gdLst/>
                <a:ahLst/>
                <a:cxnLst/>
                <a:rect l="l" t="t" r="r" b="b"/>
                <a:pathLst>
                  <a:path w="502" h="207" fill="none" extrusionOk="0">
                    <a:moveTo>
                      <a:pt x="0" y="0"/>
                    </a:moveTo>
                    <a:lnTo>
                      <a:pt x="502" y="206"/>
                    </a:ln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2" name="Google Shape;1236;p47">
                <a:extLst>
                  <a:ext uri="{FF2B5EF4-FFF2-40B4-BE49-F238E27FC236}">
                    <a16:creationId xmlns:a16="http://schemas.microsoft.com/office/drawing/2014/main" id="{9BA80668-738E-FB10-5F81-463CF49764EE}"/>
                  </a:ext>
                </a:extLst>
              </p:cNvPr>
              <p:cNvSpPr/>
              <p:nvPr/>
            </p:nvSpPr>
            <p:spPr>
              <a:xfrm>
                <a:off x="2398402" y="1062380"/>
                <a:ext cx="127187" cy="278141"/>
              </a:xfrm>
              <a:custGeom>
                <a:avLst/>
                <a:gdLst/>
                <a:ahLst/>
                <a:cxnLst/>
                <a:rect l="l" t="t" r="r" b="b"/>
                <a:pathLst>
                  <a:path w="1279" h="2797" fill="none" extrusionOk="0">
                    <a:moveTo>
                      <a:pt x="1" y="2796"/>
                    </a:moveTo>
                    <a:lnTo>
                      <a:pt x="17" y="2128"/>
                    </a:lnTo>
                    <a:lnTo>
                      <a:pt x="1279" y="1904"/>
                    </a:lnTo>
                    <a:cubicBezTo>
                      <a:pt x="1279" y="1904"/>
                      <a:pt x="1022" y="327"/>
                      <a:pt x="986" y="1"/>
                    </a:cubicBezTo>
                  </a:path>
                </a:pathLst>
              </a:custGeom>
              <a:noFill/>
              <a:ln w="1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3" name="Google Shape;1237;p47">
                <a:extLst>
                  <a:ext uri="{FF2B5EF4-FFF2-40B4-BE49-F238E27FC236}">
                    <a16:creationId xmlns:a16="http://schemas.microsoft.com/office/drawing/2014/main" id="{FE918848-53AD-DE0E-CDFE-54620E83FF62}"/>
                  </a:ext>
                </a:extLst>
              </p:cNvPr>
              <p:cNvSpPr/>
              <p:nvPr/>
            </p:nvSpPr>
            <p:spPr>
              <a:xfrm>
                <a:off x="2329687" y="846192"/>
                <a:ext cx="112668" cy="125099"/>
              </a:xfrm>
              <a:custGeom>
                <a:avLst/>
                <a:gdLst/>
                <a:ahLst/>
                <a:cxnLst/>
                <a:rect l="l" t="t" r="r" b="b"/>
                <a:pathLst>
                  <a:path w="1133" h="1258" extrusionOk="0">
                    <a:moveTo>
                      <a:pt x="690" y="1"/>
                    </a:moveTo>
                    <a:lnTo>
                      <a:pt x="0" y="450"/>
                    </a:lnTo>
                    <a:lnTo>
                      <a:pt x="28" y="657"/>
                    </a:lnTo>
                    <a:lnTo>
                      <a:pt x="70" y="955"/>
                    </a:lnTo>
                    <a:lnTo>
                      <a:pt x="112" y="1257"/>
                    </a:lnTo>
                    <a:cubicBezTo>
                      <a:pt x="112" y="1257"/>
                      <a:pt x="975" y="1148"/>
                      <a:pt x="1132" y="760"/>
                    </a:cubicBezTo>
                    <a:lnTo>
                      <a:pt x="690" y="1"/>
                    </a:ln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4" name="Google Shape;1238;p47">
                <a:extLst>
                  <a:ext uri="{FF2B5EF4-FFF2-40B4-BE49-F238E27FC236}">
                    <a16:creationId xmlns:a16="http://schemas.microsoft.com/office/drawing/2014/main" id="{FA60B2DC-0F62-DE3D-9F98-275DC9EFFCBE}"/>
                  </a:ext>
                </a:extLst>
              </p:cNvPr>
              <p:cNvSpPr/>
              <p:nvPr/>
            </p:nvSpPr>
            <p:spPr>
              <a:xfrm>
                <a:off x="2332472" y="871848"/>
                <a:ext cx="62450" cy="69311"/>
              </a:xfrm>
              <a:custGeom>
                <a:avLst/>
                <a:gdLst/>
                <a:ahLst/>
                <a:cxnLst/>
                <a:rect l="l" t="t" r="r" b="b"/>
                <a:pathLst>
                  <a:path w="628" h="697" extrusionOk="0">
                    <a:moveTo>
                      <a:pt x="581" y="1"/>
                    </a:moveTo>
                    <a:cubicBezTo>
                      <a:pt x="551" y="1"/>
                      <a:pt x="495" y="41"/>
                      <a:pt x="473" y="51"/>
                    </a:cubicBezTo>
                    <a:cubicBezTo>
                      <a:pt x="390" y="92"/>
                      <a:pt x="309" y="137"/>
                      <a:pt x="232" y="189"/>
                    </a:cubicBezTo>
                    <a:cubicBezTo>
                      <a:pt x="146" y="247"/>
                      <a:pt x="65" y="317"/>
                      <a:pt x="0" y="399"/>
                    </a:cubicBezTo>
                    <a:lnTo>
                      <a:pt x="42" y="697"/>
                    </a:lnTo>
                    <a:cubicBezTo>
                      <a:pt x="66" y="687"/>
                      <a:pt x="89" y="673"/>
                      <a:pt x="110" y="658"/>
                    </a:cubicBezTo>
                    <a:cubicBezTo>
                      <a:pt x="183" y="609"/>
                      <a:pt x="249" y="552"/>
                      <a:pt x="310" y="489"/>
                    </a:cubicBezTo>
                    <a:cubicBezTo>
                      <a:pt x="421" y="373"/>
                      <a:pt x="514" y="241"/>
                      <a:pt x="581" y="93"/>
                    </a:cubicBezTo>
                    <a:cubicBezTo>
                      <a:pt x="591" y="71"/>
                      <a:pt x="627" y="19"/>
                      <a:pt x="592" y="3"/>
                    </a:cubicBezTo>
                    <a:cubicBezTo>
                      <a:pt x="589" y="2"/>
                      <a:pt x="585" y="1"/>
                      <a:pt x="581" y="1"/>
                    </a:cubicBezTo>
                    <a:close/>
                  </a:path>
                </a:pathLst>
              </a:custGeom>
              <a:solidFill>
                <a:srgbClr val="1A3652">
                  <a:alpha val="30000"/>
                </a:srgb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5" name="Google Shape;1239;p47">
                <a:extLst>
                  <a:ext uri="{FF2B5EF4-FFF2-40B4-BE49-F238E27FC236}">
                    <a16:creationId xmlns:a16="http://schemas.microsoft.com/office/drawing/2014/main" id="{6AE84476-CDF1-C9DE-F917-273327D642FB}"/>
                  </a:ext>
                </a:extLst>
              </p:cNvPr>
              <p:cNvSpPr/>
              <p:nvPr/>
            </p:nvSpPr>
            <p:spPr>
              <a:xfrm>
                <a:off x="2248940" y="699713"/>
                <a:ext cx="179593" cy="218575"/>
              </a:xfrm>
              <a:custGeom>
                <a:avLst/>
                <a:gdLst/>
                <a:ahLst/>
                <a:cxnLst/>
                <a:rect l="l" t="t" r="r" b="b"/>
                <a:pathLst>
                  <a:path w="1806" h="2198" extrusionOk="0">
                    <a:moveTo>
                      <a:pt x="950" y="1"/>
                    </a:moveTo>
                    <a:cubicBezTo>
                      <a:pt x="944" y="1"/>
                      <a:pt x="937" y="1"/>
                      <a:pt x="930" y="1"/>
                    </a:cubicBezTo>
                    <a:cubicBezTo>
                      <a:pt x="827" y="4"/>
                      <a:pt x="727" y="25"/>
                      <a:pt x="637" y="62"/>
                    </a:cubicBezTo>
                    <a:cubicBezTo>
                      <a:pt x="629" y="65"/>
                      <a:pt x="621" y="69"/>
                      <a:pt x="614" y="71"/>
                    </a:cubicBezTo>
                    <a:cubicBezTo>
                      <a:pt x="495" y="127"/>
                      <a:pt x="391" y="215"/>
                      <a:pt x="319" y="334"/>
                    </a:cubicBezTo>
                    <a:cubicBezTo>
                      <a:pt x="215" y="502"/>
                      <a:pt x="231" y="655"/>
                      <a:pt x="243" y="806"/>
                    </a:cubicBezTo>
                    <a:cubicBezTo>
                      <a:pt x="244" y="831"/>
                      <a:pt x="246" y="856"/>
                      <a:pt x="248" y="879"/>
                    </a:cubicBezTo>
                    <a:cubicBezTo>
                      <a:pt x="250" y="930"/>
                      <a:pt x="254" y="986"/>
                      <a:pt x="236" y="1033"/>
                    </a:cubicBezTo>
                    <a:cubicBezTo>
                      <a:pt x="222" y="1070"/>
                      <a:pt x="163" y="1121"/>
                      <a:pt x="103" y="1193"/>
                    </a:cubicBezTo>
                    <a:cubicBezTo>
                      <a:pt x="62" y="1245"/>
                      <a:pt x="0" y="1324"/>
                      <a:pt x="2" y="1381"/>
                    </a:cubicBezTo>
                    <a:cubicBezTo>
                      <a:pt x="2" y="1392"/>
                      <a:pt x="6" y="1404"/>
                      <a:pt x="12" y="1413"/>
                    </a:cubicBezTo>
                    <a:cubicBezTo>
                      <a:pt x="48" y="1468"/>
                      <a:pt x="132" y="1518"/>
                      <a:pt x="152" y="1536"/>
                    </a:cubicBezTo>
                    <a:lnTo>
                      <a:pt x="153" y="1537"/>
                    </a:lnTo>
                    <a:cubicBezTo>
                      <a:pt x="157" y="1542"/>
                      <a:pt x="158" y="1552"/>
                      <a:pt x="162" y="1564"/>
                    </a:cubicBezTo>
                    <a:cubicBezTo>
                      <a:pt x="167" y="1594"/>
                      <a:pt x="173" y="1635"/>
                      <a:pt x="189" y="1635"/>
                    </a:cubicBezTo>
                    <a:cubicBezTo>
                      <a:pt x="268" y="1635"/>
                      <a:pt x="358" y="1625"/>
                      <a:pt x="444" y="1625"/>
                    </a:cubicBezTo>
                    <a:cubicBezTo>
                      <a:pt x="448" y="1625"/>
                      <a:pt x="452" y="1625"/>
                      <a:pt x="457" y="1625"/>
                    </a:cubicBezTo>
                    <a:cubicBezTo>
                      <a:pt x="457" y="1626"/>
                      <a:pt x="452" y="1635"/>
                      <a:pt x="448" y="1641"/>
                    </a:cubicBezTo>
                    <a:cubicBezTo>
                      <a:pt x="446" y="1645"/>
                      <a:pt x="445" y="1649"/>
                      <a:pt x="443" y="1650"/>
                    </a:cubicBezTo>
                    <a:cubicBezTo>
                      <a:pt x="414" y="1697"/>
                      <a:pt x="357" y="1737"/>
                      <a:pt x="307" y="1763"/>
                    </a:cubicBezTo>
                    <a:cubicBezTo>
                      <a:pt x="262" y="1786"/>
                      <a:pt x="213" y="1789"/>
                      <a:pt x="214" y="1849"/>
                    </a:cubicBezTo>
                    <a:cubicBezTo>
                      <a:pt x="214" y="1853"/>
                      <a:pt x="214" y="1858"/>
                      <a:pt x="215" y="1862"/>
                    </a:cubicBezTo>
                    <a:cubicBezTo>
                      <a:pt x="220" y="1932"/>
                      <a:pt x="260" y="2022"/>
                      <a:pt x="291" y="2085"/>
                    </a:cubicBezTo>
                    <a:cubicBezTo>
                      <a:pt x="311" y="2127"/>
                      <a:pt x="332" y="2170"/>
                      <a:pt x="381" y="2186"/>
                    </a:cubicBezTo>
                    <a:cubicBezTo>
                      <a:pt x="406" y="2195"/>
                      <a:pt x="432" y="2198"/>
                      <a:pt x="459" y="2198"/>
                    </a:cubicBezTo>
                    <a:cubicBezTo>
                      <a:pt x="492" y="2198"/>
                      <a:pt x="525" y="2194"/>
                      <a:pt x="556" y="2191"/>
                    </a:cubicBezTo>
                    <a:cubicBezTo>
                      <a:pt x="654" y="2186"/>
                      <a:pt x="749" y="2171"/>
                      <a:pt x="842" y="2147"/>
                    </a:cubicBezTo>
                    <a:cubicBezTo>
                      <a:pt x="970" y="2114"/>
                      <a:pt x="1091" y="2065"/>
                      <a:pt x="1205" y="2005"/>
                    </a:cubicBezTo>
                    <a:cubicBezTo>
                      <a:pt x="1270" y="1972"/>
                      <a:pt x="1334" y="1931"/>
                      <a:pt x="1391" y="1886"/>
                    </a:cubicBezTo>
                    <a:cubicBezTo>
                      <a:pt x="1433" y="1852"/>
                      <a:pt x="1473" y="1815"/>
                      <a:pt x="1510" y="1774"/>
                    </a:cubicBezTo>
                    <a:lnTo>
                      <a:pt x="1514" y="1769"/>
                    </a:lnTo>
                    <a:cubicBezTo>
                      <a:pt x="1547" y="1732"/>
                      <a:pt x="1577" y="1692"/>
                      <a:pt x="1604" y="1650"/>
                    </a:cubicBezTo>
                    <a:cubicBezTo>
                      <a:pt x="1764" y="1402"/>
                      <a:pt x="1805" y="1101"/>
                      <a:pt x="1773" y="806"/>
                    </a:cubicBezTo>
                    <a:cubicBezTo>
                      <a:pt x="1747" y="567"/>
                      <a:pt x="1651" y="340"/>
                      <a:pt x="1462" y="184"/>
                    </a:cubicBezTo>
                    <a:cubicBezTo>
                      <a:pt x="1321" y="69"/>
                      <a:pt x="1135" y="1"/>
                      <a:pt x="950" y="1"/>
                    </a:cubicBez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6" name="Google Shape;1240;p47">
                <a:extLst>
                  <a:ext uri="{FF2B5EF4-FFF2-40B4-BE49-F238E27FC236}">
                    <a16:creationId xmlns:a16="http://schemas.microsoft.com/office/drawing/2014/main" id="{C1C4A6A4-2985-DD49-3CB6-D1D76D7A211E}"/>
                  </a:ext>
                </a:extLst>
              </p:cNvPr>
              <p:cNvSpPr/>
              <p:nvPr/>
            </p:nvSpPr>
            <p:spPr>
              <a:xfrm>
                <a:off x="2244167" y="687581"/>
                <a:ext cx="92780" cy="92482"/>
              </a:xfrm>
              <a:custGeom>
                <a:avLst/>
                <a:gdLst/>
                <a:ahLst/>
                <a:cxnLst/>
                <a:rect l="l" t="t" r="r" b="b"/>
                <a:pathLst>
                  <a:path w="933" h="930" extrusionOk="0">
                    <a:moveTo>
                      <a:pt x="625" y="1"/>
                    </a:moveTo>
                    <a:cubicBezTo>
                      <a:pt x="625" y="1"/>
                      <a:pt x="353" y="16"/>
                      <a:pt x="177" y="313"/>
                    </a:cubicBezTo>
                    <a:cubicBezTo>
                      <a:pt x="1" y="610"/>
                      <a:pt x="36" y="929"/>
                      <a:pt x="36" y="929"/>
                    </a:cubicBezTo>
                    <a:lnTo>
                      <a:pt x="324" y="928"/>
                    </a:lnTo>
                    <a:lnTo>
                      <a:pt x="373" y="610"/>
                    </a:lnTo>
                    <a:lnTo>
                      <a:pt x="385" y="928"/>
                    </a:lnTo>
                    <a:lnTo>
                      <a:pt x="629" y="927"/>
                    </a:lnTo>
                    <a:lnTo>
                      <a:pt x="648" y="481"/>
                    </a:lnTo>
                    <a:lnTo>
                      <a:pt x="712" y="927"/>
                    </a:lnTo>
                    <a:lnTo>
                      <a:pt x="933" y="927"/>
                    </a:lnTo>
                    <a:lnTo>
                      <a:pt x="625" y="1"/>
                    </a:lnTo>
                    <a:close/>
                  </a:path>
                </a:pathLst>
              </a:custGeom>
              <a:solidFill>
                <a:schemeClr val="accent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7" name="Google Shape;1241;p47">
                <a:extLst>
                  <a:ext uri="{FF2B5EF4-FFF2-40B4-BE49-F238E27FC236}">
                    <a16:creationId xmlns:a16="http://schemas.microsoft.com/office/drawing/2014/main" id="{E8520084-E2F1-15DA-E552-5E5BF43A7FCF}"/>
                  </a:ext>
                </a:extLst>
              </p:cNvPr>
              <p:cNvSpPr/>
              <p:nvPr/>
            </p:nvSpPr>
            <p:spPr>
              <a:xfrm>
                <a:off x="2303335" y="663815"/>
                <a:ext cx="196001" cy="230905"/>
              </a:xfrm>
              <a:custGeom>
                <a:avLst/>
                <a:gdLst/>
                <a:ahLst/>
                <a:cxnLst/>
                <a:rect l="l" t="t" r="r" b="b"/>
                <a:pathLst>
                  <a:path w="1971" h="2322" extrusionOk="0">
                    <a:moveTo>
                      <a:pt x="704" y="0"/>
                    </a:moveTo>
                    <a:cubicBezTo>
                      <a:pt x="631" y="0"/>
                      <a:pt x="558" y="9"/>
                      <a:pt x="486" y="26"/>
                    </a:cubicBezTo>
                    <a:cubicBezTo>
                      <a:pt x="365" y="57"/>
                      <a:pt x="248" y="106"/>
                      <a:pt x="139" y="168"/>
                    </a:cubicBezTo>
                    <a:cubicBezTo>
                      <a:pt x="130" y="173"/>
                      <a:pt x="1" y="246"/>
                      <a:pt x="4" y="256"/>
                    </a:cubicBezTo>
                    <a:cubicBezTo>
                      <a:pt x="4" y="256"/>
                      <a:pt x="337" y="1165"/>
                      <a:pt x="338" y="1165"/>
                    </a:cubicBezTo>
                    <a:cubicBezTo>
                      <a:pt x="338" y="1165"/>
                      <a:pt x="338" y="1165"/>
                      <a:pt x="338" y="1165"/>
                    </a:cubicBezTo>
                    <a:lnTo>
                      <a:pt x="765" y="1830"/>
                    </a:lnTo>
                    <a:cubicBezTo>
                      <a:pt x="765" y="1830"/>
                      <a:pt x="989" y="2260"/>
                      <a:pt x="1193" y="2314"/>
                    </a:cubicBezTo>
                    <a:cubicBezTo>
                      <a:pt x="1212" y="2319"/>
                      <a:pt x="1230" y="2321"/>
                      <a:pt x="1246" y="2321"/>
                    </a:cubicBezTo>
                    <a:cubicBezTo>
                      <a:pt x="1296" y="2321"/>
                      <a:pt x="1334" y="2299"/>
                      <a:pt x="1388" y="2277"/>
                    </a:cubicBezTo>
                    <a:cubicBezTo>
                      <a:pt x="1874" y="2070"/>
                      <a:pt x="1970" y="1490"/>
                      <a:pt x="1870" y="1027"/>
                    </a:cubicBezTo>
                    <a:cubicBezTo>
                      <a:pt x="1848" y="928"/>
                      <a:pt x="1816" y="830"/>
                      <a:pt x="1774" y="736"/>
                    </a:cubicBezTo>
                    <a:cubicBezTo>
                      <a:pt x="1662" y="486"/>
                      <a:pt x="1493" y="279"/>
                      <a:pt x="1252" y="146"/>
                    </a:cubicBezTo>
                    <a:cubicBezTo>
                      <a:pt x="1086" y="56"/>
                      <a:pt x="895" y="0"/>
                      <a:pt x="704" y="0"/>
                    </a:cubicBezTo>
                    <a:close/>
                  </a:path>
                </a:pathLst>
              </a:custGeom>
              <a:solidFill>
                <a:schemeClr val="accent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8" name="Google Shape;1242;p47">
                <a:extLst>
                  <a:ext uri="{FF2B5EF4-FFF2-40B4-BE49-F238E27FC236}">
                    <a16:creationId xmlns:a16="http://schemas.microsoft.com/office/drawing/2014/main" id="{96A9D3E1-F2EF-6D9D-9B8F-80EC450E5236}"/>
                  </a:ext>
                </a:extLst>
              </p:cNvPr>
              <p:cNvSpPr/>
              <p:nvPr/>
            </p:nvSpPr>
            <p:spPr>
              <a:xfrm>
                <a:off x="2351366" y="789908"/>
                <a:ext cx="66030" cy="64339"/>
              </a:xfrm>
              <a:custGeom>
                <a:avLst/>
                <a:gdLst/>
                <a:ahLst/>
                <a:cxnLst/>
                <a:rect l="l" t="t" r="r" b="b"/>
                <a:pathLst>
                  <a:path w="664" h="647" extrusionOk="0">
                    <a:moveTo>
                      <a:pt x="352" y="1"/>
                    </a:moveTo>
                    <a:cubicBezTo>
                      <a:pt x="311" y="1"/>
                      <a:pt x="271" y="8"/>
                      <a:pt x="233" y="23"/>
                    </a:cubicBezTo>
                    <a:cubicBezTo>
                      <a:pt x="119" y="66"/>
                      <a:pt x="34" y="169"/>
                      <a:pt x="1" y="283"/>
                    </a:cubicBezTo>
                    <a:cubicBezTo>
                      <a:pt x="38" y="417"/>
                      <a:pt x="100" y="537"/>
                      <a:pt x="186" y="647"/>
                    </a:cubicBezTo>
                    <a:cubicBezTo>
                      <a:pt x="328" y="636"/>
                      <a:pt x="474" y="582"/>
                      <a:pt x="562" y="471"/>
                    </a:cubicBezTo>
                    <a:cubicBezTo>
                      <a:pt x="650" y="361"/>
                      <a:pt x="663" y="194"/>
                      <a:pt x="570" y="90"/>
                    </a:cubicBezTo>
                    <a:cubicBezTo>
                      <a:pt x="516" y="31"/>
                      <a:pt x="434" y="1"/>
                      <a:pt x="352" y="1"/>
                    </a:cubicBezTo>
                    <a:close/>
                  </a:path>
                </a:pathLst>
              </a:custGeom>
              <a:solidFill>
                <a:srgbClr val="FFDFD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49" name="Google Shape;1243;p47">
                <a:extLst>
                  <a:ext uri="{FF2B5EF4-FFF2-40B4-BE49-F238E27FC236}">
                    <a16:creationId xmlns:a16="http://schemas.microsoft.com/office/drawing/2014/main" id="{6799219D-058D-D7DE-4075-AF9B42CF719E}"/>
                  </a:ext>
                </a:extLst>
              </p:cNvPr>
              <p:cNvSpPr/>
              <p:nvPr/>
            </p:nvSpPr>
            <p:spPr>
              <a:xfrm>
                <a:off x="2382491" y="804625"/>
                <a:ext cx="8850" cy="30628"/>
              </a:xfrm>
              <a:custGeom>
                <a:avLst/>
                <a:gdLst/>
                <a:ahLst/>
                <a:cxnLst/>
                <a:rect l="l" t="t" r="r" b="b"/>
                <a:pathLst>
                  <a:path w="89" h="308" fill="none" extrusionOk="0">
                    <a:moveTo>
                      <a:pt x="66" y="307"/>
                    </a:moveTo>
                    <a:cubicBezTo>
                      <a:pt x="89" y="202"/>
                      <a:pt x="66" y="87"/>
                      <a:pt x="1" y="0"/>
                    </a:cubicBezTo>
                  </a:path>
                </a:pathLst>
              </a:custGeom>
              <a:solidFill>
                <a:schemeClr val="dk1"/>
              </a:solidFill>
              <a:ln w="150" cap="rnd" cmpd="sng">
                <a:solidFill>
                  <a:srgbClr val="390D0A"/>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0" name="Google Shape;1244;p47">
                <a:extLst>
                  <a:ext uri="{FF2B5EF4-FFF2-40B4-BE49-F238E27FC236}">
                    <a16:creationId xmlns:a16="http://schemas.microsoft.com/office/drawing/2014/main" id="{E404876B-9725-4CEF-6409-E9878D66F465}"/>
                  </a:ext>
                </a:extLst>
              </p:cNvPr>
              <p:cNvSpPr/>
              <p:nvPr/>
            </p:nvSpPr>
            <p:spPr>
              <a:xfrm>
                <a:off x="2371354" y="817354"/>
                <a:ext cx="17502" cy="10143"/>
              </a:xfrm>
              <a:custGeom>
                <a:avLst/>
                <a:gdLst/>
                <a:ahLst/>
                <a:cxnLst/>
                <a:rect l="l" t="t" r="r" b="b"/>
                <a:pathLst>
                  <a:path w="176" h="102" fill="none" extrusionOk="0">
                    <a:moveTo>
                      <a:pt x="175" y="1"/>
                    </a:moveTo>
                    <a:cubicBezTo>
                      <a:pt x="100" y="32"/>
                      <a:pt x="60" y="47"/>
                      <a:pt x="1" y="101"/>
                    </a:cubicBezTo>
                  </a:path>
                </a:pathLst>
              </a:custGeom>
              <a:solidFill>
                <a:schemeClr val="dk1"/>
              </a:solidFill>
              <a:ln w="150" cap="rnd" cmpd="sng">
                <a:solidFill>
                  <a:srgbClr val="390D0A"/>
                </a:solidFill>
                <a:prstDash val="solid"/>
                <a:round/>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1" name="Google Shape;1245;p47">
                <a:extLst>
                  <a:ext uri="{FF2B5EF4-FFF2-40B4-BE49-F238E27FC236}">
                    <a16:creationId xmlns:a16="http://schemas.microsoft.com/office/drawing/2014/main" id="{BFC80FA4-56A8-4306-88F0-E957EB5E84B7}"/>
                  </a:ext>
                </a:extLst>
              </p:cNvPr>
              <p:cNvSpPr/>
              <p:nvPr/>
            </p:nvSpPr>
            <p:spPr>
              <a:xfrm>
                <a:off x="2265050" y="855043"/>
                <a:ext cx="29833" cy="7359"/>
              </a:xfrm>
              <a:custGeom>
                <a:avLst/>
                <a:gdLst/>
                <a:ahLst/>
                <a:cxnLst/>
                <a:rect l="l" t="t" r="r" b="b"/>
                <a:pathLst>
                  <a:path w="300" h="74" extrusionOk="0">
                    <a:moveTo>
                      <a:pt x="20" y="1"/>
                    </a:moveTo>
                    <a:cubicBezTo>
                      <a:pt x="13" y="1"/>
                      <a:pt x="7" y="2"/>
                      <a:pt x="0" y="4"/>
                    </a:cubicBezTo>
                    <a:cubicBezTo>
                      <a:pt x="5" y="33"/>
                      <a:pt x="11" y="74"/>
                      <a:pt x="28" y="74"/>
                    </a:cubicBezTo>
                    <a:cubicBezTo>
                      <a:pt x="107" y="74"/>
                      <a:pt x="196" y="64"/>
                      <a:pt x="282" y="64"/>
                    </a:cubicBezTo>
                    <a:cubicBezTo>
                      <a:pt x="286" y="64"/>
                      <a:pt x="290" y="64"/>
                      <a:pt x="295" y="64"/>
                    </a:cubicBezTo>
                    <a:cubicBezTo>
                      <a:pt x="300" y="50"/>
                      <a:pt x="278" y="41"/>
                      <a:pt x="259" y="37"/>
                    </a:cubicBezTo>
                    <a:cubicBezTo>
                      <a:pt x="191" y="24"/>
                      <a:pt x="120" y="16"/>
                      <a:pt x="51" y="5"/>
                    </a:cubicBezTo>
                    <a:cubicBezTo>
                      <a:pt x="41" y="3"/>
                      <a:pt x="31" y="1"/>
                      <a:pt x="20" y="1"/>
                    </a:cubicBezTo>
                    <a:close/>
                  </a:path>
                </a:pathLst>
              </a:custGeom>
              <a:solidFill>
                <a:schemeClr val="accent4"/>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2" name="Google Shape;1246;p47">
                <a:extLst>
                  <a:ext uri="{FF2B5EF4-FFF2-40B4-BE49-F238E27FC236}">
                    <a16:creationId xmlns:a16="http://schemas.microsoft.com/office/drawing/2014/main" id="{4B89C1C9-578F-E514-8172-D074468BB7E9}"/>
                  </a:ext>
                </a:extLst>
              </p:cNvPr>
              <p:cNvSpPr/>
              <p:nvPr/>
            </p:nvSpPr>
            <p:spPr>
              <a:xfrm>
                <a:off x="2270221" y="862799"/>
                <a:ext cx="24562" cy="22573"/>
              </a:xfrm>
              <a:custGeom>
                <a:avLst/>
                <a:gdLst/>
                <a:ahLst/>
                <a:cxnLst/>
                <a:rect l="l" t="t" r="r" b="b"/>
                <a:pathLst>
                  <a:path w="247" h="227" extrusionOk="0">
                    <a:moveTo>
                      <a:pt x="236" y="1"/>
                    </a:moveTo>
                    <a:cubicBezTo>
                      <a:pt x="233" y="5"/>
                      <a:pt x="232" y="9"/>
                      <a:pt x="231" y="10"/>
                    </a:cubicBezTo>
                    <a:cubicBezTo>
                      <a:pt x="201" y="57"/>
                      <a:pt x="144" y="97"/>
                      <a:pt x="95" y="123"/>
                    </a:cubicBezTo>
                    <a:cubicBezTo>
                      <a:pt x="50" y="146"/>
                      <a:pt x="0" y="149"/>
                      <a:pt x="2" y="209"/>
                    </a:cubicBezTo>
                    <a:cubicBezTo>
                      <a:pt x="2" y="213"/>
                      <a:pt x="2" y="218"/>
                      <a:pt x="3" y="222"/>
                    </a:cubicBezTo>
                    <a:cubicBezTo>
                      <a:pt x="9" y="225"/>
                      <a:pt x="17" y="227"/>
                      <a:pt x="25" y="227"/>
                    </a:cubicBezTo>
                    <a:cubicBezTo>
                      <a:pt x="38" y="227"/>
                      <a:pt x="51" y="222"/>
                      <a:pt x="62" y="216"/>
                    </a:cubicBezTo>
                    <a:cubicBezTo>
                      <a:pt x="91" y="204"/>
                      <a:pt x="118" y="187"/>
                      <a:pt x="140" y="167"/>
                    </a:cubicBezTo>
                    <a:cubicBezTo>
                      <a:pt x="181" y="131"/>
                      <a:pt x="215" y="85"/>
                      <a:pt x="233" y="33"/>
                    </a:cubicBezTo>
                    <a:cubicBezTo>
                      <a:pt x="236" y="25"/>
                      <a:pt x="247" y="7"/>
                      <a:pt x="236" y="1"/>
                    </a:cubicBezTo>
                    <a:close/>
                  </a:path>
                </a:pathLst>
              </a:custGeom>
              <a:solidFill>
                <a:schemeClr val="accent4"/>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3" name="Google Shape;1247;p47">
                <a:extLst>
                  <a:ext uri="{FF2B5EF4-FFF2-40B4-BE49-F238E27FC236}">
                    <a16:creationId xmlns:a16="http://schemas.microsoft.com/office/drawing/2014/main" id="{1F1194C4-11FE-5D4F-85FF-099557B9FB51}"/>
                  </a:ext>
                </a:extLst>
              </p:cNvPr>
              <p:cNvSpPr/>
              <p:nvPr/>
            </p:nvSpPr>
            <p:spPr>
              <a:xfrm>
                <a:off x="2264950" y="837541"/>
                <a:ext cx="10640" cy="11336"/>
              </a:xfrm>
              <a:custGeom>
                <a:avLst/>
                <a:gdLst/>
                <a:ahLst/>
                <a:cxnLst/>
                <a:rect l="l" t="t" r="r" b="b"/>
                <a:pathLst>
                  <a:path w="107" h="114" extrusionOk="0">
                    <a:moveTo>
                      <a:pt x="56" y="1"/>
                    </a:moveTo>
                    <a:cubicBezTo>
                      <a:pt x="55" y="1"/>
                      <a:pt x="54" y="3"/>
                      <a:pt x="56" y="5"/>
                    </a:cubicBezTo>
                    <a:cubicBezTo>
                      <a:pt x="62" y="7"/>
                      <a:pt x="68" y="12"/>
                      <a:pt x="72" y="18"/>
                    </a:cubicBezTo>
                    <a:cubicBezTo>
                      <a:pt x="83" y="35"/>
                      <a:pt x="98" y="83"/>
                      <a:pt x="66" y="84"/>
                    </a:cubicBezTo>
                    <a:cubicBezTo>
                      <a:pt x="53" y="84"/>
                      <a:pt x="22" y="77"/>
                      <a:pt x="7" y="74"/>
                    </a:cubicBezTo>
                    <a:lnTo>
                      <a:pt x="7" y="74"/>
                    </a:lnTo>
                    <a:lnTo>
                      <a:pt x="6" y="73"/>
                    </a:lnTo>
                    <a:lnTo>
                      <a:pt x="6" y="74"/>
                    </a:lnTo>
                    <a:lnTo>
                      <a:pt x="6" y="74"/>
                    </a:lnTo>
                    <a:cubicBezTo>
                      <a:pt x="6" y="74"/>
                      <a:pt x="6" y="74"/>
                      <a:pt x="5" y="73"/>
                    </a:cubicBezTo>
                    <a:lnTo>
                      <a:pt x="3" y="73"/>
                    </a:lnTo>
                    <a:cubicBezTo>
                      <a:pt x="1" y="73"/>
                      <a:pt x="0" y="76"/>
                      <a:pt x="1" y="78"/>
                    </a:cubicBezTo>
                    <a:lnTo>
                      <a:pt x="21" y="113"/>
                    </a:lnTo>
                    <a:cubicBezTo>
                      <a:pt x="21" y="113"/>
                      <a:pt x="22" y="114"/>
                      <a:pt x="22" y="114"/>
                    </a:cubicBezTo>
                    <a:cubicBezTo>
                      <a:pt x="24" y="114"/>
                      <a:pt x="26" y="112"/>
                      <a:pt x="25" y="110"/>
                    </a:cubicBezTo>
                    <a:lnTo>
                      <a:pt x="9" y="78"/>
                    </a:lnTo>
                    <a:lnTo>
                      <a:pt x="9" y="78"/>
                    </a:lnTo>
                    <a:cubicBezTo>
                      <a:pt x="25" y="81"/>
                      <a:pt x="53" y="87"/>
                      <a:pt x="65" y="87"/>
                    </a:cubicBezTo>
                    <a:cubicBezTo>
                      <a:pt x="107" y="85"/>
                      <a:pt x="83" y="10"/>
                      <a:pt x="56" y="1"/>
                    </a:cubicBezTo>
                    <a:cubicBezTo>
                      <a:pt x="56" y="1"/>
                      <a:pt x="56" y="1"/>
                      <a:pt x="56" y="1"/>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4" name="Google Shape;1248;p47">
                <a:extLst>
                  <a:ext uri="{FF2B5EF4-FFF2-40B4-BE49-F238E27FC236}">
                    <a16:creationId xmlns:a16="http://schemas.microsoft.com/office/drawing/2014/main" id="{8527978F-51DD-0508-BD6F-BCE2B5A83E55}"/>
                  </a:ext>
                </a:extLst>
              </p:cNvPr>
              <p:cNvSpPr/>
              <p:nvPr/>
            </p:nvSpPr>
            <p:spPr>
              <a:xfrm>
                <a:off x="2283944" y="801344"/>
                <a:ext cx="14419" cy="13624"/>
              </a:xfrm>
              <a:custGeom>
                <a:avLst/>
                <a:gdLst/>
                <a:ahLst/>
                <a:cxnLst/>
                <a:rect l="l" t="t" r="r" b="b"/>
                <a:pathLst>
                  <a:path w="145" h="137" extrusionOk="0">
                    <a:moveTo>
                      <a:pt x="72" y="0"/>
                    </a:moveTo>
                    <a:cubicBezTo>
                      <a:pt x="38" y="0"/>
                      <a:pt x="10" y="26"/>
                      <a:pt x="6" y="60"/>
                    </a:cubicBezTo>
                    <a:cubicBezTo>
                      <a:pt x="1" y="99"/>
                      <a:pt x="28" y="132"/>
                      <a:pt x="66" y="136"/>
                    </a:cubicBezTo>
                    <a:cubicBezTo>
                      <a:pt x="69" y="136"/>
                      <a:pt x="72" y="136"/>
                      <a:pt x="75" y="136"/>
                    </a:cubicBezTo>
                    <a:cubicBezTo>
                      <a:pt x="109" y="136"/>
                      <a:pt x="137" y="111"/>
                      <a:pt x="141" y="76"/>
                    </a:cubicBezTo>
                    <a:cubicBezTo>
                      <a:pt x="145" y="38"/>
                      <a:pt x="118" y="5"/>
                      <a:pt x="82" y="1"/>
                    </a:cubicBezTo>
                    <a:cubicBezTo>
                      <a:pt x="79" y="1"/>
                      <a:pt x="75" y="0"/>
                      <a:pt x="72" y="0"/>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5" name="Google Shape;1249;p47">
                <a:extLst>
                  <a:ext uri="{FF2B5EF4-FFF2-40B4-BE49-F238E27FC236}">
                    <a16:creationId xmlns:a16="http://schemas.microsoft.com/office/drawing/2014/main" id="{FE56FA37-E02C-7A50-9C4E-F0C33273D339}"/>
                  </a:ext>
                </a:extLst>
              </p:cNvPr>
              <p:cNvSpPr/>
              <p:nvPr/>
            </p:nvSpPr>
            <p:spPr>
              <a:xfrm>
                <a:off x="2330881" y="763655"/>
                <a:ext cx="34606" cy="66229"/>
              </a:xfrm>
              <a:custGeom>
                <a:avLst/>
                <a:gdLst/>
                <a:ahLst/>
                <a:cxnLst/>
                <a:rect l="l" t="t" r="r" b="b"/>
                <a:pathLst>
                  <a:path w="348" h="666" extrusionOk="0">
                    <a:moveTo>
                      <a:pt x="128" y="1"/>
                    </a:moveTo>
                    <a:cubicBezTo>
                      <a:pt x="84" y="1"/>
                      <a:pt x="44" y="21"/>
                      <a:pt x="25" y="71"/>
                    </a:cubicBezTo>
                    <a:cubicBezTo>
                      <a:pt x="1" y="140"/>
                      <a:pt x="20" y="235"/>
                      <a:pt x="29" y="304"/>
                    </a:cubicBezTo>
                    <a:cubicBezTo>
                      <a:pt x="42" y="407"/>
                      <a:pt x="63" y="532"/>
                      <a:pt x="119" y="623"/>
                    </a:cubicBezTo>
                    <a:cubicBezTo>
                      <a:pt x="133" y="645"/>
                      <a:pt x="155" y="665"/>
                      <a:pt x="181" y="665"/>
                    </a:cubicBezTo>
                    <a:cubicBezTo>
                      <a:pt x="188" y="665"/>
                      <a:pt x="194" y="664"/>
                      <a:pt x="202" y="661"/>
                    </a:cubicBezTo>
                    <a:cubicBezTo>
                      <a:pt x="203" y="661"/>
                      <a:pt x="204" y="660"/>
                      <a:pt x="206" y="659"/>
                    </a:cubicBezTo>
                    <a:cubicBezTo>
                      <a:pt x="221" y="651"/>
                      <a:pt x="234" y="636"/>
                      <a:pt x="243" y="621"/>
                    </a:cubicBezTo>
                    <a:cubicBezTo>
                      <a:pt x="270" y="577"/>
                      <a:pt x="270" y="525"/>
                      <a:pt x="279" y="475"/>
                    </a:cubicBezTo>
                    <a:cubicBezTo>
                      <a:pt x="289" y="423"/>
                      <a:pt x="303" y="371"/>
                      <a:pt x="322" y="319"/>
                    </a:cubicBezTo>
                    <a:cubicBezTo>
                      <a:pt x="348" y="245"/>
                      <a:pt x="333" y="152"/>
                      <a:pt x="291" y="87"/>
                    </a:cubicBezTo>
                    <a:cubicBezTo>
                      <a:pt x="259" y="40"/>
                      <a:pt x="189" y="1"/>
                      <a:pt x="128" y="1"/>
                    </a:cubicBezTo>
                    <a:close/>
                  </a:path>
                </a:pathLst>
              </a:custGeom>
              <a:solidFill>
                <a:schemeClr val="accent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6" name="Google Shape;1250;p47">
                <a:extLst>
                  <a:ext uri="{FF2B5EF4-FFF2-40B4-BE49-F238E27FC236}">
                    <a16:creationId xmlns:a16="http://schemas.microsoft.com/office/drawing/2014/main" id="{CEF90704-C425-DF84-66CA-D56ACD72E2DB}"/>
                  </a:ext>
                </a:extLst>
              </p:cNvPr>
              <p:cNvSpPr/>
              <p:nvPr/>
            </p:nvSpPr>
            <p:spPr>
              <a:xfrm>
                <a:off x="2430323" y="630402"/>
                <a:ext cx="124701" cy="134745"/>
              </a:xfrm>
              <a:custGeom>
                <a:avLst/>
                <a:gdLst/>
                <a:ahLst/>
                <a:cxnLst/>
                <a:rect l="l" t="t" r="r" b="b"/>
                <a:pathLst>
                  <a:path w="1254" h="1355" extrusionOk="0">
                    <a:moveTo>
                      <a:pt x="401" y="1"/>
                    </a:moveTo>
                    <a:cubicBezTo>
                      <a:pt x="308" y="1"/>
                      <a:pt x="214" y="28"/>
                      <a:pt x="144" y="90"/>
                    </a:cubicBezTo>
                    <a:cubicBezTo>
                      <a:pt x="43" y="178"/>
                      <a:pt x="7" y="320"/>
                      <a:pt x="6" y="451"/>
                    </a:cubicBezTo>
                    <a:cubicBezTo>
                      <a:pt x="0" y="833"/>
                      <a:pt x="294" y="1355"/>
                      <a:pt x="717" y="1355"/>
                    </a:cubicBezTo>
                    <a:cubicBezTo>
                      <a:pt x="733" y="1355"/>
                      <a:pt x="750" y="1354"/>
                      <a:pt x="767" y="1352"/>
                    </a:cubicBezTo>
                    <a:cubicBezTo>
                      <a:pt x="907" y="1338"/>
                      <a:pt x="1041" y="1265"/>
                      <a:pt x="1121" y="1151"/>
                    </a:cubicBezTo>
                    <a:cubicBezTo>
                      <a:pt x="1246" y="978"/>
                      <a:pt x="1253" y="735"/>
                      <a:pt x="1167" y="538"/>
                    </a:cubicBezTo>
                    <a:cubicBezTo>
                      <a:pt x="1082" y="341"/>
                      <a:pt x="912" y="190"/>
                      <a:pt x="721" y="92"/>
                    </a:cubicBezTo>
                    <a:cubicBezTo>
                      <a:pt x="631" y="45"/>
                      <a:pt x="533" y="7"/>
                      <a:pt x="430" y="1"/>
                    </a:cubicBezTo>
                    <a:cubicBezTo>
                      <a:pt x="420" y="1"/>
                      <a:pt x="411" y="1"/>
                      <a:pt x="401" y="1"/>
                    </a:cubicBezTo>
                    <a:close/>
                  </a:path>
                </a:pathLst>
              </a:custGeom>
              <a:solidFill>
                <a:schemeClr val="accent5"/>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7" name="Google Shape;1251;p47">
                <a:extLst>
                  <a:ext uri="{FF2B5EF4-FFF2-40B4-BE49-F238E27FC236}">
                    <a16:creationId xmlns:a16="http://schemas.microsoft.com/office/drawing/2014/main" id="{3C9374D5-5F47-3383-AC04-346C197C9677}"/>
                  </a:ext>
                </a:extLst>
              </p:cNvPr>
              <p:cNvSpPr/>
              <p:nvPr/>
            </p:nvSpPr>
            <p:spPr>
              <a:xfrm>
                <a:off x="2317257" y="893328"/>
                <a:ext cx="142402" cy="90493"/>
              </a:xfrm>
              <a:custGeom>
                <a:avLst/>
                <a:gdLst/>
                <a:ahLst/>
                <a:cxnLst/>
                <a:rect l="l" t="t" r="r" b="b"/>
                <a:pathLst>
                  <a:path w="1432" h="910" extrusionOk="0">
                    <a:moveTo>
                      <a:pt x="1214" y="0"/>
                    </a:moveTo>
                    <a:cubicBezTo>
                      <a:pt x="1160" y="0"/>
                      <a:pt x="1117" y="39"/>
                      <a:pt x="1117" y="39"/>
                    </a:cubicBezTo>
                    <a:lnTo>
                      <a:pt x="1152" y="104"/>
                    </a:lnTo>
                    <a:cubicBezTo>
                      <a:pt x="1152" y="104"/>
                      <a:pt x="1023" y="303"/>
                      <a:pt x="638" y="379"/>
                    </a:cubicBezTo>
                    <a:cubicBezTo>
                      <a:pt x="388" y="428"/>
                      <a:pt x="274" y="437"/>
                      <a:pt x="224" y="437"/>
                    </a:cubicBezTo>
                    <a:cubicBezTo>
                      <a:pt x="197" y="437"/>
                      <a:pt x="189" y="434"/>
                      <a:pt x="189" y="434"/>
                    </a:cubicBezTo>
                    <a:lnTo>
                      <a:pt x="178" y="366"/>
                    </a:lnTo>
                    <a:cubicBezTo>
                      <a:pt x="178" y="366"/>
                      <a:pt x="177" y="366"/>
                      <a:pt x="176" y="366"/>
                    </a:cubicBezTo>
                    <a:cubicBezTo>
                      <a:pt x="160" y="366"/>
                      <a:pt x="70" y="372"/>
                      <a:pt x="37" y="507"/>
                    </a:cubicBezTo>
                    <a:cubicBezTo>
                      <a:pt x="1" y="654"/>
                      <a:pt x="175" y="910"/>
                      <a:pt x="175" y="910"/>
                    </a:cubicBezTo>
                    <a:cubicBezTo>
                      <a:pt x="175" y="910"/>
                      <a:pt x="723" y="900"/>
                      <a:pt x="1087" y="641"/>
                    </a:cubicBezTo>
                    <a:cubicBezTo>
                      <a:pt x="1389" y="427"/>
                      <a:pt x="1406" y="408"/>
                      <a:pt x="1403" y="408"/>
                    </a:cubicBezTo>
                    <a:cubicBezTo>
                      <a:pt x="1403" y="408"/>
                      <a:pt x="1401" y="409"/>
                      <a:pt x="1401" y="409"/>
                    </a:cubicBezTo>
                    <a:cubicBezTo>
                      <a:pt x="1401" y="409"/>
                      <a:pt x="1431" y="63"/>
                      <a:pt x="1246" y="5"/>
                    </a:cubicBezTo>
                    <a:cubicBezTo>
                      <a:pt x="1235" y="2"/>
                      <a:pt x="1224" y="0"/>
                      <a:pt x="1214" y="0"/>
                    </a:cubicBezTo>
                    <a:close/>
                  </a:path>
                </a:pathLst>
              </a:custGeom>
              <a:solidFill>
                <a:schemeClr val="lt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8" name="Google Shape;1252;p47">
                <a:extLst>
                  <a:ext uri="{FF2B5EF4-FFF2-40B4-BE49-F238E27FC236}">
                    <a16:creationId xmlns:a16="http://schemas.microsoft.com/office/drawing/2014/main" id="{F24DA2F7-1DF9-B618-4616-3ABC0E3989FF}"/>
                  </a:ext>
                </a:extLst>
              </p:cNvPr>
              <p:cNvSpPr/>
              <p:nvPr/>
            </p:nvSpPr>
            <p:spPr>
              <a:xfrm>
                <a:off x="1949618" y="583067"/>
                <a:ext cx="269489" cy="258948"/>
              </a:xfrm>
              <a:custGeom>
                <a:avLst/>
                <a:gdLst/>
                <a:ahLst/>
                <a:cxnLst/>
                <a:rect l="l" t="t" r="r" b="b"/>
                <a:pathLst>
                  <a:path w="2710" h="2604" extrusionOk="0">
                    <a:moveTo>
                      <a:pt x="306" y="1"/>
                    </a:moveTo>
                    <a:cubicBezTo>
                      <a:pt x="138" y="1"/>
                      <a:pt x="0" y="138"/>
                      <a:pt x="0" y="306"/>
                    </a:cubicBezTo>
                    <a:lnTo>
                      <a:pt x="0" y="1431"/>
                    </a:lnTo>
                    <a:cubicBezTo>
                      <a:pt x="0" y="1600"/>
                      <a:pt x="138" y="1737"/>
                      <a:pt x="306" y="1737"/>
                    </a:cubicBezTo>
                    <a:lnTo>
                      <a:pt x="1587" y="1737"/>
                    </a:lnTo>
                    <a:lnTo>
                      <a:pt x="2710" y="2603"/>
                    </a:lnTo>
                    <a:lnTo>
                      <a:pt x="2710" y="2603"/>
                    </a:lnTo>
                    <a:lnTo>
                      <a:pt x="2285" y="1737"/>
                    </a:lnTo>
                    <a:lnTo>
                      <a:pt x="2374" y="1737"/>
                    </a:lnTo>
                    <a:cubicBezTo>
                      <a:pt x="2543" y="1737"/>
                      <a:pt x="2680" y="1600"/>
                      <a:pt x="2680" y="1431"/>
                    </a:cubicBezTo>
                    <a:lnTo>
                      <a:pt x="2680" y="306"/>
                    </a:lnTo>
                    <a:cubicBezTo>
                      <a:pt x="2680" y="137"/>
                      <a:pt x="2543" y="1"/>
                      <a:pt x="2374" y="1"/>
                    </a:cubicBezTo>
                    <a:close/>
                  </a:path>
                </a:pathLst>
              </a:custGeom>
              <a:solidFill>
                <a:schemeClr val="accent6"/>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59" name="Google Shape;1253;p47">
                <a:extLst>
                  <a:ext uri="{FF2B5EF4-FFF2-40B4-BE49-F238E27FC236}">
                    <a16:creationId xmlns:a16="http://schemas.microsoft.com/office/drawing/2014/main" id="{30B6F835-6807-E73E-0970-3CD2F68891D4}"/>
                  </a:ext>
                </a:extLst>
              </p:cNvPr>
              <p:cNvSpPr/>
              <p:nvPr/>
            </p:nvSpPr>
            <p:spPr>
              <a:xfrm>
                <a:off x="2123742" y="655064"/>
                <a:ext cx="19988" cy="19889"/>
              </a:xfrm>
              <a:custGeom>
                <a:avLst/>
                <a:gdLst/>
                <a:ahLst/>
                <a:cxnLst/>
                <a:rect l="l" t="t" r="r" b="b"/>
                <a:pathLst>
                  <a:path w="201" h="200" extrusionOk="0">
                    <a:moveTo>
                      <a:pt x="100" y="0"/>
                    </a:moveTo>
                    <a:cubicBezTo>
                      <a:pt x="46" y="0"/>
                      <a:pt x="0" y="44"/>
                      <a:pt x="0" y="100"/>
                    </a:cubicBezTo>
                    <a:cubicBezTo>
                      <a:pt x="0" y="156"/>
                      <a:pt x="46" y="199"/>
                      <a:pt x="100" y="199"/>
                    </a:cubicBezTo>
                    <a:cubicBezTo>
                      <a:pt x="156" y="199"/>
                      <a:pt x="200" y="155"/>
                      <a:pt x="200" y="100"/>
                    </a:cubicBezTo>
                    <a:cubicBezTo>
                      <a:pt x="200" y="45"/>
                      <a:pt x="154" y="0"/>
                      <a:pt x="100" y="0"/>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60" name="Google Shape;1254;p47">
                <a:extLst>
                  <a:ext uri="{FF2B5EF4-FFF2-40B4-BE49-F238E27FC236}">
                    <a16:creationId xmlns:a16="http://schemas.microsoft.com/office/drawing/2014/main" id="{D258C462-4936-1A43-A54E-7F545F63852A}"/>
                  </a:ext>
                </a:extLst>
              </p:cNvPr>
              <p:cNvSpPr/>
              <p:nvPr/>
            </p:nvSpPr>
            <p:spPr>
              <a:xfrm>
                <a:off x="2070540" y="655064"/>
                <a:ext cx="19888" cy="19889"/>
              </a:xfrm>
              <a:custGeom>
                <a:avLst/>
                <a:gdLst/>
                <a:ahLst/>
                <a:cxnLst/>
                <a:rect l="l" t="t" r="r" b="b"/>
                <a:pathLst>
                  <a:path w="200" h="200" extrusionOk="0">
                    <a:moveTo>
                      <a:pt x="100" y="0"/>
                    </a:moveTo>
                    <a:cubicBezTo>
                      <a:pt x="46" y="0"/>
                      <a:pt x="0" y="44"/>
                      <a:pt x="0" y="100"/>
                    </a:cubicBezTo>
                    <a:cubicBezTo>
                      <a:pt x="0" y="156"/>
                      <a:pt x="46" y="199"/>
                      <a:pt x="100" y="199"/>
                    </a:cubicBezTo>
                    <a:cubicBezTo>
                      <a:pt x="156" y="199"/>
                      <a:pt x="199" y="155"/>
                      <a:pt x="199" y="100"/>
                    </a:cubicBezTo>
                    <a:cubicBezTo>
                      <a:pt x="199" y="45"/>
                      <a:pt x="155" y="0"/>
                      <a:pt x="100" y="0"/>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sp>
            <p:nvSpPr>
              <p:cNvPr id="61" name="Google Shape;1255;p47">
                <a:extLst>
                  <a:ext uri="{FF2B5EF4-FFF2-40B4-BE49-F238E27FC236}">
                    <a16:creationId xmlns:a16="http://schemas.microsoft.com/office/drawing/2014/main" id="{11085C89-9577-07A8-FA99-BB60BA5DBA3F}"/>
                  </a:ext>
                </a:extLst>
              </p:cNvPr>
              <p:cNvSpPr/>
              <p:nvPr/>
            </p:nvSpPr>
            <p:spPr>
              <a:xfrm>
                <a:off x="2017338" y="655064"/>
                <a:ext cx="19888" cy="19889"/>
              </a:xfrm>
              <a:custGeom>
                <a:avLst/>
                <a:gdLst/>
                <a:ahLst/>
                <a:cxnLst/>
                <a:rect l="l" t="t" r="r" b="b"/>
                <a:pathLst>
                  <a:path w="200" h="200" extrusionOk="0">
                    <a:moveTo>
                      <a:pt x="100" y="0"/>
                    </a:moveTo>
                    <a:cubicBezTo>
                      <a:pt x="45" y="0"/>
                      <a:pt x="0" y="44"/>
                      <a:pt x="0" y="100"/>
                    </a:cubicBezTo>
                    <a:cubicBezTo>
                      <a:pt x="0" y="156"/>
                      <a:pt x="45" y="199"/>
                      <a:pt x="100" y="199"/>
                    </a:cubicBezTo>
                    <a:cubicBezTo>
                      <a:pt x="156" y="199"/>
                      <a:pt x="199" y="155"/>
                      <a:pt x="199" y="100"/>
                    </a:cubicBezTo>
                    <a:cubicBezTo>
                      <a:pt x="199" y="45"/>
                      <a:pt x="154" y="0"/>
                      <a:pt x="100" y="0"/>
                    </a:cubicBezTo>
                    <a:close/>
                  </a:path>
                </a:pathLst>
              </a:cu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97"/>
        <p:cNvGrpSpPr/>
        <p:nvPr/>
      </p:nvGrpSpPr>
      <p:grpSpPr>
        <a:xfrm>
          <a:off x="0" y="0"/>
          <a:ext cx="0" cy="0"/>
          <a:chOff x="0" y="0"/>
          <a:chExt cx="0" cy="0"/>
        </a:xfrm>
      </p:grpSpPr>
      <p:sp>
        <p:nvSpPr>
          <p:cNvPr id="3199" name="Google Shape;3199;p57"/>
          <p:cNvSpPr txBox="1">
            <a:spLocks noGrp="1"/>
          </p:cNvSpPr>
          <p:nvPr>
            <p:ph type="title"/>
          </p:nvPr>
        </p:nvSpPr>
        <p:spPr>
          <a:xfrm>
            <a:off x="3664103" y="272059"/>
            <a:ext cx="4752386" cy="100680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5000" dirty="0"/>
              <a:t>Introduction</a:t>
            </a:r>
          </a:p>
        </p:txBody>
      </p:sp>
      <p:sp>
        <p:nvSpPr>
          <p:cNvPr id="3200" name="Google Shape;3200;p57"/>
          <p:cNvSpPr txBox="1">
            <a:spLocks noGrp="1"/>
          </p:cNvSpPr>
          <p:nvPr>
            <p:ph type="subTitle" idx="1"/>
          </p:nvPr>
        </p:nvSpPr>
        <p:spPr>
          <a:xfrm>
            <a:off x="3495841" y="1205039"/>
            <a:ext cx="5210161" cy="100680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sz="1600" dirty="0"/>
              <a:t>The Winter 2025 Glasgow Conference seeks to solve Scotland's underrepresentation challenge in women's football programs (Conference Alert, 2025). The event will target two main goals: recognizing female sports barriers and then creating specific plans to implement gender equality (Sonia and </a:t>
            </a:r>
            <a:r>
              <a:rPr lang="en-US" sz="1600" dirty="0" err="1"/>
              <a:t>Vasilica</a:t>
            </a:r>
            <a:r>
              <a:rPr lang="en-US" sz="1600" dirty="0"/>
              <a:t>, 2019). Through implementing Equality Diversity and Inclusion (EDI) programs in women's sports we aim to advance empowerment opportunities for athletes, coaches and policymakers (Burton, 2019). They will lead changes toward inclusive development in Scottish football and across broader sports systems (Valenti, </a:t>
            </a:r>
            <a:r>
              <a:rPr lang="en-US" sz="1600" dirty="0" err="1"/>
              <a:t>Scelles</a:t>
            </a:r>
            <a:r>
              <a:rPr lang="en-US" sz="1600" dirty="0"/>
              <a:t> and Morrow, 2018).</a:t>
            </a:r>
            <a:endParaRPr sz="1600" dirty="0"/>
          </a:p>
        </p:txBody>
      </p:sp>
      <p:sp>
        <p:nvSpPr>
          <p:cNvPr id="3259" name="Google Shape;3259;p57"/>
          <p:cNvSpPr/>
          <p:nvPr/>
        </p:nvSpPr>
        <p:spPr>
          <a:xfrm rot="-312797">
            <a:off x="6136650" y="3975515"/>
            <a:ext cx="2794154" cy="913636"/>
          </a:xfrm>
          <a:custGeom>
            <a:avLst/>
            <a:gdLst/>
            <a:ahLst/>
            <a:cxnLst/>
            <a:rect l="l" t="t" r="r" b="b"/>
            <a:pathLst>
              <a:path w="145078" h="36544" extrusionOk="0">
                <a:moveTo>
                  <a:pt x="0" y="36544"/>
                </a:moveTo>
                <a:cubicBezTo>
                  <a:pt x="12785" y="34219"/>
                  <a:pt x="25767" y="31346"/>
                  <a:pt x="38736" y="32158"/>
                </a:cubicBezTo>
                <a:cubicBezTo>
                  <a:pt x="58559" y="33399"/>
                  <a:pt x="78623" y="36303"/>
                  <a:pt x="98302" y="33620"/>
                </a:cubicBezTo>
                <a:cubicBezTo>
                  <a:pt x="108930" y="32171"/>
                  <a:pt x="120118" y="30653"/>
                  <a:pt x="129364" y="25215"/>
                </a:cubicBezTo>
                <a:cubicBezTo>
                  <a:pt x="137901" y="20194"/>
                  <a:pt x="145078" y="9904"/>
                  <a:pt x="145078" y="0"/>
                </a:cubicBezTo>
              </a:path>
            </a:pathLst>
          </a:custGeom>
          <a:noFill/>
          <a:ln w="9525" cap="flat" cmpd="sng">
            <a:solidFill>
              <a:schemeClr val="dk1"/>
            </a:solidFill>
            <a:prstDash val="dash"/>
            <a:round/>
            <a:headEnd type="none" w="med" len="med"/>
            <a:tailEnd type="none" w="med" len="med"/>
          </a:ln>
        </p:spPr>
      </p:sp>
      <p:pic>
        <p:nvPicPr>
          <p:cNvPr id="5" name="Picture Placeholder 4">
            <a:extLst>
              <a:ext uri="{FF2B5EF4-FFF2-40B4-BE49-F238E27FC236}">
                <a16:creationId xmlns:a16="http://schemas.microsoft.com/office/drawing/2014/main" id="{855D3C0A-1CC5-8DCC-27D8-B3352D0DED49}"/>
              </a:ext>
            </a:extLst>
          </p:cNvPr>
          <p:cNvPicPr>
            <a:picLocks noGrp="1" noChangeAspect="1"/>
          </p:cNvPicPr>
          <p:nvPr>
            <p:ph type="pic" idx="2"/>
          </p:nvPr>
        </p:nvPicPr>
        <p:blipFill>
          <a:blip r:embed="rId3"/>
          <a:srcRect t="153" b="153"/>
          <a:stretch>
            <a:fillRect/>
          </a:stretch>
        </p:blipFill>
        <p:spPr>
          <a:xfrm>
            <a:off x="195781" y="1137260"/>
            <a:ext cx="3104400" cy="3094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1"/>
        <p:cNvGrpSpPr/>
        <p:nvPr/>
      </p:nvGrpSpPr>
      <p:grpSpPr>
        <a:xfrm>
          <a:off x="0" y="0"/>
          <a:ext cx="0" cy="0"/>
          <a:chOff x="0" y="0"/>
          <a:chExt cx="0" cy="0"/>
        </a:xfrm>
      </p:grpSpPr>
      <p:sp>
        <p:nvSpPr>
          <p:cNvPr id="762" name="Google Shape;762;p43"/>
          <p:cNvSpPr/>
          <p:nvPr/>
        </p:nvSpPr>
        <p:spPr>
          <a:xfrm>
            <a:off x="8743185" y="48418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3"/>
          <p:cNvSpPr/>
          <p:nvPr/>
        </p:nvSpPr>
        <p:spPr>
          <a:xfrm>
            <a:off x="8541222" y="460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3"/>
          <p:cNvSpPr txBox="1">
            <a:spLocks noGrp="1"/>
          </p:cNvSpPr>
          <p:nvPr>
            <p:ph type="title"/>
          </p:nvPr>
        </p:nvSpPr>
        <p:spPr>
          <a:xfrm>
            <a:off x="0" y="505674"/>
            <a:ext cx="9144000" cy="9138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US" sz="4800" dirty="0"/>
              <a:t>Background and Context</a:t>
            </a:r>
          </a:p>
        </p:txBody>
      </p:sp>
      <p:sp>
        <p:nvSpPr>
          <p:cNvPr id="765" name="Google Shape;765;p43"/>
          <p:cNvSpPr txBox="1">
            <a:spLocks noGrp="1"/>
          </p:cNvSpPr>
          <p:nvPr>
            <p:ph type="subTitle" idx="1"/>
          </p:nvPr>
        </p:nvSpPr>
        <p:spPr>
          <a:xfrm>
            <a:off x="234174" y="1419474"/>
            <a:ext cx="5709425" cy="14700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Glasgow serves as a significant sports </a:t>
            </a:r>
            <a:r>
              <a:rPr lang="en-US" dirty="0" err="1"/>
              <a:t>centre</a:t>
            </a:r>
            <a:r>
              <a:rPr lang="en-US" dirty="0"/>
              <a:t> for Scotland because it hosts two highly prominent local clubs, Celtic FC and Rangers FC (Visit Glasgow, 2024). Women encounter major obstacles in Scottish football because they receive limited resources, have low leadership representation and have unequal access to facilities (Abt et al., 2021). The Scottish football community faces a high need to bring about change because current statistics show that women make up only 20% of football players yet female coaching staff remain below 5% of major club leadership (</a:t>
            </a:r>
            <a:r>
              <a:rPr lang="en-US" dirty="0" err="1"/>
              <a:t>Yiapanas</a:t>
            </a:r>
            <a:r>
              <a:rPr lang="en-US" dirty="0"/>
              <a:t>, 2025).</a:t>
            </a:r>
          </a:p>
        </p:txBody>
      </p:sp>
      <p:pic>
        <p:nvPicPr>
          <p:cNvPr id="2" name="Picture 1">
            <a:extLst>
              <a:ext uri="{FF2B5EF4-FFF2-40B4-BE49-F238E27FC236}">
                <a16:creationId xmlns:a16="http://schemas.microsoft.com/office/drawing/2014/main" id="{9AE747B7-F650-EA1E-DC1B-D7237162FE0B}"/>
              </a:ext>
            </a:extLst>
          </p:cNvPr>
          <p:cNvPicPr>
            <a:picLocks noChangeAspect="1"/>
          </p:cNvPicPr>
          <p:nvPr/>
        </p:nvPicPr>
        <p:blipFill>
          <a:blip r:embed="rId3"/>
          <a:stretch>
            <a:fillRect/>
          </a:stretch>
        </p:blipFill>
        <p:spPr>
          <a:xfrm>
            <a:off x="5972794" y="1557262"/>
            <a:ext cx="3171206" cy="24375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6"/>
        <p:cNvGrpSpPr/>
        <p:nvPr/>
      </p:nvGrpSpPr>
      <p:grpSpPr>
        <a:xfrm>
          <a:off x="0" y="0"/>
          <a:ext cx="0" cy="0"/>
          <a:chOff x="0" y="0"/>
          <a:chExt cx="0" cy="0"/>
        </a:xfrm>
      </p:grpSpPr>
      <p:sp>
        <p:nvSpPr>
          <p:cNvPr id="1027" name="Google Shape;1027;p45"/>
          <p:cNvSpPr/>
          <p:nvPr/>
        </p:nvSpPr>
        <p:spPr>
          <a:xfrm>
            <a:off x="0" y="4238312"/>
            <a:ext cx="9223800" cy="292307"/>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5"/>
          <p:cNvSpPr/>
          <p:nvPr/>
        </p:nvSpPr>
        <p:spPr>
          <a:xfrm>
            <a:off x="0" y="4482290"/>
            <a:ext cx="9223800" cy="721679"/>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5"/>
          <p:cNvSpPr txBox="1">
            <a:spLocks noGrp="1"/>
          </p:cNvSpPr>
          <p:nvPr>
            <p:ph type="title"/>
          </p:nvPr>
        </p:nvSpPr>
        <p:spPr>
          <a:xfrm>
            <a:off x="345440" y="534550"/>
            <a:ext cx="8453120" cy="841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US" sz="4800" dirty="0"/>
              <a:t>Objectives of the Conference</a:t>
            </a:r>
          </a:p>
        </p:txBody>
      </p:sp>
      <p:sp>
        <p:nvSpPr>
          <p:cNvPr id="1031" name="Google Shape;1031;p45"/>
          <p:cNvSpPr txBox="1">
            <a:spLocks noGrp="1"/>
          </p:cNvSpPr>
          <p:nvPr>
            <p:ph type="subTitle" idx="1"/>
          </p:nvPr>
        </p:nvSpPr>
        <p:spPr>
          <a:xfrm>
            <a:off x="514544" y="1369359"/>
            <a:ext cx="8194712" cy="3750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The Winter 2025 Glasgow Conference will focus on achieving three main objectives:</a:t>
            </a:r>
          </a:p>
          <a:p>
            <a:pPr marL="342900" lvl="0" indent="-342900" algn="just" rtl="0">
              <a:spcBef>
                <a:spcPts val="0"/>
              </a:spcBef>
              <a:spcAft>
                <a:spcPts val="0"/>
              </a:spcAft>
              <a:buFont typeface="+mj-lt"/>
              <a:buAutoNum type="arabicPeriod"/>
            </a:pPr>
            <a:r>
              <a:rPr lang="en-US" b="1" dirty="0"/>
              <a:t>Identify Barriers: </a:t>
            </a:r>
            <a:r>
              <a:rPr lang="en-US" dirty="0"/>
              <a:t>To analyze the challenges that block women from football along with their connection to access barriers, their absence in leadership teams and resource scarcity (</a:t>
            </a:r>
            <a:r>
              <a:rPr lang="en-US" dirty="0" err="1"/>
              <a:t>Yellowbrick</a:t>
            </a:r>
            <a:r>
              <a:rPr lang="en-US" dirty="0"/>
              <a:t>, 2023).</a:t>
            </a:r>
          </a:p>
          <a:p>
            <a:pPr marL="342900" lvl="0" indent="-342900" algn="just" rtl="0">
              <a:spcBef>
                <a:spcPts val="0"/>
              </a:spcBef>
              <a:spcAft>
                <a:spcPts val="0"/>
              </a:spcAft>
              <a:buFont typeface="+mj-lt"/>
              <a:buAutoNum type="arabicPeriod"/>
            </a:pPr>
            <a:r>
              <a:rPr lang="en-US" b="1" dirty="0"/>
              <a:t>Develop Actionable Strategies: </a:t>
            </a:r>
            <a:r>
              <a:rPr lang="en-US" dirty="0"/>
              <a:t>To Provide practical solutions which support women in football participation while promoting access to more opportunities </a:t>
            </a:r>
            <a:r>
              <a:rPr lang="pt-BR" dirty="0"/>
              <a:t>(Sotiriadou and Haan, 2019)</a:t>
            </a:r>
            <a:r>
              <a:rPr lang="en-US" dirty="0"/>
              <a:t>.</a:t>
            </a:r>
          </a:p>
          <a:p>
            <a:pPr marL="342900" lvl="0" indent="-342900" algn="just" rtl="0">
              <a:spcBef>
                <a:spcPts val="0"/>
              </a:spcBef>
              <a:spcAft>
                <a:spcPts val="0"/>
              </a:spcAft>
              <a:buFont typeface="+mj-lt"/>
              <a:buAutoNum type="arabicPeriod"/>
            </a:pPr>
            <a:r>
              <a:rPr lang="en-US" b="1" dirty="0"/>
              <a:t>Foster Collaboration: </a:t>
            </a:r>
            <a:r>
              <a:rPr lang="en-US" dirty="0"/>
              <a:t>To unite key stakeholders from athletics through coaching and governmental policy and organizational leadership to advance Equality, Diversity and Inclusion (EDI) practices which will produce lasting changes in Scottish football (</a:t>
            </a:r>
            <a:r>
              <a:rPr lang="en-US" dirty="0" err="1"/>
              <a:t>FutureScot</a:t>
            </a:r>
            <a:r>
              <a:rPr lang="en-US" dirty="0"/>
              <a:t>, 2025).</a:t>
            </a:r>
          </a:p>
        </p:txBody>
      </p:sp>
      <p:grpSp>
        <p:nvGrpSpPr>
          <p:cNvPr id="686" name="Google Shape;686;p40"/>
          <p:cNvGrpSpPr/>
          <p:nvPr/>
        </p:nvGrpSpPr>
        <p:grpSpPr>
          <a:xfrm>
            <a:off x="6595407" y="4482290"/>
            <a:ext cx="479472" cy="475800"/>
            <a:chOff x="4169325" y="1623350"/>
            <a:chExt cx="86075" cy="85425"/>
          </a:xfrm>
        </p:grpSpPr>
        <p:sp>
          <p:nvSpPr>
            <p:cNvPr id="687" name="Google Shape;687;p40"/>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0"/>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0"/>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0"/>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0"/>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0"/>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0"/>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6">
          <a:extLst>
            <a:ext uri="{FF2B5EF4-FFF2-40B4-BE49-F238E27FC236}">
              <a16:creationId xmlns:a16="http://schemas.microsoft.com/office/drawing/2014/main" id="{135EFC26-FABF-4B14-8945-9DA50A07D822}"/>
            </a:ext>
          </a:extLst>
        </p:cNvPr>
        <p:cNvGrpSpPr/>
        <p:nvPr/>
      </p:nvGrpSpPr>
      <p:grpSpPr>
        <a:xfrm>
          <a:off x="0" y="0"/>
          <a:ext cx="0" cy="0"/>
          <a:chOff x="0" y="0"/>
          <a:chExt cx="0" cy="0"/>
        </a:xfrm>
      </p:grpSpPr>
      <p:sp>
        <p:nvSpPr>
          <p:cNvPr id="1027" name="Google Shape;1027;p45">
            <a:extLst>
              <a:ext uri="{FF2B5EF4-FFF2-40B4-BE49-F238E27FC236}">
                <a16:creationId xmlns:a16="http://schemas.microsoft.com/office/drawing/2014/main" id="{37017078-3E9A-0254-5447-2F8A34B52C35}"/>
              </a:ext>
            </a:extLst>
          </p:cNvPr>
          <p:cNvSpPr/>
          <p:nvPr/>
        </p:nvSpPr>
        <p:spPr>
          <a:xfrm>
            <a:off x="0" y="4238312"/>
            <a:ext cx="9223800" cy="292307"/>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5">
            <a:extLst>
              <a:ext uri="{FF2B5EF4-FFF2-40B4-BE49-F238E27FC236}">
                <a16:creationId xmlns:a16="http://schemas.microsoft.com/office/drawing/2014/main" id="{D1C229F8-C4BC-9D3E-3C84-2D226BFEE77E}"/>
              </a:ext>
            </a:extLst>
          </p:cNvPr>
          <p:cNvSpPr/>
          <p:nvPr/>
        </p:nvSpPr>
        <p:spPr>
          <a:xfrm>
            <a:off x="0" y="4482290"/>
            <a:ext cx="9223800" cy="721679"/>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5">
            <a:extLst>
              <a:ext uri="{FF2B5EF4-FFF2-40B4-BE49-F238E27FC236}">
                <a16:creationId xmlns:a16="http://schemas.microsoft.com/office/drawing/2014/main" id="{5559978C-B1AF-3D1C-8DFE-C5786F995914}"/>
              </a:ext>
            </a:extLst>
          </p:cNvPr>
          <p:cNvSpPr txBox="1">
            <a:spLocks noGrp="1"/>
          </p:cNvSpPr>
          <p:nvPr>
            <p:ph type="title"/>
          </p:nvPr>
        </p:nvSpPr>
        <p:spPr>
          <a:xfrm>
            <a:off x="343341" y="423915"/>
            <a:ext cx="8575536" cy="841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US" sz="4800" dirty="0"/>
              <a:t>Key Features of the Conference</a:t>
            </a:r>
          </a:p>
        </p:txBody>
      </p:sp>
      <p:sp>
        <p:nvSpPr>
          <p:cNvPr id="1031" name="Google Shape;1031;p45">
            <a:extLst>
              <a:ext uri="{FF2B5EF4-FFF2-40B4-BE49-F238E27FC236}">
                <a16:creationId xmlns:a16="http://schemas.microsoft.com/office/drawing/2014/main" id="{44E06BAC-52BB-014A-F2F5-9C564AA5C9F6}"/>
              </a:ext>
            </a:extLst>
          </p:cNvPr>
          <p:cNvSpPr txBox="1">
            <a:spLocks noGrp="1"/>
          </p:cNvSpPr>
          <p:nvPr>
            <p:ph type="subTitle" idx="1"/>
          </p:nvPr>
        </p:nvSpPr>
        <p:spPr>
          <a:xfrm>
            <a:off x="393877" y="1329038"/>
            <a:ext cx="8436046" cy="3750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The conference will feature:</a:t>
            </a:r>
          </a:p>
          <a:p>
            <a:pPr marL="0" lvl="0" indent="0" algn="just" rtl="0">
              <a:spcBef>
                <a:spcPts val="0"/>
              </a:spcBef>
              <a:spcAft>
                <a:spcPts val="0"/>
              </a:spcAft>
              <a:buNone/>
            </a:pPr>
            <a:endParaRPr lang="en-US" sz="900" dirty="0"/>
          </a:p>
          <a:p>
            <a:pPr marL="285750" lvl="0" indent="-285750" algn="just" rtl="0">
              <a:spcBef>
                <a:spcPts val="0"/>
              </a:spcBef>
              <a:spcAft>
                <a:spcPts val="0"/>
              </a:spcAft>
              <a:buFont typeface="Wingdings" panose="05000000000000000000" pitchFamily="2" charset="2"/>
              <a:buChar char="Ø"/>
            </a:pPr>
            <a:r>
              <a:rPr lang="en-US" dirty="0"/>
              <a:t>   Workshops on inclusive coaching methods and career pathways for women in sports (Abt et al., 2021).</a:t>
            </a:r>
          </a:p>
          <a:p>
            <a:pPr marL="285750" lvl="0" indent="-285750" algn="just" rtl="0">
              <a:spcBef>
                <a:spcPts val="0"/>
              </a:spcBef>
              <a:spcAft>
                <a:spcPts val="0"/>
              </a:spcAft>
              <a:buFont typeface="Wingdings" panose="05000000000000000000" pitchFamily="2" charset="2"/>
              <a:buChar char="Ø"/>
            </a:pPr>
            <a:r>
              <a:rPr lang="en-US" dirty="0"/>
              <a:t>   Expert Panels with women athletes sharing insights and best practices for inclusion (Wallick, 2018).</a:t>
            </a:r>
          </a:p>
          <a:p>
            <a:pPr marL="285750" lvl="0" indent="-285750" algn="just" rtl="0">
              <a:spcBef>
                <a:spcPts val="0"/>
              </a:spcBef>
              <a:spcAft>
                <a:spcPts val="0"/>
              </a:spcAft>
              <a:buFont typeface="Wingdings" panose="05000000000000000000" pitchFamily="2" charset="2"/>
              <a:buChar char="Ø"/>
            </a:pPr>
            <a:r>
              <a:rPr lang="en-US" dirty="0"/>
              <a:t>   Live Demonstrations of adaptive sports like wheelchair football to showcase accessibility (Evans and Pfister, 2021).</a:t>
            </a:r>
          </a:p>
          <a:p>
            <a:pPr marL="285750" lvl="0" indent="-285750" algn="just" rtl="0">
              <a:spcBef>
                <a:spcPts val="0"/>
              </a:spcBef>
              <a:spcAft>
                <a:spcPts val="0"/>
              </a:spcAft>
              <a:buFont typeface="Wingdings" panose="05000000000000000000" pitchFamily="2" charset="2"/>
              <a:buChar char="Ø"/>
            </a:pPr>
            <a:r>
              <a:rPr lang="en-US" dirty="0"/>
              <a:t>   Networking Opportunities to connect with sports organizations, fostering collaboration and partnerships to drive Equality, Diversity, and Inclusion (EDI) in Scottish football (</a:t>
            </a:r>
            <a:r>
              <a:rPr lang="en-US" dirty="0" err="1"/>
              <a:t>Mirzayev</a:t>
            </a:r>
            <a:r>
              <a:rPr lang="en-US" dirty="0"/>
              <a:t> and </a:t>
            </a:r>
            <a:r>
              <a:rPr lang="en-US" dirty="0" err="1"/>
              <a:t>Imomov</a:t>
            </a:r>
            <a:r>
              <a:rPr lang="en-US" dirty="0"/>
              <a:t>, 2024).</a:t>
            </a:r>
          </a:p>
        </p:txBody>
      </p:sp>
      <p:grpSp>
        <p:nvGrpSpPr>
          <p:cNvPr id="2" name="Google Shape;686;p40">
            <a:extLst>
              <a:ext uri="{FF2B5EF4-FFF2-40B4-BE49-F238E27FC236}">
                <a16:creationId xmlns:a16="http://schemas.microsoft.com/office/drawing/2014/main" id="{18D65B3C-8167-2D64-B5DC-DA2F2417DFE2}"/>
              </a:ext>
            </a:extLst>
          </p:cNvPr>
          <p:cNvGrpSpPr/>
          <p:nvPr/>
        </p:nvGrpSpPr>
        <p:grpSpPr>
          <a:xfrm>
            <a:off x="8335263" y="4089121"/>
            <a:ext cx="479472" cy="475800"/>
            <a:chOff x="4169325" y="1623350"/>
            <a:chExt cx="86075" cy="85425"/>
          </a:xfrm>
        </p:grpSpPr>
        <p:sp>
          <p:nvSpPr>
            <p:cNvPr id="3" name="Google Shape;687;p40">
              <a:extLst>
                <a:ext uri="{FF2B5EF4-FFF2-40B4-BE49-F238E27FC236}">
                  <a16:creationId xmlns:a16="http://schemas.microsoft.com/office/drawing/2014/main" id="{E42A58D4-717F-1F49-6D22-C8A0D90AFB97}"/>
                </a:ext>
              </a:extLst>
            </p:cNvPr>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688;p40">
              <a:extLst>
                <a:ext uri="{FF2B5EF4-FFF2-40B4-BE49-F238E27FC236}">
                  <a16:creationId xmlns:a16="http://schemas.microsoft.com/office/drawing/2014/main" id="{E8249491-2A7F-4427-8933-A71537B0A000}"/>
                </a:ext>
              </a:extLst>
            </p:cNvPr>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689;p40">
              <a:extLst>
                <a:ext uri="{FF2B5EF4-FFF2-40B4-BE49-F238E27FC236}">
                  <a16:creationId xmlns:a16="http://schemas.microsoft.com/office/drawing/2014/main" id="{5BB55857-D43C-15F5-CCAA-1083F8F7AF0D}"/>
                </a:ext>
              </a:extLst>
            </p:cNvPr>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690;p40">
              <a:extLst>
                <a:ext uri="{FF2B5EF4-FFF2-40B4-BE49-F238E27FC236}">
                  <a16:creationId xmlns:a16="http://schemas.microsoft.com/office/drawing/2014/main" id="{276421E0-0E05-788F-BA94-6952ECBA9D94}"/>
                </a:ext>
              </a:extLst>
            </p:cNvPr>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1;p40">
              <a:extLst>
                <a:ext uri="{FF2B5EF4-FFF2-40B4-BE49-F238E27FC236}">
                  <a16:creationId xmlns:a16="http://schemas.microsoft.com/office/drawing/2014/main" id="{F0102EE0-5ECC-2609-6766-28582DF4D3B8}"/>
                </a:ext>
              </a:extLst>
            </p:cNvPr>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692;p40">
              <a:extLst>
                <a:ext uri="{FF2B5EF4-FFF2-40B4-BE49-F238E27FC236}">
                  <a16:creationId xmlns:a16="http://schemas.microsoft.com/office/drawing/2014/main" id="{4AA69335-26E3-4F0A-A465-725C2AF5D23B}"/>
                </a:ext>
              </a:extLst>
            </p:cNvPr>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693;p40">
              <a:extLst>
                <a:ext uri="{FF2B5EF4-FFF2-40B4-BE49-F238E27FC236}">
                  <a16:creationId xmlns:a16="http://schemas.microsoft.com/office/drawing/2014/main" id="{53FEBF8C-1227-F2CD-5998-411264F65E1A}"/>
                </a:ext>
              </a:extLst>
            </p:cNvPr>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47695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97">
          <a:extLst>
            <a:ext uri="{FF2B5EF4-FFF2-40B4-BE49-F238E27FC236}">
              <a16:creationId xmlns:a16="http://schemas.microsoft.com/office/drawing/2014/main" id="{303853C9-38A6-B548-EF74-FC3B4D6B2F39}"/>
            </a:ext>
          </a:extLst>
        </p:cNvPr>
        <p:cNvGrpSpPr/>
        <p:nvPr/>
      </p:nvGrpSpPr>
      <p:grpSpPr>
        <a:xfrm>
          <a:off x="0" y="0"/>
          <a:ext cx="0" cy="0"/>
          <a:chOff x="0" y="0"/>
          <a:chExt cx="0" cy="0"/>
        </a:xfrm>
      </p:grpSpPr>
      <p:sp>
        <p:nvSpPr>
          <p:cNvPr id="3199" name="Google Shape;3199;p57">
            <a:extLst>
              <a:ext uri="{FF2B5EF4-FFF2-40B4-BE49-F238E27FC236}">
                <a16:creationId xmlns:a16="http://schemas.microsoft.com/office/drawing/2014/main" id="{CCA54476-996B-68E4-FFC4-106C5A3B8C3E}"/>
              </a:ext>
            </a:extLst>
          </p:cNvPr>
          <p:cNvSpPr txBox="1">
            <a:spLocks noGrp="1"/>
          </p:cNvSpPr>
          <p:nvPr>
            <p:ph type="title"/>
          </p:nvPr>
        </p:nvSpPr>
        <p:spPr>
          <a:xfrm>
            <a:off x="602166" y="272059"/>
            <a:ext cx="7814323" cy="100680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5000" dirty="0"/>
              <a:t>Event Feasibility</a:t>
            </a:r>
            <a:endParaRPr sz="5000" dirty="0"/>
          </a:p>
        </p:txBody>
      </p:sp>
      <p:sp>
        <p:nvSpPr>
          <p:cNvPr id="3200" name="Google Shape;3200;p57">
            <a:extLst>
              <a:ext uri="{FF2B5EF4-FFF2-40B4-BE49-F238E27FC236}">
                <a16:creationId xmlns:a16="http://schemas.microsoft.com/office/drawing/2014/main" id="{CF4B5790-43BC-4E30-5509-8D15E989ED1D}"/>
              </a:ext>
            </a:extLst>
          </p:cNvPr>
          <p:cNvSpPr txBox="1">
            <a:spLocks noGrp="1"/>
          </p:cNvSpPr>
          <p:nvPr>
            <p:ph type="subTitle" idx="1"/>
          </p:nvPr>
        </p:nvSpPr>
        <p:spPr>
          <a:xfrm>
            <a:off x="290512" y="1394610"/>
            <a:ext cx="5345531" cy="1006800"/>
          </a:xfrm>
          <a:prstGeom prst="rect">
            <a:avLst/>
          </a:prstGeom>
        </p:spPr>
        <p:txBody>
          <a:bodyPr spcFirstLastPara="1" wrap="square" lIns="91425" tIns="91425" rIns="91425" bIns="91425" anchor="t" anchorCtr="0">
            <a:noAutofit/>
          </a:bodyPr>
          <a:lstStyle/>
          <a:p>
            <a:pPr marL="0" lvl="0" indent="0" algn="just" rtl="0">
              <a:spcBef>
                <a:spcPts val="0"/>
              </a:spcBef>
              <a:spcAft>
                <a:spcPts val="1600"/>
              </a:spcAft>
              <a:buNone/>
            </a:pPr>
            <a:r>
              <a:rPr lang="en-US" sz="1600" dirty="0"/>
              <a:t>The scheduled event demands specific venues in Glasgow which include sports stadiums together with event </a:t>
            </a:r>
            <a:r>
              <a:rPr lang="en-US" sz="1600" dirty="0" err="1"/>
              <a:t>centres</a:t>
            </a:r>
            <a:r>
              <a:rPr lang="en-US" sz="1600" dirty="0"/>
              <a:t> (Wangari, Wango and Kimani, 2017). Increasing societal interest supports both women's participation in sports and diversity and equity initiatives (</a:t>
            </a:r>
            <a:r>
              <a:rPr lang="en-US" sz="1600" dirty="0" err="1"/>
              <a:t>Gelen</a:t>
            </a:r>
            <a:r>
              <a:rPr lang="en-US" sz="1600" dirty="0"/>
              <a:t> and </a:t>
            </a:r>
            <a:r>
              <a:rPr lang="en-US" sz="1600" dirty="0" err="1"/>
              <a:t>Cömert</a:t>
            </a:r>
            <a:r>
              <a:rPr lang="en-US" sz="1600" dirty="0"/>
              <a:t>, 2021). Through partnerships with football associations alongside schools and government bodies, we will extend event participation throughout various communities (Nair, 2025). Glasgow stands out as the perfect venue choice since it hosts no other major events dedicated to women's football inclusion in this geographic area (Sport Heritage, 2025).</a:t>
            </a:r>
            <a:endParaRPr sz="1600" dirty="0"/>
          </a:p>
        </p:txBody>
      </p:sp>
      <p:sp>
        <p:nvSpPr>
          <p:cNvPr id="3259" name="Google Shape;3259;p57">
            <a:extLst>
              <a:ext uri="{FF2B5EF4-FFF2-40B4-BE49-F238E27FC236}">
                <a16:creationId xmlns:a16="http://schemas.microsoft.com/office/drawing/2014/main" id="{73C1A2BE-6A08-9DF1-0257-C213437DF94A}"/>
              </a:ext>
            </a:extLst>
          </p:cNvPr>
          <p:cNvSpPr/>
          <p:nvPr/>
        </p:nvSpPr>
        <p:spPr>
          <a:xfrm rot="-312797">
            <a:off x="6136650" y="3975515"/>
            <a:ext cx="2794154" cy="913636"/>
          </a:xfrm>
          <a:custGeom>
            <a:avLst/>
            <a:gdLst/>
            <a:ahLst/>
            <a:cxnLst/>
            <a:rect l="l" t="t" r="r" b="b"/>
            <a:pathLst>
              <a:path w="145078" h="36544" extrusionOk="0">
                <a:moveTo>
                  <a:pt x="0" y="36544"/>
                </a:moveTo>
                <a:cubicBezTo>
                  <a:pt x="12785" y="34219"/>
                  <a:pt x="25767" y="31346"/>
                  <a:pt x="38736" y="32158"/>
                </a:cubicBezTo>
                <a:cubicBezTo>
                  <a:pt x="58559" y="33399"/>
                  <a:pt x="78623" y="36303"/>
                  <a:pt x="98302" y="33620"/>
                </a:cubicBezTo>
                <a:cubicBezTo>
                  <a:pt x="108930" y="32171"/>
                  <a:pt x="120118" y="30653"/>
                  <a:pt x="129364" y="25215"/>
                </a:cubicBezTo>
                <a:cubicBezTo>
                  <a:pt x="137901" y="20194"/>
                  <a:pt x="145078" y="9904"/>
                  <a:pt x="145078" y="0"/>
                </a:cubicBezTo>
              </a:path>
            </a:pathLst>
          </a:custGeom>
          <a:noFill/>
          <a:ln w="9525" cap="flat" cmpd="sng">
            <a:solidFill>
              <a:schemeClr val="dk1"/>
            </a:solidFill>
            <a:prstDash val="dash"/>
            <a:round/>
            <a:headEnd type="none" w="med" len="med"/>
            <a:tailEnd type="none" w="med" len="med"/>
          </a:ln>
        </p:spPr>
      </p:sp>
      <p:pic>
        <p:nvPicPr>
          <p:cNvPr id="6" name="Picture Placeholder 5">
            <a:extLst>
              <a:ext uri="{FF2B5EF4-FFF2-40B4-BE49-F238E27FC236}">
                <a16:creationId xmlns:a16="http://schemas.microsoft.com/office/drawing/2014/main" id="{4F6C18FB-F30D-C1E0-82DD-6583446137C1}"/>
              </a:ext>
            </a:extLst>
          </p:cNvPr>
          <p:cNvPicPr>
            <a:picLocks noGrp="1" noChangeAspect="1"/>
          </p:cNvPicPr>
          <p:nvPr>
            <p:ph type="pic" idx="2"/>
          </p:nvPr>
        </p:nvPicPr>
        <p:blipFill>
          <a:blip r:embed="rId3"/>
          <a:srcRect t="153" b="153"/>
          <a:stretch>
            <a:fillRect/>
          </a:stretch>
        </p:blipFill>
        <p:spPr>
          <a:xfrm>
            <a:off x="5748338" y="1394610"/>
            <a:ext cx="3105150" cy="3095625"/>
          </a:xfrm>
        </p:spPr>
      </p:pic>
    </p:spTree>
    <p:extLst>
      <p:ext uri="{BB962C8B-B14F-4D97-AF65-F5344CB8AC3E}">
        <p14:creationId xmlns:p14="http://schemas.microsoft.com/office/powerpoint/2010/main" val="2765710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61">
          <a:extLst>
            <a:ext uri="{FF2B5EF4-FFF2-40B4-BE49-F238E27FC236}">
              <a16:creationId xmlns:a16="http://schemas.microsoft.com/office/drawing/2014/main" id="{063DBB6C-BE44-BED4-ADD3-8C3B090BB5EB}"/>
            </a:ext>
          </a:extLst>
        </p:cNvPr>
        <p:cNvGrpSpPr/>
        <p:nvPr/>
      </p:nvGrpSpPr>
      <p:grpSpPr>
        <a:xfrm>
          <a:off x="0" y="0"/>
          <a:ext cx="0" cy="0"/>
          <a:chOff x="0" y="0"/>
          <a:chExt cx="0" cy="0"/>
        </a:xfrm>
      </p:grpSpPr>
      <p:sp>
        <p:nvSpPr>
          <p:cNvPr id="762" name="Google Shape;762;p43">
            <a:extLst>
              <a:ext uri="{FF2B5EF4-FFF2-40B4-BE49-F238E27FC236}">
                <a16:creationId xmlns:a16="http://schemas.microsoft.com/office/drawing/2014/main" id="{DD41747D-9FE2-46B9-6958-080720B3BC4D}"/>
              </a:ext>
            </a:extLst>
          </p:cNvPr>
          <p:cNvSpPr/>
          <p:nvPr/>
        </p:nvSpPr>
        <p:spPr>
          <a:xfrm>
            <a:off x="8743185" y="4841877"/>
            <a:ext cx="104823" cy="197222"/>
          </a:xfrm>
          <a:custGeom>
            <a:avLst/>
            <a:gdLst/>
            <a:ahLst/>
            <a:cxnLst/>
            <a:rect l="l" t="t" r="r" b="b"/>
            <a:pathLst>
              <a:path w="2320" h="4365" extrusionOk="0">
                <a:moveTo>
                  <a:pt x="1086" y="0"/>
                </a:moveTo>
                <a:cubicBezTo>
                  <a:pt x="1086" y="0"/>
                  <a:pt x="1054" y="1847"/>
                  <a:pt x="1" y="1847"/>
                </a:cubicBezTo>
                <a:cubicBezTo>
                  <a:pt x="1" y="1847"/>
                  <a:pt x="1030" y="1975"/>
                  <a:pt x="1183" y="4364"/>
                </a:cubicBezTo>
                <a:cubicBezTo>
                  <a:pt x="1183" y="4364"/>
                  <a:pt x="1345" y="1924"/>
                  <a:pt x="2320" y="1798"/>
                </a:cubicBezTo>
                <a:cubicBezTo>
                  <a:pt x="2319" y="1798"/>
                  <a:pt x="1160" y="1674"/>
                  <a:pt x="1086"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3">
            <a:extLst>
              <a:ext uri="{FF2B5EF4-FFF2-40B4-BE49-F238E27FC236}">
                <a16:creationId xmlns:a16="http://schemas.microsoft.com/office/drawing/2014/main" id="{C7217D2A-D049-9C94-DEFA-38EF66E2610E}"/>
              </a:ext>
            </a:extLst>
          </p:cNvPr>
          <p:cNvSpPr/>
          <p:nvPr/>
        </p:nvSpPr>
        <p:spPr>
          <a:xfrm>
            <a:off x="8541222" y="460399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3">
            <a:extLst>
              <a:ext uri="{FF2B5EF4-FFF2-40B4-BE49-F238E27FC236}">
                <a16:creationId xmlns:a16="http://schemas.microsoft.com/office/drawing/2014/main" id="{D152669E-96D2-4EBD-7993-72F0CA6AD7AE}"/>
              </a:ext>
            </a:extLst>
          </p:cNvPr>
          <p:cNvSpPr txBox="1">
            <a:spLocks noGrp="1"/>
          </p:cNvSpPr>
          <p:nvPr>
            <p:ph type="title"/>
          </p:nvPr>
        </p:nvSpPr>
        <p:spPr>
          <a:xfrm>
            <a:off x="0" y="449353"/>
            <a:ext cx="9144000" cy="913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800" dirty="0"/>
              <a:t>Event Costs and Funding</a:t>
            </a:r>
          </a:p>
        </p:txBody>
      </p:sp>
      <p:sp>
        <p:nvSpPr>
          <p:cNvPr id="765" name="Google Shape;765;p43">
            <a:extLst>
              <a:ext uri="{FF2B5EF4-FFF2-40B4-BE49-F238E27FC236}">
                <a16:creationId xmlns:a16="http://schemas.microsoft.com/office/drawing/2014/main" id="{2B15ED3F-F196-DB86-DAD2-1BB9C2D48BCA}"/>
              </a:ext>
            </a:extLst>
          </p:cNvPr>
          <p:cNvSpPr txBox="1">
            <a:spLocks noGrp="1"/>
          </p:cNvSpPr>
          <p:nvPr>
            <p:ph type="subTitle" idx="1"/>
          </p:nvPr>
        </p:nvSpPr>
        <p:spPr>
          <a:xfrm>
            <a:off x="537456" y="1508161"/>
            <a:ext cx="6558738" cy="447176"/>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Projected costs include:</a:t>
            </a:r>
          </a:p>
        </p:txBody>
      </p:sp>
      <p:graphicFrame>
        <p:nvGraphicFramePr>
          <p:cNvPr id="746" name="Table 745">
            <a:extLst>
              <a:ext uri="{FF2B5EF4-FFF2-40B4-BE49-F238E27FC236}">
                <a16:creationId xmlns:a16="http://schemas.microsoft.com/office/drawing/2014/main" id="{BD56386F-8444-0246-133F-B3F58B83B39B}"/>
              </a:ext>
            </a:extLst>
          </p:cNvPr>
          <p:cNvGraphicFramePr>
            <a:graphicFrameLocks noGrp="1"/>
          </p:cNvGraphicFramePr>
          <p:nvPr>
            <p:extLst>
              <p:ext uri="{D42A27DB-BD31-4B8C-83A1-F6EECF244321}">
                <p14:modId xmlns:p14="http://schemas.microsoft.com/office/powerpoint/2010/main" val="3006346012"/>
              </p:ext>
            </p:extLst>
          </p:nvPr>
        </p:nvGraphicFramePr>
        <p:xfrm>
          <a:off x="604174" y="1997238"/>
          <a:ext cx="4491933" cy="1730058"/>
        </p:xfrm>
        <a:graphic>
          <a:graphicData uri="http://schemas.openxmlformats.org/drawingml/2006/table">
            <a:tbl>
              <a:tblPr firstRow="1" firstCol="1" bandRow="1">
                <a:tableStyleId>{6E25E649-3F16-4E02-A733-19D2CDBF48F0}</a:tableStyleId>
              </a:tblPr>
              <a:tblGrid>
                <a:gridCol w="2839194">
                  <a:extLst>
                    <a:ext uri="{9D8B030D-6E8A-4147-A177-3AD203B41FA5}">
                      <a16:colId xmlns:a16="http://schemas.microsoft.com/office/drawing/2014/main" val="33326200"/>
                    </a:ext>
                  </a:extLst>
                </a:gridCol>
                <a:gridCol w="1652739">
                  <a:extLst>
                    <a:ext uri="{9D8B030D-6E8A-4147-A177-3AD203B41FA5}">
                      <a16:colId xmlns:a16="http://schemas.microsoft.com/office/drawing/2014/main" val="1624302744"/>
                    </a:ext>
                  </a:extLst>
                </a:gridCol>
              </a:tblGrid>
              <a:tr h="241427">
                <a:tc>
                  <a:txBody>
                    <a:bodyPr/>
                    <a:lstStyle/>
                    <a:p>
                      <a:pPr marL="0" marR="0" algn="ctr">
                        <a:lnSpc>
                          <a:spcPct val="150000"/>
                        </a:lnSpc>
                        <a:spcAft>
                          <a:spcPts val="1000"/>
                        </a:spcAft>
                      </a:pPr>
                      <a:r>
                        <a:rPr lang="en-US" sz="1400" dirty="0">
                          <a:effectLst/>
                        </a:rPr>
                        <a:t>Expense Category</a:t>
                      </a:r>
                      <a:endParaRPr lang="en-US" sz="14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marL="0" marR="0" algn="ctr">
                        <a:lnSpc>
                          <a:spcPct val="150000"/>
                        </a:lnSpc>
                        <a:spcAft>
                          <a:spcPts val="1000"/>
                        </a:spcAft>
                      </a:pPr>
                      <a:r>
                        <a:rPr lang="en-US" sz="1400" dirty="0">
                          <a:effectLst/>
                        </a:rPr>
                        <a:t>Estimated Cost</a:t>
                      </a:r>
                      <a:endParaRPr lang="en-US" sz="14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4254182563"/>
                  </a:ext>
                </a:extLst>
              </a:tr>
              <a:tr h="241427">
                <a:tc>
                  <a:txBody>
                    <a:bodyPr/>
                    <a:lstStyle/>
                    <a:p>
                      <a:pPr marL="0" marR="0" algn="just">
                        <a:lnSpc>
                          <a:spcPct val="150000"/>
                        </a:lnSpc>
                        <a:spcAft>
                          <a:spcPts val="1000"/>
                        </a:spcAft>
                      </a:pPr>
                      <a:r>
                        <a:rPr lang="en-US" sz="1200" dirty="0">
                          <a:effectLst/>
                        </a:rPr>
                        <a:t>Venue Rental</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£10,000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0535488"/>
                  </a:ext>
                </a:extLst>
              </a:tr>
              <a:tr h="241427">
                <a:tc>
                  <a:txBody>
                    <a:bodyPr/>
                    <a:lstStyle/>
                    <a:p>
                      <a:pPr marL="0" marR="0" algn="just">
                        <a:lnSpc>
                          <a:spcPct val="150000"/>
                        </a:lnSpc>
                        <a:spcAft>
                          <a:spcPts val="1000"/>
                        </a:spcAft>
                      </a:pPr>
                      <a:r>
                        <a:rPr lang="en-US" sz="1200">
                          <a:effectLst/>
                        </a:rPr>
                        <a:t>Staff Wages (coordinators, security)</a:t>
                      </a:r>
                      <a:endParaRPr lang="en-US" sz="120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£8,000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99795078"/>
                  </a:ext>
                </a:extLst>
              </a:tr>
              <a:tr h="241427">
                <a:tc>
                  <a:txBody>
                    <a:bodyPr/>
                    <a:lstStyle/>
                    <a:p>
                      <a:pPr marL="0" marR="0" algn="just">
                        <a:lnSpc>
                          <a:spcPct val="150000"/>
                        </a:lnSpc>
                        <a:spcAft>
                          <a:spcPts val="1000"/>
                        </a:spcAft>
                      </a:pPr>
                      <a:r>
                        <a:rPr lang="en-US" sz="1200" dirty="0">
                          <a:effectLst/>
                        </a:rPr>
                        <a:t>Equipment for Workshops/Demos</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£5,000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20837302"/>
                  </a:ext>
                </a:extLst>
              </a:tr>
              <a:tr h="241427">
                <a:tc>
                  <a:txBody>
                    <a:bodyPr/>
                    <a:lstStyle/>
                    <a:p>
                      <a:pPr marL="0" marR="0" algn="just">
                        <a:lnSpc>
                          <a:spcPct val="150000"/>
                        </a:lnSpc>
                        <a:spcAft>
                          <a:spcPts val="1000"/>
                        </a:spcAft>
                      </a:pPr>
                      <a:r>
                        <a:rPr lang="en-US" sz="1200">
                          <a:effectLst/>
                        </a:rPr>
                        <a:t>Marketing and Promotion</a:t>
                      </a:r>
                      <a:endParaRPr lang="en-US" sz="120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£4,000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77838850"/>
                  </a:ext>
                </a:extLst>
              </a:tr>
              <a:tr h="241427">
                <a:tc>
                  <a:txBody>
                    <a:bodyPr/>
                    <a:lstStyle/>
                    <a:p>
                      <a:pPr marL="0" marR="0" algn="just">
                        <a:lnSpc>
                          <a:spcPct val="150000"/>
                        </a:lnSpc>
                        <a:spcAft>
                          <a:spcPts val="1000"/>
                        </a:spcAft>
                      </a:pPr>
                      <a:r>
                        <a:rPr lang="en-US" sz="1200">
                          <a:effectLst/>
                        </a:rPr>
                        <a:t>Miscellaneous Expenses</a:t>
                      </a:r>
                      <a:endParaRPr lang="en-US" sz="120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£2,000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3616819"/>
                  </a:ext>
                </a:extLst>
              </a:tr>
              <a:tr h="241427">
                <a:tc>
                  <a:txBody>
                    <a:bodyPr/>
                    <a:lstStyle/>
                    <a:p>
                      <a:pPr marL="0" marR="0" algn="just">
                        <a:lnSpc>
                          <a:spcPct val="150000"/>
                        </a:lnSpc>
                        <a:spcAft>
                          <a:spcPts val="1000"/>
                        </a:spcAft>
                      </a:pPr>
                      <a:r>
                        <a:rPr lang="en-US" sz="1200">
                          <a:effectLst/>
                        </a:rPr>
                        <a:t>Total Estimated Costs</a:t>
                      </a:r>
                      <a:endParaRPr lang="en-US" sz="120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r">
                        <a:lnSpc>
                          <a:spcPct val="150000"/>
                        </a:lnSpc>
                        <a:spcAft>
                          <a:spcPts val="1000"/>
                        </a:spcAft>
                      </a:pPr>
                      <a:r>
                        <a:rPr lang="en-US" sz="1200" dirty="0">
                          <a:effectLst/>
                        </a:rPr>
                        <a:t>£29,000</a:t>
                      </a:r>
                      <a:endParaRPr lang="en-US" sz="1200" dirty="0">
                        <a:effectLst/>
                        <a:latin typeface="Times New Roman" panose="020206030504050203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5943510"/>
                  </a:ext>
                </a:extLst>
              </a:tr>
            </a:tbl>
          </a:graphicData>
        </a:graphic>
      </p:graphicFrame>
      <p:sp>
        <p:nvSpPr>
          <p:cNvPr id="747" name="Google Shape;765;p43">
            <a:extLst>
              <a:ext uri="{FF2B5EF4-FFF2-40B4-BE49-F238E27FC236}">
                <a16:creationId xmlns:a16="http://schemas.microsoft.com/office/drawing/2014/main" id="{D157A2D8-0E71-3B0D-FC46-8D0F64D1520B}"/>
              </a:ext>
            </a:extLst>
          </p:cNvPr>
          <p:cNvSpPr txBox="1">
            <a:spLocks/>
          </p:cNvSpPr>
          <p:nvPr/>
        </p:nvSpPr>
        <p:spPr>
          <a:xfrm>
            <a:off x="5465036" y="1997238"/>
            <a:ext cx="3382972" cy="130323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Open Sans Medium"/>
              <a:buNone/>
              <a:defRPr sz="1600" b="0" i="0" u="none" strike="noStrike" cap="none">
                <a:solidFill>
                  <a:schemeClr val="dk1"/>
                </a:solidFill>
                <a:latin typeface="Open Sans Medium"/>
                <a:ea typeface="Open Sans Medium"/>
                <a:cs typeface="Open Sans Medium"/>
                <a:sym typeface="Open Sans Medium"/>
              </a:defRPr>
            </a:lvl1pPr>
            <a:lvl2pPr marL="914400" marR="0" lvl="1" indent="-317500" algn="ctr" rtl="0">
              <a:lnSpc>
                <a:spcPct val="100000"/>
              </a:lnSpc>
              <a:spcBef>
                <a:spcPts val="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2pPr>
            <a:lvl3pPr marL="1371600" marR="0" lvl="2"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3pPr>
            <a:lvl4pPr marL="1828800" marR="0" lvl="3"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4pPr>
            <a:lvl5pPr marL="2286000" marR="0" lvl="4"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5pPr>
            <a:lvl6pPr marL="2743200" marR="0" lvl="5"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6pPr>
            <a:lvl7pPr marL="3200400" marR="0" lvl="6"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7pPr>
            <a:lvl8pPr marL="3657600" marR="0" lvl="7" indent="-317500" algn="ctr" rtl="0">
              <a:lnSpc>
                <a:spcPct val="100000"/>
              </a:lnSpc>
              <a:spcBef>
                <a:spcPts val="1600"/>
              </a:spcBef>
              <a:spcAft>
                <a:spcPts val="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8pPr>
            <a:lvl9pPr marL="4114800" marR="0" lvl="8" indent="-317500" algn="ctr" rtl="0">
              <a:lnSpc>
                <a:spcPct val="100000"/>
              </a:lnSpc>
              <a:spcBef>
                <a:spcPts val="1600"/>
              </a:spcBef>
              <a:spcAft>
                <a:spcPts val="1600"/>
              </a:spcAft>
              <a:buClr>
                <a:schemeClr val="dk1"/>
              </a:buClr>
              <a:buSzPts val="1400"/>
              <a:buFont typeface="Open Sans Medium"/>
              <a:buNone/>
              <a:defRPr sz="1400" b="0" i="0" u="none" strike="noStrike" cap="none">
                <a:solidFill>
                  <a:schemeClr val="dk1"/>
                </a:solidFill>
                <a:latin typeface="Open Sans Medium"/>
                <a:ea typeface="Open Sans Medium"/>
                <a:cs typeface="Open Sans Medium"/>
                <a:sym typeface="Open Sans Medium"/>
              </a:defRPr>
            </a:lvl9pPr>
          </a:lstStyle>
          <a:p>
            <a:pPr marL="0" indent="0" algn="just"/>
            <a:r>
              <a:rPr lang="en-US" dirty="0"/>
              <a:t>Funding Sources:</a:t>
            </a:r>
          </a:p>
          <a:p>
            <a:pPr marL="0" indent="0" algn="just"/>
            <a:endParaRPr lang="en-US" dirty="0"/>
          </a:p>
          <a:p>
            <a:pPr marL="285750" indent="-285750" algn="just">
              <a:buFont typeface="Arial" panose="020B0604020202020204" pitchFamily="34" charset="0"/>
              <a:buChar char="•"/>
            </a:pPr>
            <a:r>
              <a:rPr lang="en-US" b="1" dirty="0"/>
              <a:t>Sponsorships: </a:t>
            </a:r>
            <a:r>
              <a:rPr lang="en-US" dirty="0"/>
              <a:t>£12,000</a:t>
            </a:r>
          </a:p>
          <a:p>
            <a:pPr marL="285750" indent="-285750" algn="just">
              <a:buFont typeface="Arial" panose="020B0604020202020204" pitchFamily="34" charset="0"/>
              <a:buChar char="•"/>
            </a:pPr>
            <a:r>
              <a:rPr lang="en-US" b="1" dirty="0"/>
              <a:t>Ticket Sales: </a:t>
            </a:r>
            <a:r>
              <a:rPr lang="en-US" dirty="0"/>
              <a:t>£10,000</a:t>
            </a:r>
          </a:p>
          <a:p>
            <a:pPr marL="285750" indent="-285750" algn="just">
              <a:buFont typeface="Arial" panose="020B0604020202020204" pitchFamily="34" charset="0"/>
              <a:buChar char="•"/>
            </a:pPr>
            <a:r>
              <a:rPr lang="en-US" b="1" dirty="0"/>
              <a:t>Government Grants: </a:t>
            </a:r>
            <a:r>
              <a:rPr lang="en-US" dirty="0"/>
              <a:t>£7,000</a:t>
            </a:r>
          </a:p>
        </p:txBody>
      </p:sp>
    </p:spTree>
    <p:extLst>
      <p:ext uri="{BB962C8B-B14F-4D97-AF65-F5344CB8AC3E}">
        <p14:creationId xmlns:p14="http://schemas.microsoft.com/office/powerpoint/2010/main" val="2105986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97">
          <a:extLst>
            <a:ext uri="{FF2B5EF4-FFF2-40B4-BE49-F238E27FC236}">
              <a16:creationId xmlns:a16="http://schemas.microsoft.com/office/drawing/2014/main" id="{12F28463-D24B-9CD7-6219-62BF400AB620}"/>
            </a:ext>
          </a:extLst>
        </p:cNvPr>
        <p:cNvGrpSpPr/>
        <p:nvPr/>
      </p:nvGrpSpPr>
      <p:grpSpPr>
        <a:xfrm>
          <a:off x="0" y="0"/>
          <a:ext cx="0" cy="0"/>
          <a:chOff x="0" y="0"/>
          <a:chExt cx="0" cy="0"/>
        </a:xfrm>
      </p:grpSpPr>
      <p:sp>
        <p:nvSpPr>
          <p:cNvPr id="3199" name="Google Shape;3199;p57">
            <a:extLst>
              <a:ext uri="{FF2B5EF4-FFF2-40B4-BE49-F238E27FC236}">
                <a16:creationId xmlns:a16="http://schemas.microsoft.com/office/drawing/2014/main" id="{38D73737-9033-5C2E-729A-B6EDADCE4FE0}"/>
              </a:ext>
            </a:extLst>
          </p:cNvPr>
          <p:cNvSpPr txBox="1">
            <a:spLocks noGrp="1"/>
          </p:cNvSpPr>
          <p:nvPr>
            <p:ph type="title"/>
          </p:nvPr>
        </p:nvSpPr>
        <p:spPr>
          <a:xfrm>
            <a:off x="0" y="504191"/>
            <a:ext cx="9144000" cy="100680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800" dirty="0"/>
              <a:t>Security and Organization Plan</a:t>
            </a:r>
            <a:endParaRPr sz="4800" dirty="0"/>
          </a:p>
        </p:txBody>
      </p:sp>
      <p:graphicFrame>
        <p:nvGraphicFramePr>
          <p:cNvPr id="9" name="Table 8">
            <a:extLst>
              <a:ext uri="{FF2B5EF4-FFF2-40B4-BE49-F238E27FC236}">
                <a16:creationId xmlns:a16="http://schemas.microsoft.com/office/drawing/2014/main" id="{23251777-C99B-C750-F7E0-BC42AA35A7B2}"/>
              </a:ext>
            </a:extLst>
          </p:cNvPr>
          <p:cNvGraphicFramePr>
            <a:graphicFrameLocks noGrp="1"/>
          </p:cNvGraphicFramePr>
          <p:nvPr>
            <p:extLst>
              <p:ext uri="{D42A27DB-BD31-4B8C-83A1-F6EECF244321}">
                <p14:modId xmlns:p14="http://schemas.microsoft.com/office/powerpoint/2010/main" val="1223125645"/>
              </p:ext>
            </p:extLst>
          </p:nvPr>
        </p:nvGraphicFramePr>
        <p:xfrm>
          <a:off x="1354873" y="1728946"/>
          <a:ext cx="6434254" cy="1094867"/>
        </p:xfrm>
        <a:graphic>
          <a:graphicData uri="http://schemas.openxmlformats.org/drawingml/2006/table">
            <a:tbl>
              <a:tblPr firstRow="1" firstCol="1" bandRow="1"/>
              <a:tblGrid>
                <a:gridCol w="2955073">
                  <a:extLst>
                    <a:ext uri="{9D8B030D-6E8A-4147-A177-3AD203B41FA5}">
                      <a16:colId xmlns:a16="http://schemas.microsoft.com/office/drawing/2014/main" val="3690951035"/>
                    </a:ext>
                  </a:extLst>
                </a:gridCol>
                <a:gridCol w="3479181">
                  <a:extLst>
                    <a:ext uri="{9D8B030D-6E8A-4147-A177-3AD203B41FA5}">
                      <a16:colId xmlns:a16="http://schemas.microsoft.com/office/drawing/2014/main" val="4055479204"/>
                    </a:ext>
                  </a:extLst>
                </a:gridCol>
              </a:tblGrid>
              <a:tr h="241427">
                <a:tc>
                  <a:txBody>
                    <a:bodyPr/>
                    <a:lstStyle/>
                    <a:p>
                      <a:pPr marL="0" marR="0" algn="just">
                        <a:lnSpc>
                          <a:spcPct val="100000"/>
                        </a:lnSpc>
                        <a:spcAft>
                          <a:spcPts val="1000"/>
                        </a:spcAft>
                      </a:pPr>
                      <a:r>
                        <a:rPr lang="en-US" sz="1400" b="1" dirty="0">
                          <a:solidFill>
                            <a:srgbClr val="FFFFFF"/>
                          </a:solidFill>
                          <a:effectLst/>
                          <a:latin typeface="Open Sans Medium" panose="020B0604020202020204" charset="0"/>
                          <a:ea typeface="Open Sans Medium" panose="020B0604020202020204" charset="0"/>
                          <a:cs typeface="Open Sans Medium" panose="020B0604020202020204" charset="0"/>
                        </a:rPr>
                        <a:t>Security Measures</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a:txBody>
                    <a:bodyPr/>
                    <a:lstStyle/>
                    <a:p>
                      <a:pPr marL="0" marR="0" algn="just">
                        <a:lnSpc>
                          <a:spcPct val="100000"/>
                        </a:lnSpc>
                        <a:spcAft>
                          <a:spcPts val="1000"/>
                        </a:spcAft>
                      </a:pPr>
                      <a:r>
                        <a:rPr lang="en-US" sz="1400" b="1" dirty="0">
                          <a:solidFill>
                            <a:srgbClr val="FFFFFF"/>
                          </a:solidFill>
                          <a:effectLst/>
                          <a:latin typeface="Open Sans Medium" panose="020B0604020202020204" charset="0"/>
                          <a:ea typeface="Open Sans Medium" panose="020B0604020202020204" charset="0"/>
                          <a:cs typeface="Open Sans Medium" panose="020B0604020202020204" charset="0"/>
                        </a:rPr>
                        <a:t>Details</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extLst>
                  <a:ext uri="{0D108BD9-81ED-4DB2-BD59-A6C34878D82A}">
                    <a16:rowId xmlns:a16="http://schemas.microsoft.com/office/drawing/2014/main" val="3447431880"/>
                  </a:ext>
                </a:extLst>
              </a:tr>
              <a:tr h="241427">
                <a:tc>
                  <a:txBody>
                    <a:bodyPr/>
                    <a:lstStyle/>
                    <a:p>
                      <a:pPr marL="0" marR="0" algn="just">
                        <a:lnSpc>
                          <a:spcPct val="100000"/>
                        </a:lnSpc>
                        <a:spcAft>
                          <a:spcPts val="1000"/>
                        </a:spcAft>
                      </a:pPr>
                      <a:r>
                        <a:rPr lang="en-US" sz="1400" b="1" dirty="0">
                          <a:solidFill>
                            <a:srgbClr val="000000"/>
                          </a:solidFill>
                          <a:effectLst/>
                          <a:latin typeface="Open Sans Medium" panose="020B0604020202020204" charset="0"/>
                          <a:ea typeface="Open Sans Medium" panose="020B0604020202020204" charset="0"/>
                          <a:cs typeface="Open Sans Medium" panose="020B0604020202020204" charset="0"/>
                        </a:rPr>
                        <a:t>Trained Security Staff</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just">
                        <a:lnSpc>
                          <a:spcPct val="100000"/>
                        </a:lnSpc>
                        <a:spcAft>
                          <a:spcPts val="1000"/>
                        </a:spcAft>
                      </a:pPr>
                      <a:r>
                        <a:rPr lang="en-US" sz="1400" dirty="0">
                          <a:solidFill>
                            <a:srgbClr val="000000"/>
                          </a:solidFill>
                          <a:effectLst/>
                          <a:latin typeface="Open Sans Medium" panose="020B0604020202020204" charset="0"/>
                          <a:ea typeface="Open Sans Medium" panose="020B0604020202020204" charset="0"/>
                          <a:cs typeface="Open Sans Medium" panose="020B0604020202020204" charset="0"/>
                        </a:rPr>
                        <a:t>On-site security personnel to ensure safety.</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3084296891"/>
                  </a:ext>
                </a:extLst>
              </a:tr>
              <a:tr h="241427">
                <a:tc>
                  <a:txBody>
                    <a:bodyPr/>
                    <a:lstStyle/>
                    <a:p>
                      <a:pPr marL="0" marR="0" algn="just">
                        <a:lnSpc>
                          <a:spcPct val="100000"/>
                        </a:lnSpc>
                        <a:spcAft>
                          <a:spcPts val="1000"/>
                        </a:spcAft>
                      </a:pPr>
                      <a:r>
                        <a:rPr lang="en-US" sz="1400" b="1" dirty="0">
                          <a:effectLst/>
                          <a:latin typeface="Open Sans Medium" panose="020B0604020202020204" charset="0"/>
                          <a:ea typeface="Open Sans Medium" panose="020B0604020202020204" charset="0"/>
                          <a:cs typeface="Open Sans Medium" panose="020B0604020202020204" charset="0"/>
                        </a:rPr>
                        <a:t>Emergency Response Protocols</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00000"/>
                        </a:lnSpc>
                        <a:spcAft>
                          <a:spcPts val="1000"/>
                        </a:spcAft>
                      </a:pPr>
                      <a:r>
                        <a:rPr lang="en-US" sz="1400" dirty="0">
                          <a:effectLst/>
                          <a:latin typeface="Open Sans Medium" panose="020B0604020202020204" charset="0"/>
                          <a:ea typeface="Open Sans Medium" panose="020B0604020202020204" charset="0"/>
                          <a:cs typeface="Open Sans Medium" panose="020B0604020202020204" charset="0"/>
                        </a:rPr>
                        <a:t>Clear evacuation routes, first-aid stations.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47198225"/>
                  </a:ext>
                </a:extLst>
              </a:tr>
            </a:tbl>
          </a:graphicData>
        </a:graphic>
      </p:graphicFrame>
      <p:graphicFrame>
        <p:nvGraphicFramePr>
          <p:cNvPr id="10" name="Table 9">
            <a:extLst>
              <a:ext uri="{FF2B5EF4-FFF2-40B4-BE49-F238E27FC236}">
                <a16:creationId xmlns:a16="http://schemas.microsoft.com/office/drawing/2014/main" id="{AD972540-30BE-46AE-4794-B4D055E6C5B3}"/>
              </a:ext>
            </a:extLst>
          </p:cNvPr>
          <p:cNvGraphicFramePr>
            <a:graphicFrameLocks noGrp="1"/>
          </p:cNvGraphicFramePr>
          <p:nvPr>
            <p:extLst>
              <p:ext uri="{D42A27DB-BD31-4B8C-83A1-F6EECF244321}">
                <p14:modId xmlns:p14="http://schemas.microsoft.com/office/powerpoint/2010/main" val="2047586482"/>
              </p:ext>
            </p:extLst>
          </p:nvPr>
        </p:nvGraphicFramePr>
        <p:xfrm>
          <a:off x="712788" y="3259721"/>
          <a:ext cx="7718424" cy="1181481"/>
        </p:xfrm>
        <a:graphic>
          <a:graphicData uri="http://schemas.openxmlformats.org/drawingml/2006/table">
            <a:tbl>
              <a:tblPr firstRow="1" firstCol="1" bandRow="1"/>
              <a:tblGrid>
                <a:gridCol w="2443007">
                  <a:extLst>
                    <a:ext uri="{9D8B030D-6E8A-4147-A177-3AD203B41FA5}">
                      <a16:colId xmlns:a16="http://schemas.microsoft.com/office/drawing/2014/main" val="1880716291"/>
                    </a:ext>
                  </a:extLst>
                </a:gridCol>
                <a:gridCol w="5275417">
                  <a:extLst>
                    <a:ext uri="{9D8B030D-6E8A-4147-A177-3AD203B41FA5}">
                      <a16:colId xmlns:a16="http://schemas.microsoft.com/office/drawing/2014/main" val="1088212826"/>
                    </a:ext>
                  </a:extLst>
                </a:gridCol>
              </a:tblGrid>
              <a:tr h="241427">
                <a:tc>
                  <a:txBody>
                    <a:bodyPr/>
                    <a:lstStyle/>
                    <a:p>
                      <a:pPr marL="0" marR="0" algn="just">
                        <a:lnSpc>
                          <a:spcPct val="100000"/>
                        </a:lnSpc>
                        <a:spcAft>
                          <a:spcPts val="1000"/>
                        </a:spcAft>
                      </a:pPr>
                      <a:r>
                        <a:rPr lang="en-US" sz="1500" b="1" dirty="0">
                          <a:solidFill>
                            <a:srgbClr val="FFFFFF"/>
                          </a:solidFill>
                          <a:effectLst/>
                          <a:latin typeface="Open Sans Medium" panose="020B0604020202020204" charset="0"/>
                          <a:ea typeface="Open Sans Medium" panose="020B0604020202020204" charset="0"/>
                          <a:cs typeface="Open Sans Medium" panose="020B0604020202020204" charset="0"/>
                        </a:rPr>
                        <a:t>Organization Structure</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a:txBody>
                    <a:bodyPr/>
                    <a:lstStyle/>
                    <a:p>
                      <a:pPr marL="0" marR="0" algn="just">
                        <a:lnSpc>
                          <a:spcPct val="100000"/>
                        </a:lnSpc>
                        <a:spcAft>
                          <a:spcPts val="1000"/>
                        </a:spcAft>
                      </a:pPr>
                      <a:r>
                        <a:rPr lang="en-US" sz="1500" b="1">
                          <a:solidFill>
                            <a:srgbClr val="FFFFFF"/>
                          </a:solidFill>
                          <a:effectLst/>
                          <a:latin typeface="Open Sans Medium" panose="020B0604020202020204" charset="0"/>
                          <a:ea typeface="Open Sans Medium" panose="020B0604020202020204" charset="0"/>
                          <a:cs typeface="Open Sans Medium" panose="020B0604020202020204" charset="0"/>
                        </a:rPr>
                        <a:t>Details</a:t>
                      </a:r>
                      <a:endParaRPr lang="en-US" sz="150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extLst>
                  <a:ext uri="{0D108BD9-81ED-4DB2-BD59-A6C34878D82A}">
                    <a16:rowId xmlns:a16="http://schemas.microsoft.com/office/drawing/2014/main" val="2440178884"/>
                  </a:ext>
                </a:extLst>
              </a:tr>
              <a:tr h="241427">
                <a:tc>
                  <a:txBody>
                    <a:bodyPr/>
                    <a:lstStyle/>
                    <a:p>
                      <a:pPr marL="0" marR="0" algn="just">
                        <a:lnSpc>
                          <a:spcPct val="100000"/>
                        </a:lnSpc>
                        <a:spcAft>
                          <a:spcPts val="1000"/>
                        </a:spcAft>
                      </a:pPr>
                      <a:r>
                        <a:rPr lang="en-US" sz="1500" b="1" dirty="0">
                          <a:solidFill>
                            <a:srgbClr val="000000"/>
                          </a:solidFill>
                          <a:effectLst/>
                          <a:latin typeface="Open Sans Medium" panose="020B0604020202020204" charset="0"/>
                          <a:ea typeface="Open Sans Medium" panose="020B0604020202020204" charset="0"/>
                          <a:cs typeface="Open Sans Medium" panose="020B0604020202020204" charset="0"/>
                        </a:rPr>
                        <a:t>Event Manager</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just">
                        <a:lnSpc>
                          <a:spcPct val="100000"/>
                        </a:lnSpc>
                        <a:spcAft>
                          <a:spcPts val="1000"/>
                        </a:spcAft>
                      </a:pPr>
                      <a:r>
                        <a:rPr lang="en-US" sz="1500" dirty="0">
                          <a:solidFill>
                            <a:srgbClr val="000000"/>
                          </a:solidFill>
                          <a:effectLst/>
                          <a:latin typeface="Open Sans Medium" panose="020B0604020202020204" charset="0"/>
                          <a:ea typeface="Open Sans Medium" panose="020B0604020202020204" charset="0"/>
                          <a:cs typeface="Open Sans Medium" panose="020B0604020202020204" charset="0"/>
                        </a:rPr>
                        <a:t>Oversees overall event coordination.</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904109403"/>
                  </a:ext>
                </a:extLst>
              </a:tr>
              <a:tr h="241427">
                <a:tc>
                  <a:txBody>
                    <a:bodyPr/>
                    <a:lstStyle/>
                    <a:p>
                      <a:pPr marL="0" marR="0" algn="just">
                        <a:lnSpc>
                          <a:spcPct val="100000"/>
                        </a:lnSpc>
                        <a:spcAft>
                          <a:spcPts val="1000"/>
                        </a:spcAft>
                      </a:pPr>
                      <a:r>
                        <a:rPr lang="en-US" sz="1500" b="1" dirty="0">
                          <a:effectLst/>
                          <a:latin typeface="Open Sans Medium" panose="020B0604020202020204" charset="0"/>
                          <a:ea typeface="Open Sans Medium" panose="020B0604020202020204" charset="0"/>
                          <a:cs typeface="Open Sans Medium" panose="020B0604020202020204" charset="0"/>
                        </a:rPr>
                        <a:t>Logistics Team</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00000"/>
                        </a:lnSpc>
                        <a:spcAft>
                          <a:spcPts val="1000"/>
                        </a:spcAft>
                      </a:pPr>
                      <a:r>
                        <a:rPr lang="en-US" sz="1500" dirty="0">
                          <a:effectLst/>
                          <a:latin typeface="Open Sans Medium" panose="020B0604020202020204" charset="0"/>
                          <a:ea typeface="Open Sans Medium" panose="020B0604020202020204" charset="0"/>
                          <a:cs typeface="Open Sans Medium" panose="020B0604020202020204" charset="0"/>
                        </a:rPr>
                        <a:t>Manages setup, equipment, and vendors.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91537535"/>
                  </a:ext>
                </a:extLst>
              </a:tr>
              <a:tr h="241427">
                <a:tc>
                  <a:txBody>
                    <a:bodyPr/>
                    <a:lstStyle/>
                    <a:p>
                      <a:pPr marL="0" marR="0" algn="just">
                        <a:lnSpc>
                          <a:spcPct val="100000"/>
                        </a:lnSpc>
                        <a:spcAft>
                          <a:spcPts val="1000"/>
                        </a:spcAft>
                      </a:pPr>
                      <a:r>
                        <a:rPr lang="en-US" sz="1500" b="1" dirty="0">
                          <a:solidFill>
                            <a:srgbClr val="000000"/>
                          </a:solidFill>
                          <a:effectLst/>
                          <a:latin typeface="Open Sans Medium" panose="020B0604020202020204" charset="0"/>
                          <a:ea typeface="Open Sans Medium" panose="020B0604020202020204" charset="0"/>
                          <a:cs typeface="Open Sans Medium" panose="020B0604020202020204" charset="0"/>
                        </a:rPr>
                        <a:t>Volunteers</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just">
                        <a:lnSpc>
                          <a:spcPct val="100000"/>
                        </a:lnSpc>
                        <a:spcAft>
                          <a:spcPts val="1000"/>
                        </a:spcAft>
                      </a:pPr>
                      <a:r>
                        <a:rPr lang="en-US" sz="1500" dirty="0">
                          <a:solidFill>
                            <a:srgbClr val="000000"/>
                          </a:solidFill>
                          <a:effectLst/>
                          <a:latin typeface="Open Sans Medium" panose="020B0604020202020204" charset="0"/>
                          <a:ea typeface="Open Sans Medium" panose="020B0604020202020204" charset="0"/>
                          <a:cs typeface="Open Sans Medium" panose="020B0604020202020204" charset="0"/>
                        </a:rPr>
                        <a:t>Assist with registration, guiding attendees, and workshops.</a:t>
                      </a:r>
                      <a:endParaRPr lang="en-US" sz="15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141958426"/>
                  </a:ext>
                </a:extLst>
              </a:tr>
            </a:tbl>
          </a:graphicData>
        </a:graphic>
      </p:graphicFrame>
    </p:spTree>
    <p:extLst>
      <p:ext uri="{BB962C8B-B14F-4D97-AF65-F5344CB8AC3E}">
        <p14:creationId xmlns:p14="http://schemas.microsoft.com/office/powerpoint/2010/main" val="3516569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26">
          <a:extLst>
            <a:ext uri="{FF2B5EF4-FFF2-40B4-BE49-F238E27FC236}">
              <a16:creationId xmlns:a16="http://schemas.microsoft.com/office/drawing/2014/main" id="{74AFC89C-5975-EBD4-D60D-AB49AD4C8066}"/>
            </a:ext>
          </a:extLst>
        </p:cNvPr>
        <p:cNvGrpSpPr/>
        <p:nvPr/>
      </p:nvGrpSpPr>
      <p:grpSpPr>
        <a:xfrm>
          <a:off x="0" y="0"/>
          <a:ext cx="0" cy="0"/>
          <a:chOff x="0" y="0"/>
          <a:chExt cx="0" cy="0"/>
        </a:xfrm>
      </p:grpSpPr>
      <p:sp>
        <p:nvSpPr>
          <p:cNvPr id="1029" name="Google Shape;1029;p45">
            <a:extLst>
              <a:ext uri="{FF2B5EF4-FFF2-40B4-BE49-F238E27FC236}">
                <a16:creationId xmlns:a16="http://schemas.microsoft.com/office/drawing/2014/main" id="{A4FF9FA1-680F-412A-36B3-F70D17D53D1E}"/>
              </a:ext>
            </a:extLst>
          </p:cNvPr>
          <p:cNvSpPr/>
          <p:nvPr/>
        </p:nvSpPr>
        <p:spPr>
          <a:xfrm>
            <a:off x="-1118613" y="3893007"/>
            <a:ext cx="11413575" cy="1318523"/>
          </a:xfrm>
          <a:custGeom>
            <a:avLst/>
            <a:gdLst/>
            <a:ahLst/>
            <a:cxnLst/>
            <a:rect l="l" t="t" r="r" b="b"/>
            <a:pathLst>
              <a:path w="36373" h="23657" extrusionOk="0">
                <a:moveTo>
                  <a:pt x="23687" y="1"/>
                </a:moveTo>
                <a:cubicBezTo>
                  <a:pt x="17961" y="1"/>
                  <a:pt x="11329" y="3596"/>
                  <a:pt x="6544" y="9898"/>
                </a:cubicBezTo>
                <a:cubicBezTo>
                  <a:pt x="3619" y="13752"/>
                  <a:pt x="1262" y="18778"/>
                  <a:pt x="0" y="23656"/>
                </a:cubicBezTo>
                <a:lnTo>
                  <a:pt x="31854" y="23656"/>
                </a:lnTo>
                <a:cubicBezTo>
                  <a:pt x="36373" y="15397"/>
                  <a:pt x="35997" y="6346"/>
                  <a:pt x="30492" y="2168"/>
                </a:cubicBezTo>
                <a:cubicBezTo>
                  <a:pt x="28556" y="698"/>
                  <a:pt x="26209" y="1"/>
                  <a:pt x="23687" y="1"/>
                </a:cubicBezTo>
                <a:close/>
              </a:path>
            </a:pathLst>
          </a:custGeom>
          <a:solidFill>
            <a:srgbClr val="41C39E">
              <a:alpha val="2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5">
            <a:extLst>
              <a:ext uri="{FF2B5EF4-FFF2-40B4-BE49-F238E27FC236}">
                <a16:creationId xmlns:a16="http://schemas.microsoft.com/office/drawing/2014/main" id="{8DDD3EB1-BFFA-C5AC-130E-979C9C126B5C}"/>
              </a:ext>
            </a:extLst>
          </p:cNvPr>
          <p:cNvSpPr/>
          <p:nvPr/>
        </p:nvSpPr>
        <p:spPr>
          <a:xfrm>
            <a:off x="0" y="4793330"/>
            <a:ext cx="9223800" cy="418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5">
            <a:extLst>
              <a:ext uri="{FF2B5EF4-FFF2-40B4-BE49-F238E27FC236}">
                <a16:creationId xmlns:a16="http://schemas.microsoft.com/office/drawing/2014/main" id="{3EA787F5-8747-A605-C2B7-40B886142539}"/>
              </a:ext>
            </a:extLst>
          </p:cNvPr>
          <p:cNvSpPr/>
          <p:nvPr/>
        </p:nvSpPr>
        <p:spPr>
          <a:xfrm>
            <a:off x="0" y="4598162"/>
            <a:ext cx="9223800" cy="404268"/>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5">
            <a:extLst>
              <a:ext uri="{FF2B5EF4-FFF2-40B4-BE49-F238E27FC236}">
                <a16:creationId xmlns:a16="http://schemas.microsoft.com/office/drawing/2014/main" id="{82B5B665-1834-AE92-31F3-0E4880F6F246}"/>
              </a:ext>
            </a:extLst>
          </p:cNvPr>
          <p:cNvSpPr txBox="1">
            <a:spLocks noGrp="1"/>
          </p:cNvSpPr>
          <p:nvPr>
            <p:ph type="title"/>
          </p:nvPr>
        </p:nvSpPr>
        <p:spPr>
          <a:xfrm>
            <a:off x="0" y="531562"/>
            <a:ext cx="9144000" cy="841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US" dirty="0"/>
              <a:t>Timetable</a:t>
            </a:r>
          </a:p>
        </p:txBody>
      </p:sp>
      <p:grpSp>
        <p:nvGrpSpPr>
          <p:cNvPr id="2" name="Google Shape;686;p40">
            <a:extLst>
              <a:ext uri="{FF2B5EF4-FFF2-40B4-BE49-F238E27FC236}">
                <a16:creationId xmlns:a16="http://schemas.microsoft.com/office/drawing/2014/main" id="{64E9DF43-12BF-AE43-F18B-D49DB6C7D9E6}"/>
              </a:ext>
            </a:extLst>
          </p:cNvPr>
          <p:cNvGrpSpPr/>
          <p:nvPr/>
        </p:nvGrpSpPr>
        <p:grpSpPr>
          <a:xfrm>
            <a:off x="898404" y="4219946"/>
            <a:ext cx="479472" cy="475800"/>
            <a:chOff x="4169325" y="1623350"/>
            <a:chExt cx="86075" cy="85425"/>
          </a:xfrm>
        </p:grpSpPr>
        <p:sp>
          <p:nvSpPr>
            <p:cNvPr id="3" name="Google Shape;687;p40">
              <a:extLst>
                <a:ext uri="{FF2B5EF4-FFF2-40B4-BE49-F238E27FC236}">
                  <a16:creationId xmlns:a16="http://schemas.microsoft.com/office/drawing/2014/main" id="{065333F2-387D-1272-02DD-DE4A50DF80ED}"/>
                </a:ext>
              </a:extLst>
            </p:cNvPr>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688;p40">
              <a:extLst>
                <a:ext uri="{FF2B5EF4-FFF2-40B4-BE49-F238E27FC236}">
                  <a16:creationId xmlns:a16="http://schemas.microsoft.com/office/drawing/2014/main" id="{D7F3F523-E375-7CEF-7CEB-AC361488F2A6}"/>
                </a:ext>
              </a:extLst>
            </p:cNvPr>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689;p40">
              <a:extLst>
                <a:ext uri="{FF2B5EF4-FFF2-40B4-BE49-F238E27FC236}">
                  <a16:creationId xmlns:a16="http://schemas.microsoft.com/office/drawing/2014/main" id="{78E5CD94-DBB0-1737-8FAA-DACF8F1ED31C}"/>
                </a:ext>
              </a:extLst>
            </p:cNvPr>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690;p40">
              <a:extLst>
                <a:ext uri="{FF2B5EF4-FFF2-40B4-BE49-F238E27FC236}">
                  <a16:creationId xmlns:a16="http://schemas.microsoft.com/office/drawing/2014/main" id="{88F3DEC7-CAF5-B57F-163F-AB3715EED495}"/>
                </a:ext>
              </a:extLst>
            </p:cNvPr>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1;p40">
              <a:extLst>
                <a:ext uri="{FF2B5EF4-FFF2-40B4-BE49-F238E27FC236}">
                  <a16:creationId xmlns:a16="http://schemas.microsoft.com/office/drawing/2014/main" id="{8AC9C476-0E8D-8331-5088-3D77D5927615}"/>
                </a:ext>
              </a:extLst>
            </p:cNvPr>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692;p40">
              <a:extLst>
                <a:ext uri="{FF2B5EF4-FFF2-40B4-BE49-F238E27FC236}">
                  <a16:creationId xmlns:a16="http://schemas.microsoft.com/office/drawing/2014/main" id="{A41CD19E-881A-8ACC-CF54-DA4A61195E6C}"/>
                </a:ext>
              </a:extLst>
            </p:cNvPr>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693;p40">
              <a:extLst>
                <a:ext uri="{FF2B5EF4-FFF2-40B4-BE49-F238E27FC236}">
                  <a16:creationId xmlns:a16="http://schemas.microsoft.com/office/drawing/2014/main" id="{A4480524-1574-E25A-177F-1F5F182BE08F}"/>
                </a:ext>
              </a:extLst>
            </p:cNvPr>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12" name="Table 11">
            <a:extLst>
              <a:ext uri="{FF2B5EF4-FFF2-40B4-BE49-F238E27FC236}">
                <a16:creationId xmlns:a16="http://schemas.microsoft.com/office/drawing/2014/main" id="{A5C34A72-530E-AFE0-D751-D63CE2A0B671}"/>
              </a:ext>
            </a:extLst>
          </p:cNvPr>
          <p:cNvGraphicFramePr>
            <a:graphicFrameLocks noGrp="1"/>
          </p:cNvGraphicFramePr>
          <p:nvPr>
            <p:extLst>
              <p:ext uri="{D42A27DB-BD31-4B8C-83A1-F6EECF244321}">
                <p14:modId xmlns:p14="http://schemas.microsoft.com/office/powerpoint/2010/main" val="1262823094"/>
              </p:ext>
            </p:extLst>
          </p:nvPr>
        </p:nvGraphicFramePr>
        <p:xfrm>
          <a:off x="712788" y="1467136"/>
          <a:ext cx="7718424" cy="2287528"/>
        </p:xfrm>
        <a:graphic>
          <a:graphicData uri="http://schemas.openxmlformats.org/drawingml/2006/table">
            <a:tbl>
              <a:tblPr firstRow="1" firstCol="1" bandRow="1"/>
              <a:tblGrid>
                <a:gridCol w="3859212">
                  <a:extLst>
                    <a:ext uri="{9D8B030D-6E8A-4147-A177-3AD203B41FA5}">
                      <a16:colId xmlns:a16="http://schemas.microsoft.com/office/drawing/2014/main" val="2665940018"/>
                    </a:ext>
                  </a:extLst>
                </a:gridCol>
                <a:gridCol w="3859212">
                  <a:extLst>
                    <a:ext uri="{9D8B030D-6E8A-4147-A177-3AD203B41FA5}">
                      <a16:colId xmlns:a16="http://schemas.microsoft.com/office/drawing/2014/main" val="83579181"/>
                    </a:ext>
                  </a:extLst>
                </a:gridCol>
              </a:tblGrid>
              <a:tr h="241427">
                <a:tc>
                  <a:txBody>
                    <a:bodyPr/>
                    <a:lstStyle/>
                    <a:p>
                      <a:pPr marL="0" marR="0" algn="ctr">
                        <a:lnSpc>
                          <a:spcPct val="150000"/>
                        </a:lnSpc>
                        <a:spcAft>
                          <a:spcPts val="1000"/>
                        </a:spcAft>
                      </a:pPr>
                      <a:r>
                        <a:rPr lang="en-US" sz="1400" b="1" dirty="0">
                          <a:solidFill>
                            <a:srgbClr val="FFFFFF"/>
                          </a:solidFill>
                          <a:effectLst/>
                          <a:latin typeface="Open Sans Medium" panose="020B0604020202020204" charset="0"/>
                          <a:ea typeface="Open Sans Medium" panose="020B0604020202020204" charset="0"/>
                          <a:cs typeface="Open Sans Medium" panose="020B0604020202020204" charset="0"/>
                        </a:rPr>
                        <a:t>Timeline of Activities</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a:txBody>
                    <a:bodyPr/>
                    <a:lstStyle/>
                    <a:p>
                      <a:pPr marL="0" marR="0" algn="ctr">
                        <a:lnSpc>
                          <a:spcPct val="150000"/>
                        </a:lnSpc>
                        <a:spcAft>
                          <a:spcPts val="1000"/>
                        </a:spcAft>
                      </a:pPr>
                      <a:r>
                        <a:rPr lang="en-US" sz="1400" b="1" dirty="0">
                          <a:solidFill>
                            <a:srgbClr val="FFFFFF"/>
                          </a:solidFill>
                          <a:effectLst/>
                          <a:latin typeface="Open Sans Medium" panose="020B0604020202020204" charset="0"/>
                          <a:ea typeface="Open Sans Medium" panose="020B0604020202020204" charset="0"/>
                          <a:cs typeface="Open Sans Medium" panose="020B0604020202020204" charset="0"/>
                        </a:rPr>
                        <a:t>Timeframe</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extLst>
                  <a:ext uri="{0D108BD9-81ED-4DB2-BD59-A6C34878D82A}">
                    <a16:rowId xmlns:a16="http://schemas.microsoft.com/office/drawing/2014/main" val="983365836"/>
                  </a:ext>
                </a:extLst>
              </a:tr>
              <a:tr h="241427">
                <a:tc>
                  <a:txBody>
                    <a:bodyPr/>
                    <a:lstStyle/>
                    <a:p>
                      <a:pPr marL="0" marR="0" algn="just">
                        <a:lnSpc>
                          <a:spcPct val="150000"/>
                        </a:lnSpc>
                        <a:spcAft>
                          <a:spcPts val="1000"/>
                        </a:spcAft>
                      </a:pPr>
                      <a:r>
                        <a:rPr lang="en-US" sz="1400" b="1" dirty="0">
                          <a:solidFill>
                            <a:srgbClr val="000000"/>
                          </a:solidFill>
                          <a:effectLst/>
                          <a:latin typeface="Open Sans Medium" panose="020B0604020202020204" charset="0"/>
                          <a:ea typeface="Open Sans Medium" panose="020B0604020202020204" charset="0"/>
                          <a:cs typeface="Open Sans Medium" panose="020B0604020202020204" charset="0"/>
                        </a:rPr>
                        <a:t>Setup</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ctr">
                        <a:lnSpc>
                          <a:spcPct val="150000"/>
                        </a:lnSpc>
                        <a:spcAft>
                          <a:spcPts val="1000"/>
                        </a:spcAft>
                      </a:pPr>
                      <a:r>
                        <a:rPr lang="en-US" sz="1400" dirty="0">
                          <a:solidFill>
                            <a:srgbClr val="000000"/>
                          </a:solidFill>
                          <a:effectLst/>
                          <a:latin typeface="Open Sans Medium" panose="020B0604020202020204" charset="0"/>
                          <a:ea typeface="Open Sans Medium" panose="020B0604020202020204" charset="0"/>
                          <a:cs typeface="Open Sans Medium" panose="020B0604020202020204" charset="0"/>
                        </a:rPr>
                        <a:t>08:00 AM - 10:00 AM</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598891404"/>
                  </a:ext>
                </a:extLst>
              </a:tr>
              <a:tr h="241427">
                <a:tc>
                  <a:txBody>
                    <a:bodyPr/>
                    <a:lstStyle/>
                    <a:p>
                      <a:pPr marL="0" marR="0" algn="just">
                        <a:lnSpc>
                          <a:spcPct val="150000"/>
                        </a:lnSpc>
                        <a:spcAft>
                          <a:spcPts val="1000"/>
                        </a:spcAft>
                      </a:pPr>
                      <a:r>
                        <a:rPr lang="en-US" sz="1400" b="1" dirty="0">
                          <a:effectLst/>
                          <a:latin typeface="Open Sans Medium" panose="020B0604020202020204" charset="0"/>
                          <a:ea typeface="Open Sans Medium" panose="020B0604020202020204" charset="0"/>
                          <a:cs typeface="Open Sans Medium" panose="020B0604020202020204" charset="0"/>
                        </a:rPr>
                        <a:t>Registration and Welcome</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Aft>
                          <a:spcPts val="1000"/>
                        </a:spcAft>
                      </a:pPr>
                      <a:r>
                        <a:rPr lang="en-US" sz="1400" dirty="0">
                          <a:effectLst/>
                          <a:latin typeface="Open Sans Medium" panose="020B0604020202020204" charset="0"/>
                          <a:ea typeface="Open Sans Medium" panose="020B0604020202020204" charset="0"/>
                          <a:cs typeface="Open Sans Medium" panose="020B0604020202020204" charset="0"/>
                        </a:rPr>
                        <a:t>10:00 AM - 10:30 AM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7644006"/>
                  </a:ext>
                </a:extLst>
              </a:tr>
              <a:tr h="241427">
                <a:tc>
                  <a:txBody>
                    <a:bodyPr/>
                    <a:lstStyle/>
                    <a:p>
                      <a:pPr marL="0" marR="0" algn="just">
                        <a:lnSpc>
                          <a:spcPct val="150000"/>
                        </a:lnSpc>
                        <a:spcAft>
                          <a:spcPts val="1000"/>
                        </a:spcAft>
                      </a:pPr>
                      <a:r>
                        <a:rPr lang="en-US" sz="1400" b="1" dirty="0">
                          <a:solidFill>
                            <a:srgbClr val="000000"/>
                          </a:solidFill>
                          <a:effectLst/>
                          <a:latin typeface="Open Sans Medium" panose="020B0604020202020204" charset="0"/>
                          <a:ea typeface="Open Sans Medium" panose="020B0604020202020204" charset="0"/>
                          <a:cs typeface="Open Sans Medium" panose="020B0604020202020204" charset="0"/>
                        </a:rPr>
                        <a:t>Keynote Session</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ctr">
                        <a:lnSpc>
                          <a:spcPct val="150000"/>
                        </a:lnSpc>
                        <a:spcAft>
                          <a:spcPts val="1000"/>
                        </a:spcAft>
                      </a:pPr>
                      <a:r>
                        <a:rPr lang="en-US" sz="1400" dirty="0">
                          <a:solidFill>
                            <a:srgbClr val="000000"/>
                          </a:solidFill>
                          <a:effectLst/>
                          <a:latin typeface="Open Sans Medium" panose="020B0604020202020204" charset="0"/>
                          <a:ea typeface="Open Sans Medium" panose="020B0604020202020204" charset="0"/>
                          <a:cs typeface="Open Sans Medium" panose="020B0604020202020204" charset="0"/>
                        </a:rPr>
                        <a:t>10:30 AM - 12:00 PM</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1689272279"/>
                  </a:ext>
                </a:extLst>
              </a:tr>
              <a:tr h="241427">
                <a:tc>
                  <a:txBody>
                    <a:bodyPr/>
                    <a:lstStyle/>
                    <a:p>
                      <a:pPr marL="0" marR="0" algn="just">
                        <a:lnSpc>
                          <a:spcPct val="150000"/>
                        </a:lnSpc>
                        <a:spcAft>
                          <a:spcPts val="1000"/>
                        </a:spcAft>
                      </a:pPr>
                      <a:r>
                        <a:rPr lang="en-US" sz="1400" b="1" dirty="0">
                          <a:effectLst/>
                          <a:latin typeface="Open Sans Medium" panose="020B0604020202020204" charset="0"/>
                          <a:ea typeface="Open Sans Medium" panose="020B0604020202020204" charset="0"/>
                          <a:cs typeface="Open Sans Medium" panose="020B0604020202020204" charset="0"/>
                        </a:rPr>
                        <a:t>Workshops and Panels</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Aft>
                          <a:spcPts val="1000"/>
                        </a:spcAft>
                      </a:pPr>
                      <a:r>
                        <a:rPr lang="en-US" sz="1400" dirty="0">
                          <a:effectLst/>
                          <a:latin typeface="Open Sans Medium" panose="020B0604020202020204" charset="0"/>
                          <a:ea typeface="Open Sans Medium" panose="020B0604020202020204" charset="0"/>
                          <a:cs typeface="Open Sans Medium" panose="020B0604020202020204" charset="0"/>
                        </a:rPr>
                        <a:t>12:00 PM - 02:00 PM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38387645"/>
                  </a:ext>
                </a:extLst>
              </a:tr>
              <a:tr h="241427">
                <a:tc>
                  <a:txBody>
                    <a:bodyPr/>
                    <a:lstStyle/>
                    <a:p>
                      <a:pPr marL="0" marR="0" algn="just">
                        <a:lnSpc>
                          <a:spcPct val="150000"/>
                        </a:lnSpc>
                        <a:spcAft>
                          <a:spcPts val="1000"/>
                        </a:spcAft>
                      </a:pPr>
                      <a:r>
                        <a:rPr lang="en-US" sz="1400" b="1">
                          <a:solidFill>
                            <a:srgbClr val="000000"/>
                          </a:solidFill>
                          <a:effectLst/>
                          <a:latin typeface="Open Sans Medium" panose="020B0604020202020204" charset="0"/>
                          <a:ea typeface="Open Sans Medium" panose="020B0604020202020204" charset="0"/>
                          <a:cs typeface="Open Sans Medium" panose="020B0604020202020204" charset="0"/>
                        </a:rPr>
                        <a:t>Live Demonstrations</a:t>
                      </a:r>
                      <a:endParaRPr lang="en-US" sz="140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ctr">
                        <a:lnSpc>
                          <a:spcPct val="150000"/>
                        </a:lnSpc>
                        <a:spcAft>
                          <a:spcPts val="1000"/>
                        </a:spcAft>
                      </a:pPr>
                      <a:r>
                        <a:rPr lang="en-US" sz="1400" dirty="0">
                          <a:solidFill>
                            <a:srgbClr val="000000"/>
                          </a:solidFill>
                          <a:effectLst/>
                          <a:latin typeface="Open Sans Medium" panose="020B0604020202020204" charset="0"/>
                          <a:ea typeface="Open Sans Medium" panose="020B0604020202020204" charset="0"/>
                          <a:cs typeface="Open Sans Medium" panose="020B0604020202020204" charset="0"/>
                        </a:rPr>
                        <a:t>02:00 PM - 03:30 PM</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564770840"/>
                  </a:ext>
                </a:extLst>
              </a:tr>
              <a:tr h="241427">
                <a:tc>
                  <a:txBody>
                    <a:bodyPr/>
                    <a:lstStyle/>
                    <a:p>
                      <a:pPr marL="0" marR="0" algn="just">
                        <a:lnSpc>
                          <a:spcPct val="150000"/>
                        </a:lnSpc>
                        <a:spcAft>
                          <a:spcPts val="1000"/>
                        </a:spcAft>
                      </a:pPr>
                      <a:r>
                        <a:rPr lang="en-US" sz="1400" b="1">
                          <a:effectLst/>
                          <a:latin typeface="Open Sans Medium" panose="020B0604020202020204" charset="0"/>
                          <a:ea typeface="Open Sans Medium" panose="020B0604020202020204" charset="0"/>
                          <a:cs typeface="Open Sans Medium" panose="020B0604020202020204" charset="0"/>
                        </a:rPr>
                        <a:t>Networking and Collaboration Events</a:t>
                      </a:r>
                      <a:endParaRPr lang="en-US" sz="140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50000"/>
                        </a:lnSpc>
                        <a:spcAft>
                          <a:spcPts val="1000"/>
                        </a:spcAft>
                      </a:pPr>
                      <a:r>
                        <a:rPr lang="en-US" sz="1400" dirty="0">
                          <a:effectLst/>
                          <a:latin typeface="Open Sans Medium" panose="020B0604020202020204" charset="0"/>
                          <a:ea typeface="Open Sans Medium" panose="020B0604020202020204" charset="0"/>
                          <a:cs typeface="Open Sans Medium" panose="020B0604020202020204" charset="0"/>
                        </a:rPr>
                        <a:t>03:30 PM - 05:00 PM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38023026"/>
                  </a:ext>
                </a:extLst>
              </a:tr>
              <a:tr h="241427">
                <a:tc>
                  <a:txBody>
                    <a:bodyPr/>
                    <a:lstStyle/>
                    <a:p>
                      <a:pPr marL="0" marR="0" algn="just">
                        <a:lnSpc>
                          <a:spcPct val="150000"/>
                        </a:lnSpc>
                        <a:spcAft>
                          <a:spcPts val="1000"/>
                        </a:spcAft>
                      </a:pPr>
                      <a:r>
                        <a:rPr lang="en-US" sz="1400" b="1">
                          <a:solidFill>
                            <a:srgbClr val="000000"/>
                          </a:solidFill>
                          <a:effectLst/>
                          <a:latin typeface="Open Sans Medium" panose="020B0604020202020204" charset="0"/>
                          <a:ea typeface="Open Sans Medium" panose="020B0604020202020204" charset="0"/>
                          <a:cs typeface="Open Sans Medium" panose="020B0604020202020204" charset="0"/>
                        </a:rPr>
                        <a:t>Event Close and Feedback</a:t>
                      </a:r>
                      <a:endParaRPr lang="en-US" sz="140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marL="0" marR="0" algn="ctr">
                        <a:lnSpc>
                          <a:spcPct val="150000"/>
                        </a:lnSpc>
                        <a:spcAft>
                          <a:spcPts val="1000"/>
                        </a:spcAft>
                      </a:pPr>
                      <a:r>
                        <a:rPr lang="en-US" sz="1400" dirty="0">
                          <a:solidFill>
                            <a:srgbClr val="000000"/>
                          </a:solidFill>
                          <a:effectLst/>
                          <a:latin typeface="Open Sans Medium" panose="020B0604020202020204" charset="0"/>
                          <a:ea typeface="Open Sans Medium" panose="020B0604020202020204" charset="0"/>
                          <a:cs typeface="Open Sans Medium" panose="020B0604020202020204" charset="0"/>
                        </a:rPr>
                        <a:t>05:00 PM - 05:30 PM</a:t>
                      </a:r>
                      <a:endParaRPr lang="en-US" sz="1400" dirty="0">
                        <a:effectLst/>
                        <a:latin typeface="Open Sans Medium" panose="020B0604020202020204" charset="0"/>
                        <a:ea typeface="Open Sans Medium" panose="020B0604020202020204" charset="0"/>
                        <a:cs typeface="Open Sans Medium" panose="020B060402020202020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extLst>
                  <a:ext uri="{0D108BD9-81ED-4DB2-BD59-A6C34878D82A}">
                    <a16:rowId xmlns:a16="http://schemas.microsoft.com/office/drawing/2014/main" val="3471388704"/>
                  </a:ext>
                </a:extLst>
              </a:tr>
            </a:tbl>
          </a:graphicData>
        </a:graphic>
      </p:graphicFrame>
    </p:spTree>
    <p:extLst>
      <p:ext uri="{BB962C8B-B14F-4D97-AF65-F5344CB8AC3E}">
        <p14:creationId xmlns:p14="http://schemas.microsoft.com/office/powerpoint/2010/main" val="3530969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26">
          <a:extLst>
            <a:ext uri="{FF2B5EF4-FFF2-40B4-BE49-F238E27FC236}">
              <a16:creationId xmlns:a16="http://schemas.microsoft.com/office/drawing/2014/main" id="{2017CB96-FC01-435B-BF8B-D9F4E3E8B447}"/>
            </a:ext>
          </a:extLst>
        </p:cNvPr>
        <p:cNvGrpSpPr/>
        <p:nvPr/>
      </p:nvGrpSpPr>
      <p:grpSpPr>
        <a:xfrm>
          <a:off x="0" y="0"/>
          <a:ext cx="0" cy="0"/>
          <a:chOff x="0" y="0"/>
          <a:chExt cx="0" cy="0"/>
        </a:xfrm>
      </p:grpSpPr>
      <p:sp>
        <p:nvSpPr>
          <p:cNvPr id="1027" name="Google Shape;1027;p45">
            <a:extLst>
              <a:ext uri="{FF2B5EF4-FFF2-40B4-BE49-F238E27FC236}">
                <a16:creationId xmlns:a16="http://schemas.microsoft.com/office/drawing/2014/main" id="{BA4074CD-DF40-84FC-168A-575029500A0A}"/>
              </a:ext>
            </a:extLst>
          </p:cNvPr>
          <p:cNvSpPr/>
          <p:nvPr/>
        </p:nvSpPr>
        <p:spPr>
          <a:xfrm>
            <a:off x="-23725" y="3909625"/>
            <a:ext cx="9223800" cy="1570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5">
            <a:extLst>
              <a:ext uri="{FF2B5EF4-FFF2-40B4-BE49-F238E27FC236}">
                <a16:creationId xmlns:a16="http://schemas.microsoft.com/office/drawing/2014/main" id="{30DAEA5B-835E-433F-DDE6-518AEEDF18E9}"/>
              </a:ext>
            </a:extLst>
          </p:cNvPr>
          <p:cNvSpPr/>
          <p:nvPr/>
        </p:nvSpPr>
        <p:spPr>
          <a:xfrm>
            <a:off x="-23725" y="4066624"/>
            <a:ext cx="9223800" cy="1076625"/>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5">
            <a:extLst>
              <a:ext uri="{FF2B5EF4-FFF2-40B4-BE49-F238E27FC236}">
                <a16:creationId xmlns:a16="http://schemas.microsoft.com/office/drawing/2014/main" id="{0EAC6BF4-4AF1-F4F5-AA68-D17B5A95A960}"/>
              </a:ext>
            </a:extLst>
          </p:cNvPr>
          <p:cNvSpPr/>
          <p:nvPr/>
        </p:nvSpPr>
        <p:spPr>
          <a:xfrm>
            <a:off x="-651675" y="4271058"/>
            <a:ext cx="11413575" cy="955589"/>
          </a:xfrm>
          <a:custGeom>
            <a:avLst/>
            <a:gdLst/>
            <a:ahLst/>
            <a:cxnLst/>
            <a:rect l="l" t="t" r="r" b="b"/>
            <a:pathLst>
              <a:path w="36373" h="23657" extrusionOk="0">
                <a:moveTo>
                  <a:pt x="23687" y="1"/>
                </a:moveTo>
                <a:cubicBezTo>
                  <a:pt x="17961" y="1"/>
                  <a:pt x="11329" y="3596"/>
                  <a:pt x="6544" y="9898"/>
                </a:cubicBezTo>
                <a:cubicBezTo>
                  <a:pt x="3619" y="13752"/>
                  <a:pt x="1262" y="18778"/>
                  <a:pt x="0" y="23656"/>
                </a:cubicBezTo>
                <a:lnTo>
                  <a:pt x="31854" y="23656"/>
                </a:lnTo>
                <a:cubicBezTo>
                  <a:pt x="36373" y="15397"/>
                  <a:pt x="35997" y="6346"/>
                  <a:pt x="30492" y="2168"/>
                </a:cubicBezTo>
                <a:cubicBezTo>
                  <a:pt x="28556" y="698"/>
                  <a:pt x="26209" y="1"/>
                  <a:pt x="23687" y="1"/>
                </a:cubicBezTo>
                <a:close/>
              </a:path>
            </a:pathLst>
          </a:custGeom>
          <a:solidFill>
            <a:srgbClr val="41C39E">
              <a:alpha val="2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5">
            <a:extLst>
              <a:ext uri="{FF2B5EF4-FFF2-40B4-BE49-F238E27FC236}">
                <a16:creationId xmlns:a16="http://schemas.microsoft.com/office/drawing/2014/main" id="{521B2FD0-A82B-7670-FFB4-A137E0D97F1D}"/>
              </a:ext>
            </a:extLst>
          </p:cNvPr>
          <p:cNvSpPr txBox="1">
            <a:spLocks noGrp="1"/>
          </p:cNvSpPr>
          <p:nvPr>
            <p:ph type="title"/>
          </p:nvPr>
        </p:nvSpPr>
        <p:spPr>
          <a:xfrm>
            <a:off x="-23725" y="507858"/>
            <a:ext cx="9167725" cy="841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US" dirty="0"/>
              <a:t>Similar Event Comparison</a:t>
            </a:r>
          </a:p>
        </p:txBody>
      </p:sp>
      <p:sp>
        <p:nvSpPr>
          <p:cNvPr id="1031" name="Google Shape;1031;p45">
            <a:extLst>
              <a:ext uri="{FF2B5EF4-FFF2-40B4-BE49-F238E27FC236}">
                <a16:creationId xmlns:a16="http://schemas.microsoft.com/office/drawing/2014/main" id="{2F3FE2D6-2ABA-D583-1377-F6161C8E846B}"/>
              </a:ext>
            </a:extLst>
          </p:cNvPr>
          <p:cNvSpPr txBox="1">
            <a:spLocks noGrp="1"/>
          </p:cNvSpPr>
          <p:nvPr>
            <p:ph type="subTitle" idx="1"/>
          </p:nvPr>
        </p:nvSpPr>
        <p:spPr>
          <a:xfrm>
            <a:off x="432212" y="1451875"/>
            <a:ext cx="8279575" cy="3750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The Women’s Football Conference 2023 maintained a successful model by attracting more than 500 participants who helped boost women’s football participation rates up to 15% (</a:t>
            </a:r>
            <a:r>
              <a:rPr lang="en-US" dirty="0" err="1"/>
              <a:t>Mirzayev</a:t>
            </a:r>
            <a:r>
              <a:rPr lang="en-US" dirty="0"/>
              <a:t> and </a:t>
            </a:r>
            <a:r>
              <a:rPr lang="en-US" dirty="0" err="1"/>
              <a:t>Imomov</a:t>
            </a:r>
            <a:r>
              <a:rPr lang="en-US" dirty="0"/>
              <a:t>, 2024). Through the event, the organizers achieved policy transformation which subsequently extended resources to female athletes (Jeanes et al., 2021). Our Winter 2025 Glasgow Conference builds upon this success by dedicating its focus to EDI in Scottish football through hands-on workshops (Senne, 2016). It will help with demonstrations and networking sessions to deliver an active community-based event (Hardy, </a:t>
            </a:r>
            <a:r>
              <a:rPr lang="en-US" dirty="0" err="1"/>
              <a:t>Balliauw</a:t>
            </a:r>
            <a:r>
              <a:rPr lang="en-US" dirty="0"/>
              <a:t> and </a:t>
            </a:r>
            <a:r>
              <a:rPr lang="en-US" dirty="0" err="1"/>
              <a:t>Vandenbruaene</a:t>
            </a:r>
            <a:r>
              <a:rPr lang="en-US" dirty="0"/>
              <a:t>, 2024).</a:t>
            </a:r>
            <a:endParaRPr dirty="0"/>
          </a:p>
        </p:txBody>
      </p:sp>
    </p:spTree>
    <p:extLst>
      <p:ext uri="{BB962C8B-B14F-4D97-AF65-F5344CB8AC3E}">
        <p14:creationId xmlns:p14="http://schemas.microsoft.com/office/powerpoint/2010/main" val="3793637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53"/>
        <p:cNvGrpSpPr/>
        <p:nvPr/>
      </p:nvGrpSpPr>
      <p:grpSpPr>
        <a:xfrm>
          <a:off x="0" y="0"/>
          <a:ext cx="0" cy="0"/>
          <a:chOff x="0" y="0"/>
          <a:chExt cx="0" cy="0"/>
        </a:xfrm>
      </p:grpSpPr>
      <p:sp>
        <p:nvSpPr>
          <p:cNvPr id="1554" name="Google Shape;1554;p53"/>
          <p:cNvSpPr/>
          <p:nvPr/>
        </p:nvSpPr>
        <p:spPr>
          <a:xfrm>
            <a:off x="-19650" y="3710788"/>
            <a:ext cx="9183291" cy="202762"/>
          </a:xfrm>
          <a:custGeom>
            <a:avLst/>
            <a:gdLst/>
            <a:ahLst/>
            <a:cxnLst/>
            <a:rect l="l" t="t" r="r" b="b"/>
            <a:pathLst>
              <a:path w="80437" h="1439" extrusionOk="0">
                <a:moveTo>
                  <a:pt x="0" y="1"/>
                </a:moveTo>
                <a:lnTo>
                  <a:pt x="80436" y="1"/>
                </a:lnTo>
                <a:lnTo>
                  <a:pt x="80436" y="1439"/>
                </a:lnTo>
                <a:lnTo>
                  <a:pt x="0" y="14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53"/>
          <p:cNvSpPr/>
          <p:nvPr/>
        </p:nvSpPr>
        <p:spPr>
          <a:xfrm>
            <a:off x="-39250" y="3771400"/>
            <a:ext cx="9222504" cy="1744798"/>
          </a:xfrm>
          <a:custGeom>
            <a:avLst/>
            <a:gdLst/>
            <a:ahLst/>
            <a:cxnLst/>
            <a:rect l="l" t="t" r="r" b="b"/>
            <a:pathLst>
              <a:path w="80437" h="1439" extrusionOk="0">
                <a:moveTo>
                  <a:pt x="0" y="1"/>
                </a:moveTo>
                <a:lnTo>
                  <a:pt x="80436" y="1"/>
                </a:lnTo>
                <a:lnTo>
                  <a:pt x="80436" y="1439"/>
                </a:lnTo>
                <a:lnTo>
                  <a:pt x="0" y="1439"/>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53"/>
          <p:cNvSpPr/>
          <p:nvPr/>
        </p:nvSpPr>
        <p:spPr>
          <a:xfrm>
            <a:off x="-1220314" y="4425277"/>
            <a:ext cx="11005430" cy="916364"/>
          </a:xfrm>
          <a:custGeom>
            <a:avLst/>
            <a:gdLst/>
            <a:ahLst/>
            <a:cxnLst/>
            <a:rect l="l" t="t" r="r" b="b"/>
            <a:pathLst>
              <a:path w="123942" h="10320" extrusionOk="0">
                <a:moveTo>
                  <a:pt x="65400" y="0"/>
                </a:moveTo>
                <a:cubicBezTo>
                  <a:pt x="64704" y="0"/>
                  <a:pt x="64005" y="3"/>
                  <a:pt x="63302" y="8"/>
                </a:cubicBezTo>
                <a:cubicBezTo>
                  <a:pt x="30293" y="73"/>
                  <a:pt x="2760" y="6510"/>
                  <a:pt x="631" y="9138"/>
                </a:cubicBezTo>
                <a:cubicBezTo>
                  <a:pt x="1" y="10003"/>
                  <a:pt x="2082" y="10319"/>
                  <a:pt x="6473" y="10319"/>
                </a:cubicBezTo>
                <a:cubicBezTo>
                  <a:pt x="8973" y="10319"/>
                  <a:pt x="12221" y="10217"/>
                  <a:pt x="16144" y="10055"/>
                </a:cubicBezTo>
                <a:cubicBezTo>
                  <a:pt x="26902" y="9615"/>
                  <a:pt x="42788" y="8723"/>
                  <a:pt x="60838" y="8473"/>
                </a:cubicBezTo>
                <a:cubicBezTo>
                  <a:pt x="65870" y="8382"/>
                  <a:pt x="70767" y="8347"/>
                  <a:pt x="75458" y="8347"/>
                </a:cubicBezTo>
                <a:cubicBezTo>
                  <a:pt x="87584" y="8347"/>
                  <a:pt x="98331" y="8583"/>
                  <a:pt x="106450" y="8710"/>
                </a:cubicBezTo>
                <a:cubicBezTo>
                  <a:pt x="109444" y="8757"/>
                  <a:pt x="112086" y="8789"/>
                  <a:pt x="114344" y="8789"/>
                </a:cubicBezTo>
                <a:cubicBezTo>
                  <a:pt x="120629" y="8789"/>
                  <a:pt x="123942" y="8542"/>
                  <a:pt x="123624" y="7682"/>
                </a:cubicBezTo>
                <a:cubicBezTo>
                  <a:pt x="122567" y="5540"/>
                  <a:pt x="97374" y="0"/>
                  <a:pt x="65400" y="0"/>
                </a:cubicBezTo>
                <a:close/>
              </a:path>
            </a:pathLst>
          </a:custGeom>
          <a:solidFill>
            <a:srgbClr val="FAF1E7">
              <a:alpha val="2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53"/>
          <p:cNvSpPr/>
          <p:nvPr/>
        </p:nvSpPr>
        <p:spPr>
          <a:xfrm>
            <a:off x="353597" y="46150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53"/>
          <p:cNvSpPr/>
          <p:nvPr/>
        </p:nvSpPr>
        <p:spPr>
          <a:xfrm>
            <a:off x="-59100" y="3837344"/>
            <a:ext cx="9262200" cy="48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0" name="Google Shape;1560;p53"/>
          <p:cNvGrpSpPr/>
          <p:nvPr/>
        </p:nvGrpSpPr>
        <p:grpSpPr>
          <a:xfrm>
            <a:off x="4992180" y="3837361"/>
            <a:ext cx="6870060" cy="2324465"/>
            <a:chOff x="1367681" y="3390724"/>
            <a:chExt cx="6408638" cy="2168345"/>
          </a:xfrm>
        </p:grpSpPr>
        <p:sp>
          <p:nvSpPr>
            <p:cNvPr id="1561" name="Google Shape;1561;p53"/>
            <p:cNvSpPr/>
            <p:nvPr/>
          </p:nvSpPr>
          <p:spPr>
            <a:xfrm>
              <a:off x="2713181" y="3390724"/>
              <a:ext cx="3717653" cy="522167"/>
            </a:xfrm>
            <a:custGeom>
              <a:avLst/>
              <a:gdLst/>
              <a:ahLst/>
              <a:cxnLst/>
              <a:rect l="l" t="t" r="r" b="b"/>
              <a:pathLst>
                <a:path w="23146" h="3251" extrusionOk="0">
                  <a:moveTo>
                    <a:pt x="1489" y="1"/>
                  </a:moveTo>
                  <a:cubicBezTo>
                    <a:pt x="1451" y="1"/>
                    <a:pt x="1409" y="22"/>
                    <a:pt x="1393" y="55"/>
                  </a:cubicBezTo>
                  <a:lnTo>
                    <a:pt x="0" y="3137"/>
                  </a:lnTo>
                  <a:cubicBezTo>
                    <a:pt x="0" y="3160"/>
                    <a:pt x="0" y="3182"/>
                    <a:pt x="0" y="3228"/>
                  </a:cubicBezTo>
                  <a:cubicBezTo>
                    <a:pt x="23" y="3251"/>
                    <a:pt x="46" y="3251"/>
                    <a:pt x="92" y="3251"/>
                  </a:cubicBezTo>
                  <a:lnTo>
                    <a:pt x="23054" y="3251"/>
                  </a:lnTo>
                  <a:cubicBezTo>
                    <a:pt x="23077" y="3251"/>
                    <a:pt x="23122" y="3251"/>
                    <a:pt x="23145" y="3228"/>
                  </a:cubicBezTo>
                  <a:cubicBezTo>
                    <a:pt x="23145" y="3182"/>
                    <a:pt x="23145" y="3160"/>
                    <a:pt x="23145" y="3137"/>
                  </a:cubicBezTo>
                  <a:lnTo>
                    <a:pt x="21753" y="55"/>
                  </a:lnTo>
                  <a:cubicBezTo>
                    <a:pt x="21736" y="22"/>
                    <a:pt x="21695" y="1"/>
                    <a:pt x="21656" y="1"/>
                  </a:cubicBezTo>
                  <a:cubicBezTo>
                    <a:pt x="21642" y="1"/>
                    <a:pt x="21628" y="4"/>
                    <a:pt x="21616" y="10"/>
                  </a:cubicBezTo>
                  <a:cubicBezTo>
                    <a:pt x="21570" y="33"/>
                    <a:pt x="21547" y="101"/>
                    <a:pt x="21570" y="147"/>
                  </a:cubicBezTo>
                  <a:lnTo>
                    <a:pt x="22917" y="3068"/>
                  </a:lnTo>
                  <a:lnTo>
                    <a:pt x="229" y="3068"/>
                  </a:lnTo>
                  <a:lnTo>
                    <a:pt x="1575" y="147"/>
                  </a:lnTo>
                  <a:cubicBezTo>
                    <a:pt x="1598" y="101"/>
                    <a:pt x="1575" y="33"/>
                    <a:pt x="1530" y="10"/>
                  </a:cubicBezTo>
                  <a:cubicBezTo>
                    <a:pt x="1517" y="4"/>
                    <a:pt x="1504" y="1"/>
                    <a:pt x="1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53"/>
            <p:cNvSpPr/>
            <p:nvPr/>
          </p:nvSpPr>
          <p:spPr>
            <a:xfrm>
              <a:off x="1367681" y="3391848"/>
              <a:ext cx="6408638" cy="1379062"/>
            </a:xfrm>
            <a:custGeom>
              <a:avLst/>
              <a:gdLst/>
              <a:ahLst/>
              <a:cxnLst/>
              <a:rect l="l" t="t" r="r" b="b"/>
              <a:pathLst>
                <a:path w="39900" h="8586" extrusionOk="0">
                  <a:moveTo>
                    <a:pt x="5534" y="1"/>
                  </a:moveTo>
                  <a:cubicBezTo>
                    <a:pt x="5501" y="1"/>
                    <a:pt x="5470" y="20"/>
                    <a:pt x="5456" y="48"/>
                  </a:cubicBezTo>
                  <a:lnTo>
                    <a:pt x="0" y="8448"/>
                  </a:lnTo>
                  <a:cubicBezTo>
                    <a:pt x="0" y="8471"/>
                    <a:pt x="0" y="8494"/>
                    <a:pt x="0" y="8539"/>
                  </a:cubicBezTo>
                  <a:cubicBezTo>
                    <a:pt x="23" y="8562"/>
                    <a:pt x="46" y="8585"/>
                    <a:pt x="92" y="8585"/>
                  </a:cubicBezTo>
                  <a:lnTo>
                    <a:pt x="39808" y="8585"/>
                  </a:lnTo>
                  <a:cubicBezTo>
                    <a:pt x="39853" y="8585"/>
                    <a:pt x="39876" y="8562"/>
                    <a:pt x="39899" y="8539"/>
                  </a:cubicBezTo>
                  <a:cubicBezTo>
                    <a:pt x="39899" y="8494"/>
                    <a:pt x="39899" y="8471"/>
                    <a:pt x="39876" y="8448"/>
                  </a:cubicBezTo>
                  <a:lnTo>
                    <a:pt x="34444" y="48"/>
                  </a:lnTo>
                  <a:cubicBezTo>
                    <a:pt x="34430" y="20"/>
                    <a:pt x="34398" y="1"/>
                    <a:pt x="34365" y="1"/>
                  </a:cubicBezTo>
                  <a:cubicBezTo>
                    <a:pt x="34345" y="1"/>
                    <a:pt x="34324" y="8"/>
                    <a:pt x="34307" y="26"/>
                  </a:cubicBezTo>
                  <a:cubicBezTo>
                    <a:pt x="34261" y="48"/>
                    <a:pt x="34261" y="94"/>
                    <a:pt x="34284" y="140"/>
                  </a:cubicBezTo>
                  <a:lnTo>
                    <a:pt x="39648" y="8402"/>
                  </a:lnTo>
                  <a:lnTo>
                    <a:pt x="252" y="8402"/>
                  </a:lnTo>
                  <a:lnTo>
                    <a:pt x="5615" y="140"/>
                  </a:lnTo>
                  <a:cubicBezTo>
                    <a:pt x="5638" y="94"/>
                    <a:pt x="5638" y="48"/>
                    <a:pt x="5593" y="26"/>
                  </a:cubicBezTo>
                  <a:cubicBezTo>
                    <a:pt x="5575" y="8"/>
                    <a:pt x="5554" y="1"/>
                    <a:pt x="5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53"/>
            <p:cNvSpPr/>
            <p:nvPr/>
          </p:nvSpPr>
          <p:spPr>
            <a:xfrm>
              <a:off x="3013699" y="4739919"/>
              <a:ext cx="3112767" cy="819149"/>
            </a:xfrm>
            <a:custGeom>
              <a:avLst/>
              <a:gdLst/>
              <a:ahLst/>
              <a:cxnLst/>
              <a:rect l="l" t="t" r="r" b="b"/>
              <a:pathLst>
                <a:path w="19380" h="5100" extrusionOk="0">
                  <a:moveTo>
                    <a:pt x="129" y="1"/>
                  </a:moveTo>
                  <a:cubicBezTo>
                    <a:pt x="117" y="1"/>
                    <a:pt x="105" y="3"/>
                    <a:pt x="92" y="9"/>
                  </a:cubicBezTo>
                  <a:cubicBezTo>
                    <a:pt x="47" y="32"/>
                    <a:pt x="1" y="78"/>
                    <a:pt x="24" y="124"/>
                  </a:cubicBezTo>
                  <a:cubicBezTo>
                    <a:pt x="526" y="1493"/>
                    <a:pt x="1713" y="2748"/>
                    <a:pt x="3379" y="3639"/>
                  </a:cubicBezTo>
                  <a:cubicBezTo>
                    <a:pt x="5137" y="4597"/>
                    <a:pt x="7328" y="5099"/>
                    <a:pt x="9702" y="5099"/>
                  </a:cubicBezTo>
                  <a:cubicBezTo>
                    <a:pt x="12076" y="5099"/>
                    <a:pt x="14267" y="4597"/>
                    <a:pt x="16024" y="3639"/>
                  </a:cubicBezTo>
                  <a:cubicBezTo>
                    <a:pt x="17691" y="2748"/>
                    <a:pt x="18878" y="1493"/>
                    <a:pt x="19380" y="124"/>
                  </a:cubicBezTo>
                  <a:cubicBezTo>
                    <a:pt x="19380" y="78"/>
                    <a:pt x="19357" y="32"/>
                    <a:pt x="19311" y="9"/>
                  </a:cubicBezTo>
                  <a:cubicBezTo>
                    <a:pt x="19299" y="3"/>
                    <a:pt x="19287" y="1"/>
                    <a:pt x="19275" y="1"/>
                  </a:cubicBezTo>
                  <a:cubicBezTo>
                    <a:pt x="19243" y="1"/>
                    <a:pt x="19214" y="22"/>
                    <a:pt x="19197" y="55"/>
                  </a:cubicBezTo>
                  <a:cubicBezTo>
                    <a:pt x="18193" y="2908"/>
                    <a:pt x="14290" y="4894"/>
                    <a:pt x="9702" y="4894"/>
                  </a:cubicBezTo>
                  <a:cubicBezTo>
                    <a:pt x="5114" y="4894"/>
                    <a:pt x="1211" y="2908"/>
                    <a:pt x="206" y="55"/>
                  </a:cubicBezTo>
                  <a:cubicBezTo>
                    <a:pt x="190" y="22"/>
                    <a:pt x="161" y="1"/>
                    <a:pt x="1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4" name="Google Shape;1564;p53"/>
          <p:cNvGrpSpPr/>
          <p:nvPr/>
        </p:nvGrpSpPr>
        <p:grpSpPr>
          <a:xfrm>
            <a:off x="6875931" y="2963088"/>
            <a:ext cx="2804097" cy="1251849"/>
            <a:chOff x="14157375" y="482234"/>
            <a:chExt cx="3940389" cy="1972636"/>
          </a:xfrm>
        </p:grpSpPr>
        <p:sp>
          <p:nvSpPr>
            <p:cNvPr id="1565" name="Google Shape;1565;p53"/>
            <p:cNvSpPr/>
            <p:nvPr/>
          </p:nvSpPr>
          <p:spPr>
            <a:xfrm>
              <a:off x="17411316" y="496532"/>
              <a:ext cx="297721" cy="52985"/>
            </a:xfrm>
            <a:custGeom>
              <a:avLst/>
              <a:gdLst/>
              <a:ahLst/>
              <a:cxnLst/>
              <a:rect l="l" t="t" r="r" b="b"/>
              <a:pathLst>
                <a:path w="1416" h="252" extrusionOk="0">
                  <a:moveTo>
                    <a:pt x="0" y="1"/>
                  </a:moveTo>
                  <a:lnTo>
                    <a:pt x="46" y="252"/>
                  </a:lnTo>
                  <a:lnTo>
                    <a:pt x="1415" y="252"/>
                  </a:lnTo>
                  <a:lnTo>
                    <a:pt x="137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53"/>
            <p:cNvSpPr/>
            <p:nvPr/>
          </p:nvSpPr>
          <p:spPr>
            <a:xfrm>
              <a:off x="14176508" y="500947"/>
              <a:ext cx="244947" cy="1929954"/>
            </a:xfrm>
            <a:custGeom>
              <a:avLst/>
              <a:gdLst/>
              <a:ahLst/>
              <a:cxnLst/>
              <a:rect l="l" t="t" r="r" b="b"/>
              <a:pathLst>
                <a:path w="1165" h="9179" extrusionOk="0">
                  <a:moveTo>
                    <a:pt x="108" y="1"/>
                  </a:moveTo>
                  <a:cubicBezTo>
                    <a:pt x="80" y="1"/>
                    <a:pt x="52" y="20"/>
                    <a:pt x="24" y="48"/>
                  </a:cubicBezTo>
                  <a:cubicBezTo>
                    <a:pt x="1" y="94"/>
                    <a:pt x="24" y="140"/>
                    <a:pt x="69" y="185"/>
                  </a:cubicBezTo>
                  <a:lnTo>
                    <a:pt x="982" y="733"/>
                  </a:lnTo>
                  <a:lnTo>
                    <a:pt x="982" y="8585"/>
                  </a:lnTo>
                  <a:lnTo>
                    <a:pt x="252" y="9019"/>
                  </a:lnTo>
                  <a:cubicBezTo>
                    <a:pt x="206" y="9042"/>
                    <a:pt x="206" y="9087"/>
                    <a:pt x="229" y="9133"/>
                  </a:cubicBezTo>
                  <a:cubicBezTo>
                    <a:pt x="252" y="9156"/>
                    <a:pt x="275" y="9178"/>
                    <a:pt x="298" y="9178"/>
                  </a:cubicBezTo>
                  <a:lnTo>
                    <a:pt x="343" y="9178"/>
                  </a:lnTo>
                  <a:lnTo>
                    <a:pt x="1119" y="8722"/>
                  </a:lnTo>
                  <a:cubicBezTo>
                    <a:pt x="1142" y="8722"/>
                    <a:pt x="1165" y="8676"/>
                    <a:pt x="1165" y="8653"/>
                  </a:cubicBezTo>
                  <a:lnTo>
                    <a:pt x="1165" y="687"/>
                  </a:lnTo>
                  <a:cubicBezTo>
                    <a:pt x="1165" y="642"/>
                    <a:pt x="1142" y="619"/>
                    <a:pt x="1119" y="596"/>
                  </a:cubicBezTo>
                  <a:lnTo>
                    <a:pt x="161" y="26"/>
                  </a:lnTo>
                  <a:cubicBezTo>
                    <a:pt x="143" y="8"/>
                    <a:pt x="126" y="1"/>
                    <a:pt x="1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53"/>
            <p:cNvSpPr/>
            <p:nvPr/>
          </p:nvSpPr>
          <p:spPr>
            <a:xfrm>
              <a:off x="17838349" y="500947"/>
              <a:ext cx="244947" cy="1929954"/>
            </a:xfrm>
            <a:custGeom>
              <a:avLst/>
              <a:gdLst/>
              <a:ahLst/>
              <a:cxnLst/>
              <a:rect l="l" t="t" r="r" b="b"/>
              <a:pathLst>
                <a:path w="1165" h="9179" extrusionOk="0">
                  <a:moveTo>
                    <a:pt x="1056" y="1"/>
                  </a:moveTo>
                  <a:cubicBezTo>
                    <a:pt x="1040" y="1"/>
                    <a:pt x="1022" y="8"/>
                    <a:pt x="1005" y="26"/>
                  </a:cubicBezTo>
                  <a:lnTo>
                    <a:pt x="46" y="596"/>
                  </a:lnTo>
                  <a:cubicBezTo>
                    <a:pt x="23" y="619"/>
                    <a:pt x="1" y="642"/>
                    <a:pt x="1" y="687"/>
                  </a:cubicBezTo>
                  <a:lnTo>
                    <a:pt x="1" y="8653"/>
                  </a:lnTo>
                  <a:cubicBezTo>
                    <a:pt x="1" y="8676"/>
                    <a:pt x="23" y="8722"/>
                    <a:pt x="46" y="8722"/>
                  </a:cubicBezTo>
                  <a:lnTo>
                    <a:pt x="822" y="9178"/>
                  </a:lnTo>
                  <a:lnTo>
                    <a:pt x="868" y="9178"/>
                  </a:lnTo>
                  <a:cubicBezTo>
                    <a:pt x="891" y="9178"/>
                    <a:pt x="914" y="9156"/>
                    <a:pt x="936" y="9133"/>
                  </a:cubicBezTo>
                  <a:cubicBezTo>
                    <a:pt x="959" y="9087"/>
                    <a:pt x="959" y="9042"/>
                    <a:pt x="914" y="9019"/>
                  </a:cubicBezTo>
                  <a:lnTo>
                    <a:pt x="183" y="8585"/>
                  </a:lnTo>
                  <a:lnTo>
                    <a:pt x="183" y="733"/>
                  </a:lnTo>
                  <a:lnTo>
                    <a:pt x="1096" y="185"/>
                  </a:lnTo>
                  <a:cubicBezTo>
                    <a:pt x="1142" y="140"/>
                    <a:pt x="1165" y="94"/>
                    <a:pt x="1119" y="48"/>
                  </a:cubicBezTo>
                  <a:cubicBezTo>
                    <a:pt x="1105" y="20"/>
                    <a:pt x="1082" y="1"/>
                    <a:pt x="10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53"/>
            <p:cNvSpPr/>
            <p:nvPr/>
          </p:nvSpPr>
          <p:spPr>
            <a:xfrm>
              <a:off x="14157375" y="482234"/>
              <a:ext cx="3940389" cy="1972636"/>
            </a:xfrm>
            <a:custGeom>
              <a:avLst/>
              <a:gdLst/>
              <a:ahLst/>
              <a:cxnLst/>
              <a:rect l="l" t="t" r="r" b="b"/>
              <a:pathLst>
                <a:path w="18741" h="9382" extrusionOk="0">
                  <a:moveTo>
                    <a:pt x="206" y="0"/>
                  </a:moveTo>
                  <a:cubicBezTo>
                    <a:pt x="92" y="0"/>
                    <a:pt x="1" y="69"/>
                    <a:pt x="1" y="183"/>
                  </a:cubicBezTo>
                  <a:lnTo>
                    <a:pt x="1" y="9176"/>
                  </a:lnTo>
                  <a:cubicBezTo>
                    <a:pt x="1" y="9290"/>
                    <a:pt x="92" y="9382"/>
                    <a:pt x="206" y="9382"/>
                  </a:cubicBezTo>
                  <a:cubicBezTo>
                    <a:pt x="320" y="9382"/>
                    <a:pt x="389" y="9290"/>
                    <a:pt x="389" y="9176"/>
                  </a:cubicBezTo>
                  <a:lnTo>
                    <a:pt x="389" y="366"/>
                  </a:lnTo>
                  <a:lnTo>
                    <a:pt x="18375" y="366"/>
                  </a:lnTo>
                  <a:lnTo>
                    <a:pt x="18375" y="9176"/>
                  </a:lnTo>
                  <a:cubicBezTo>
                    <a:pt x="18375" y="9290"/>
                    <a:pt x="18443" y="9382"/>
                    <a:pt x="18558" y="9382"/>
                  </a:cubicBezTo>
                  <a:cubicBezTo>
                    <a:pt x="18672" y="9382"/>
                    <a:pt x="18740" y="9290"/>
                    <a:pt x="18740" y="9176"/>
                  </a:cubicBezTo>
                  <a:lnTo>
                    <a:pt x="18740" y="183"/>
                  </a:lnTo>
                  <a:cubicBezTo>
                    <a:pt x="18740" y="69"/>
                    <a:pt x="18672" y="0"/>
                    <a:pt x="1855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53"/>
            <p:cNvSpPr/>
            <p:nvPr/>
          </p:nvSpPr>
          <p:spPr>
            <a:xfrm>
              <a:off x="14382981" y="62626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53"/>
            <p:cNvSpPr/>
            <p:nvPr/>
          </p:nvSpPr>
          <p:spPr>
            <a:xfrm>
              <a:off x="14382981" y="230117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53"/>
            <p:cNvSpPr/>
            <p:nvPr/>
          </p:nvSpPr>
          <p:spPr>
            <a:xfrm>
              <a:off x="14382981" y="230117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53"/>
            <p:cNvSpPr/>
            <p:nvPr/>
          </p:nvSpPr>
          <p:spPr>
            <a:xfrm>
              <a:off x="14402114" y="664527"/>
              <a:ext cx="57820" cy="43523"/>
            </a:xfrm>
            <a:custGeom>
              <a:avLst/>
              <a:gdLst/>
              <a:ahLst/>
              <a:cxnLst/>
              <a:rect l="l" t="t" r="r" b="b"/>
              <a:pathLst>
                <a:path w="275" h="207" extrusionOk="0">
                  <a:moveTo>
                    <a:pt x="252" y="1"/>
                  </a:moveTo>
                  <a:lnTo>
                    <a:pt x="1" y="206"/>
                  </a:lnTo>
                  <a:lnTo>
                    <a:pt x="23"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53"/>
            <p:cNvSpPr/>
            <p:nvPr/>
          </p:nvSpPr>
          <p:spPr>
            <a:xfrm>
              <a:off x="14459725"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53"/>
            <p:cNvSpPr/>
            <p:nvPr/>
          </p:nvSpPr>
          <p:spPr>
            <a:xfrm>
              <a:off x="14402114" y="707840"/>
              <a:ext cx="210" cy="4836"/>
            </a:xfrm>
            <a:custGeom>
              <a:avLst/>
              <a:gdLst/>
              <a:ahLst/>
              <a:cxnLst/>
              <a:rect l="l" t="t" r="r" b="b"/>
              <a:pathLst>
                <a:path w="1" h="23"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53"/>
            <p:cNvSpPr/>
            <p:nvPr/>
          </p:nvSpPr>
          <p:spPr>
            <a:xfrm>
              <a:off x="14459725"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53"/>
            <p:cNvSpPr/>
            <p:nvPr/>
          </p:nvSpPr>
          <p:spPr>
            <a:xfrm>
              <a:off x="14565274"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53"/>
            <p:cNvSpPr/>
            <p:nvPr/>
          </p:nvSpPr>
          <p:spPr>
            <a:xfrm>
              <a:off x="14512499"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53"/>
            <p:cNvSpPr/>
            <p:nvPr/>
          </p:nvSpPr>
          <p:spPr>
            <a:xfrm>
              <a:off x="14402114" y="794256"/>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53"/>
            <p:cNvSpPr/>
            <p:nvPr/>
          </p:nvSpPr>
          <p:spPr>
            <a:xfrm>
              <a:off x="14402114" y="750943"/>
              <a:ext cx="57820" cy="43523"/>
            </a:xfrm>
            <a:custGeom>
              <a:avLst/>
              <a:gdLst/>
              <a:ahLst/>
              <a:cxnLst/>
              <a:rect l="l" t="t" r="r" b="b"/>
              <a:pathLst>
                <a:path w="275" h="207" extrusionOk="0">
                  <a:moveTo>
                    <a:pt x="252" y="1"/>
                  </a:moveTo>
                  <a:lnTo>
                    <a:pt x="1" y="206"/>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53"/>
            <p:cNvSpPr/>
            <p:nvPr/>
          </p:nvSpPr>
          <p:spPr>
            <a:xfrm>
              <a:off x="14402114" y="880462"/>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53"/>
            <p:cNvSpPr/>
            <p:nvPr/>
          </p:nvSpPr>
          <p:spPr>
            <a:xfrm>
              <a:off x="14565274"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53"/>
            <p:cNvSpPr/>
            <p:nvPr/>
          </p:nvSpPr>
          <p:spPr>
            <a:xfrm>
              <a:off x="14402114" y="837359"/>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53"/>
            <p:cNvSpPr/>
            <p:nvPr/>
          </p:nvSpPr>
          <p:spPr>
            <a:xfrm>
              <a:off x="14459725"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53"/>
            <p:cNvSpPr/>
            <p:nvPr/>
          </p:nvSpPr>
          <p:spPr>
            <a:xfrm>
              <a:off x="14618049"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53"/>
            <p:cNvSpPr/>
            <p:nvPr/>
          </p:nvSpPr>
          <p:spPr>
            <a:xfrm>
              <a:off x="14512499" y="750943"/>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53"/>
            <p:cNvSpPr/>
            <p:nvPr/>
          </p:nvSpPr>
          <p:spPr>
            <a:xfrm>
              <a:off x="14675659"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53"/>
            <p:cNvSpPr/>
            <p:nvPr/>
          </p:nvSpPr>
          <p:spPr>
            <a:xfrm>
              <a:off x="14618049"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53"/>
            <p:cNvSpPr/>
            <p:nvPr/>
          </p:nvSpPr>
          <p:spPr>
            <a:xfrm>
              <a:off x="14781208"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53"/>
            <p:cNvSpPr/>
            <p:nvPr/>
          </p:nvSpPr>
          <p:spPr>
            <a:xfrm>
              <a:off x="14402114" y="923775"/>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53"/>
            <p:cNvSpPr/>
            <p:nvPr/>
          </p:nvSpPr>
          <p:spPr>
            <a:xfrm>
              <a:off x="14402114" y="966878"/>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53"/>
            <p:cNvSpPr/>
            <p:nvPr/>
          </p:nvSpPr>
          <p:spPr>
            <a:xfrm>
              <a:off x="14728434"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53"/>
            <p:cNvSpPr/>
            <p:nvPr/>
          </p:nvSpPr>
          <p:spPr>
            <a:xfrm>
              <a:off x="14565274"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53"/>
            <p:cNvSpPr/>
            <p:nvPr/>
          </p:nvSpPr>
          <p:spPr>
            <a:xfrm>
              <a:off x="14512499"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53"/>
            <p:cNvSpPr/>
            <p:nvPr/>
          </p:nvSpPr>
          <p:spPr>
            <a:xfrm>
              <a:off x="14459725"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53"/>
            <p:cNvSpPr/>
            <p:nvPr/>
          </p:nvSpPr>
          <p:spPr>
            <a:xfrm>
              <a:off x="14675659"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53"/>
            <p:cNvSpPr/>
            <p:nvPr/>
          </p:nvSpPr>
          <p:spPr>
            <a:xfrm>
              <a:off x="14618049"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53"/>
            <p:cNvSpPr/>
            <p:nvPr/>
          </p:nvSpPr>
          <p:spPr>
            <a:xfrm>
              <a:off x="14891593"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53"/>
            <p:cNvSpPr/>
            <p:nvPr/>
          </p:nvSpPr>
          <p:spPr>
            <a:xfrm>
              <a:off x="14728434"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3"/>
            <p:cNvSpPr/>
            <p:nvPr/>
          </p:nvSpPr>
          <p:spPr>
            <a:xfrm>
              <a:off x="14565274"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53"/>
            <p:cNvSpPr/>
            <p:nvPr/>
          </p:nvSpPr>
          <p:spPr>
            <a:xfrm>
              <a:off x="14833983"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53"/>
            <p:cNvSpPr/>
            <p:nvPr/>
          </p:nvSpPr>
          <p:spPr>
            <a:xfrm>
              <a:off x="14675659"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53"/>
            <p:cNvSpPr/>
            <p:nvPr/>
          </p:nvSpPr>
          <p:spPr>
            <a:xfrm>
              <a:off x="14459725"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53"/>
            <p:cNvSpPr/>
            <p:nvPr/>
          </p:nvSpPr>
          <p:spPr>
            <a:xfrm>
              <a:off x="14402114" y="1010191"/>
              <a:ext cx="57820" cy="38477"/>
            </a:xfrm>
            <a:custGeom>
              <a:avLst/>
              <a:gdLst/>
              <a:ahLst/>
              <a:cxnLst/>
              <a:rect l="l" t="t" r="r" b="b"/>
              <a:pathLst>
                <a:path w="275" h="183" extrusionOk="0">
                  <a:moveTo>
                    <a:pt x="252" y="0"/>
                  </a:moveTo>
                  <a:lnTo>
                    <a:pt x="1" y="183"/>
                  </a:lnTo>
                  <a:lnTo>
                    <a:pt x="23"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53"/>
            <p:cNvSpPr/>
            <p:nvPr/>
          </p:nvSpPr>
          <p:spPr>
            <a:xfrm>
              <a:off x="14781208"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53"/>
            <p:cNvSpPr/>
            <p:nvPr/>
          </p:nvSpPr>
          <p:spPr>
            <a:xfrm>
              <a:off x="14512499"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53"/>
            <p:cNvSpPr/>
            <p:nvPr/>
          </p:nvSpPr>
          <p:spPr>
            <a:xfrm>
              <a:off x="14402114" y="1048457"/>
              <a:ext cx="210" cy="5046"/>
            </a:xfrm>
            <a:custGeom>
              <a:avLst/>
              <a:gdLst/>
              <a:ahLst/>
              <a:cxnLst/>
              <a:rect l="l" t="t" r="r" b="b"/>
              <a:pathLst>
                <a:path w="1" h="24" extrusionOk="0">
                  <a:moveTo>
                    <a:pt x="1" y="1"/>
                  </a:moveTo>
                  <a:lnTo>
                    <a:pt x="1" y="24"/>
                  </a:lnTo>
                  <a:lnTo>
                    <a:pt x="1" y="24"/>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53"/>
            <p:cNvSpPr/>
            <p:nvPr/>
          </p:nvSpPr>
          <p:spPr>
            <a:xfrm>
              <a:off x="14781208"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53"/>
            <p:cNvSpPr/>
            <p:nvPr/>
          </p:nvSpPr>
          <p:spPr>
            <a:xfrm>
              <a:off x="14944368"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53"/>
            <p:cNvSpPr/>
            <p:nvPr/>
          </p:nvSpPr>
          <p:spPr>
            <a:xfrm>
              <a:off x="14833983"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53"/>
            <p:cNvSpPr/>
            <p:nvPr/>
          </p:nvSpPr>
          <p:spPr>
            <a:xfrm>
              <a:off x="14891593"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53"/>
            <p:cNvSpPr/>
            <p:nvPr/>
          </p:nvSpPr>
          <p:spPr>
            <a:xfrm>
              <a:off x="14402114" y="1091770"/>
              <a:ext cx="57820" cy="43313"/>
            </a:xfrm>
            <a:custGeom>
              <a:avLst/>
              <a:gdLst/>
              <a:ahLst/>
              <a:cxnLst/>
              <a:rect l="l" t="t" r="r" b="b"/>
              <a:pathLst>
                <a:path w="275" h="206" extrusionOk="0">
                  <a:moveTo>
                    <a:pt x="252" y="0"/>
                  </a:moveTo>
                  <a:lnTo>
                    <a:pt x="1" y="206"/>
                  </a:lnTo>
                  <a:lnTo>
                    <a:pt x="23"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53"/>
            <p:cNvSpPr/>
            <p:nvPr/>
          </p:nvSpPr>
          <p:spPr>
            <a:xfrm>
              <a:off x="14728434"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53"/>
            <p:cNvSpPr/>
            <p:nvPr/>
          </p:nvSpPr>
          <p:spPr>
            <a:xfrm>
              <a:off x="14402114" y="1134873"/>
              <a:ext cx="210" cy="5046"/>
            </a:xfrm>
            <a:custGeom>
              <a:avLst/>
              <a:gdLst/>
              <a:ahLst/>
              <a:cxnLst/>
              <a:rect l="l" t="t" r="r" b="b"/>
              <a:pathLst>
                <a:path w="1" h="24" extrusionOk="0">
                  <a:moveTo>
                    <a:pt x="1" y="1"/>
                  </a:moveTo>
                  <a:lnTo>
                    <a:pt x="1" y="1"/>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53"/>
            <p:cNvSpPr/>
            <p:nvPr/>
          </p:nvSpPr>
          <p:spPr>
            <a:xfrm>
              <a:off x="14997142"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53"/>
            <p:cNvSpPr/>
            <p:nvPr/>
          </p:nvSpPr>
          <p:spPr>
            <a:xfrm>
              <a:off x="14675659"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53"/>
            <p:cNvSpPr/>
            <p:nvPr/>
          </p:nvSpPr>
          <p:spPr>
            <a:xfrm>
              <a:off x="14618049"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53"/>
            <p:cNvSpPr/>
            <p:nvPr/>
          </p:nvSpPr>
          <p:spPr>
            <a:xfrm>
              <a:off x="14512499" y="1010191"/>
              <a:ext cx="52984" cy="38477"/>
            </a:xfrm>
            <a:custGeom>
              <a:avLst/>
              <a:gdLst/>
              <a:ahLst/>
              <a:cxnLst/>
              <a:rect l="l" t="t" r="r" b="b"/>
              <a:pathLst>
                <a:path w="252" h="183"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53"/>
            <p:cNvSpPr/>
            <p:nvPr/>
          </p:nvSpPr>
          <p:spPr>
            <a:xfrm>
              <a:off x="14565274"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53"/>
            <p:cNvSpPr/>
            <p:nvPr/>
          </p:nvSpPr>
          <p:spPr>
            <a:xfrm>
              <a:off x="14459725"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53"/>
            <p:cNvSpPr/>
            <p:nvPr/>
          </p:nvSpPr>
          <p:spPr>
            <a:xfrm>
              <a:off x="14997142" y="707840"/>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53"/>
            <p:cNvSpPr/>
            <p:nvPr/>
          </p:nvSpPr>
          <p:spPr>
            <a:xfrm>
              <a:off x="14402114" y="1221289"/>
              <a:ext cx="210" cy="5046"/>
            </a:xfrm>
            <a:custGeom>
              <a:avLst/>
              <a:gdLst/>
              <a:ahLst/>
              <a:cxnLst/>
              <a:rect l="l" t="t" r="r" b="b"/>
              <a:pathLst>
                <a:path w="1" h="24"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53"/>
            <p:cNvSpPr/>
            <p:nvPr/>
          </p:nvSpPr>
          <p:spPr>
            <a:xfrm>
              <a:off x="14944368"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53"/>
            <p:cNvSpPr/>
            <p:nvPr/>
          </p:nvSpPr>
          <p:spPr>
            <a:xfrm>
              <a:off x="14891593"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53"/>
            <p:cNvSpPr/>
            <p:nvPr/>
          </p:nvSpPr>
          <p:spPr>
            <a:xfrm>
              <a:off x="15102902" y="645394"/>
              <a:ext cx="33641" cy="19344"/>
            </a:xfrm>
            <a:custGeom>
              <a:avLst/>
              <a:gdLst/>
              <a:ahLst/>
              <a:cxnLst/>
              <a:rect l="l" t="t" r="r" b="b"/>
              <a:pathLst>
                <a:path w="160" h="92" extrusionOk="0">
                  <a:moveTo>
                    <a:pt x="137" y="0"/>
                  </a:moveTo>
                  <a:lnTo>
                    <a:pt x="0" y="92"/>
                  </a:lnTo>
                  <a:lnTo>
                    <a:pt x="23" y="92"/>
                  </a:lnTo>
                  <a:lnTo>
                    <a:pt x="1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53"/>
            <p:cNvSpPr/>
            <p:nvPr/>
          </p:nvSpPr>
          <p:spPr>
            <a:xfrm>
              <a:off x="14402114" y="1178186"/>
              <a:ext cx="57820" cy="43313"/>
            </a:xfrm>
            <a:custGeom>
              <a:avLst/>
              <a:gdLst/>
              <a:ahLst/>
              <a:cxnLst/>
              <a:rect l="l" t="t" r="r" b="b"/>
              <a:pathLst>
                <a:path w="275" h="206" extrusionOk="0">
                  <a:moveTo>
                    <a:pt x="252" y="0"/>
                  </a:moveTo>
                  <a:lnTo>
                    <a:pt x="1" y="205"/>
                  </a:lnTo>
                  <a:lnTo>
                    <a:pt x="23"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53"/>
            <p:cNvSpPr/>
            <p:nvPr/>
          </p:nvSpPr>
          <p:spPr>
            <a:xfrm>
              <a:off x="14781208"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53"/>
            <p:cNvSpPr/>
            <p:nvPr/>
          </p:nvSpPr>
          <p:spPr>
            <a:xfrm>
              <a:off x="14565274"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53"/>
            <p:cNvSpPr/>
            <p:nvPr/>
          </p:nvSpPr>
          <p:spPr>
            <a:xfrm>
              <a:off x="14618049"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53"/>
            <p:cNvSpPr/>
            <p:nvPr/>
          </p:nvSpPr>
          <p:spPr>
            <a:xfrm>
              <a:off x="14833983"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53"/>
            <p:cNvSpPr/>
            <p:nvPr/>
          </p:nvSpPr>
          <p:spPr>
            <a:xfrm>
              <a:off x="14675659"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53"/>
            <p:cNvSpPr/>
            <p:nvPr/>
          </p:nvSpPr>
          <p:spPr>
            <a:xfrm>
              <a:off x="14728434"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53"/>
            <p:cNvSpPr/>
            <p:nvPr/>
          </p:nvSpPr>
          <p:spPr>
            <a:xfrm>
              <a:off x="15050127"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53"/>
            <p:cNvSpPr/>
            <p:nvPr/>
          </p:nvSpPr>
          <p:spPr>
            <a:xfrm>
              <a:off x="14459725"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53"/>
            <p:cNvSpPr/>
            <p:nvPr/>
          </p:nvSpPr>
          <p:spPr>
            <a:xfrm>
              <a:off x="14512499"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53"/>
            <p:cNvSpPr/>
            <p:nvPr/>
          </p:nvSpPr>
          <p:spPr>
            <a:xfrm>
              <a:off x="15102902"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53"/>
            <p:cNvSpPr/>
            <p:nvPr/>
          </p:nvSpPr>
          <p:spPr>
            <a:xfrm>
              <a:off x="14997142" y="794256"/>
              <a:ext cx="53195" cy="43313"/>
            </a:xfrm>
            <a:custGeom>
              <a:avLst/>
              <a:gdLst/>
              <a:ahLst/>
              <a:cxnLst/>
              <a:rect l="l" t="t" r="r" b="b"/>
              <a:pathLst>
                <a:path w="253"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53"/>
            <p:cNvSpPr/>
            <p:nvPr/>
          </p:nvSpPr>
          <p:spPr>
            <a:xfrm>
              <a:off x="14402114" y="1307705"/>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53"/>
            <p:cNvSpPr/>
            <p:nvPr/>
          </p:nvSpPr>
          <p:spPr>
            <a:xfrm>
              <a:off x="14781208"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53"/>
            <p:cNvSpPr/>
            <p:nvPr/>
          </p:nvSpPr>
          <p:spPr>
            <a:xfrm>
              <a:off x="14402114" y="1264392"/>
              <a:ext cx="57820" cy="43523"/>
            </a:xfrm>
            <a:custGeom>
              <a:avLst/>
              <a:gdLst/>
              <a:ahLst/>
              <a:cxnLst/>
              <a:rect l="l" t="t" r="r" b="b"/>
              <a:pathLst>
                <a:path w="275" h="207" extrusionOk="0">
                  <a:moveTo>
                    <a:pt x="252" y="1"/>
                  </a:moveTo>
                  <a:lnTo>
                    <a:pt x="1" y="206"/>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53"/>
            <p:cNvSpPr/>
            <p:nvPr/>
          </p:nvSpPr>
          <p:spPr>
            <a:xfrm>
              <a:off x="14565274"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53"/>
            <p:cNvSpPr/>
            <p:nvPr/>
          </p:nvSpPr>
          <p:spPr>
            <a:xfrm>
              <a:off x="14891593"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53"/>
            <p:cNvSpPr/>
            <p:nvPr/>
          </p:nvSpPr>
          <p:spPr>
            <a:xfrm>
              <a:off x="15160512" y="66452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53"/>
            <p:cNvSpPr/>
            <p:nvPr/>
          </p:nvSpPr>
          <p:spPr>
            <a:xfrm>
              <a:off x="15050127"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53"/>
            <p:cNvSpPr/>
            <p:nvPr/>
          </p:nvSpPr>
          <p:spPr>
            <a:xfrm>
              <a:off x="14618049"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53"/>
            <p:cNvSpPr/>
            <p:nvPr/>
          </p:nvSpPr>
          <p:spPr>
            <a:xfrm>
              <a:off x="15213287" y="645394"/>
              <a:ext cx="29015" cy="19344"/>
            </a:xfrm>
            <a:custGeom>
              <a:avLst/>
              <a:gdLst/>
              <a:ahLst/>
              <a:cxnLst/>
              <a:rect l="l" t="t" r="r" b="b"/>
              <a:pathLst>
                <a:path w="138" h="92" extrusionOk="0">
                  <a:moveTo>
                    <a:pt x="114" y="0"/>
                  </a:move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53"/>
            <p:cNvSpPr/>
            <p:nvPr/>
          </p:nvSpPr>
          <p:spPr>
            <a:xfrm>
              <a:off x="14512499" y="1178186"/>
              <a:ext cx="52984" cy="43313"/>
            </a:xfrm>
            <a:custGeom>
              <a:avLst/>
              <a:gdLst/>
              <a:ahLst/>
              <a:cxnLst/>
              <a:rect l="l" t="t" r="r" b="b"/>
              <a:pathLst>
                <a:path w="252" h="206" extrusionOk="0">
                  <a:moveTo>
                    <a:pt x="252" y="0"/>
                  </a:moveTo>
                  <a:lnTo>
                    <a:pt x="1" y="205"/>
                  </a:ln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53"/>
            <p:cNvSpPr/>
            <p:nvPr/>
          </p:nvSpPr>
          <p:spPr>
            <a:xfrm>
              <a:off x="14675659"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53"/>
            <p:cNvSpPr/>
            <p:nvPr/>
          </p:nvSpPr>
          <p:spPr>
            <a:xfrm>
              <a:off x="14728434" y="1010191"/>
              <a:ext cx="52984" cy="38477"/>
            </a:xfrm>
            <a:custGeom>
              <a:avLst/>
              <a:gdLst/>
              <a:ahLst/>
              <a:cxnLst/>
              <a:rect l="l" t="t" r="r" b="b"/>
              <a:pathLst>
                <a:path w="252" h="183"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53"/>
            <p:cNvSpPr/>
            <p:nvPr/>
          </p:nvSpPr>
          <p:spPr>
            <a:xfrm>
              <a:off x="14833983"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53"/>
            <p:cNvSpPr/>
            <p:nvPr/>
          </p:nvSpPr>
          <p:spPr>
            <a:xfrm>
              <a:off x="14459725"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53"/>
            <p:cNvSpPr/>
            <p:nvPr/>
          </p:nvSpPr>
          <p:spPr>
            <a:xfrm>
              <a:off x="14944368"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53"/>
            <p:cNvSpPr/>
            <p:nvPr/>
          </p:nvSpPr>
          <p:spPr>
            <a:xfrm>
              <a:off x="14402114" y="1350808"/>
              <a:ext cx="57820" cy="43523"/>
            </a:xfrm>
            <a:custGeom>
              <a:avLst/>
              <a:gdLst/>
              <a:ahLst/>
              <a:cxnLst/>
              <a:rect l="l" t="t" r="r" b="b"/>
              <a:pathLst>
                <a:path w="275" h="207" extrusionOk="0">
                  <a:moveTo>
                    <a:pt x="252" y="1"/>
                  </a:moveTo>
                  <a:lnTo>
                    <a:pt x="1" y="183"/>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53"/>
            <p:cNvSpPr/>
            <p:nvPr/>
          </p:nvSpPr>
          <p:spPr>
            <a:xfrm>
              <a:off x="15102902"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53"/>
            <p:cNvSpPr/>
            <p:nvPr/>
          </p:nvSpPr>
          <p:spPr>
            <a:xfrm>
              <a:off x="14728434"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53"/>
            <p:cNvSpPr/>
            <p:nvPr/>
          </p:nvSpPr>
          <p:spPr>
            <a:xfrm>
              <a:off x="14997142" y="880462"/>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53"/>
            <p:cNvSpPr/>
            <p:nvPr/>
          </p:nvSpPr>
          <p:spPr>
            <a:xfrm>
              <a:off x="14402114" y="1394121"/>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53"/>
            <p:cNvSpPr/>
            <p:nvPr/>
          </p:nvSpPr>
          <p:spPr>
            <a:xfrm>
              <a:off x="14891593"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53"/>
            <p:cNvSpPr/>
            <p:nvPr/>
          </p:nvSpPr>
          <p:spPr>
            <a:xfrm>
              <a:off x="15266061"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53"/>
            <p:cNvSpPr/>
            <p:nvPr/>
          </p:nvSpPr>
          <p:spPr>
            <a:xfrm>
              <a:off x="14675659" y="1134873"/>
              <a:ext cx="52984" cy="43523"/>
            </a:xfrm>
            <a:custGeom>
              <a:avLst/>
              <a:gdLst/>
              <a:ahLst/>
              <a:cxnLst/>
              <a:rect l="l" t="t" r="r" b="b"/>
              <a:pathLst>
                <a:path w="252" h="207"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53"/>
            <p:cNvSpPr/>
            <p:nvPr/>
          </p:nvSpPr>
          <p:spPr>
            <a:xfrm>
              <a:off x="14512499" y="1264392"/>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53"/>
            <p:cNvSpPr/>
            <p:nvPr/>
          </p:nvSpPr>
          <p:spPr>
            <a:xfrm>
              <a:off x="14833983"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53"/>
            <p:cNvSpPr/>
            <p:nvPr/>
          </p:nvSpPr>
          <p:spPr>
            <a:xfrm>
              <a:off x="15213287"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53"/>
            <p:cNvSpPr/>
            <p:nvPr/>
          </p:nvSpPr>
          <p:spPr>
            <a:xfrm>
              <a:off x="14781208"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53"/>
            <p:cNvSpPr/>
            <p:nvPr/>
          </p:nvSpPr>
          <p:spPr>
            <a:xfrm>
              <a:off x="14618049"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53"/>
            <p:cNvSpPr/>
            <p:nvPr/>
          </p:nvSpPr>
          <p:spPr>
            <a:xfrm>
              <a:off x="15318836"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53"/>
            <p:cNvSpPr/>
            <p:nvPr/>
          </p:nvSpPr>
          <p:spPr>
            <a:xfrm>
              <a:off x="15050127"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53"/>
            <p:cNvSpPr/>
            <p:nvPr/>
          </p:nvSpPr>
          <p:spPr>
            <a:xfrm>
              <a:off x="15160512" y="750943"/>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53"/>
            <p:cNvSpPr/>
            <p:nvPr/>
          </p:nvSpPr>
          <p:spPr>
            <a:xfrm>
              <a:off x="14565274"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53"/>
            <p:cNvSpPr/>
            <p:nvPr/>
          </p:nvSpPr>
          <p:spPr>
            <a:xfrm>
              <a:off x="14459725"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53"/>
            <p:cNvSpPr/>
            <p:nvPr/>
          </p:nvSpPr>
          <p:spPr>
            <a:xfrm>
              <a:off x="14944368"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53"/>
            <p:cNvSpPr/>
            <p:nvPr/>
          </p:nvSpPr>
          <p:spPr>
            <a:xfrm>
              <a:off x="14675659"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53"/>
            <p:cNvSpPr/>
            <p:nvPr/>
          </p:nvSpPr>
          <p:spPr>
            <a:xfrm>
              <a:off x="14891593"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53"/>
            <p:cNvSpPr/>
            <p:nvPr/>
          </p:nvSpPr>
          <p:spPr>
            <a:xfrm>
              <a:off x="15429221"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53"/>
            <p:cNvSpPr/>
            <p:nvPr/>
          </p:nvSpPr>
          <p:spPr>
            <a:xfrm>
              <a:off x="15318836"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53"/>
            <p:cNvSpPr/>
            <p:nvPr/>
          </p:nvSpPr>
          <p:spPr>
            <a:xfrm>
              <a:off x="14565274"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53"/>
            <p:cNvSpPr/>
            <p:nvPr/>
          </p:nvSpPr>
          <p:spPr>
            <a:xfrm>
              <a:off x="15160512" y="837359"/>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53"/>
            <p:cNvSpPr/>
            <p:nvPr/>
          </p:nvSpPr>
          <p:spPr>
            <a:xfrm>
              <a:off x="15266061"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53"/>
            <p:cNvSpPr/>
            <p:nvPr/>
          </p:nvSpPr>
          <p:spPr>
            <a:xfrm>
              <a:off x="15102902"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53"/>
            <p:cNvSpPr/>
            <p:nvPr/>
          </p:nvSpPr>
          <p:spPr>
            <a:xfrm>
              <a:off x="14833983"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53"/>
            <p:cNvSpPr/>
            <p:nvPr/>
          </p:nvSpPr>
          <p:spPr>
            <a:xfrm>
              <a:off x="14728434" y="1178186"/>
              <a:ext cx="52984" cy="43313"/>
            </a:xfrm>
            <a:custGeom>
              <a:avLst/>
              <a:gdLst/>
              <a:ahLst/>
              <a:cxnLst/>
              <a:rect l="l" t="t" r="r" b="b"/>
              <a:pathLst>
                <a:path w="252" h="206" extrusionOk="0">
                  <a:moveTo>
                    <a:pt x="252" y="0"/>
                  </a:move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53"/>
            <p:cNvSpPr/>
            <p:nvPr/>
          </p:nvSpPr>
          <p:spPr>
            <a:xfrm>
              <a:off x="15050127"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53"/>
            <p:cNvSpPr/>
            <p:nvPr/>
          </p:nvSpPr>
          <p:spPr>
            <a:xfrm>
              <a:off x="14512499"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53"/>
            <p:cNvSpPr/>
            <p:nvPr/>
          </p:nvSpPr>
          <p:spPr>
            <a:xfrm>
              <a:off x="14944368" y="1010191"/>
              <a:ext cx="52984" cy="38477"/>
            </a:xfrm>
            <a:custGeom>
              <a:avLst/>
              <a:gdLst/>
              <a:ahLst/>
              <a:cxnLst/>
              <a:rect l="l" t="t" r="r" b="b"/>
              <a:pathLst>
                <a:path w="252" h="183" extrusionOk="0">
                  <a:moveTo>
                    <a:pt x="229"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53"/>
            <p:cNvSpPr/>
            <p:nvPr/>
          </p:nvSpPr>
          <p:spPr>
            <a:xfrm>
              <a:off x="14618049"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53"/>
            <p:cNvSpPr/>
            <p:nvPr/>
          </p:nvSpPr>
          <p:spPr>
            <a:xfrm>
              <a:off x="14997142" y="966878"/>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53"/>
            <p:cNvSpPr/>
            <p:nvPr/>
          </p:nvSpPr>
          <p:spPr>
            <a:xfrm>
              <a:off x="14459725"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53"/>
            <p:cNvSpPr/>
            <p:nvPr/>
          </p:nvSpPr>
          <p:spPr>
            <a:xfrm>
              <a:off x="15213287"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53"/>
            <p:cNvSpPr/>
            <p:nvPr/>
          </p:nvSpPr>
          <p:spPr>
            <a:xfrm>
              <a:off x="14402114" y="1480536"/>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53"/>
            <p:cNvSpPr/>
            <p:nvPr/>
          </p:nvSpPr>
          <p:spPr>
            <a:xfrm>
              <a:off x="15376447" y="66452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53"/>
            <p:cNvSpPr/>
            <p:nvPr/>
          </p:nvSpPr>
          <p:spPr>
            <a:xfrm>
              <a:off x="14781208"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53"/>
            <p:cNvSpPr/>
            <p:nvPr/>
          </p:nvSpPr>
          <p:spPr>
            <a:xfrm>
              <a:off x="14402114" y="1437223"/>
              <a:ext cx="57820" cy="43523"/>
            </a:xfrm>
            <a:custGeom>
              <a:avLst/>
              <a:gdLst/>
              <a:ahLst/>
              <a:cxnLst/>
              <a:rect l="l" t="t" r="r" b="b"/>
              <a:pathLst>
                <a:path w="275" h="207" extrusionOk="0">
                  <a:moveTo>
                    <a:pt x="252" y="1"/>
                  </a:moveTo>
                  <a:lnTo>
                    <a:pt x="1" y="183"/>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53"/>
            <p:cNvSpPr/>
            <p:nvPr/>
          </p:nvSpPr>
          <p:spPr>
            <a:xfrm>
              <a:off x="14833983"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53"/>
            <p:cNvSpPr/>
            <p:nvPr/>
          </p:nvSpPr>
          <p:spPr>
            <a:xfrm>
              <a:off x="14459725"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53"/>
            <p:cNvSpPr/>
            <p:nvPr/>
          </p:nvSpPr>
          <p:spPr>
            <a:xfrm>
              <a:off x="14891593"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53"/>
            <p:cNvSpPr/>
            <p:nvPr/>
          </p:nvSpPr>
          <p:spPr>
            <a:xfrm>
              <a:off x="15534770" y="645394"/>
              <a:ext cx="29015" cy="19344"/>
            </a:xfrm>
            <a:custGeom>
              <a:avLst/>
              <a:gdLst/>
              <a:ahLst/>
              <a:cxnLst/>
              <a:rect l="l" t="t" r="r" b="b"/>
              <a:pathLst>
                <a:path w="138" h="92" extrusionOk="0">
                  <a:moveTo>
                    <a:pt x="115"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53"/>
            <p:cNvSpPr/>
            <p:nvPr/>
          </p:nvSpPr>
          <p:spPr>
            <a:xfrm>
              <a:off x="14781208"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53"/>
            <p:cNvSpPr/>
            <p:nvPr/>
          </p:nvSpPr>
          <p:spPr>
            <a:xfrm>
              <a:off x="14944368"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53"/>
            <p:cNvSpPr/>
            <p:nvPr/>
          </p:nvSpPr>
          <p:spPr>
            <a:xfrm>
              <a:off x="15429221"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53"/>
            <p:cNvSpPr/>
            <p:nvPr/>
          </p:nvSpPr>
          <p:spPr>
            <a:xfrm>
              <a:off x="15266061"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53"/>
            <p:cNvSpPr/>
            <p:nvPr/>
          </p:nvSpPr>
          <p:spPr>
            <a:xfrm>
              <a:off x="14728434" y="1264392"/>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53"/>
            <p:cNvSpPr/>
            <p:nvPr/>
          </p:nvSpPr>
          <p:spPr>
            <a:xfrm>
              <a:off x="15213287"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53"/>
            <p:cNvSpPr/>
            <p:nvPr/>
          </p:nvSpPr>
          <p:spPr>
            <a:xfrm>
              <a:off x="14402114" y="1523639"/>
              <a:ext cx="57820" cy="38687"/>
            </a:xfrm>
            <a:custGeom>
              <a:avLst/>
              <a:gdLst/>
              <a:ahLst/>
              <a:cxnLst/>
              <a:rect l="l" t="t" r="r" b="b"/>
              <a:pathLst>
                <a:path w="275" h="184" extrusionOk="0">
                  <a:moveTo>
                    <a:pt x="252" y="0"/>
                  </a:moveTo>
                  <a:lnTo>
                    <a:pt x="1" y="183"/>
                  </a:lnTo>
                  <a:lnTo>
                    <a:pt x="23"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53"/>
            <p:cNvSpPr/>
            <p:nvPr/>
          </p:nvSpPr>
          <p:spPr>
            <a:xfrm>
              <a:off x="15481996"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53"/>
            <p:cNvSpPr/>
            <p:nvPr/>
          </p:nvSpPr>
          <p:spPr>
            <a:xfrm>
              <a:off x="14618049"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53"/>
            <p:cNvSpPr/>
            <p:nvPr/>
          </p:nvSpPr>
          <p:spPr>
            <a:xfrm>
              <a:off x="15376447" y="750943"/>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53"/>
            <p:cNvSpPr/>
            <p:nvPr/>
          </p:nvSpPr>
          <p:spPr>
            <a:xfrm>
              <a:off x="14675659"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53"/>
            <p:cNvSpPr/>
            <p:nvPr/>
          </p:nvSpPr>
          <p:spPr>
            <a:xfrm>
              <a:off x="14565274"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53"/>
            <p:cNvSpPr/>
            <p:nvPr/>
          </p:nvSpPr>
          <p:spPr>
            <a:xfrm>
              <a:off x="15318836"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53"/>
            <p:cNvSpPr/>
            <p:nvPr/>
          </p:nvSpPr>
          <p:spPr>
            <a:xfrm>
              <a:off x="15050127"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53"/>
            <p:cNvSpPr/>
            <p:nvPr/>
          </p:nvSpPr>
          <p:spPr>
            <a:xfrm>
              <a:off x="15160512" y="92377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53"/>
            <p:cNvSpPr/>
            <p:nvPr/>
          </p:nvSpPr>
          <p:spPr>
            <a:xfrm>
              <a:off x="15102902"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53"/>
            <p:cNvSpPr/>
            <p:nvPr/>
          </p:nvSpPr>
          <p:spPr>
            <a:xfrm>
              <a:off x="14402114" y="1562116"/>
              <a:ext cx="210" cy="4836"/>
            </a:xfrm>
            <a:custGeom>
              <a:avLst/>
              <a:gdLst/>
              <a:ahLst/>
              <a:cxnLst/>
              <a:rect l="l" t="t" r="r" b="b"/>
              <a:pathLst>
                <a:path w="1" h="23" extrusionOk="0">
                  <a:moveTo>
                    <a:pt x="1" y="0"/>
                  </a:moveTo>
                  <a:lnTo>
                    <a:pt x="1" y="23"/>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53"/>
            <p:cNvSpPr/>
            <p:nvPr/>
          </p:nvSpPr>
          <p:spPr>
            <a:xfrm>
              <a:off x="14512499"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53"/>
            <p:cNvSpPr/>
            <p:nvPr/>
          </p:nvSpPr>
          <p:spPr>
            <a:xfrm>
              <a:off x="14997142" y="1048457"/>
              <a:ext cx="53195" cy="43523"/>
            </a:xfrm>
            <a:custGeom>
              <a:avLst/>
              <a:gdLst/>
              <a:ahLst/>
              <a:cxnLst/>
              <a:rect l="l" t="t" r="r" b="b"/>
              <a:pathLst>
                <a:path w="253"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53"/>
            <p:cNvSpPr/>
            <p:nvPr/>
          </p:nvSpPr>
          <p:spPr>
            <a:xfrm>
              <a:off x="15213287"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53"/>
            <p:cNvSpPr/>
            <p:nvPr/>
          </p:nvSpPr>
          <p:spPr>
            <a:xfrm>
              <a:off x="15050127"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53"/>
            <p:cNvSpPr/>
            <p:nvPr/>
          </p:nvSpPr>
          <p:spPr>
            <a:xfrm>
              <a:off x="14781208"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53"/>
            <p:cNvSpPr/>
            <p:nvPr/>
          </p:nvSpPr>
          <p:spPr>
            <a:xfrm>
              <a:off x="14997142" y="1134873"/>
              <a:ext cx="53195" cy="43523"/>
            </a:xfrm>
            <a:custGeom>
              <a:avLst/>
              <a:gdLst/>
              <a:ahLst/>
              <a:cxnLst/>
              <a:rect l="l" t="t" r="r" b="b"/>
              <a:pathLst>
                <a:path w="253"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53"/>
            <p:cNvSpPr/>
            <p:nvPr/>
          </p:nvSpPr>
          <p:spPr>
            <a:xfrm>
              <a:off x="14728434"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53"/>
            <p:cNvSpPr/>
            <p:nvPr/>
          </p:nvSpPr>
          <p:spPr>
            <a:xfrm>
              <a:off x="15376447" y="837359"/>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53"/>
            <p:cNvSpPr/>
            <p:nvPr/>
          </p:nvSpPr>
          <p:spPr>
            <a:xfrm>
              <a:off x="14944368" y="1178186"/>
              <a:ext cx="52984" cy="43313"/>
            </a:xfrm>
            <a:custGeom>
              <a:avLst/>
              <a:gdLst/>
              <a:ahLst/>
              <a:cxnLst/>
              <a:rect l="l" t="t" r="r" b="b"/>
              <a:pathLst>
                <a:path w="252" h="206" extrusionOk="0">
                  <a:moveTo>
                    <a:pt x="229" y="0"/>
                  </a:moveTo>
                  <a:lnTo>
                    <a:pt x="1" y="205"/>
                  </a:ln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53"/>
            <p:cNvSpPr/>
            <p:nvPr/>
          </p:nvSpPr>
          <p:spPr>
            <a:xfrm>
              <a:off x="14618049"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53"/>
            <p:cNvSpPr/>
            <p:nvPr/>
          </p:nvSpPr>
          <p:spPr>
            <a:xfrm>
              <a:off x="14512499" y="1523639"/>
              <a:ext cx="52984" cy="38687"/>
            </a:xfrm>
            <a:custGeom>
              <a:avLst/>
              <a:gdLst/>
              <a:ahLst/>
              <a:cxnLst/>
              <a:rect l="l" t="t" r="r" b="b"/>
              <a:pathLst>
                <a:path w="252" h="184"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53"/>
            <p:cNvSpPr/>
            <p:nvPr/>
          </p:nvSpPr>
          <p:spPr>
            <a:xfrm>
              <a:off x="14402114" y="1605219"/>
              <a:ext cx="57820" cy="43313"/>
            </a:xfrm>
            <a:custGeom>
              <a:avLst/>
              <a:gdLst/>
              <a:ahLst/>
              <a:cxnLst/>
              <a:rect l="l" t="t" r="r" b="b"/>
              <a:pathLst>
                <a:path w="275" h="206" extrusionOk="0">
                  <a:moveTo>
                    <a:pt x="252" y="1"/>
                  </a:moveTo>
                  <a:lnTo>
                    <a:pt x="1" y="206"/>
                  </a:lnTo>
                  <a:lnTo>
                    <a:pt x="23"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53"/>
            <p:cNvSpPr/>
            <p:nvPr/>
          </p:nvSpPr>
          <p:spPr>
            <a:xfrm>
              <a:off x="14675659"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53"/>
            <p:cNvSpPr/>
            <p:nvPr/>
          </p:nvSpPr>
          <p:spPr>
            <a:xfrm>
              <a:off x="14833983"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53"/>
            <p:cNvSpPr/>
            <p:nvPr/>
          </p:nvSpPr>
          <p:spPr>
            <a:xfrm>
              <a:off x="15592381" y="664527"/>
              <a:ext cx="52984" cy="43523"/>
            </a:xfrm>
            <a:custGeom>
              <a:avLst/>
              <a:gdLst/>
              <a:ahLst/>
              <a:cxnLst/>
              <a:rect l="l" t="t" r="r" b="b"/>
              <a:pathLst>
                <a:path w="252" h="207" extrusionOk="0">
                  <a:moveTo>
                    <a:pt x="229" y="1"/>
                  </a:moveTo>
                  <a:lnTo>
                    <a:pt x="0" y="206"/>
                  </a:lnTo>
                  <a:lnTo>
                    <a:pt x="251"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53"/>
            <p:cNvSpPr/>
            <p:nvPr/>
          </p:nvSpPr>
          <p:spPr>
            <a:xfrm>
              <a:off x="15266061"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53"/>
            <p:cNvSpPr/>
            <p:nvPr/>
          </p:nvSpPr>
          <p:spPr>
            <a:xfrm>
              <a:off x="15318836"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53"/>
            <p:cNvSpPr/>
            <p:nvPr/>
          </p:nvSpPr>
          <p:spPr>
            <a:xfrm>
              <a:off x="15645155" y="645394"/>
              <a:ext cx="29015" cy="19344"/>
            </a:xfrm>
            <a:custGeom>
              <a:avLst/>
              <a:gdLst/>
              <a:ahLst/>
              <a:cxnLst/>
              <a:rect l="l" t="t" r="r" b="b"/>
              <a:pathLst>
                <a:path w="138" h="92" extrusionOk="0">
                  <a:moveTo>
                    <a:pt x="115" y="0"/>
                  </a:move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53"/>
            <p:cNvSpPr/>
            <p:nvPr/>
          </p:nvSpPr>
          <p:spPr>
            <a:xfrm>
              <a:off x="14402114" y="1648322"/>
              <a:ext cx="210" cy="5046"/>
            </a:xfrm>
            <a:custGeom>
              <a:avLst/>
              <a:gdLst/>
              <a:ahLst/>
              <a:cxnLst/>
              <a:rect l="l" t="t" r="r" b="b"/>
              <a:pathLst>
                <a:path w="1" h="24" extrusionOk="0">
                  <a:moveTo>
                    <a:pt x="1" y="1"/>
                  </a:moveTo>
                  <a:lnTo>
                    <a:pt x="1" y="1"/>
                  </a:lnTo>
                  <a:lnTo>
                    <a:pt x="1" y="24"/>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53"/>
            <p:cNvSpPr/>
            <p:nvPr/>
          </p:nvSpPr>
          <p:spPr>
            <a:xfrm>
              <a:off x="15102902"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53"/>
            <p:cNvSpPr/>
            <p:nvPr/>
          </p:nvSpPr>
          <p:spPr>
            <a:xfrm>
              <a:off x="15534770"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53"/>
            <p:cNvSpPr/>
            <p:nvPr/>
          </p:nvSpPr>
          <p:spPr>
            <a:xfrm>
              <a:off x="14565274"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53"/>
            <p:cNvSpPr/>
            <p:nvPr/>
          </p:nvSpPr>
          <p:spPr>
            <a:xfrm>
              <a:off x="15429221"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53"/>
            <p:cNvSpPr/>
            <p:nvPr/>
          </p:nvSpPr>
          <p:spPr>
            <a:xfrm>
              <a:off x="14891593"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53"/>
            <p:cNvSpPr/>
            <p:nvPr/>
          </p:nvSpPr>
          <p:spPr>
            <a:xfrm>
              <a:off x="15160512" y="1010191"/>
              <a:ext cx="52984" cy="38477"/>
            </a:xfrm>
            <a:custGeom>
              <a:avLst/>
              <a:gdLst/>
              <a:ahLst/>
              <a:cxnLst/>
              <a:rect l="l" t="t" r="r" b="b"/>
              <a:pathLst>
                <a:path w="252" h="183"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53"/>
            <p:cNvSpPr/>
            <p:nvPr/>
          </p:nvSpPr>
          <p:spPr>
            <a:xfrm>
              <a:off x="14459725"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53"/>
            <p:cNvSpPr/>
            <p:nvPr/>
          </p:nvSpPr>
          <p:spPr>
            <a:xfrm>
              <a:off x="15481996"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53"/>
            <p:cNvSpPr/>
            <p:nvPr/>
          </p:nvSpPr>
          <p:spPr>
            <a:xfrm>
              <a:off x="15645155"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53"/>
            <p:cNvSpPr/>
            <p:nvPr/>
          </p:nvSpPr>
          <p:spPr>
            <a:xfrm>
              <a:off x="15750704" y="645394"/>
              <a:ext cx="29015" cy="19344"/>
            </a:xfrm>
            <a:custGeom>
              <a:avLst/>
              <a:gdLst/>
              <a:ahLst/>
              <a:cxnLst/>
              <a:rect l="l" t="t" r="r" b="b"/>
              <a:pathLst>
                <a:path w="138" h="92" extrusionOk="0">
                  <a:moveTo>
                    <a:pt x="115" y="0"/>
                  </a:moveTo>
                  <a:lnTo>
                    <a:pt x="1" y="92"/>
                  </a:lnTo>
                  <a:lnTo>
                    <a:pt x="23"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53"/>
            <p:cNvSpPr/>
            <p:nvPr/>
          </p:nvSpPr>
          <p:spPr>
            <a:xfrm>
              <a:off x="15050127"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53"/>
            <p:cNvSpPr/>
            <p:nvPr/>
          </p:nvSpPr>
          <p:spPr>
            <a:xfrm>
              <a:off x="14402114" y="1734738"/>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53"/>
            <p:cNvSpPr/>
            <p:nvPr/>
          </p:nvSpPr>
          <p:spPr>
            <a:xfrm>
              <a:off x="14618049"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53"/>
            <p:cNvSpPr/>
            <p:nvPr/>
          </p:nvSpPr>
          <p:spPr>
            <a:xfrm>
              <a:off x="14402114" y="1691635"/>
              <a:ext cx="57820" cy="43313"/>
            </a:xfrm>
            <a:custGeom>
              <a:avLst/>
              <a:gdLst/>
              <a:ahLst/>
              <a:cxnLst/>
              <a:rect l="l" t="t" r="r" b="b"/>
              <a:pathLst>
                <a:path w="275" h="206" extrusionOk="0">
                  <a:moveTo>
                    <a:pt x="252" y="0"/>
                  </a:moveTo>
                  <a:lnTo>
                    <a:pt x="1" y="206"/>
                  </a:lnTo>
                  <a:lnTo>
                    <a:pt x="23"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53"/>
            <p:cNvSpPr/>
            <p:nvPr/>
          </p:nvSpPr>
          <p:spPr>
            <a:xfrm>
              <a:off x="15592381" y="750943"/>
              <a:ext cx="52984" cy="43523"/>
            </a:xfrm>
            <a:custGeom>
              <a:avLst/>
              <a:gdLst/>
              <a:ahLst/>
              <a:cxnLst/>
              <a:rect l="l" t="t" r="r" b="b"/>
              <a:pathLst>
                <a:path w="252" h="207" extrusionOk="0">
                  <a:moveTo>
                    <a:pt x="229"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53"/>
            <p:cNvSpPr/>
            <p:nvPr/>
          </p:nvSpPr>
          <p:spPr>
            <a:xfrm>
              <a:off x="15266061"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53"/>
            <p:cNvSpPr/>
            <p:nvPr/>
          </p:nvSpPr>
          <p:spPr>
            <a:xfrm>
              <a:off x="14728434"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53"/>
            <p:cNvSpPr/>
            <p:nvPr/>
          </p:nvSpPr>
          <p:spPr>
            <a:xfrm>
              <a:off x="14675659"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53"/>
            <p:cNvSpPr/>
            <p:nvPr/>
          </p:nvSpPr>
          <p:spPr>
            <a:xfrm>
              <a:off x="14459725"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53"/>
            <p:cNvSpPr/>
            <p:nvPr/>
          </p:nvSpPr>
          <p:spPr>
            <a:xfrm>
              <a:off x="14512499" y="1605219"/>
              <a:ext cx="52984" cy="43313"/>
            </a:xfrm>
            <a:custGeom>
              <a:avLst/>
              <a:gdLst/>
              <a:ahLst/>
              <a:cxnLst/>
              <a:rect l="l" t="t" r="r" b="b"/>
              <a:pathLst>
                <a:path w="252" h="206"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53"/>
            <p:cNvSpPr/>
            <p:nvPr/>
          </p:nvSpPr>
          <p:spPr>
            <a:xfrm>
              <a:off x="15534770"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53"/>
            <p:cNvSpPr/>
            <p:nvPr/>
          </p:nvSpPr>
          <p:spPr>
            <a:xfrm>
              <a:off x="15697930" y="664527"/>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53"/>
            <p:cNvSpPr/>
            <p:nvPr/>
          </p:nvSpPr>
          <p:spPr>
            <a:xfrm>
              <a:off x="15318836"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53"/>
            <p:cNvSpPr/>
            <p:nvPr/>
          </p:nvSpPr>
          <p:spPr>
            <a:xfrm>
              <a:off x="15213287" y="104845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53"/>
            <p:cNvSpPr/>
            <p:nvPr/>
          </p:nvSpPr>
          <p:spPr>
            <a:xfrm>
              <a:off x="14891593"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53"/>
            <p:cNvSpPr/>
            <p:nvPr/>
          </p:nvSpPr>
          <p:spPr>
            <a:xfrm>
              <a:off x="14944368"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53"/>
            <p:cNvSpPr/>
            <p:nvPr/>
          </p:nvSpPr>
          <p:spPr>
            <a:xfrm>
              <a:off x="15429221"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53"/>
            <p:cNvSpPr/>
            <p:nvPr/>
          </p:nvSpPr>
          <p:spPr>
            <a:xfrm>
              <a:off x="14781208"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53"/>
            <p:cNvSpPr/>
            <p:nvPr/>
          </p:nvSpPr>
          <p:spPr>
            <a:xfrm>
              <a:off x="15481996"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53"/>
            <p:cNvSpPr/>
            <p:nvPr/>
          </p:nvSpPr>
          <p:spPr>
            <a:xfrm>
              <a:off x="14997142" y="1221289"/>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53"/>
            <p:cNvSpPr/>
            <p:nvPr/>
          </p:nvSpPr>
          <p:spPr>
            <a:xfrm>
              <a:off x="15160512" y="109177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53"/>
            <p:cNvSpPr/>
            <p:nvPr/>
          </p:nvSpPr>
          <p:spPr>
            <a:xfrm>
              <a:off x="14565274"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53"/>
            <p:cNvSpPr/>
            <p:nvPr/>
          </p:nvSpPr>
          <p:spPr>
            <a:xfrm>
              <a:off x="15376447" y="92377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53"/>
            <p:cNvSpPr/>
            <p:nvPr/>
          </p:nvSpPr>
          <p:spPr>
            <a:xfrm>
              <a:off x="15102902"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53"/>
            <p:cNvSpPr/>
            <p:nvPr/>
          </p:nvSpPr>
          <p:spPr>
            <a:xfrm>
              <a:off x="14833983"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53"/>
            <p:cNvSpPr/>
            <p:nvPr/>
          </p:nvSpPr>
          <p:spPr>
            <a:xfrm>
              <a:off x="14459725" y="173473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53"/>
            <p:cNvSpPr/>
            <p:nvPr/>
          </p:nvSpPr>
          <p:spPr>
            <a:xfrm>
              <a:off x="15697930" y="750943"/>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53"/>
            <p:cNvSpPr/>
            <p:nvPr/>
          </p:nvSpPr>
          <p:spPr>
            <a:xfrm>
              <a:off x="15102902"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53"/>
            <p:cNvSpPr/>
            <p:nvPr/>
          </p:nvSpPr>
          <p:spPr>
            <a:xfrm>
              <a:off x="14833983"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53"/>
            <p:cNvSpPr/>
            <p:nvPr/>
          </p:nvSpPr>
          <p:spPr>
            <a:xfrm>
              <a:off x="14997142" y="1307705"/>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53"/>
            <p:cNvSpPr/>
            <p:nvPr/>
          </p:nvSpPr>
          <p:spPr>
            <a:xfrm>
              <a:off x="15050127"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53"/>
            <p:cNvSpPr/>
            <p:nvPr/>
          </p:nvSpPr>
          <p:spPr>
            <a:xfrm>
              <a:off x="14891593"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53"/>
            <p:cNvSpPr/>
            <p:nvPr/>
          </p:nvSpPr>
          <p:spPr>
            <a:xfrm>
              <a:off x="15213287"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53"/>
            <p:cNvSpPr/>
            <p:nvPr/>
          </p:nvSpPr>
          <p:spPr>
            <a:xfrm>
              <a:off x="14675659" y="1562116"/>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53"/>
            <p:cNvSpPr/>
            <p:nvPr/>
          </p:nvSpPr>
          <p:spPr>
            <a:xfrm>
              <a:off x="15429221"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53"/>
            <p:cNvSpPr/>
            <p:nvPr/>
          </p:nvSpPr>
          <p:spPr>
            <a:xfrm>
              <a:off x="15481996"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53"/>
            <p:cNvSpPr/>
            <p:nvPr/>
          </p:nvSpPr>
          <p:spPr>
            <a:xfrm>
              <a:off x="14618049"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53"/>
            <p:cNvSpPr/>
            <p:nvPr/>
          </p:nvSpPr>
          <p:spPr>
            <a:xfrm>
              <a:off x="15592381" y="837359"/>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53"/>
            <p:cNvSpPr/>
            <p:nvPr/>
          </p:nvSpPr>
          <p:spPr>
            <a:xfrm>
              <a:off x="15861090"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53"/>
            <p:cNvSpPr/>
            <p:nvPr/>
          </p:nvSpPr>
          <p:spPr>
            <a:xfrm>
              <a:off x="15808315" y="664527"/>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53"/>
            <p:cNvSpPr/>
            <p:nvPr/>
          </p:nvSpPr>
          <p:spPr>
            <a:xfrm>
              <a:off x="14402114" y="1821154"/>
              <a:ext cx="210" cy="5046"/>
            </a:xfrm>
            <a:custGeom>
              <a:avLst/>
              <a:gdLst/>
              <a:ahLst/>
              <a:cxnLst/>
              <a:rect l="l" t="t" r="r" b="b"/>
              <a:pathLst>
                <a:path w="1" h="24" extrusionOk="0">
                  <a:moveTo>
                    <a:pt x="1" y="1"/>
                  </a:moveTo>
                  <a:lnTo>
                    <a:pt x="1" y="1"/>
                  </a:lnTo>
                  <a:lnTo>
                    <a:pt x="1" y="2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53"/>
            <p:cNvSpPr/>
            <p:nvPr/>
          </p:nvSpPr>
          <p:spPr>
            <a:xfrm>
              <a:off x="14781208"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53"/>
            <p:cNvSpPr/>
            <p:nvPr/>
          </p:nvSpPr>
          <p:spPr>
            <a:xfrm>
              <a:off x="15160512" y="1178186"/>
              <a:ext cx="52984" cy="43313"/>
            </a:xfrm>
            <a:custGeom>
              <a:avLst/>
              <a:gdLst/>
              <a:ahLst/>
              <a:cxnLst/>
              <a:rect l="l" t="t" r="r" b="b"/>
              <a:pathLst>
                <a:path w="252" h="206" extrusionOk="0">
                  <a:moveTo>
                    <a:pt x="228" y="0"/>
                  </a:moveTo>
                  <a:lnTo>
                    <a:pt x="0" y="205"/>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53"/>
            <p:cNvSpPr/>
            <p:nvPr/>
          </p:nvSpPr>
          <p:spPr>
            <a:xfrm>
              <a:off x="14728434" y="1523639"/>
              <a:ext cx="52984" cy="38687"/>
            </a:xfrm>
            <a:custGeom>
              <a:avLst/>
              <a:gdLst/>
              <a:ahLst/>
              <a:cxnLst/>
              <a:rect l="l" t="t" r="r" b="b"/>
              <a:pathLst>
                <a:path w="252" h="184"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53"/>
            <p:cNvSpPr/>
            <p:nvPr/>
          </p:nvSpPr>
          <p:spPr>
            <a:xfrm>
              <a:off x="14402114" y="1778051"/>
              <a:ext cx="57820" cy="43313"/>
            </a:xfrm>
            <a:custGeom>
              <a:avLst/>
              <a:gdLst/>
              <a:ahLst/>
              <a:cxnLst/>
              <a:rect l="l" t="t" r="r" b="b"/>
              <a:pathLst>
                <a:path w="275" h="206" extrusionOk="0">
                  <a:moveTo>
                    <a:pt x="252" y="0"/>
                  </a:moveTo>
                  <a:lnTo>
                    <a:pt x="1" y="206"/>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53"/>
            <p:cNvSpPr/>
            <p:nvPr/>
          </p:nvSpPr>
          <p:spPr>
            <a:xfrm>
              <a:off x="15266061"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53"/>
            <p:cNvSpPr/>
            <p:nvPr/>
          </p:nvSpPr>
          <p:spPr>
            <a:xfrm>
              <a:off x="14565274"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53"/>
            <p:cNvSpPr/>
            <p:nvPr/>
          </p:nvSpPr>
          <p:spPr>
            <a:xfrm>
              <a:off x="15376447" y="1010191"/>
              <a:ext cx="52984" cy="38477"/>
            </a:xfrm>
            <a:custGeom>
              <a:avLst/>
              <a:gdLst/>
              <a:ahLst/>
              <a:cxnLst/>
              <a:rect l="l" t="t" r="r" b="b"/>
              <a:pathLst>
                <a:path w="252" h="183"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53"/>
            <p:cNvSpPr/>
            <p:nvPr/>
          </p:nvSpPr>
          <p:spPr>
            <a:xfrm>
              <a:off x="15318836"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53"/>
            <p:cNvSpPr/>
            <p:nvPr/>
          </p:nvSpPr>
          <p:spPr>
            <a:xfrm>
              <a:off x="15645155"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53"/>
            <p:cNvSpPr/>
            <p:nvPr/>
          </p:nvSpPr>
          <p:spPr>
            <a:xfrm>
              <a:off x="14512499" y="169163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53"/>
            <p:cNvSpPr/>
            <p:nvPr/>
          </p:nvSpPr>
          <p:spPr>
            <a:xfrm>
              <a:off x="15534770"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53"/>
            <p:cNvSpPr/>
            <p:nvPr/>
          </p:nvSpPr>
          <p:spPr>
            <a:xfrm>
              <a:off x="14944368"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53"/>
            <p:cNvSpPr/>
            <p:nvPr/>
          </p:nvSpPr>
          <p:spPr>
            <a:xfrm>
              <a:off x="15750704" y="707840"/>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53"/>
            <p:cNvSpPr/>
            <p:nvPr/>
          </p:nvSpPr>
          <p:spPr>
            <a:xfrm>
              <a:off x="15266061"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53"/>
            <p:cNvSpPr/>
            <p:nvPr/>
          </p:nvSpPr>
          <p:spPr>
            <a:xfrm>
              <a:off x="15318836"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53"/>
            <p:cNvSpPr/>
            <p:nvPr/>
          </p:nvSpPr>
          <p:spPr>
            <a:xfrm>
              <a:off x="15861090"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53"/>
            <p:cNvSpPr/>
            <p:nvPr/>
          </p:nvSpPr>
          <p:spPr>
            <a:xfrm>
              <a:off x="15913864" y="664527"/>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53"/>
            <p:cNvSpPr/>
            <p:nvPr/>
          </p:nvSpPr>
          <p:spPr>
            <a:xfrm>
              <a:off x="15697930" y="837359"/>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53"/>
            <p:cNvSpPr/>
            <p:nvPr/>
          </p:nvSpPr>
          <p:spPr>
            <a:xfrm>
              <a:off x="15376447" y="109177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53"/>
            <p:cNvSpPr/>
            <p:nvPr/>
          </p:nvSpPr>
          <p:spPr>
            <a:xfrm>
              <a:off x="15102902"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53"/>
            <p:cNvSpPr/>
            <p:nvPr/>
          </p:nvSpPr>
          <p:spPr>
            <a:xfrm>
              <a:off x="15160512" y="1264392"/>
              <a:ext cx="52984" cy="43523"/>
            </a:xfrm>
            <a:custGeom>
              <a:avLst/>
              <a:gdLst/>
              <a:ahLst/>
              <a:cxnLst/>
              <a:rect l="l" t="t" r="r" b="b"/>
              <a:pathLst>
                <a:path w="252" h="207" extrusionOk="0">
                  <a:moveTo>
                    <a:pt x="228"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53"/>
            <p:cNvSpPr/>
            <p:nvPr/>
          </p:nvSpPr>
          <p:spPr>
            <a:xfrm>
              <a:off x="14459725"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53"/>
            <p:cNvSpPr/>
            <p:nvPr/>
          </p:nvSpPr>
          <p:spPr>
            <a:xfrm>
              <a:off x="14891593"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53"/>
            <p:cNvSpPr/>
            <p:nvPr/>
          </p:nvSpPr>
          <p:spPr>
            <a:xfrm>
              <a:off x="15534770"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53"/>
            <p:cNvSpPr/>
            <p:nvPr/>
          </p:nvSpPr>
          <p:spPr>
            <a:xfrm>
              <a:off x="14512499" y="1778051"/>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53"/>
            <p:cNvSpPr/>
            <p:nvPr/>
          </p:nvSpPr>
          <p:spPr>
            <a:xfrm>
              <a:off x="14402114" y="1907569"/>
              <a:ext cx="210" cy="5046"/>
            </a:xfrm>
            <a:custGeom>
              <a:avLst/>
              <a:gdLst/>
              <a:ahLst/>
              <a:cxnLst/>
              <a:rect l="l" t="t" r="r" b="b"/>
              <a:pathLst>
                <a:path w="1" h="24" extrusionOk="0">
                  <a:moveTo>
                    <a:pt x="1" y="1"/>
                  </a:moveTo>
                  <a:lnTo>
                    <a:pt x="1" y="1"/>
                  </a:lnTo>
                  <a:lnTo>
                    <a:pt x="1" y="2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53"/>
            <p:cNvSpPr/>
            <p:nvPr/>
          </p:nvSpPr>
          <p:spPr>
            <a:xfrm>
              <a:off x="14402114" y="1864467"/>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53"/>
            <p:cNvSpPr/>
            <p:nvPr/>
          </p:nvSpPr>
          <p:spPr>
            <a:xfrm>
              <a:off x="15213287" y="1221289"/>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53"/>
            <p:cNvSpPr/>
            <p:nvPr/>
          </p:nvSpPr>
          <p:spPr>
            <a:xfrm>
              <a:off x="14833983"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53"/>
            <p:cNvSpPr/>
            <p:nvPr/>
          </p:nvSpPr>
          <p:spPr>
            <a:xfrm>
              <a:off x="14565274" y="173473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53"/>
            <p:cNvSpPr/>
            <p:nvPr/>
          </p:nvSpPr>
          <p:spPr>
            <a:xfrm>
              <a:off x="14728434" y="1605219"/>
              <a:ext cx="52984" cy="43313"/>
            </a:xfrm>
            <a:custGeom>
              <a:avLst/>
              <a:gdLst/>
              <a:ahLst/>
              <a:cxnLst/>
              <a:rect l="l" t="t" r="r" b="b"/>
              <a:pathLst>
                <a:path w="252" h="206"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53"/>
            <p:cNvSpPr/>
            <p:nvPr/>
          </p:nvSpPr>
          <p:spPr>
            <a:xfrm>
              <a:off x="14944368"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53"/>
            <p:cNvSpPr/>
            <p:nvPr/>
          </p:nvSpPr>
          <p:spPr>
            <a:xfrm>
              <a:off x="14675659"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53"/>
            <p:cNvSpPr/>
            <p:nvPr/>
          </p:nvSpPr>
          <p:spPr>
            <a:xfrm>
              <a:off x="15481996"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53"/>
            <p:cNvSpPr/>
            <p:nvPr/>
          </p:nvSpPr>
          <p:spPr>
            <a:xfrm>
              <a:off x="14618049"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53"/>
            <p:cNvSpPr/>
            <p:nvPr/>
          </p:nvSpPr>
          <p:spPr>
            <a:xfrm>
              <a:off x="15966639"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53"/>
            <p:cNvSpPr/>
            <p:nvPr/>
          </p:nvSpPr>
          <p:spPr>
            <a:xfrm>
              <a:off x="14781208"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53"/>
            <p:cNvSpPr/>
            <p:nvPr/>
          </p:nvSpPr>
          <p:spPr>
            <a:xfrm>
              <a:off x="15808315" y="750943"/>
              <a:ext cx="52984" cy="43523"/>
            </a:xfrm>
            <a:custGeom>
              <a:avLst/>
              <a:gdLst/>
              <a:ahLst/>
              <a:cxnLst/>
              <a:rect l="l" t="t" r="r" b="b"/>
              <a:pathLst>
                <a:path w="252" h="207" extrusionOk="0">
                  <a:moveTo>
                    <a:pt x="229" y="1"/>
                  </a:move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53"/>
            <p:cNvSpPr/>
            <p:nvPr/>
          </p:nvSpPr>
          <p:spPr>
            <a:xfrm>
              <a:off x="15592381" y="923775"/>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53"/>
            <p:cNvSpPr/>
            <p:nvPr/>
          </p:nvSpPr>
          <p:spPr>
            <a:xfrm>
              <a:off x="14997142" y="1394121"/>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53"/>
            <p:cNvSpPr/>
            <p:nvPr/>
          </p:nvSpPr>
          <p:spPr>
            <a:xfrm>
              <a:off x="15050127"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53"/>
            <p:cNvSpPr/>
            <p:nvPr/>
          </p:nvSpPr>
          <p:spPr>
            <a:xfrm>
              <a:off x="15429221" y="1048457"/>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53"/>
            <p:cNvSpPr/>
            <p:nvPr/>
          </p:nvSpPr>
          <p:spPr>
            <a:xfrm>
              <a:off x="15750704" y="79425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53"/>
            <p:cNvSpPr/>
            <p:nvPr/>
          </p:nvSpPr>
          <p:spPr>
            <a:xfrm>
              <a:off x="15645155"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53"/>
            <p:cNvSpPr/>
            <p:nvPr/>
          </p:nvSpPr>
          <p:spPr>
            <a:xfrm>
              <a:off x="15534770"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53"/>
            <p:cNvSpPr/>
            <p:nvPr/>
          </p:nvSpPr>
          <p:spPr>
            <a:xfrm>
              <a:off x="15376447" y="1178186"/>
              <a:ext cx="52984" cy="43313"/>
            </a:xfrm>
            <a:custGeom>
              <a:avLst/>
              <a:gdLst/>
              <a:ahLst/>
              <a:cxnLst/>
              <a:rect l="l" t="t" r="r" b="b"/>
              <a:pathLst>
                <a:path w="252" h="206" extrusionOk="0">
                  <a:moveTo>
                    <a:pt x="228" y="0"/>
                  </a:moveTo>
                  <a:lnTo>
                    <a:pt x="0" y="205"/>
                  </a:lnTo>
                  <a:lnTo>
                    <a:pt x="0" y="205"/>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53"/>
            <p:cNvSpPr/>
            <p:nvPr/>
          </p:nvSpPr>
          <p:spPr>
            <a:xfrm>
              <a:off x="14944368"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53"/>
            <p:cNvSpPr/>
            <p:nvPr/>
          </p:nvSpPr>
          <p:spPr>
            <a:xfrm>
              <a:off x="14833983"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53"/>
            <p:cNvSpPr/>
            <p:nvPr/>
          </p:nvSpPr>
          <p:spPr>
            <a:xfrm>
              <a:off x="15592381" y="1010191"/>
              <a:ext cx="52984" cy="38477"/>
            </a:xfrm>
            <a:custGeom>
              <a:avLst/>
              <a:gdLst/>
              <a:ahLst/>
              <a:cxnLst/>
              <a:rect l="l" t="t" r="r" b="b"/>
              <a:pathLst>
                <a:path w="252" h="183" extrusionOk="0">
                  <a:moveTo>
                    <a:pt x="229"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53"/>
            <p:cNvSpPr/>
            <p:nvPr/>
          </p:nvSpPr>
          <p:spPr>
            <a:xfrm>
              <a:off x="14512499"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53"/>
            <p:cNvSpPr/>
            <p:nvPr/>
          </p:nvSpPr>
          <p:spPr>
            <a:xfrm>
              <a:off x="15160512" y="135080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53"/>
            <p:cNvSpPr/>
            <p:nvPr/>
          </p:nvSpPr>
          <p:spPr>
            <a:xfrm>
              <a:off x="15050127"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53"/>
            <p:cNvSpPr/>
            <p:nvPr/>
          </p:nvSpPr>
          <p:spPr>
            <a:xfrm>
              <a:off x="15697930" y="923775"/>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53"/>
            <p:cNvSpPr/>
            <p:nvPr/>
          </p:nvSpPr>
          <p:spPr>
            <a:xfrm>
              <a:off x="14402114" y="1950672"/>
              <a:ext cx="57820" cy="43523"/>
            </a:xfrm>
            <a:custGeom>
              <a:avLst/>
              <a:gdLst/>
              <a:ahLst/>
              <a:cxnLst/>
              <a:rect l="l" t="t" r="r" b="b"/>
              <a:pathLst>
                <a:path w="275" h="207" extrusionOk="0">
                  <a:moveTo>
                    <a:pt x="252" y="1"/>
                  </a:moveTo>
                  <a:lnTo>
                    <a:pt x="1" y="184"/>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53"/>
            <p:cNvSpPr/>
            <p:nvPr/>
          </p:nvSpPr>
          <p:spPr>
            <a:xfrm>
              <a:off x="15808315" y="837359"/>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53"/>
            <p:cNvSpPr/>
            <p:nvPr/>
          </p:nvSpPr>
          <p:spPr>
            <a:xfrm>
              <a:off x="15481996"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53"/>
            <p:cNvSpPr/>
            <p:nvPr/>
          </p:nvSpPr>
          <p:spPr>
            <a:xfrm>
              <a:off x="14459725"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53"/>
            <p:cNvSpPr/>
            <p:nvPr/>
          </p:nvSpPr>
          <p:spPr>
            <a:xfrm>
              <a:off x="14402114" y="1993985"/>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53"/>
            <p:cNvSpPr/>
            <p:nvPr/>
          </p:nvSpPr>
          <p:spPr>
            <a:xfrm>
              <a:off x="16077024"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53"/>
            <p:cNvSpPr/>
            <p:nvPr/>
          </p:nvSpPr>
          <p:spPr>
            <a:xfrm>
              <a:off x="15266061"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53"/>
            <p:cNvSpPr/>
            <p:nvPr/>
          </p:nvSpPr>
          <p:spPr>
            <a:xfrm>
              <a:off x="15645155"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53"/>
            <p:cNvSpPr/>
            <p:nvPr/>
          </p:nvSpPr>
          <p:spPr>
            <a:xfrm>
              <a:off x="15750704" y="880462"/>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53"/>
            <p:cNvSpPr/>
            <p:nvPr/>
          </p:nvSpPr>
          <p:spPr>
            <a:xfrm>
              <a:off x="15966639"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53"/>
            <p:cNvSpPr/>
            <p:nvPr/>
          </p:nvSpPr>
          <p:spPr>
            <a:xfrm>
              <a:off x="14675659" y="173473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53"/>
            <p:cNvSpPr/>
            <p:nvPr/>
          </p:nvSpPr>
          <p:spPr>
            <a:xfrm>
              <a:off x="15102902"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53"/>
            <p:cNvSpPr/>
            <p:nvPr/>
          </p:nvSpPr>
          <p:spPr>
            <a:xfrm>
              <a:off x="14891593"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53"/>
            <p:cNvSpPr/>
            <p:nvPr/>
          </p:nvSpPr>
          <p:spPr>
            <a:xfrm>
              <a:off x="16024249"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53"/>
            <p:cNvSpPr/>
            <p:nvPr/>
          </p:nvSpPr>
          <p:spPr>
            <a:xfrm>
              <a:off x="15913864" y="750943"/>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53"/>
            <p:cNvSpPr/>
            <p:nvPr/>
          </p:nvSpPr>
          <p:spPr>
            <a:xfrm>
              <a:off x="14618049"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53"/>
            <p:cNvSpPr/>
            <p:nvPr/>
          </p:nvSpPr>
          <p:spPr>
            <a:xfrm>
              <a:off x="15318836"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53"/>
            <p:cNvSpPr/>
            <p:nvPr/>
          </p:nvSpPr>
          <p:spPr>
            <a:xfrm>
              <a:off x="15429221"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53"/>
            <p:cNvSpPr/>
            <p:nvPr/>
          </p:nvSpPr>
          <p:spPr>
            <a:xfrm>
              <a:off x="14565274"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53"/>
            <p:cNvSpPr/>
            <p:nvPr/>
          </p:nvSpPr>
          <p:spPr>
            <a:xfrm>
              <a:off x="14781208"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53"/>
            <p:cNvSpPr/>
            <p:nvPr/>
          </p:nvSpPr>
          <p:spPr>
            <a:xfrm>
              <a:off x="14997142" y="1480536"/>
              <a:ext cx="53195" cy="43313"/>
            </a:xfrm>
            <a:custGeom>
              <a:avLst/>
              <a:gdLst/>
              <a:ahLst/>
              <a:cxnLst/>
              <a:rect l="l" t="t" r="r" b="b"/>
              <a:pathLst>
                <a:path w="253"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53"/>
            <p:cNvSpPr/>
            <p:nvPr/>
          </p:nvSpPr>
          <p:spPr>
            <a:xfrm>
              <a:off x="15861090"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53"/>
            <p:cNvSpPr/>
            <p:nvPr/>
          </p:nvSpPr>
          <p:spPr>
            <a:xfrm>
              <a:off x="15213287"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53"/>
            <p:cNvSpPr/>
            <p:nvPr/>
          </p:nvSpPr>
          <p:spPr>
            <a:xfrm>
              <a:off x="14728434" y="169163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53"/>
            <p:cNvSpPr/>
            <p:nvPr/>
          </p:nvSpPr>
          <p:spPr>
            <a:xfrm>
              <a:off x="14402114" y="2037088"/>
              <a:ext cx="57820" cy="38687"/>
            </a:xfrm>
            <a:custGeom>
              <a:avLst/>
              <a:gdLst/>
              <a:ahLst/>
              <a:cxnLst/>
              <a:rect l="l" t="t" r="r" b="b"/>
              <a:pathLst>
                <a:path w="275" h="184" extrusionOk="0">
                  <a:moveTo>
                    <a:pt x="252" y="1"/>
                  </a:moveTo>
                  <a:lnTo>
                    <a:pt x="1" y="183"/>
                  </a:lnTo>
                  <a:lnTo>
                    <a:pt x="23"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53"/>
            <p:cNvSpPr/>
            <p:nvPr/>
          </p:nvSpPr>
          <p:spPr>
            <a:xfrm>
              <a:off x="15534770"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53"/>
            <p:cNvSpPr/>
            <p:nvPr/>
          </p:nvSpPr>
          <p:spPr>
            <a:xfrm>
              <a:off x="14459725"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53"/>
            <p:cNvSpPr/>
            <p:nvPr/>
          </p:nvSpPr>
          <p:spPr>
            <a:xfrm>
              <a:off x="14402114" y="2075565"/>
              <a:ext cx="210" cy="5046"/>
            </a:xfrm>
            <a:custGeom>
              <a:avLst/>
              <a:gdLst/>
              <a:ahLst/>
              <a:cxnLst/>
              <a:rect l="l" t="t" r="r" b="b"/>
              <a:pathLst>
                <a:path w="1" h="24" extrusionOk="0">
                  <a:moveTo>
                    <a:pt x="1" y="0"/>
                  </a:moveTo>
                  <a:lnTo>
                    <a:pt x="1" y="23"/>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53"/>
            <p:cNvSpPr/>
            <p:nvPr/>
          </p:nvSpPr>
          <p:spPr>
            <a:xfrm>
              <a:off x="14565274"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53"/>
            <p:cNvSpPr/>
            <p:nvPr/>
          </p:nvSpPr>
          <p:spPr>
            <a:xfrm>
              <a:off x="15913864" y="837359"/>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53"/>
            <p:cNvSpPr/>
            <p:nvPr/>
          </p:nvSpPr>
          <p:spPr>
            <a:xfrm>
              <a:off x="14675659"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53"/>
            <p:cNvSpPr/>
            <p:nvPr/>
          </p:nvSpPr>
          <p:spPr>
            <a:xfrm>
              <a:off x="14512499"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53"/>
            <p:cNvSpPr/>
            <p:nvPr/>
          </p:nvSpPr>
          <p:spPr>
            <a:xfrm>
              <a:off x="16129798"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53"/>
            <p:cNvSpPr/>
            <p:nvPr/>
          </p:nvSpPr>
          <p:spPr>
            <a:xfrm>
              <a:off x="14618049"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53"/>
            <p:cNvSpPr/>
            <p:nvPr/>
          </p:nvSpPr>
          <p:spPr>
            <a:xfrm>
              <a:off x="16024249"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53"/>
            <p:cNvSpPr/>
            <p:nvPr/>
          </p:nvSpPr>
          <p:spPr>
            <a:xfrm>
              <a:off x="15481996"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53"/>
            <p:cNvSpPr/>
            <p:nvPr/>
          </p:nvSpPr>
          <p:spPr>
            <a:xfrm>
              <a:off x="15966639"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53"/>
            <p:cNvSpPr/>
            <p:nvPr/>
          </p:nvSpPr>
          <p:spPr>
            <a:xfrm>
              <a:off x="15429221" y="1221289"/>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53"/>
            <p:cNvSpPr/>
            <p:nvPr/>
          </p:nvSpPr>
          <p:spPr>
            <a:xfrm>
              <a:off x="15376447" y="1264392"/>
              <a:ext cx="52984" cy="43523"/>
            </a:xfrm>
            <a:custGeom>
              <a:avLst/>
              <a:gdLst/>
              <a:ahLst/>
              <a:cxnLst/>
              <a:rect l="l" t="t" r="r" b="b"/>
              <a:pathLst>
                <a:path w="252" h="207" extrusionOk="0">
                  <a:moveTo>
                    <a:pt x="228"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53"/>
            <p:cNvSpPr/>
            <p:nvPr/>
          </p:nvSpPr>
          <p:spPr>
            <a:xfrm>
              <a:off x="15050127"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53"/>
            <p:cNvSpPr/>
            <p:nvPr/>
          </p:nvSpPr>
          <p:spPr>
            <a:xfrm>
              <a:off x="16077024"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53"/>
            <p:cNvSpPr/>
            <p:nvPr/>
          </p:nvSpPr>
          <p:spPr>
            <a:xfrm>
              <a:off x="15808315" y="923775"/>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53"/>
            <p:cNvSpPr/>
            <p:nvPr/>
          </p:nvSpPr>
          <p:spPr>
            <a:xfrm>
              <a:off x="15266061"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53"/>
            <p:cNvSpPr/>
            <p:nvPr/>
          </p:nvSpPr>
          <p:spPr>
            <a:xfrm>
              <a:off x="14997142" y="1562116"/>
              <a:ext cx="53195" cy="43313"/>
            </a:xfrm>
            <a:custGeom>
              <a:avLst/>
              <a:gdLst/>
              <a:ahLst/>
              <a:cxnLst/>
              <a:rect l="l" t="t" r="r" b="b"/>
              <a:pathLst>
                <a:path w="253"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53"/>
            <p:cNvSpPr/>
            <p:nvPr/>
          </p:nvSpPr>
          <p:spPr>
            <a:xfrm>
              <a:off x="15102902"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53"/>
            <p:cNvSpPr/>
            <p:nvPr/>
          </p:nvSpPr>
          <p:spPr>
            <a:xfrm>
              <a:off x="14833983"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53"/>
            <p:cNvSpPr/>
            <p:nvPr/>
          </p:nvSpPr>
          <p:spPr>
            <a:xfrm>
              <a:off x="15750704" y="966878"/>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53"/>
            <p:cNvSpPr/>
            <p:nvPr/>
          </p:nvSpPr>
          <p:spPr>
            <a:xfrm>
              <a:off x="15861090"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53"/>
            <p:cNvSpPr/>
            <p:nvPr/>
          </p:nvSpPr>
          <p:spPr>
            <a:xfrm>
              <a:off x="14891593"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53"/>
            <p:cNvSpPr/>
            <p:nvPr/>
          </p:nvSpPr>
          <p:spPr>
            <a:xfrm>
              <a:off x="15318836"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53"/>
            <p:cNvSpPr/>
            <p:nvPr/>
          </p:nvSpPr>
          <p:spPr>
            <a:xfrm>
              <a:off x="14944368" y="1605219"/>
              <a:ext cx="52984" cy="43313"/>
            </a:xfrm>
            <a:custGeom>
              <a:avLst/>
              <a:gdLst/>
              <a:ahLst/>
              <a:cxnLst/>
              <a:rect l="l" t="t" r="r" b="b"/>
              <a:pathLst>
                <a:path w="252" h="206"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53"/>
            <p:cNvSpPr/>
            <p:nvPr/>
          </p:nvSpPr>
          <p:spPr>
            <a:xfrm>
              <a:off x="15645155" y="104845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53"/>
            <p:cNvSpPr/>
            <p:nvPr/>
          </p:nvSpPr>
          <p:spPr>
            <a:xfrm>
              <a:off x="15592381" y="1091770"/>
              <a:ext cx="52984" cy="43313"/>
            </a:xfrm>
            <a:custGeom>
              <a:avLst/>
              <a:gdLst/>
              <a:ahLst/>
              <a:cxnLst/>
              <a:rect l="l" t="t" r="r" b="b"/>
              <a:pathLst>
                <a:path w="252" h="206" extrusionOk="0">
                  <a:moveTo>
                    <a:pt x="229" y="0"/>
                  </a:moveTo>
                  <a:lnTo>
                    <a:pt x="0" y="206"/>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53"/>
            <p:cNvSpPr/>
            <p:nvPr/>
          </p:nvSpPr>
          <p:spPr>
            <a:xfrm>
              <a:off x="15160512" y="1437223"/>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53"/>
            <p:cNvSpPr/>
            <p:nvPr/>
          </p:nvSpPr>
          <p:spPr>
            <a:xfrm>
              <a:off x="15697930" y="1010191"/>
              <a:ext cx="52984" cy="38477"/>
            </a:xfrm>
            <a:custGeom>
              <a:avLst/>
              <a:gdLst/>
              <a:ahLst/>
              <a:cxnLst/>
              <a:rect l="l" t="t" r="r" b="b"/>
              <a:pathLst>
                <a:path w="252" h="183"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53"/>
            <p:cNvSpPr/>
            <p:nvPr/>
          </p:nvSpPr>
          <p:spPr>
            <a:xfrm>
              <a:off x="16182573"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53"/>
            <p:cNvSpPr/>
            <p:nvPr/>
          </p:nvSpPr>
          <p:spPr>
            <a:xfrm>
              <a:off x="14728434" y="1778051"/>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53"/>
            <p:cNvSpPr/>
            <p:nvPr/>
          </p:nvSpPr>
          <p:spPr>
            <a:xfrm>
              <a:off x="15213287"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53"/>
            <p:cNvSpPr/>
            <p:nvPr/>
          </p:nvSpPr>
          <p:spPr>
            <a:xfrm>
              <a:off x="14781208" y="173473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53"/>
            <p:cNvSpPr/>
            <p:nvPr/>
          </p:nvSpPr>
          <p:spPr>
            <a:xfrm>
              <a:off x="14402114" y="2118668"/>
              <a:ext cx="57820" cy="43523"/>
            </a:xfrm>
            <a:custGeom>
              <a:avLst/>
              <a:gdLst/>
              <a:ahLst/>
              <a:cxnLst/>
              <a:rect l="l" t="t" r="r" b="b"/>
              <a:pathLst>
                <a:path w="275" h="207" extrusionOk="0">
                  <a:moveTo>
                    <a:pt x="252" y="1"/>
                  </a:moveTo>
                  <a:lnTo>
                    <a:pt x="1" y="206"/>
                  </a:lnTo>
                  <a:lnTo>
                    <a:pt x="23"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53"/>
            <p:cNvSpPr/>
            <p:nvPr/>
          </p:nvSpPr>
          <p:spPr>
            <a:xfrm>
              <a:off x="15592381" y="1178186"/>
              <a:ext cx="52984" cy="43313"/>
            </a:xfrm>
            <a:custGeom>
              <a:avLst/>
              <a:gdLst/>
              <a:ahLst/>
              <a:cxnLst/>
              <a:rect l="l" t="t" r="r" b="b"/>
              <a:pathLst>
                <a:path w="252" h="206" extrusionOk="0">
                  <a:moveTo>
                    <a:pt x="229" y="0"/>
                  </a:moveTo>
                  <a:lnTo>
                    <a:pt x="0" y="205"/>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53"/>
            <p:cNvSpPr/>
            <p:nvPr/>
          </p:nvSpPr>
          <p:spPr>
            <a:xfrm>
              <a:off x="15481996"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53"/>
            <p:cNvSpPr/>
            <p:nvPr/>
          </p:nvSpPr>
          <p:spPr>
            <a:xfrm>
              <a:off x="15429221"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53"/>
            <p:cNvSpPr/>
            <p:nvPr/>
          </p:nvSpPr>
          <p:spPr>
            <a:xfrm>
              <a:off x="16024249"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53"/>
            <p:cNvSpPr/>
            <p:nvPr/>
          </p:nvSpPr>
          <p:spPr>
            <a:xfrm>
              <a:off x="16077024"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53"/>
            <p:cNvSpPr/>
            <p:nvPr/>
          </p:nvSpPr>
          <p:spPr>
            <a:xfrm>
              <a:off x="15266061"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53"/>
            <p:cNvSpPr/>
            <p:nvPr/>
          </p:nvSpPr>
          <p:spPr>
            <a:xfrm>
              <a:off x="14402114" y="2161981"/>
              <a:ext cx="210" cy="5046"/>
            </a:xfrm>
            <a:custGeom>
              <a:avLst/>
              <a:gdLst/>
              <a:ahLst/>
              <a:cxnLst/>
              <a:rect l="l" t="t" r="r" b="b"/>
              <a:pathLst>
                <a:path w="1" h="24"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53"/>
            <p:cNvSpPr/>
            <p:nvPr/>
          </p:nvSpPr>
          <p:spPr>
            <a:xfrm>
              <a:off x="16129798"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53"/>
            <p:cNvSpPr/>
            <p:nvPr/>
          </p:nvSpPr>
          <p:spPr>
            <a:xfrm>
              <a:off x="15913864" y="923775"/>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53"/>
            <p:cNvSpPr/>
            <p:nvPr/>
          </p:nvSpPr>
          <p:spPr>
            <a:xfrm>
              <a:off x="15213287"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53"/>
            <p:cNvSpPr/>
            <p:nvPr/>
          </p:nvSpPr>
          <p:spPr>
            <a:xfrm>
              <a:off x="15808315" y="1010191"/>
              <a:ext cx="52984" cy="38477"/>
            </a:xfrm>
            <a:custGeom>
              <a:avLst/>
              <a:gdLst/>
              <a:ahLst/>
              <a:cxnLst/>
              <a:rect l="l" t="t" r="r" b="b"/>
              <a:pathLst>
                <a:path w="252" h="183"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53"/>
            <p:cNvSpPr/>
            <p:nvPr/>
          </p:nvSpPr>
          <p:spPr>
            <a:xfrm>
              <a:off x="15750704" y="1048457"/>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53"/>
            <p:cNvSpPr/>
            <p:nvPr/>
          </p:nvSpPr>
          <p:spPr>
            <a:xfrm>
              <a:off x="15645155"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53"/>
            <p:cNvSpPr/>
            <p:nvPr/>
          </p:nvSpPr>
          <p:spPr>
            <a:xfrm>
              <a:off x="15966639"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53"/>
            <p:cNvSpPr/>
            <p:nvPr/>
          </p:nvSpPr>
          <p:spPr>
            <a:xfrm>
              <a:off x="14459725"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53"/>
            <p:cNvSpPr/>
            <p:nvPr/>
          </p:nvSpPr>
          <p:spPr>
            <a:xfrm>
              <a:off x="15697930" y="1091770"/>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53"/>
            <p:cNvSpPr/>
            <p:nvPr/>
          </p:nvSpPr>
          <p:spPr>
            <a:xfrm>
              <a:off x="15861090"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53"/>
            <p:cNvSpPr/>
            <p:nvPr/>
          </p:nvSpPr>
          <p:spPr>
            <a:xfrm>
              <a:off x="14997142" y="1648322"/>
              <a:ext cx="53195" cy="43523"/>
            </a:xfrm>
            <a:custGeom>
              <a:avLst/>
              <a:gdLst/>
              <a:ahLst/>
              <a:cxnLst/>
              <a:rect l="l" t="t" r="r" b="b"/>
              <a:pathLst>
                <a:path w="253"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53"/>
            <p:cNvSpPr/>
            <p:nvPr/>
          </p:nvSpPr>
          <p:spPr>
            <a:xfrm>
              <a:off x="14944368" y="1691635"/>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53"/>
            <p:cNvSpPr/>
            <p:nvPr/>
          </p:nvSpPr>
          <p:spPr>
            <a:xfrm>
              <a:off x="14891593" y="173473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53"/>
            <p:cNvSpPr/>
            <p:nvPr/>
          </p:nvSpPr>
          <p:spPr>
            <a:xfrm>
              <a:off x="14833983"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53"/>
            <p:cNvSpPr/>
            <p:nvPr/>
          </p:nvSpPr>
          <p:spPr>
            <a:xfrm>
              <a:off x="14512499"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53"/>
            <p:cNvSpPr/>
            <p:nvPr/>
          </p:nvSpPr>
          <p:spPr>
            <a:xfrm>
              <a:off x="15160512" y="1523639"/>
              <a:ext cx="52984" cy="38687"/>
            </a:xfrm>
            <a:custGeom>
              <a:avLst/>
              <a:gdLst/>
              <a:ahLst/>
              <a:cxnLst/>
              <a:rect l="l" t="t" r="r" b="b"/>
              <a:pathLst>
                <a:path w="252" h="184"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53"/>
            <p:cNvSpPr/>
            <p:nvPr/>
          </p:nvSpPr>
          <p:spPr>
            <a:xfrm>
              <a:off x="16292958"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53"/>
            <p:cNvSpPr/>
            <p:nvPr/>
          </p:nvSpPr>
          <p:spPr>
            <a:xfrm>
              <a:off x="15050127"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53"/>
            <p:cNvSpPr/>
            <p:nvPr/>
          </p:nvSpPr>
          <p:spPr>
            <a:xfrm>
              <a:off x="15102902"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53"/>
            <p:cNvSpPr/>
            <p:nvPr/>
          </p:nvSpPr>
          <p:spPr>
            <a:xfrm>
              <a:off x="14781208"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53"/>
            <p:cNvSpPr/>
            <p:nvPr/>
          </p:nvSpPr>
          <p:spPr>
            <a:xfrm>
              <a:off x="14565274"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53"/>
            <p:cNvSpPr/>
            <p:nvPr/>
          </p:nvSpPr>
          <p:spPr>
            <a:xfrm>
              <a:off x="14618049"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53"/>
            <p:cNvSpPr/>
            <p:nvPr/>
          </p:nvSpPr>
          <p:spPr>
            <a:xfrm>
              <a:off x="16182573"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53"/>
            <p:cNvSpPr/>
            <p:nvPr/>
          </p:nvSpPr>
          <p:spPr>
            <a:xfrm>
              <a:off x="14675659"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53"/>
            <p:cNvSpPr/>
            <p:nvPr/>
          </p:nvSpPr>
          <p:spPr>
            <a:xfrm>
              <a:off x="16235347"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53"/>
            <p:cNvSpPr/>
            <p:nvPr/>
          </p:nvSpPr>
          <p:spPr>
            <a:xfrm>
              <a:off x="14728434"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53"/>
            <p:cNvSpPr/>
            <p:nvPr/>
          </p:nvSpPr>
          <p:spPr>
            <a:xfrm>
              <a:off x="15534770"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53"/>
            <p:cNvSpPr/>
            <p:nvPr/>
          </p:nvSpPr>
          <p:spPr>
            <a:xfrm>
              <a:off x="15376447" y="135080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53"/>
            <p:cNvSpPr/>
            <p:nvPr/>
          </p:nvSpPr>
          <p:spPr>
            <a:xfrm>
              <a:off x="15318836"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53"/>
            <p:cNvSpPr/>
            <p:nvPr/>
          </p:nvSpPr>
          <p:spPr>
            <a:xfrm>
              <a:off x="15429221"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53"/>
            <p:cNvSpPr/>
            <p:nvPr/>
          </p:nvSpPr>
          <p:spPr>
            <a:xfrm>
              <a:off x="15966639"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53"/>
            <p:cNvSpPr/>
            <p:nvPr/>
          </p:nvSpPr>
          <p:spPr>
            <a:xfrm>
              <a:off x="14728434"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53"/>
            <p:cNvSpPr/>
            <p:nvPr/>
          </p:nvSpPr>
          <p:spPr>
            <a:xfrm>
              <a:off x="15697930" y="1178186"/>
              <a:ext cx="52984" cy="43313"/>
            </a:xfrm>
            <a:custGeom>
              <a:avLst/>
              <a:gdLst/>
              <a:ahLst/>
              <a:cxnLst/>
              <a:rect l="l" t="t" r="r" b="b"/>
              <a:pathLst>
                <a:path w="252" h="206" extrusionOk="0">
                  <a:moveTo>
                    <a:pt x="252" y="0"/>
                  </a:moveTo>
                  <a:lnTo>
                    <a:pt x="0"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53"/>
            <p:cNvSpPr/>
            <p:nvPr/>
          </p:nvSpPr>
          <p:spPr>
            <a:xfrm>
              <a:off x="16182573"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53"/>
            <p:cNvSpPr/>
            <p:nvPr/>
          </p:nvSpPr>
          <p:spPr>
            <a:xfrm>
              <a:off x="15481996"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53"/>
            <p:cNvSpPr/>
            <p:nvPr/>
          </p:nvSpPr>
          <p:spPr>
            <a:xfrm>
              <a:off x="14675659"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53"/>
            <p:cNvSpPr/>
            <p:nvPr/>
          </p:nvSpPr>
          <p:spPr>
            <a:xfrm>
              <a:off x="14402114" y="2205084"/>
              <a:ext cx="57820" cy="43523"/>
            </a:xfrm>
            <a:custGeom>
              <a:avLst/>
              <a:gdLst/>
              <a:ahLst/>
              <a:cxnLst/>
              <a:rect l="l" t="t" r="r" b="b"/>
              <a:pathLst>
                <a:path w="275" h="207" extrusionOk="0">
                  <a:moveTo>
                    <a:pt x="252" y="1"/>
                  </a:moveTo>
                  <a:lnTo>
                    <a:pt x="1" y="206"/>
                  </a:lnTo>
                  <a:lnTo>
                    <a:pt x="23"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53"/>
            <p:cNvSpPr/>
            <p:nvPr/>
          </p:nvSpPr>
          <p:spPr>
            <a:xfrm>
              <a:off x="15266061"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53"/>
            <p:cNvSpPr/>
            <p:nvPr/>
          </p:nvSpPr>
          <p:spPr>
            <a:xfrm>
              <a:off x="16129798"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53"/>
            <p:cNvSpPr/>
            <p:nvPr/>
          </p:nvSpPr>
          <p:spPr>
            <a:xfrm>
              <a:off x="14459725"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53"/>
            <p:cNvSpPr/>
            <p:nvPr/>
          </p:nvSpPr>
          <p:spPr>
            <a:xfrm>
              <a:off x="14512499" y="2118668"/>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53"/>
            <p:cNvSpPr/>
            <p:nvPr/>
          </p:nvSpPr>
          <p:spPr>
            <a:xfrm>
              <a:off x="15376447" y="1437223"/>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53"/>
            <p:cNvSpPr/>
            <p:nvPr/>
          </p:nvSpPr>
          <p:spPr>
            <a:xfrm>
              <a:off x="16235347"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53"/>
            <p:cNvSpPr/>
            <p:nvPr/>
          </p:nvSpPr>
          <p:spPr>
            <a:xfrm>
              <a:off x="14565274"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53"/>
            <p:cNvSpPr/>
            <p:nvPr/>
          </p:nvSpPr>
          <p:spPr>
            <a:xfrm>
              <a:off x="14402114" y="2248397"/>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53"/>
            <p:cNvSpPr/>
            <p:nvPr/>
          </p:nvSpPr>
          <p:spPr>
            <a:xfrm>
              <a:off x="14618049"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53"/>
            <p:cNvSpPr/>
            <p:nvPr/>
          </p:nvSpPr>
          <p:spPr>
            <a:xfrm>
              <a:off x="15645155" y="1221289"/>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53"/>
            <p:cNvSpPr/>
            <p:nvPr/>
          </p:nvSpPr>
          <p:spPr>
            <a:xfrm>
              <a:off x="16024249"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53"/>
            <p:cNvSpPr/>
            <p:nvPr/>
          </p:nvSpPr>
          <p:spPr>
            <a:xfrm>
              <a:off x="15534770"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53"/>
            <p:cNvSpPr/>
            <p:nvPr/>
          </p:nvSpPr>
          <p:spPr>
            <a:xfrm>
              <a:off x="14891593"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53"/>
            <p:cNvSpPr/>
            <p:nvPr/>
          </p:nvSpPr>
          <p:spPr>
            <a:xfrm>
              <a:off x="15913864" y="1010191"/>
              <a:ext cx="52984" cy="38477"/>
            </a:xfrm>
            <a:custGeom>
              <a:avLst/>
              <a:gdLst/>
              <a:ahLst/>
              <a:cxnLst/>
              <a:rect l="l" t="t" r="r" b="b"/>
              <a:pathLst>
                <a:path w="252" h="183"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53"/>
            <p:cNvSpPr/>
            <p:nvPr/>
          </p:nvSpPr>
          <p:spPr>
            <a:xfrm>
              <a:off x="15102902"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53"/>
            <p:cNvSpPr/>
            <p:nvPr/>
          </p:nvSpPr>
          <p:spPr>
            <a:xfrm>
              <a:off x="14944368" y="1778051"/>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53"/>
            <p:cNvSpPr/>
            <p:nvPr/>
          </p:nvSpPr>
          <p:spPr>
            <a:xfrm>
              <a:off x="16077024"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53"/>
            <p:cNvSpPr/>
            <p:nvPr/>
          </p:nvSpPr>
          <p:spPr>
            <a:xfrm>
              <a:off x="16345733"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53"/>
            <p:cNvSpPr/>
            <p:nvPr/>
          </p:nvSpPr>
          <p:spPr>
            <a:xfrm>
              <a:off x="14997142" y="1734738"/>
              <a:ext cx="53195" cy="43523"/>
            </a:xfrm>
            <a:custGeom>
              <a:avLst/>
              <a:gdLst/>
              <a:ahLst/>
              <a:cxnLst/>
              <a:rect l="l" t="t" r="r" b="b"/>
              <a:pathLst>
                <a:path w="253"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53"/>
            <p:cNvSpPr/>
            <p:nvPr/>
          </p:nvSpPr>
          <p:spPr>
            <a:xfrm>
              <a:off x="16398507"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53"/>
            <p:cNvSpPr/>
            <p:nvPr/>
          </p:nvSpPr>
          <p:spPr>
            <a:xfrm>
              <a:off x="15592381" y="1264392"/>
              <a:ext cx="52984" cy="43523"/>
            </a:xfrm>
            <a:custGeom>
              <a:avLst/>
              <a:gdLst/>
              <a:ahLst/>
              <a:cxnLst/>
              <a:rect l="l" t="t" r="r" b="b"/>
              <a:pathLst>
                <a:path w="252" h="207" extrusionOk="0">
                  <a:moveTo>
                    <a:pt x="229"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53"/>
            <p:cNvSpPr/>
            <p:nvPr/>
          </p:nvSpPr>
          <p:spPr>
            <a:xfrm>
              <a:off x="15318836"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53"/>
            <p:cNvSpPr/>
            <p:nvPr/>
          </p:nvSpPr>
          <p:spPr>
            <a:xfrm>
              <a:off x="15213287"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53"/>
            <p:cNvSpPr/>
            <p:nvPr/>
          </p:nvSpPr>
          <p:spPr>
            <a:xfrm>
              <a:off x="15050127"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53"/>
            <p:cNvSpPr/>
            <p:nvPr/>
          </p:nvSpPr>
          <p:spPr>
            <a:xfrm>
              <a:off x="14781208"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53"/>
            <p:cNvSpPr/>
            <p:nvPr/>
          </p:nvSpPr>
          <p:spPr>
            <a:xfrm>
              <a:off x="15861090"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53"/>
            <p:cNvSpPr/>
            <p:nvPr/>
          </p:nvSpPr>
          <p:spPr>
            <a:xfrm>
              <a:off x="15750704" y="1134873"/>
              <a:ext cx="57820" cy="43523"/>
            </a:xfrm>
            <a:custGeom>
              <a:avLst/>
              <a:gdLst/>
              <a:ahLst/>
              <a:cxnLst/>
              <a:rect l="l" t="t" r="r" b="b"/>
              <a:pathLst>
                <a:path w="275" h="207" extrusionOk="0">
                  <a:moveTo>
                    <a:pt x="252" y="1"/>
                  </a:moveTo>
                  <a:lnTo>
                    <a:pt x="1" y="206"/>
                  </a:lnTo>
                  <a:lnTo>
                    <a:pt x="23" y="206"/>
                  </a:lnTo>
                  <a:lnTo>
                    <a:pt x="274"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53"/>
            <p:cNvSpPr/>
            <p:nvPr/>
          </p:nvSpPr>
          <p:spPr>
            <a:xfrm>
              <a:off x="15808315" y="1091770"/>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53"/>
            <p:cNvSpPr/>
            <p:nvPr/>
          </p:nvSpPr>
          <p:spPr>
            <a:xfrm>
              <a:off x="15160512" y="1605219"/>
              <a:ext cx="52984" cy="43313"/>
            </a:xfrm>
            <a:custGeom>
              <a:avLst/>
              <a:gdLst/>
              <a:ahLst/>
              <a:cxnLst/>
              <a:rect l="l" t="t" r="r" b="b"/>
              <a:pathLst>
                <a:path w="252" h="206"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53"/>
            <p:cNvSpPr/>
            <p:nvPr/>
          </p:nvSpPr>
          <p:spPr>
            <a:xfrm>
              <a:off x="14833983"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53"/>
            <p:cNvSpPr/>
            <p:nvPr/>
          </p:nvSpPr>
          <p:spPr>
            <a:xfrm>
              <a:off x="16292958"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53"/>
            <p:cNvSpPr/>
            <p:nvPr/>
          </p:nvSpPr>
          <p:spPr>
            <a:xfrm>
              <a:off x="14997142" y="1821154"/>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53"/>
            <p:cNvSpPr/>
            <p:nvPr/>
          </p:nvSpPr>
          <p:spPr>
            <a:xfrm>
              <a:off x="14675659"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53"/>
            <p:cNvSpPr/>
            <p:nvPr/>
          </p:nvSpPr>
          <p:spPr>
            <a:xfrm>
              <a:off x="14781208"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53"/>
            <p:cNvSpPr/>
            <p:nvPr/>
          </p:nvSpPr>
          <p:spPr>
            <a:xfrm>
              <a:off x="16182573"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53"/>
            <p:cNvSpPr/>
            <p:nvPr/>
          </p:nvSpPr>
          <p:spPr>
            <a:xfrm>
              <a:off x="14728434"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53"/>
            <p:cNvSpPr/>
            <p:nvPr/>
          </p:nvSpPr>
          <p:spPr>
            <a:xfrm>
              <a:off x="14944368"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53"/>
            <p:cNvSpPr/>
            <p:nvPr/>
          </p:nvSpPr>
          <p:spPr>
            <a:xfrm>
              <a:off x="14833983"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53"/>
            <p:cNvSpPr/>
            <p:nvPr/>
          </p:nvSpPr>
          <p:spPr>
            <a:xfrm>
              <a:off x="16077024"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53"/>
            <p:cNvSpPr/>
            <p:nvPr/>
          </p:nvSpPr>
          <p:spPr>
            <a:xfrm>
              <a:off x="14891593"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53"/>
            <p:cNvSpPr/>
            <p:nvPr/>
          </p:nvSpPr>
          <p:spPr>
            <a:xfrm>
              <a:off x="15966639"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53"/>
            <p:cNvSpPr/>
            <p:nvPr/>
          </p:nvSpPr>
          <p:spPr>
            <a:xfrm>
              <a:off x="16508892"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53"/>
            <p:cNvSpPr/>
            <p:nvPr/>
          </p:nvSpPr>
          <p:spPr>
            <a:xfrm>
              <a:off x="14618049"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53"/>
            <p:cNvSpPr/>
            <p:nvPr/>
          </p:nvSpPr>
          <p:spPr>
            <a:xfrm>
              <a:off x="14416622"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53"/>
            <p:cNvSpPr/>
            <p:nvPr/>
          </p:nvSpPr>
          <p:spPr>
            <a:xfrm>
              <a:off x="15592381" y="1350808"/>
              <a:ext cx="52984" cy="43523"/>
            </a:xfrm>
            <a:custGeom>
              <a:avLst/>
              <a:gdLst/>
              <a:ahLst/>
              <a:cxnLst/>
              <a:rect l="l" t="t" r="r" b="b"/>
              <a:pathLst>
                <a:path w="252" h="207" extrusionOk="0">
                  <a:moveTo>
                    <a:pt x="229"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53"/>
            <p:cNvSpPr/>
            <p:nvPr/>
          </p:nvSpPr>
          <p:spPr>
            <a:xfrm>
              <a:off x="14459725"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53"/>
            <p:cNvSpPr/>
            <p:nvPr/>
          </p:nvSpPr>
          <p:spPr>
            <a:xfrm>
              <a:off x="14565274"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53"/>
            <p:cNvSpPr/>
            <p:nvPr/>
          </p:nvSpPr>
          <p:spPr>
            <a:xfrm>
              <a:off x="14512499"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53"/>
            <p:cNvSpPr/>
            <p:nvPr/>
          </p:nvSpPr>
          <p:spPr>
            <a:xfrm>
              <a:off x="16292958"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53"/>
            <p:cNvSpPr/>
            <p:nvPr/>
          </p:nvSpPr>
          <p:spPr>
            <a:xfrm>
              <a:off x="16451492" y="664527"/>
              <a:ext cx="57610" cy="43523"/>
            </a:xfrm>
            <a:custGeom>
              <a:avLst/>
              <a:gdLst/>
              <a:ahLst/>
              <a:cxnLst/>
              <a:rect l="l" t="t" r="r" b="b"/>
              <a:pathLst>
                <a:path w="274"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53"/>
            <p:cNvSpPr/>
            <p:nvPr/>
          </p:nvSpPr>
          <p:spPr>
            <a:xfrm>
              <a:off x="16129798"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53"/>
            <p:cNvSpPr/>
            <p:nvPr/>
          </p:nvSpPr>
          <p:spPr>
            <a:xfrm>
              <a:off x="16398507" y="707840"/>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53"/>
            <p:cNvSpPr/>
            <p:nvPr/>
          </p:nvSpPr>
          <p:spPr>
            <a:xfrm>
              <a:off x="15376447" y="1523639"/>
              <a:ext cx="52984" cy="38687"/>
            </a:xfrm>
            <a:custGeom>
              <a:avLst/>
              <a:gdLst/>
              <a:ahLst/>
              <a:cxnLst/>
              <a:rect l="l" t="t" r="r" b="b"/>
              <a:pathLst>
                <a:path w="252" h="184"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53"/>
            <p:cNvSpPr/>
            <p:nvPr/>
          </p:nvSpPr>
          <p:spPr>
            <a:xfrm>
              <a:off x="15913864" y="1091770"/>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53"/>
            <p:cNvSpPr/>
            <p:nvPr/>
          </p:nvSpPr>
          <p:spPr>
            <a:xfrm>
              <a:off x="15481996"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53"/>
            <p:cNvSpPr/>
            <p:nvPr/>
          </p:nvSpPr>
          <p:spPr>
            <a:xfrm>
              <a:off x="16024249"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53"/>
            <p:cNvSpPr/>
            <p:nvPr/>
          </p:nvSpPr>
          <p:spPr>
            <a:xfrm>
              <a:off x="15318836"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53"/>
            <p:cNvSpPr/>
            <p:nvPr/>
          </p:nvSpPr>
          <p:spPr>
            <a:xfrm>
              <a:off x="15429221"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53"/>
            <p:cNvSpPr/>
            <p:nvPr/>
          </p:nvSpPr>
          <p:spPr>
            <a:xfrm>
              <a:off x="15808315" y="1178186"/>
              <a:ext cx="52984" cy="43313"/>
            </a:xfrm>
            <a:custGeom>
              <a:avLst/>
              <a:gdLst/>
              <a:ahLst/>
              <a:cxnLst/>
              <a:rect l="l" t="t" r="r" b="b"/>
              <a:pathLst>
                <a:path w="252" h="206" extrusionOk="0">
                  <a:moveTo>
                    <a:pt x="229" y="0"/>
                  </a:moveTo>
                  <a:lnTo>
                    <a:pt x="0"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53"/>
            <p:cNvSpPr/>
            <p:nvPr/>
          </p:nvSpPr>
          <p:spPr>
            <a:xfrm>
              <a:off x="15750704" y="1221289"/>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53"/>
            <p:cNvSpPr/>
            <p:nvPr/>
          </p:nvSpPr>
          <p:spPr>
            <a:xfrm>
              <a:off x="15102902"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53"/>
            <p:cNvSpPr/>
            <p:nvPr/>
          </p:nvSpPr>
          <p:spPr>
            <a:xfrm>
              <a:off x="15160512" y="169163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53"/>
            <p:cNvSpPr/>
            <p:nvPr/>
          </p:nvSpPr>
          <p:spPr>
            <a:xfrm>
              <a:off x="15697930" y="1264392"/>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53"/>
            <p:cNvSpPr/>
            <p:nvPr/>
          </p:nvSpPr>
          <p:spPr>
            <a:xfrm>
              <a:off x="15050127"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53"/>
            <p:cNvSpPr/>
            <p:nvPr/>
          </p:nvSpPr>
          <p:spPr>
            <a:xfrm>
              <a:off x="15213287"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53"/>
            <p:cNvSpPr/>
            <p:nvPr/>
          </p:nvSpPr>
          <p:spPr>
            <a:xfrm>
              <a:off x="15266061"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53"/>
            <p:cNvSpPr/>
            <p:nvPr/>
          </p:nvSpPr>
          <p:spPr>
            <a:xfrm>
              <a:off x="16345733"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53"/>
            <p:cNvSpPr/>
            <p:nvPr/>
          </p:nvSpPr>
          <p:spPr>
            <a:xfrm>
              <a:off x="15861090"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53"/>
            <p:cNvSpPr/>
            <p:nvPr/>
          </p:nvSpPr>
          <p:spPr>
            <a:xfrm>
              <a:off x="15645155"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53"/>
            <p:cNvSpPr/>
            <p:nvPr/>
          </p:nvSpPr>
          <p:spPr>
            <a:xfrm>
              <a:off x="16235347"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53"/>
            <p:cNvSpPr/>
            <p:nvPr/>
          </p:nvSpPr>
          <p:spPr>
            <a:xfrm>
              <a:off x="15534770"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53"/>
            <p:cNvSpPr/>
            <p:nvPr/>
          </p:nvSpPr>
          <p:spPr>
            <a:xfrm>
              <a:off x="15318836"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53"/>
            <p:cNvSpPr/>
            <p:nvPr/>
          </p:nvSpPr>
          <p:spPr>
            <a:xfrm>
              <a:off x="14781208"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53"/>
            <p:cNvSpPr/>
            <p:nvPr/>
          </p:nvSpPr>
          <p:spPr>
            <a:xfrm>
              <a:off x="15266061"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53"/>
            <p:cNvSpPr/>
            <p:nvPr/>
          </p:nvSpPr>
          <p:spPr>
            <a:xfrm>
              <a:off x="16398507" y="794256"/>
              <a:ext cx="53195" cy="43313"/>
            </a:xfrm>
            <a:custGeom>
              <a:avLst/>
              <a:gdLst/>
              <a:ahLst/>
              <a:cxnLst/>
              <a:rect l="l" t="t" r="r" b="b"/>
              <a:pathLst>
                <a:path w="253"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53"/>
            <p:cNvSpPr/>
            <p:nvPr/>
          </p:nvSpPr>
          <p:spPr>
            <a:xfrm>
              <a:off x="15966639"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53"/>
            <p:cNvSpPr/>
            <p:nvPr/>
          </p:nvSpPr>
          <p:spPr>
            <a:xfrm>
              <a:off x="14833983"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53"/>
            <p:cNvSpPr/>
            <p:nvPr/>
          </p:nvSpPr>
          <p:spPr>
            <a:xfrm>
              <a:off x="15160512" y="1778051"/>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53"/>
            <p:cNvSpPr/>
            <p:nvPr/>
          </p:nvSpPr>
          <p:spPr>
            <a:xfrm>
              <a:off x="16024249"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53"/>
            <p:cNvSpPr/>
            <p:nvPr/>
          </p:nvSpPr>
          <p:spPr>
            <a:xfrm>
              <a:off x="15750704" y="130770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53"/>
            <p:cNvSpPr/>
            <p:nvPr/>
          </p:nvSpPr>
          <p:spPr>
            <a:xfrm>
              <a:off x="16345733"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53"/>
            <p:cNvSpPr/>
            <p:nvPr/>
          </p:nvSpPr>
          <p:spPr>
            <a:xfrm>
              <a:off x="16292958"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53"/>
            <p:cNvSpPr/>
            <p:nvPr/>
          </p:nvSpPr>
          <p:spPr>
            <a:xfrm>
              <a:off x="16451492" y="750943"/>
              <a:ext cx="57610" cy="43523"/>
            </a:xfrm>
            <a:custGeom>
              <a:avLst/>
              <a:gdLst/>
              <a:ahLst/>
              <a:cxnLst/>
              <a:rect l="l" t="t" r="r" b="b"/>
              <a:pathLst>
                <a:path w="274"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53"/>
            <p:cNvSpPr/>
            <p:nvPr/>
          </p:nvSpPr>
          <p:spPr>
            <a:xfrm>
              <a:off x="15592381" y="1437223"/>
              <a:ext cx="52984" cy="43523"/>
            </a:xfrm>
            <a:custGeom>
              <a:avLst/>
              <a:gdLst/>
              <a:ahLst/>
              <a:cxnLst/>
              <a:rect l="l" t="t" r="r" b="b"/>
              <a:pathLst>
                <a:path w="252" h="207" extrusionOk="0">
                  <a:moveTo>
                    <a:pt x="229"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53"/>
            <p:cNvSpPr/>
            <p:nvPr/>
          </p:nvSpPr>
          <p:spPr>
            <a:xfrm>
              <a:off x="16182573"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53"/>
            <p:cNvSpPr/>
            <p:nvPr/>
          </p:nvSpPr>
          <p:spPr>
            <a:xfrm>
              <a:off x="15213287"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53"/>
            <p:cNvSpPr/>
            <p:nvPr/>
          </p:nvSpPr>
          <p:spPr>
            <a:xfrm>
              <a:off x="15697930" y="1350808"/>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53"/>
            <p:cNvSpPr/>
            <p:nvPr/>
          </p:nvSpPr>
          <p:spPr>
            <a:xfrm>
              <a:off x="15102902"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53"/>
            <p:cNvSpPr/>
            <p:nvPr/>
          </p:nvSpPr>
          <p:spPr>
            <a:xfrm>
              <a:off x="16508892" y="707840"/>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53"/>
            <p:cNvSpPr/>
            <p:nvPr/>
          </p:nvSpPr>
          <p:spPr>
            <a:xfrm>
              <a:off x="15913864" y="1178186"/>
              <a:ext cx="52984" cy="43313"/>
            </a:xfrm>
            <a:custGeom>
              <a:avLst/>
              <a:gdLst/>
              <a:ahLst/>
              <a:cxnLst/>
              <a:rect l="l" t="t" r="r" b="b"/>
              <a:pathLst>
                <a:path w="252" h="206" extrusionOk="0">
                  <a:moveTo>
                    <a:pt x="252" y="0"/>
                  </a:moveTo>
                  <a:lnTo>
                    <a:pt x="1"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53"/>
            <p:cNvSpPr/>
            <p:nvPr/>
          </p:nvSpPr>
          <p:spPr>
            <a:xfrm>
              <a:off x="15534770"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53"/>
            <p:cNvSpPr/>
            <p:nvPr/>
          </p:nvSpPr>
          <p:spPr>
            <a:xfrm>
              <a:off x="14565274"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53"/>
            <p:cNvSpPr/>
            <p:nvPr/>
          </p:nvSpPr>
          <p:spPr>
            <a:xfrm>
              <a:off x="15429221"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53"/>
            <p:cNvSpPr/>
            <p:nvPr/>
          </p:nvSpPr>
          <p:spPr>
            <a:xfrm>
              <a:off x="14997142" y="1907569"/>
              <a:ext cx="53195" cy="43313"/>
            </a:xfrm>
            <a:custGeom>
              <a:avLst/>
              <a:gdLst/>
              <a:ahLst/>
              <a:cxnLst/>
              <a:rect l="l" t="t" r="r" b="b"/>
              <a:pathLst>
                <a:path w="253"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53"/>
            <p:cNvSpPr/>
            <p:nvPr/>
          </p:nvSpPr>
          <p:spPr>
            <a:xfrm>
              <a:off x="14675659"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53"/>
            <p:cNvSpPr/>
            <p:nvPr/>
          </p:nvSpPr>
          <p:spPr>
            <a:xfrm>
              <a:off x="14891593"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53"/>
            <p:cNvSpPr/>
            <p:nvPr/>
          </p:nvSpPr>
          <p:spPr>
            <a:xfrm>
              <a:off x="15861090"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53"/>
            <p:cNvSpPr/>
            <p:nvPr/>
          </p:nvSpPr>
          <p:spPr>
            <a:xfrm>
              <a:off x="15481996"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53"/>
            <p:cNvSpPr/>
            <p:nvPr/>
          </p:nvSpPr>
          <p:spPr>
            <a:xfrm>
              <a:off x="16614652"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53"/>
            <p:cNvSpPr/>
            <p:nvPr/>
          </p:nvSpPr>
          <p:spPr>
            <a:xfrm>
              <a:off x="14728434" y="211866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53"/>
            <p:cNvSpPr/>
            <p:nvPr/>
          </p:nvSpPr>
          <p:spPr>
            <a:xfrm>
              <a:off x="16129798" y="1010191"/>
              <a:ext cx="52984" cy="38477"/>
            </a:xfrm>
            <a:custGeom>
              <a:avLst/>
              <a:gdLst/>
              <a:ahLst/>
              <a:cxnLst/>
              <a:rect l="l" t="t" r="r" b="b"/>
              <a:pathLst>
                <a:path w="252" h="183"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53"/>
            <p:cNvSpPr/>
            <p:nvPr/>
          </p:nvSpPr>
          <p:spPr>
            <a:xfrm>
              <a:off x="14944368"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53"/>
            <p:cNvSpPr/>
            <p:nvPr/>
          </p:nvSpPr>
          <p:spPr>
            <a:xfrm>
              <a:off x="14618049"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53"/>
            <p:cNvSpPr/>
            <p:nvPr/>
          </p:nvSpPr>
          <p:spPr>
            <a:xfrm>
              <a:off x="15645155"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53"/>
            <p:cNvSpPr/>
            <p:nvPr/>
          </p:nvSpPr>
          <p:spPr>
            <a:xfrm>
              <a:off x="15808315" y="1264392"/>
              <a:ext cx="52984" cy="43523"/>
            </a:xfrm>
            <a:custGeom>
              <a:avLst/>
              <a:gdLst/>
              <a:ahLst/>
              <a:cxnLst/>
              <a:rect l="l" t="t" r="r" b="b"/>
              <a:pathLst>
                <a:path w="252" h="207" extrusionOk="0">
                  <a:moveTo>
                    <a:pt x="229" y="1"/>
                  </a:moveTo>
                  <a:lnTo>
                    <a:pt x="0" y="206"/>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3"/>
            <p:cNvSpPr/>
            <p:nvPr/>
          </p:nvSpPr>
          <p:spPr>
            <a:xfrm>
              <a:off x="15050127"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53"/>
            <p:cNvSpPr/>
            <p:nvPr/>
          </p:nvSpPr>
          <p:spPr>
            <a:xfrm>
              <a:off x="16077024"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53"/>
            <p:cNvSpPr/>
            <p:nvPr/>
          </p:nvSpPr>
          <p:spPr>
            <a:xfrm>
              <a:off x="16235347"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53"/>
            <p:cNvSpPr/>
            <p:nvPr/>
          </p:nvSpPr>
          <p:spPr>
            <a:xfrm>
              <a:off x="14527007"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53"/>
            <p:cNvSpPr/>
            <p:nvPr/>
          </p:nvSpPr>
          <p:spPr>
            <a:xfrm>
              <a:off x="15376447" y="1605219"/>
              <a:ext cx="52984" cy="43313"/>
            </a:xfrm>
            <a:custGeom>
              <a:avLst/>
              <a:gdLst/>
              <a:ahLst/>
              <a:cxnLst/>
              <a:rect l="l" t="t" r="r" b="b"/>
              <a:pathLst>
                <a:path w="252" h="206" extrusionOk="0">
                  <a:moveTo>
                    <a:pt x="228" y="1"/>
                  </a:moveTo>
                  <a:lnTo>
                    <a:pt x="0" y="206"/>
                  </a:ln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53"/>
            <p:cNvSpPr/>
            <p:nvPr/>
          </p:nvSpPr>
          <p:spPr>
            <a:xfrm>
              <a:off x="16561877"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53"/>
            <p:cNvSpPr/>
            <p:nvPr/>
          </p:nvSpPr>
          <p:spPr>
            <a:xfrm>
              <a:off x="15534770"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53"/>
            <p:cNvSpPr/>
            <p:nvPr/>
          </p:nvSpPr>
          <p:spPr>
            <a:xfrm>
              <a:off x="16561877"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53"/>
            <p:cNvSpPr/>
            <p:nvPr/>
          </p:nvSpPr>
          <p:spPr>
            <a:xfrm>
              <a:off x="16077024" y="1134873"/>
              <a:ext cx="52984" cy="43523"/>
            </a:xfrm>
            <a:custGeom>
              <a:avLst/>
              <a:gdLst/>
              <a:ahLst/>
              <a:cxnLst/>
              <a:rect l="l" t="t" r="r" b="b"/>
              <a:pathLst>
                <a:path w="252" h="207"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53"/>
            <p:cNvSpPr/>
            <p:nvPr/>
          </p:nvSpPr>
          <p:spPr>
            <a:xfrm>
              <a:off x="14891593"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53"/>
            <p:cNvSpPr/>
            <p:nvPr/>
          </p:nvSpPr>
          <p:spPr>
            <a:xfrm>
              <a:off x="14997142" y="1993985"/>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53"/>
            <p:cNvSpPr/>
            <p:nvPr/>
          </p:nvSpPr>
          <p:spPr>
            <a:xfrm>
              <a:off x="14944368"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53"/>
            <p:cNvSpPr/>
            <p:nvPr/>
          </p:nvSpPr>
          <p:spPr>
            <a:xfrm>
              <a:off x="16667426" y="66452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53"/>
            <p:cNvSpPr/>
            <p:nvPr/>
          </p:nvSpPr>
          <p:spPr>
            <a:xfrm>
              <a:off x="15213287"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53"/>
            <p:cNvSpPr/>
            <p:nvPr/>
          </p:nvSpPr>
          <p:spPr>
            <a:xfrm>
              <a:off x="15266061"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53"/>
            <p:cNvSpPr/>
            <p:nvPr/>
          </p:nvSpPr>
          <p:spPr>
            <a:xfrm>
              <a:off x="16451492" y="837359"/>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53"/>
            <p:cNvSpPr/>
            <p:nvPr/>
          </p:nvSpPr>
          <p:spPr>
            <a:xfrm>
              <a:off x="15966639"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53"/>
            <p:cNvSpPr/>
            <p:nvPr/>
          </p:nvSpPr>
          <p:spPr>
            <a:xfrm>
              <a:off x="14833983"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53"/>
            <p:cNvSpPr/>
            <p:nvPr/>
          </p:nvSpPr>
          <p:spPr>
            <a:xfrm>
              <a:off x="15808315" y="1350808"/>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53"/>
            <p:cNvSpPr/>
            <p:nvPr/>
          </p:nvSpPr>
          <p:spPr>
            <a:xfrm>
              <a:off x="15861090"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53"/>
            <p:cNvSpPr/>
            <p:nvPr/>
          </p:nvSpPr>
          <p:spPr>
            <a:xfrm>
              <a:off x="15481996"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53"/>
            <p:cNvSpPr/>
            <p:nvPr/>
          </p:nvSpPr>
          <p:spPr>
            <a:xfrm>
              <a:off x="15318836"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53"/>
            <p:cNvSpPr/>
            <p:nvPr/>
          </p:nvSpPr>
          <p:spPr>
            <a:xfrm>
              <a:off x="15429221"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53"/>
            <p:cNvSpPr/>
            <p:nvPr/>
          </p:nvSpPr>
          <p:spPr>
            <a:xfrm>
              <a:off x="15376447" y="1691635"/>
              <a:ext cx="52984" cy="43313"/>
            </a:xfrm>
            <a:custGeom>
              <a:avLst/>
              <a:gdLst/>
              <a:ahLst/>
              <a:cxnLst/>
              <a:rect l="l" t="t" r="r" b="b"/>
              <a:pathLst>
                <a:path w="252" h="206" extrusionOk="0">
                  <a:moveTo>
                    <a:pt x="228" y="0"/>
                  </a:moveTo>
                  <a:lnTo>
                    <a:pt x="0" y="206"/>
                  </a:ln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53"/>
            <p:cNvSpPr/>
            <p:nvPr/>
          </p:nvSpPr>
          <p:spPr>
            <a:xfrm>
              <a:off x="16345733"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53"/>
            <p:cNvSpPr/>
            <p:nvPr/>
          </p:nvSpPr>
          <p:spPr>
            <a:xfrm>
              <a:off x="15913864" y="1264392"/>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53"/>
            <p:cNvSpPr/>
            <p:nvPr/>
          </p:nvSpPr>
          <p:spPr>
            <a:xfrm>
              <a:off x="15102902"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53"/>
            <p:cNvSpPr/>
            <p:nvPr/>
          </p:nvSpPr>
          <p:spPr>
            <a:xfrm>
              <a:off x="16614652"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53"/>
            <p:cNvSpPr/>
            <p:nvPr/>
          </p:nvSpPr>
          <p:spPr>
            <a:xfrm>
              <a:off x="15050127"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53"/>
            <p:cNvSpPr/>
            <p:nvPr/>
          </p:nvSpPr>
          <p:spPr>
            <a:xfrm>
              <a:off x="16024249"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53"/>
            <p:cNvSpPr/>
            <p:nvPr/>
          </p:nvSpPr>
          <p:spPr>
            <a:xfrm>
              <a:off x="15592381" y="1523639"/>
              <a:ext cx="52984" cy="38687"/>
            </a:xfrm>
            <a:custGeom>
              <a:avLst/>
              <a:gdLst/>
              <a:ahLst/>
              <a:cxnLst/>
              <a:rect l="l" t="t" r="r" b="b"/>
              <a:pathLst>
                <a:path w="252" h="184" extrusionOk="0">
                  <a:moveTo>
                    <a:pt x="229"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53"/>
            <p:cNvSpPr/>
            <p:nvPr/>
          </p:nvSpPr>
          <p:spPr>
            <a:xfrm>
              <a:off x="16508892" y="794256"/>
              <a:ext cx="53195" cy="43313"/>
            </a:xfrm>
            <a:custGeom>
              <a:avLst/>
              <a:gdLst/>
              <a:ahLst/>
              <a:cxnLst/>
              <a:rect l="l" t="t" r="r" b="b"/>
              <a:pathLst>
                <a:path w="253"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53"/>
            <p:cNvSpPr/>
            <p:nvPr/>
          </p:nvSpPr>
          <p:spPr>
            <a:xfrm>
              <a:off x="15160512" y="1864467"/>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53"/>
            <p:cNvSpPr/>
            <p:nvPr/>
          </p:nvSpPr>
          <p:spPr>
            <a:xfrm>
              <a:off x="16182573"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53"/>
            <p:cNvSpPr/>
            <p:nvPr/>
          </p:nvSpPr>
          <p:spPr>
            <a:xfrm>
              <a:off x="16235347"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53"/>
            <p:cNvSpPr/>
            <p:nvPr/>
          </p:nvSpPr>
          <p:spPr>
            <a:xfrm>
              <a:off x="16129798"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53"/>
            <p:cNvSpPr/>
            <p:nvPr/>
          </p:nvSpPr>
          <p:spPr>
            <a:xfrm>
              <a:off x="15750704" y="1394121"/>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53"/>
            <p:cNvSpPr/>
            <p:nvPr/>
          </p:nvSpPr>
          <p:spPr>
            <a:xfrm>
              <a:off x="15645155"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53"/>
            <p:cNvSpPr/>
            <p:nvPr/>
          </p:nvSpPr>
          <p:spPr>
            <a:xfrm>
              <a:off x="16725037"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53"/>
            <p:cNvSpPr/>
            <p:nvPr/>
          </p:nvSpPr>
          <p:spPr>
            <a:xfrm>
              <a:off x="14781208"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53"/>
            <p:cNvSpPr/>
            <p:nvPr/>
          </p:nvSpPr>
          <p:spPr>
            <a:xfrm>
              <a:off x="16398507" y="880462"/>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53"/>
            <p:cNvSpPr/>
            <p:nvPr/>
          </p:nvSpPr>
          <p:spPr>
            <a:xfrm>
              <a:off x="14632556"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53"/>
            <p:cNvSpPr/>
            <p:nvPr/>
          </p:nvSpPr>
          <p:spPr>
            <a:xfrm>
              <a:off x="16292958"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53"/>
            <p:cNvSpPr/>
            <p:nvPr/>
          </p:nvSpPr>
          <p:spPr>
            <a:xfrm>
              <a:off x="14728434"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53"/>
            <p:cNvSpPr/>
            <p:nvPr/>
          </p:nvSpPr>
          <p:spPr>
            <a:xfrm>
              <a:off x="14675659" y="2248397"/>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53"/>
            <p:cNvSpPr/>
            <p:nvPr/>
          </p:nvSpPr>
          <p:spPr>
            <a:xfrm>
              <a:off x="15697930" y="1437223"/>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3"/>
            <p:cNvSpPr/>
            <p:nvPr/>
          </p:nvSpPr>
          <p:spPr>
            <a:xfrm>
              <a:off x="15050127"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3"/>
            <p:cNvSpPr/>
            <p:nvPr/>
          </p:nvSpPr>
          <p:spPr>
            <a:xfrm>
              <a:off x="16024249"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3"/>
            <p:cNvSpPr/>
            <p:nvPr/>
          </p:nvSpPr>
          <p:spPr>
            <a:xfrm>
              <a:off x="16777811"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3"/>
            <p:cNvSpPr/>
            <p:nvPr/>
          </p:nvSpPr>
          <p:spPr>
            <a:xfrm>
              <a:off x="15318836"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3"/>
            <p:cNvSpPr/>
            <p:nvPr/>
          </p:nvSpPr>
          <p:spPr>
            <a:xfrm>
              <a:off x="16345733" y="1010191"/>
              <a:ext cx="52984" cy="38477"/>
            </a:xfrm>
            <a:custGeom>
              <a:avLst/>
              <a:gdLst/>
              <a:ahLst/>
              <a:cxnLst/>
              <a:rect l="l" t="t" r="r" b="b"/>
              <a:pathLst>
                <a:path w="252" h="183"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3"/>
            <p:cNvSpPr/>
            <p:nvPr/>
          </p:nvSpPr>
          <p:spPr>
            <a:xfrm>
              <a:off x="16129798" y="1178186"/>
              <a:ext cx="52984" cy="43313"/>
            </a:xfrm>
            <a:custGeom>
              <a:avLst/>
              <a:gdLst/>
              <a:ahLst/>
              <a:cxnLst/>
              <a:rect l="l" t="t" r="r" b="b"/>
              <a:pathLst>
                <a:path w="252" h="206" extrusionOk="0">
                  <a:moveTo>
                    <a:pt x="252" y="0"/>
                  </a:move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3"/>
            <p:cNvSpPr/>
            <p:nvPr/>
          </p:nvSpPr>
          <p:spPr>
            <a:xfrm>
              <a:off x="14944368" y="211866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3"/>
            <p:cNvSpPr/>
            <p:nvPr/>
          </p:nvSpPr>
          <p:spPr>
            <a:xfrm>
              <a:off x="16077024"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3"/>
            <p:cNvSpPr/>
            <p:nvPr/>
          </p:nvSpPr>
          <p:spPr>
            <a:xfrm>
              <a:off x="14997142" y="2075565"/>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3"/>
            <p:cNvSpPr/>
            <p:nvPr/>
          </p:nvSpPr>
          <p:spPr>
            <a:xfrm>
              <a:off x="16398507" y="966878"/>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3"/>
            <p:cNvSpPr/>
            <p:nvPr/>
          </p:nvSpPr>
          <p:spPr>
            <a:xfrm>
              <a:off x="16182573"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3"/>
            <p:cNvSpPr/>
            <p:nvPr/>
          </p:nvSpPr>
          <p:spPr>
            <a:xfrm>
              <a:off x="14833983"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3"/>
            <p:cNvSpPr/>
            <p:nvPr/>
          </p:nvSpPr>
          <p:spPr>
            <a:xfrm>
              <a:off x="15966639"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3"/>
            <p:cNvSpPr/>
            <p:nvPr/>
          </p:nvSpPr>
          <p:spPr>
            <a:xfrm>
              <a:off x="15808315" y="1437223"/>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3"/>
            <p:cNvSpPr/>
            <p:nvPr/>
          </p:nvSpPr>
          <p:spPr>
            <a:xfrm>
              <a:off x="15592381" y="1605219"/>
              <a:ext cx="52984" cy="43313"/>
            </a:xfrm>
            <a:custGeom>
              <a:avLst/>
              <a:gdLst/>
              <a:ahLst/>
              <a:cxnLst/>
              <a:rect l="l" t="t" r="r" b="b"/>
              <a:pathLst>
                <a:path w="252" h="206" extrusionOk="0">
                  <a:moveTo>
                    <a:pt x="229" y="1"/>
                  </a:moveTo>
                  <a:lnTo>
                    <a:pt x="0" y="206"/>
                  </a:lnTo>
                  <a:lnTo>
                    <a:pt x="251"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3"/>
            <p:cNvSpPr/>
            <p:nvPr/>
          </p:nvSpPr>
          <p:spPr>
            <a:xfrm>
              <a:off x="16451492" y="923775"/>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3"/>
            <p:cNvSpPr/>
            <p:nvPr/>
          </p:nvSpPr>
          <p:spPr>
            <a:xfrm>
              <a:off x="15266061"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3"/>
            <p:cNvSpPr/>
            <p:nvPr/>
          </p:nvSpPr>
          <p:spPr>
            <a:xfrm>
              <a:off x="15913864" y="1350808"/>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3"/>
            <p:cNvSpPr/>
            <p:nvPr/>
          </p:nvSpPr>
          <p:spPr>
            <a:xfrm>
              <a:off x="15750704" y="148053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3"/>
            <p:cNvSpPr/>
            <p:nvPr/>
          </p:nvSpPr>
          <p:spPr>
            <a:xfrm>
              <a:off x="15861090"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3"/>
            <p:cNvSpPr/>
            <p:nvPr/>
          </p:nvSpPr>
          <p:spPr>
            <a:xfrm>
              <a:off x="15102902"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3"/>
            <p:cNvSpPr/>
            <p:nvPr/>
          </p:nvSpPr>
          <p:spPr>
            <a:xfrm>
              <a:off x="14742941"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3"/>
            <p:cNvSpPr/>
            <p:nvPr/>
          </p:nvSpPr>
          <p:spPr>
            <a:xfrm>
              <a:off x="15160512" y="1950672"/>
              <a:ext cx="52984" cy="43523"/>
            </a:xfrm>
            <a:custGeom>
              <a:avLst/>
              <a:gdLst/>
              <a:ahLst/>
              <a:cxnLst/>
              <a:rect l="l" t="t" r="r" b="b"/>
              <a:pathLst>
                <a:path w="252" h="207" extrusionOk="0">
                  <a:moveTo>
                    <a:pt x="228"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3"/>
            <p:cNvSpPr/>
            <p:nvPr/>
          </p:nvSpPr>
          <p:spPr>
            <a:xfrm>
              <a:off x="15481996"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3"/>
            <p:cNvSpPr/>
            <p:nvPr/>
          </p:nvSpPr>
          <p:spPr>
            <a:xfrm>
              <a:off x="14781208"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3"/>
            <p:cNvSpPr/>
            <p:nvPr/>
          </p:nvSpPr>
          <p:spPr>
            <a:xfrm>
              <a:off x="16292958"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3"/>
            <p:cNvSpPr/>
            <p:nvPr/>
          </p:nvSpPr>
          <p:spPr>
            <a:xfrm>
              <a:off x="16667426" y="750943"/>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3"/>
            <p:cNvSpPr/>
            <p:nvPr/>
          </p:nvSpPr>
          <p:spPr>
            <a:xfrm>
              <a:off x="15534770"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3"/>
            <p:cNvSpPr/>
            <p:nvPr/>
          </p:nvSpPr>
          <p:spPr>
            <a:xfrm>
              <a:off x="15429221"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3"/>
            <p:cNvSpPr/>
            <p:nvPr/>
          </p:nvSpPr>
          <p:spPr>
            <a:xfrm>
              <a:off x="16614652"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3"/>
            <p:cNvSpPr/>
            <p:nvPr/>
          </p:nvSpPr>
          <p:spPr>
            <a:xfrm>
              <a:off x="16830586"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3"/>
            <p:cNvSpPr/>
            <p:nvPr/>
          </p:nvSpPr>
          <p:spPr>
            <a:xfrm>
              <a:off x="15697930" y="1523639"/>
              <a:ext cx="52984" cy="38687"/>
            </a:xfrm>
            <a:custGeom>
              <a:avLst/>
              <a:gdLst/>
              <a:ahLst/>
              <a:cxnLst/>
              <a:rect l="l" t="t" r="r" b="b"/>
              <a:pathLst>
                <a:path w="252" h="184"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3"/>
            <p:cNvSpPr/>
            <p:nvPr/>
          </p:nvSpPr>
          <p:spPr>
            <a:xfrm>
              <a:off x="16561877"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3"/>
            <p:cNvSpPr/>
            <p:nvPr/>
          </p:nvSpPr>
          <p:spPr>
            <a:xfrm>
              <a:off x="16725037" y="70784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3"/>
            <p:cNvSpPr/>
            <p:nvPr/>
          </p:nvSpPr>
          <p:spPr>
            <a:xfrm>
              <a:off x="16235347"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3"/>
            <p:cNvSpPr/>
            <p:nvPr/>
          </p:nvSpPr>
          <p:spPr>
            <a:xfrm>
              <a:off x="15645155"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3"/>
            <p:cNvSpPr/>
            <p:nvPr/>
          </p:nvSpPr>
          <p:spPr>
            <a:xfrm>
              <a:off x="15376447" y="1778051"/>
              <a:ext cx="52984" cy="43313"/>
            </a:xfrm>
            <a:custGeom>
              <a:avLst/>
              <a:gdLst/>
              <a:ahLst/>
              <a:cxnLst/>
              <a:rect l="l" t="t" r="r" b="b"/>
              <a:pathLst>
                <a:path w="252" h="206" extrusionOk="0">
                  <a:moveTo>
                    <a:pt x="228"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3"/>
            <p:cNvSpPr/>
            <p:nvPr/>
          </p:nvSpPr>
          <p:spPr>
            <a:xfrm>
              <a:off x="16508892" y="880462"/>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3"/>
            <p:cNvSpPr/>
            <p:nvPr/>
          </p:nvSpPr>
          <p:spPr>
            <a:xfrm>
              <a:off x="14891593"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3"/>
            <p:cNvSpPr/>
            <p:nvPr/>
          </p:nvSpPr>
          <p:spPr>
            <a:xfrm>
              <a:off x="15213287"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3"/>
            <p:cNvSpPr/>
            <p:nvPr/>
          </p:nvSpPr>
          <p:spPr>
            <a:xfrm>
              <a:off x="14997142" y="2161981"/>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3"/>
            <p:cNvSpPr/>
            <p:nvPr/>
          </p:nvSpPr>
          <p:spPr>
            <a:xfrm>
              <a:off x="16561877"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3"/>
            <p:cNvSpPr/>
            <p:nvPr/>
          </p:nvSpPr>
          <p:spPr>
            <a:xfrm>
              <a:off x="16182573"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3"/>
            <p:cNvSpPr/>
            <p:nvPr/>
          </p:nvSpPr>
          <p:spPr>
            <a:xfrm>
              <a:off x="16451492" y="1010191"/>
              <a:ext cx="57610" cy="38477"/>
            </a:xfrm>
            <a:custGeom>
              <a:avLst/>
              <a:gdLst/>
              <a:ahLst/>
              <a:cxnLst/>
              <a:rect l="l" t="t" r="r" b="b"/>
              <a:pathLst>
                <a:path w="274"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3"/>
            <p:cNvSpPr/>
            <p:nvPr/>
          </p:nvSpPr>
          <p:spPr>
            <a:xfrm>
              <a:off x="15050127"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3"/>
            <p:cNvSpPr/>
            <p:nvPr/>
          </p:nvSpPr>
          <p:spPr>
            <a:xfrm>
              <a:off x="15429221"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3"/>
            <p:cNvSpPr/>
            <p:nvPr/>
          </p:nvSpPr>
          <p:spPr>
            <a:xfrm>
              <a:off x="15592381" y="1691635"/>
              <a:ext cx="52984" cy="43313"/>
            </a:xfrm>
            <a:custGeom>
              <a:avLst/>
              <a:gdLst/>
              <a:ahLst/>
              <a:cxnLst/>
              <a:rect l="l" t="t" r="r" b="b"/>
              <a:pathLst>
                <a:path w="252" h="206" extrusionOk="0">
                  <a:moveTo>
                    <a:pt x="229" y="0"/>
                  </a:moveTo>
                  <a:lnTo>
                    <a:pt x="0" y="206"/>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3"/>
            <p:cNvSpPr/>
            <p:nvPr/>
          </p:nvSpPr>
          <p:spPr>
            <a:xfrm>
              <a:off x="16508892" y="966878"/>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3"/>
            <p:cNvSpPr/>
            <p:nvPr/>
          </p:nvSpPr>
          <p:spPr>
            <a:xfrm>
              <a:off x="15645155"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3"/>
            <p:cNvSpPr/>
            <p:nvPr/>
          </p:nvSpPr>
          <p:spPr>
            <a:xfrm>
              <a:off x="15481996"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3"/>
            <p:cNvSpPr/>
            <p:nvPr/>
          </p:nvSpPr>
          <p:spPr>
            <a:xfrm>
              <a:off x="14944368"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3"/>
            <p:cNvSpPr/>
            <p:nvPr/>
          </p:nvSpPr>
          <p:spPr>
            <a:xfrm>
              <a:off x="15318836"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3"/>
            <p:cNvSpPr/>
            <p:nvPr/>
          </p:nvSpPr>
          <p:spPr>
            <a:xfrm>
              <a:off x="16667426" y="837359"/>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3"/>
            <p:cNvSpPr/>
            <p:nvPr/>
          </p:nvSpPr>
          <p:spPr>
            <a:xfrm>
              <a:off x="16614652"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3"/>
            <p:cNvSpPr/>
            <p:nvPr/>
          </p:nvSpPr>
          <p:spPr>
            <a:xfrm>
              <a:off x="16129798" y="1264392"/>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3"/>
            <p:cNvSpPr/>
            <p:nvPr/>
          </p:nvSpPr>
          <p:spPr>
            <a:xfrm>
              <a:off x="16777811"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3"/>
            <p:cNvSpPr/>
            <p:nvPr/>
          </p:nvSpPr>
          <p:spPr>
            <a:xfrm>
              <a:off x="16398507" y="1048457"/>
              <a:ext cx="53195" cy="43523"/>
            </a:xfrm>
            <a:custGeom>
              <a:avLst/>
              <a:gdLst/>
              <a:ahLst/>
              <a:cxnLst/>
              <a:rect l="l" t="t" r="r" b="b"/>
              <a:pathLst>
                <a:path w="253"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3"/>
            <p:cNvSpPr/>
            <p:nvPr/>
          </p:nvSpPr>
          <p:spPr>
            <a:xfrm>
              <a:off x="16725037" y="79425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3"/>
            <p:cNvSpPr/>
            <p:nvPr/>
          </p:nvSpPr>
          <p:spPr>
            <a:xfrm>
              <a:off x="15160512" y="2037088"/>
              <a:ext cx="52984" cy="38687"/>
            </a:xfrm>
            <a:custGeom>
              <a:avLst/>
              <a:gdLst/>
              <a:ahLst/>
              <a:cxnLst/>
              <a:rect l="l" t="t" r="r" b="b"/>
              <a:pathLst>
                <a:path w="252" h="184" extrusionOk="0">
                  <a:moveTo>
                    <a:pt x="228"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3"/>
            <p:cNvSpPr/>
            <p:nvPr/>
          </p:nvSpPr>
          <p:spPr>
            <a:xfrm>
              <a:off x="15913864" y="1437223"/>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3"/>
            <p:cNvSpPr/>
            <p:nvPr/>
          </p:nvSpPr>
          <p:spPr>
            <a:xfrm>
              <a:off x="14891593"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3"/>
            <p:cNvSpPr/>
            <p:nvPr/>
          </p:nvSpPr>
          <p:spPr>
            <a:xfrm>
              <a:off x="15808315" y="1523639"/>
              <a:ext cx="52984" cy="38687"/>
            </a:xfrm>
            <a:custGeom>
              <a:avLst/>
              <a:gdLst/>
              <a:ahLst/>
              <a:cxnLst/>
              <a:rect l="l" t="t" r="r" b="b"/>
              <a:pathLst>
                <a:path w="252" h="184"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3"/>
            <p:cNvSpPr/>
            <p:nvPr/>
          </p:nvSpPr>
          <p:spPr>
            <a:xfrm>
              <a:off x="16830586"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3"/>
            <p:cNvSpPr/>
            <p:nvPr/>
          </p:nvSpPr>
          <p:spPr>
            <a:xfrm>
              <a:off x="15102902"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3"/>
            <p:cNvSpPr/>
            <p:nvPr/>
          </p:nvSpPr>
          <p:spPr>
            <a:xfrm>
              <a:off x="15376447" y="1864467"/>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3"/>
            <p:cNvSpPr/>
            <p:nvPr/>
          </p:nvSpPr>
          <p:spPr>
            <a:xfrm>
              <a:off x="15861090"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3"/>
            <p:cNvSpPr/>
            <p:nvPr/>
          </p:nvSpPr>
          <p:spPr>
            <a:xfrm>
              <a:off x="15266061"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3"/>
            <p:cNvSpPr/>
            <p:nvPr/>
          </p:nvSpPr>
          <p:spPr>
            <a:xfrm>
              <a:off x="15750704" y="1562116"/>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3"/>
            <p:cNvSpPr/>
            <p:nvPr/>
          </p:nvSpPr>
          <p:spPr>
            <a:xfrm>
              <a:off x="16077024"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3"/>
            <p:cNvSpPr/>
            <p:nvPr/>
          </p:nvSpPr>
          <p:spPr>
            <a:xfrm>
              <a:off x="16345733"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3"/>
            <p:cNvSpPr/>
            <p:nvPr/>
          </p:nvSpPr>
          <p:spPr>
            <a:xfrm>
              <a:off x="15697930" y="1605219"/>
              <a:ext cx="52984" cy="43313"/>
            </a:xfrm>
            <a:custGeom>
              <a:avLst/>
              <a:gdLst/>
              <a:ahLst/>
              <a:cxnLst/>
              <a:rect l="l" t="t" r="r" b="b"/>
              <a:pathLst>
                <a:path w="252" h="206"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3"/>
            <p:cNvSpPr/>
            <p:nvPr/>
          </p:nvSpPr>
          <p:spPr>
            <a:xfrm>
              <a:off x="16024249"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3"/>
            <p:cNvSpPr/>
            <p:nvPr/>
          </p:nvSpPr>
          <p:spPr>
            <a:xfrm>
              <a:off x="15966639"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3"/>
            <p:cNvSpPr/>
            <p:nvPr/>
          </p:nvSpPr>
          <p:spPr>
            <a:xfrm>
              <a:off x="16883360" y="66452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3"/>
            <p:cNvSpPr/>
            <p:nvPr/>
          </p:nvSpPr>
          <p:spPr>
            <a:xfrm>
              <a:off x="16940971"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3"/>
            <p:cNvSpPr/>
            <p:nvPr/>
          </p:nvSpPr>
          <p:spPr>
            <a:xfrm>
              <a:off x="16292958"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3"/>
            <p:cNvSpPr/>
            <p:nvPr/>
          </p:nvSpPr>
          <p:spPr>
            <a:xfrm>
              <a:off x="15213287"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3"/>
            <p:cNvSpPr/>
            <p:nvPr/>
          </p:nvSpPr>
          <p:spPr>
            <a:xfrm>
              <a:off x="14848491"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3"/>
            <p:cNvSpPr/>
            <p:nvPr/>
          </p:nvSpPr>
          <p:spPr>
            <a:xfrm>
              <a:off x="16235347"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3"/>
            <p:cNvSpPr/>
            <p:nvPr/>
          </p:nvSpPr>
          <p:spPr>
            <a:xfrm>
              <a:off x="15534770"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3"/>
            <p:cNvSpPr/>
            <p:nvPr/>
          </p:nvSpPr>
          <p:spPr>
            <a:xfrm>
              <a:off x="14997142" y="2248397"/>
              <a:ext cx="53195" cy="43313"/>
            </a:xfrm>
            <a:custGeom>
              <a:avLst/>
              <a:gdLst/>
              <a:ahLst/>
              <a:cxnLst/>
              <a:rect l="l" t="t" r="r" b="b"/>
              <a:pathLst>
                <a:path w="253"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3"/>
            <p:cNvSpPr/>
            <p:nvPr/>
          </p:nvSpPr>
          <p:spPr>
            <a:xfrm>
              <a:off x="16883360" y="750943"/>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3"/>
            <p:cNvSpPr/>
            <p:nvPr/>
          </p:nvSpPr>
          <p:spPr>
            <a:xfrm>
              <a:off x="15534770"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3"/>
            <p:cNvSpPr/>
            <p:nvPr/>
          </p:nvSpPr>
          <p:spPr>
            <a:xfrm>
              <a:off x="16725037" y="880462"/>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3"/>
            <p:cNvSpPr/>
            <p:nvPr/>
          </p:nvSpPr>
          <p:spPr>
            <a:xfrm>
              <a:off x="15592381" y="1778051"/>
              <a:ext cx="52984" cy="43313"/>
            </a:xfrm>
            <a:custGeom>
              <a:avLst/>
              <a:gdLst/>
              <a:ahLst/>
              <a:cxnLst/>
              <a:rect l="l" t="t" r="r" b="b"/>
              <a:pathLst>
                <a:path w="252" h="206" extrusionOk="0">
                  <a:moveTo>
                    <a:pt x="229"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3"/>
            <p:cNvSpPr/>
            <p:nvPr/>
          </p:nvSpPr>
          <p:spPr>
            <a:xfrm>
              <a:off x="14954040" y="2291499"/>
              <a:ext cx="43313" cy="29016"/>
            </a:xfrm>
            <a:custGeom>
              <a:avLst/>
              <a:gdLst/>
              <a:ahLst/>
              <a:cxnLst/>
              <a:rect l="l" t="t" r="r" b="b"/>
              <a:pathLst>
                <a:path w="206"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3"/>
            <p:cNvSpPr/>
            <p:nvPr/>
          </p:nvSpPr>
          <p:spPr>
            <a:xfrm>
              <a:off x="15213287" y="207556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3"/>
            <p:cNvSpPr/>
            <p:nvPr/>
          </p:nvSpPr>
          <p:spPr>
            <a:xfrm>
              <a:off x="15160512" y="2118668"/>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3"/>
            <p:cNvSpPr/>
            <p:nvPr/>
          </p:nvSpPr>
          <p:spPr>
            <a:xfrm>
              <a:off x="16235347"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3"/>
            <p:cNvSpPr/>
            <p:nvPr/>
          </p:nvSpPr>
          <p:spPr>
            <a:xfrm>
              <a:off x="16292958"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3"/>
            <p:cNvSpPr/>
            <p:nvPr/>
          </p:nvSpPr>
          <p:spPr>
            <a:xfrm>
              <a:off x="16398507" y="1134873"/>
              <a:ext cx="53195" cy="43523"/>
            </a:xfrm>
            <a:custGeom>
              <a:avLst/>
              <a:gdLst/>
              <a:ahLst/>
              <a:cxnLst/>
              <a:rect l="l" t="t" r="r" b="b"/>
              <a:pathLst>
                <a:path w="253"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3"/>
            <p:cNvSpPr/>
            <p:nvPr/>
          </p:nvSpPr>
          <p:spPr>
            <a:xfrm>
              <a:off x="16777811"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3"/>
            <p:cNvSpPr/>
            <p:nvPr/>
          </p:nvSpPr>
          <p:spPr>
            <a:xfrm>
              <a:off x="15481996"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3"/>
            <p:cNvSpPr/>
            <p:nvPr/>
          </p:nvSpPr>
          <p:spPr>
            <a:xfrm>
              <a:off x="15913864" y="1523639"/>
              <a:ext cx="52984" cy="38687"/>
            </a:xfrm>
            <a:custGeom>
              <a:avLst/>
              <a:gdLst/>
              <a:ahLst/>
              <a:cxnLst/>
              <a:rect l="l" t="t" r="r" b="b"/>
              <a:pathLst>
                <a:path w="252" h="184"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3"/>
            <p:cNvSpPr/>
            <p:nvPr/>
          </p:nvSpPr>
          <p:spPr>
            <a:xfrm>
              <a:off x="16508892" y="1048457"/>
              <a:ext cx="53195" cy="43523"/>
            </a:xfrm>
            <a:custGeom>
              <a:avLst/>
              <a:gdLst/>
              <a:ahLst/>
              <a:cxnLst/>
              <a:rect l="l" t="t" r="r" b="b"/>
              <a:pathLst>
                <a:path w="253"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3"/>
            <p:cNvSpPr/>
            <p:nvPr/>
          </p:nvSpPr>
          <p:spPr>
            <a:xfrm>
              <a:off x="15429221"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3"/>
            <p:cNvSpPr/>
            <p:nvPr/>
          </p:nvSpPr>
          <p:spPr>
            <a:xfrm>
              <a:off x="16345733" y="1178186"/>
              <a:ext cx="52984" cy="43313"/>
            </a:xfrm>
            <a:custGeom>
              <a:avLst/>
              <a:gdLst/>
              <a:ahLst/>
              <a:cxnLst/>
              <a:rect l="l" t="t" r="r" b="b"/>
              <a:pathLst>
                <a:path w="252" h="206" extrusionOk="0">
                  <a:moveTo>
                    <a:pt x="252" y="0"/>
                  </a:moveTo>
                  <a:lnTo>
                    <a:pt x="1" y="205"/>
                  </a:ln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3"/>
            <p:cNvSpPr/>
            <p:nvPr/>
          </p:nvSpPr>
          <p:spPr>
            <a:xfrm>
              <a:off x="16451492" y="1091770"/>
              <a:ext cx="57610" cy="43313"/>
            </a:xfrm>
            <a:custGeom>
              <a:avLst/>
              <a:gdLst/>
              <a:ahLst/>
              <a:cxnLst/>
              <a:rect l="l" t="t" r="r" b="b"/>
              <a:pathLst>
                <a:path w="274"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3"/>
            <p:cNvSpPr/>
            <p:nvPr/>
          </p:nvSpPr>
          <p:spPr>
            <a:xfrm>
              <a:off x="16614652"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3"/>
            <p:cNvSpPr/>
            <p:nvPr/>
          </p:nvSpPr>
          <p:spPr>
            <a:xfrm>
              <a:off x="16830586"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3"/>
            <p:cNvSpPr/>
            <p:nvPr/>
          </p:nvSpPr>
          <p:spPr>
            <a:xfrm>
              <a:off x="15808315" y="1605219"/>
              <a:ext cx="52984" cy="43313"/>
            </a:xfrm>
            <a:custGeom>
              <a:avLst/>
              <a:gdLst/>
              <a:ahLst/>
              <a:cxnLst/>
              <a:rect l="l" t="t" r="r" b="b"/>
              <a:pathLst>
                <a:path w="252" h="206" extrusionOk="0">
                  <a:moveTo>
                    <a:pt x="229" y="1"/>
                  </a:move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3"/>
            <p:cNvSpPr/>
            <p:nvPr/>
          </p:nvSpPr>
          <p:spPr>
            <a:xfrm>
              <a:off x="16129798"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3"/>
            <p:cNvSpPr/>
            <p:nvPr/>
          </p:nvSpPr>
          <p:spPr>
            <a:xfrm>
              <a:off x="15750704" y="1648322"/>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53"/>
            <p:cNvSpPr/>
            <p:nvPr/>
          </p:nvSpPr>
          <p:spPr>
            <a:xfrm>
              <a:off x="16940971" y="70784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53"/>
            <p:cNvSpPr/>
            <p:nvPr/>
          </p:nvSpPr>
          <p:spPr>
            <a:xfrm>
              <a:off x="15966639"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53"/>
            <p:cNvSpPr/>
            <p:nvPr/>
          </p:nvSpPr>
          <p:spPr>
            <a:xfrm>
              <a:off x="17046520" y="645394"/>
              <a:ext cx="29015" cy="19344"/>
            </a:xfrm>
            <a:custGeom>
              <a:avLst/>
              <a:gdLst/>
              <a:ahLst/>
              <a:cxnLst/>
              <a:rect l="l" t="t" r="r" b="b"/>
              <a:pathLst>
                <a:path w="138" h="92" extrusionOk="0">
                  <a:moveTo>
                    <a:pt x="115"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53"/>
            <p:cNvSpPr/>
            <p:nvPr/>
          </p:nvSpPr>
          <p:spPr>
            <a:xfrm>
              <a:off x="15266061"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53"/>
            <p:cNvSpPr/>
            <p:nvPr/>
          </p:nvSpPr>
          <p:spPr>
            <a:xfrm>
              <a:off x="15102902"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53"/>
            <p:cNvSpPr/>
            <p:nvPr/>
          </p:nvSpPr>
          <p:spPr>
            <a:xfrm>
              <a:off x="16667426" y="92377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53"/>
            <p:cNvSpPr/>
            <p:nvPr/>
          </p:nvSpPr>
          <p:spPr>
            <a:xfrm>
              <a:off x="16993745"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53"/>
            <p:cNvSpPr/>
            <p:nvPr/>
          </p:nvSpPr>
          <p:spPr>
            <a:xfrm>
              <a:off x="15645155"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53"/>
            <p:cNvSpPr/>
            <p:nvPr/>
          </p:nvSpPr>
          <p:spPr>
            <a:xfrm>
              <a:off x="15376447" y="1950672"/>
              <a:ext cx="52984" cy="43523"/>
            </a:xfrm>
            <a:custGeom>
              <a:avLst/>
              <a:gdLst/>
              <a:ahLst/>
              <a:cxnLst/>
              <a:rect l="l" t="t" r="r" b="b"/>
              <a:pathLst>
                <a:path w="252" h="207" extrusionOk="0">
                  <a:moveTo>
                    <a:pt x="228"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53"/>
            <p:cNvSpPr/>
            <p:nvPr/>
          </p:nvSpPr>
          <p:spPr>
            <a:xfrm>
              <a:off x="15861090"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53"/>
            <p:cNvSpPr/>
            <p:nvPr/>
          </p:nvSpPr>
          <p:spPr>
            <a:xfrm>
              <a:off x="16182573"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53"/>
            <p:cNvSpPr/>
            <p:nvPr/>
          </p:nvSpPr>
          <p:spPr>
            <a:xfrm>
              <a:off x="15697930" y="1691635"/>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53"/>
            <p:cNvSpPr/>
            <p:nvPr/>
          </p:nvSpPr>
          <p:spPr>
            <a:xfrm>
              <a:off x="15050127"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53"/>
            <p:cNvSpPr/>
            <p:nvPr/>
          </p:nvSpPr>
          <p:spPr>
            <a:xfrm>
              <a:off x="15318836"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53"/>
            <p:cNvSpPr/>
            <p:nvPr/>
          </p:nvSpPr>
          <p:spPr>
            <a:xfrm>
              <a:off x="16024249"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53"/>
            <p:cNvSpPr/>
            <p:nvPr/>
          </p:nvSpPr>
          <p:spPr>
            <a:xfrm>
              <a:off x="16077024"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53"/>
            <p:cNvSpPr/>
            <p:nvPr/>
          </p:nvSpPr>
          <p:spPr>
            <a:xfrm>
              <a:off x="16561877"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53"/>
            <p:cNvSpPr/>
            <p:nvPr/>
          </p:nvSpPr>
          <p:spPr>
            <a:xfrm>
              <a:off x="16830586"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53"/>
            <p:cNvSpPr/>
            <p:nvPr/>
          </p:nvSpPr>
          <p:spPr>
            <a:xfrm>
              <a:off x="15160512" y="2205084"/>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53"/>
            <p:cNvSpPr/>
            <p:nvPr/>
          </p:nvSpPr>
          <p:spPr>
            <a:xfrm>
              <a:off x="16077024"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53"/>
            <p:cNvSpPr/>
            <p:nvPr/>
          </p:nvSpPr>
          <p:spPr>
            <a:xfrm>
              <a:off x="15064425"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53"/>
            <p:cNvSpPr/>
            <p:nvPr/>
          </p:nvSpPr>
          <p:spPr>
            <a:xfrm>
              <a:off x="15318836"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53"/>
            <p:cNvSpPr/>
            <p:nvPr/>
          </p:nvSpPr>
          <p:spPr>
            <a:xfrm>
              <a:off x="15750704" y="1734738"/>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53"/>
            <p:cNvSpPr/>
            <p:nvPr/>
          </p:nvSpPr>
          <p:spPr>
            <a:xfrm>
              <a:off x="16398507" y="1221289"/>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53"/>
            <p:cNvSpPr/>
            <p:nvPr/>
          </p:nvSpPr>
          <p:spPr>
            <a:xfrm>
              <a:off x="16561877"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53"/>
            <p:cNvSpPr/>
            <p:nvPr/>
          </p:nvSpPr>
          <p:spPr>
            <a:xfrm>
              <a:off x="15534770"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53"/>
            <p:cNvSpPr/>
            <p:nvPr/>
          </p:nvSpPr>
          <p:spPr>
            <a:xfrm>
              <a:off x="15481996"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53"/>
            <p:cNvSpPr/>
            <p:nvPr/>
          </p:nvSpPr>
          <p:spPr>
            <a:xfrm>
              <a:off x="17152069" y="645394"/>
              <a:ext cx="33851" cy="19344"/>
            </a:xfrm>
            <a:custGeom>
              <a:avLst/>
              <a:gdLst/>
              <a:ahLst/>
              <a:cxnLst/>
              <a:rect l="l" t="t" r="r" b="b"/>
              <a:pathLst>
                <a:path w="161" h="92" extrusionOk="0">
                  <a:moveTo>
                    <a:pt x="137" y="0"/>
                  </a:moveTo>
                  <a:lnTo>
                    <a:pt x="1" y="92"/>
                  </a:lnTo>
                  <a:lnTo>
                    <a:pt x="23" y="92"/>
                  </a:lnTo>
                  <a:lnTo>
                    <a:pt x="1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53"/>
            <p:cNvSpPr/>
            <p:nvPr/>
          </p:nvSpPr>
          <p:spPr>
            <a:xfrm>
              <a:off x="16182573"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53"/>
            <p:cNvSpPr/>
            <p:nvPr/>
          </p:nvSpPr>
          <p:spPr>
            <a:xfrm>
              <a:off x="16883360" y="837359"/>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53"/>
            <p:cNvSpPr/>
            <p:nvPr/>
          </p:nvSpPr>
          <p:spPr>
            <a:xfrm>
              <a:off x="16725037" y="96687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53"/>
            <p:cNvSpPr/>
            <p:nvPr/>
          </p:nvSpPr>
          <p:spPr>
            <a:xfrm>
              <a:off x="15102902"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53"/>
            <p:cNvSpPr/>
            <p:nvPr/>
          </p:nvSpPr>
          <p:spPr>
            <a:xfrm>
              <a:off x="15429221"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53"/>
            <p:cNvSpPr/>
            <p:nvPr/>
          </p:nvSpPr>
          <p:spPr>
            <a:xfrm>
              <a:off x="15913864" y="1605219"/>
              <a:ext cx="52984" cy="43313"/>
            </a:xfrm>
            <a:custGeom>
              <a:avLst/>
              <a:gdLst/>
              <a:ahLst/>
              <a:cxnLst/>
              <a:rect l="l" t="t" r="r" b="b"/>
              <a:pathLst>
                <a:path w="252" h="206"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53"/>
            <p:cNvSpPr/>
            <p:nvPr/>
          </p:nvSpPr>
          <p:spPr>
            <a:xfrm>
              <a:off x="15266061"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53"/>
            <p:cNvSpPr/>
            <p:nvPr/>
          </p:nvSpPr>
          <p:spPr>
            <a:xfrm>
              <a:off x="15697930" y="1778051"/>
              <a:ext cx="52984" cy="43313"/>
            </a:xfrm>
            <a:custGeom>
              <a:avLst/>
              <a:gdLst/>
              <a:ahLst/>
              <a:cxnLst/>
              <a:rect l="l" t="t" r="r" b="b"/>
              <a:pathLst>
                <a:path w="252" h="206" extrusionOk="0">
                  <a:moveTo>
                    <a:pt x="252" y="0"/>
                  </a:moveTo>
                  <a:lnTo>
                    <a:pt x="0"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53"/>
            <p:cNvSpPr/>
            <p:nvPr/>
          </p:nvSpPr>
          <p:spPr>
            <a:xfrm>
              <a:off x="16508892" y="1134873"/>
              <a:ext cx="53195" cy="43523"/>
            </a:xfrm>
            <a:custGeom>
              <a:avLst/>
              <a:gdLst/>
              <a:ahLst/>
              <a:cxnLst/>
              <a:rect l="l" t="t" r="r" b="b"/>
              <a:pathLst>
                <a:path w="253"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53"/>
            <p:cNvSpPr/>
            <p:nvPr/>
          </p:nvSpPr>
          <p:spPr>
            <a:xfrm>
              <a:off x="16024249"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53"/>
            <p:cNvSpPr/>
            <p:nvPr/>
          </p:nvSpPr>
          <p:spPr>
            <a:xfrm>
              <a:off x="16129798"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53"/>
            <p:cNvSpPr/>
            <p:nvPr/>
          </p:nvSpPr>
          <p:spPr>
            <a:xfrm>
              <a:off x="17099295" y="664527"/>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53"/>
            <p:cNvSpPr/>
            <p:nvPr/>
          </p:nvSpPr>
          <p:spPr>
            <a:xfrm>
              <a:off x="16235347"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53"/>
            <p:cNvSpPr/>
            <p:nvPr/>
          </p:nvSpPr>
          <p:spPr>
            <a:xfrm>
              <a:off x="16940971" y="79425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53"/>
            <p:cNvSpPr/>
            <p:nvPr/>
          </p:nvSpPr>
          <p:spPr>
            <a:xfrm>
              <a:off x="15966639"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53"/>
            <p:cNvSpPr/>
            <p:nvPr/>
          </p:nvSpPr>
          <p:spPr>
            <a:xfrm>
              <a:off x="16451492" y="1178186"/>
              <a:ext cx="57610" cy="43313"/>
            </a:xfrm>
            <a:custGeom>
              <a:avLst/>
              <a:gdLst/>
              <a:ahLst/>
              <a:cxnLst/>
              <a:rect l="l" t="t" r="r" b="b"/>
              <a:pathLst>
                <a:path w="274"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53"/>
            <p:cNvSpPr/>
            <p:nvPr/>
          </p:nvSpPr>
          <p:spPr>
            <a:xfrm>
              <a:off x="16614652"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53"/>
            <p:cNvSpPr/>
            <p:nvPr/>
          </p:nvSpPr>
          <p:spPr>
            <a:xfrm>
              <a:off x="15861090"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53"/>
            <p:cNvSpPr/>
            <p:nvPr/>
          </p:nvSpPr>
          <p:spPr>
            <a:xfrm>
              <a:off x="15808315" y="1691635"/>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53"/>
            <p:cNvSpPr/>
            <p:nvPr/>
          </p:nvSpPr>
          <p:spPr>
            <a:xfrm>
              <a:off x="17046520"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53"/>
            <p:cNvSpPr/>
            <p:nvPr/>
          </p:nvSpPr>
          <p:spPr>
            <a:xfrm>
              <a:off x="16993745"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53"/>
            <p:cNvSpPr/>
            <p:nvPr/>
          </p:nvSpPr>
          <p:spPr>
            <a:xfrm>
              <a:off x="15213287" y="2161981"/>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53"/>
            <p:cNvSpPr/>
            <p:nvPr/>
          </p:nvSpPr>
          <p:spPr>
            <a:xfrm>
              <a:off x="15645155"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53"/>
            <p:cNvSpPr/>
            <p:nvPr/>
          </p:nvSpPr>
          <p:spPr>
            <a:xfrm>
              <a:off x="16292958"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53"/>
            <p:cNvSpPr/>
            <p:nvPr/>
          </p:nvSpPr>
          <p:spPr>
            <a:xfrm>
              <a:off x="16345733" y="1264392"/>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53"/>
            <p:cNvSpPr/>
            <p:nvPr/>
          </p:nvSpPr>
          <p:spPr>
            <a:xfrm>
              <a:off x="16777811"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53"/>
            <p:cNvSpPr/>
            <p:nvPr/>
          </p:nvSpPr>
          <p:spPr>
            <a:xfrm>
              <a:off x="16667426" y="1010191"/>
              <a:ext cx="57820" cy="38477"/>
            </a:xfrm>
            <a:custGeom>
              <a:avLst/>
              <a:gdLst/>
              <a:ahLst/>
              <a:cxnLst/>
              <a:rect l="l" t="t" r="r" b="b"/>
              <a:pathLst>
                <a:path w="275"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53"/>
            <p:cNvSpPr/>
            <p:nvPr/>
          </p:nvSpPr>
          <p:spPr>
            <a:xfrm>
              <a:off x="15592381" y="1864467"/>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53"/>
            <p:cNvSpPr/>
            <p:nvPr/>
          </p:nvSpPr>
          <p:spPr>
            <a:xfrm>
              <a:off x="15376447" y="2037088"/>
              <a:ext cx="52984" cy="38687"/>
            </a:xfrm>
            <a:custGeom>
              <a:avLst/>
              <a:gdLst/>
              <a:ahLst/>
              <a:cxnLst/>
              <a:rect l="l" t="t" r="r" b="b"/>
              <a:pathLst>
                <a:path w="252" h="184" extrusionOk="0">
                  <a:moveTo>
                    <a:pt x="228"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53"/>
            <p:cNvSpPr/>
            <p:nvPr/>
          </p:nvSpPr>
          <p:spPr>
            <a:xfrm>
              <a:off x="15697930" y="1864467"/>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53"/>
            <p:cNvSpPr/>
            <p:nvPr/>
          </p:nvSpPr>
          <p:spPr>
            <a:xfrm>
              <a:off x="15750704" y="1821154"/>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53"/>
            <p:cNvSpPr/>
            <p:nvPr/>
          </p:nvSpPr>
          <p:spPr>
            <a:xfrm>
              <a:off x="16398507" y="1307705"/>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53"/>
            <p:cNvSpPr/>
            <p:nvPr/>
          </p:nvSpPr>
          <p:spPr>
            <a:xfrm>
              <a:off x="16182573"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53"/>
            <p:cNvSpPr/>
            <p:nvPr/>
          </p:nvSpPr>
          <p:spPr>
            <a:xfrm>
              <a:off x="17099295" y="750943"/>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53"/>
            <p:cNvSpPr/>
            <p:nvPr/>
          </p:nvSpPr>
          <p:spPr>
            <a:xfrm>
              <a:off x="15376447" y="2118668"/>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53"/>
            <p:cNvSpPr/>
            <p:nvPr/>
          </p:nvSpPr>
          <p:spPr>
            <a:xfrm>
              <a:off x="17046520"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53"/>
            <p:cNvSpPr/>
            <p:nvPr/>
          </p:nvSpPr>
          <p:spPr>
            <a:xfrm>
              <a:off x="16561877" y="1178186"/>
              <a:ext cx="52984" cy="43313"/>
            </a:xfrm>
            <a:custGeom>
              <a:avLst/>
              <a:gdLst/>
              <a:ahLst/>
              <a:cxnLst/>
              <a:rect l="l" t="t" r="r" b="b"/>
              <a:pathLst>
                <a:path w="252" h="206" extrusionOk="0">
                  <a:moveTo>
                    <a:pt x="251" y="0"/>
                  </a:move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53"/>
            <p:cNvSpPr/>
            <p:nvPr/>
          </p:nvSpPr>
          <p:spPr>
            <a:xfrm>
              <a:off x="15808315" y="1778051"/>
              <a:ext cx="52984" cy="43313"/>
            </a:xfrm>
            <a:custGeom>
              <a:avLst/>
              <a:gdLst/>
              <a:ahLst/>
              <a:cxnLst/>
              <a:rect l="l" t="t" r="r" b="b"/>
              <a:pathLst>
                <a:path w="252" h="206" extrusionOk="0">
                  <a:moveTo>
                    <a:pt x="229" y="0"/>
                  </a:move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53"/>
            <p:cNvSpPr/>
            <p:nvPr/>
          </p:nvSpPr>
          <p:spPr>
            <a:xfrm>
              <a:off x="15966639"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53"/>
            <p:cNvSpPr/>
            <p:nvPr/>
          </p:nvSpPr>
          <p:spPr>
            <a:xfrm>
              <a:off x="15481996"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53"/>
            <p:cNvSpPr/>
            <p:nvPr/>
          </p:nvSpPr>
          <p:spPr>
            <a:xfrm>
              <a:off x="17262454"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53"/>
            <p:cNvSpPr/>
            <p:nvPr/>
          </p:nvSpPr>
          <p:spPr>
            <a:xfrm>
              <a:off x="15429221" y="207556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53"/>
            <p:cNvSpPr/>
            <p:nvPr/>
          </p:nvSpPr>
          <p:spPr>
            <a:xfrm>
              <a:off x="16508892" y="1221289"/>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53"/>
            <p:cNvSpPr/>
            <p:nvPr/>
          </p:nvSpPr>
          <p:spPr>
            <a:xfrm>
              <a:off x="16883360" y="92377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53"/>
            <p:cNvSpPr/>
            <p:nvPr/>
          </p:nvSpPr>
          <p:spPr>
            <a:xfrm>
              <a:off x="15266061"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53"/>
            <p:cNvSpPr/>
            <p:nvPr/>
          </p:nvSpPr>
          <p:spPr>
            <a:xfrm>
              <a:off x="15213287"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53"/>
            <p:cNvSpPr/>
            <p:nvPr/>
          </p:nvSpPr>
          <p:spPr>
            <a:xfrm>
              <a:off x="16667426" y="109177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53"/>
            <p:cNvSpPr/>
            <p:nvPr/>
          </p:nvSpPr>
          <p:spPr>
            <a:xfrm>
              <a:off x="16292958"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53"/>
            <p:cNvSpPr/>
            <p:nvPr/>
          </p:nvSpPr>
          <p:spPr>
            <a:xfrm>
              <a:off x="15318836"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53"/>
            <p:cNvSpPr/>
            <p:nvPr/>
          </p:nvSpPr>
          <p:spPr>
            <a:xfrm>
              <a:off x="16451492" y="1264392"/>
              <a:ext cx="57610" cy="43523"/>
            </a:xfrm>
            <a:custGeom>
              <a:avLst/>
              <a:gdLst/>
              <a:ahLst/>
              <a:cxnLst/>
              <a:rect l="l" t="t" r="r" b="b"/>
              <a:pathLst>
                <a:path w="274"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53"/>
            <p:cNvSpPr/>
            <p:nvPr/>
          </p:nvSpPr>
          <p:spPr>
            <a:xfrm>
              <a:off x="16024249"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53"/>
            <p:cNvSpPr/>
            <p:nvPr/>
          </p:nvSpPr>
          <p:spPr>
            <a:xfrm>
              <a:off x="16345733"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53"/>
            <p:cNvSpPr/>
            <p:nvPr/>
          </p:nvSpPr>
          <p:spPr>
            <a:xfrm>
              <a:off x="17152069" y="707840"/>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53"/>
            <p:cNvSpPr/>
            <p:nvPr/>
          </p:nvSpPr>
          <p:spPr>
            <a:xfrm>
              <a:off x="16830586"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53"/>
            <p:cNvSpPr/>
            <p:nvPr/>
          </p:nvSpPr>
          <p:spPr>
            <a:xfrm>
              <a:off x="16725037" y="104845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53"/>
            <p:cNvSpPr/>
            <p:nvPr/>
          </p:nvSpPr>
          <p:spPr>
            <a:xfrm>
              <a:off x="15861090" y="173473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53"/>
            <p:cNvSpPr/>
            <p:nvPr/>
          </p:nvSpPr>
          <p:spPr>
            <a:xfrm>
              <a:off x="16777811"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53"/>
            <p:cNvSpPr/>
            <p:nvPr/>
          </p:nvSpPr>
          <p:spPr>
            <a:xfrm>
              <a:off x="16940971" y="880462"/>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53"/>
            <p:cNvSpPr/>
            <p:nvPr/>
          </p:nvSpPr>
          <p:spPr>
            <a:xfrm>
              <a:off x="15645155"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53"/>
            <p:cNvSpPr/>
            <p:nvPr/>
          </p:nvSpPr>
          <p:spPr>
            <a:xfrm>
              <a:off x="17209680" y="664527"/>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53"/>
            <p:cNvSpPr/>
            <p:nvPr/>
          </p:nvSpPr>
          <p:spPr>
            <a:xfrm>
              <a:off x="16614652"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53"/>
            <p:cNvSpPr/>
            <p:nvPr/>
          </p:nvSpPr>
          <p:spPr>
            <a:xfrm>
              <a:off x="16129798" y="1523639"/>
              <a:ext cx="52984" cy="38687"/>
            </a:xfrm>
            <a:custGeom>
              <a:avLst/>
              <a:gdLst/>
              <a:ahLst/>
              <a:cxnLst/>
              <a:rect l="l" t="t" r="r" b="b"/>
              <a:pathLst>
                <a:path w="252" h="184"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53"/>
            <p:cNvSpPr/>
            <p:nvPr/>
          </p:nvSpPr>
          <p:spPr>
            <a:xfrm>
              <a:off x="15169974"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53"/>
            <p:cNvSpPr/>
            <p:nvPr/>
          </p:nvSpPr>
          <p:spPr>
            <a:xfrm>
              <a:off x="16077024" y="1562116"/>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53"/>
            <p:cNvSpPr/>
            <p:nvPr/>
          </p:nvSpPr>
          <p:spPr>
            <a:xfrm>
              <a:off x="15592381" y="1950672"/>
              <a:ext cx="52984" cy="43523"/>
            </a:xfrm>
            <a:custGeom>
              <a:avLst/>
              <a:gdLst/>
              <a:ahLst/>
              <a:cxnLst/>
              <a:rect l="l" t="t" r="r" b="b"/>
              <a:pathLst>
                <a:path w="252" h="207" extrusionOk="0">
                  <a:moveTo>
                    <a:pt x="229"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53"/>
            <p:cNvSpPr/>
            <p:nvPr/>
          </p:nvSpPr>
          <p:spPr>
            <a:xfrm>
              <a:off x="15913864" y="1691635"/>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53"/>
            <p:cNvSpPr/>
            <p:nvPr/>
          </p:nvSpPr>
          <p:spPr>
            <a:xfrm>
              <a:off x="16235347"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53"/>
            <p:cNvSpPr/>
            <p:nvPr/>
          </p:nvSpPr>
          <p:spPr>
            <a:xfrm>
              <a:off x="16993745"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53"/>
            <p:cNvSpPr/>
            <p:nvPr/>
          </p:nvSpPr>
          <p:spPr>
            <a:xfrm>
              <a:off x="15534770"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53"/>
            <p:cNvSpPr/>
            <p:nvPr/>
          </p:nvSpPr>
          <p:spPr>
            <a:xfrm>
              <a:off x="16725037" y="1134873"/>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53"/>
            <p:cNvSpPr/>
            <p:nvPr/>
          </p:nvSpPr>
          <p:spPr>
            <a:xfrm>
              <a:off x="15534770"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53"/>
            <p:cNvSpPr/>
            <p:nvPr/>
          </p:nvSpPr>
          <p:spPr>
            <a:xfrm>
              <a:off x="15318836"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53"/>
            <p:cNvSpPr/>
            <p:nvPr/>
          </p:nvSpPr>
          <p:spPr>
            <a:xfrm>
              <a:off x="17099295" y="837359"/>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53"/>
            <p:cNvSpPr/>
            <p:nvPr/>
          </p:nvSpPr>
          <p:spPr>
            <a:xfrm>
              <a:off x="15429221" y="2161981"/>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53"/>
            <p:cNvSpPr/>
            <p:nvPr/>
          </p:nvSpPr>
          <p:spPr>
            <a:xfrm>
              <a:off x="15808315" y="1864467"/>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53"/>
            <p:cNvSpPr/>
            <p:nvPr/>
          </p:nvSpPr>
          <p:spPr>
            <a:xfrm>
              <a:off x="15966639" y="1734738"/>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53"/>
            <p:cNvSpPr/>
            <p:nvPr/>
          </p:nvSpPr>
          <p:spPr>
            <a:xfrm>
              <a:off x="17368003"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53"/>
            <p:cNvSpPr/>
            <p:nvPr/>
          </p:nvSpPr>
          <p:spPr>
            <a:xfrm>
              <a:off x="15750704" y="1907569"/>
              <a:ext cx="57820" cy="43313"/>
            </a:xfrm>
            <a:custGeom>
              <a:avLst/>
              <a:gdLst/>
              <a:ahLst/>
              <a:cxnLst/>
              <a:rect l="l" t="t" r="r" b="b"/>
              <a:pathLst>
                <a:path w="275" h="206"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53"/>
            <p:cNvSpPr/>
            <p:nvPr/>
          </p:nvSpPr>
          <p:spPr>
            <a:xfrm>
              <a:off x="16129798" y="1605219"/>
              <a:ext cx="52984" cy="43313"/>
            </a:xfrm>
            <a:custGeom>
              <a:avLst/>
              <a:gdLst/>
              <a:ahLst/>
              <a:cxnLst/>
              <a:rect l="l" t="t" r="r" b="b"/>
              <a:pathLst>
                <a:path w="252" h="206"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53"/>
            <p:cNvSpPr/>
            <p:nvPr/>
          </p:nvSpPr>
          <p:spPr>
            <a:xfrm>
              <a:off x="16182573"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53"/>
            <p:cNvSpPr/>
            <p:nvPr/>
          </p:nvSpPr>
          <p:spPr>
            <a:xfrm>
              <a:off x="15376447" y="2205084"/>
              <a:ext cx="52984" cy="43523"/>
            </a:xfrm>
            <a:custGeom>
              <a:avLst/>
              <a:gdLst/>
              <a:ahLst/>
              <a:cxnLst/>
              <a:rect l="l" t="t" r="r" b="b"/>
              <a:pathLst>
                <a:path w="252" h="207" extrusionOk="0">
                  <a:moveTo>
                    <a:pt x="228" y="1"/>
                  </a:moveTo>
                  <a:lnTo>
                    <a:pt x="0" y="206"/>
                  </a:ln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53"/>
            <p:cNvSpPr/>
            <p:nvPr/>
          </p:nvSpPr>
          <p:spPr>
            <a:xfrm>
              <a:off x="16561877"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53"/>
            <p:cNvSpPr/>
            <p:nvPr/>
          </p:nvSpPr>
          <p:spPr>
            <a:xfrm>
              <a:off x="16614652"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53"/>
            <p:cNvSpPr/>
            <p:nvPr/>
          </p:nvSpPr>
          <p:spPr>
            <a:xfrm>
              <a:off x="16777811"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53"/>
            <p:cNvSpPr/>
            <p:nvPr/>
          </p:nvSpPr>
          <p:spPr>
            <a:xfrm>
              <a:off x="15697930" y="1950672"/>
              <a:ext cx="52984" cy="43523"/>
            </a:xfrm>
            <a:custGeom>
              <a:avLst/>
              <a:gdLst/>
              <a:ahLst/>
              <a:cxnLst/>
              <a:rect l="l" t="t" r="r" b="b"/>
              <a:pathLst>
                <a:path w="252" h="207" extrusionOk="0">
                  <a:moveTo>
                    <a:pt x="252" y="1"/>
                  </a:moveTo>
                  <a:lnTo>
                    <a:pt x="0"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53"/>
            <p:cNvSpPr/>
            <p:nvPr/>
          </p:nvSpPr>
          <p:spPr>
            <a:xfrm>
              <a:off x="15645155"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53"/>
            <p:cNvSpPr/>
            <p:nvPr/>
          </p:nvSpPr>
          <p:spPr>
            <a:xfrm>
              <a:off x="17152069" y="79425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53"/>
            <p:cNvSpPr/>
            <p:nvPr/>
          </p:nvSpPr>
          <p:spPr>
            <a:xfrm>
              <a:off x="15481996"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53"/>
            <p:cNvSpPr/>
            <p:nvPr/>
          </p:nvSpPr>
          <p:spPr>
            <a:xfrm>
              <a:off x="15592381" y="2037088"/>
              <a:ext cx="52984" cy="38687"/>
            </a:xfrm>
            <a:custGeom>
              <a:avLst/>
              <a:gdLst/>
              <a:ahLst/>
              <a:cxnLst/>
              <a:rect l="l" t="t" r="r" b="b"/>
              <a:pathLst>
                <a:path w="252" h="184" extrusionOk="0">
                  <a:moveTo>
                    <a:pt x="229"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53"/>
            <p:cNvSpPr/>
            <p:nvPr/>
          </p:nvSpPr>
          <p:spPr>
            <a:xfrm>
              <a:off x="15280359"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53"/>
            <p:cNvSpPr/>
            <p:nvPr/>
          </p:nvSpPr>
          <p:spPr>
            <a:xfrm>
              <a:off x="17315229" y="664527"/>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53"/>
            <p:cNvSpPr/>
            <p:nvPr/>
          </p:nvSpPr>
          <p:spPr>
            <a:xfrm>
              <a:off x="16830586"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53"/>
            <p:cNvSpPr/>
            <p:nvPr/>
          </p:nvSpPr>
          <p:spPr>
            <a:xfrm>
              <a:off x="16667426" y="1178186"/>
              <a:ext cx="57820" cy="43313"/>
            </a:xfrm>
            <a:custGeom>
              <a:avLst/>
              <a:gdLst/>
              <a:ahLst/>
              <a:cxnLst/>
              <a:rect l="l" t="t" r="r" b="b"/>
              <a:pathLst>
                <a:path w="275"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53"/>
            <p:cNvSpPr/>
            <p:nvPr/>
          </p:nvSpPr>
          <p:spPr>
            <a:xfrm>
              <a:off x="16077024"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53"/>
            <p:cNvSpPr/>
            <p:nvPr/>
          </p:nvSpPr>
          <p:spPr>
            <a:xfrm>
              <a:off x="16024249"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53"/>
            <p:cNvSpPr/>
            <p:nvPr/>
          </p:nvSpPr>
          <p:spPr>
            <a:xfrm>
              <a:off x="16508892" y="1307705"/>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53"/>
            <p:cNvSpPr/>
            <p:nvPr/>
          </p:nvSpPr>
          <p:spPr>
            <a:xfrm>
              <a:off x="16235347"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53"/>
            <p:cNvSpPr/>
            <p:nvPr/>
          </p:nvSpPr>
          <p:spPr>
            <a:xfrm>
              <a:off x="15861090"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53"/>
            <p:cNvSpPr/>
            <p:nvPr/>
          </p:nvSpPr>
          <p:spPr>
            <a:xfrm>
              <a:off x="16292958"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53"/>
            <p:cNvSpPr/>
            <p:nvPr/>
          </p:nvSpPr>
          <p:spPr>
            <a:xfrm>
              <a:off x="15913864" y="1778051"/>
              <a:ext cx="52984" cy="43313"/>
            </a:xfrm>
            <a:custGeom>
              <a:avLst/>
              <a:gdLst/>
              <a:ahLst/>
              <a:cxnLst/>
              <a:rect l="l" t="t" r="r" b="b"/>
              <a:pathLst>
                <a:path w="252" h="206" extrusionOk="0">
                  <a:moveTo>
                    <a:pt x="252" y="0"/>
                  </a:moveTo>
                  <a:lnTo>
                    <a:pt x="1"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53"/>
            <p:cNvSpPr/>
            <p:nvPr/>
          </p:nvSpPr>
          <p:spPr>
            <a:xfrm>
              <a:off x="16940971" y="96687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53"/>
            <p:cNvSpPr/>
            <p:nvPr/>
          </p:nvSpPr>
          <p:spPr>
            <a:xfrm>
              <a:off x="17209680" y="750943"/>
              <a:ext cx="52984" cy="43523"/>
            </a:xfrm>
            <a:custGeom>
              <a:avLst/>
              <a:gdLst/>
              <a:ahLst/>
              <a:cxnLst/>
              <a:rect l="l" t="t" r="r" b="b"/>
              <a:pathLst>
                <a:path w="252" h="207" extrusionOk="0">
                  <a:moveTo>
                    <a:pt x="229" y="1"/>
                  </a:move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53"/>
            <p:cNvSpPr/>
            <p:nvPr/>
          </p:nvSpPr>
          <p:spPr>
            <a:xfrm>
              <a:off x="16451492" y="1350808"/>
              <a:ext cx="57610" cy="43523"/>
            </a:xfrm>
            <a:custGeom>
              <a:avLst/>
              <a:gdLst/>
              <a:ahLst/>
              <a:cxnLst/>
              <a:rect l="l" t="t" r="r" b="b"/>
              <a:pathLst>
                <a:path w="274"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53"/>
            <p:cNvSpPr/>
            <p:nvPr/>
          </p:nvSpPr>
          <p:spPr>
            <a:xfrm>
              <a:off x="17046520"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53"/>
            <p:cNvSpPr/>
            <p:nvPr/>
          </p:nvSpPr>
          <p:spPr>
            <a:xfrm>
              <a:off x="16398507" y="1394121"/>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53"/>
            <p:cNvSpPr/>
            <p:nvPr/>
          </p:nvSpPr>
          <p:spPr>
            <a:xfrm>
              <a:off x="16883360" y="1010191"/>
              <a:ext cx="57820" cy="38477"/>
            </a:xfrm>
            <a:custGeom>
              <a:avLst/>
              <a:gdLst/>
              <a:ahLst/>
              <a:cxnLst/>
              <a:rect l="l" t="t" r="r" b="b"/>
              <a:pathLst>
                <a:path w="275"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53"/>
            <p:cNvSpPr/>
            <p:nvPr/>
          </p:nvSpPr>
          <p:spPr>
            <a:xfrm>
              <a:off x="17262454"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53"/>
            <p:cNvSpPr/>
            <p:nvPr/>
          </p:nvSpPr>
          <p:spPr>
            <a:xfrm>
              <a:off x="16993745"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53"/>
            <p:cNvSpPr/>
            <p:nvPr/>
          </p:nvSpPr>
          <p:spPr>
            <a:xfrm>
              <a:off x="16345733"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53"/>
            <p:cNvSpPr/>
            <p:nvPr/>
          </p:nvSpPr>
          <p:spPr>
            <a:xfrm>
              <a:off x="16508892" y="1394121"/>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53"/>
            <p:cNvSpPr/>
            <p:nvPr/>
          </p:nvSpPr>
          <p:spPr>
            <a:xfrm>
              <a:off x="17099295" y="923775"/>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53"/>
            <p:cNvSpPr/>
            <p:nvPr/>
          </p:nvSpPr>
          <p:spPr>
            <a:xfrm>
              <a:off x="16235347"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53"/>
            <p:cNvSpPr/>
            <p:nvPr/>
          </p:nvSpPr>
          <p:spPr>
            <a:xfrm>
              <a:off x="16129798" y="169163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53"/>
            <p:cNvSpPr/>
            <p:nvPr/>
          </p:nvSpPr>
          <p:spPr>
            <a:xfrm>
              <a:off x="15385908"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53"/>
            <p:cNvSpPr/>
            <p:nvPr/>
          </p:nvSpPr>
          <p:spPr>
            <a:xfrm>
              <a:off x="15429221"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53"/>
            <p:cNvSpPr/>
            <p:nvPr/>
          </p:nvSpPr>
          <p:spPr>
            <a:xfrm>
              <a:off x="17478389"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53"/>
            <p:cNvSpPr/>
            <p:nvPr/>
          </p:nvSpPr>
          <p:spPr>
            <a:xfrm>
              <a:off x="17368003"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53"/>
            <p:cNvSpPr/>
            <p:nvPr/>
          </p:nvSpPr>
          <p:spPr>
            <a:xfrm>
              <a:off x="15808315" y="1950672"/>
              <a:ext cx="52984" cy="43523"/>
            </a:xfrm>
            <a:custGeom>
              <a:avLst/>
              <a:gdLst/>
              <a:ahLst/>
              <a:cxnLst/>
              <a:rect l="l" t="t" r="r" b="b"/>
              <a:pathLst>
                <a:path w="252" h="207" extrusionOk="0">
                  <a:moveTo>
                    <a:pt x="229" y="1"/>
                  </a:moveTo>
                  <a:lnTo>
                    <a:pt x="0" y="184"/>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53"/>
            <p:cNvSpPr/>
            <p:nvPr/>
          </p:nvSpPr>
          <p:spPr>
            <a:xfrm>
              <a:off x="17425614"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53"/>
            <p:cNvSpPr/>
            <p:nvPr/>
          </p:nvSpPr>
          <p:spPr>
            <a:xfrm>
              <a:off x="16725037" y="1221289"/>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53"/>
            <p:cNvSpPr/>
            <p:nvPr/>
          </p:nvSpPr>
          <p:spPr>
            <a:xfrm>
              <a:off x="16940971" y="104845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53"/>
            <p:cNvSpPr/>
            <p:nvPr/>
          </p:nvSpPr>
          <p:spPr>
            <a:xfrm>
              <a:off x="17315229" y="750943"/>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53"/>
            <p:cNvSpPr/>
            <p:nvPr/>
          </p:nvSpPr>
          <p:spPr>
            <a:xfrm>
              <a:off x="15481996"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53"/>
            <p:cNvSpPr/>
            <p:nvPr/>
          </p:nvSpPr>
          <p:spPr>
            <a:xfrm>
              <a:off x="15697930" y="2037088"/>
              <a:ext cx="52984" cy="38687"/>
            </a:xfrm>
            <a:custGeom>
              <a:avLst/>
              <a:gdLst/>
              <a:ahLst/>
              <a:cxnLst/>
              <a:rect l="l" t="t" r="r" b="b"/>
              <a:pathLst>
                <a:path w="252" h="184" extrusionOk="0">
                  <a:moveTo>
                    <a:pt x="252" y="1"/>
                  </a:moveTo>
                  <a:lnTo>
                    <a:pt x="0"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53"/>
            <p:cNvSpPr/>
            <p:nvPr/>
          </p:nvSpPr>
          <p:spPr>
            <a:xfrm>
              <a:off x="15645155" y="207556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53"/>
            <p:cNvSpPr/>
            <p:nvPr/>
          </p:nvSpPr>
          <p:spPr>
            <a:xfrm>
              <a:off x="17046520"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53"/>
            <p:cNvSpPr/>
            <p:nvPr/>
          </p:nvSpPr>
          <p:spPr>
            <a:xfrm>
              <a:off x="16830586"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53"/>
            <p:cNvSpPr/>
            <p:nvPr/>
          </p:nvSpPr>
          <p:spPr>
            <a:xfrm>
              <a:off x="16292958"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53"/>
            <p:cNvSpPr/>
            <p:nvPr/>
          </p:nvSpPr>
          <p:spPr>
            <a:xfrm>
              <a:off x="15750704" y="199398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53"/>
            <p:cNvSpPr/>
            <p:nvPr/>
          </p:nvSpPr>
          <p:spPr>
            <a:xfrm>
              <a:off x="16345733" y="1523639"/>
              <a:ext cx="52984" cy="38687"/>
            </a:xfrm>
            <a:custGeom>
              <a:avLst/>
              <a:gdLst/>
              <a:ahLst/>
              <a:cxnLst/>
              <a:rect l="l" t="t" r="r" b="b"/>
              <a:pathLst>
                <a:path w="252" h="184"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53"/>
            <p:cNvSpPr/>
            <p:nvPr/>
          </p:nvSpPr>
          <p:spPr>
            <a:xfrm>
              <a:off x="16024249"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53"/>
            <p:cNvSpPr/>
            <p:nvPr/>
          </p:nvSpPr>
          <p:spPr>
            <a:xfrm>
              <a:off x="15534770"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53"/>
            <p:cNvSpPr/>
            <p:nvPr/>
          </p:nvSpPr>
          <p:spPr>
            <a:xfrm>
              <a:off x="17209680" y="837359"/>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53"/>
            <p:cNvSpPr/>
            <p:nvPr/>
          </p:nvSpPr>
          <p:spPr>
            <a:xfrm>
              <a:off x="15592381" y="2118668"/>
              <a:ext cx="52984" cy="43523"/>
            </a:xfrm>
            <a:custGeom>
              <a:avLst/>
              <a:gdLst/>
              <a:ahLst/>
              <a:cxnLst/>
              <a:rect l="l" t="t" r="r" b="b"/>
              <a:pathLst>
                <a:path w="252" h="207" extrusionOk="0">
                  <a:moveTo>
                    <a:pt x="229" y="1"/>
                  </a:moveTo>
                  <a:lnTo>
                    <a:pt x="0" y="206"/>
                  </a:lnTo>
                  <a:lnTo>
                    <a:pt x="251"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53"/>
            <p:cNvSpPr/>
            <p:nvPr/>
          </p:nvSpPr>
          <p:spPr>
            <a:xfrm>
              <a:off x="16614652"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53"/>
            <p:cNvSpPr/>
            <p:nvPr/>
          </p:nvSpPr>
          <p:spPr>
            <a:xfrm>
              <a:off x="16182573"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53"/>
            <p:cNvSpPr/>
            <p:nvPr/>
          </p:nvSpPr>
          <p:spPr>
            <a:xfrm>
              <a:off x="15913864" y="1864467"/>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53"/>
            <p:cNvSpPr/>
            <p:nvPr/>
          </p:nvSpPr>
          <p:spPr>
            <a:xfrm>
              <a:off x="16561877"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53"/>
            <p:cNvSpPr/>
            <p:nvPr/>
          </p:nvSpPr>
          <p:spPr>
            <a:xfrm>
              <a:off x="16777811" y="1178186"/>
              <a:ext cx="52984" cy="43313"/>
            </a:xfrm>
            <a:custGeom>
              <a:avLst/>
              <a:gdLst/>
              <a:ahLst/>
              <a:cxnLst/>
              <a:rect l="l" t="t" r="r" b="b"/>
              <a:pathLst>
                <a:path w="252" h="206" extrusionOk="0">
                  <a:moveTo>
                    <a:pt x="251" y="0"/>
                  </a:moveTo>
                  <a:lnTo>
                    <a:pt x="0" y="205"/>
                  </a:ln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53"/>
            <p:cNvSpPr/>
            <p:nvPr/>
          </p:nvSpPr>
          <p:spPr>
            <a:xfrm>
              <a:off x="16993745"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53"/>
            <p:cNvSpPr/>
            <p:nvPr/>
          </p:nvSpPr>
          <p:spPr>
            <a:xfrm>
              <a:off x="17262454"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53"/>
            <p:cNvSpPr/>
            <p:nvPr/>
          </p:nvSpPr>
          <p:spPr>
            <a:xfrm>
              <a:off x="17152069" y="880462"/>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53"/>
            <p:cNvSpPr/>
            <p:nvPr/>
          </p:nvSpPr>
          <p:spPr>
            <a:xfrm>
              <a:off x="15966639"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53"/>
            <p:cNvSpPr/>
            <p:nvPr/>
          </p:nvSpPr>
          <p:spPr>
            <a:xfrm>
              <a:off x="16667426" y="1264392"/>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53"/>
            <p:cNvSpPr/>
            <p:nvPr/>
          </p:nvSpPr>
          <p:spPr>
            <a:xfrm>
              <a:off x="15861090"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53"/>
            <p:cNvSpPr/>
            <p:nvPr/>
          </p:nvSpPr>
          <p:spPr>
            <a:xfrm>
              <a:off x="16398507" y="1480536"/>
              <a:ext cx="53195" cy="43313"/>
            </a:xfrm>
            <a:custGeom>
              <a:avLst/>
              <a:gdLst/>
              <a:ahLst/>
              <a:cxnLst/>
              <a:rect l="l" t="t" r="r" b="b"/>
              <a:pathLst>
                <a:path w="253"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53"/>
            <p:cNvSpPr/>
            <p:nvPr/>
          </p:nvSpPr>
          <p:spPr>
            <a:xfrm>
              <a:off x="16883360" y="109177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53"/>
            <p:cNvSpPr/>
            <p:nvPr/>
          </p:nvSpPr>
          <p:spPr>
            <a:xfrm>
              <a:off x="16451492" y="1437223"/>
              <a:ext cx="57610" cy="43523"/>
            </a:xfrm>
            <a:custGeom>
              <a:avLst/>
              <a:gdLst/>
              <a:ahLst/>
              <a:cxnLst/>
              <a:rect l="l" t="t" r="r" b="b"/>
              <a:pathLst>
                <a:path w="274"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53"/>
            <p:cNvSpPr/>
            <p:nvPr/>
          </p:nvSpPr>
          <p:spPr>
            <a:xfrm>
              <a:off x="16077024" y="1734738"/>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53"/>
            <p:cNvSpPr/>
            <p:nvPr/>
          </p:nvSpPr>
          <p:spPr>
            <a:xfrm>
              <a:off x="17368003"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53"/>
            <p:cNvSpPr/>
            <p:nvPr/>
          </p:nvSpPr>
          <p:spPr>
            <a:xfrm>
              <a:off x="15750704" y="2075565"/>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53"/>
            <p:cNvSpPr/>
            <p:nvPr/>
          </p:nvSpPr>
          <p:spPr>
            <a:xfrm>
              <a:off x="17531163" y="66452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53"/>
            <p:cNvSpPr/>
            <p:nvPr/>
          </p:nvSpPr>
          <p:spPr>
            <a:xfrm>
              <a:off x="16777811"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53"/>
            <p:cNvSpPr/>
            <p:nvPr/>
          </p:nvSpPr>
          <p:spPr>
            <a:xfrm>
              <a:off x="16883360" y="1178186"/>
              <a:ext cx="57820" cy="43313"/>
            </a:xfrm>
            <a:custGeom>
              <a:avLst/>
              <a:gdLst/>
              <a:ahLst/>
              <a:cxnLst/>
              <a:rect l="l" t="t" r="r" b="b"/>
              <a:pathLst>
                <a:path w="275"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53"/>
            <p:cNvSpPr/>
            <p:nvPr/>
          </p:nvSpPr>
          <p:spPr>
            <a:xfrm>
              <a:off x="15697930" y="2118668"/>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53"/>
            <p:cNvSpPr/>
            <p:nvPr/>
          </p:nvSpPr>
          <p:spPr>
            <a:xfrm>
              <a:off x="17099295" y="1010191"/>
              <a:ext cx="52984" cy="38477"/>
            </a:xfrm>
            <a:custGeom>
              <a:avLst/>
              <a:gdLst/>
              <a:ahLst/>
              <a:cxnLst/>
              <a:rect l="l" t="t" r="r" b="b"/>
              <a:pathLst>
                <a:path w="252" h="183"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53"/>
            <p:cNvSpPr/>
            <p:nvPr/>
          </p:nvSpPr>
          <p:spPr>
            <a:xfrm>
              <a:off x="16830586"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53"/>
            <p:cNvSpPr/>
            <p:nvPr/>
          </p:nvSpPr>
          <p:spPr>
            <a:xfrm>
              <a:off x="15496293" y="2291499"/>
              <a:ext cx="38687" cy="29016"/>
            </a:xfrm>
            <a:custGeom>
              <a:avLst/>
              <a:gdLst/>
              <a:ahLst/>
              <a:cxnLst/>
              <a:rect l="l" t="t" r="r" b="b"/>
              <a:pathLst>
                <a:path w="184" h="138" extrusionOk="0">
                  <a:moveTo>
                    <a:pt x="183" y="1"/>
                  </a:moveTo>
                  <a:lnTo>
                    <a:pt x="1" y="137"/>
                  </a:lnTo>
                  <a:lnTo>
                    <a:pt x="24"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53"/>
            <p:cNvSpPr/>
            <p:nvPr/>
          </p:nvSpPr>
          <p:spPr>
            <a:xfrm>
              <a:off x="16508892" y="1480536"/>
              <a:ext cx="53195" cy="43313"/>
            </a:xfrm>
            <a:custGeom>
              <a:avLst/>
              <a:gdLst/>
              <a:ahLst/>
              <a:cxnLst/>
              <a:rect l="l" t="t" r="r" b="b"/>
              <a:pathLst>
                <a:path w="253"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53"/>
            <p:cNvSpPr/>
            <p:nvPr/>
          </p:nvSpPr>
          <p:spPr>
            <a:xfrm>
              <a:off x="15808315" y="2037088"/>
              <a:ext cx="52984" cy="38687"/>
            </a:xfrm>
            <a:custGeom>
              <a:avLst/>
              <a:gdLst/>
              <a:ahLst/>
              <a:cxnLst/>
              <a:rect l="l" t="t" r="r" b="b"/>
              <a:pathLst>
                <a:path w="252" h="184" extrusionOk="0">
                  <a:moveTo>
                    <a:pt x="229" y="1"/>
                  </a:moveTo>
                  <a:lnTo>
                    <a:pt x="0"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53"/>
            <p:cNvSpPr/>
            <p:nvPr/>
          </p:nvSpPr>
          <p:spPr>
            <a:xfrm>
              <a:off x="17425614"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53"/>
            <p:cNvSpPr/>
            <p:nvPr/>
          </p:nvSpPr>
          <p:spPr>
            <a:xfrm>
              <a:off x="17152069" y="966878"/>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53"/>
            <p:cNvSpPr/>
            <p:nvPr/>
          </p:nvSpPr>
          <p:spPr>
            <a:xfrm>
              <a:off x="17209680" y="923775"/>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53"/>
            <p:cNvSpPr/>
            <p:nvPr/>
          </p:nvSpPr>
          <p:spPr>
            <a:xfrm>
              <a:off x="16561877"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53"/>
            <p:cNvSpPr/>
            <p:nvPr/>
          </p:nvSpPr>
          <p:spPr>
            <a:xfrm>
              <a:off x="16614652"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53"/>
            <p:cNvSpPr/>
            <p:nvPr/>
          </p:nvSpPr>
          <p:spPr>
            <a:xfrm>
              <a:off x="16451492" y="1523639"/>
              <a:ext cx="57610" cy="38687"/>
            </a:xfrm>
            <a:custGeom>
              <a:avLst/>
              <a:gdLst/>
              <a:ahLst/>
              <a:cxnLst/>
              <a:rect l="l" t="t" r="r" b="b"/>
              <a:pathLst>
                <a:path w="274"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53"/>
            <p:cNvSpPr/>
            <p:nvPr/>
          </p:nvSpPr>
          <p:spPr>
            <a:xfrm>
              <a:off x="17046520"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53"/>
            <p:cNvSpPr/>
            <p:nvPr/>
          </p:nvSpPr>
          <p:spPr>
            <a:xfrm>
              <a:off x="16182573" y="1734738"/>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53"/>
            <p:cNvSpPr/>
            <p:nvPr/>
          </p:nvSpPr>
          <p:spPr>
            <a:xfrm>
              <a:off x="16725037" y="130770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53"/>
            <p:cNvSpPr/>
            <p:nvPr/>
          </p:nvSpPr>
          <p:spPr>
            <a:xfrm>
              <a:off x="15645155" y="2161981"/>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53"/>
            <p:cNvSpPr/>
            <p:nvPr/>
          </p:nvSpPr>
          <p:spPr>
            <a:xfrm>
              <a:off x="16129798" y="1778051"/>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53"/>
            <p:cNvSpPr/>
            <p:nvPr/>
          </p:nvSpPr>
          <p:spPr>
            <a:xfrm>
              <a:off x="16398507" y="1562116"/>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53"/>
            <p:cNvSpPr/>
            <p:nvPr/>
          </p:nvSpPr>
          <p:spPr>
            <a:xfrm>
              <a:off x="17315229" y="837359"/>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53"/>
            <p:cNvSpPr/>
            <p:nvPr/>
          </p:nvSpPr>
          <p:spPr>
            <a:xfrm>
              <a:off x="15534770"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53"/>
            <p:cNvSpPr/>
            <p:nvPr/>
          </p:nvSpPr>
          <p:spPr>
            <a:xfrm>
              <a:off x="16235347"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53"/>
            <p:cNvSpPr/>
            <p:nvPr/>
          </p:nvSpPr>
          <p:spPr>
            <a:xfrm>
              <a:off x="16077024"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53"/>
            <p:cNvSpPr/>
            <p:nvPr/>
          </p:nvSpPr>
          <p:spPr>
            <a:xfrm>
              <a:off x="17583938"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53"/>
            <p:cNvSpPr/>
            <p:nvPr/>
          </p:nvSpPr>
          <p:spPr>
            <a:xfrm>
              <a:off x="15592381" y="2205084"/>
              <a:ext cx="52984" cy="43523"/>
            </a:xfrm>
            <a:custGeom>
              <a:avLst/>
              <a:gdLst/>
              <a:ahLst/>
              <a:cxnLst/>
              <a:rect l="l" t="t" r="r" b="b"/>
              <a:pathLst>
                <a:path w="252" h="207" extrusionOk="0">
                  <a:moveTo>
                    <a:pt x="229" y="1"/>
                  </a:moveTo>
                  <a:lnTo>
                    <a:pt x="0" y="206"/>
                  </a:lnTo>
                  <a:lnTo>
                    <a:pt x="251"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53"/>
            <p:cNvSpPr/>
            <p:nvPr/>
          </p:nvSpPr>
          <p:spPr>
            <a:xfrm>
              <a:off x="16993745"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53"/>
            <p:cNvSpPr/>
            <p:nvPr/>
          </p:nvSpPr>
          <p:spPr>
            <a:xfrm>
              <a:off x="17262454"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53"/>
            <p:cNvSpPr/>
            <p:nvPr/>
          </p:nvSpPr>
          <p:spPr>
            <a:xfrm>
              <a:off x="17478389"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53"/>
            <p:cNvSpPr/>
            <p:nvPr/>
          </p:nvSpPr>
          <p:spPr>
            <a:xfrm>
              <a:off x="15861090"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53"/>
            <p:cNvSpPr/>
            <p:nvPr/>
          </p:nvSpPr>
          <p:spPr>
            <a:xfrm>
              <a:off x="15913864" y="1950672"/>
              <a:ext cx="52984" cy="43523"/>
            </a:xfrm>
            <a:custGeom>
              <a:avLst/>
              <a:gdLst/>
              <a:ahLst/>
              <a:cxnLst/>
              <a:rect l="l" t="t" r="r" b="b"/>
              <a:pathLst>
                <a:path w="252" h="207" extrusionOk="0">
                  <a:moveTo>
                    <a:pt x="252" y="1"/>
                  </a:moveTo>
                  <a:lnTo>
                    <a:pt x="1"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53"/>
            <p:cNvSpPr/>
            <p:nvPr/>
          </p:nvSpPr>
          <p:spPr>
            <a:xfrm>
              <a:off x="16019413"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53"/>
            <p:cNvSpPr/>
            <p:nvPr/>
          </p:nvSpPr>
          <p:spPr>
            <a:xfrm>
              <a:off x="16667426" y="135080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53"/>
            <p:cNvSpPr/>
            <p:nvPr/>
          </p:nvSpPr>
          <p:spPr>
            <a:xfrm>
              <a:off x="16292958"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53"/>
            <p:cNvSpPr/>
            <p:nvPr/>
          </p:nvSpPr>
          <p:spPr>
            <a:xfrm>
              <a:off x="15966639"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53"/>
            <p:cNvSpPr/>
            <p:nvPr/>
          </p:nvSpPr>
          <p:spPr>
            <a:xfrm>
              <a:off x="16345733" y="1605219"/>
              <a:ext cx="52984" cy="43313"/>
            </a:xfrm>
            <a:custGeom>
              <a:avLst/>
              <a:gdLst/>
              <a:ahLst/>
              <a:cxnLst/>
              <a:rect l="l" t="t" r="r" b="b"/>
              <a:pathLst>
                <a:path w="252" h="206"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53"/>
            <p:cNvSpPr/>
            <p:nvPr/>
          </p:nvSpPr>
          <p:spPr>
            <a:xfrm>
              <a:off x="16940971" y="1134873"/>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53"/>
            <p:cNvSpPr/>
            <p:nvPr/>
          </p:nvSpPr>
          <p:spPr>
            <a:xfrm>
              <a:off x="17641548"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53"/>
            <p:cNvSpPr/>
            <p:nvPr/>
          </p:nvSpPr>
          <p:spPr>
            <a:xfrm>
              <a:off x="17531163" y="750943"/>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53"/>
            <p:cNvSpPr/>
            <p:nvPr/>
          </p:nvSpPr>
          <p:spPr>
            <a:xfrm>
              <a:off x="15913864" y="2037088"/>
              <a:ext cx="52984" cy="38687"/>
            </a:xfrm>
            <a:custGeom>
              <a:avLst/>
              <a:gdLst/>
              <a:ahLst/>
              <a:cxnLst/>
              <a:rect l="l" t="t" r="r" b="b"/>
              <a:pathLst>
                <a:path w="252" h="184" extrusionOk="0">
                  <a:moveTo>
                    <a:pt x="252" y="1"/>
                  </a:moveTo>
                  <a:lnTo>
                    <a:pt x="1"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53"/>
            <p:cNvSpPr/>
            <p:nvPr/>
          </p:nvSpPr>
          <p:spPr>
            <a:xfrm>
              <a:off x="17368003"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53"/>
            <p:cNvSpPr/>
            <p:nvPr/>
          </p:nvSpPr>
          <p:spPr>
            <a:xfrm>
              <a:off x="16993745" y="1178186"/>
              <a:ext cx="52984" cy="43313"/>
            </a:xfrm>
            <a:custGeom>
              <a:avLst/>
              <a:gdLst/>
              <a:ahLst/>
              <a:cxnLst/>
              <a:rect l="l" t="t" r="r" b="b"/>
              <a:pathLst>
                <a:path w="252" h="206" extrusionOk="0">
                  <a:moveTo>
                    <a:pt x="251" y="0"/>
                  </a:move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53"/>
            <p:cNvSpPr/>
            <p:nvPr/>
          </p:nvSpPr>
          <p:spPr>
            <a:xfrm>
              <a:off x="16777811"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53"/>
            <p:cNvSpPr/>
            <p:nvPr/>
          </p:nvSpPr>
          <p:spPr>
            <a:xfrm>
              <a:off x="16182573"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53"/>
            <p:cNvSpPr/>
            <p:nvPr/>
          </p:nvSpPr>
          <p:spPr>
            <a:xfrm>
              <a:off x="16129798"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53"/>
            <p:cNvSpPr/>
            <p:nvPr/>
          </p:nvSpPr>
          <p:spPr>
            <a:xfrm>
              <a:off x="16235347"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53"/>
            <p:cNvSpPr/>
            <p:nvPr/>
          </p:nvSpPr>
          <p:spPr>
            <a:xfrm>
              <a:off x="16883360" y="1264392"/>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53"/>
            <p:cNvSpPr/>
            <p:nvPr/>
          </p:nvSpPr>
          <p:spPr>
            <a:xfrm>
              <a:off x="16830586"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53"/>
            <p:cNvSpPr/>
            <p:nvPr/>
          </p:nvSpPr>
          <p:spPr>
            <a:xfrm>
              <a:off x="15808315" y="2118668"/>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53"/>
            <p:cNvSpPr/>
            <p:nvPr/>
          </p:nvSpPr>
          <p:spPr>
            <a:xfrm>
              <a:off x="16077024"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53"/>
            <p:cNvSpPr/>
            <p:nvPr/>
          </p:nvSpPr>
          <p:spPr>
            <a:xfrm>
              <a:off x="16451492" y="1605219"/>
              <a:ext cx="57610" cy="43313"/>
            </a:xfrm>
            <a:custGeom>
              <a:avLst/>
              <a:gdLst/>
              <a:ahLst/>
              <a:cxnLst/>
              <a:rect l="l" t="t" r="r" b="b"/>
              <a:pathLst>
                <a:path w="274"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53"/>
            <p:cNvSpPr/>
            <p:nvPr/>
          </p:nvSpPr>
          <p:spPr>
            <a:xfrm>
              <a:off x="16345733" y="169163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53"/>
            <p:cNvSpPr/>
            <p:nvPr/>
          </p:nvSpPr>
          <p:spPr>
            <a:xfrm>
              <a:off x="16667426" y="1437223"/>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53"/>
            <p:cNvSpPr/>
            <p:nvPr/>
          </p:nvSpPr>
          <p:spPr>
            <a:xfrm>
              <a:off x="17425614"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53"/>
            <p:cNvSpPr/>
            <p:nvPr/>
          </p:nvSpPr>
          <p:spPr>
            <a:xfrm>
              <a:off x="17478389"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53"/>
            <p:cNvSpPr/>
            <p:nvPr/>
          </p:nvSpPr>
          <p:spPr>
            <a:xfrm>
              <a:off x="17583938"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53"/>
            <p:cNvSpPr/>
            <p:nvPr/>
          </p:nvSpPr>
          <p:spPr>
            <a:xfrm>
              <a:off x="17209680" y="1010191"/>
              <a:ext cx="52984" cy="38477"/>
            </a:xfrm>
            <a:custGeom>
              <a:avLst/>
              <a:gdLst/>
              <a:ahLst/>
              <a:cxnLst/>
              <a:rect l="l" t="t" r="r" b="b"/>
              <a:pathLst>
                <a:path w="252" h="183" extrusionOk="0">
                  <a:moveTo>
                    <a:pt x="229" y="0"/>
                  </a:moveTo>
                  <a:lnTo>
                    <a:pt x="0" y="183"/>
                  </a:ln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53"/>
            <p:cNvSpPr/>
            <p:nvPr/>
          </p:nvSpPr>
          <p:spPr>
            <a:xfrm>
              <a:off x="16398507" y="1648322"/>
              <a:ext cx="53195" cy="43523"/>
            </a:xfrm>
            <a:custGeom>
              <a:avLst/>
              <a:gdLst/>
              <a:ahLst/>
              <a:cxnLst/>
              <a:rect l="l" t="t" r="r" b="b"/>
              <a:pathLst>
                <a:path w="253"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53"/>
            <p:cNvSpPr/>
            <p:nvPr/>
          </p:nvSpPr>
          <p:spPr>
            <a:xfrm>
              <a:off x="16614652"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53"/>
            <p:cNvSpPr/>
            <p:nvPr/>
          </p:nvSpPr>
          <p:spPr>
            <a:xfrm>
              <a:off x="17262454"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53"/>
            <p:cNvSpPr/>
            <p:nvPr/>
          </p:nvSpPr>
          <p:spPr>
            <a:xfrm>
              <a:off x="15697930" y="2205084"/>
              <a:ext cx="52984" cy="43523"/>
            </a:xfrm>
            <a:custGeom>
              <a:avLst/>
              <a:gdLst/>
              <a:ahLst/>
              <a:cxnLst/>
              <a:rect l="l" t="t" r="r" b="b"/>
              <a:pathLst>
                <a:path w="252" h="207"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53"/>
            <p:cNvSpPr/>
            <p:nvPr/>
          </p:nvSpPr>
          <p:spPr>
            <a:xfrm>
              <a:off x="16561877"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53"/>
            <p:cNvSpPr/>
            <p:nvPr/>
          </p:nvSpPr>
          <p:spPr>
            <a:xfrm>
              <a:off x="15645155"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53"/>
            <p:cNvSpPr/>
            <p:nvPr/>
          </p:nvSpPr>
          <p:spPr>
            <a:xfrm>
              <a:off x="17152069" y="1048457"/>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53"/>
            <p:cNvSpPr/>
            <p:nvPr/>
          </p:nvSpPr>
          <p:spPr>
            <a:xfrm>
              <a:off x="16508892" y="1562116"/>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53"/>
            <p:cNvSpPr/>
            <p:nvPr/>
          </p:nvSpPr>
          <p:spPr>
            <a:xfrm>
              <a:off x="17099295" y="1091770"/>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53"/>
            <p:cNvSpPr/>
            <p:nvPr/>
          </p:nvSpPr>
          <p:spPr>
            <a:xfrm>
              <a:off x="17694323"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53"/>
            <p:cNvSpPr/>
            <p:nvPr/>
          </p:nvSpPr>
          <p:spPr>
            <a:xfrm>
              <a:off x="17046520"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53"/>
            <p:cNvSpPr/>
            <p:nvPr/>
          </p:nvSpPr>
          <p:spPr>
            <a:xfrm>
              <a:off x="16019413"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53"/>
            <p:cNvSpPr/>
            <p:nvPr/>
          </p:nvSpPr>
          <p:spPr>
            <a:xfrm>
              <a:off x="16725037" y="1394121"/>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53"/>
            <p:cNvSpPr/>
            <p:nvPr/>
          </p:nvSpPr>
          <p:spPr>
            <a:xfrm>
              <a:off x="16940971" y="1221289"/>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53"/>
            <p:cNvSpPr/>
            <p:nvPr/>
          </p:nvSpPr>
          <p:spPr>
            <a:xfrm>
              <a:off x="16292958" y="1734738"/>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53"/>
            <p:cNvSpPr/>
            <p:nvPr/>
          </p:nvSpPr>
          <p:spPr>
            <a:xfrm>
              <a:off x="17315229" y="923775"/>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53"/>
            <p:cNvSpPr/>
            <p:nvPr/>
          </p:nvSpPr>
          <p:spPr>
            <a:xfrm>
              <a:off x="15750704" y="2161981"/>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53"/>
            <p:cNvSpPr/>
            <p:nvPr/>
          </p:nvSpPr>
          <p:spPr>
            <a:xfrm>
              <a:off x="15966639"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53"/>
            <p:cNvSpPr/>
            <p:nvPr/>
          </p:nvSpPr>
          <p:spPr>
            <a:xfrm>
              <a:off x="15861090"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53"/>
            <p:cNvSpPr/>
            <p:nvPr/>
          </p:nvSpPr>
          <p:spPr>
            <a:xfrm>
              <a:off x="15601842" y="2291499"/>
              <a:ext cx="43523" cy="29016"/>
            </a:xfrm>
            <a:custGeom>
              <a:avLst/>
              <a:gdLst/>
              <a:ahLst/>
              <a:cxnLst/>
              <a:rect l="l" t="t" r="r" b="b"/>
              <a:pathLst>
                <a:path w="207" h="138" extrusionOk="0">
                  <a:moveTo>
                    <a:pt x="184"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53"/>
            <p:cNvSpPr/>
            <p:nvPr/>
          </p:nvSpPr>
          <p:spPr>
            <a:xfrm>
              <a:off x="17315229" y="1010191"/>
              <a:ext cx="52984" cy="38477"/>
            </a:xfrm>
            <a:custGeom>
              <a:avLst/>
              <a:gdLst/>
              <a:ahLst/>
              <a:cxnLst/>
              <a:rect l="l" t="t" r="r" b="b"/>
              <a:pathLst>
                <a:path w="252" h="183"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53"/>
            <p:cNvSpPr/>
            <p:nvPr/>
          </p:nvSpPr>
          <p:spPr>
            <a:xfrm>
              <a:off x="16019413"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53"/>
            <p:cNvSpPr/>
            <p:nvPr/>
          </p:nvSpPr>
          <p:spPr>
            <a:xfrm>
              <a:off x="17478389"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53"/>
            <p:cNvSpPr/>
            <p:nvPr/>
          </p:nvSpPr>
          <p:spPr>
            <a:xfrm>
              <a:off x="16667426" y="1523639"/>
              <a:ext cx="57820" cy="38687"/>
            </a:xfrm>
            <a:custGeom>
              <a:avLst/>
              <a:gdLst/>
              <a:ahLst/>
              <a:cxnLst/>
              <a:rect l="l" t="t" r="r" b="b"/>
              <a:pathLst>
                <a:path w="275"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53"/>
            <p:cNvSpPr/>
            <p:nvPr/>
          </p:nvSpPr>
          <p:spPr>
            <a:xfrm>
              <a:off x="17531163" y="837359"/>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3"/>
            <p:cNvSpPr/>
            <p:nvPr/>
          </p:nvSpPr>
          <p:spPr>
            <a:xfrm>
              <a:off x="17209680" y="1091770"/>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53"/>
            <p:cNvSpPr/>
            <p:nvPr/>
          </p:nvSpPr>
          <p:spPr>
            <a:xfrm>
              <a:off x="17152069" y="1134873"/>
              <a:ext cx="57820" cy="43523"/>
            </a:xfrm>
            <a:custGeom>
              <a:avLst/>
              <a:gdLst/>
              <a:ahLst/>
              <a:cxnLst/>
              <a:rect l="l" t="t" r="r" b="b"/>
              <a:pathLst>
                <a:path w="275" h="207" extrusionOk="0">
                  <a:moveTo>
                    <a:pt x="252" y="1"/>
                  </a:moveTo>
                  <a:lnTo>
                    <a:pt x="1" y="206"/>
                  </a:lnTo>
                  <a:lnTo>
                    <a:pt x="23" y="206"/>
                  </a:lnTo>
                  <a:lnTo>
                    <a:pt x="274"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53"/>
            <p:cNvSpPr/>
            <p:nvPr/>
          </p:nvSpPr>
          <p:spPr>
            <a:xfrm>
              <a:off x="16883360" y="135080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53"/>
            <p:cNvSpPr/>
            <p:nvPr/>
          </p:nvSpPr>
          <p:spPr>
            <a:xfrm>
              <a:off x="16398507" y="1734738"/>
              <a:ext cx="53195" cy="43523"/>
            </a:xfrm>
            <a:custGeom>
              <a:avLst/>
              <a:gdLst/>
              <a:ahLst/>
              <a:cxnLst/>
              <a:rect l="l" t="t" r="r" b="b"/>
              <a:pathLst>
                <a:path w="253"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53"/>
            <p:cNvSpPr/>
            <p:nvPr/>
          </p:nvSpPr>
          <p:spPr>
            <a:xfrm>
              <a:off x="17046520"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53"/>
            <p:cNvSpPr/>
            <p:nvPr/>
          </p:nvSpPr>
          <p:spPr>
            <a:xfrm>
              <a:off x="15966639"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53"/>
            <p:cNvSpPr/>
            <p:nvPr/>
          </p:nvSpPr>
          <p:spPr>
            <a:xfrm>
              <a:off x="16777811"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53"/>
            <p:cNvSpPr/>
            <p:nvPr/>
          </p:nvSpPr>
          <p:spPr>
            <a:xfrm>
              <a:off x="16614652"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53"/>
            <p:cNvSpPr/>
            <p:nvPr/>
          </p:nvSpPr>
          <p:spPr>
            <a:xfrm>
              <a:off x="17262454"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53"/>
            <p:cNvSpPr/>
            <p:nvPr/>
          </p:nvSpPr>
          <p:spPr>
            <a:xfrm>
              <a:off x="16182573"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53"/>
            <p:cNvSpPr/>
            <p:nvPr/>
          </p:nvSpPr>
          <p:spPr>
            <a:xfrm>
              <a:off x="15712227" y="2291499"/>
              <a:ext cx="38687" cy="29016"/>
            </a:xfrm>
            <a:custGeom>
              <a:avLst/>
              <a:gdLst/>
              <a:ahLst/>
              <a:cxnLst/>
              <a:rect l="l" t="t" r="r" b="b"/>
              <a:pathLst>
                <a:path w="184" h="138" extrusionOk="0">
                  <a:moveTo>
                    <a:pt x="184" y="1"/>
                  </a:moveTo>
                  <a:lnTo>
                    <a:pt x="1" y="137"/>
                  </a:lnTo>
                  <a:lnTo>
                    <a:pt x="24" y="137"/>
                  </a:lnTo>
                  <a:lnTo>
                    <a:pt x="18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53"/>
            <p:cNvSpPr/>
            <p:nvPr/>
          </p:nvSpPr>
          <p:spPr>
            <a:xfrm>
              <a:off x="16561877" y="1605219"/>
              <a:ext cx="52984" cy="43313"/>
            </a:xfrm>
            <a:custGeom>
              <a:avLst/>
              <a:gdLst/>
              <a:ahLst/>
              <a:cxnLst/>
              <a:rect l="l" t="t" r="r" b="b"/>
              <a:pathLst>
                <a:path w="252" h="206"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53"/>
            <p:cNvSpPr/>
            <p:nvPr/>
          </p:nvSpPr>
          <p:spPr>
            <a:xfrm>
              <a:off x="16830586"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53"/>
            <p:cNvSpPr/>
            <p:nvPr/>
          </p:nvSpPr>
          <p:spPr>
            <a:xfrm>
              <a:off x="16451492" y="1691635"/>
              <a:ext cx="57610" cy="43313"/>
            </a:xfrm>
            <a:custGeom>
              <a:avLst/>
              <a:gdLst/>
              <a:ahLst/>
              <a:cxnLst/>
              <a:rect l="l" t="t" r="r" b="b"/>
              <a:pathLst>
                <a:path w="274"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53"/>
            <p:cNvSpPr/>
            <p:nvPr/>
          </p:nvSpPr>
          <p:spPr>
            <a:xfrm>
              <a:off x="16292958"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53"/>
            <p:cNvSpPr/>
            <p:nvPr/>
          </p:nvSpPr>
          <p:spPr>
            <a:xfrm>
              <a:off x="16077024"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53"/>
            <p:cNvSpPr/>
            <p:nvPr/>
          </p:nvSpPr>
          <p:spPr>
            <a:xfrm>
              <a:off x="16235347"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53"/>
            <p:cNvSpPr/>
            <p:nvPr/>
          </p:nvSpPr>
          <p:spPr>
            <a:xfrm>
              <a:off x="17694323"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53"/>
            <p:cNvSpPr/>
            <p:nvPr/>
          </p:nvSpPr>
          <p:spPr>
            <a:xfrm>
              <a:off x="16940971" y="130770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53"/>
            <p:cNvSpPr/>
            <p:nvPr/>
          </p:nvSpPr>
          <p:spPr>
            <a:xfrm>
              <a:off x="16129798"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53"/>
            <p:cNvSpPr/>
            <p:nvPr/>
          </p:nvSpPr>
          <p:spPr>
            <a:xfrm>
              <a:off x="17425614"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53"/>
            <p:cNvSpPr/>
            <p:nvPr/>
          </p:nvSpPr>
          <p:spPr>
            <a:xfrm>
              <a:off x="16725037" y="148053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53"/>
            <p:cNvSpPr/>
            <p:nvPr/>
          </p:nvSpPr>
          <p:spPr>
            <a:xfrm>
              <a:off x="17368003"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53"/>
            <p:cNvSpPr/>
            <p:nvPr/>
          </p:nvSpPr>
          <p:spPr>
            <a:xfrm>
              <a:off x="17099295" y="1178186"/>
              <a:ext cx="52984" cy="43313"/>
            </a:xfrm>
            <a:custGeom>
              <a:avLst/>
              <a:gdLst/>
              <a:ahLst/>
              <a:cxnLst/>
              <a:rect l="l" t="t" r="r" b="b"/>
              <a:pathLst>
                <a:path w="252" h="206" extrusionOk="0">
                  <a:moveTo>
                    <a:pt x="252" y="0"/>
                  </a:moveTo>
                  <a:lnTo>
                    <a:pt x="0"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53"/>
            <p:cNvSpPr/>
            <p:nvPr/>
          </p:nvSpPr>
          <p:spPr>
            <a:xfrm>
              <a:off x="15861090"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53"/>
            <p:cNvSpPr/>
            <p:nvPr/>
          </p:nvSpPr>
          <p:spPr>
            <a:xfrm>
              <a:off x="15913864" y="2118668"/>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53"/>
            <p:cNvSpPr/>
            <p:nvPr/>
          </p:nvSpPr>
          <p:spPr>
            <a:xfrm>
              <a:off x="17747097" y="66452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53"/>
            <p:cNvSpPr/>
            <p:nvPr/>
          </p:nvSpPr>
          <p:spPr>
            <a:xfrm>
              <a:off x="16345733" y="1778051"/>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53"/>
            <p:cNvSpPr/>
            <p:nvPr/>
          </p:nvSpPr>
          <p:spPr>
            <a:xfrm>
              <a:off x="15808315" y="2205084"/>
              <a:ext cx="52984" cy="43523"/>
            </a:xfrm>
            <a:custGeom>
              <a:avLst/>
              <a:gdLst/>
              <a:ahLst/>
              <a:cxnLst/>
              <a:rect l="l" t="t" r="r" b="b"/>
              <a:pathLst>
                <a:path w="252" h="207" extrusionOk="0">
                  <a:moveTo>
                    <a:pt x="229" y="1"/>
                  </a:move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53"/>
            <p:cNvSpPr/>
            <p:nvPr/>
          </p:nvSpPr>
          <p:spPr>
            <a:xfrm>
              <a:off x="17583938"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53"/>
            <p:cNvSpPr/>
            <p:nvPr/>
          </p:nvSpPr>
          <p:spPr>
            <a:xfrm>
              <a:off x="17799872"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53"/>
            <p:cNvSpPr/>
            <p:nvPr/>
          </p:nvSpPr>
          <p:spPr>
            <a:xfrm>
              <a:off x="17641548"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53"/>
            <p:cNvSpPr/>
            <p:nvPr/>
          </p:nvSpPr>
          <p:spPr>
            <a:xfrm>
              <a:off x="16508892" y="1648322"/>
              <a:ext cx="53195" cy="43523"/>
            </a:xfrm>
            <a:custGeom>
              <a:avLst/>
              <a:gdLst/>
              <a:ahLst/>
              <a:cxnLst/>
              <a:rect l="l" t="t" r="r" b="b"/>
              <a:pathLst>
                <a:path w="253"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53"/>
            <p:cNvSpPr/>
            <p:nvPr/>
          </p:nvSpPr>
          <p:spPr>
            <a:xfrm>
              <a:off x="15750704" y="2248397"/>
              <a:ext cx="57820" cy="43313"/>
            </a:xfrm>
            <a:custGeom>
              <a:avLst/>
              <a:gdLst/>
              <a:ahLst/>
              <a:cxnLst/>
              <a:rect l="l" t="t" r="r" b="b"/>
              <a:pathLst>
                <a:path w="275" h="206" extrusionOk="0">
                  <a:moveTo>
                    <a:pt x="252" y="0"/>
                  </a:moveTo>
                  <a:lnTo>
                    <a:pt x="1"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53"/>
            <p:cNvSpPr/>
            <p:nvPr/>
          </p:nvSpPr>
          <p:spPr>
            <a:xfrm>
              <a:off x="16993745"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53"/>
            <p:cNvSpPr/>
            <p:nvPr/>
          </p:nvSpPr>
          <p:spPr>
            <a:xfrm>
              <a:off x="16667426" y="1605219"/>
              <a:ext cx="57820" cy="43313"/>
            </a:xfrm>
            <a:custGeom>
              <a:avLst/>
              <a:gdLst/>
              <a:ahLst/>
              <a:cxnLst/>
              <a:rect l="l" t="t" r="r" b="b"/>
              <a:pathLst>
                <a:path w="275"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53"/>
            <p:cNvSpPr/>
            <p:nvPr/>
          </p:nvSpPr>
          <p:spPr>
            <a:xfrm>
              <a:off x="15817987"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53"/>
            <p:cNvSpPr/>
            <p:nvPr/>
          </p:nvSpPr>
          <p:spPr>
            <a:xfrm>
              <a:off x="15913864" y="2205084"/>
              <a:ext cx="52984" cy="43523"/>
            </a:xfrm>
            <a:custGeom>
              <a:avLst/>
              <a:gdLst/>
              <a:ahLst/>
              <a:cxnLst/>
              <a:rect l="l" t="t" r="r" b="b"/>
              <a:pathLst>
                <a:path w="252" h="207"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53"/>
            <p:cNvSpPr/>
            <p:nvPr/>
          </p:nvSpPr>
          <p:spPr>
            <a:xfrm>
              <a:off x="17799872"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53"/>
            <p:cNvSpPr/>
            <p:nvPr/>
          </p:nvSpPr>
          <p:spPr>
            <a:xfrm>
              <a:off x="17099295" y="1264392"/>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53"/>
            <p:cNvSpPr/>
            <p:nvPr/>
          </p:nvSpPr>
          <p:spPr>
            <a:xfrm>
              <a:off x="17694323"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53"/>
            <p:cNvSpPr/>
            <p:nvPr/>
          </p:nvSpPr>
          <p:spPr>
            <a:xfrm>
              <a:off x="16019413"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53"/>
            <p:cNvSpPr/>
            <p:nvPr/>
          </p:nvSpPr>
          <p:spPr>
            <a:xfrm>
              <a:off x="16235347"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53"/>
            <p:cNvSpPr/>
            <p:nvPr/>
          </p:nvSpPr>
          <p:spPr>
            <a:xfrm>
              <a:off x="17857482" y="703004"/>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53"/>
            <p:cNvSpPr/>
            <p:nvPr/>
          </p:nvSpPr>
          <p:spPr>
            <a:xfrm>
              <a:off x="17315229" y="1091770"/>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53"/>
            <p:cNvSpPr/>
            <p:nvPr/>
          </p:nvSpPr>
          <p:spPr>
            <a:xfrm>
              <a:off x="16830586"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53"/>
            <p:cNvSpPr/>
            <p:nvPr/>
          </p:nvSpPr>
          <p:spPr>
            <a:xfrm>
              <a:off x="16883360" y="1437223"/>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53"/>
            <p:cNvSpPr/>
            <p:nvPr/>
          </p:nvSpPr>
          <p:spPr>
            <a:xfrm>
              <a:off x="17046520"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53"/>
            <p:cNvSpPr/>
            <p:nvPr/>
          </p:nvSpPr>
          <p:spPr>
            <a:xfrm>
              <a:off x="16129798"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53"/>
            <p:cNvSpPr/>
            <p:nvPr/>
          </p:nvSpPr>
          <p:spPr>
            <a:xfrm>
              <a:off x="16292958"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53"/>
            <p:cNvSpPr/>
            <p:nvPr/>
          </p:nvSpPr>
          <p:spPr>
            <a:xfrm>
              <a:off x="15966639"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53"/>
            <p:cNvSpPr/>
            <p:nvPr/>
          </p:nvSpPr>
          <p:spPr>
            <a:xfrm>
              <a:off x="16561877" y="169163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53"/>
            <p:cNvSpPr/>
            <p:nvPr/>
          </p:nvSpPr>
          <p:spPr>
            <a:xfrm>
              <a:off x="17478389"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53"/>
            <p:cNvSpPr/>
            <p:nvPr/>
          </p:nvSpPr>
          <p:spPr>
            <a:xfrm>
              <a:off x="17209680" y="1178186"/>
              <a:ext cx="52984" cy="43313"/>
            </a:xfrm>
            <a:custGeom>
              <a:avLst/>
              <a:gdLst/>
              <a:ahLst/>
              <a:cxnLst/>
              <a:rect l="l" t="t" r="r" b="b"/>
              <a:pathLst>
                <a:path w="252" h="206" extrusionOk="0">
                  <a:moveTo>
                    <a:pt x="229" y="0"/>
                  </a:moveTo>
                  <a:lnTo>
                    <a:pt x="0" y="205"/>
                  </a:lnTo>
                  <a:lnTo>
                    <a:pt x="0"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53"/>
            <p:cNvSpPr/>
            <p:nvPr/>
          </p:nvSpPr>
          <p:spPr>
            <a:xfrm>
              <a:off x="16182573"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53"/>
            <p:cNvSpPr/>
            <p:nvPr/>
          </p:nvSpPr>
          <p:spPr>
            <a:xfrm>
              <a:off x="17747097" y="750943"/>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53"/>
            <p:cNvSpPr/>
            <p:nvPr/>
          </p:nvSpPr>
          <p:spPr>
            <a:xfrm>
              <a:off x="16614652"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53"/>
            <p:cNvSpPr/>
            <p:nvPr/>
          </p:nvSpPr>
          <p:spPr>
            <a:xfrm>
              <a:off x="16398507" y="1821154"/>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53"/>
            <p:cNvSpPr/>
            <p:nvPr/>
          </p:nvSpPr>
          <p:spPr>
            <a:xfrm>
              <a:off x="16777811"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53"/>
            <p:cNvSpPr/>
            <p:nvPr/>
          </p:nvSpPr>
          <p:spPr>
            <a:xfrm>
              <a:off x="17531163" y="92377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53"/>
            <p:cNvSpPr/>
            <p:nvPr/>
          </p:nvSpPr>
          <p:spPr>
            <a:xfrm>
              <a:off x="16940971" y="1394121"/>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53"/>
            <p:cNvSpPr/>
            <p:nvPr/>
          </p:nvSpPr>
          <p:spPr>
            <a:xfrm>
              <a:off x="17583938"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53"/>
            <p:cNvSpPr/>
            <p:nvPr/>
          </p:nvSpPr>
          <p:spPr>
            <a:xfrm>
              <a:off x="15861090" y="2248397"/>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53"/>
            <p:cNvSpPr/>
            <p:nvPr/>
          </p:nvSpPr>
          <p:spPr>
            <a:xfrm>
              <a:off x="16451492" y="1778051"/>
              <a:ext cx="57610" cy="43313"/>
            </a:xfrm>
            <a:custGeom>
              <a:avLst/>
              <a:gdLst/>
              <a:ahLst/>
              <a:cxnLst/>
              <a:rect l="l" t="t" r="r" b="b"/>
              <a:pathLst>
                <a:path w="274"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53"/>
            <p:cNvSpPr/>
            <p:nvPr/>
          </p:nvSpPr>
          <p:spPr>
            <a:xfrm>
              <a:off x="16077024"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53"/>
            <p:cNvSpPr/>
            <p:nvPr/>
          </p:nvSpPr>
          <p:spPr>
            <a:xfrm>
              <a:off x="17368003"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53"/>
            <p:cNvSpPr/>
            <p:nvPr/>
          </p:nvSpPr>
          <p:spPr>
            <a:xfrm>
              <a:off x="16725037" y="1562116"/>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53"/>
            <p:cNvSpPr/>
            <p:nvPr/>
          </p:nvSpPr>
          <p:spPr>
            <a:xfrm>
              <a:off x="16993745"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53"/>
            <p:cNvSpPr/>
            <p:nvPr/>
          </p:nvSpPr>
          <p:spPr>
            <a:xfrm>
              <a:off x="17425614"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53"/>
            <p:cNvSpPr/>
            <p:nvPr/>
          </p:nvSpPr>
          <p:spPr>
            <a:xfrm>
              <a:off x="16508892" y="1734738"/>
              <a:ext cx="53195" cy="43523"/>
            </a:xfrm>
            <a:custGeom>
              <a:avLst/>
              <a:gdLst/>
              <a:ahLst/>
              <a:cxnLst/>
              <a:rect l="l" t="t" r="r" b="b"/>
              <a:pathLst>
                <a:path w="253"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53"/>
            <p:cNvSpPr/>
            <p:nvPr/>
          </p:nvSpPr>
          <p:spPr>
            <a:xfrm>
              <a:off x="17152069" y="1221289"/>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53"/>
            <p:cNvSpPr/>
            <p:nvPr/>
          </p:nvSpPr>
          <p:spPr>
            <a:xfrm>
              <a:off x="17641548"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53"/>
            <p:cNvSpPr/>
            <p:nvPr/>
          </p:nvSpPr>
          <p:spPr>
            <a:xfrm>
              <a:off x="17262454"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53"/>
            <p:cNvSpPr/>
            <p:nvPr/>
          </p:nvSpPr>
          <p:spPr>
            <a:xfrm>
              <a:off x="16345733"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53"/>
            <p:cNvSpPr/>
            <p:nvPr/>
          </p:nvSpPr>
          <p:spPr>
            <a:xfrm>
              <a:off x="17531163" y="1010191"/>
              <a:ext cx="52984" cy="38477"/>
            </a:xfrm>
            <a:custGeom>
              <a:avLst/>
              <a:gdLst/>
              <a:ahLst/>
              <a:cxnLst/>
              <a:rect l="l" t="t" r="r" b="b"/>
              <a:pathLst>
                <a:path w="252" h="183"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53"/>
            <p:cNvSpPr/>
            <p:nvPr/>
          </p:nvSpPr>
          <p:spPr>
            <a:xfrm>
              <a:off x="16451492" y="1864467"/>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53"/>
            <p:cNvSpPr/>
            <p:nvPr/>
          </p:nvSpPr>
          <p:spPr>
            <a:xfrm>
              <a:off x="17747097" y="837359"/>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53"/>
            <p:cNvSpPr/>
            <p:nvPr/>
          </p:nvSpPr>
          <p:spPr>
            <a:xfrm>
              <a:off x="15928372"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53"/>
            <p:cNvSpPr/>
            <p:nvPr/>
          </p:nvSpPr>
          <p:spPr>
            <a:xfrm>
              <a:off x="17857482" y="789420"/>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53"/>
            <p:cNvSpPr/>
            <p:nvPr/>
          </p:nvSpPr>
          <p:spPr>
            <a:xfrm>
              <a:off x="16883360" y="1523639"/>
              <a:ext cx="57820" cy="38687"/>
            </a:xfrm>
            <a:custGeom>
              <a:avLst/>
              <a:gdLst/>
              <a:ahLst/>
              <a:cxnLst/>
              <a:rect l="l" t="t" r="r" b="b"/>
              <a:pathLst>
                <a:path w="275"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53"/>
            <p:cNvSpPr/>
            <p:nvPr/>
          </p:nvSpPr>
          <p:spPr>
            <a:xfrm>
              <a:off x="17046520"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53"/>
            <p:cNvSpPr/>
            <p:nvPr/>
          </p:nvSpPr>
          <p:spPr>
            <a:xfrm>
              <a:off x="16940971" y="148053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53"/>
            <p:cNvSpPr/>
            <p:nvPr/>
          </p:nvSpPr>
          <p:spPr>
            <a:xfrm>
              <a:off x="17799872"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53"/>
            <p:cNvSpPr/>
            <p:nvPr/>
          </p:nvSpPr>
          <p:spPr>
            <a:xfrm>
              <a:off x="16019413"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53"/>
            <p:cNvSpPr/>
            <p:nvPr/>
          </p:nvSpPr>
          <p:spPr>
            <a:xfrm>
              <a:off x="16561877"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53"/>
            <p:cNvSpPr/>
            <p:nvPr/>
          </p:nvSpPr>
          <p:spPr>
            <a:xfrm>
              <a:off x="17099295" y="1350808"/>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53"/>
            <p:cNvSpPr/>
            <p:nvPr/>
          </p:nvSpPr>
          <p:spPr>
            <a:xfrm>
              <a:off x="17694323"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53"/>
            <p:cNvSpPr/>
            <p:nvPr/>
          </p:nvSpPr>
          <p:spPr>
            <a:xfrm>
              <a:off x="17478389" y="104845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53"/>
            <p:cNvSpPr/>
            <p:nvPr/>
          </p:nvSpPr>
          <p:spPr>
            <a:xfrm>
              <a:off x="17209680" y="1264392"/>
              <a:ext cx="52984" cy="43523"/>
            </a:xfrm>
            <a:custGeom>
              <a:avLst/>
              <a:gdLst/>
              <a:ahLst/>
              <a:cxnLst/>
              <a:rect l="l" t="t" r="r" b="b"/>
              <a:pathLst>
                <a:path w="252" h="207" extrusionOk="0">
                  <a:moveTo>
                    <a:pt x="229" y="1"/>
                  </a:moveTo>
                  <a:lnTo>
                    <a:pt x="0" y="206"/>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53"/>
            <p:cNvSpPr/>
            <p:nvPr/>
          </p:nvSpPr>
          <p:spPr>
            <a:xfrm>
              <a:off x="17425614"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53"/>
            <p:cNvSpPr/>
            <p:nvPr/>
          </p:nvSpPr>
          <p:spPr>
            <a:xfrm>
              <a:off x="16129798" y="211866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53"/>
            <p:cNvSpPr/>
            <p:nvPr/>
          </p:nvSpPr>
          <p:spPr>
            <a:xfrm>
              <a:off x="17641548"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53"/>
            <p:cNvSpPr/>
            <p:nvPr/>
          </p:nvSpPr>
          <p:spPr>
            <a:xfrm>
              <a:off x="16077024"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53"/>
            <p:cNvSpPr/>
            <p:nvPr/>
          </p:nvSpPr>
          <p:spPr>
            <a:xfrm>
              <a:off x="16777811" y="1605219"/>
              <a:ext cx="52984" cy="43313"/>
            </a:xfrm>
            <a:custGeom>
              <a:avLst/>
              <a:gdLst/>
              <a:ahLst/>
              <a:cxnLst/>
              <a:rect l="l" t="t" r="r" b="b"/>
              <a:pathLst>
                <a:path w="252" h="206" extrusionOk="0">
                  <a:moveTo>
                    <a:pt x="251" y="1"/>
                  </a:moveTo>
                  <a:lnTo>
                    <a:pt x="0" y="206"/>
                  </a:ln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53"/>
            <p:cNvSpPr/>
            <p:nvPr/>
          </p:nvSpPr>
          <p:spPr>
            <a:xfrm>
              <a:off x="16830586"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53"/>
            <p:cNvSpPr/>
            <p:nvPr/>
          </p:nvSpPr>
          <p:spPr>
            <a:xfrm>
              <a:off x="16235347"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53"/>
            <p:cNvSpPr/>
            <p:nvPr/>
          </p:nvSpPr>
          <p:spPr>
            <a:xfrm>
              <a:off x="16292958"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53"/>
            <p:cNvSpPr/>
            <p:nvPr/>
          </p:nvSpPr>
          <p:spPr>
            <a:xfrm>
              <a:off x="17315229" y="1178186"/>
              <a:ext cx="52984" cy="43313"/>
            </a:xfrm>
            <a:custGeom>
              <a:avLst/>
              <a:gdLst/>
              <a:ahLst/>
              <a:cxnLst/>
              <a:rect l="l" t="t" r="r" b="b"/>
              <a:pathLst>
                <a:path w="252" h="206" extrusionOk="0">
                  <a:moveTo>
                    <a:pt x="252" y="0"/>
                  </a:moveTo>
                  <a:lnTo>
                    <a:pt x="1"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53"/>
            <p:cNvSpPr/>
            <p:nvPr/>
          </p:nvSpPr>
          <p:spPr>
            <a:xfrm>
              <a:off x="17262454"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53"/>
            <p:cNvSpPr/>
            <p:nvPr/>
          </p:nvSpPr>
          <p:spPr>
            <a:xfrm>
              <a:off x="16614652"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53"/>
            <p:cNvSpPr/>
            <p:nvPr/>
          </p:nvSpPr>
          <p:spPr>
            <a:xfrm>
              <a:off x="17368003"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53"/>
            <p:cNvSpPr/>
            <p:nvPr/>
          </p:nvSpPr>
          <p:spPr>
            <a:xfrm>
              <a:off x="16398507" y="1907569"/>
              <a:ext cx="53195" cy="43313"/>
            </a:xfrm>
            <a:custGeom>
              <a:avLst/>
              <a:gdLst/>
              <a:ahLst/>
              <a:cxnLst/>
              <a:rect l="l" t="t" r="r" b="b"/>
              <a:pathLst>
                <a:path w="253"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53"/>
            <p:cNvSpPr/>
            <p:nvPr/>
          </p:nvSpPr>
          <p:spPr>
            <a:xfrm>
              <a:off x="17152069" y="130770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53"/>
            <p:cNvSpPr/>
            <p:nvPr/>
          </p:nvSpPr>
          <p:spPr>
            <a:xfrm>
              <a:off x="16508892" y="1821154"/>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53"/>
            <p:cNvSpPr/>
            <p:nvPr/>
          </p:nvSpPr>
          <p:spPr>
            <a:xfrm>
              <a:off x="15966639" y="2248397"/>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53"/>
            <p:cNvSpPr/>
            <p:nvPr/>
          </p:nvSpPr>
          <p:spPr>
            <a:xfrm>
              <a:off x="16345733"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53"/>
            <p:cNvSpPr/>
            <p:nvPr/>
          </p:nvSpPr>
          <p:spPr>
            <a:xfrm>
              <a:off x="16993745"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53"/>
            <p:cNvSpPr/>
            <p:nvPr/>
          </p:nvSpPr>
          <p:spPr>
            <a:xfrm>
              <a:off x="16182573"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53"/>
            <p:cNvSpPr/>
            <p:nvPr/>
          </p:nvSpPr>
          <p:spPr>
            <a:xfrm>
              <a:off x="17583938"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53"/>
            <p:cNvSpPr/>
            <p:nvPr/>
          </p:nvSpPr>
          <p:spPr>
            <a:xfrm>
              <a:off x="16725037" y="1648322"/>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53"/>
            <p:cNvSpPr/>
            <p:nvPr/>
          </p:nvSpPr>
          <p:spPr>
            <a:xfrm>
              <a:off x="16667426" y="169163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53"/>
            <p:cNvSpPr/>
            <p:nvPr/>
          </p:nvSpPr>
          <p:spPr>
            <a:xfrm>
              <a:off x="17641548"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53"/>
            <p:cNvSpPr/>
            <p:nvPr/>
          </p:nvSpPr>
          <p:spPr>
            <a:xfrm>
              <a:off x="17747097" y="92377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53"/>
            <p:cNvSpPr/>
            <p:nvPr/>
          </p:nvSpPr>
          <p:spPr>
            <a:xfrm>
              <a:off x="16235347"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53"/>
            <p:cNvSpPr/>
            <p:nvPr/>
          </p:nvSpPr>
          <p:spPr>
            <a:xfrm>
              <a:off x="16777811" y="169163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53"/>
            <p:cNvSpPr/>
            <p:nvPr/>
          </p:nvSpPr>
          <p:spPr>
            <a:xfrm>
              <a:off x="16182573"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53"/>
            <p:cNvSpPr/>
            <p:nvPr/>
          </p:nvSpPr>
          <p:spPr>
            <a:xfrm>
              <a:off x="16033921"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53"/>
            <p:cNvSpPr/>
            <p:nvPr/>
          </p:nvSpPr>
          <p:spPr>
            <a:xfrm>
              <a:off x="17315229" y="1264392"/>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53"/>
            <p:cNvSpPr/>
            <p:nvPr/>
          </p:nvSpPr>
          <p:spPr>
            <a:xfrm>
              <a:off x="17857482" y="875836"/>
              <a:ext cx="210" cy="4836"/>
            </a:xfrm>
            <a:custGeom>
              <a:avLst/>
              <a:gdLst/>
              <a:ahLst/>
              <a:cxnLst/>
              <a:rect l="l" t="t" r="r" b="b"/>
              <a:pathLst>
                <a:path w="1" h="23" extrusionOk="0">
                  <a:moveTo>
                    <a:pt x="1" y="23"/>
                  </a:moveTo>
                  <a:lnTo>
                    <a:pt x="1" y="23"/>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53"/>
            <p:cNvSpPr/>
            <p:nvPr/>
          </p:nvSpPr>
          <p:spPr>
            <a:xfrm>
              <a:off x="16398507" y="1993985"/>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53"/>
            <p:cNvSpPr/>
            <p:nvPr/>
          </p:nvSpPr>
          <p:spPr>
            <a:xfrm>
              <a:off x="17694323"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53"/>
            <p:cNvSpPr/>
            <p:nvPr/>
          </p:nvSpPr>
          <p:spPr>
            <a:xfrm>
              <a:off x="16614652"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53"/>
            <p:cNvSpPr/>
            <p:nvPr/>
          </p:nvSpPr>
          <p:spPr>
            <a:xfrm>
              <a:off x="16725037" y="1734738"/>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53"/>
            <p:cNvSpPr/>
            <p:nvPr/>
          </p:nvSpPr>
          <p:spPr>
            <a:xfrm>
              <a:off x="17531163" y="109177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53"/>
            <p:cNvSpPr/>
            <p:nvPr/>
          </p:nvSpPr>
          <p:spPr>
            <a:xfrm>
              <a:off x="17368003"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53"/>
            <p:cNvSpPr/>
            <p:nvPr/>
          </p:nvSpPr>
          <p:spPr>
            <a:xfrm>
              <a:off x="16451492" y="1950672"/>
              <a:ext cx="57610" cy="43523"/>
            </a:xfrm>
            <a:custGeom>
              <a:avLst/>
              <a:gdLst/>
              <a:ahLst/>
              <a:cxnLst/>
              <a:rect l="l" t="t" r="r" b="b"/>
              <a:pathLst>
                <a:path w="274"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53"/>
            <p:cNvSpPr/>
            <p:nvPr/>
          </p:nvSpPr>
          <p:spPr>
            <a:xfrm>
              <a:off x="17099295" y="1437223"/>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53"/>
            <p:cNvSpPr/>
            <p:nvPr/>
          </p:nvSpPr>
          <p:spPr>
            <a:xfrm>
              <a:off x="16508892" y="1907569"/>
              <a:ext cx="53195" cy="43313"/>
            </a:xfrm>
            <a:custGeom>
              <a:avLst/>
              <a:gdLst/>
              <a:ahLst/>
              <a:cxnLst/>
              <a:rect l="l" t="t" r="r" b="b"/>
              <a:pathLst>
                <a:path w="253"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53"/>
            <p:cNvSpPr/>
            <p:nvPr/>
          </p:nvSpPr>
          <p:spPr>
            <a:xfrm>
              <a:off x="16993745"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53"/>
            <p:cNvSpPr/>
            <p:nvPr/>
          </p:nvSpPr>
          <p:spPr>
            <a:xfrm>
              <a:off x="16077024" y="2248397"/>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53"/>
            <p:cNvSpPr/>
            <p:nvPr/>
          </p:nvSpPr>
          <p:spPr>
            <a:xfrm>
              <a:off x="17262454"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53"/>
            <p:cNvSpPr/>
            <p:nvPr/>
          </p:nvSpPr>
          <p:spPr>
            <a:xfrm>
              <a:off x="16830586"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53"/>
            <p:cNvSpPr/>
            <p:nvPr/>
          </p:nvSpPr>
          <p:spPr>
            <a:xfrm>
              <a:off x="16883360" y="1605219"/>
              <a:ext cx="57820" cy="43313"/>
            </a:xfrm>
            <a:custGeom>
              <a:avLst/>
              <a:gdLst/>
              <a:ahLst/>
              <a:cxnLst/>
              <a:rect l="l" t="t" r="r" b="b"/>
              <a:pathLst>
                <a:path w="275"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53"/>
            <p:cNvSpPr/>
            <p:nvPr/>
          </p:nvSpPr>
          <p:spPr>
            <a:xfrm>
              <a:off x="16667426" y="1778051"/>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53"/>
            <p:cNvSpPr/>
            <p:nvPr/>
          </p:nvSpPr>
          <p:spPr>
            <a:xfrm>
              <a:off x="16129798"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53"/>
            <p:cNvSpPr/>
            <p:nvPr/>
          </p:nvSpPr>
          <p:spPr>
            <a:xfrm>
              <a:off x="17583938"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53"/>
            <p:cNvSpPr/>
            <p:nvPr/>
          </p:nvSpPr>
          <p:spPr>
            <a:xfrm>
              <a:off x="17152069" y="1394121"/>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53"/>
            <p:cNvSpPr/>
            <p:nvPr/>
          </p:nvSpPr>
          <p:spPr>
            <a:xfrm>
              <a:off x="17799872"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53"/>
            <p:cNvSpPr/>
            <p:nvPr/>
          </p:nvSpPr>
          <p:spPr>
            <a:xfrm>
              <a:off x="17209680" y="1350808"/>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53"/>
            <p:cNvSpPr/>
            <p:nvPr/>
          </p:nvSpPr>
          <p:spPr>
            <a:xfrm>
              <a:off x="17046520"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53"/>
            <p:cNvSpPr/>
            <p:nvPr/>
          </p:nvSpPr>
          <p:spPr>
            <a:xfrm>
              <a:off x="16345733" y="2037088"/>
              <a:ext cx="52984" cy="38687"/>
            </a:xfrm>
            <a:custGeom>
              <a:avLst/>
              <a:gdLst/>
              <a:ahLst/>
              <a:cxnLst/>
              <a:rect l="l" t="t" r="r" b="b"/>
              <a:pathLst>
                <a:path w="252" h="184" extrusionOk="0">
                  <a:moveTo>
                    <a:pt x="252" y="1"/>
                  </a:moveTo>
                  <a:lnTo>
                    <a:pt x="1" y="183"/>
                  </a:ln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53"/>
            <p:cNvSpPr/>
            <p:nvPr/>
          </p:nvSpPr>
          <p:spPr>
            <a:xfrm>
              <a:off x="16561877"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53"/>
            <p:cNvSpPr/>
            <p:nvPr/>
          </p:nvSpPr>
          <p:spPr>
            <a:xfrm>
              <a:off x="16292958"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53"/>
            <p:cNvSpPr/>
            <p:nvPr/>
          </p:nvSpPr>
          <p:spPr>
            <a:xfrm>
              <a:off x="16940971" y="1562116"/>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53"/>
            <p:cNvSpPr/>
            <p:nvPr/>
          </p:nvSpPr>
          <p:spPr>
            <a:xfrm>
              <a:off x="17478389"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53"/>
            <p:cNvSpPr/>
            <p:nvPr/>
          </p:nvSpPr>
          <p:spPr>
            <a:xfrm>
              <a:off x="17425614"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53"/>
            <p:cNvSpPr/>
            <p:nvPr/>
          </p:nvSpPr>
          <p:spPr>
            <a:xfrm>
              <a:off x="17478389" y="1221289"/>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53"/>
            <p:cNvSpPr/>
            <p:nvPr/>
          </p:nvSpPr>
          <p:spPr>
            <a:xfrm>
              <a:off x="16398507" y="2075565"/>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53"/>
            <p:cNvSpPr/>
            <p:nvPr/>
          </p:nvSpPr>
          <p:spPr>
            <a:xfrm>
              <a:off x="17694323"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53"/>
            <p:cNvSpPr/>
            <p:nvPr/>
          </p:nvSpPr>
          <p:spPr>
            <a:xfrm>
              <a:off x="16144306"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53"/>
            <p:cNvSpPr/>
            <p:nvPr/>
          </p:nvSpPr>
          <p:spPr>
            <a:xfrm>
              <a:off x="17262454"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53"/>
            <p:cNvSpPr/>
            <p:nvPr/>
          </p:nvSpPr>
          <p:spPr>
            <a:xfrm>
              <a:off x="17747097" y="1010191"/>
              <a:ext cx="52984" cy="38477"/>
            </a:xfrm>
            <a:custGeom>
              <a:avLst/>
              <a:gdLst/>
              <a:ahLst/>
              <a:cxnLst/>
              <a:rect l="l" t="t" r="r" b="b"/>
              <a:pathLst>
                <a:path w="252" h="183"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53"/>
            <p:cNvSpPr/>
            <p:nvPr/>
          </p:nvSpPr>
          <p:spPr>
            <a:xfrm>
              <a:off x="16561877"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53"/>
            <p:cNvSpPr/>
            <p:nvPr/>
          </p:nvSpPr>
          <p:spPr>
            <a:xfrm>
              <a:off x="17583938"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53"/>
            <p:cNvSpPr/>
            <p:nvPr/>
          </p:nvSpPr>
          <p:spPr>
            <a:xfrm>
              <a:off x="17425614"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53"/>
            <p:cNvSpPr/>
            <p:nvPr/>
          </p:nvSpPr>
          <p:spPr>
            <a:xfrm>
              <a:off x="17209680" y="1437223"/>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53"/>
            <p:cNvSpPr/>
            <p:nvPr/>
          </p:nvSpPr>
          <p:spPr>
            <a:xfrm>
              <a:off x="17315229" y="1350808"/>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53"/>
            <p:cNvSpPr/>
            <p:nvPr/>
          </p:nvSpPr>
          <p:spPr>
            <a:xfrm>
              <a:off x="16345733" y="2118668"/>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53"/>
            <p:cNvSpPr/>
            <p:nvPr/>
          </p:nvSpPr>
          <p:spPr>
            <a:xfrm>
              <a:off x="17641548"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53"/>
            <p:cNvSpPr/>
            <p:nvPr/>
          </p:nvSpPr>
          <p:spPr>
            <a:xfrm>
              <a:off x="16292958"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53"/>
            <p:cNvSpPr/>
            <p:nvPr/>
          </p:nvSpPr>
          <p:spPr>
            <a:xfrm>
              <a:off x="17857482" y="962042"/>
              <a:ext cx="210" cy="5046"/>
            </a:xfrm>
            <a:custGeom>
              <a:avLst/>
              <a:gdLst/>
              <a:ahLst/>
              <a:cxnLst/>
              <a:rect l="l" t="t" r="r" b="b"/>
              <a:pathLst>
                <a:path w="1" h="24" extrusionOk="0">
                  <a:moveTo>
                    <a:pt x="1" y="24"/>
                  </a:moveTo>
                  <a:lnTo>
                    <a:pt x="1" y="24"/>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53"/>
            <p:cNvSpPr/>
            <p:nvPr/>
          </p:nvSpPr>
          <p:spPr>
            <a:xfrm>
              <a:off x="16508892" y="1993985"/>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53"/>
            <p:cNvSpPr/>
            <p:nvPr/>
          </p:nvSpPr>
          <p:spPr>
            <a:xfrm>
              <a:off x="16993745" y="1605219"/>
              <a:ext cx="52984" cy="43313"/>
            </a:xfrm>
            <a:custGeom>
              <a:avLst/>
              <a:gdLst/>
              <a:ahLst/>
              <a:cxnLst/>
              <a:rect l="l" t="t" r="r" b="b"/>
              <a:pathLst>
                <a:path w="252" h="206"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53"/>
            <p:cNvSpPr/>
            <p:nvPr/>
          </p:nvSpPr>
          <p:spPr>
            <a:xfrm>
              <a:off x="16451492" y="2037088"/>
              <a:ext cx="57610" cy="38687"/>
            </a:xfrm>
            <a:custGeom>
              <a:avLst/>
              <a:gdLst/>
              <a:ahLst/>
              <a:cxnLst/>
              <a:rect l="l" t="t" r="r" b="b"/>
              <a:pathLst>
                <a:path w="274"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53"/>
            <p:cNvSpPr/>
            <p:nvPr/>
          </p:nvSpPr>
          <p:spPr>
            <a:xfrm>
              <a:off x="17046520"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53"/>
            <p:cNvSpPr/>
            <p:nvPr/>
          </p:nvSpPr>
          <p:spPr>
            <a:xfrm>
              <a:off x="17152069" y="148053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53"/>
            <p:cNvSpPr/>
            <p:nvPr/>
          </p:nvSpPr>
          <p:spPr>
            <a:xfrm>
              <a:off x="16235347"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53"/>
            <p:cNvSpPr/>
            <p:nvPr/>
          </p:nvSpPr>
          <p:spPr>
            <a:xfrm>
              <a:off x="17099295" y="1523639"/>
              <a:ext cx="52984" cy="38687"/>
            </a:xfrm>
            <a:custGeom>
              <a:avLst/>
              <a:gdLst/>
              <a:ahLst/>
              <a:cxnLst/>
              <a:rect l="l" t="t" r="r" b="b"/>
              <a:pathLst>
                <a:path w="252" h="184"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53"/>
            <p:cNvSpPr/>
            <p:nvPr/>
          </p:nvSpPr>
          <p:spPr>
            <a:xfrm>
              <a:off x="17531163" y="1178186"/>
              <a:ext cx="52984" cy="43313"/>
            </a:xfrm>
            <a:custGeom>
              <a:avLst/>
              <a:gdLst/>
              <a:ahLst/>
              <a:cxnLst/>
              <a:rect l="l" t="t" r="r" b="b"/>
              <a:pathLst>
                <a:path w="252" h="206" extrusionOk="0">
                  <a:moveTo>
                    <a:pt x="252" y="0"/>
                  </a:moveTo>
                  <a:lnTo>
                    <a:pt x="1" y="205"/>
                  </a:lnTo>
                  <a:lnTo>
                    <a:pt x="24"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53"/>
            <p:cNvSpPr/>
            <p:nvPr/>
          </p:nvSpPr>
          <p:spPr>
            <a:xfrm>
              <a:off x="16940971" y="1648322"/>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53"/>
            <p:cNvSpPr/>
            <p:nvPr/>
          </p:nvSpPr>
          <p:spPr>
            <a:xfrm>
              <a:off x="16614652"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53"/>
            <p:cNvSpPr/>
            <p:nvPr/>
          </p:nvSpPr>
          <p:spPr>
            <a:xfrm>
              <a:off x="17799872"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53"/>
            <p:cNvSpPr/>
            <p:nvPr/>
          </p:nvSpPr>
          <p:spPr>
            <a:xfrm>
              <a:off x="16667426" y="1864467"/>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53"/>
            <p:cNvSpPr/>
            <p:nvPr/>
          </p:nvSpPr>
          <p:spPr>
            <a:xfrm>
              <a:off x="17368003"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53"/>
            <p:cNvSpPr/>
            <p:nvPr/>
          </p:nvSpPr>
          <p:spPr>
            <a:xfrm>
              <a:off x="16830586"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53"/>
            <p:cNvSpPr/>
            <p:nvPr/>
          </p:nvSpPr>
          <p:spPr>
            <a:xfrm>
              <a:off x="16777811"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53"/>
            <p:cNvSpPr/>
            <p:nvPr/>
          </p:nvSpPr>
          <p:spPr>
            <a:xfrm>
              <a:off x="16182573"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53"/>
            <p:cNvSpPr/>
            <p:nvPr/>
          </p:nvSpPr>
          <p:spPr>
            <a:xfrm>
              <a:off x="16883360" y="169163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53"/>
            <p:cNvSpPr/>
            <p:nvPr/>
          </p:nvSpPr>
          <p:spPr>
            <a:xfrm>
              <a:off x="16725037" y="1821154"/>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53"/>
            <p:cNvSpPr/>
            <p:nvPr/>
          </p:nvSpPr>
          <p:spPr>
            <a:xfrm>
              <a:off x="16249855"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53"/>
            <p:cNvSpPr/>
            <p:nvPr/>
          </p:nvSpPr>
          <p:spPr>
            <a:xfrm>
              <a:off x="17262454"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53"/>
            <p:cNvSpPr/>
            <p:nvPr/>
          </p:nvSpPr>
          <p:spPr>
            <a:xfrm>
              <a:off x="17478389"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53"/>
            <p:cNvSpPr/>
            <p:nvPr/>
          </p:nvSpPr>
          <p:spPr>
            <a:xfrm>
              <a:off x="17046520"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53"/>
            <p:cNvSpPr/>
            <p:nvPr/>
          </p:nvSpPr>
          <p:spPr>
            <a:xfrm>
              <a:off x="16292958"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53"/>
            <p:cNvSpPr/>
            <p:nvPr/>
          </p:nvSpPr>
          <p:spPr>
            <a:xfrm>
              <a:off x="17583938"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53"/>
            <p:cNvSpPr/>
            <p:nvPr/>
          </p:nvSpPr>
          <p:spPr>
            <a:xfrm>
              <a:off x="17152069" y="1562116"/>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53"/>
            <p:cNvSpPr/>
            <p:nvPr/>
          </p:nvSpPr>
          <p:spPr>
            <a:xfrm>
              <a:off x="17368003"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53"/>
            <p:cNvSpPr/>
            <p:nvPr/>
          </p:nvSpPr>
          <p:spPr>
            <a:xfrm>
              <a:off x="16993745" y="169163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53"/>
            <p:cNvSpPr/>
            <p:nvPr/>
          </p:nvSpPr>
          <p:spPr>
            <a:xfrm>
              <a:off x="17531163" y="1264392"/>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53"/>
            <p:cNvSpPr/>
            <p:nvPr/>
          </p:nvSpPr>
          <p:spPr>
            <a:xfrm>
              <a:off x="16345733" y="2205084"/>
              <a:ext cx="52984" cy="43523"/>
            </a:xfrm>
            <a:custGeom>
              <a:avLst/>
              <a:gdLst/>
              <a:ahLst/>
              <a:cxnLst/>
              <a:rect l="l" t="t" r="r" b="b"/>
              <a:pathLst>
                <a:path w="252" h="207"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53"/>
            <p:cNvSpPr/>
            <p:nvPr/>
          </p:nvSpPr>
          <p:spPr>
            <a:xfrm>
              <a:off x="16561877"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53"/>
            <p:cNvSpPr/>
            <p:nvPr/>
          </p:nvSpPr>
          <p:spPr>
            <a:xfrm>
              <a:off x="17425614"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53"/>
            <p:cNvSpPr/>
            <p:nvPr/>
          </p:nvSpPr>
          <p:spPr>
            <a:xfrm>
              <a:off x="17799872"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53"/>
            <p:cNvSpPr/>
            <p:nvPr/>
          </p:nvSpPr>
          <p:spPr>
            <a:xfrm>
              <a:off x="17641548"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53"/>
            <p:cNvSpPr/>
            <p:nvPr/>
          </p:nvSpPr>
          <p:spPr>
            <a:xfrm>
              <a:off x="16940971" y="1734738"/>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53"/>
            <p:cNvSpPr/>
            <p:nvPr/>
          </p:nvSpPr>
          <p:spPr>
            <a:xfrm>
              <a:off x="16398507" y="2161981"/>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53"/>
            <p:cNvSpPr/>
            <p:nvPr/>
          </p:nvSpPr>
          <p:spPr>
            <a:xfrm>
              <a:off x="17099295" y="1605219"/>
              <a:ext cx="52984" cy="43313"/>
            </a:xfrm>
            <a:custGeom>
              <a:avLst/>
              <a:gdLst/>
              <a:ahLst/>
              <a:cxnLst/>
              <a:rect l="l" t="t" r="r" b="b"/>
              <a:pathLst>
                <a:path w="252" h="206"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53"/>
            <p:cNvSpPr/>
            <p:nvPr/>
          </p:nvSpPr>
          <p:spPr>
            <a:xfrm>
              <a:off x="16830586"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53"/>
            <p:cNvSpPr/>
            <p:nvPr/>
          </p:nvSpPr>
          <p:spPr>
            <a:xfrm>
              <a:off x="16508892" y="2075565"/>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53"/>
            <p:cNvSpPr/>
            <p:nvPr/>
          </p:nvSpPr>
          <p:spPr>
            <a:xfrm>
              <a:off x="17694323"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53"/>
            <p:cNvSpPr/>
            <p:nvPr/>
          </p:nvSpPr>
          <p:spPr>
            <a:xfrm>
              <a:off x="16614652"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53"/>
            <p:cNvSpPr/>
            <p:nvPr/>
          </p:nvSpPr>
          <p:spPr>
            <a:xfrm>
              <a:off x="16667426" y="1950672"/>
              <a:ext cx="57820" cy="43523"/>
            </a:xfrm>
            <a:custGeom>
              <a:avLst/>
              <a:gdLst/>
              <a:ahLst/>
              <a:cxnLst/>
              <a:rect l="l" t="t" r="r" b="b"/>
              <a:pathLst>
                <a:path w="275"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53"/>
            <p:cNvSpPr/>
            <p:nvPr/>
          </p:nvSpPr>
          <p:spPr>
            <a:xfrm>
              <a:off x="17209680" y="1523639"/>
              <a:ext cx="52984" cy="38687"/>
            </a:xfrm>
            <a:custGeom>
              <a:avLst/>
              <a:gdLst/>
              <a:ahLst/>
              <a:cxnLst/>
              <a:rect l="l" t="t" r="r" b="b"/>
              <a:pathLst>
                <a:path w="252" h="184"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53"/>
            <p:cNvSpPr/>
            <p:nvPr/>
          </p:nvSpPr>
          <p:spPr>
            <a:xfrm>
              <a:off x="17315229" y="1437223"/>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53"/>
            <p:cNvSpPr/>
            <p:nvPr/>
          </p:nvSpPr>
          <p:spPr>
            <a:xfrm>
              <a:off x="16725037" y="1907569"/>
              <a:ext cx="52984" cy="43313"/>
            </a:xfrm>
            <a:custGeom>
              <a:avLst/>
              <a:gdLst/>
              <a:ahLst/>
              <a:cxnLst/>
              <a:rect l="l" t="t" r="r" b="b"/>
              <a:pathLst>
                <a:path w="252" h="206"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53"/>
            <p:cNvSpPr/>
            <p:nvPr/>
          </p:nvSpPr>
          <p:spPr>
            <a:xfrm>
              <a:off x="16883360" y="1778051"/>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53"/>
            <p:cNvSpPr/>
            <p:nvPr/>
          </p:nvSpPr>
          <p:spPr>
            <a:xfrm>
              <a:off x="16777811"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53"/>
            <p:cNvSpPr/>
            <p:nvPr/>
          </p:nvSpPr>
          <p:spPr>
            <a:xfrm>
              <a:off x="16451492" y="2118668"/>
              <a:ext cx="57610" cy="43523"/>
            </a:xfrm>
            <a:custGeom>
              <a:avLst/>
              <a:gdLst/>
              <a:ahLst/>
              <a:cxnLst/>
              <a:rect l="l" t="t" r="r" b="b"/>
              <a:pathLst>
                <a:path w="274"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53"/>
            <p:cNvSpPr/>
            <p:nvPr/>
          </p:nvSpPr>
          <p:spPr>
            <a:xfrm>
              <a:off x="17857482" y="1048457"/>
              <a:ext cx="210" cy="210"/>
            </a:xfrm>
            <a:custGeom>
              <a:avLst/>
              <a:gdLst/>
              <a:ahLst/>
              <a:cxnLst/>
              <a:rect l="l" t="t" r="r" b="b"/>
              <a:pathLst>
                <a:path w="1" h="1" extrusionOk="0">
                  <a:moveTo>
                    <a:pt x="1" y="1"/>
                  </a:moveTo>
                  <a:lnTo>
                    <a:pt x="1" y="1"/>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53"/>
            <p:cNvSpPr/>
            <p:nvPr/>
          </p:nvSpPr>
          <p:spPr>
            <a:xfrm>
              <a:off x="17747097" y="109177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53"/>
            <p:cNvSpPr/>
            <p:nvPr/>
          </p:nvSpPr>
          <p:spPr>
            <a:xfrm>
              <a:off x="16830586"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53"/>
            <p:cNvSpPr/>
            <p:nvPr/>
          </p:nvSpPr>
          <p:spPr>
            <a:xfrm>
              <a:off x="16883360" y="1864467"/>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53"/>
            <p:cNvSpPr/>
            <p:nvPr/>
          </p:nvSpPr>
          <p:spPr>
            <a:xfrm>
              <a:off x="16508892" y="2161981"/>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53"/>
            <p:cNvSpPr/>
            <p:nvPr/>
          </p:nvSpPr>
          <p:spPr>
            <a:xfrm>
              <a:off x="17099295" y="1691635"/>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53"/>
            <p:cNvSpPr/>
            <p:nvPr/>
          </p:nvSpPr>
          <p:spPr>
            <a:xfrm>
              <a:off x="16667426" y="2037088"/>
              <a:ext cx="57820" cy="38687"/>
            </a:xfrm>
            <a:custGeom>
              <a:avLst/>
              <a:gdLst/>
              <a:ahLst/>
              <a:cxnLst/>
              <a:rect l="l" t="t" r="r" b="b"/>
              <a:pathLst>
                <a:path w="275"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53"/>
            <p:cNvSpPr/>
            <p:nvPr/>
          </p:nvSpPr>
          <p:spPr>
            <a:xfrm>
              <a:off x="16725037" y="199398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53"/>
            <p:cNvSpPr/>
            <p:nvPr/>
          </p:nvSpPr>
          <p:spPr>
            <a:xfrm>
              <a:off x="16940971" y="1821154"/>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53"/>
            <p:cNvSpPr/>
            <p:nvPr/>
          </p:nvSpPr>
          <p:spPr>
            <a:xfrm>
              <a:off x="16777811"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53"/>
            <p:cNvSpPr/>
            <p:nvPr/>
          </p:nvSpPr>
          <p:spPr>
            <a:xfrm>
              <a:off x="17152069" y="1648322"/>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53"/>
            <p:cNvSpPr/>
            <p:nvPr/>
          </p:nvSpPr>
          <p:spPr>
            <a:xfrm>
              <a:off x="16614652"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53"/>
            <p:cNvSpPr/>
            <p:nvPr/>
          </p:nvSpPr>
          <p:spPr>
            <a:xfrm>
              <a:off x="16993745"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53"/>
            <p:cNvSpPr/>
            <p:nvPr/>
          </p:nvSpPr>
          <p:spPr>
            <a:xfrm>
              <a:off x="16360240"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53"/>
            <p:cNvSpPr/>
            <p:nvPr/>
          </p:nvSpPr>
          <p:spPr>
            <a:xfrm>
              <a:off x="17046520"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53"/>
            <p:cNvSpPr/>
            <p:nvPr/>
          </p:nvSpPr>
          <p:spPr>
            <a:xfrm>
              <a:off x="17583938"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53"/>
            <p:cNvSpPr/>
            <p:nvPr/>
          </p:nvSpPr>
          <p:spPr>
            <a:xfrm>
              <a:off x="16561877" y="211866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53"/>
            <p:cNvSpPr/>
            <p:nvPr/>
          </p:nvSpPr>
          <p:spPr>
            <a:xfrm>
              <a:off x="17315229" y="1523639"/>
              <a:ext cx="52984" cy="38687"/>
            </a:xfrm>
            <a:custGeom>
              <a:avLst/>
              <a:gdLst/>
              <a:ahLst/>
              <a:cxnLst/>
              <a:rect l="l" t="t" r="r" b="b"/>
              <a:pathLst>
                <a:path w="252" h="184"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53"/>
            <p:cNvSpPr/>
            <p:nvPr/>
          </p:nvSpPr>
          <p:spPr>
            <a:xfrm>
              <a:off x="17641548"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53"/>
            <p:cNvSpPr/>
            <p:nvPr/>
          </p:nvSpPr>
          <p:spPr>
            <a:xfrm>
              <a:off x="17425614"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53"/>
            <p:cNvSpPr/>
            <p:nvPr/>
          </p:nvSpPr>
          <p:spPr>
            <a:xfrm>
              <a:off x="17209680" y="1605219"/>
              <a:ext cx="52984" cy="43313"/>
            </a:xfrm>
            <a:custGeom>
              <a:avLst/>
              <a:gdLst/>
              <a:ahLst/>
              <a:cxnLst/>
              <a:rect l="l" t="t" r="r" b="b"/>
              <a:pathLst>
                <a:path w="252" h="206" extrusionOk="0">
                  <a:moveTo>
                    <a:pt x="229" y="1"/>
                  </a:moveTo>
                  <a:lnTo>
                    <a:pt x="0" y="206"/>
                  </a:ln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53"/>
            <p:cNvSpPr/>
            <p:nvPr/>
          </p:nvSpPr>
          <p:spPr>
            <a:xfrm>
              <a:off x="17857482" y="1130037"/>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53"/>
            <p:cNvSpPr/>
            <p:nvPr/>
          </p:nvSpPr>
          <p:spPr>
            <a:xfrm>
              <a:off x="17747097" y="1178186"/>
              <a:ext cx="52984" cy="43313"/>
            </a:xfrm>
            <a:custGeom>
              <a:avLst/>
              <a:gdLst/>
              <a:ahLst/>
              <a:cxnLst/>
              <a:rect l="l" t="t" r="r" b="b"/>
              <a:pathLst>
                <a:path w="252" h="206" extrusionOk="0">
                  <a:moveTo>
                    <a:pt x="252" y="0"/>
                  </a:moveTo>
                  <a:lnTo>
                    <a:pt x="1" y="205"/>
                  </a:lnTo>
                  <a:lnTo>
                    <a:pt x="24"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53"/>
            <p:cNvSpPr/>
            <p:nvPr/>
          </p:nvSpPr>
          <p:spPr>
            <a:xfrm>
              <a:off x="17478389"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53"/>
            <p:cNvSpPr/>
            <p:nvPr/>
          </p:nvSpPr>
          <p:spPr>
            <a:xfrm>
              <a:off x="17531163" y="135080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53"/>
            <p:cNvSpPr/>
            <p:nvPr/>
          </p:nvSpPr>
          <p:spPr>
            <a:xfrm>
              <a:off x="17262454"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53"/>
            <p:cNvSpPr/>
            <p:nvPr/>
          </p:nvSpPr>
          <p:spPr>
            <a:xfrm>
              <a:off x="17799872"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53"/>
            <p:cNvSpPr/>
            <p:nvPr/>
          </p:nvSpPr>
          <p:spPr>
            <a:xfrm>
              <a:off x="17368003"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53"/>
            <p:cNvSpPr/>
            <p:nvPr/>
          </p:nvSpPr>
          <p:spPr>
            <a:xfrm>
              <a:off x="16451492" y="2205084"/>
              <a:ext cx="57610" cy="43523"/>
            </a:xfrm>
            <a:custGeom>
              <a:avLst/>
              <a:gdLst/>
              <a:ahLst/>
              <a:cxnLst/>
              <a:rect l="l" t="t" r="r" b="b"/>
              <a:pathLst>
                <a:path w="274"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53"/>
            <p:cNvSpPr/>
            <p:nvPr/>
          </p:nvSpPr>
          <p:spPr>
            <a:xfrm>
              <a:off x="17694323"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53"/>
            <p:cNvSpPr/>
            <p:nvPr/>
          </p:nvSpPr>
          <p:spPr>
            <a:xfrm>
              <a:off x="16398507" y="2248397"/>
              <a:ext cx="53195" cy="43313"/>
            </a:xfrm>
            <a:custGeom>
              <a:avLst/>
              <a:gdLst/>
              <a:ahLst/>
              <a:cxnLst/>
              <a:rect l="l" t="t" r="r" b="b"/>
              <a:pathLst>
                <a:path w="253"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53"/>
            <p:cNvSpPr/>
            <p:nvPr/>
          </p:nvSpPr>
          <p:spPr>
            <a:xfrm>
              <a:off x="17531163" y="1437223"/>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53"/>
            <p:cNvSpPr/>
            <p:nvPr/>
          </p:nvSpPr>
          <p:spPr>
            <a:xfrm>
              <a:off x="16940971" y="1907569"/>
              <a:ext cx="52984" cy="43313"/>
            </a:xfrm>
            <a:custGeom>
              <a:avLst/>
              <a:gdLst/>
              <a:ahLst/>
              <a:cxnLst/>
              <a:rect l="l" t="t" r="r" b="b"/>
              <a:pathLst>
                <a:path w="252" h="206"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53"/>
            <p:cNvSpPr/>
            <p:nvPr/>
          </p:nvSpPr>
          <p:spPr>
            <a:xfrm>
              <a:off x="17099295" y="1778051"/>
              <a:ext cx="52984" cy="43313"/>
            </a:xfrm>
            <a:custGeom>
              <a:avLst/>
              <a:gdLst/>
              <a:ahLst/>
              <a:cxnLst/>
              <a:rect l="l" t="t" r="r" b="b"/>
              <a:pathLst>
                <a:path w="252" h="206" extrusionOk="0">
                  <a:moveTo>
                    <a:pt x="252" y="0"/>
                  </a:moveTo>
                  <a:lnTo>
                    <a:pt x="0"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53"/>
            <p:cNvSpPr/>
            <p:nvPr/>
          </p:nvSpPr>
          <p:spPr>
            <a:xfrm>
              <a:off x="16561877"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53"/>
            <p:cNvSpPr/>
            <p:nvPr/>
          </p:nvSpPr>
          <p:spPr>
            <a:xfrm>
              <a:off x="16725037" y="207556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53"/>
            <p:cNvSpPr/>
            <p:nvPr/>
          </p:nvSpPr>
          <p:spPr>
            <a:xfrm>
              <a:off x="17368003"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53"/>
            <p:cNvSpPr/>
            <p:nvPr/>
          </p:nvSpPr>
          <p:spPr>
            <a:xfrm>
              <a:off x="16465789" y="2291499"/>
              <a:ext cx="43313" cy="29016"/>
            </a:xfrm>
            <a:custGeom>
              <a:avLst/>
              <a:gdLst/>
              <a:ahLst/>
              <a:cxnLst/>
              <a:rect l="l" t="t" r="r" b="b"/>
              <a:pathLst>
                <a:path w="206"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53"/>
            <p:cNvSpPr/>
            <p:nvPr/>
          </p:nvSpPr>
          <p:spPr>
            <a:xfrm>
              <a:off x="17694323"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53"/>
            <p:cNvSpPr/>
            <p:nvPr/>
          </p:nvSpPr>
          <p:spPr>
            <a:xfrm>
              <a:off x="17209680" y="1691635"/>
              <a:ext cx="52984" cy="43313"/>
            </a:xfrm>
            <a:custGeom>
              <a:avLst/>
              <a:gdLst/>
              <a:ahLst/>
              <a:cxnLst/>
              <a:rect l="l" t="t" r="r" b="b"/>
              <a:pathLst>
                <a:path w="252" h="206" extrusionOk="0">
                  <a:moveTo>
                    <a:pt x="229" y="0"/>
                  </a:moveTo>
                  <a:lnTo>
                    <a:pt x="0" y="206"/>
                  </a:ln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53"/>
            <p:cNvSpPr/>
            <p:nvPr/>
          </p:nvSpPr>
          <p:spPr>
            <a:xfrm>
              <a:off x="16667426" y="211866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53"/>
            <p:cNvSpPr/>
            <p:nvPr/>
          </p:nvSpPr>
          <p:spPr>
            <a:xfrm>
              <a:off x="17583938"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53"/>
            <p:cNvSpPr/>
            <p:nvPr/>
          </p:nvSpPr>
          <p:spPr>
            <a:xfrm>
              <a:off x="17315229" y="1605219"/>
              <a:ext cx="52984" cy="43313"/>
            </a:xfrm>
            <a:custGeom>
              <a:avLst/>
              <a:gdLst/>
              <a:ahLst/>
              <a:cxnLst/>
              <a:rect l="l" t="t" r="r" b="b"/>
              <a:pathLst>
                <a:path w="252" h="206"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53"/>
            <p:cNvSpPr/>
            <p:nvPr/>
          </p:nvSpPr>
          <p:spPr>
            <a:xfrm>
              <a:off x="16883360" y="1950672"/>
              <a:ext cx="57820" cy="43523"/>
            </a:xfrm>
            <a:custGeom>
              <a:avLst/>
              <a:gdLst/>
              <a:ahLst/>
              <a:cxnLst/>
              <a:rect l="l" t="t" r="r" b="b"/>
              <a:pathLst>
                <a:path w="275"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53"/>
            <p:cNvSpPr/>
            <p:nvPr/>
          </p:nvSpPr>
          <p:spPr>
            <a:xfrm>
              <a:off x="17478389"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53"/>
            <p:cNvSpPr/>
            <p:nvPr/>
          </p:nvSpPr>
          <p:spPr>
            <a:xfrm>
              <a:off x="17262454"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53"/>
            <p:cNvSpPr/>
            <p:nvPr/>
          </p:nvSpPr>
          <p:spPr>
            <a:xfrm>
              <a:off x="16614652"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53"/>
            <p:cNvSpPr/>
            <p:nvPr/>
          </p:nvSpPr>
          <p:spPr>
            <a:xfrm>
              <a:off x="16993745"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53"/>
            <p:cNvSpPr/>
            <p:nvPr/>
          </p:nvSpPr>
          <p:spPr>
            <a:xfrm>
              <a:off x="17152069" y="1734738"/>
              <a:ext cx="57820" cy="43523"/>
            </a:xfrm>
            <a:custGeom>
              <a:avLst/>
              <a:gdLst/>
              <a:ahLst/>
              <a:cxnLst/>
              <a:rect l="l" t="t" r="r" b="b"/>
              <a:pathLst>
                <a:path w="275" h="207" extrusionOk="0">
                  <a:moveTo>
                    <a:pt x="252" y="1"/>
                  </a:moveTo>
                  <a:lnTo>
                    <a:pt x="1"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53"/>
            <p:cNvSpPr/>
            <p:nvPr/>
          </p:nvSpPr>
          <p:spPr>
            <a:xfrm>
              <a:off x="17425614"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53"/>
            <p:cNvSpPr/>
            <p:nvPr/>
          </p:nvSpPr>
          <p:spPr>
            <a:xfrm>
              <a:off x="16777811"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53"/>
            <p:cNvSpPr/>
            <p:nvPr/>
          </p:nvSpPr>
          <p:spPr>
            <a:xfrm>
              <a:off x="17857482" y="1216453"/>
              <a:ext cx="210" cy="5046"/>
            </a:xfrm>
            <a:custGeom>
              <a:avLst/>
              <a:gdLst/>
              <a:ahLst/>
              <a:cxnLst/>
              <a:rect l="l" t="t" r="r" b="b"/>
              <a:pathLst>
                <a:path w="1" h="24" extrusionOk="0">
                  <a:moveTo>
                    <a:pt x="1" y="23"/>
                  </a:moveTo>
                  <a:lnTo>
                    <a:pt x="1" y="23"/>
                  </a:lnTo>
                  <a:lnTo>
                    <a:pt x="1" y="1"/>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53"/>
            <p:cNvSpPr/>
            <p:nvPr/>
          </p:nvSpPr>
          <p:spPr>
            <a:xfrm>
              <a:off x="17641548"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53"/>
            <p:cNvSpPr/>
            <p:nvPr/>
          </p:nvSpPr>
          <p:spPr>
            <a:xfrm>
              <a:off x="17799872"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53"/>
            <p:cNvSpPr/>
            <p:nvPr/>
          </p:nvSpPr>
          <p:spPr>
            <a:xfrm>
              <a:off x="16508892" y="2248397"/>
              <a:ext cx="53195" cy="43313"/>
            </a:xfrm>
            <a:custGeom>
              <a:avLst/>
              <a:gdLst/>
              <a:ahLst/>
              <a:cxnLst/>
              <a:rect l="l" t="t" r="r" b="b"/>
              <a:pathLst>
                <a:path w="253"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53"/>
            <p:cNvSpPr/>
            <p:nvPr/>
          </p:nvSpPr>
          <p:spPr>
            <a:xfrm>
              <a:off x="16830586"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53"/>
            <p:cNvSpPr/>
            <p:nvPr/>
          </p:nvSpPr>
          <p:spPr>
            <a:xfrm>
              <a:off x="17046520"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53"/>
            <p:cNvSpPr/>
            <p:nvPr/>
          </p:nvSpPr>
          <p:spPr>
            <a:xfrm>
              <a:off x="17747097" y="1264392"/>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53"/>
            <p:cNvSpPr/>
            <p:nvPr/>
          </p:nvSpPr>
          <p:spPr>
            <a:xfrm>
              <a:off x="16830586"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53"/>
            <p:cNvSpPr/>
            <p:nvPr/>
          </p:nvSpPr>
          <p:spPr>
            <a:xfrm>
              <a:off x="17209680" y="1778051"/>
              <a:ext cx="52984" cy="43313"/>
            </a:xfrm>
            <a:custGeom>
              <a:avLst/>
              <a:gdLst/>
              <a:ahLst/>
              <a:cxnLst/>
              <a:rect l="l" t="t" r="r" b="b"/>
              <a:pathLst>
                <a:path w="252" h="206" extrusionOk="0">
                  <a:moveTo>
                    <a:pt x="229" y="0"/>
                  </a:moveTo>
                  <a:lnTo>
                    <a:pt x="0" y="206"/>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53"/>
            <p:cNvSpPr/>
            <p:nvPr/>
          </p:nvSpPr>
          <p:spPr>
            <a:xfrm>
              <a:off x="17531163" y="1523639"/>
              <a:ext cx="52984" cy="38687"/>
            </a:xfrm>
            <a:custGeom>
              <a:avLst/>
              <a:gdLst/>
              <a:ahLst/>
              <a:cxnLst/>
              <a:rect l="l" t="t" r="r" b="b"/>
              <a:pathLst>
                <a:path w="252" h="184"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53"/>
            <p:cNvSpPr/>
            <p:nvPr/>
          </p:nvSpPr>
          <p:spPr>
            <a:xfrm>
              <a:off x="17478389"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53"/>
            <p:cNvSpPr/>
            <p:nvPr/>
          </p:nvSpPr>
          <p:spPr>
            <a:xfrm>
              <a:off x="16667426" y="2205084"/>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53"/>
            <p:cNvSpPr/>
            <p:nvPr/>
          </p:nvSpPr>
          <p:spPr>
            <a:xfrm>
              <a:off x="16940971" y="199398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53"/>
            <p:cNvSpPr/>
            <p:nvPr/>
          </p:nvSpPr>
          <p:spPr>
            <a:xfrm>
              <a:off x="17747097" y="135080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53"/>
            <p:cNvSpPr/>
            <p:nvPr/>
          </p:nvSpPr>
          <p:spPr>
            <a:xfrm>
              <a:off x="17152069" y="1821154"/>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53"/>
            <p:cNvSpPr/>
            <p:nvPr/>
          </p:nvSpPr>
          <p:spPr>
            <a:xfrm>
              <a:off x="16883360" y="2037088"/>
              <a:ext cx="57820" cy="38687"/>
            </a:xfrm>
            <a:custGeom>
              <a:avLst/>
              <a:gdLst/>
              <a:ahLst/>
              <a:cxnLst/>
              <a:rect l="l" t="t" r="r" b="b"/>
              <a:pathLst>
                <a:path w="275"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53"/>
            <p:cNvSpPr/>
            <p:nvPr/>
          </p:nvSpPr>
          <p:spPr>
            <a:xfrm>
              <a:off x="17315229" y="1691635"/>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53"/>
            <p:cNvSpPr/>
            <p:nvPr/>
          </p:nvSpPr>
          <p:spPr>
            <a:xfrm>
              <a:off x="17425614"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53"/>
            <p:cNvSpPr/>
            <p:nvPr/>
          </p:nvSpPr>
          <p:spPr>
            <a:xfrm>
              <a:off x="16576175"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53"/>
            <p:cNvSpPr/>
            <p:nvPr/>
          </p:nvSpPr>
          <p:spPr>
            <a:xfrm>
              <a:off x="17799872"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53"/>
            <p:cNvSpPr/>
            <p:nvPr/>
          </p:nvSpPr>
          <p:spPr>
            <a:xfrm>
              <a:off x="17583938"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53"/>
            <p:cNvSpPr/>
            <p:nvPr/>
          </p:nvSpPr>
          <p:spPr>
            <a:xfrm>
              <a:off x="17046520"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53"/>
            <p:cNvSpPr/>
            <p:nvPr/>
          </p:nvSpPr>
          <p:spPr>
            <a:xfrm>
              <a:off x="17694323"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53"/>
            <p:cNvSpPr/>
            <p:nvPr/>
          </p:nvSpPr>
          <p:spPr>
            <a:xfrm>
              <a:off x="17641548"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53"/>
            <p:cNvSpPr/>
            <p:nvPr/>
          </p:nvSpPr>
          <p:spPr>
            <a:xfrm>
              <a:off x="16777811" y="2118668"/>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53"/>
            <p:cNvSpPr/>
            <p:nvPr/>
          </p:nvSpPr>
          <p:spPr>
            <a:xfrm>
              <a:off x="16614652"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53"/>
            <p:cNvSpPr/>
            <p:nvPr/>
          </p:nvSpPr>
          <p:spPr>
            <a:xfrm>
              <a:off x="16993745"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53"/>
            <p:cNvSpPr/>
            <p:nvPr/>
          </p:nvSpPr>
          <p:spPr>
            <a:xfrm>
              <a:off x="16725037" y="2161981"/>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53"/>
            <p:cNvSpPr/>
            <p:nvPr/>
          </p:nvSpPr>
          <p:spPr>
            <a:xfrm>
              <a:off x="17368003"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53"/>
            <p:cNvSpPr/>
            <p:nvPr/>
          </p:nvSpPr>
          <p:spPr>
            <a:xfrm>
              <a:off x="17262454"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53"/>
            <p:cNvSpPr/>
            <p:nvPr/>
          </p:nvSpPr>
          <p:spPr>
            <a:xfrm>
              <a:off x="17857482" y="1302869"/>
              <a:ext cx="210" cy="5046"/>
            </a:xfrm>
            <a:custGeom>
              <a:avLst/>
              <a:gdLst/>
              <a:ahLst/>
              <a:cxnLst/>
              <a:rect l="l" t="t" r="r" b="b"/>
              <a:pathLst>
                <a:path w="1" h="24" extrusionOk="0">
                  <a:moveTo>
                    <a:pt x="1" y="23"/>
                  </a:moveTo>
                  <a:lnTo>
                    <a:pt x="1" y="23"/>
                  </a:lnTo>
                  <a:lnTo>
                    <a:pt x="1" y="1"/>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53"/>
            <p:cNvSpPr/>
            <p:nvPr/>
          </p:nvSpPr>
          <p:spPr>
            <a:xfrm>
              <a:off x="17099295" y="1864467"/>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53"/>
            <p:cNvSpPr/>
            <p:nvPr/>
          </p:nvSpPr>
          <p:spPr>
            <a:xfrm>
              <a:off x="16777811"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53"/>
            <p:cNvSpPr/>
            <p:nvPr/>
          </p:nvSpPr>
          <p:spPr>
            <a:xfrm>
              <a:off x="16993745"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53"/>
            <p:cNvSpPr/>
            <p:nvPr/>
          </p:nvSpPr>
          <p:spPr>
            <a:xfrm>
              <a:off x="17747097" y="1437223"/>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53"/>
            <p:cNvSpPr/>
            <p:nvPr/>
          </p:nvSpPr>
          <p:spPr>
            <a:xfrm>
              <a:off x="17857482" y="1389285"/>
              <a:ext cx="210" cy="5046"/>
            </a:xfrm>
            <a:custGeom>
              <a:avLst/>
              <a:gdLst/>
              <a:ahLst/>
              <a:cxnLst/>
              <a:rect l="l" t="t" r="r" b="b"/>
              <a:pathLst>
                <a:path w="1" h="24" extrusionOk="0">
                  <a:moveTo>
                    <a:pt x="1" y="23"/>
                  </a:moveTo>
                  <a:lnTo>
                    <a:pt x="1" y="23"/>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53"/>
            <p:cNvSpPr/>
            <p:nvPr/>
          </p:nvSpPr>
          <p:spPr>
            <a:xfrm>
              <a:off x="17315229" y="1778051"/>
              <a:ext cx="52984" cy="43313"/>
            </a:xfrm>
            <a:custGeom>
              <a:avLst/>
              <a:gdLst/>
              <a:ahLst/>
              <a:cxnLst/>
              <a:rect l="l" t="t" r="r" b="b"/>
              <a:pathLst>
                <a:path w="252" h="206" extrusionOk="0">
                  <a:moveTo>
                    <a:pt x="252" y="0"/>
                  </a:moveTo>
                  <a:lnTo>
                    <a:pt x="1"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53"/>
            <p:cNvSpPr/>
            <p:nvPr/>
          </p:nvSpPr>
          <p:spPr>
            <a:xfrm>
              <a:off x="17262454"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53"/>
            <p:cNvSpPr/>
            <p:nvPr/>
          </p:nvSpPr>
          <p:spPr>
            <a:xfrm>
              <a:off x="17531163" y="1605219"/>
              <a:ext cx="52984" cy="43313"/>
            </a:xfrm>
            <a:custGeom>
              <a:avLst/>
              <a:gdLst/>
              <a:ahLst/>
              <a:cxnLst/>
              <a:rect l="l" t="t" r="r" b="b"/>
              <a:pathLst>
                <a:path w="252" h="206"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53"/>
            <p:cNvSpPr/>
            <p:nvPr/>
          </p:nvSpPr>
          <p:spPr>
            <a:xfrm>
              <a:off x="17478389"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53"/>
            <p:cNvSpPr/>
            <p:nvPr/>
          </p:nvSpPr>
          <p:spPr>
            <a:xfrm>
              <a:off x="17583938"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53"/>
            <p:cNvSpPr/>
            <p:nvPr/>
          </p:nvSpPr>
          <p:spPr>
            <a:xfrm>
              <a:off x="17368003"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53"/>
            <p:cNvSpPr/>
            <p:nvPr/>
          </p:nvSpPr>
          <p:spPr>
            <a:xfrm>
              <a:off x="17209680" y="1864467"/>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53"/>
            <p:cNvSpPr/>
            <p:nvPr/>
          </p:nvSpPr>
          <p:spPr>
            <a:xfrm>
              <a:off x="17152069" y="1907569"/>
              <a:ext cx="57820" cy="43313"/>
            </a:xfrm>
            <a:custGeom>
              <a:avLst/>
              <a:gdLst/>
              <a:ahLst/>
              <a:cxnLst/>
              <a:rect l="l" t="t" r="r" b="b"/>
              <a:pathLst>
                <a:path w="275" h="206"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53"/>
            <p:cNvSpPr/>
            <p:nvPr/>
          </p:nvSpPr>
          <p:spPr>
            <a:xfrm>
              <a:off x="16681724" y="2291499"/>
              <a:ext cx="43523" cy="29016"/>
            </a:xfrm>
            <a:custGeom>
              <a:avLst/>
              <a:gdLst/>
              <a:ahLst/>
              <a:cxnLst/>
              <a:rect l="l" t="t" r="r" b="b"/>
              <a:pathLst>
                <a:path w="207"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53"/>
            <p:cNvSpPr/>
            <p:nvPr/>
          </p:nvSpPr>
          <p:spPr>
            <a:xfrm>
              <a:off x="17799872"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53"/>
            <p:cNvSpPr/>
            <p:nvPr/>
          </p:nvSpPr>
          <p:spPr>
            <a:xfrm>
              <a:off x="16725037" y="2248397"/>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53"/>
            <p:cNvSpPr/>
            <p:nvPr/>
          </p:nvSpPr>
          <p:spPr>
            <a:xfrm>
              <a:off x="16883360" y="211866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53"/>
            <p:cNvSpPr/>
            <p:nvPr/>
          </p:nvSpPr>
          <p:spPr>
            <a:xfrm>
              <a:off x="17046520"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53"/>
            <p:cNvSpPr/>
            <p:nvPr/>
          </p:nvSpPr>
          <p:spPr>
            <a:xfrm>
              <a:off x="17425614"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53"/>
            <p:cNvSpPr/>
            <p:nvPr/>
          </p:nvSpPr>
          <p:spPr>
            <a:xfrm>
              <a:off x="16940971" y="207556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53"/>
            <p:cNvSpPr/>
            <p:nvPr/>
          </p:nvSpPr>
          <p:spPr>
            <a:xfrm>
              <a:off x="17641548"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53"/>
            <p:cNvSpPr/>
            <p:nvPr/>
          </p:nvSpPr>
          <p:spPr>
            <a:xfrm>
              <a:off x="17099295" y="1950672"/>
              <a:ext cx="52984" cy="43523"/>
            </a:xfrm>
            <a:custGeom>
              <a:avLst/>
              <a:gdLst/>
              <a:ahLst/>
              <a:cxnLst/>
              <a:rect l="l" t="t" r="r" b="b"/>
              <a:pathLst>
                <a:path w="252" h="207" extrusionOk="0">
                  <a:moveTo>
                    <a:pt x="252" y="1"/>
                  </a:moveTo>
                  <a:lnTo>
                    <a:pt x="0"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53"/>
            <p:cNvSpPr/>
            <p:nvPr/>
          </p:nvSpPr>
          <p:spPr>
            <a:xfrm>
              <a:off x="16830586"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53"/>
            <p:cNvSpPr/>
            <p:nvPr/>
          </p:nvSpPr>
          <p:spPr>
            <a:xfrm>
              <a:off x="17694323"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53"/>
            <p:cNvSpPr/>
            <p:nvPr/>
          </p:nvSpPr>
          <p:spPr>
            <a:xfrm>
              <a:off x="17694323"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53"/>
            <p:cNvSpPr/>
            <p:nvPr/>
          </p:nvSpPr>
          <p:spPr>
            <a:xfrm>
              <a:off x="16940971" y="2161981"/>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53"/>
            <p:cNvSpPr/>
            <p:nvPr/>
          </p:nvSpPr>
          <p:spPr>
            <a:xfrm>
              <a:off x="17583938"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53"/>
            <p:cNvSpPr/>
            <p:nvPr/>
          </p:nvSpPr>
          <p:spPr>
            <a:xfrm>
              <a:off x="17368003"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53"/>
            <p:cNvSpPr/>
            <p:nvPr/>
          </p:nvSpPr>
          <p:spPr>
            <a:xfrm>
              <a:off x="16792109"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53"/>
            <p:cNvSpPr/>
            <p:nvPr/>
          </p:nvSpPr>
          <p:spPr>
            <a:xfrm>
              <a:off x="17152069" y="199398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53"/>
            <p:cNvSpPr/>
            <p:nvPr/>
          </p:nvSpPr>
          <p:spPr>
            <a:xfrm>
              <a:off x="16993745" y="211866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53"/>
            <p:cNvSpPr/>
            <p:nvPr/>
          </p:nvSpPr>
          <p:spPr>
            <a:xfrm>
              <a:off x="17747097" y="1523639"/>
              <a:ext cx="52984" cy="38687"/>
            </a:xfrm>
            <a:custGeom>
              <a:avLst/>
              <a:gdLst/>
              <a:ahLst/>
              <a:cxnLst/>
              <a:rect l="l" t="t" r="r" b="b"/>
              <a:pathLst>
                <a:path w="252" h="184"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53"/>
            <p:cNvSpPr/>
            <p:nvPr/>
          </p:nvSpPr>
          <p:spPr>
            <a:xfrm>
              <a:off x="16883360" y="2205084"/>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53"/>
            <p:cNvSpPr/>
            <p:nvPr/>
          </p:nvSpPr>
          <p:spPr>
            <a:xfrm>
              <a:off x="17315229" y="1864467"/>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53"/>
            <p:cNvSpPr/>
            <p:nvPr/>
          </p:nvSpPr>
          <p:spPr>
            <a:xfrm>
              <a:off x="17799872"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53"/>
            <p:cNvSpPr/>
            <p:nvPr/>
          </p:nvSpPr>
          <p:spPr>
            <a:xfrm>
              <a:off x="16830586"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53"/>
            <p:cNvSpPr/>
            <p:nvPr/>
          </p:nvSpPr>
          <p:spPr>
            <a:xfrm>
              <a:off x="17099295" y="2037088"/>
              <a:ext cx="52984" cy="38687"/>
            </a:xfrm>
            <a:custGeom>
              <a:avLst/>
              <a:gdLst/>
              <a:ahLst/>
              <a:cxnLst/>
              <a:rect l="l" t="t" r="r" b="b"/>
              <a:pathLst>
                <a:path w="252" h="184" extrusionOk="0">
                  <a:moveTo>
                    <a:pt x="252" y="1"/>
                  </a:moveTo>
                  <a:lnTo>
                    <a:pt x="0"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53"/>
            <p:cNvSpPr/>
            <p:nvPr/>
          </p:nvSpPr>
          <p:spPr>
            <a:xfrm>
              <a:off x="17046520"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53"/>
            <p:cNvSpPr/>
            <p:nvPr/>
          </p:nvSpPr>
          <p:spPr>
            <a:xfrm>
              <a:off x="17425614"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53"/>
            <p:cNvSpPr/>
            <p:nvPr/>
          </p:nvSpPr>
          <p:spPr>
            <a:xfrm>
              <a:off x="17641548"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53"/>
            <p:cNvSpPr/>
            <p:nvPr/>
          </p:nvSpPr>
          <p:spPr>
            <a:xfrm>
              <a:off x="17262454"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53"/>
            <p:cNvSpPr/>
            <p:nvPr/>
          </p:nvSpPr>
          <p:spPr>
            <a:xfrm>
              <a:off x="17531163" y="169163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53"/>
            <p:cNvSpPr/>
            <p:nvPr/>
          </p:nvSpPr>
          <p:spPr>
            <a:xfrm>
              <a:off x="17857482" y="1475701"/>
              <a:ext cx="210" cy="5046"/>
            </a:xfrm>
            <a:custGeom>
              <a:avLst/>
              <a:gdLst/>
              <a:ahLst/>
              <a:cxnLst/>
              <a:rect l="l" t="t" r="r" b="b"/>
              <a:pathLst>
                <a:path w="1" h="24" extrusionOk="0">
                  <a:moveTo>
                    <a:pt x="1" y="23"/>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53"/>
            <p:cNvSpPr/>
            <p:nvPr/>
          </p:nvSpPr>
          <p:spPr>
            <a:xfrm>
              <a:off x="17478389"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53"/>
            <p:cNvSpPr/>
            <p:nvPr/>
          </p:nvSpPr>
          <p:spPr>
            <a:xfrm>
              <a:off x="17209680" y="1950672"/>
              <a:ext cx="52984" cy="43523"/>
            </a:xfrm>
            <a:custGeom>
              <a:avLst/>
              <a:gdLst/>
              <a:ahLst/>
              <a:cxnLst/>
              <a:rect l="l" t="t" r="r" b="b"/>
              <a:pathLst>
                <a:path w="252" h="207" extrusionOk="0">
                  <a:moveTo>
                    <a:pt x="229" y="1"/>
                  </a:moveTo>
                  <a:lnTo>
                    <a:pt x="0" y="184"/>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53"/>
            <p:cNvSpPr/>
            <p:nvPr/>
          </p:nvSpPr>
          <p:spPr>
            <a:xfrm>
              <a:off x="17478389"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53"/>
            <p:cNvSpPr/>
            <p:nvPr/>
          </p:nvSpPr>
          <p:spPr>
            <a:xfrm>
              <a:off x="16897658"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53"/>
            <p:cNvSpPr/>
            <p:nvPr/>
          </p:nvSpPr>
          <p:spPr>
            <a:xfrm>
              <a:off x="17262454"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53"/>
            <p:cNvSpPr/>
            <p:nvPr/>
          </p:nvSpPr>
          <p:spPr>
            <a:xfrm>
              <a:off x="17046520"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53"/>
            <p:cNvSpPr/>
            <p:nvPr/>
          </p:nvSpPr>
          <p:spPr>
            <a:xfrm>
              <a:off x="17747097" y="1605219"/>
              <a:ext cx="52984" cy="43313"/>
            </a:xfrm>
            <a:custGeom>
              <a:avLst/>
              <a:gdLst/>
              <a:ahLst/>
              <a:cxnLst/>
              <a:rect l="l" t="t" r="r" b="b"/>
              <a:pathLst>
                <a:path w="252" h="206"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53"/>
            <p:cNvSpPr/>
            <p:nvPr/>
          </p:nvSpPr>
          <p:spPr>
            <a:xfrm>
              <a:off x="17799872"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53"/>
            <p:cNvSpPr/>
            <p:nvPr/>
          </p:nvSpPr>
          <p:spPr>
            <a:xfrm>
              <a:off x="17315229" y="1950672"/>
              <a:ext cx="52984" cy="43523"/>
            </a:xfrm>
            <a:custGeom>
              <a:avLst/>
              <a:gdLst/>
              <a:ahLst/>
              <a:cxnLst/>
              <a:rect l="l" t="t" r="r" b="b"/>
              <a:pathLst>
                <a:path w="252" h="207" extrusionOk="0">
                  <a:moveTo>
                    <a:pt x="252" y="1"/>
                  </a:moveTo>
                  <a:lnTo>
                    <a:pt x="1"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53"/>
            <p:cNvSpPr/>
            <p:nvPr/>
          </p:nvSpPr>
          <p:spPr>
            <a:xfrm>
              <a:off x="16940971" y="2248397"/>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53"/>
            <p:cNvSpPr/>
            <p:nvPr/>
          </p:nvSpPr>
          <p:spPr>
            <a:xfrm>
              <a:off x="17694323"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53"/>
            <p:cNvSpPr/>
            <p:nvPr/>
          </p:nvSpPr>
          <p:spPr>
            <a:xfrm>
              <a:off x="17099295" y="2118668"/>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53"/>
            <p:cNvSpPr/>
            <p:nvPr/>
          </p:nvSpPr>
          <p:spPr>
            <a:xfrm>
              <a:off x="17152069" y="2075565"/>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53"/>
            <p:cNvSpPr/>
            <p:nvPr/>
          </p:nvSpPr>
          <p:spPr>
            <a:xfrm>
              <a:off x="17531163" y="1778051"/>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53"/>
            <p:cNvSpPr/>
            <p:nvPr/>
          </p:nvSpPr>
          <p:spPr>
            <a:xfrm>
              <a:off x="17583938"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53"/>
            <p:cNvSpPr/>
            <p:nvPr/>
          </p:nvSpPr>
          <p:spPr>
            <a:xfrm>
              <a:off x="16993745"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53"/>
            <p:cNvSpPr/>
            <p:nvPr/>
          </p:nvSpPr>
          <p:spPr>
            <a:xfrm>
              <a:off x="17425614"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53"/>
            <p:cNvSpPr/>
            <p:nvPr/>
          </p:nvSpPr>
          <p:spPr>
            <a:xfrm>
              <a:off x="17641548"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53"/>
            <p:cNvSpPr/>
            <p:nvPr/>
          </p:nvSpPr>
          <p:spPr>
            <a:xfrm>
              <a:off x="17368003"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53"/>
            <p:cNvSpPr/>
            <p:nvPr/>
          </p:nvSpPr>
          <p:spPr>
            <a:xfrm>
              <a:off x="17857482" y="1562116"/>
              <a:ext cx="210" cy="210"/>
            </a:xfrm>
            <a:custGeom>
              <a:avLst/>
              <a:gdLst/>
              <a:ahLst/>
              <a:cxnLst/>
              <a:rect l="l" t="t" r="r" b="b"/>
              <a:pathLst>
                <a:path w="1" h="1" extrusionOk="0">
                  <a:moveTo>
                    <a:pt x="1" y="0"/>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53"/>
            <p:cNvSpPr/>
            <p:nvPr/>
          </p:nvSpPr>
          <p:spPr>
            <a:xfrm>
              <a:off x="17209680" y="2037088"/>
              <a:ext cx="52984" cy="38687"/>
            </a:xfrm>
            <a:custGeom>
              <a:avLst/>
              <a:gdLst/>
              <a:ahLst/>
              <a:cxnLst/>
              <a:rect l="l" t="t" r="r" b="b"/>
              <a:pathLst>
                <a:path w="252" h="184" extrusionOk="0">
                  <a:moveTo>
                    <a:pt x="229" y="1"/>
                  </a:moveTo>
                  <a:lnTo>
                    <a:pt x="0"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53"/>
            <p:cNvSpPr/>
            <p:nvPr/>
          </p:nvSpPr>
          <p:spPr>
            <a:xfrm>
              <a:off x="17425614"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3"/>
            <p:cNvSpPr/>
            <p:nvPr/>
          </p:nvSpPr>
          <p:spPr>
            <a:xfrm>
              <a:off x="17099295" y="2205084"/>
              <a:ext cx="52984" cy="43523"/>
            </a:xfrm>
            <a:custGeom>
              <a:avLst/>
              <a:gdLst/>
              <a:ahLst/>
              <a:cxnLst/>
              <a:rect l="l" t="t" r="r" b="b"/>
              <a:pathLst>
                <a:path w="252" h="207"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3"/>
            <p:cNvSpPr/>
            <p:nvPr/>
          </p:nvSpPr>
          <p:spPr>
            <a:xfrm>
              <a:off x="17799872"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53"/>
            <p:cNvSpPr/>
            <p:nvPr/>
          </p:nvSpPr>
          <p:spPr>
            <a:xfrm>
              <a:off x="17209680" y="2118668"/>
              <a:ext cx="52984" cy="43523"/>
            </a:xfrm>
            <a:custGeom>
              <a:avLst/>
              <a:gdLst/>
              <a:ahLst/>
              <a:cxnLst/>
              <a:rect l="l" t="t" r="r" b="b"/>
              <a:pathLst>
                <a:path w="252" h="207" extrusionOk="0">
                  <a:moveTo>
                    <a:pt x="229" y="1"/>
                  </a:moveTo>
                  <a:lnTo>
                    <a:pt x="0" y="206"/>
                  </a:ln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53"/>
            <p:cNvSpPr/>
            <p:nvPr/>
          </p:nvSpPr>
          <p:spPr>
            <a:xfrm>
              <a:off x="17747097" y="169163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53"/>
            <p:cNvSpPr/>
            <p:nvPr/>
          </p:nvSpPr>
          <p:spPr>
            <a:xfrm>
              <a:off x="17583938"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53"/>
            <p:cNvSpPr/>
            <p:nvPr/>
          </p:nvSpPr>
          <p:spPr>
            <a:xfrm>
              <a:off x="17694323"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53"/>
            <p:cNvSpPr/>
            <p:nvPr/>
          </p:nvSpPr>
          <p:spPr>
            <a:xfrm>
              <a:off x="17531163" y="1864467"/>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53"/>
            <p:cNvSpPr/>
            <p:nvPr/>
          </p:nvSpPr>
          <p:spPr>
            <a:xfrm>
              <a:off x="17046520"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53"/>
            <p:cNvSpPr/>
            <p:nvPr/>
          </p:nvSpPr>
          <p:spPr>
            <a:xfrm>
              <a:off x="17641548"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53"/>
            <p:cNvSpPr/>
            <p:nvPr/>
          </p:nvSpPr>
          <p:spPr>
            <a:xfrm>
              <a:off x="17857482" y="1643696"/>
              <a:ext cx="210" cy="4836"/>
            </a:xfrm>
            <a:custGeom>
              <a:avLst/>
              <a:gdLst/>
              <a:ahLst/>
              <a:cxnLst/>
              <a:rect l="l" t="t" r="r" b="b"/>
              <a:pathLst>
                <a:path w="1" h="23"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53"/>
            <p:cNvSpPr/>
            <p:nvPr/>
          </p:nvSpPr>
          <p:spPr>
            <a:xfrm>
              <a:off x="17008043" y="2291499"/>
              <a:ext cx="38687" cy="29016"/>
            </a:xfrm>
            <a:custGeom>
              <a:avLst/>
              <a:gdLst/>
              <a:ahLst/>
              <a:cxnLst/>
              <a:rect l="l" t="t" r="r" b="b"/>
              <a:pathLst>
                <a:path w="184" h="138" extrusionOk="0">
                  <a:moveTo>
                    <a:pt x="183" y="1"/>
                  </a:moveTo>
                  <a:lnTo>
                    <a:pt x="1" y="137"/>
                  </a:lnTo>
                  <a:lnTo>
                    <a:pt x="24"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53"/>
            <p:cNvSpPr/>
            <p:nvPr/>
          </p:nvSpPr>
          <p:spPr>
            <a:xfrm>
              <a:off x="17478389"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53"/>
            <p:cNvSpPr/>
            <p:nvPr/>
          </p:nvSpPr>
          <p:spPr>
            <a:xfrm>
              <a:off x="17315229" y="2037088"/>
              <a:ext cx="52984" cy="38687"/>
            </a:xfrm>
            <a:custGeom>
              <a:avLst/>
              <a:gdLst/>
              <a:ahLst/>
              <a:cxnLst/>
              <a:rect l="l" t="t" r="r" b="b"/>
              <a:pathLst>
                <a:path w="252" h="184" extrusionOk="0">
                  <a:moveTo>
                    <a:pt x="252" y="1"/>
                  </a:moveTo>
                  <a:lnTo>
                    <a:pt x="1"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53"/>
            <p:cNvSpPr/>
            <p:nvPr/>
          </p:nvSpPr>
          <p:spPr>
            <a:xfrm>
              <a:off x="17368003"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53"/>
            <p:cNvSpPr/>
            <p:nvPr/>
          </p:nvSpPr>
          <p:spPr>
            <a:xfrm>
              <a:off x="17262454"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53"/>
            <p:cNvSpPr/>
            <p:nvPr/>
          </p:nvSpPr>
          <p:spPr>
            <a:xfrm>
              <a:off x="17152069" y="2161981"/>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53"/>
            <p:cNvSpPr/>
            <p:nvPr/>
          </p:nvSpPr>
          <p:spPr>
            <a:xfrm>
              <a:off x="17425614"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53"/>
            <p:cNvSpPr/>
            <p:nvPr/>
          </p:nvSpPr>
          <p:spPr>
            <a:xfrm>
              <a:off x="17478389"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53"/>
            <p:cNvSpPr/>
            <p:nvPr/>
          </p:nvSpPr>
          <p:spPr>
            <a:xfrm>
              <a:off x="17583938"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53"/>
            <p:cNvSpPr/>
            <p:nvPr/>
          </p:nvSpPr>
          <p:spPr>
            <a:xfrm>
              <a:off x="17315229" y="2118668"/>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53"/>
            <p:cNvSpPr/>
            <p:nvPr/>
          </p:nvSpPr>
          <p:spPr>
            <a:xfrm>
              <a:off x="17368003"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53"/>
            <p:cNvSpPr/>
            <p:nvPr/>
          </p:nvSpPr>
          <p:spPr>
            <a:xfrm>
              <a:off x="17113592" y="2291499"/>
              <a:ext cx="38687" cy="29016"/>
            </a:xfrm>
            <a:custGeom>
              <a:avLst/>
              <a:gdLst/>
              <a:ahLst/>
              <a:cxnLst/>
              <a:rect l="l" t="t" r="r" b="b"/>
              <a:pathLst>
                <a:path w="184" h="138" extrusionOk="0">
                  <a:moveTo>
                    <a:pt x="184" y="1"/>
                  </a:moveTo>
                  <a:lnTo>
                    <a:pt x="1" y="137"/>
                  </a:lnTo>
                  <a:lnTo>
                    <a:pt x="24" y="137"/>
                  </a:lnTo>
                  <a:lnTo>
                    <a:pt x="18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53"/>
            <p:cNvSpPr/>
            <p:nvPr/>
          </p:nvSpPr>
          <p:spPr>
            <a:xfrm>
              <a:off x="17747097" y="1778051"/>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53"/>
            <p:cNvSpPr/>
            <p:nvPr/>
          </p:nvSpPr>
          <p:spPr>
            <a:xfrm>
              <a:off x="17152069" y="2248397"/>
              <a:ext cx="57820" cy="43313"/>
            </a:xfrm>
            <a:custGeom>
              <a:avLst/>
              <a:gdLst/>
              <a:ahLst/>
              <a:cxnLst/>
              <a:rect l="l" t="t" r="r" b="b"/>
              <a:pathLst>
                <a:path w="275" h="206" extrusionOk="0">
                  <a:moveTo>
                    <a:pt x="252" y="0"/>
                  </a:moveTo>
                  <a:lnTo>
                    <a:pt x="1"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53"/>
            <p:cNvSpPr/>
            <p:nvPr/>
          </p:nvSpPr>
          <p:spPr>
            <a:xfrm>
              <a:off x="17641548"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3"/>
            <p:cNvSpPr/>
            <p:nvPr/>
          </p:nvSpPr>
          <p:spPr>
            <a:xfrm>
              <a:off x="17857482" y="1729902"/>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3"/>
            <p:cNvSpPr/>
            <p:nvPr/>
          </p:nvSpPr>
          <p:spPr>
            <a:xfrm>
              <a:off x="17694323"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3"/>
            <p:cNvSpPr/>
            <p:nvPr/>
          </p:nvSpPr>
          <p:spPr>
            <a:xfrm>
              <a:off x="17209680" y="2205084"/>
              <a:ext cx="52984" cy="43523"/>
            </a:xfrm>
            <a:custGeom>
              <a:avLst/>
              <a:gdLst/>
              <a:ahLst/>
              <a:cxnLst/>
              <a:rect l="l" t="t" r="r" b="b"/>
              <a:pathLst>
                <a:path w="252" h="207" extrusionOk="0">
                  <a:moveTo>
                    <a:pt x="229" y="1"/>
                  </a:moveTo>
                  <a:lnTo>
                    <a:pt x="0" y="206"/>
                  </a:ln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53"/>
            <p:cNvSpPr/>
            <p:nvPr/>
          </p:nvSpPr>
          <p:spPr>
            <a:xfrm>
              <a:off x="17799872"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53"/>
            <p:cNvSpPr/>
            <p:nvPr/>
          </p:nvSpPr>
          <p:spPr>
            <a:xfrm>
              <a:off x="17531163" y="1950672"/>
              <a:ext cx="52984" cy="43523"/>
            </a:xfrm>
            <a:custGeom>
              <a:avLst/>
              <a:gdLst/>
              <a:ahLst/>
              <a:cxnLst/>
              <a:rect l="l" t="t" r="r" b="b"/>
              <a:pathLst>
                <a:path w="252" h="207" extrusionOk="0">
                  <a:moveTo>
                    <a:pt x="252" y="1"/>
                  </a:moveTo>
                  <a:lnTo>
                    <a:pt x="1" y="184"/>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53"/>
            <p:cNvSpPr/>
            <p:nvPr/>
          </p:nvSpPr>
          <p:spPr>
            <a:xfrm>
              <a:off x="17262454"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53"/>
            <p:cNvSpPr/>
            <p:nvPr/>
          </p:nvSpPr>
          <p:spPr>
            <a:xfrm>
              <a:off x="17799872"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53"/>
            <p:cNvSpPr/>
            <p:nvPr/>
          </p:nvSpPr>
          <p:spPr>
            <a:xfrm>
              <a:off x="17747097" y="1864467"/>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53"/>
            <p:cNvSpPr/>
            <p:nvPr/>
          </p:nvSpPr>
          <p:spPr>
            <a:xfrm>
              <a:off x="17583938"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53"/>
            <p:cNvSpPr/>
            <p:nvPr/>
          </p:nvSpPr>
          <p:spPr>
            <a:xfrm>
              <a:off x="17694323"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53"/>
            <p:cNvSpPr/>
            <p:nvPr/>
          </p:nvSpPr>
          <p:spPr>
            <a:xfrm>
              <a:off x="17368003"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53"/>
            <p:cNvSpPr/>
            <p:nvPr/>
          </p:nvSpPr>
          <p:spPr>
            <a:xfrm>
              <a:off x="17857482" y="1816318"/>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53"/>
            <p:cNvSpPr/>
            <p:nvPr/>
          </p:nvSpPr>
          <p:spPr>
            <a:xfrm>
              <a:off x="17315229" y="2205084"/>
              <a:ext cx="52984" cy="43523"/>
            </a:xfrm>
            <a:custGeom>
              <a:avLst/>
              <a:gdLst/>
              <a:ahLst/>
              <a:cxnLst/>
              <a:rect l="l" t="t" r="r" b="b"/>
              <a:pathLst>
                <a:path w="252" h="207"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53"/>
            <p:cNvSpPr/>
            <p:nvPr/>
          </p:nvSpPr>
          <p:spPr>
            <a:xfrm>
              <a:off x="17478389" y="207556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53"/>
            <p:cNvSpPr/>
            <p:nvPr/>
          </p:nvSpPr>
          <p:spPr>
            <a:xfrm>
              <a:off x="17531163" y="2037088"/>
              <a:ext cx="52984" cy="38687"/>
            </a:xfrm>
            <a:custGeom>
              <a:avLst/>
              <a:gdLst/>
              <a:ahLst/>
              <a:cxnLst/>
              <a:rect l="l" t="t" r="r" b="b"/>
              <a:pathLst>
                <a:path w="252" h="184" extrusionOk="0">
                  <a:moveTo>
                    <a:pt x="252" y="1"/>
                  </a:moveTo>
                  <a:lnTo>
                    <a:pt x="1" y="183"/>
                  </a:lnTo>
                  <a:lnTo>
                    <a:pt x="24"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53"/>
            <p:cNvSpPr/>
            <p:nvPr/>
          </p:nvSpPr>
          <p:spPr>
            <a:xfrm>
              <a:off x="17219352"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53"/>
            <p:cNvSpPr/>
            <p:nvPr/>
          </p:nvSpPr>
          <p:spPr>
            <a:xfrm>
              <a:off x="17262454"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53"/>
            <p:cNvSpPr/>
            <p:nvPr/>
          </p:nvSpPr>
          <p:spPr>
            <a:xfrm>
              <a:off x="17425614" y="211866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53"/>
            <p:cNvSpPr/>
            <p:nvPr/>
          </p:nvSpPr>
          <p:spPr>
            <a:xfrm>
              <a:off x="17641548"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53"/>
            <p:cNvSpPr/>
            <p:nvPr/>
          </p:nvSpPr>
          <p:spPr>
            <a:xfrm>
              <a:off x="17799872"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53"/>
            <p:cNvSpPr/>
            <p:nvPr/>
          </p:nvSpPr>
          <p:spPr>
            <a:xfrm>
              <a:off x="17857482" y="1902733"/>
              <a:ext cx="210" cy="5046"/>
            </a:xfrm>
            <a:custGeom>
              <a:avLst/>
              <a:gdLst/>
              <a:ahLst/>
              <a:cxnLst/>
              <a:rect l="l" t="t" r="r" b="b"/>
              <a:pathLst>
                <a:path w="1" h="24" extrusionOk="0">
                  <a:moveTo>
                    <a:pt x="1" y="24"/>
                  </a:moveTo>
                  <a:lnTo>
                    <a:pt x="1" y="24"/>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53"/>
            <p:cNvSpPr/>
            <p:nvPr/>
          </p:nvSpPr>
          <p:spPr>
            <a:xfrm>
              <a:off x="17368003"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53"/>
            <p:cNvSpPr/>
            <p:nvPr/>
          </p:nvSpPr>
          <p:spPr>
            <a:xfrm>
              <a:off x="17478389" y="2161981"/>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53"/>
            <p:cNvSpPr/>
            <p:nvPr/>
          </p:nvSpPr>
          <p:spPr>
            <a:xfrm>
              <a:off x="17425614"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53"/>
            <p:cNvSpPr/>
            <p:nvPr/>
          </p:nvSpPr>
          <p:spPr>
            <a:xfrm>
              <a:off x="17329737"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53"/>
            <p:cNvSpPr/>
            <p:nvPr/>
          </p:nvSpPr>
          <p:spPr>
            <a:xfrm>
              <a:off x="17694323"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53"/>
            <p:cNvSpPr/>
            <p:nvPr/>
          </p:nvSpPr>
          <p:spPr>
            <a:xfrm>
              <a:off x="17641548"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53"/>
            <p:cNvSpPr/>
            <p:nvPr/>
          </p:nvSpPr>
          <p:spPr>
            <a:xfrm>
              <a:off x="17583938"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53"/>
            <p:cNvSpPr/>
            <p:nvPr/>
          </p:nvSpPr>
          <p:spPr>
            <a:xfrm>
              <a:off x="17747097" y="1950672"/>
              <a:ext cx="52984" cy="43523"/>
            </a:xfrm>
            <a:custGeom>
              <a:avLst/>
              <a:gdLst/>
              <a:ahLst/>
              <a:cxnLst/>
              <a:rect l="l" t="t" r="r" b="b"/>
              <a:pathLst>
                <a:path w="252" h="207" extrusionOk="0">
                  <a:moveTo>
                    <a:pt x="252" y="1"/>
                  </a:moveTo>
                  <a:lnTo>
                    <a:pt x="1" y="184"/>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53"/>
            <p:cNvSpPr/>
            <p:nvPr/>
          </p:nvSpPr>
          <p:spPr>
            <a:xfrm>
              <a:off x="17531163" y="211866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53"/>
            <p:cNvSpPr/>
            <p:nvPr/>
          </p:nvSpPr>
          <p:spPr>
            <a:xfrm>
              <a:off x="17857482" y="1989149"/>
              <a:ext cx="210" cy="5046"/>
            </a:xfrm>
            <a:custGeom>
              <a:avLst/>
              <a:gdLst/>
              <a:ahLst/>
              <a:cxnLst/>
              <a:rect l="l" t="t" r="r" b="b"/>
              <a:pathLst>
                <a:path w="1" h="24" extrusionOk="0">
                  <a:moveTo>
                    <a:pt x="1" y="23"/>
                  </a:moveTo>
                  <a:lnTo>
                    <a:pt x="1" y="1"/>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53"/>
            <p:cNvSpPr/>
            <p:nvPr/>
          </p:nvSpPr>
          <p:spPr>
            <a:xfrm>
              <a:off x="17799872"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53"/>
            <p:cNvSpPr/>
            <p:nvPr/>
          </p:nvSpPr>
          <p:spPr>
            <a:xfrm>
              <a:off x="17435286"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53"/>
            <p:cNvSpPr/>
            <p:nvPr/>
          </p:nvSpPr>
          <p:spPr>
            <a:xfrm>
              <a:off x="17583938"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53"/>
            <p:cNvSpPr/>
            <p:nvPr/>
          </p:nvSpPr>
          <p:spPr>
            <a:xfrm>
              <a:off x="17641548" y="211866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53"/>
            <p:cNvSpPr/>
            <p:nvPr/>
          </p:nvSpPr>
          <p:spPr>
            <a:xfrm>
              <a:off x="17531163" y="2205084"/>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53"/>
            <p:cNvSpPr/>
            <p:nvPr/>
          </p:nvSpPr>
          <p:spPr>
            <a:xfrm>
              <a:off x="17478389"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53"/>
            <p:cNvSpPr/>
            <p:nvPr/>
          </p:nvSpPr>
          <p:spPr>
            <a:xfrm>
              <a:off x="17747097" y="2037088"/>
              <a:ext cx="52984" cy="38687"/>
            </a:xfrm>
            <a:custGeom>
              <a:avLst/>
              <a:gdLst/>
              <a:ahLst/>
              <a:cxnLst/>
              <a:rect l="l" t="t" r="r" b="b"/>
              <a:pathLst>
                <a:path w="252" h="184" extrusionOk="0">
                  <a:moveTo>
                    <a:pt x="252" y="1"/>
                  </a:moveTo>
                  <a:lnTo>
                    <a:pt x="1" y="183"/>
                  </a:lnTo>
                  <a:lnTo>
                    <a:pt x="24"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53"/>
            <p:cNvSpPr/>
            <p:nvPr/>
          </p:nvSpPr>
          <p:spPr>
            <a:xfrm>
              <a:off x="17694323"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53"/>
            <p:cNvSpPr/>
            <p:nvPr/>
          </p:nvSpPr>
          <p:spPr>
            <a:xfrm>
              <a:off x="17694323"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53"/>
            <p:cNvSpPr/>
            <p:nvPr/>
          </p:nvSpPr>
          <p:spPr>
            <a:xfrm>
              <a:off x="17583938"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53"/>
            <p:cNvSpPr/>
            <p:nvPr/>
          </p:nvSpPr>
          <p:spPr>
            <a:xfrm>
              <a:off x="17641548"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53"/>
            <p:cNvSpPr/>
            <p:nvPr/>
          </p:nvSpPr>
          <p:spPr>
            <a:xfrm>
              <a:off x="17857482" y="2075565"/>
              <a:ext cx="210" cy="210"/>
            </a:xfrm>
            <a:custGeom>
              <a:avLst/>
              <a:gdLst/>
              <a:ahLst/>
              <a:cxnLst/>
              <a:rect l="l" t="t" r="r" b="b"/>
              <a:pathLst>
                <a:path w="1" h="1" extrusionOk="0">
                  <a:moveTo>
                    <a:pt x="1" y="0"/>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53"/>
            <p:cNvSpPr/>
            <p:nvPr/>
          </p:nvSpPr>
          <p:spPr>
            <a:xfrm>
              <a:off x="17545671"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53"/>
            <p:cNvSpPr/>
            <p:nvPr/>
          </p:nvSpPr>
          <p:spPr>
            <a:xfrm>
              <a:off x="17747097" y="211866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53"/>
            <p:cNvSpPr/>
            <p:nvPr/>
          </p:nvSpPr>
          <p:spPr>
            <a:xfrm>
              <a:off x="17799872"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53"/>
            <p:cNvSpPr/>
            <p:nvPr/>
          </p:nvSpPr>
          <p:spPr>
            <a:xfrm>
              <a:off x="17651220"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53"/>
            <p:cNvSpPr/>
            <p:nvPr/>
          </p:nvSpPr>
          <p:spPr>
            <a:xfrm>
              <a:off x="17747097" y="2205084"/>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53"/>
            <p:cNvSpPr/>
            <p:nvPr/>
          </p:nvSpPr>
          <p:spPr>
            <a:xfrm>
              <a:off x="17799872"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53"/>
            <p:cNvSpPr/>
            <p:nvPr/>
          </p:nvSpPr>
          <p:spPr>
            <a:xfrm>
              <a:off x="17694323"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53"/>
            <p:cNvSpPr/>
            <p:nvPr/>
          </p:nvSpPr>
          <p:spPr>
            <a:xfrm>
              <a:off x="17857482" y="2157145"/>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53"/>
            <p:cNvSpPr/>
            <p:nvPr/>
          </p:nvSpPr>
          <p:spPr>
            <a:xfrm>
              <a:off x="17857482" y="2243561"/>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53"/>
            <p:cNvSpPr/>
            <p:nvPr/>
          </p:nvSpPr>
          <p:spPr>
            <a:xfrm>
              <a:off x="17799872"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53"/>
            <p:cNvSpPr/>
            <p:nvPr/>
          </p:nvSpPr>
          <p:spPr>
            <a:xfrm>
              <a:off x="17761605"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53"/>
            <p:cNvSpPr/>
            <p:nvPr/>
          </p:nvSpPr>
          <p:spPr>
            <a:xfrm>
              <a:off x="17771277" y="645394"/>
              <a:ext cx="86415" cy="67282"/>
            </a:xfrm>
            <a:custGeom>
              <a:avLst/>
              <a:gdLst/>
              <a:ahLst/>
              <a:cxnLst/>
              <a:rect l="l" t="t" r="r" b="b"/>
              <a:pathLst>
                <a:path w="411" h="320" extrusionOk="0">
                  <a:moveTo>
                    <a:pt x="0" y="0"/>
                  </a:moveTo>
                  <a:lnTo>
                    <a:pt x="137" y="92"/>
                  </a:lnTo>
                  <a:lnTo>
                    <a:pt x="23" y="0"/>
                  </a:lnTo>
                  <a:close/>
                  <a:moveTo>
                    <a:pt x="137" y="92"/>
                  </a:moveTo>
                  <a:lnTo>
                    <a:pt x="137" y="115"/>
                  </a:lnTo>
                  <a:lnTo>
                    <a:pt x="388" y="297"/>
                  </a:lnTo>
                  <a:lnTo>
                    <a:pt x="411" y="320"/>
                  </a:lnTo>
                  <a:lnTo>
                    <a:pt x="411" y="297"/>
                  </a:lnTo>
                  <a:lnTo>
                    <a:pt x="160" y="9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53"/>
            <p:cNvSpPr/>
            <p:nvPr/>
          </p:nvSpPr>
          <p:spPr>
            <a:xfrm>
              <a:off x="17665517" y="645394"/>
              <a:ext cx="192173" cy="149073"/>
            </a:xfrm>
            <a:custGeom>
              <a:avLst/>
              <a:gdLst/>
              <a:ahLst/>
              <a:cxnLst/>
              <a:rect l="l" t="t" r="r" b="b"/>
              <a:pathLst>
                <a:path w="914" h="709" extrusionOk="0">
                  <a:moveTo>
                    <a:pt x="1" y="0"/>
                  </a:moveTo>
                  <a:lnTo>
                    <a:pt x="115" y="92"/>
                  </a:lnTo>
                  <a:lnTo>
                    <a:pt x="138" y="115"/>
                  </a:lnTo>
                  <a:lnTo>
                    <a:pt x="389" y="297"/>
                  </a:lnTo>
                  <a:lnTo>
                    <a:pt x="138" y="92"/>
                  </a:lnTo>
                  <a:lnTo>
                    <a:pt x="24" y="0"/>
                  </a:lnTo>
                  <a:close/>
                  <a:moveTo>
                    <a:pt x="389" y="297"/>
                  </a:moveTo>
                  <a:lnTo>
                    <a:pt x="389" y="320"/>
                  </a:lnTo>
                  <a:lnTo>
                    <a:pt x="640" y="503"/>
                  </a:lnTo>
                  <a:lnTo>
                    <a:pt x="412" y="297"/>
                  </a:lnTo>
                  <a:close/>
                  <a:moveTo>
                    <a:pt x="640" y="503"/>
                  </a:moveTo>
                  <a:lnTo>
                    <a:pt x="891" y="708"/>
                  </a:lnTo>
                  <a:lnTo>
                    <a:pt x="914" y="708"/>
                  </a:lnTo>
                  <a:lnTo>
                    <a:pt x="663" y="50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53"/>
            <p:cNvSpPr/>
            <p:nvPr/>
          </p:nvSpPr>
          <p:spPr>
            <a:xfrm>
              <a:off x="17555132" y="645394"/>
              <a:ext cx="302557" cy="235278"/>
            </a:xfrm>
            <a:custGeom>
              <a:avLst/>
              <a:gdLst/>
              <a:ahLst/>
              <a:cxnLst/>
              <a:rect l="l" t="t" r="r" b="b"/>
              <a:pathLst>
                <a:path w="1439" h="1119" extrusionOk="0">
                  <a:moveTo>
                    <a:pt x="1" y="0"/>
                  </a:moveTo>
                  <a:lnTo>
                    <a:pt x="138" y="92"/>
                  </a:lnTo>
                  <a:lnTo>
                    <a:pt x="138" y="92"/>
                  </a:lnTo>
                  <a:lnTo>
                    <a:pt x="24" y="0"/>
                  </a:lnTo>
                  <a:close/>
                  <a:moveTo>
                    <a:pt x="138" y="92"/>
                  </a:moveTo>
                  <a:lnTo>
                    <a:pt x="138" y="115"/>
                  </a:lnTo>
                  <a:lnTo>
                    <a:pt x="389" y="297"/>
                  </a:lnTo>
                  <a:lnTo>
                    <a:pt x="412" y="320"/>
                  </a:lnTo>
                  <a:lnTo>
                    <a:pt x="640" y="503"/>
                  </a:lnTo>
                  <a:lnTo>
                    <a:pt x="663" y="503"/>
                  </a:lnTo>
                  <a:lnTo>
                    <a:pt x="412" y="297"/>
                  </a:lnTo>
                  <a:lnTo>
                    <a:pt x="161" y="92"/>
                  </a:lnTo>
                  <a:close/>
                  <a:moveTo>
                    <a:pt x="914" y="708"/>
                  </a:moveTo>
                  <a:lnTo>
                    <a:pt x="1165" y="913"/>
                  </a:lnTo>
                  <a:lnTo>
                    <a:pt x="1416" y="1119"/>
                  </a:lnTo>
                  <a:lnTo>
                    <a:pt x="1439" y="1119"/>
                  </a:lnTo>
                  <a:lnTo>
                    <a:pt x="1439" y="1096"/>
                  </a:lnTo>
                  <a:lnTo>
                    <a:pt x="1188" y="913"/>
                  </a:lnTo>
                  <a:lnTo>
                    <a:pt x="1165" y="891"/>
                  </a:lnTo>
                  <a:lnTo>
                    <a:pt x="937" y="70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53"/>
            <p:cNvSpPr/>
            <p:nvPr/>
          </p:nvSpPr>
          <p:spPr>
            <a:xfrm>
              <a:off x="17449583" y="645394"/>
              <a:ext cx="408105" cy="321694"/>
            </a:xfrm>
            <a:custGeom>
              <a:avLst/>
              <a:gdLst/>
              <a:ahLst/>
              <a:cxnLst/>
              <a:rect l="l" t="t" r="r" b="b"/>
              <a:pathLst>
                <a:path w="1941" h="1530" extrusionOk="0">
                  <a:moveTo>
                    <a:pt x="1" y="0"/>
                  </a:moveTo>
                  <a:lnTo>
                    <a:pt x="115" y="92"/>
                  </a:lnTo>
                  <a:lnTo>
                    <a:pt x="138" y="115"/>
                  </a:lnTo>
                  <a:lnTo>
                    <a:pt x="389" y="297"/>
                  </a:lnTo>
                  <a:lnTo>
                    <a:pt x="138" y="92"/>
                  </a:lnTo>
                  <a:lnTo>
                    <a:pt x="24" y="0"/>
                  </a:lnTo>
                  <a:close/>
                  <a:moveTo>
                    <a:pt x="389" y="297"/>
                  </a:moveTo>
                  <a:lnTo>
                    <a:pt x="389" y="320"/>
                  </a:lnTo>
                  <a:lnTo>
                    <a:pt x="640" y="503"/>
                  </a:lnTo>
                  <a:lnTo>
                    <a:pt x="412"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53"/>
            <p:cNvSpPr/>
            <p:nvPr/>
          </p:nvSpPr>
          <p:spPr>
            <a:xfrm>
              <a:off x="17339198" y="645394"/>
              <a:ext cx="518489" cy="408110"/>
            </a:xfrm>
            <a:custGeom>
              <a:avLst/>
              <a:gdLst/>
              <a:ahLst/>
              <a:cxnLst/>
              <a:rect l="l" t="t" r="r" b="b"/>
              <a:pathLst>
                <a:path w="2466" h="1941" extrusionOk="0">
                  <a:moveTo>
                    <a:pt x="1" y="0"/>
                  </a:moveTo>
                  <a:lnTo>
                    <a:pt x="138" y="92"/>
                  </a:lnTo>
                  <a:lnTo>
                    <a:pt x="138" y="92"/>
                  </a:lnTo>
                  <a:lnTo>
                    <a:pt x="24" y="0"/>
                  </a:lnTo>
                  <a:close/>
                  <a:moveTo>
                    <a:pt x="138" y="92"/>
                  </a:moveTo>
                  <a:lnTo>
                    <a:pt x="138" y="115"/>
                  </a:lnTo>
                  <a:lnTo>
                    <a:pt x="389" y="297"/>
                  </a:lnTo>
                  <a:lnTo>
                    <a:pt x="412" y="320"/>
                  </a:lnTo>
                  <a:lnTo>
                    <a:pt x="640" y="503"/>
                  </a:lnTo>
                  <a:lnTo>
                    <a:pt x="663" y="503"/>
                  </a:lnTo>
                  <a:lnTo>
                    <a:pt x="412" y="297"/>
                  </a:lnTo>
                  <a:lnTo>
                    <a:pt x="161" y="92"/>
                  </a:lnTo>
                  <a:close/>
                  <a:moveTo>
                    <a:pt x="914" y="708"/>
                  </a:moveTo>
                  <a:lnTo>
                    <a:pt x="1165" y="913"/>
                  </a:lnTo>
                  <a:lnTo>
                    <a:pt x="1416" y="1119"/>
                  </a:lnTo>
                  <a:lnTo>
                    <a:pt x="1439" y="1119"/>
                  </a:lnTo>
                  <a:lnTo>
                    <a:pt x="1439" y="1096"/>
                  </a:lnTo>
                  <a:lnTo>
                    <a:pt x="1188" y="913"/>
                  </a:lnTo>
                  <a:lnTo>
                    <a:pt x="1165" y="891"/>
                  </a:lnTo>
                  <a:lnTo>
                    <a:pt x="937" y="708"/>
                  </a:lnTo>
                  <a:close/>
                  <a:moveTo>
                    <a:pt x="1439" y="1119"/>
                  </a:moveTo>
                  <a:lnTo>
                    <a:pt x="1667" y="1324"/>
                  </a:lnTo>
                  <a:lnTo>
                    <a:pt x="1690" y="1324"/>
                  </a:lnTo>
                  <a:lnTo>
                    <a:pt x="1690" y="1301"/>
                  </a:lnTo>
                  <a:lnTo>
                    <a:pt x="1439" y="1119"/>
                  </a:lnTo>
                  <a:close/>
                  <a:moveTo>
                    <a:pt x="1690" y="1324"/>
                  </a:moveTo>
                  <a:lnTo>
                    <a:pt x="1941" y="1530"/>
                  </a:lnTo>
                  <a:lnTo>
                    <a:pt x="2192" y="1735"/>
                  </a:lnTo>
                  <a:lnTo>
                    <a:pt x="2443" y="1918"/>
                  </a:lnTo>
                  <a:lnTo>
                    <a:pt x="2466" y="1941"/>
                  </a:lnTo>
                  <a:lnTo>
                    <a:pt x="2466" y="1918"/>
                  </a:lnTo>
                  <a:lnTo>
                    <a:pt x="2215" y="1735"/>
                  </a:lnTo>
                  <a:lnTo>
                    <a:pt x="2192" y="1712"/>
                  </a:lnTo>
                  <a:lnTo>
                    <a:pt x="1964" y="1530"/>
                  </a:lnTo>
                  <a:lnTo>
                    <a:pt x="1941" y="1507"/>
                  </a:lnTo>
                  <a:lnTo>
                    <a:pt x="1690" y="13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53"/>
            <p:cNvSpPr/>
            <p:nvPr/>
          </p:nvSpPr>
          <p:spPr>
            <a:xfrm>
              <a:off x="17233649" y="645394"/>
              <a:ext cx="624037" cy="494526"/>
            </a:xfrm>
            <a:custGeom>
              <a:avLst/>
              <a:gdLst/>
              <a:ahLst/>
              <a:cxnLst/>
              <a:rect l="l" t="t" r="r" b="b"/>
              <a:pathLst>
                <a:path w="2968" h="2352" extrusionOk="0">
                  <a:moveTo>
                    <a:pt x="1" y="0"/>
                  </a:moveTo>
                  <a:lnTo>
                    <a:pt x="115" y="92"/>
                  </a:lnTo>
                  <a:lnTo>
                    <a:pt x="138" y="115"/>
                  </a:lnTo>
                  <a:lnTo>
                    <a:pt x="389" y="297"/>
                  </a:lnTo>
                  <a:lnTo>
                    <a:pt x="138" y="92"/>
                  </a:lnTo>
                  <a:lnTo>
                    <a:pt x="23" y="0"/>
                  </a:lnTo>
                  <a:close/>
                  <a:moveTo>
                    <a:pt x="389" y="297"/>
                  </a:moveTo>
                  <a:lnTo>
                    <a:pt x="389" y="320"/>
                  </a:lnTo>
                  <a:lnTo>
                    <a:pt x="640" y="503"/>
                  </a:lnTo>
                  <a:lnTo>
                    <a:pt x="411"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2968" y="2329"/>
                  </a:lnTo>
                  <a:lnTo>
                    <a:pt x="2717" y="21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53"/>
            <p:cNvSpPr/>
            <p:nvPr/>
          </p:nvSpPr>
          <p:spPr>
            <a:xfrm>
              <a:off x="17123264" y="645394"/>
              <a:ext cx="734421" cy="580941"/>
            </a:xfrm>
            <a:custGeom>
              <a:avLst/>
              <a:gdLst/>
              <a:ahLst/>
              <a:cxnLst/>
              <a:rect l="l" t="t" r="r" b="b"/>
              <a:pathLst>
                <a:path w="3493" h="2763" extrusionOk="0">
                  <a:moveTo>
                    <a:pt x="1" y="0"/>
                  </a:moveTo>
                  <a:lnTo>
                    <a:pt x="138" y="92"/>
                  </a:lnTo>
                  <a:lnTo>
                    <a:pt x="138" y="92"/>
                  </a:lnTo>
                  <a:lnTo>
                    <a:pt x="23" y="0"/>
                  </a:lnTo>
                  <a:close/>
                  <a:moveTo>
                    <a:pt x="138" y="92"/>
                  </a:moveTo>
                  <a:lnTo>
                    <a:pt x="138" y="115"/>
                  </a:lnTo>
                  <a:lnTo>
                    <a:pt x="389" y="297"/>
                  </a:lnTo>
                  <a:lnTo>
                    <a:pt x="411" y="320"/>
                  </a:lnTo>
                  <a:lnTo>
                    <a:pt x="640" y="503"/>
                  </a:lnTo>
                  <a:lnTo>
                    <a:pt x="663" y="503"/>
                  </a:lnTo>
                  <a:lnTo>
                    <a:pt x="411" y="297"/>
                  </a:lnTo>
                  <a:lnTo>
                    <a:pt x="160" y="92"/>
                  </a:lnTo>
                  <a:close/>
                  <a:moveTo>
                    <a:pt x="914" y="708"/>
                  </a:moveTo>
                  <a:lnTo>
                    <a:pt x="1165" y="913"/>
                  </a:lnTo>
                  <a:lnTo>
                    <a:pt x="1416" y="1119"/>
                  </a:lnTo>
                  <a:lnTo>
                    <a:pt x="1439" y="1119"/>
                  </a:lnTo>
                  <a:lnTo>
                    <a:pt x="1439" y="1096"/>
                  </a:lnTo>
                  <a:lnTo>
                    <a:pt x="1188" y="913"/>
                  </a:lnTo>
                  <a:lnTo>
                    <a:pt x="1165" y="891"/>
                  </a:lnTo>
                  <a:lnTo>
                    <a:pt x="936" y="708"/>
                  </a:lnTo>
                  <a:close/>
                  <a:moveTo>
                    <a:pt x="1439" y="1119"/>
                  </a:moveTo>
                  <a:lnTo>
                    <a:pt x="1667" y="1324"/>
                  </a:lnTo>
                  <a:lnTo>
                    <a:pt x="1690" y="1324"/>
                  </a:lnTo>
                  <a:lnTo>
                    <a:pt x="1690" y="1301"/>
                  </a:lnTo>
                  <a:lnTo>
                    <a:pt x="1439" y="1119"/>
                  </a:lnTo>
                  <a:close/>
                  <a:moveTo>
                    <a:pt x="1690" y="1324"/>
                  </a:moveTo>
                  <a:lnTo>
                    <a:pt x="1941" y="1530"/>
                  </a:lnTo>
                  <a:lnTo>
                    <a:pt x="2192" y="1735"/>
                  </a:lnTo>
                  <a:lnTo>
                    <a:pt x="2443" y="1918"/>
                  </a:lnTo>
                  <a:lnTo>
                    <a:pt x="2466" y="1941"/>
                  </a:lnTo>
                  <a:lnTo>
                    <a:pt x="2694" y="2123"/>
                  </a:lnTo>
                  <a:lnTo>
                    <a:pt x="2717" y="2146"/>
                  </a:lnTo>
                  <a:lnTo>
                    <a:pt x="2968" y="2329"/>
                  </a:lnTo>
                  <a:lnTo>
                    <a:pt x="2717" y="2123"/>
                  </a:lnTo>
                  <a:lnTo>
                    <a:pt x="2466" y="1918"/>
                  </a:lnTo>
                  <a:lnTo>
                    <a:pt x="2215" y="1735"/>
                  </a:lnTo>
                  <a:lnTo>
                    <a:pt x="2192" y="1712"/>
                  </a:lnTo>
                  <a:lnTo>
                    <a:pt x="1964" y="1530"/>
                  </a:lnTo>
                  <a:lnTo>
                    <a:pt x="1941" y="1507"/>
                  </a:lnTo>
                  <a:lnTo>
                    <a:pt x="1690" y="1324"/>
                  </a:lnTo>
                  <a:close/>
                  <a:moveTo>
                    <a:pt x="2968" y="2329"/>
                  </a:moveTo>
                  <a:lnTo>
                    <a:pt x="2968" y="2351"/>
                  </a:lnTo>
                  <a:lnTo>
                    <a:pt x="3219" y="2534"/>
                  </a:lnTo>
                  <a:lnTo>
                    <a:pt x="3219" y="2534"/>
                  </a:lnTo>
                  <a:lnTo>
                    <a:pt x="2991" y="2329"/>
                  </a:lnTo>
                  <a:close/>
                  <a:moveTo>
                    <a:pt x="3219" y="2534"/>
                  </a:moveTo>
                  <a:lnTo>
                    <a:pt x="3219" y="2557"/>
                  </a:lnTo>
                  <a:lnTo>
                    <a:pt x="3470" y="2739"/>
                  </a:lnTo>
                  <a:lnTo>
                    <a:pt x="3493" y="2762"/>
                  </a:lnTo>
                  <a:lnTo>
                    <a:pt x="3493" y="2739"/>
                  </a:lnTo>
                  <a:lnTo>
                    <a:pt x="3242" y="253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53"/>
            <p:cNvSpPr/>
            <p:nvPr/>
          </p:nvSpPr>
          <p:spPr>
            <a:xfrm>
              <a:off x="17017715" y="645394"/>
              <a:ext cx="839969" cy="662521"/>
            </a:xfrm>
            <a:custGeom>
              <a:avLst/>
              <a:gdLst/>
              <a:ahLst/>
              <a:cxnLst/>
              <a:rect l="l" t="t" r="r" b="b"/>
              <a:pathLst>
                <a:path w="3995" h="3151" extrusionOk="0">
                  <a:moveTo>
                    <a:pt x="0" y="0"/>
                  </a:moveTo>
                  <a:lnTo>
                    <a:pt x="137" y="92"/>
                  </a:lnTo>
                  <a:lnTo>
                    <a:pt x="137" y="92"/>
                  </a:lnTo>
                  <a:lnTo>
                    <a:pt x="23" y="0"/>
                  </a:lnTo>
                  <a:close/>
                  <a:moveTo>
                    <a:pt x="137" y="92"/>
                  </a:moveTo>
                  <a:lnTo>
                    <a:pt x="137" y="115"/>
                  </a:lnTo>
                  <a:lnTo>
                    <a:pt x="388" y="297"/>
                  </a:lnTo>
                  <a:lnTo>
                    <a:pt x="160" y="92"/>
                  </a:lnTo>
                  <a:close/>
                  <a:moveTo>
                    <a:pt x="388" y="297"/>
                  </a:moveTo>
                  <a:lnTo>
                    <a:pt x="388" y="320"/>
                  </a:lnTo>
                  <a:lnTo>
                    <a:pt x="640" y="503"/>
                  </a:lnTo>
                  <a:lnTo>
                    <a:pt x="411" y="297"/>
                  </a:lnTo>
                  <a:close/>
                  <a:moveTo>
                    <a:pt x="640" y="503"/>
                  </a:moveTo>
                  <a:lnTo>
                    <a:pt x="891" y="708"/>
                  </a:lnTo>
                  <a:lnTo>
                    <a:pt x="913" y="708"/>
                  </a:lnTo>
                  <a:lnTo>
                    <a:pt x="662" y="503"/>
                  </a:lnTo>
                  <a:close/>
                  <a:moveTo>
                    <a:pt x="913" y="708"/>
                  </a:moveTo>
                  <a:lnTo>
                    <a:pt x="1142" y="913"/>
                  </a:lnTo>
                  <a:lnTo>
                    <a:pt x="1165" y="913"/>
                  </a:lnTo>
                  <a:lnTo>
                    <a:pt x="1165" y="891"/>
                  </a:lnTo>
                  <a:lnTo>
                    <a:pt x="913" y="708"/>
                  </a:lnTo>
                  <a:close/>
                  <a:moveTo>
                    <a:pt x="1165" y="913"/>
                  </a:moveTo>
                  <a:lnTo>
                    <a:pt x="1416" y="1119"/>
                  </a:lnTo>
                  <a:lnTo>
                    <a:pt x="1667" y="1324"/>
                  </a:lnTo>
                  <a:lnTo>
                    <a:pt x="1918" y="1530"/>
                  </a:lnTo>
                  <a:lnTo>
                    <a:pt x="1941" y="1530"/>
                  </a:lnTo>
                  <a:lnTo>
                    <a:pt x="1941" y="1507"/>
                  </a:lnTo>
                  <a:lnTo>
                    <a:pt x="1690" y="1324"/>
                  </a:lnTo>
                  <a:lnTo>
                    <a:pt x="1667" y="1301"/>
                  </a:lnTo>
                  <a:lnTo>
                    <a:pt x="1438"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53"/>
            <p:cNvSpPr/>
            <p:nvPr/>
          </p:nvSpPr>
          <p:spPr>
            <a:xfrm>
              <a:off x="16907330" y="645394"/>
              <a:ext cx="950353" cy="748937"/>
            </a:xfrm>
            <a:custGeom>
              <a:avLst/>
              <a:gdLst/>
              <a:ahLst/>
              <a:cxnLst/>
              <a:rect l="l" t="t" r="r" b="b"/>
              <a:pathLst>
                <a:path w="4520" h="3562" extrusionOk="0">
                  <a:moveTo>
                    <a:pt x="0" y="0"/>
                  </a:moveTo>
                  <a:lnTo>
                    <a:pt x="137" y="92"/>
                  </a:lnTo>
                  <a:lnTo>
                    <a:pt x="160" y="115"/>
                  </a:lnTo>
                  <a:lnTo>
                    <a:pt x="388" y="297"/>
                  </a:lnTo>
                  <a:lnTo>
                    <a:pt x="411" y="320"/>
                  </a:lnTo>
                  <a:lnTo>
                    <a:pt x="640" y="503"/>
                  </a:lnTo>
                  <a:lnTo>
                    <a:pt x="662" y="503"/>
                  </a:lnTo>
                  <a:lnTo>
                    <a:pt x="411" y="297"/>
                  </a:lnTo>
                  <a:lnTo>
                    <a:pt x="160" y="92"/>
                  </a:lnTo>
                  <a:lnTo>
                    <a:pt x="23" y="0"/>
                  </a:lnTo>
                  <a:close/>
                  <a:moveTo>
                    <a:pt x="913" y="708"/>
                  </a:moveTo>
                  <a:lnTo>
                    <a:pt x="1165" y="913"/>
                  </a:lnTo>
                  <a:lnTo>
                    <a:pt x="1416" y="1119"/>
                  </a:lnTo>
                  <a:lnTo>
                    <a:pt x="1438" y="1119"/>
                  </a:lnTo>
                  <a:lnTo>
                    <a:pt x="1438" y="1096"/>
                  </a:lnTo>
                  <a:lnTo>
                    <a:pt x="1187" y="913"/>
                  </a:lnTo>
                  <a:lnTo>
                    <a:pt x="1165" y="891"/>
                  </a:lnTo>
                  <a:lnTo>
                    <a:pt x="936" y="708"/>
                  </a:lnTo>
                  <a:close/>
                  <a:moveTo>
                    <a:pt x="1438" y="1119"/>
                  </a:moveTo>
                  <a:lnTo>
                    <a:pt x="1667" y="1324"/>
                  </a:lnTo>
                  <a:lnTo>
                    <a:pt x="1690" y="1324"/>
                  </a:lnTo>
                  <a:lnTo>
                    <a:pt x="1690" y="1301"/>
                  </a:lnTo>
                  <a:lnTo>
                    <a:pt x="1438" y="1119"/>
                  </a:lnTo>
                  <a:close/>
                  <a:moveTo>
                    <a:pt x="1690" y="1324"/>
                  </a:moveTo>
                  <a:lnTo>
                    <a:pt x="1941" y="1530"/>
                  </a:lnTo>
                  <a:lnTo>
                    <a:pt x="2192" y="1735"/>
                  </a:lnTo>
                  <a:lnTo>
                    <a:pt x="2443" y="1918"/>
                  </a:lnTo>
                  <a:lnTo>
                    <a:pt x="2466" y="1941"/>
                  </a:lnTo>
                  <a:lnTo>
                    <a:pt x="2694" y="2123"/>
                  </a:lnTo>
                  <a:lnTo>
                    <a:pt x="2717" y="2146"/>
                  </a:lnTo>
                  <a:lnTo>
                    <a:pt x="2968" y="2329"/>
                  </a:lnTo>
                  <a:lnTo>
                    <a:pt x="2717" y="2123"/>
                  </a:lnTo>
                  <a:lnTo>
                    <a:pt x="2466" y="1918"/>
                  </a:lnTo>
                  <a:lnTo>
                    <a:pt x="2215" y="1735"/>
                  </a:lnTo>
                  <a:lnTo>
                    <a:pt x="2192" y="1712"/>
                  </a:lnTo>
                  <a:lnTo>
                    <a:pt x="1963" y="1530"/>
                  </a:lnTo>
                  <a:lnTo>
                    <a:pt x="1941" y="1507"/>
                  </a:lnTo>
                  <a:lnTo>
                    <a:pt x="1690" y="1324"/>
                  </a:lnTo>
                  <a:close/>
                  <a:moveTo>
                    <a:pt x="2968" y="2329"/>
                  </a:moveTo>
                  <a:lnTo>
                    <a:pt x="2968" y="2351"/>
                  </a:lnTo>
                  <a:lnTo>
                    <a:pt x="3219" y="2534"/>
                  </a:lnTo>
                  <a:lnTo>
                    <a:pt x="2991" y="2329"/>
                  </a:lnTo>
                  <a:close/>
                  <a:moveTo>
                    <a:pt x="3219" y="2534"/>
                  </a:moveTo>
                  <a:lnTo>
                    <a:pt x="3219" y="2557"/>
                  </a:lnTo>
                  <a:lnTo>
                    <a:pt x="3470" y="2739"/>
                  </a:lnTo>
                  <a:lnTo>
                    <a:pt x="3493" y="2762"/>
                  </a:lnTo>
                  <a:lnTo>
                    <a:pt x="3721" y="2945"/>
                  </a:lnTo>
                  <a:lnTo>
                    <a:pt x="3744" y="2945"/>
                  </a:lnTo>
                  <a:lnTo>
                    <a:pt x="3493" y="2739"/>
                  </a:lnTo>
                  <a:lnTo>
                    <a:pt x="3242" y="2534"/>
                  </a:lnTo>
                  <a:close/>
                  <a:moveTo>
                    <a:pt x="3995" y="3150"/>
                  </a:moveTo>
                  <a:lnTo>
                    <a:pt x="4246" y="3356"/>
                  </a:lnTo>
                  <a:lnTo>
                    <a:pt x="4497" y="3561"/>
                  </a:lnTo>
                  <a:lnTo>
                    <a:pt x="4520" y="3561"/>
                  </a:lnTo>
                  <a:lnTo>
                    <a:pt x="4520" y="3538"/>
                  </a:lnTo>
                  <a:lnTo>
                    <a:pt x="4269" y="3356"/>
                  </a:lnTo>
                  <a:lnTo>
                    <a:pt x="4246" y="3333"/>
                  </a:lnTo>
                  <a:lnTo>
                    <a:pt x="4018" y="31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53"/>
            <p:cNvSpPr/>
            <p:nvPr/>
          </p:nvSpPr>
          <p:spPr>
            <a:xfrm>
              <a:off x="16801781" y="645394"/>
              <a:ext cx="1055901" cy="835353"/>
            </a:xfrm>
            <a:custGeom>
              <a:avLst/>
              <a:gdLst/>
              <a:ahLst/>
              <a:cxnLst/>
              <a:rect l="l" t="t" r="r" b="b"/>
              <a:pathLst>
                <a:path w="5022" h="3973" extrusionOk="0">
                  <a:moveTo>
                    <a:pt x="0" y="0"/>
                  </a:move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7" y="1324"/>
                  </a:lnTo>
                  <a:lnTo>
                    <a:pt x="1918" y="1530"/>
                  </a:lnTo>
                  <a:lnTo>
                    <a:pt x="1940" y="1530"/>
                  </a:lnTo>
                  <a:lnTo>
                    <a:pt x="1940" y="1507"/>
                  </a:lnTo>
                  <a:lnTo>
                    <a:pt x="1689" y="1324"/>
                  </a:lnTo>
                  <a:lnTo>
                    <a:pt x="1667" y="1301"/>
                  </a:lnTo>
                  <a:lnTo>
                    <a:pt x="1438" y="1119"/>
                  </a:lnTo>
                  <a:lnTo>
                    <a:pt x="1415" y="1096"/>
                  </a:lnTo>
                  <a:lnTo>
                    <a:pt x="1187" y="913"/>
                  </a:lnTo>
                  <a:lnTo>
                    <a:pt x="1164" y="891"/>
                  </a:lnTo>
                  <a:lnTo>
                    <a:pt x="913" y="708"/>
                  </a:lnTo>
                  <a:close/>
                  <a:moveTo>
                    <a:pt x="1940" y="1530"/>
                  </a:moveTo>
                  <a:lnTo>
                    <a:pt x="2169" y="1735"/>
                  </a:lnTo>
                  <a:lnTo>
                    <a:pt x="2192" y="1735"/>
                  </a:lnTo>
                  <a:lnTo>
                    <a:pt x="2192" y="1712"/>
                  </a:lnTo>
                  <a:lnTo>
                    <a:pt x="1940" y="1530"/>
                  </a:lnTo>
                  <a:close/>
                  <a:moveTo>
                    <a:pt x="2443" y="1918"/>
                  </a:moveTo>
                  <a:lnTo>
                    <a:pt x="2443" y="1941"/>
                  </a:lnTo>
                  <a:lnTo>
                    <a:pt x="2694" y="2123"/>
                  </a:lnTo>
                  <a:lnTo>
                    <a:pt x="2465" y="1918"/>
                  </a:lnTo>
                  <a:close/>
                  <a:moveTo>
                    <a:pt x="2694" y="2123"/>
                  </a:moveTo>
                  <a:lnTo>
                    <a:pt x="2694" y="2146"/>
                  </a:lnTo>
                  <a:lnTo>
                    <a:pt x="2945" y="2329"/>
                  </a:lnTo>
                  <a:lnTo>
                    <a:pt x="2968" y="2351"/>
                  </a:lnTo>
                  <a:lnTo>
                    <a:pt x="3196" y="2534"/>
                  </a:lnTo>
                  <a:lnTo>
                    <a:pt x="3219" y="2557"/>
                  </a:lnTo>
                  <a:lnTo>
                    <a:pt x="3470" y="2739"/>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53"/>
            <p:cNvSpPr/>
            <p:nvPr/>
          </p:nvSpPr>
          <p:spPr>
            <a:xfrm>
              <a:off x="16696231" y="645394"/>
              <a:ext cx="1161449" cy="921559"/>
            </a:xfrm>
            <a:custGeom>
              <a:avLst/>
              <a:gdLst/>
              <a:ahLst/>
              <a:cxnLst/>
              <a:rect l="l" t="t" r="r" b="b"/>
              <a:pathLst>
                <a:path w="5524" h="4383" extrusionOk="0">
                  <a:moveTo>
                    <a:pt x="0" y="0"/>
                  </a:moveTo>
                  <a:lnTo>
                    <a:pt x="114" y="92"/>
                  </a:lnTo>
                  <a:lnTo>
                    <a:pt x="137" y="115"/>
                  </a:lnTo>
                  <a:lnTo>
                    <a:pt x="365" y="297"/>
                  </a:lnTo>
                  <a:lnTo>
                    <a:pt x="388" y="320"/>
                  </a:lnTo>
                  <a:lnTo>
                    <a:pt x="639" y="503"/>
                  </a:lnTo>
                  <a:lnTo>
                    <a:pt x="388" y="297"/>
                  </a:lnTo>
                  <a:lnTo>
                    <a:pt x="137" y="92"/>
                  </a:lnTo>
                  <a:lnTo>
                    <a:pt x="23" y="0"/>
                  </a:lnTo>
                  <a:close/>
                  <a:moveTo>
                    <a:pt x="639" y="503"/>
                  </a:moveTo>
                  <a:lnTo>
                    <a:pt x="890" y="708"/>
                  </a:lnTo>
                  <a:lnTo>
                    <a:pt x="662" y="503"/>
                  </a:lnTo>
                  <a:close/>
                  <a:moveTo>
                    <a:pt x="890" y="708"/>
                  </a:moveTo>
                  <a:lnTo>
                    <a:pt x="1141" y="913"/>
                  </a:lnTo>
                  <a:lnTo>
                    <a:pt x="1164" y="913"/>
                  </a:lnTo>
                  <a:lnTo>
                    <a:pt x="1164" y="891"/>
                  </a:lnTo>
                  <a:lnTo>
                    <a:pt x="913" y="708"/>
                  </a:lnTo>
                  <a:close/>
                  <a:moveTo>
                    <a:pt x="1164" y="913"/>
                  </a:moveTo>
                  <a:lnTo>
                    <a:pt x="1392" y="1119"/>
                  </a:lnTo>
                  <a:lnTo>
                    <a:pt x="1415" y="1119"/>
                  </a:lnTo>
                  <a:lnTo>
                    <a:pt x="1415" y="1096"/>
                  </a:lnTo>
                  <a:lnTo>
                    <a:pt x="1164" y="913"/>
                  </a:lnTo>
                  <a:close/>
                  <a:moveTo>
                    <a:pt x="1415" y="1119"/>
                  </a:moveTo>
                  <a:lnTo>
                    <a:pt x="1666" y="1324"/>
                  </a:lnTo>
                  <a:lnTo>
                    <a:pt x="1917" y="1530"/>
                  </a:lnTo>
                  <a:lnTo>
                    <a:pt x="2169" y="1735"/>
                  </a:lnTo>
                  <a:lnTo>
                    <a:pt x="2420" y="1918"/>
                  </a:lnTo>
                  <a:lnTo>
                    <a:pt x="2442" y="1941"/>
                  </a:lnTo>
                  <a:lnTo>
                    <a:pt x="2671" y="2123"/>
                  </a:lnTo>
                  <a:lnTo>
                    <a:pt x="2694" y="2146"/>
                  </a:lnTo>
                  <a:lnTo>
                    <a:pt x="2945" y="2329"/>
                  </a:lnTo>
                  <a:lnTo>
                    <a:pt x="2694" y="2123"/>
                  </a:lnTo>
                  <a:lnTo>
                    <a:pt x="2442" y="1918"/>
                  </a:lnTo>
                  <a:lnTo>
                    <a:pt x="2191" y="1735"/>
                  </a:lnTo>
                  <a:lnTo>
                    <a:pt x="2169" y="1712"/>
                  </a:lnTo>
                  <a:lnTo>
                    <a:pt x="1940" y="1530"/>
                  </a:lnTo>
                  <a:lnTo>
                    <a:pt x="1917" y="1507"/>
                  </a:lnTo>
                  <a:lnTo>
                    <a:pt x="1689" y="1324"/>
                  </a:lnTo>
                  <a:lnTo>
                    <a:pt x="1666" y="1301"/>
                  </a:lnTo>
                  <a:lnTo>
                    <a:pt x="1415" y="1119"/>
                  </a:lnTo>
                  <a:close/>
                  <a:moveTo>
                    <a:pt x="2945" y="2329"/>
                  </a:moveTo>
                  <a:lnTo>
                    <a:pt x="2945" y="2351"/>
                  </a:lnTo>
                  <a:lnTo>
                    <a:pt x="3196" y="2534"/>
                  </a:lnTo>
                  <a:lnTo>
                    <a:pt x="2967"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524" y="4360"/>
                  </a:lnTo>
                  <a:lnTo>
                    <a:pt x="5273" y="4177"/>
                  </a:lnTo>
                  <a:lnTo>
                    <a:pt x="5250" y="4155"/>
                  </a:lnTo>
                  <a:lnTo>
                    <a:pt x="5022" y="3972"/>
                  </a:lnTo>
                  <a:lnTo>
                    <a:pt x="4999" y="3949"/>
                  </a:lnTo>
                  <a:lnTo>
                    <a:pt x="4748" y="376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53"/>
            <p:cNvSpPr/>
            <p:nvPr/>
          </p:nvSpPr>
          <p:spPr>
            <a:xfrm>
              <a:off x="16585846" y="645394"/>
              <a:ext cx="1271832" cy="1007974"/>
            </a:xfrm>
            <a:custGeom>
              <a:avLst/>
              <a:gdLst/>
              <a:ahLst/>
              <a:cxnLst/>
              <a:rect l="l" t="t" r="r" b="b"/>
              <a:pathLst>
                <a:path w="6049" h="4794" extrusionOk="0">
                  <a:moveTo>
                    <a:pt x="0" y="0"/>
                  </a:moveTo>
                  <a:lnTo>
                    <a:pt x="137" y="92"/>
                  </a:ln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6" y="1324"/>
                  </a:lnTo>
                  <a:lnTo>
                    <a:pt x="1689" y="1324"/>
                  </a:lnTo>
                  <a:lnTo>
                    <a:pt x="1689" y="1301"/>
                  </a:lnTo>
                  <a:lnTo>
                    <a:pt x="1438" y="1119"/>
                  </a:lnTo>
                  <a:lnTo>
                    <a:pt x="1415" y="1096"/>
                  </a:lnTo>
                  <a:lnTo>
                    <a:pt x="1187" y="913"/>
                  </a:lnTo>
                  <a:lnTo>
                    <a:pt x="1164" y="891"/>
                  </a:lnTo>
                  <a:lnTo>
                    <a:pt x="913" y="708"/>
                  </a:lnTo>
                  <a:close/>
                  <a:moveTo>
                    <a:pt x="1689" y="1324"/>
                  </a:moveTo>
                  <a:lnTo>
                    <a:pt x="1917" y="1530"/>
                  </a:lnTo>
                  <a:lnTo>
                    <a:pt x="1940" y="1530"/>
                  </a:lnTo>
                  <a:lnTo>
                    <a:pt x="1940" y="1507"/>
                  </a:lnTo>
                  <a:lnTo>
                    <a:pt x="1689" y="1324"/>
                  </a:lnTo>
                  <a:close/>
                  <a:moveTo>
                    <a:pt x="1940" y="1530"/>
                  </a:moveTo>
                  <a:lnTo>
                    <a:pt x="2191" y="1735"/>
                  </a:lnTo>
                  <a:lnTo>
                    <a:pt x="2442" y="1918"/>
                  </a:lnTo>
                  <a:lnTo>
                    <a:pt x="2214" y="1735"/>
                  </a:lnTo>
                  <a:lnTo>
                    <a:pt x="2191" y="1712"/>
                  </a:lnTo>
                  <a:lnTo>
                    <a:pt x="1940" y="1530"/>
                  </a:lnTo>
                  <a:close/>
                  <a:moveTo>
                    <a:pt x="2442" y="1918"/>
                  </a:moveTo>
                  <a:lnTo>
                    <a:pt x="2442" y="1941"/>
                  </a:lnTo>
                  <a:lnTo>
                    <a:pt x="2694" y="2123"/>
                  </a:lnTo>
                  <a:lnTo>
                    <a:pt x="2465" y="1918"/>
                  </a:lnTo>
                  <a:close/>
                  <a:moveTo>
                    <a:pt x="2694" y="2123"/>
                  </a:moveTo>
                  <a:lnTo>
                    <a:pt x="2694" y="2146"/>
                  </a:lnTo>
                  <a:lnTo>
                    <a:pt x="2945" y="2329"/>
                  </a:lnTo>
                  <a:lnTo>
                    <a:pt x="2967" y="2351"/>
                  </a:lnTo>
                  <a:lnTo>
                    <a:pt x="3196" y="2534"/>
                  </a:lnTo>
                  <a:lnTo>
                    <a:pt x="3219" y="2557"/>
                  </a:lnTo>
                  <a:lnTo>
                    <a:pt x="3470" y="2739"/>
                  </a:lnTo>
                  <a:lnTo>
                    <a:pt x="3219" y="2534"/>
                  </a:lnTo>
                  <a:lnTo>
                    <a:pt x="2967" y="2329"/>
                  </a:lnTo>
                  <a:lnTo>
                    <a:pt x="2716" y="2123"/>
                  </a:lnTo>
                  <a:close/>
                  <a:moveTo>
                    <a:pt x="3470" y="2739"/>
                  </a:moveTo>
                  <a:lnTo>
                    <a:pt x="3470" y="2762"/>
                  </a:lnTo>
                  <a:lnTo>
                    <a:pt x="3721" y="2945"/>
                  </a:lnTo>
                  <a:lnTo>
                    <a:pt x="3492"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moveTo>
                    <a:pt x="5022" y="3972"/>
                  </a:moveTo>
                  <a:lnTo>
                    <a:pt x="5250" y="4177"/>
                  </a:lnTo>
                  <a:lnTo>
                    <a:pt x="5273" y="4177"/>
                  </a:lnTo>
                  <a:lnTo>
                    <a:pt x="5273" y="4155"/>
                  </a:lnTo>
                  <a:lnTo>
                    <a:pt x="5022" y="3972"/>
                  </a:lnTo>
                  <a:close/>
                  <a:moveTo>
                    <a:pt x="5524" y="4360"/>
                  </a:moveTo>
                  <a:lnTo>
                    <a:pt x="5524" y="4383"/>
                  </a:lnTo>
                  <a:lnTo>
                    <a:pt x="5775" y="4566"/>
                  </a:lnTo>
                  <a:lnTo>
                    <a:pt x="5775" y="4566"/>
                  </a:lnTo>
                  <a:lnTo>
                    <a:pt x="5547" y="4360"/>
                  </a:lnTo>
                  <a:close/>
                  <a:moveTo>
                    <a:pt x="5775" y="4566"/>
                  </a:moveTo>
                  <a:lnTo>
                    <a:pt x="5775" y="4588"/>
                  </a:lnTo>
                  <a:lnTo>
                    <a:pt x="6026" y="4771"/>
                  </a:lnTo>
                  <a:lnTo>
                    <a:pt x="6049" y="4794"/>
                  </a:lnTo>
                  <a:lnTo>
                    <a:pt x="6049" y="4771"/>
                  </a:lnTo>
                  <a:lnTo>
                    <a:pt x="5798" y="456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53"/>
            <p:cNvSpPr/>
            <p:nvPr/>
          </p:nvSpPr>
          <p:spPr>
            <a:xfrm>
              <a:off x="16480297" y="645394"/>
              <a:ext cx="1377381" cy="1094390"/>
            </a:xfrm>
            <a:custGeom>
              <a:avLst/>
              <a:gdLst/>
              <a:ahLst/>
              <a:cxnLst/>
              <a:rect l="l" t="t" r="r" b="b"/>
              <a:pathLst>
                <a:path w="6551" h="5205" extrusionOk="0">
                  <a:moveTo>
                    <a:pt x="0" y="0"/>
                  </a:moveTo>
                  <a:lnTo>
                    <a:pt x="114" y="92"/>
                  </a:lnTo>
                  <a:lnTo>
                    <a:pt x="137" y="115"/>
                  </a:lnTo>
                  <a:lnTo>
                    <a:pt x="365" y="297"/>
                  </a:lnTo>
                  <a:lnTo>
                    <a:pt x="388" y="320"/>
                  </a:lnTo>
                  <a:lnTo>
                    <a:pt x="639" y="503"/>
                  </a:lnTo>
                  <a:lnTo>
                    <a:pt x="388" y="297"/>
                  </a:lnTo>
                  <a:lnTo>
                    <a:pt x="137" y="92"/>
                  </a:lnTo>
                  <a:lnTo>
                    <a:pt x="23" y="0"/>
                  </a:lnTo>
                  <a:close/>
                  <a:moveTo>
                    <a:pt x="639" y="503"/>
                  </a:moveTo>
                  <a:lnTo>
                    <a:pt x="890" y="708"/>
                  </a:lnTo>
                  <a:lnTo>
                    <a:pt x="662" y="503"/>
                  </a:lnTo>
                  <a:close/>
                  <a:moveTo>
                    <a:pt x="890" y="708"/>
                  </a:moveTo>
                  <a:lnTo>
                    <a:pt x="1141" y="913"/>
                  </a:lnTo>
                  <a:lnTo>
                    <a:pt x="1164" y="913"/>
                  </a:lnTo>
                  <a:lnTo>
                    <a:pt x="1164" y="891"/>
                  </a:lnTo>
                  <a:lnTo>
                    <a:pt x="913" y="708"/>
                  </a:lnTo>
                  <a:close/>
                  <a:moveTo>
                    <a:pt x="1164" y="913"/>
                  </a:moveTo>
                  <a:lnTo>
                    <a:pt x="1392" y="1119"/>
                  </a:lnTo>
                  <a:lnTo>
                    <a:pt x="1415" y="1119"/>
                  </a:lnTo>
                  <a:lnTo>
                    <a:pt x="1415" y="1096"/>
                  </a:lnTo>
                  <a:lnTo>
                    <a:pt x="1164" y="913"/>
                  </a:lnTo>
                  <a:close/>
                  <a:moveTo>
                    <a:pt x="1415" y="1119"/>
                  </a:moveTo>
                  <a:lnTo>
                    <a:pt x="1666" y="1324"/>
                  </a:lnTo>
                  <a:lnTo>
                    <a:pt x="1917" y="1530"/>
                  </a:lnTo>
                  <a:lnTo>
                    <a:pt x="2168" y="1735"/>
                  </a:lnTo>
                  <a:lnTo>
                    <a:pt x="2191" y="1735"/>
                  </a:lnTo>
                  <a:lnTo>
                    <a:pt x="2191" y="1712"/>
                  </a:lnTo>
                  <a:lnTo>
                    <a:pt x="1940" y="1530"/>
                  </a:lnTo>
                  <a:lnTo>
                    <a:pt x="1917" y="1507"/>
                  </a:lnTo>
                  <a:lnTo>
                    <a:pt x="1689" y="1324"/>
                  </a:lnTo>
                  <a:lnTo>
                    <a:pt x="1666" y="1301"/>
                  </a:lnTo>
                  <a:lnTo>
                    <a:pt x="1415" y="1119"/>
                  </a:lnTo>
                  <a:close/>
                  <a:moveTo>
                    <a:pt x="2191" y="1735"/>
                  </a:moveTo>
                  <a:lnTo>
                    <a:pt x="2419" y="1918"/>
                  </a:lnTo>
                  <a:lnTo>
                    <a:pt x="2442" y="1941"/>
                  </a:lnTo>
                  <a:lnTo>
                    <a:pt x="2671" y="2123"/>
                  </a:lnTo>
                  <a:lnTo>
                    <a:pt x="2693" y="2146"/>
                  </a:lnTo>
                  <a:lnTo>
                    <a:pt x="2944" y="2329"/>
                  </a:lnTo>
                  <a:lnTo>
                    <a:pt x="2693" y="2123"/>
                  </a:lnTo>
                  <a:lnTo>
                    <a:pt x="2442" y="1918"/>
                  </a:lnTo>
                  <a:lnTo>
                    <a:pt x="2191" y="1735"/>
                  </a:lnTo>
                  <a:close/>
                  <a:moveTo>
                    <a:pt x="2944" y="2329"/>
                  </a:moveTo>
                  <a:lnTo>
                    <a:pt x="2944" y="2351"/>
                  </a:lnTo>
                  <a:lnTo>
                    <a:pt x="3196" y="2534"/>
                  </a:lnTo>
                  <a:lnTo>
                    <a:pt x="2967" y="2329"/>
                  </a:lnTo>
                  <a:close/>
                  <a:moveTo>
                    <a:pt x="3196" y="2534"/>
                  </a:moveTo>
                  <a:lnTo>
                    <a:pt x="3196" y="2557"/>
                  </a:lnTo>
                  <a:lnTo>
                    <a:pt x="3447" y="2739"/>
                  </a:lnTo>
                  <a:lnTo>
                    <a:pt x="3469" y="2762"/>
                  </a:lnTo>
                  <a:lnTo>
                    <a:pt x="3698" y="2945"/>
                  </a:lnTo>
                  <a:lnTo>
                    <a:pt x="3721" y="2945"/>
                  </a:lnTo>
                  <a:lnTo>
                    <a:pt x="3469" y="2739"/>
                  </a:lnTo>
                  <a:lnTo>
                    <a:pt x="3218" y="2534"/>
                  </a:lnTo>
                  <a:close/>
                  <a:moveTo>
                    <a:pt x="3972" y="3150"/>
                  </a:moveTo>
                  <a:lnTo>
                    <a:pt x="4223" y="3356"/>
                  </a:lnTo>
                  <a:lnTo>
                    <a:pt x="4474" y="3561"/>
                  </a:lnTo>
                  <a:lnTo>
                    <a:pt x="4497" y="3561"/>
                  </a:lnTo>
                  <a:lnTo>
                    <a:pt x="4497" y="3538"/>
                  </a:lnTo>
                  <a:lnTo>
                    <a:pt x="4246" y="3356"/>
                  </a:lnTo>
                  <a:lnTo>
                    <a:pt x="4223" y="3333"/>
                  </a:lnTo>
                  <a:lnTo>
                    <a:pt x="3994"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752" y="4566"/>
                  </a:lnTo>
                  <a:lnTo>
                    <a:pt x="5775" y="4588"/>
                  </a:lnTo>
                  <a:lnTo>
                    <a:pt x="6026" y="4771"/>
                  </a:lnTo>
                  <a:lnTo>
                    <a:pt x="5775" y="4566"/>
                  </a:lnTo>
                  <a:lnTo>
                    <a:pt x="5524" y="4360"/>
                  </a:lnTo>
                  <a:lnTo>
                    <a:pt x="5273" y="4177"/>
                  </a:lnTo>
                  <a:lnTo>
                    <a:pt x="5250" y="4155"/>
                  </a:lnTo>
                  <a:lnTo>
                    <a:pt x="5022" y="3972"/>
                  </a:lnTo>
                  <a:lnTo>
                    <a:pt x="4999" y="3949"/>
                  </a:lnTo>
                  <a:lnTo>
                    <a:pt x="4748" y="3767"/>
                  </a:lnTo>
                  <a:close/>
                  <a:moveTo>
                    <a:pt x="6026" y="4771"/>
                  </a:moveTo>
                  <a:lnTo>
                    <a:pt x="6026" y="4794"/>
                  </a:lnTo>
                  <a:lnTo>
                    <a:pt x="6277" y="4976"/>
                  </a:lnTo>
                  <a:lnTo>
                    <a:pt x="6277" y="4976"/>
                  </a:lnTo>
                  <a:lnTo>
                    <a:pt x="6049" y="4771"/>
                  </a:lnTo>
                  <a:close/>
                  <a:moveTo>
                    <a:pt x="6277" y="4976"/>
                  </a:moveTo>
                  <a:lnTo>
                    <a:pt x="6277" y="4999"/>
                  </a:lnTo>
                  <a:lnTo>
                    <a:pt x="6528" y="5182"/>
                  </a:lnTo>
                  <a:lnTo>
                    <a:pt x="6551" y="5205"/>
                  </a:lnTo>
                  <a:lnTo>
                    <a:pt x="6551" y="5182"/>
                  </a:lnTo>
                  <a:lnTo>
                    <a:pt x="6300" y="497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53"/>
            <p:cNvSpPr/>
            <p:nvPr/>
          </p:nvSpPr>
          <p:spPr>
            <a:xfrm>
              <a:off x="16369912" y="645394"/>
              <a:ext cx="1487764" cy="1175970"/>
            </a:xfrm>
            <a:custGeom>
              <a:avLst/>
              <a:gdLst/>
              <a:ahLst/>
              <a:cxnLst/>
              <a:rect l="l" t="t" r="r" b="b"/>
              <a:pathLst>
                <a:path w="7076" h="5593" extrusionOk="0">
                  <a:moveTo>
                    <a:pt x="0" y="0"/>
                  </a:move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6" y="1324"/>
                  </a:lnTo>
                  <a:lnTo>
                    <a:pt x="1689" y="1324"/>
                  </a:lnTo>
                  <a:lnTo>
                    <a:pt x="1689" y="1301"/>
                  </a:lnTo>
                  <a:lnTo>
                    <a:pt x="1438" y="1119"/>
                  </a:lnTo>
                  <a:lnTo>
                    <a:pt x="1415" y="1096"/>
                  </a:lnTo>
                  <a:lnTo>
                    <a:pt x="1187" y="913"/>
                  </a:lnTo>
                  <a:lnTo>
                    <a:pt x="1164" y="891"/>
                  </a:lnTo>
                  <a:lnTo>
                    <a:pt x="913" y="708"/>
                  </a:lnTo>
                  <a:close/>
                  <a:moveTo>
                    <a:pt x="1689" y="1324"/>
                  </a:moveTo>
                  <a:lnTo>
                    <a:pt x="1917" y="1530"/>
                  </a:lnTo>
                  <a:lnTo>
                    <a:pt x="1940" y="1530"/>
                  </a:lnTo>
                  <a:lnTo>
                    <a:pt x="1940" y="1507"/>
                  </a:lnTo>
                  <a:lnTo>
                    <a:pt x="1689" y="1324"/>
                  </a:lnTo>
                  <a:close/>
                  <a:moveTo>
                    <a:pt x="1940" y="1530"/>
                  </a:moveTo>
                  <a:lnTo>
                    <a:pt x="2191" y="1735"/>
                  </a:lnTo>
                  <a:lnTo>
                    <a:pt x="2442" y="1918"/>
                  </a:lnTo>
                  <a:lnTo>
                    <a:pt x="2214" y="1735"/>
                  </a:lnTo>
                  <a:lnTo>
                    <a:pt x="2191" y="1712"/>
                  </a:lnTo>
                  <a:lnTo>
                    <a:pt x="1940" y="1530"/>
                  </a:lnTo>
                  <a:close/>
                  <a:moveTo>
                    <a:pt x="2442" y="1918"/>
                  </a:moveTo>
                  <a:lnTo>
                    <a:pt x="2442" y="1941"/>
                  </a:lnTo>
                  <a:lnTo>
                    <a:pt x="2693" y="2123"/>
                  </a:lnTo>
                  <a:lnTo>
                    <a:pt x="2716" y="2146"/>
                  </a:lnTo>
                  <a:lnTo>
                    <a:pt x="2944" y="2329"/>
                  </a:lnTo>
                  <a:lnTo>
                    <a:pt x="2967" y="2351"/>
                  </a:lnTo>
                  <a:lnTo>
                    <a:pt x="3218" y="2534"/>
                  </a:lnTo>
                  <a:lnTo>
                    <a:pt x="2967" y="2329"/>
                  </a:lnTo>
                  <a:lnTo>
                    <a:pt x="2716" y="2123"/>
                  </a:lnTo>
                  <a:lnTo>
                    <a:pt x="2465" y="1918"/>
                  </a:lnTo>
                  <a:close/>
                  <a:moveTo>
                    <a:pt x="3218" y="2534"/>
                  </a:moveTo>
                  <a:lnTo>
                    <a:pt x="3218" y="2557"/>
                  </a:lnTo>
                  <a:lnTo>
                    <a:pt x="3469" y="2739"/>
                  </a:lnTo>
                  <a:lnTo>
                    <a:pt x="3469" y="2739"/>
                  </a:lnTo>
                  <a:lnTo>
                    <a:pt x="3241" y="2534"/>
                  </a:lnTo>
                  <a:close/>
                  <a:moveTo>
                    <a:pt x="3469" y="2739"/>
                  </a:moveTo>
                  <a:lnTo>
                    <a:pt x="3469" y="2762"/>
                  </a:lnTo>
                  <a:lnTo>
                    <a:pt x="3721" y="2945"/>
                  </a:lnTo>
                  <a:lnTo>
                    <a:pt x="3492" y="2739"/>
                  </a:lnTo>
                  <a:close/>
                  <a:moveTo>
                    <a:pt x="3721" y="2945"/>
                  </a:moveTo>
                  <a:lnTo>
                    <a:pt x="3972" y="3150"/>
                  </a:lnTo>
                  <a:lnTo>
                    <a:pt x="3994" y="3150"/>
                  </a:lnTo>
                  <a:lnTo>
                    <a:pt x="3743" y="2945"/>
                  </a:lnTo>
                  <a:close/>
                  <a:moveTo>
                    <a:pt x="3994" y="3150"/>
                  </a:moveTo>
                  <a:lnTo>
                    <a:pt x="4223" y="3356"/>
                  </a:lnTo>
                  <a:lnTo>
                    <a:pt x="4246" y="3356"/>
                  </a:lnTo>
                  <a:lnTo>
                    <a:pt x="4246" y="3333"/>
                  </a:lnTo>
                  <a:lnTo>
                    <a:pt x="3994" y="3150"/>
                  </a:lnTo>
                  <a:close/>
                  <a:moveTo>
                    <a:pt x="4246" y="3356"/>
                  </a:moveTo>
                  <a:lnTo>
                    <a:pt x="4497" y="3561"/>
                  </a:lnTo>
                  <a:lnTo>
                    <a:pt x="4748" y="3767"/>
                  </a:lnTo>
                  <a:lnTo>
                    <a:pt x="4999" y="3972"/>
                  </a:lnTo>
                  <a:lnTo>
                    <a:pt x="5022" y="3972"/>
                  </a:lnTo>
                  <a:lnTo>
                    <a:pt x="5022" y="3949"/>
                  </a:lnTo>
                  <a:lnTo>
                    <a:pt x="4771" y="3767"/>
                  </a:lnTo>
                  <a:lnTo>
                    <a:pt x="4748" y="3744"/>
                  </a:lnTo>
                  <a:lnTo>
                    <a:pt x="4519" y="3561"/>
                  </a:lnTo>
                  <a:lnTo>
                    <a:pt x="4497" y="3538"/>
                  </a:lnTo>
                  <a:lnTo>
                    <a:pt x="4246" y="3356"/>
                  </a:lnTo>
                  <a:close/>
                  <a:moveTo>
                    <a:pt x="5022" y="3972"/>
                  </a:moveTo>
                  <a:lnTo>
                    <a:pt x="5250" y="4177"/>
                  </a:lnTo>
                  <a:lnTo>
                    <a:pt x="5273" y="4177"/>
                  </a:lnTo>
                  <a:lnTo>
                    <a:pt x="5273" y="4155"/>
                  </a:lnTo>
                  <a:lnTo>
                    <a:pt x="5022" y="3972"/>
                  </a:lnTo>
                  <a:close/>
                  <a:moveTo>
                    <a:pt x="5524" y="4360"/>
                  </a:moveTo>
                  <a:lnTo>
                    <a:pt x="5524" y="4383"/>
                  </a:lnTo>
                  <a:lnTo>
                    <a:pt x="5775" y="4566"/>
                  </a:lnTo>
                  <a:lnTo>
                    <a:pt x="5547" y="4360"/>
                  </a:lnTo>
                  <a:close/>
                  <a:moveTo>
                    <a:pt x="5775" y="4566"/>
                  </a:moveTo>
                  <a:lnTo>
                    <a:pt x="5775" y="4588"/>
                  </a:lnTo>
                  <a:lnTo>
                    <a:pt x="6026" y="4771"/>
                  </a:lnTo>
                  <a:lnTo>
                    <a:pt x="6049" y="4794"/>
                  </a:lnTo>
                  <a:lnTo>
                    <a:pt x="6277" y="4976"/>
                  </a:lnTo>
                  <a:lnTo>
                    <a:pt x="6300" y="4999"/>
                  </a:lnTo>
                  <a:lnTo>
                    <a:pt x="6551" y="5182"/>
                  </a:lnTo>
                  <a:lnTo>
                    <a:pt x="6300" y="4976"/>
                  </a:lnTo>
                  <a:lnTo>
                    <a:pt x="6049" y="4771"/>
                  </a:lnTo>
                  <a:lnTo>
                    <a:pt x="5798" y="4566"/>
                  </a:lnTo>
                  <a:close/>
                  <a:moveTo>
                    <a:pt x="6551" y="5182"/>
                  </a:moveTo>
                  <a:lnTo>
                    <a:pt x="6551" y="5205"/>
                  </a:lnTo>
                  <a:lnTo>
                    <a:pt x="6802" y="5387"/>
                  </a:lnTo>
                  <a:lnTo>
                    <a:pt x="6574" y="5182"/>
                  </a:lnTo>
                  <a:close/>
                  <a:moveTo>
                    <a:pt x="6802" y="5387"/>
                  </a:moveTo>
                  <a:lnTo>
                    <a:pt x="7053" y="5593"/>
                  </a:lnTo>
                  <a:lnTo>
                    <a:pt x="7076" y="5593"/>
                  </a:lnTo>
                  <a:lnTo>
                    <a:pt x="6825" y="538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53"/>
            <p:cNvSpPr/>
            <p:nvPr/>
          </p:nvSpPr>
          <p:spPr>
            <a:xfrm>
              <a:off x="16264153" y="645394"/>
              <a:ext cx="1593523" cy="1262386"/>
            </a:xfrm>
            <a:custGeom>
              <a:avLst/>
              <a:gdLst/>
              <a:ahLst/>
              <a:cxnLst/>
              <a:rect l="l" t="t" r="r" b="b"/>
              <a:pathLst>
                <a:path w="7579" h="6004"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4" y="3356"/>
                  </a:lnTo>
                  <a:lnTo>
                    <a:pt x="4475" y="3561"/>
                  </a:lnTo>
                  <a:lnTo>
                    <a:pt x="4497" y="3561"/>
                  </a:lnTo>
                  <a:lnTo>
                    <a:pt x="4497" y="3538"/>
                  </a:lnTo>
                  <a:lnTo>
                    <a:pt x="4246" y="3356"/>
                  </a:lnTo>
                  <a:lnTo>
                    <a:pt x="4224" y="3333"/>
                  </a:lnTo>
                  <a:lnTo>
                    <a:pt x="3995" y="3150"/>
                  </a:lnTo>
                  <a:close/>
                  <a:moveTo>
                    <a:pt x="4497" y="3561"/>
                  </a:moveTo>
                  <a:lnTo>
                    <a:pt x="4726" y="3767"/>
                  </a:lnTo>
                  <a:lnTo>
                    <a:pt x="4749" y="3767"/>
                  </a:lnTo>
                  <a:lnTo>
                    <a:pt x="4749" y="3744"/>
                  </a:lnTo>
                  <a:lnTo>
                    <a:pt x="4497" y="3561"/>
                  </a:lnTo>
                  <a:close/>
                  <a:moveTo>
                    <a:pt x="4749" y="3767"/>
                  </a:moveTo>
                  <a:lnTo>
                    <a:pt x="5000" y="3972"/>
                  </a:lnTo>
                  <a:lnTo>
                    <a:pt x="5251" y="4177"/>
                  </a:lnTo>
                  <a:lnTo>
                    <a:pt x="5502" y="4360"/>
                  </a:lnTo>
                  <a:lnTo>
                    <a:pt x="5525" y="4383"/>
                  </a:lnTo>
                  <a:lnTo>
                    <a:pt x="5753" y="4566"/>
                  </a:lnTo>
                  <a:lnTo>
                    <a:pt x="5776" y="4588"/>
                  </a:lnTo>
                  <a:lnTo>
                    <a:pt x="6027" y="4771"/>
                  </a:lnTo>
                  <a:lnTo>
                    <a:pt x="6027" y="4771"/>
                  </a:lnTo>
                  <a:lnTo>
                    <a:pt x="5776" y="4566"/>
                  </a:lnTo>
                  <a:lnTo>
                    <a:pt x="5525" y="4360"/>
                  </a:lnTo>
                  <a:lnTo>
                    <a:pt x="5274" y="4177"/>
                  </a:lnTo>
                  <a:lnTo>
                    <a:pt x="5251" y="4155"/>
                  </a:lnTo>
                  <a:lnTo>
                    <a:pt x="5022" y="3972"/>
                  </a:lnTo>
                  <a:lnTo>
                    <a:pt x="5000" y="3949"/>
                  </a:lnTo>
                  <a:lnTo>
                    <a:pt x="4749" y="3767"/>
                  </a:lnTo>
                  <a:close/>
                  <a:moveTo>
                    <a:pt x="6027" y="4771"/>
                  </a:moveTo>
                  <a:lnTo>
                    <a:pt x="6027" y="4794"/>
                  </a:lnTo>
                  <a:lnTo>
                    <a:pt x="6278" y="4976"/>
                  </a:lnTo>
                  <a:lnTo>
                    <a:pt x="6278" y="4976"/>
                  </a:lnTo>
                  <a:lnTo>
                    <a:pt x="6050" y="4771"/>
                  </a:lnTo>
                  <a:close/>
                  <a:moveTo>
                    <a:pt x="6278" y="4976"/>
                  </a:moveTo>
                  <a:lnTo>
                    <a:pt x="6278" y="4999"/>
                  </a:lnTo>
                  <a:lnTo>
                    <a:pt x="6529" y="5182"/>
                  </a:lnTo>
                  <a:lnTo>
                    <a:pt x="6552" y="5205"/>
                  </a:lnTo>
                  <a:lnTo>
                    <a:pt x="6780" y="5387"/>
                  </a:lnTo>
                  <a:lnTo>
                    <a:pt x="6803" y="5387"/>
                  </a:lnTo>
                  <a:lnTo>
                    <a:pt x="6552" y="5182"/>
                  </a:lnTo>
                  <a:lnTo>
                    <a:pt x="6301" y="4976"/>
                  </a:lnTo>
                  <a:close/>
                  <a:moveTo>
                    <a:pt x="7054" y="5593"/>
                  </a:moveTo>
                  <a:lnTo>
                    <a:pt x="7305" y="5798"/>
                  </a:lnTo>
                  <a:lnTo>
                    <a:pt x="7556" y="6004"/>
                  </a:lnTo>
                  <a:lnTo>
                    <a:pt x="7579" y="6004"/>
                  </a:lnTo>
                  <a:lnTo>
                    <a:pt x="7579" y="5981"/>
                  </a:lnTo>
                  <a:lnTo>
                    <a:pt x="7328" y="5798"/>
                  </a:lnTo>
                  <a:lnTo>
                    <a:pt x="7305" y="5775"/>
                  </a:lnTo>
                  <a:lnTo>
                    <a:pt x="7077" y="559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53"/>
            <p:cNvSpPr/>
            <p:nvPr/>
          </p:nvSpPr>
          <p:spPr>
            <a:xfrm>
              <a:off x="16153768" y="645394"/>
              <a:ext cx="1703907" cy="1348802"/>
            </a:xfrm>
            <a:custGeom>
              <a:avLst/>
              <a:gdLst/>
              <a:ahLst/>
              <a:cxnLst/>
              <a:rect l="l" t="t" r="r" b="b"/>
              <a:pathLst>
                <a:path w="8104" h="6415" extrusionOk="0">
                  <a:moveTo>
                    <a:pt x="1" y="0"/>
                  </a:moveTo>
                  <a:lnTo>
                    <a:pt x="138" y="92"/>
                  </a:ln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92" y="1735"/>
                  </a:lnTo>
                  <a:lnTo>
                    <a:pt x="2443" y="1918"/>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9" y="3767"/>
                  </a:lnTo>
                  <a:lnTo>
                    <a:pt x="5000" y="3972"/>
                  </a:lnTo>
                  <a:lnTo>
                    <a:pt x="5022" y="3972"/>
                  </a:lnTo>
                  <a:lnTo>
                    <a:pt x="5022" y="3949"/>
                  </a:lnTo>
                  <a:lnTo>
                    <a:pt x="4771" y="3767"/>
                  </a:lnTo>
                  <a:lnTo>
                    <a:pt x="4749" y="3744"/>
                  </a:lnTo>
                  <a:lnTo>
                    <a:pt x="4520" y="3561"/>
                  </a:lnTo>
                  <a:lnTo>
                    <a:pt x="4497" y="3538"/>
                  </a:lnTo>
                  <a:lnTo>
                    <a:pt x="4269" y="3356"/>
                  </a:lnTo>
                  <a:lnTo>
                    <a:pt x="4246" y="3333"/>
                  </a:lnTo>
                  <a:lnTo>
                    <a:pt x="3995" y="3150"/>
                  </a:lnTo>
                  <a:close/>
                  <a:moveTo>
                    <a:pt x="5022" y="3972"/>
                  </a:moveTo>
                  <a:lnTo>
                    <a:pt x="5251" y="4177"/>
                  </a:lnTo>
                  <a:lnTo>
                    <a:pt x="5274" y="4177"/>
                  </a:lnTo>
                  <a:lnTo>
                    <a:pt x="5274" y="4155"/>
                  </a:lnTo>
                  <a:lnTo>
                    <a:pt x="5022" y="3972"/>
                  </a:lnTo>
                  <a:close/>
                  <a:moveTo>
                    <a:pt x="5525" y="4360"/>
                  </a:moveTo>
                  <a:lnTo>
                    <a:pt x="5525" y="4383"/>
                  </a:lnTo>
                  <a:lnTo>
                    <a:pt x="5776" y="4566"/>
                  </a:lnTo>
                  <a:lnTo>
                    <a:pt x="5547" y="4360"/>
                  </a:lnTo>
                  <a:close/>
                  <a:moveTo>
                    <a:pt x="5776" y="4566"/>
                  </a:moveTo>
                  <a:lnTo>
                    <a:pt x="5776" y="4588"/>
                  </a:lnTo>
                  <a:lnTo>
                    <a:pt x="6027" y="4771"/>
                  </a:lnTo>
                  <a:lnTo>
                    <a:pt x="6050" y="4794"/>
                  </a:lnTo>
                  <a:lnTo>
                    <a:pt x="6278" y="4976"/>
                  </a:lnTo>
                  <a:lnTo>
                    <a:pt x="6301" y="4999"/>
                  </a:lnTo>
                  <a:lnTo>
                    <a:pt x="6552" y="5182"/>
                  </a:lnTo>
                  <a:lnTo>
                    <a:pt x="6552" y="5182"/>
                  </a:lnTo>
                  <a:lnTo>
                    <a:pt x="6301" y="4976"/>
                  </a:lnTo>
                  <a:lnTo>
                    <a:pt x="6050" y="4771"/>
                  </a:lnTo>
                  <a:lnTo>
                    <a:pt x="5799" y="4566"/>
                  </a:lnTo>
                  <a:close/>
                  <a:moveTo>
                    <a:pt x="6552" y="5182"/>
                  </a:moveTo>
                  <a:lnTo>
                    <a:pt x="6552" y="5205"/>
                  </a:lnTo>
                  <a:lnTo>
                    <a:pt x="6803" y="5387"/>
                  </a:lnTo>
                  <a:lnTo>
                    <a:pt x="6803" y="5387"/>
                  </a:lnTo>
                  <a:lnTo>
                    <a:pt x="6575"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79" y="6004"/>
                  </a:lnTo>
                  <a:lnTo>
                    <a:pt x="7830" y="6209"/>
                  </a:lnTo>
                  <a:lnTo>
                    <a:pt x="8081" y="6414"/>
                  </a:lnTo>
                  <a:lnTo>
                    <a:pt x="8104" y="6414"/>
                  </a:lnTo>
                  <a:lnTo>
                    <a:pt x="8104" y="6392"/>
                  </a:lnTo>
                  <a:lnTo>
                    <a:pt x="7853" y="6209"/>
                  </a:lnTo>
                  <a:lnTo>
                    <a:pt x="7830" y="6186"/>
                  </a:lnTo>
                  <a:lnTo>
                    <a:pt x="7602" y="6004"/>
                  </a:lnTo>
                  <a:lnTo>
                    <a:pt x="7579" y="5981"/>
                  </a:lnTo>
                  <a:lnTo>
                    <a:pt x="7328" y="579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53"/>
            <p:cNvSpPr/>
            <p:nvPr/>
          </p:nvSpPr>
          <p:spPr>
            <a:xfrm>
              <a:off x="16048219" y="645394"/>
              <a:ext cx="1809455" cy="1435218"/>
            </a:xfrm>
            <a:custGeom>
              <a:avLst/>
              <a:gdLst/>
              <a:ahLst/>
              <a:cxnLst/>
              <a:rect l="l" t="t" r="r" b="b"/>
              <a:pathLst>
                <a:path w="8606" h="6826"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1" y="4177"/>
                  </a:lnTo>
                  <a:lnTo>
                    <a:pt x="5502" y="4360"/>
                  </a:lnTo>
                  <a:lnTo>
                    <a:pt x="5524" y="4383"/>
                  </a:lnTo>
                  <a:lnTo>
                    <a:pt x="5753" y="4566"/>
                  </a:lnTo>
                  <a:lnTo>
                    <a:pt x="5776" y="4588"/>
                  </a:lnTo>
                  <a:lnTo>
                    <a:pt x="6027" y="4771"/>
                  </a:lnTo>
                  <a:lnTo>
                    <a:pt x="5776" y="4566"/>
                  </a:lnTo>
                  <a:lnTo>
                    <a:pt x="5524" y="4360"/>
                  </a:lnTo>
                  <a:lnTo>
                    <a:pt x="5273" y="4177"/>
                  </a:lnTo>
                  <a:lnTo>
                    <a:pt x="5251" y="4155"/>
                  </a:lnTo>
                  <a:lnTo>
                    <a:pt x="5022" y="3972"/>
                  </a:lnTo>
                  <a:lnTo>
                    <a:pt x="4999" y="3949"/>
                  </a:lnTo>
                  <a:lnTo>
                    <a:pt x="4771" y="3767"/>
                  </a:lnTo>
                  <a:lnTo>
                    <a:pt x="4748" y="3744"/>
                  </a:lnTo>
                  <a:lnTo>
                    <a:pt x="4497" y="3561"/>
                  </a:lnTo>
                  <a:close/>
                  <a:moveTo>
                    <a:pt x="6027" y="4771"/>
                  </a:moveTo>
                  <a:lnTo>
                    <a:pt x="6027" y="4794"/>
                  </a:lnTo>
                  <a:lnTo>
                    <a:pt x="6278" y="4976"/>
                  </a:lnTo>
                  <a:lnTo>
                    <a:pt x="6278" y="4976"/>
                  </a:lnTo>
                  <a:lnTo>
                    <a:pt x="6049" y="4771"/>
                  </a:lnTo>
                  <a:close/>
                  <a:moveTo>
                    <a:pt x="6278" y="4976"/>
                  </a:moveTo>
                  <a:lnTo>
                    <a:pt x="6278" y="4999"/>
                  </a:lnTo>
                  <a:lnTo>
                    <a:pt x="6529" y="5182"/>
                  </a:lnTo>
                  <a:lnTo>
                    <a:pt x="6552" y="5205"/>
                  </a:lnTo>
                  <a:lnTo>
                    <a:pt x="6780" y="5387"/>
                  </a:lnTo>
                  <a:lnTo>
                    <a:pt x="6803" y="5387"/>
                  </a:lnTo>
                  <a:lnTo>
                    <a:pt x="6552" y="5182"/>
                  </a:lnTo>
                  <a:lnTo>
                    <a:pt x="6301" y="4976"/>
                  </a:lnTo>
                  <a:close/>
                  <a:moveTo>
                    <a:pt x="7054" y="5593"/>
                  </a:moveTo>
                  <a:lnTo>
                    <a:pt x="7305" y="5798"/>
                  </a:lnTo>
                  <a:lnTo>
                    <a:pt x="7556" y="6004"/>
                  </a:lnTo>
                  <a:lnTo>
                    <a:pt x="7579" y="6004"/>
                  </a:lnTo>
                  <a:lnTo>
                    <a:pt x="7579" y="5981"/>
                  </a:lnTo>
                  <a:lnTo>
                    <a:pt x="7328" y="5798"/>
                  </a:lnTo>
                  <a:lnTo>
                    <a:pt x="7305" y="5775"/>
                  </a:lnTo>
                  <a:lnTo>
                    <a:pt x="7077" y="5593"/>
                  </a:lnTo>
                  <a:close/>
                  <a:moveTo>
                    <a:pt x="7579" y="6004"/>
                  </a:moveTo>
                  <a:lnTo>
                    <a:pt x="7807" y="6209"/>
                  </a:lnTo>
                  <a:lnTo>
                    <a:pt x="7830" y="6209"/>
                  </a:lnTo>
                  <a:lnTo>
                    <a:pt x="7830" y="6186"/>
                  </a:lnTo>
                  <a:lnTo>
                    <a:pt x="7579" y="6004"/>
                  </a:lnTo>
                  <a:close/>
                  <a:moveTo>
                    <a:pt x="7830" y="6209"/>
                  </a:moveTo>
                  <a:lnTo>
                    <a:pt x="8081" y="6414"/>
                  </a:lnTo>
                  <a:lnTo>
                    <a:pt x="8332" y="6620"/>
                  </a:lnTo>
                  <a:lnTo>
                    <a:pt x="8583" y="6802"/>
                  </a:lnTo>
                  <a:lnTo>
                    <a:pt x="8606" y="6825"/>
                  </a:lnTo>
                  <a:lnTo>
                    <a:pt x="8606" y="6802"/>
                  </a:lnTo>
                  <a:lnTo>
                    <a:pt x="8355" y="6620"/>
                  </a:lnTo>
                  <a:lnTo>
                    <a:pt x="8332" y="6597"/>
                  </a:lnTo>
                  <a:lnTo>
                    <a:pt x="8104" y="6414"/>
                  </a:lnTo>
                  <a:lnTo>
                    <a:pt x="8081" y="6392"/>
                  </a:lnTo>
                  <a:lnTo>
                    <a:pt x="7830" y="620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53"/>
            <p:cNvSpPr/>
            <p:nvPr/>
          </p:nvSpPr>
          <p:spPr>
            <a:xfrm>
              <a:off x="15937833" y="645394"/>
              <a:ext cx="1919838" cy="1521634"/>
            </a:xfrm>
            <a:custGeom>
              <a:avLst/>
              <a:gdLst/>
              <a:ahLst/>
              <a:cxnLst/>
              <a:rect l="l" t="t" r="r" b="b"/>
              <a:pathLst>
                <a:path w="9131" h="7237" extrusionOk="0">
                  <a:moveTo>
                    <a:pt x="1" y="0"/>
                  </a:move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92" y="1735"/>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6" y="4566"/>
                  </a:lnTo>
                  <a:lnTo>
                    <a:pt x="5547" y="4360"/>
                  </a:lnTo>
                  <a:close/>
                  <a:moveTo>
                    <a:pt x="5776" y="4566"/>
                  </a:moveTo>
                  <a:lnTo>
                    <a:pt x="5776" y="4588"/>
                  </a:lnTo>
                  <a:lnTo>
                    <a:pt x="6027" y="4771"/>
                  </a:lnTo>
                  <a:lnTo>
                    <a:pt x="6049" y="4794"/>
                  </a:lnTo>
                  <a:lnTo>
                    <a:pt x="6278" y="4976"/>
                  </a:lnTo>
                  <a:lnTo>
                    <a:pt x="6301" y="4999"/>
                  </a:lnTo>
                  <a:lnTo>
                    <a:pt x="6552" y="5182"/>
                  </a:lnTo>
                  <a:lnTo>
                    <a:pt x="6301" y="4976"/>
                  </a:lnTo>
                  <a:lnTo>
                    <a:pt x="6049" y="4771"/>
                  </a:lnTo>
                  <a:lnTo>
                    <a:pt x="5798" y="4566"/>
                  </a:lnTo>
                  <a:close/>
                  <a:moveTo>
                    <a:pt x="6552" y="5182"/>
                  </a:moveTo>
                  <a:lnTo>
                    <a:pt x="6552" y="5205"/>
                  </a:lnTo>
                  <a:lnTo>
                    <a:pt x="6803" y="5387"/>
                  </a:lnTo>
                  <a:lnTo>
                    <a:pt x="6803" y="5387"/>
                  </a:lnTo>
                  <a:lnTo>
                    <a:pt x="6574"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79" y="6004"/>
                  </a:lnTo>
                  <a:lnTo>
                    <a:pt x="7830" y="6209"/>
                  </a:lnTo>
                  <a:lnTo>
                    <a:pt x="8081" y="6414"/>
                  </a:lnTo>
                  <a:lnTo>
                    <a:pt x="8104" y="6414"/>
                  </a:lnTo>
                  <a:lnTo>
                    <a:pt x="8104" y="6392"/>
                  </a:lnTo>
                  <a:lnTo>
                    <a:pt x="7853" y="6209"/>
                  </a:lnTo>
                  <a:lnTo>
                    <a:pt x="7830" y="6186"/>
                  </a:lnTo>
                  <a:lnTo>
                    <a:pt x="7602" y="6004"/>
                  </a:lnTo>
                  <a:lnTo>
                    <a:pt x="7579" y="5981"/>
                  </a:lnTo>
                  <a:lnTo>
                    <a:pt x="7328" y="5798"/>
                  </a:lnTo>
                  <a:close/>
                  <a:moveTo>
                    <a:pt x="8104" y="6414"/>
                  </a:moveTo>
                  <a:lnTo>
                    <a:pt x="8332" y="6620"/>
                  </a:lnTo>
                  <a:lnTo>
                    <a:pt x="8355" y="6620"/>
                  </a:lnTo>
                  <a:lnTo>
                    <a:pt x="8355" y="6597"/>
                  </a:lnTo>
                  <a:lnTo>
                    <a:pt x="8104" y="6414"/>
                  </a:lnTo>
                  <a:close/>
                  <a:moveTo>
                    <a:pt x="8606" y="6802"/>
                  </a:moveTo>
                  <a:lnTo>
                    <a:pt x="8606" y="6825"/>
                  </a:lnTo>
                  <a:lnTo>
                    <a:pt x="8857" y="7008"/>
                  </a:lnTo>
                  <a:lnTo>
                    <a:pt x="8629" y="6802"/>
                  </a:lnTo>
                  <a:close/>
                  <a:moveTo>
                    <a:pt x="8857" y="7008"/>
                  </a:moveTo>
                  <a:lnTo>
                    <a:pt x="8857" y="7031"/>
                  </a:lnTo>
                  <a:lnTo>
                    <a:pt x="9108" y="7213"/>
                  </a:lnTo>
                  <a:lnTo>
                    <a:pt x="9131" y="7236"/>
                  </a:lnTo>
                  <a:lnTo>
                    <a:pt x="9131" y="7213"/>
                  </a:lnTo>
                  <a:lnTo>
                    <a:pt x="8880" y="700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53"/>
            <p:cNvSpPr/>
            <p:nvPr/>
          </p:nvSpPr>
          <p:spPr>
            <a:xfrm>
              <a:off x="15832284" y="645394"/>
              <a:ext cx="2025386" cy="1603213"/>
            </a:xfrm>
            <a:custGeom>
              <a:avLst/>
              <a:gdLst/>
              <a:ahLst/>
              <a:cxnLst/>
              <a:rect l="l" t="t" r="r" b="b"/>
              <a:pathLst>
                <a:path w="9633" h="7625" extrusionOk="0">
                  <a:moveTo>
                    <a:pt x="1" y="0"/>
                  </a:moveTo>
                  <a:lnTo>
                    <a:pt x="115" y="92"/>
                  </a:lnTo>
                  <a:lnTo>
                    <a:pt x="138" y="115"/>
                  </a:lnTo>
                  <a:lnTo>
                    <a:pt x="389" y="297"/>
                  </a:lnTo>
                  <a:lnTo>
                    <a:pt x="138" y="92"/>
                  </a:lnTo>
                  <a:lnTo>
                    <a:pt x="23" y="0"/>
                  </a:lnTo>
                  <a:close/>
                  <a:moveTo>
                    <a:pt x="389" y="297"/>
                  </a:moveTo>
                  <a:lnTo>
                    <a:pt x="389" y="320"/>
                  </a:lnTo>
                  <a:lnTo>
                    <a:pt x="640" y="503"/>
                  </a:lnTo>
                  <a:lnTo>
                    <a:pt x="411"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6026" y="4771"/>
                  </a:lnTo>
                  <a:lnTo>
                    <a:pt x="5798" y="4566"/>
                  </a:lnTo>
                  <a:close/>
                  <a:moveTo>
                    <a:pt x="6026" y="4771"/>
                  </a:moveTo>
                  <a:lnTo>
                    <a:pt x="6026" y="4794"/>
                  </a:lnTo>
                  <a:lnTo>
                    <a:pt x="6278" y="4976"/>
                  </a:lnTo>
                  <a:lnTo>
                    <a:pt x="6278" y="4976"/>
                  </a:lnTo>
                  <a:lnTo>
                    <a:pt x="6049" y="4771"/>
                  </a:lnTo>
                  <a:close/>
                  <a:moveTo>
                    <a:pt x="6278" y="4976"/>
                  </a:moveTo>
                  <a:lnTo>
                    <a:pt x="6278" y="4999"/>
                  </a:lnTo>
                  <a:lnTo>
                    <a:pt x="6529" y="5182"/>
                  </a:lnTo>
                  <a:lnTo>
                    <a:pt x="6551" y="5205"/>
                  </a:lnTo>
                  <a:lnTo>
                    <a:pt x="6780" y="5387"/>
                  </a:lnTo>
                  <a:lnTo>
                    <a:pt x="6803" y="5387"/>
                  </a:lnTo>
                  <a:lnTo>
                    <a:pt x="6551" y="5182"/>
                  </a:lnTo>
                  <a:lnTo>
                    <a:pt x="6300" y="4976"/>
                  </a:lnTo>
                  <a:close/>
                  <a:moveTo>
                    <a:pt x="7054" y="5593"/>
                  </a:moveTo>
                  <a:lnTo>
                    <a:pt x="7305" y="5798"/>
                  </a:lnTo>
                  <a:lnTo>
                    <a:pt x="7556" y="6004"/>
                  </a:lnTo>
                  <a:lnTo>
                    <a:pt x="7579" y="6004"/>
                  </a:lnTo>
                  <a:lnTo>
                    <a:pt x="7579" y="5981"/>
                  </a:lnTo>
                  <a:lnTo>
                    <a:pt x="7328" y="5798"/>
                  </a:lnTo>
                  <a:lnTo>
                    <a:pt x="7305" y="5775"/>
                  </a:lnTo>
                  <a:lnTo>
                    <a:pt x="7076" y="5593"/>
                  </a:lnTo>
                  <a:close/>
                  <a:moveTo>
                    <a:pt x="7579" y="6004"/>
                  </a:moveTo>
                  <a:lnTo>
                    <a:pt x="7807" y="6209"/>
                  </a:lnTo>
                  <a:lnTo>
                    <a:pt x="7830" y="6209"/>
                  </a:lnTo>
                  <a:lnTo>
                    <a:pt x="7830" y="6186"/>
                  </a:lnTo>
                  <a:lnTo>
                    <a:pt x="7579" y="6004"/>
                  </a:lnTo>
                  <a:close/>
                  <a:moveTo>
                    <a:pt x="7830" y="6209"/>
                  </a:moveTo>
                  <a:lnTo>
                    <a:pt x="8081" y="6414"/>
                  </a:lnTo>
                  <a:lnTo>
                    <a:pt x="8332" y="6620"/>
                  </a:lnTo>
                  <a:lnTo>
                    <a:pt x="8583" y="6802"/>
                  </a:lnTo>
                  <a:lnTo>
                    <a:pt x="8606" y="6825"/>
                  </a:lnTo>
                  <a:lnTo>
                    <a:pt x="8834" y="7008"/>
                  </a:lnTo>
                  <a:lnTo>
                    <a:pt x="8857" y="7031"/>
                  </a:lnTo>
                  <a:lnTo>
                    <a:pt x="9108" y="7213"/>
                  </a:lnTo>
                  <a:lnTo>
                    <a:pt x="8857" y="7008"/>
                  </a:lnTo>
                  <a:lnTo>
                    <a:pt x="8606" y="6802"/>
                  </a:lnTo>
                  <a:lnTo>
                    <a:pt x="8355" y="6620"/>
                  </a:lnTo>
                  <a:lnTo>
                    <a:pt x="8332" y="6597"/>
                  </a:lnTo>
                  <a:lnTo>
                    <a:pt x="8104" y="6414"/>
                  </a:lnTo>
                  <a:lnTo>
                    <a:pt x="8081" y="6392"/>
                  </a:lnTo>
                  <a:lnTo>
                    <a:pt x="7830" y="6209"/>
                  </a:lnTo>
                  <a:close/>
                  <a:moveTo>
                    <a:pt x="9108" y="7213"/>
                  </a:moveTo>
                  <a:lnTo>
                    <a:pt x="9108" y="7236"/>
                  </a:lnTo>
                  <a:lnTo>
                    <a:pt x="9359" y="7419"/>
                  </a:lnTo>
                  <a:lnTo>
                    <a:pt x="9131" y="7213"/>
                  </a:lnTo>
                  <a:close/>
                  <a:moveTo>
                    <a:pt x="9359" y="7419"/>
                  </a:moveTo>
                  <a:lnTo>
                    <a:pt x="9359" y="7441"/>
                  </a:lnTo>
                  <a:lnTo>
                    <a:pt x="9610" y="7624"/>
                  </a:lnTo>
                  <a:lnTo>
                    <a:pt x="9633" y="7624"/>
                  </a:lnTo>
                  <a:lnTo>
                    <a:pt x="9382" y="741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53"/>
            <p:cNvSpPr/>
            <p:nvPr/>
          </p:nvSpPr>
          <p:spPr>
            <a:xfrm>
              <a:off x="15721899" y="645394"/>
              <a:ext cx="2121473" cy="1675122"/>
            </a:xfrm>
            <a:custGeom>
              <a:avLst/>
              <a:gdLst/>
              <a:ahLst/>
              <a:cxnLst/>
              <a:rect l="l" t="t" r="r" b="b"/>
              <a:pathLst>
                <a:path w="10090" h="7967" extrusionOk="0">
                  <a:moveTo>
                    <a:pt x="1" y="0"/>
                  </a:moveTo>
                  <a:lnTo>
                    <a:pt x="138" y="92"/>
                  </a:lnTo>
                  <a:lnTo>
                    <a:pt x="138" y="92"/>
                  </a:lnTo>
                  <a:lnTo>
                    <a:pt x="23" y="0"/>
                  </a:lnTo>
                  <a:close/>
                  <a:moveTo>
                    <a:pt x="138" y="92"/>
                  </a:moveTo>
                  <a:lnTo>
                    <a:pt x="138" y="115"/>
                  </a:lnTo>
                  <a:lnTo>
                    <a:pt x="389" y="297"/>
                  </a:lnTo>
                  <a:lnTo>
                    <a:pt x="411" y="320"/>
                  </a:lnTo>
                  <a:lnTo>
                    <a:pt x="640" y="503"/>
                  </a:lnTo>
                  <a:lnTo>
                    <a:pt x="663" y="503"/>
                  </a:lnTo>
                  <a:lnTo>
                    <a:pt x="411" y="297"/>
                  </a:lnTo>
                  <a:lnTo>
                    <a:pt x="160" y="92"/>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36" y="708"/>
                  </a:lnTo>
                  <a:close/>
                  <a:moveTo>
                    <a:pt x="1690" y="1324"/>
                  </a:moveTo>
                  <a:lnTo>
                    <a:pt x="1918" y="1530"/>
                  </a:lnTo>
                  <a:lnTo>
                    <a:pt x="1941" y="1530"/>
                  </a:lnTo>
                  <a:lnTo>
                    <a:pt x="1941" y="1507"/>
                  </a:lnTo>
                  <a:lnTo>
                    <a:pt x="1690" y="1324"/>
                  </a:lnTo>
                  <a:close/>
                  <a:moveTo>
                    <a:pt x="1941" y="1530"/>
                  </a:moveTo>
                  <a:lnTo>
                    <a:pt x="2192" y="1735"/>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278" y="4976"/>
                  </a:lnTo>
                  <a:lnTo>
                    <a:pt x="6300" y="4999"/>
                  </a:lnTo>
                  <a:lnTo>
                    <a:pt x="6551" y="5182"/>
                  </a:lnTo>
                  <a:lnTo>
                    <a:pt x="6551" y="5182"/>
                  </a:lnTo>
                  <a:lnTo>
                    <a:pt x="6300" y="4976"/>
                  </a:lnTo>
                  <a:lnTo>
                    <a:pt x="6049" y="4771"/>
                  </a:lnTo>
                  <a:lnTo>
                    <a:pt x="5798" y="4566"/>
                  </a:lnTo>
                  <a:lnTo>
                    <a:pt x="5547" y="4360"/>
                  </a:lnTo>
                  <a:close/>
                  <a:moveTo>
                    <a:pt x="6551" y="5182"/>
                  </a:moveTo>
                  <a:lnTo>
                    <a:pt x="6551" y="5205"/>
                  </a:lnTo>
                  <a:lnTo>
                    <a:pt x="6803" y="5387"/>
                  </a:lnTo>
                  <a:lnTo>
                    <a:pt x="6803" y="5387"/>
                  </a:lnTo>
                  <a:lnTo>
                    <a:pt x="6574" y="5182"/>
                  </a:lnTo>
                  <a:close/>
                  <a:moveTo>
                    <a:pt x="6803" y="5387"/>
                  </a:moveTo>
                  <a:lnTo>
                    <a:pt x="7054" y="5593"/>
                  </a:lnTo>
                  <a:lnTo>
                    <a:pt x="7076" y="5593"/>
                  </a:lnTo>
                  <a:lnTo>
                    <a:pt x="6825" y="5387"/>
                  </a:lnTo>
                  <a:close/>
                  <a:moveTo>
                    <a:pt x="7076" y="5593"/>
                  </a:moveTo>
                  <a:lnTo>
                    <a:pt x="7305" y="5798"/>
                  </a:lnTo>
                  <a:lnTo>
                    <a:pt x="7328" y="5798"/>
                  </a:lnTo>
                  <a:lnTo>
                    <a:pt x="7328" y="5775"/>
                  </a:lnTo>
                  <a:lnTo>
                    <a:pt x="7076" y="5593"/>
                  </a:lnTo>
                  <a:close/>
                  <a:moveTo>
                    <a:pt x="7328" y="5798"/>
                  </a:moveTo>
                  <a:lnTo>
                    <a:pt x="7579" y="6004"/>
                  </a:lnTo>
                  <a:lnTo>
                    <a:pt x="7830" y="6209"/>
                  </a:lnTo>
                  <a:lnTo>
                    <a:pt x="8081" y="6414"/>
                  </a:lnTo>
                  <a:lnTo>
                    <a:pt x="8104" y="6414"/>
                  </a:lnTo>
                  <a:lnTo>
                    <a:pt x="8104" y="6392"/>
                  </a:lnTo>
                  <a:lnTo>
                    <a:pt x="7853" y="6209"/>
                  </a:lnTo>
                  <a:lnTo>
                    <a:pt x="7830" y="6186"/>
                  </a:lnTo>
                  <a:lnTo>
                    <a:pt x="7601" y="6004"/>
                  </a:lnTo>
                  <a:lnTo>
                    <a:pt x="7579" y="5981"/>
                  </a:lnTo>
                  <a:lnTo>
                    <a:pt x="7328" y="5798"/>
                  </a:lnTo>
                  <a:close/>
                  <a:moveTo>
                    <a:pt x="8104" y="6414"/>
                  </a:moveTo>
                  <a:lnTo>
                    <a:pt x="8332" y="6620"/>
                  </a:lnTo>
                  <a:lnTo>
                    <a:pt x="8355" y="6620"/>
                  </a:lnTo>
                  <a:lnTo>
                    <a:pt x="8355" y="6597"/>
                  </a:lnTo>
                  <a:lnTo>
                    <a:pt x="8104" y="6414"/>
                  </a:lnTo>
                  <a:close/>
                  <a:moveTo>
                    <a:pt x="8606" y="6802"/>
                  </a:moveTo>
                  <a:lnTo>
                    <a:pt x="8606" y="6825"/>
                  </a:lnTo>
                  <a:lnTo>
                    <a:pt x="8857" y="7008"/>
                  </a:lnTo>
                  <a:lnTo>
                    <a:pt x="8629" y="6802"/>
                  </a:lnTo>
                  <a:close/>
                  <a:moveTo>
                    <a:pt x="8857" y="7008"/>
                  </a:moveTo>
                  <a:lnTo>
                    <a:pt x="8857" y="7031"/>
                  </a:lnTo>
                  <a:lnTo>
                    <a:pt x="9108" y="7213"/>
                  </a:lnTo>
                  <a:lnTo>
                    <a:pt x="9131" y="7236"/>
                  </a:lnTo>
                  <a:lnTo>
                    <a:pt x="9359" y="7419"/>
                  </a:lnTo>
                  <a:lnTo>
                    <a:pt x="9382" y="7441"/>
                  </a:lnTo>
                  <a:lnTo>
                    <a:pt x="9633" y="7624"/>
                  </a:lnTo>
                  <a:lnTo>
                    <a:pt x="9382" y="7419"/>
                  </a:lnTo>
                  <a:lnTo>
                    <a:pt x="9131" y="7213"/>
                  </a:lnTo>
                  <a:lnTo>
                    <a:pt x="8880" y="7008"/>
                  </a:lnTo>
                  <a:close/>
                  <a:moveTo>
                    <a:pt x="9633" y="7624"/>
                  </a:moveTo>
                  <a:lnTo>
                    <a:pt x="9633" y="7647"/>
                  </a:lnTo>
                  <a:lnTo>
                    <a:pt x="9884" y="7830"/>
                  </a:lnTo>
                  <a:lnTo>
                    <a:pt x="9884" y="7830"/>
                  </a:lnTo>
                  <a:lnTo>
                    <a:pt x="9656" y="7624"/>
                  </a:lnTo>
                  <a:close/>
                  <a:moveTo>
                    <a:pt x="9884" y="7830"/>
                  </a:moveTo>
                  <a:lnTo>
                    <a:pt x="10067"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53"/>
            <p:cNvSpPr/>
            <p:nvPr/>
          </p:nvSpPr>
          <p:spPr>
            <a:xfrm>
              <a:off x="15616350" y="645394"/>
              <a:ext cx="2116637" cy="1675122"/>
            </a:xfrm>
            <a:custGeom>
              <a:avLst/>
              <a:gdLst/>
              <a:ahLst/>
              <a:cxnLst/>
              <a:rect l="l" t="t" r="r" b="b"/>
              <a:pathLst>
                <a:path w="10067" h="7967" extrusionOk="0">
                  <a:moveTo>
                    <a:pt x="0" y="0"/>
                  </a:moveTo>
                  <a:lnTo>
                    <a:pt x="115" y="92"/>
                  </a:lnTo>
                  <a:lnTo>
                    <a:pt x="137" y="115"/>
                  </a:lnTo>
                  <a:lnTo>
                    <a:pt x="388" y="297"/>
                  </a:lnTo>
                  <a:lnTo>
                    <a:pt x="137" y="92"/>
                  </a:lnTo>
                  <a:lnTo>
                    <a:pt x="23" y="0"/>
                  </a:lnTo>
                  <a:close/>
                  <a:moveTo>
                    <a:pt x="388" y="297"/>
                  </a:moveTo>
                  <a:lnTo>
                    <a:pt x="388" y="320"/>
                  </a:lnTo>
                  <a:lnTo>
                    <a:pt x="640" y="503"/>
                  </a:lnTo>
                  <a:lnTo>
                    <a:pt x="411" y="297"/>
                  </a:lnTo>
                  <a:close/>
                  <a:moveTo>
                    <a:pt x="640" y="503"/>
                  </a:moveTo>
                  <a:lnTo>
                    <a:pt x="891" y="708"/>
                  </a:lnTo>
                  <a:lnTo>
                    <a:pt x="913" y="708"/>
                  </a:lnTo>
                  <a:lnTo>
                    <a:pt x="662" y="503"/>
                  </a:lnTo>
                  <a:close/>
                  <a:moveTo>
                    <a:pt x="913" y="708"/>
                  </a:moveTo>
                  <a:lnTo>
                    <a:pt x="1142" y="913"/>
                  </a:lnTo>
                  <a:lnTo>
                    <a:pt x="1165" y="913"/>
                  </a:lnTo>
                  <a:lnTo>
                    <a:pt x="1165" y="891"/>
                  </a:lnTo>
                  <a:lnTo>
                    <a:pt x="913" y="708"/>
                  </a:lnTo>
                  <a:close/>
                  <a:moveTo>
                    <a:pt x="1165" y="913"/>
                  </a:moveTo>
                  <a:lnTo>
                    <a:pt x="1416" y="1119"/>
                  </a:lnTo>
                  <a:lnTo>
                    <a:pt x="1667" y="1324"/>
                  </a:lnTo>
                  <a:lnTo>
                    <a:pt x="1918" y="1530"/>
                  </a:lnTo>
                  <a:lnTo>
                    <a:pt x="1941" y="1530"/>
                  </a:lnTo>
                  <a:lnTo>
                    <a:pt x="1941" y="1507"/>
                  </a:lnTo>
                  <a:lnTo>
                    <a:pt x="1690" y="1324"/>
                  </a:lnTo>
                  <a:lnTo>
                    <a:pt x="1667" y="1301"/>
                  </a:lnTo>
                  <a:lnTo>
                    <a:pt x="1438" y="1119"/>
                  </a:lnTo>
                  <a:lnTo>
                    <a:pt x="1416" y="1096"/>
                  </a:lnTo>
                  <a:lnTo>
                    <a:pt x="1165" y="913"/>
                  </a:lnTo>
                  <a:close/>
                  <a:moveTo>
                    <a:pt x="1941" y="1530"/>
                  </a:moveTo>
                  <a:lnTo>
                    <a:pt x="2169" y="1735"/>
                  </a:lnTo>
                  <a:lnTo>
                    <a:pt x="2192" y="1735"/>
                  </a:lnTo>
                  <a:lnTo>
                    <a:pt x="2192" y="1712"/>
                  </a:lnTo>
                  <a:lnTo>
                    <a:pt x="1941" y="1530"/>
                  </a:lnTo>
                  <a:close/>
                  <a:moveTo>
                    <a:pt x="2192" y="1735"/>
                  </a:moveTo>
                  <a:lnTo>
                    <a:pt x="2420" y="1918"/>
                  </a:lnTo>
                  <a:lnTo>
                    <a:pt x="2443" y="1941"/>
                  </a:lnTo>
                  <a:lnTo>
                    <a:pt x="2694" y="2123"/>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7053" y="5593"/>
                  </a:lnTo>
                  <a:lnTo>
                    <a:pt x="6825" y="5387"/>
                  </a:lnTo>
                  <a:close/>
                  <a:moveTo>
                    <a:pt x="7053" y="5593"/>
                  </a:moveTo>
                  <a:lnTo>
                    <a:pt x="7305" y="5798"/>
                  </a:lnTo>
                  <a:lnTo>
                    <a:pt x="7556" y="6004"/>
                  </a:lnTo>
                  <a:lnTo>
                    <a:pt x="7578" y="6004"/>
                  </a:lnTo>
                  <a:lnTo>
                    <a:pt x="7578" y="5981"/>
                  </a:lnTo>
                  <a:lnTo>
                    <a:pt x="7327" y="5798"/>
                  </a:lnTo>
                  <a:lnTo>
                    <a:pt x="7305" y="5775"/>
                  </a:lnTo>
                  <a:lnTo>
                    <a:pt x="7076" y="5593"/>
                  </a:lnTo>
                  <a:close/>
                  <a:moveTo>
                    <a:pt x="7578" y="6004"/>
                  </a:moveTo>
                  <a:lnTo>
                    <a:pt x="7807" y="6209"/>
                  </a:lnTo>
                  <a:lnTo>
                    <a:pt x="7830" y="6209"/>
                  </a:lnTo>
                  <a:lnTo>
                    <a:pt x="7830" y="6186"/>
                  </a:lnTo>
                  <a:lnTo>
                    <a:pt x="7578" y="6004"/>
                  </a:lnTo>
                  <a:close/>
                  <a:moveTo>
                    <a:pt x="7830" y="6209"/>
                  </a:moveTo>
                  <a:lnTo>
                    <a:pt x="8081" y="6414"/>
                  </a:lnTo>
                  <a:lnTo>
                    <a:pt x="8332" y="6620"/>
                  </a:lnTo>
                  <a:lnTo>
                    <a:pt x="8583" y="6802"/>
                  </a:lnTo>
                  <a:lnTo>
                    <a:pt x="8606" y="6825"/>
                  </a:lnTo>
                  <a:lnTo>
                    <a:pt x="8834" y="7008"/>
                  </a:lnTo>
                  <a:lnTo>
                    <a:pt x="8857" y="7031"/>
                  </a:lnTo>
                  <a:lnTo>
                    <a:pt x="9108" y="7213"/>
                  </a:lnTo>
                  <a:lnTo>
                    <a:pt x="9108" y="7213"/>
                  </a:lnTo>
                  <a:lnTo>
                    <a:pt x="8857" y="7008"/>
                  </a:lnTo>
                  <a:lnTo>
                    <a:pt x="8606" y="6802"/>
                  </a:lnTo>
                  <a:lnTo>
                    <a:pt x="8355" y="6620"/>
                  </a:lnTo>
                  <a:lnTo>
                    <a:pt x="8332" y="6597"/>
                  </a:lnTo>
                  <a:lnTo>
                    <a:pt x="8103" y="6414"/>
                  </a:lnTo>
                  <a:lnTo>
                    <a:pt x="8081" y="6392"/>
                  </a:lnTo>
                  <a:lnTo>
                    <a:pt x="7830" y="6209"/>
                  </a:lnTo>
                  <a:close/>
                  <a:moveTo>
                    <a:pt x="9108" y="7213"/>
                  </a:moveTo>
                  <a:lnTo>
                    <a:pt x="9108" y="7236"/>
                  </a:lnTo>
                  <a:lnTo>
                    <a:pt x="9359" y="7419"/>
                  </a:lnTo>
                  <a:lnTo>
                    <a:pt x="9131" y="7213"/>
                  </a:lnTo>
                  <a:close/>
                  <a:moveTo>
                    <a:pt x="9359" y="7419"/>
                  </a:moveTo>
                  <a:lnTo>
                    <a:pt x="9359" y="7441"/>
                  </a:lnTo>
                  <a:lnTo>
                    <a:pt x="9610" y="7624"/>
                  </a:lnTo>
                  <a:lnTo>
                    <a:pt x="9633" y="7624"/>
                  </a:lnTo>
                  <a:lnTo>
                    <a:pt x="9382" y="7419"/>
                  </a:lnTo>
                  <a:close/>
                  <a:moveTo>
                    <a:pt x="9633" y="7624"/>
                  </a:moveTo>
                  <a:lnTo>
                    <a:pt x="9861" y="7830"/>
                  </a:lnTo>
                  <a:lnTo>
                    <a:pt x="9884" y="7830"/>
                  </a:lnTo>
                  <a:lnTo>
                    <a:pt x="9633" y="7624"/>
                  </a:lnTo>
                  <a:close/>
                  <a:moveTo>
                    <a:pt x="9884" y="7830"/>
                  </a:moveTo>
                  <a:lnTo>
                    <a:pt x="10044"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53"/>
            <p:cNvSpPr/>
            <p:nvPr/>
          </p:nvSpPr>
          <p:spPr>
            <a:xfrm>
              <a:off x="15505965" y="645394"/>
              <a:ext cx="2121473" cy="1675122"/>
            </a:xfrm>
            <a:custGeom>
              <a:avLst/>
              <a:gdLst/>
              <a:ahLst/>
              <a:cxnLst/>
              <a:rect l="l" t="t" r="r" b="b"/>
              <a:pathLst>
                <a:path w="10090" h="7967" extrusionOk="0">
                  <a:moveTo>
                    <a:pt x="0" y="0"/>
                  </a:moveTo>
                  <a:lnTo>
                    <a:pt x="137" y="92"/>
                  </a:lnTo>
                  <a:lnTo>
                    <a:pt x="137" y="92"/>
                  </a:lnTo>
                  <a:lnTo>
                    <a:pt x="23" y="0"/>
                  </a:lnTo>
                  <a:close/>
                  <a:moveTo>
                    <a:pt x="137" y="92"/>
                  </a:moveTo>
                  <a:lnTo>
                    <a:pt x="137" y="115"/>
                  </a:lnTo>
                  <a:lnTo>
                    <a:pt x="388" y="297"/>
                  </a:lnTo>
                  <a:lnTo>
                    <a:pt x="411" y="320"/>
                  </a:lnTo>
                  <a:lnTo>
                    <a:pt x="640" y="503"/>
                  </a:lnTo>
                  <a:lnTo>
                    <a:pt x="662" y="503"/>
                  </a:lnTo>
                  <a:lnTo>
                    <a:pt x="411" y="297"/>
                  </a:lnTo>
                  <a:lnTo>
                    <a:pt x="160" y="92"/>
                  </a:lnTo>
                  <a:close/>
                  <a:moveTo>
                    <a:pt x="913" y="708"/>
                  </a:moveTo>
                  <a:lnTo>
                    <a:pt x="1165" y="913"/>
                  </a:lnTo>
                  <a:lnTo>
                    <a:pt x="1416" y="1119"/>
                  </a:lnTo>
                  <a:lnTo>
                    <a:pt x="1438" y="1119"/>
                  </a:lnTo>
                  <a:lnTo>
                    <a:pt x="1438" y="1096"/>
                  </a:lnTo>
                  <a:lnTo>
                    <a:pt x="1187" y="913"/>
                  </a:lnTo>
                  <a:lnTo>
                    <a:pt x="1165" y="891"/>
                  </a:lnTo>
                  <a:lnTo>
                    <a:pt x="936" y="708"/>
                  </a:lnTo>
                  <a:close/>
                  <a:moveTo>
                    <a:pt x="1438" y="1119"/>
                  </a:moveTo>
                  <a:lnTo>
                    <a:pt x="1667" y="1324"/>
                  </a:lnTo>
                  <a:lnTo>
                    <a:pt x="1690" y="1324"/>
                  </a:lnTo>
                  <a:lnTo>
                    <a:pt x="1690" y="1301"/>
                  </a:lnTo>
                  <a:lnTo>
                    <a:pt x="1438" y="1119"/>
                  </a:lnTo>
                  <a:close/>
                  <a:moveTo>
                    <a:pt x="1690" y="1324"/>
                  </a:moveTo>
                  <a:lnTo>
                    <a:pt x="1941" y="1530"/>
                  </a:lnTo>
                  <a:lnTo>
                    <a:pt x="2192" y="1735"/>
                  </a:lnTo>
                  <a:lnTo>
                    <a:pt x="2443" y="1918"/>
                  </a:lnTo>
                  <a:lnTo>
                    <a:pt x="2215" y="1735"/>
                  </a:lnTo>
                  <a:lnTo>
                    <a:pt x="2192" y="1712"/>
                  </a:lnTo>
                  <a:lnTo>
                    <a:pt x="1963" y="1530"/>
                  </a:lnTo>
                  <a:lnTo>
                    <a:pt x="1941" y="1507"/>
                  </a:lnTo>
                  <a:lnTo>
                    <a:pt x="1690" y="1324"/>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30" y="6209"/>
                  </a:lnTo>
                  <a:lnTo>
                    <a:pt x="8081" y="6414"/>
                  </a:lnTo>
                  <a:lnTo>
                    <a:pt x="8103" y="6414"/>
                  </a:lnTo>
                  <a:lnTo>
                    <a:pt x="8103" y="6392"/>
                  </a:lnTo>
                  <a:lnTo>
                    <a:pt x="7852" y="6209"/>
                  </a:lnTo>
                  <a:lnTo>
                    <a:pt x="7830" y="6186"/>
                  </a:lnTo>
                  <a:lnTo>
                    <a:pt x="7601" y="6004"/>
                  </a:lnTo>
                  <a:lnTo>
                    <a:pt x="7578" y="5981"/>
                  </a:lnTo>
                  <a:lnTo>
                    <a:pt x="7350" y="5798"/>
                  </a:lnTo>
                  <a:lnTo>
                    <a:pt x="7327" y="5775"/>
                  </a:lnTo>
                  <a:lnTo>
                    <a:pt x="7076" y="5593"/>
                  </a:lnTo>
                  <a:close/>
                  <a:moveTo>
                    <a:pt x="8103" y="6414"/>
                  </a:moveTo>
                  <a:lnTo>
                    <a:pt x="8332" y="6620"/>
                  </a:lnTo>
                  <a:lnTo>
                    <a:pt x="8355" y="6620"/>
                  </a:lnTo>
                  <a:lnTo>
                    <a:pt x="8355" y="6597"/>
                  </a:lnTo>
                  <a:lnTo>
                    <a:pt x="8103" y="6414"/>
                  </a:lnTo>
                  <a:close/>
                  <a:moveTo>
                    <a:pt x="8606" y="6802"/>
                  </a:moveTo>
                  <a:lnTo>
                    <a:pt x="8606" y="6825"/>
                  </a:lnTo>
                  <a:lnTo>
                    <a:pt x="8857" y="7008"/>
                  </a:lnTo>
                  <a:lnTo>
                    <a:pt x="8628" y="6802"/>
                  </a:lnTo>
                  <a:close/>
                  <a:moveTo>
                    <a:pt x="8857" y="7008"/>
                  </a:moveTo>
                  <a:lnTo>
                    <a:pt x="8857" y="7031"/>
                  </a:lnTo>
                  <a:lnTo>
                    <a:pt x="9108" y="7213"/>
                  </a:lnTo>
                  <a:lnTo>
                    <a:pt x="9131" y="7236"/>
                  </a:lnTo>
                  <a:lnTo>
                    <a:pt x="9359" y="7419"/>
                  </a:lnTo>
                  <a:lnTo>
                    <a:pt x="9382" y="7441"/>
                  </a:lnTo>
                  <a:lnTo>
                    <a:pt x="9633" y="7624"/>
                  </a:lnTo>
                  <a:lnTo>
                    <a:pt x="9633" y="7624"/>
                  </a:lnTo>
                  <a:lnTo>
                    <a:pt x="9382" y="7419"/>
                  </a:lnTo>
                  <a:lnTo>
                    <a:pt x="9131" y="7213"/>
                  </a:lnTo>
                  <a:lnTo>
                    <a:pt x="8880" y="7008"/>
                  </a:lnTo>
                  <a:close/>
                  <a:moveTo>
                    <a:pt x="9633" y="7624"/>
                  </a:moveTo>
                  <a:lnTo>
                    <a:pt x="9884" y="7830"/>
                  </a:lnTo>
                  <a:lnTo>
                    <a:pt x="9656" y="7624"/>
                  </a:lnTo>
                  <a:close/>
                  <a:moveTo>
                    <a:pt x="9884" y="7830"/>
                  </a:moveTo>
                  <a:lnTo>
                    <a:pt x="10066"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53"/>
            <p:cNvSpPr/>
            <p:nvPr/>
          </p:nvSpPr>
          <p:spPr>
            <a:xfrm>
              <a:off x="15400416" y="645394"/>
              <a:ext cx="2116637" cy="1675122"/>
            </a:xfrm>
            <a:custGeom>
              <a:avLst/>
              <a:gdLst/>
              <a:ahLst/>
              <a:cxnLst/>
              <a:rect l="l" t="t" r="r" b="b"/>
              <a:pathLst>
                <a:path w="10067"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2" y="913"/>
                  </a:lnTo>
                  <a:lnTo>
                    <a:pt x="1164" y="913"/>
                  </a:lnTo>
                  <a:lnTo>
                    <a:pt x="1164" y="891"/>
                  </a:lnTo>
                  <a:lnTo>
                    <a:pt x="913" y="708"/>
                  </a:lnTo>
                  <a:close/>
                  <a:moveTo>
                    <a:pt x="1164" y="913"/>
                  </a:moveTo>
                  <a:lnTo>
                    <a:pt x="1415" y="1119"/>
                  </a:lnTo>
                  <a:lnTo>
                    <a:pt x="1667" y="1324"/>
                  </a:lnTo>
                  <a:lnTo>
                    <a:pt x="1918" y="1530"/>
                  </a:lnTo>
                  <a:lnTo>
                    <a:pt x="1940" y="1530"/>
                  </a:lnTo>
                  <a:lnTo>
                    <a:pt x="1940" y="1507"/>
                  </a:lnTo>
                  <a:lnTo>
                    <a:pt x="1689" y="1324"/>
                  </a:lnTo>
                  <a:lnTo>
                    <a:pt x="1667" y="1301"/>
                  </a:lnTo>
                  <a:lnTo>
                    <a:pt x="1438" y="1119"/>
                  </a:lnTo>
                  <a:lnTo>
                    <a:pt x="1415" y="1096"/>
                  </a:lnTo>
                  <a:lnTo>
                    <a:pt x="1164" y="913"/>
                  </a:lnTo>
                  <a:close/>
                  <a:moveTo>
                    <a:pt x="1940" y="1530"/>
                  </a:moveTo>
                  <a:lnTo>
                    <a:pt x="2169" y="1735"/>
                  </a:lnTo>
                  <a:lnTo>
                    <a:pt x="2192" y="1735"/>
                  </a:lnTo>
                  <a:lnTo>
                    <a:pt x="2192" y="1712"/>
                  </a:lnTo>
                  <a:lnTo>
                    <a:pt x="1940" y="1530"/>
                  </a:lnTo>
                  <a:close/>
                  <a:moveTo>
                    <a:pt x="2443" y="1918"/>
                  </a:moveTo>
                  <a:lnTo>
                    <a:pt x="2443" y="1941"/>
                  </a:lnTo>
                  <a:lnTo>
                    <a:pt x="2694" y="2123"/>
                  </a:lnTo>
                  <a:lnTo>
                    <a:pt x="2465" y="1918"/>
                  </a:lnTo>
                  <a:close/>
                  <a:moveTo>
                    <a:pt x="2694" y="2123"/>
                  </a:moveTo>
                  <a:lnTo>
                    <a:pt x="2694" y="2146"/>
                  </a:lnTo>
                  <a:lnTo>
                    <a:pt x="2945" y="2329"/>
                  </a:lnTo>
                  <a:lnTo>
                    <a:pt x="2968" y="2351"/>
                  </a:lnTo>
                  <a:lnTo>
                    <a:pt x="3196" y="2534"/>
                  </a:lnTo>
                  <a:lnTo>
                    <a:pt x="3219" y="2557"/>
                  </a:lnTo>
                  <a:lnTo>
                    <a:pt x="3447" y="2739"/>
                  </a:lnTo>
                  <a:lnTo>
                    <a:pt x="3470" y="2762"/>
                  </a:lnTo>
                  <a:lnTo>
                    <a:pt x="3721" y="2945"/>
                  </a:lnTo>
                  <a:lnTo>
                    <a:pt x="3470" y="2739"/>
                  </a:lnTo>
                  <a:lnTo>
                    <a:pt x="3219" y="2534"/>
                  </a:lnTo>
                  <a:lnTo>
                    <a:pt x="2968" y="2329"/>
                  </a:lnTo>
                  <a:lnTo>
                    <a:pt x="2717" y="2123"/>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2" y="6620"/>
                  </a:lnTo>
                  <a:lnTo>
                    <a:pt x="8583" y="6802"/>
                  </a:lnTo>
                  <a:lnTo>
                    <a:pt x="8605" y="6825"/>
                  </a:lnTo>
                  <a:lnTo>
                    <a:pt x="8834" y="7008"/>
                  </a:lnTo>
                  <a:lnTo>
                    <a:pt x="8857" y="7031"/>
                  </a:lnTo>
                  <a:lnTo>
                    <a:pt x="9108" y="7213"/>
                  </a:lnTo>
                  <a:lnTo>
                    <a:pt x="8857" y="7008"/>
                  </a:lnTo>
                  <a:lnTo>
                    <a:pt x="8605" y="6802"/>
                  </a:lnTo>
                  <a:lnTo>
                    <a:pt x="8354" y="6620"/>
                  </a:lnTo>
                  <a:lnTo>
                    <a:pt x="8332" y="6597"/>
                  </a:lnTo>
                  <a:lnTo>
                    <a:pt x="8103" y="6414"/>
                  </a:lnTo>
                  <a:lnTo>
                    <a:pt x="8080" y="6392"/>
                  </a:lnTo>
                  <a:lnTo>
                    <a:pt x="7852" y="6209"/>
                  </a:lnTo>
                  <a:lnTo>
                    <a:pt x="7829" y="6186"/>
                  </a:lnTo>
                  <a:lnTo>
                    <a:pt x="7578" y="6004"/>
                  </a:lnTo>
                  <a:close/>
                  <a:moveTo>
                    <a:pt x="9108" y="7213"/>
                  </a:moveTo>
                  <a:lnTo>
                    <a:pt x="9108" y="7236"/>
                  </a:lnTo>
                  <a:lnTo>
                    <a:pt x="9359" y="7419"/>
                  </a:lnTo>
                  <a:lnTo>
                    <a:pt x="9130" y="7213"/>
                  </a:lnTo>
                  <a:close/>
                  <a:moveTo>
                    <a:pt x="9359" y="7419"/>
                  </a:moveTo>
                  <a:lnTo>
                    <a:pt x="9359" y="7441"/>
                  </a:lnTo>
                  <a:lnTo>
                    <a:pt x="9610" y="7624"/>
                  </a:lnTo>
                  <a:lnTo>
                    <a:pt x="9633" y="7647"/>
                  </a:lnTo>
                  <a:lnTo>
                    <a:pt x="9861" y="7830"/>
                  </a:lnTo>
                  <a:lnTo>
                    <a:pt x="9884" y="7830"/>
                  </a:lnTo>
                  <a:lnTo>
                    <a:pt x="9633" y="7624"/>
                  </a:lnTo>
                  <a:lnTo>
                    <a:pt x="9382" y="7419"/>
                  </a:lnTo>
                  <a:close/>
                  <a:moveTo>
                    <a:pt x="9884" y="7830"/>
                  </a:moveTo>
                  <a:lnTo>
                    <a:pt x="10043"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53"/>
            <p:cNvSpPr/>
            <p:nvPr/>
          </p:nvSpPr>
          <p:spPr>
            <a:xfrm>
              <a:off x="15290031" y="645394"/>
              <a:ext cx="2121473" cy="1675122"/>
            </a:xfrm>
            <a:custGeom>
              <a:avLst/>
              <a:gdLst/>
              <a:ahLst/>
              <a:cxnLst/>
              <a:rect l="l" t="t" r="r" b="b"/>
              <a:pathLst>
                <a:path w="10090" h="7967" extrusionOk="0">
                  <a:moveTo>
                    <a:pt x="0" y="0"/>
                  </a:moveTo>
                  <a:lnTo>
                    <a:pt x="137" y="92"/>
                  </a:lnTo>
                  <a:lnTo>
                    <a:pt x="137" y="92"/>
                  </a:lnTo>
                  <a:lnTo>
                    <a:pt x="23" y="0"/>
                  </a:lnTo>
                  <a:close/>
                  <a:moveTo>
                    <a:pt x="137" y="92"/>
                  </a:moveTo>
                  <a:lnTo>
                    <a:pt x="137" y="115"/>
                  </a:lnTo>
                  <a:lnTo>
                    <a:pt x="388" y="297"/>
                  </a:lnTo>
                  <a:lnTo>
                    <a:pt x="411" y="320"/>
                  </a:lnTo>
                  <a:lnTo>
                    <a:pt x="639" y="503"/>
                  </a:lnTo>
                  <a:lnTo>
                    <a:pt x="662" y="503"/>
                  </a:lnTo>
                  <a:lnTo>
                    <a:pt x="411" y="297"/>
                  </a:lnTo>
                  <a:lnTo>
                    <a:pt x="160" y="92"/>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7" y="1324"/>
                  </a:lnTo>
                  <a:lnTo>
                    <a:pt x="1689" y="1324"/>
                  </a:lnTo>
                  <a:lnTo>
                    <a:pt x="1689" y="1301"/>
                  </a:lnTo>
                  <a:lnTo>
                    <a:pt x="1438" y="1119"/>
                  </a:lnTo>
                  <a:close/>
                  <a:moveTo>
                    <a:pt x="1689" y="1324"/>
                  </a:moveTo>
                  <a:lnTo>
                    <a:pt x="1940" y="1530"/>
                  </a:lnTo>
                  <a:lnTo>
                    <a:pt x="2192" y="1735"/>
                  </a:lnTo>
                  <a:lnTo>
                    <a:pt x="2443" y="1918"/>
                  </a:lnTo>
                  <a:lnTo>
                    <a:pt x="2465" y="1941"/>
                  </a:lnTo>
                  <a:lnTo>
                    <a:pt x="2694" y="2123"/>
                  </a:lnTo>
                  <a:lnTo>
                    <a:pt x="2717" y="2146"/>
                  </a:lnTo>
                  <a:lnTo>
                    <a:pt x="2968" y="2329"/>
                  </a:lnTo>
                  <a:lnTo>
                    <a:pt x="2717" y="2123"/>
                  </a:lnTo>
                  <a:lnTo>
                    <a:pt x="2465" y="1918"/>
                  </a:lnTo>
                  <a:lnTo>
                    <a:pt x="2214" y="1735"/>
                  </a:lnTo>
                  <a:lnTo>
                    <a:pt x="2192" y="1712"/>
                  </a:lnTo>
                  <a:lnTo>
                    <a:pt x="1963" y="1530"/>
                  </a:lnTo>
                  <a:lnTo>
                    <a:pt x="1940" y="1507"/>
                  </a:lnTo>
                  <a:lnTo>
                    <a:pt x="1689" y="1324"/>
                  </a:lnTo>
                  <a:close/>
                  <a:moveTo>
                    <a:pt x="2968" y="2329"/>
                  </a:moveTo>
                  <a:lnTo>
                    <a:pt x="2968" y="2351"/>
                  </a:lnTo>
                  <a:lnTo>
                    <a:pt x="3219" y="2534"/>
                  </a:lnTo>
                  <a:lnTo>
                    <a:pt x="3219" y="2534"/>
                  </a:lnTo>
                  <a:lnTo>
                    <a:pt x="2990" y="2329"/>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32" y="6620"/>
                  </a:lnTo>
                  <a:lnTo>
                    <a:pt x="8354" y="6620"/>
                  </a:lnTo>
                  <a:lnTo>
                    <a:pt x="8354" y="6597"/>
                  </a:lnTo>
                  <a:lnTo>
                    <a:pt x="8103" y="6414"/>
                  </a:lnTo>
                  <a:close/>
                  <a:moveTo>
                    <a:pt x="8605" y="6802"/>
                  </a:moveTo>
                  <a:lnTo>
                    <a:pt x="8605" y="6825"/>
                  </a:lnTo>
                  <a:lnTo>
                    <a:pt x="8857" y="7008"/>
                  </a:lnTo>
                  <a:lnTo>
                    <a:pt x="8628" y="6802"/>
                  </a:lnTo>
                  <a:close/>
                  <a:moveTo>
                    <a:pt x="8857" y="7008"/>
                  </a:moveTo>
                  <a:lnTo>
                    <a:pt x="8857" y="7031"/>
                  </a:lnTo>
                  <a:lnTo>
                    <a:pt x="9108" y="7213"/>
                  </a:lnTo>
                  <a:lnTo>
                    <a:pt x="9130" y="7236"/>
                  </a:lnTo>
                  <a:lnTo>
                    <a:pt x="9359" y="7419"/>
                  </a:lnTo>
                  <a:lnTo>
                    <a:pt x="9382" y="7441"/>
                  </a:lnTo>
                  <a:lnTo>
                    <a:pt x="9633" y="7624"/>
                  </a:lnTo>
                  <a:lnTo>
                    <a:pt x="9382" y="7419"/>
                  </a:lnTo>
                  <a:lnTo>
                    <a:pt x="9130" y="7213"/>
                  </a:lnTo>
                  <a:lnTo>
                    <a:pt x="8879" y="7008"/>
                  </a:lnTo>
                  <a:close/>
                  <a:moveTo>
                    <a:pt x="9633" y="7624"/>
                  </a:moveTo>
                  <a:lnTo>
                    <a:pt x="9884" y="7830"/>
                  </a:lnTo>
                  <a:lnTo>
                    <a:pt x="9655" y="7624"/>
                  </a:lnTo>
                  <a:close/>
                  <a:moveTo>
                    <a:pt x="9884" y="7830"/>
                  </a:moveTo>
                  <a:lnTo>
                    <a:pt x="10066"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53"/>
            <p:cNvSpPr/>
            <p:nvPr/>
          </p:nvSpPr>
          <p:spPr>
            <a:xfrm>
              <a:off x="15184482" y="645394"/>
              <a:ext cx="2116637" cy="1675122"/>
            </a:xfrm>
            <a:custGeom>
              <a:avLst/>
              <a:gdLst/>
              <a:ahLst/>
              <a:cxnLst/>
              <a:rect l="l" t="t" r="r" b="b"/>
              <a:pathLst>
                <a:path w="10067"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1" y="913"/>
                  </a:lnTo>
                  <a:lnTo>
                    <a:pt x="1164" y="913"/>
                  </a:lnTo>
                  <a:lnTo>
                    <a:pt x="1164" y="891"/>
                  </a:lnTo>
                  <a:lnTo>
                    <a:pt x="913" y="708"/>
                  </a:lnTo>
                  <a:close/>
                  <a:moveTo>
                    <a:pt x="1164" y="913"/>
                  </a:moveTo>
                  <a:lnTo>
                    <a:pt x="1415" y="1119"/>
                  </a:lnTo>
                  <a:lnTo>
                    <a:pt x="1666" y="1324"/>
                  </a:lnTo>
                  <a:lnTo>
                    <a:pt x="1917" y="1530"/>
                  </a:lnTo>
                  <a:lnTo>
                    <a:pt x="1940" y="1530"/>
                  </a:lnTo>
                  <a:lnTo>
                    <a:pt x="1940" y="1507"/>
                  </a:lnTo>
                  <a:lnTo>
                    <a:pt x="1689" y="1324"/>
                  </a:lnTo>
                  <a:lnTo>
                    <a:pt x="1666" y="1301"/>
                  </a:lnTo>
                  <a:lnTo>
                    <a:pt x="1438" y="1119"/>
                  </a:lnTo>
                  <a:lnTo>
                    <a:pt x="1415" y="1096"/>
                  </a:lnTo>
                  <a:lnTo>
                    <a:pt x="1164" y="913"/>
                  </a:lnTo>
                  <a:close/>
                  <a:moveTo>
                    <a:pt x="1940" y="1530"/>
                  </a:moveTo>
                  <a:lnTo>
                    <a:pt x="2169" y="1735"/>
                  </a:lnTo>
                  <a:lnTo>
                    <a:pt x="2191" y="1735"/>
                  </a:lnTo>
                  <a:lnTo>
                    <a:pt x="2191" y="1712"/>
                  </a:lnTo>
                  <a:lnTo>
                    <a:pt x="1940" y="1530"/>
                  </a:lnTo>
                  <a:close/>
                  <a:moveTo>
                    <a:pt x="2442" y="1918"/>
                  </a:moveTo>
                  <a:lnTo>
                    <a:pt x="2442" y="1941"/>
                  </a:lnTo>
                  <a:lnTo>
                    <a:pt x="2694" y="2123"/>
                  </a:lnTo>
                  <a:lnTo>
                    <a:pt x="2465" y="1918"/>
                  </a:lnTo>
                  <a:close/>
                  <a:moveTo>
                    <a:pt x="2694" y="2123"/>
                  </a:moveTo>
                  <a:lnTo>
                    <a:pt x="2694" y="2146"/>
                  </a:lnTo>
                  <a:lnTo>
                    <a:pt x="2945" y="2329"/>
                  </a:lnTo>
                  <a:lnTo>
                    <a:pt x="2967" y="2351"/>
                  </a:lnTo>
                  <a:lnTo>
                    <a:pt x="3196" y="2534"/>
                  </a:lnTo>
                  <a:lnTo>
                    <a:pt x="3219" y="2557"/>
                  </a:lnTo>
                  <a:lnTo>
                    <a:pt x="3470" y="2739"/>
                  </a:lnTo>
                  <a:lnTo>
                    <a:pt x="3219" y="2534"/>
                  </a:lnTo>
                  <a:lnTo>
                    <a:pt x="2967" y="2329"/>
                  </a:lnTo>
                  <a:lnTo>
                    <a:pt x="2716" y="2123"/>
                  </a:lnTo>
                  <a:close/>
                  <a:moveTo>
                    <a:pt x="3470" y="2739"/>
                  </a:moveTo>
                  <a:lnTo>
                    <a:pt x="3470" y="2762"/>
                  </a:lnTo>
                  <a:lnTo>
                    <a:pt x="3721" y="2945"/>
                  </a:lnTo>
                  <a:lnTo>
                    <a:pt x="3492"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1" y="6620"/>
                  </a:lnTo>
                  <a:lnTo>
                    <a:pt x="8354" y="6620"/>
                  </a:lnTo>
                  <a:lnTo>
                    <a:pt x="8354" y="6597"/>
                  </a:lnTo>
                  <a:lnTo>
                    <a:pt x="8103" y="6414"/>
                  </a:lnTo>
                  <a:lnTo>
                    <a:pt x="8080" y="6392"/>
                  </a:lnTo>
                  <a:lnTo>
                    <a:pt x="7852" y="6209"/>
                  </a:lnTo>
                  <a:lnTo>
                    <a:pt x="7829" y="6186"/>
                  </a:lnTo>
                  <a:lnTo>
                    <a:pt x="7578" y="6004"/>
                  </a:lnTo>
                  <a:close/>
                  <a:moveTo>
                    <a:pt x="8354" y="6620"/>
                  </a:moveTo>
                  <a:lnTo>
                    <a:pt x="8582" y="6802"/>
                  </a:lnTo>
                  <a:lnTo>
                    <a:pt x="8605" y="6825"/>
                  </a:lnTo>
                  <a:lnTo>
                    <a:pt x="8856" y="7008"/>
                  </a:lnTo>
                  <a:lnTo>
                    <a:pt x="8605" y="6802"/>
                  </a:lnTo>
                  <a:lnTo>
                    <a:pt x="8354" y="6620"/>
                  </a:lnTo>
                  <a:close/>
                  <a:moveTo>
                    <a:pt x="8856" y="7008"/>
                  </a:moveTo>
                  <a:lnTo>
                    <a:pt x="8856" y="7031"/>
                  </a:lnTo>
                  <a:lnTo>
                    <a:pt x="9107" y="7213"/>
                  </a:lnTo>
                  <a:lnTo>
                    <a:pt x="9107" y="7213"/>
                  </a:lnTo>
                  <a:lnTo>
                    <a:pt x="8879" y="7008"/>
                  </a:lnTo>
                  <a:close/>
                  <a:moveTo>
                    <a:pt x="9107" y="7213"/>
                  </a:moveTo>
                  <a:lnTo>
                    <a:pt x="9107" y="7236"/>
                  </a:lnTo>
                  <a:lnTo>
                    <a:pt x="9359" y="7419"/>
                  </a:lnTo>
                  <a:lnTo>
                    <a:pt x="9130" y="7213"/>
                  </a:lnTo>
                  <a:close/>
                  <a:moveTo>
                    <a:pt x="9359" y="7419"/>
                  </a:moveTo>
                  <a:lnTo>
                    <a:pt x="9359" y="7441"/>
                  </a:lnTo>
                  <a:lnTo>
                    <a:pt x="9610" y="7624"/>
                  </a:lnTo>
                  <a:lnTo>
                    <a:pt x="9632" y="7647"/>
                  </a:lnTo>
                  <a:lnTo>
                    <a:pt x="9861" y="7830"/>
                  </a:lnTo>
                  <a:lnTo>
                    <a:pt x="9884" y="7830"/>
                  </a:lnTo>
                  <a:lnTo>
                    <a:pt x="9632" y="7624"/>
                  </a:lnTo>
                  <a:lnTo>
                    <a:pt x="9381" y="7419"/>
                  </a:lnTo>
                  <a:close/>
                  <a:moveTo>
                    <a:pt x="9884" y="7830"/>
                  </a:moveTo>
                  <a:lnTo>
                    <a:pt x="10043"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53"/>
            <p:cNvSpPr/>
            <p:nvPr/>
          </p:nvSpPr>
          <p:spPr>
            <a:xfrm>
              <a:off x="15074097" y="645394"/>
              <a:ext cx="2121263" cy="1675122"/>
            </a:xfrm>
            <a:custGeom>
              <a:avLst/>
              <a:gdLst/>
              <a:ahLst/>
              <a:cxnLst/>
              <a:rect l="l" t="t" r="r" b="b"/>
              <a:pathLst>
                <a:path w="10089" h="7967" extrusionOk="0">
                  <a:moveTo>
                    <a:pt x="0" y="0"/>
                  </a:moveTo>
                  <a:lnTo>
                    <a:pt x="137" y="92"/>
                  </a:lnTo>
                  <a:lnTo>
                    <a:pt x="137" y="92"/>
                  </a:lnTo>
                  <a:lnTo>
                    <a:pt x="23" y="0"/>
                  </a:lnTo>
                  <a:close/>
                  <a:moveTo>
                    <a:pt x="137" y="92"/>
                  </a:moveTo>
                  <a:lnTo>
                    <a:pt x="137" y="115"/>
                  </a:lnTo>
                  <a:lnTo>
                    <a:pt x="388" y="297"/>
                  </a:lnTo>
                  <a:lnTo>
                    <a:pt x="411" y="320"/>
                  </a:lnTo>
                  <a:lnTo>
                    <a:pt x="639" y="503"/>
                  </a:lnTo>
                  <a:lnTo>
                    <a:pt x="662" y="503"/>
                  </a:lnTo>
                  <a:lnTo>
                    <a:pt x="411" y="297"/>
                  </a:lnTo>
                  <a:lnTo>
                    <a:pt x="160" y="92"/>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6" y="1324"/>
                  </a:lnTo>
                  <a:lnTo>
                    <a:pt x="1689" y="1324"/>
                  </a:lnTo>
                  <a:lnTo>
                    <a:pt x="1689" y="1301"/>
                  </a:lnTo>
                  <a:lnTo>
                    <a:pt x="1438" y="1119"/>
                  </a:lnTo>
                  <a:close/>
                  <a:moveTo>
                    <a:pt x="1689" y="1324"/>
                  </a:moveTo>
                  <a:lnTo>
                    <a:pt x="1940" y="1530"/>
                  </a:lnTo>
                  <a:lnTo>
                    <a:pt x="2191" y="1735"/>
                  </a:lnTo>
                  <a:lnTo>
                    <a:pt x="2442" y="1918"/>
                  </a:lnTo>
                  <a:lnTo>
                    <a:pt x="2465" y="1941"/>
                  </a:lnTo>
                  <a:lnTo>
                    <a:pt x="2694" y="2123"/>
                  </a:lnTo>
                  <a:lnTo>
                    <a:pt x="2716" y="2146"/>
                  </a:lnTo>
                  <a:lnTo>
                    <a:pt x="2967" y="2329"/>
                  </a:lnTo>
                  <a:lnTo>
                    <a:pt x="2716" y="2123"/>
                  </a:lnTo>
                  <a:lnTo>
                    <a:pt x="2465" y="1918"/>
                  </a:lnTo>
                  <a:lnTo>
                    <a:pt x="2214" y="1735"/>
                  </a:lnTo>
                  <a:lnTo>
                    <a:pt x="2191" y="1712"/>
                  </a:lnTo>
                  <a:lnTo>
                    <a:pt x="1963" y="1530"/>
                  </a:lnTo>
                  <a:lnTo>
                    <a:pt x="1940" y="1507"/>
                  </a:lnTo>
                  <a:lnTo>
                    <a:pt x="1689" y="1324"/>
                  </a:lnTo>
                  <a:close/>
                  <a:moveTo>
                    <a:pt x="2967" y="2329"/>
                  </a:moveTo>
                  <a:lnTo>
                    <a:pt x="2967" y="2351"/>
                  </a:lnTo>
                  <a:lnTo>
                    <a:pt x="3219" y="2534"/>
                  </a:lnTo>
                  <a:lnTo>
                    <a:pt x="2990" y="2329"/>
                  </a:lnTo>
                  <a:close/>
                  <a:moveTo>
                    <a:pt x="3219" y="2534"/>
                  </a:moveTo>
                  <a:lnTo>
                    <a:pt x="3219" y="2557"/>
                  </a:lnTo>
                  <a:lnTo>
                    <a:pt x="3470" y="2739"/>
                  </a:lnTo>
                  <a:lnTo>
                    <a:pt x="3492" y="2762"/>
                  </a:lnTo>
                  <a:lnTo>
                    <a:pt x="3721" y="2945"/>
                  </a:lnTo>
                  <a:lnTo>
                    <a:pt x="3744" y="2945"/>
                  </a:lnTo>
                  <a:lnTo>
                    <a:pt x="3492" y="2739"/>
                  </a:lnTo>
                  <a:lnTo>
                    <a:pt x="3241" y="2534"/>
                  </a:lnTo>
                  <a:close/>
                  <a:moveTo>
                    <a:pt x="3995" y="3150"/>
                  </a:moveTo>
                  <a:lnTo>
                    <a:pt x="4246" y="3356"/>
                  </a:lnTo>
                  <a:lnTo>
                    <a:pt x="4497" y="3561"/>
                  </a:lnTo>
                  <a:lnTo>
                    <a:pt x="4520" y="3561"/>
                  </a:lnTo>
                  <a:lnTo>
                    <a:pt x="4520" y="3538"/>
                  </a:lnTo>
                  <a:lnTo>
                    <a:pt x="4269" y="3356"/>
                  </a:lnTo>
                  <a:lnTo>
                    <a:pt x="4246" y="3333"/>
                  </a:lnTo>
                  <a:lnTo>
                    <a:pt x="4017" y="3150"/>
                  </a:lnTo>
                  <a:close/>
                  <a:moveTo>
                    <a:pt x="4520" y="3561"/>
                  </a:moveTo>
                  <a:lnTo>
                    <a:pt x="4748" y="3767"/>
                  </a:lnTo>
                  <a:lnTo>
                    <a:pt x="4771" y="3767"/>
                  </a:lnTo>
                  <a:lnTo>
                    <a:pt x="4771" y="3744"/>
                  </a:lnTo>
                  <a:lnTo>
                    <a:pt x="4520" y="3561"/>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54" y="6620"/>
                  </a:lnTo>
                  <a:lnTo>
                    <a:pt x="8605" y="6802"/>
                  </a:lnTo>
                  <a:lnTo>
                    <a:pt x="8377" y="6620"/>
                  </a:lnTo>
                  <a:lnTo>
                    <a:pt x="8354" y="6597"/>
                  </a:lnTo>
                  <a:lnTo>
                    <a:pt x="8103" y="6414"/>
                  </a:lnTo>
                  <a:close/>
                  <a:moveTo>
                    <a:pt x="8605" y="6802"/>
                  </a:moveTo>
                  <a:lnTo>
                    <a:pt x="8605" y="6825"/>
                  </a:lnTo>
                  <a:lnTo>
                    <a:pt x="8856" y="7008"/>
                  </a:lnTo>
                  <a:lnTo>
                    <a:pt x="8879" y="7031"/>
                  </a:lnTo>
                  <a:lnTo>
                    <a:pt x="9107" y="7213"/>
                  </a:lnTo>
                  <a:lnTo>
                    <a:pt x="9130" y="7236"/>
                  </a:lnTo>
                  <a:lnTo>
                    <a:pt x="9381" y="7419"/>
                  </a:lnTo>
                  <a:lnTo>
                    <a:pt x="9130" y="7213"/>
                  </a:lnTo>
                  <a:lnTo>
                    <a:pt x="8879" y="7008"/>
                  </a:lnTo>
                  <a:lnTo>
                    <a:pt x="8628" y="6802"/>
                  </a:lnTo>
                  <a:close/>
                  <a:moveTo>
                    <a:pt x="9381" y="7419"/>
                  </a:moveTo>
                  <a:lnTo>
                    <a:pt x="9381" y="7441"/>
                  </a:lnTo>
                  <a:lnTo>
                    <a:pt x="9632" y="7624"/>
                  </a:lnTo>
                  <a:lnTo>
                    <a:pt x="9632" y="7624"/>
                  </a:lnTo>
                  <a:lnTo>
                    <a:pt x="9404" y="7419"/>
                  </a:lnTo>
                  <a:close/>
                  <a:moveTo>
                    <a:pt x="9632" y="7624"/>
                  </a:moveTo>
                  <a:lnTo>
                    <a:pt x="9884" y="7830"/>
                  </a:lnTo>
                  <a:lnTo>
                    <a:pt x="9655" y="7624"/>
                  </a:lnTo>
                  <a:close/>
                  <a:moveTo>
                    <a:pt x="9884"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53"/>
            <p:cNvSpPr/>
            <p:nvPr/>
          </p:nvSpPr>
          <p:spPr>
            <a:xfrm>
              <a:off x="14968547" y="645394"/>
              <a:ext cx="2121263" cy="1675122"/>
            </a:xfrm>
            <a:custGeom>
              <a:avLst/>
              <a:gdLst/>
              <a:ahLst/>
              <a:cxnLst/>
              <a:rect l="l" t="t" r="r" b="b"/>
              <a:pathLst>
                <a:path w="10089"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1" y="913"/>
                  </a:lnTo>
                  <a:lnTo>
                    <a:pt x="1164" y="913"/>
                  </a:lnTo>
                  <a:lnTo>
                    <a:pt x="1164" y="891"/>
                  </a:lnTo>
                  <a:lnTo>
                    <a:pt x="913" y="708"/>
                  </a:lnTo>
                  <a:close/>
                  <a:moveTo>
                    <a:pt x="1164" y="913"/>
                  </a:moveTo>
                  <a:lnTo>
                    <a:pt x="1415" y="1119"/>
                  </a:lnTo>
                  <a:lnTo>
                    <a:pt x="1666" y="1324"/>
                  </a:lnTo>
                  <a:lnTo>
                    <a:pt x="1917" y="1530"/>
                  </a:lnTo>
                  <a:lnTo>
                    <a:pt x="1940" y="1530"/>
                  </a:lnTo>
                  <a:lnTo>
                    <a:pt x="1940" y="1507"/>
                  </a:lnTo>
                  <a:lnTo>
                    <a:pt x="1689" y="1324"/>
                  </a:lnTo>
                  <a:lnTo>
                    <a:pt x="1666" y="1301"/>
                  </a:lnTo>
                  <a:lnTo>
                    <a:pt x="1438" y="1119"/>
                  </a:lnTo>
                  <a:lnTo>
                    <a:pt x="1415" y="1096"/>
                  </a:lnTo>
                  <a:lnTo>
                    <a:pt x="1164" y="913"/>
                  </a:lnTo>
                  <a:close/>
                  <a:moveTo>
                    <a:pt x="1940" y="1530"/>
                  </a:moveTo>
                  <a:lnTo>
                    <a:pt x="2168" y="1735"/>
                  </a:lnTo>
                  <a:lnTo>
                    <a:pt x="2191" y="1735"/>
                  </a:lnTo>
                  <a:lnTo>
                    <a:pt x="2191" y="1712"/>
                  </a:lnTo>
                  <a:lnTo>
                    <a:pt x="1940" y="1530"/>
                  </a:lnTo>
                  <a:close/>
                  <a:moveTo>
                    <a:pt x="2442" y="1918"/>
                  </a:moveTo>
                  <a:lnTo>
                    <a:pt x="2442" y="1941"/>
                  </a:lnTo>
                  <a:lnTo>
                    <a:pt x="2693" y="2123"/>
                  </a:lnTo>
                  <a:lnTo>
                    <a:pt x="2465" y="1918"/>
                  </a:lnTo>
                  <a:close/>
                  <a:moveTo>
                    <a:pt x="2693" y="2123"/>
                  </a:moveTo>
                  <a:lnTo>
                    <a:pt x="2693" y="2146"/>
                  </a:lnTo>
                  <a:lnTo>
                    <a:pt x="2944" y="2329"/>
                  </a:lnTo>
                  <a:lnTo>
                    <a:pt x="2967" y="2351"/>
                  </a:lnTo>
                  <a:lnTo>
                    <a:pt x="3196" y="2534"/>
                  </a:lnTo>
                  <a:lnTo>
                    <a:pt x="3218" y="2557"/>
                  </a:lnTo>
                  <a:lnTo>
                    <a:pt x="3469" y="2739"/>
                  </a:lnTo>
                  <a:lnTo>
                    <a:pt x="3469" y="2739"/>
                  </a:lnTo>
                  <a:lnTo>
                    <a:pt x="3218" y="2534"/>
                  </a:lnTo>
                  <a:lnTo>
                    <a:pt x="2967" y="2329"/>
                  </a:lnTo>
                  <a:lnTo>
                    <a:pt x="2716" y="2123"/>
                  </a:lnTo>
                  <a:close/>
                  <a:moveTo>
                    <a:pt x="3469" y="2739"/>
                  </a:moveTo>
                  <a:lnTo>
                    <a:pt x="3469" y="2762"/>
                  </a:lnTo>
                  <a:lnTo>
                    <a:pt x="3721" y="2945"/>
                  </a:lnTo>
                  <a:lnTo>
                    <a:pt x="3492" y="2739"/>
                  </a:lnTo>
                  <a:close/>
                  <a:moveTo>
                    <a:pt x="3721" y="2945"/>
                  </a:moveTo>
                  <a:lnTo>
                    <a:pt x="3972" y="3150"/>
                  </a:lnTo>
                  <a:lnTo>
                    <a:pt x="3994" y="3150"/>
                  </a:lnTo>
                  <a:lnTo>
                    <a:pt x="3743" y="2945"/>
                  </a:lnTo>
                  <a:close/>
                  <a:moveTo>
                    <a:pt x="3994" y="3150"/>
                  </a:moveTo>
                  <a:lnTo>
                    <a:pt x="4223" y="3356"/>
                  </a:lnTo>
                  <a:lnTo>
                    <a:pt x="4246" y="3356"/>
                  </a:lnTo>
                  <a:lnTo>
                    <a:pt x="4246" y="3333"/>
                  </a:lnTo>
                  <a:lnTo>
                    <a:pt x="3994" y="3150"/>
                  </a:lnTo>
                  <a:close/>
                  <a:moveTo>
                    <a:pt x="4246" y="3356"/>
                  </a:moveTo>
                  <a:lnTo>
                    <a:pt x="4497" y="3561"/>
                  </a:lnTo>
                  <a:lnTo>
                    <a:pt x="4748" y="3767"/>
                  </a:lnTo>
                  <a:lnTo>
                    <a:pt x="4999" y="3972"/>
                  </a:lnTo>
                  <a:lnTo>
                    <a:pt x="5022" y="3972"/>
                  </a:lnTo>
                  <a:lnTo>
                    <a:pt x="5022" y="3949"/>
                  </a:lnTo>
                  <a:lnTo>
                    <a:pt x="4771" y="3767"/>
                  </a:lnTo>
                  <a:lnTo>
                    <a:pt x="4748" y="3744"/>
                  </a:lnTo>
                  <a:lnTo>
                    <a:pt x="4519" y="3561"/>
                  </a:lnTo>
                  <a:lnTo>
                    <a:pt x="4497" y="3538"/>
                  </a:lnTo>
                  <a:lnTo>
                    <a:pt x="4246" y="3356"/>
                  </a:lnTo>
                  <a:close/>
                  <a:moveTo>
                    <a:pt x="5022" y="3972"/>
                  </a:moveTo>
                  <a:lnTo>
                    <a:pt x="5250" y="4177"/>
                  </a:lnTo>
                  <a:lnTo>
                    <a:pt x="5273" y="4177"/>
                  </a:lnTo>
                  <a:lnTo>
                    <a:pt x="5273" y="4155"/>
                  </a:lnTo>
                  <a:lnTo>
                    <a:pt x="5022" y="3972"/>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1" y="6620"/>
                  </a:lnTo>
                  <a:lnTo>
                    <a:pt x="8354" y="6620"/>
                  </a:lnTo>
                  <a:lnTo>
                    <a:pt x="8354" y="6597"/>
                  </a:lnTo>
                  <a:lnTo>
                    <a:pt x="8103" y="6414"/>
                  </a:lnTo>
                  <a:lnTo>
                    <a:pt x="8080" y="6392"/>
                  </a:lnTo>
                  <a:lnTo>
                    <a:pt x="7852" y="6209"/>
                  </a:lnTo>
                  <a:lnTo>
                    <a:pt x="7829" y="6186"/>
                  </a:lnTo>
                  <a:lnTo>
                    <a:pt x="7578" y="6004"/>
                  </a:lnTo>
                  <a:close/>
                  <a:moveTo>
                    <a:pt x="8354" y="6620"/>
                  </a:moveTo>
                  <a:lnTo>
                    <a:pt x="8582" y="6802"/>
                  </a:lnTo>
                  <a:lnTo>
                    <a:pt x="8605" y="6825"/>
                  </a:lnTo>
                  <a:lnTo>
                    <a:pt x="8856" y="7008"/>
                  </a:lnTo>
                  <a:lnTo>
                    <a:pt x="8856" y="7008"/>
                  </a:lnTo>
                  <a:lnTo>
                    <a:pt x="8605" y="6802"/>
                  </a:lnTo>
                  <a:lnTo>
                    <a:pt x="8354" y="6620"/>
                  </a:lnTo>
                  <a:close/>
                  <a:moveTo>
                    <a:pt x="8856" y="7008"/>
                  </a:moveTo>
                  <a:lnTo>
                    <a:pt x="8856" y="7031"/>
                  </a:lnTo>
                  <a:lnTo>
                    <a:pt x="9107" y="7213"/>
                  </a:lnTo>
                  <a:lnTo>
                    <a:pt x="8879" y="7008"/>
                  </a:lnTo>
                  <a:close/>
                  <a:moveTo>
                    <a:pt x="9107" y="7213"/>
                  </a:moveTo>
                  <a:lnTo>
                    <a:pt x="9107" y="7236"/>
                  </a:lnTo>
                  <a:lnTo>
                    <a:pt x="9358" y="7419"/>
                  </a:lnTo>
                  <a:lnTo>
                    <a:pt x="9381" y="7441"/>
                  </a:lnTo>
                  <a:lnTo>
                    <a:pt x="9609" y="7624"/>
                  </a:lnTo>
                  <a:lnTo>
                    <a:pt x="9632" y="7624"/>
                  </a:lnTo>
                  <a:lnTo>
                    <a:pt x="9381" y="7419"/>
                  </a:lnTo>
                  <a:lnTo>
                    <a:pt x="9130" y="7213"/>
                  </a:lnTo>
                  <a:close/>
                  <a:moveTo>
                    <a:pt x="9883"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53"/>
            <p:cNvSpPr/>
            <p:nvPr/>
          </p:nvSpPr>
          <p:spPr>
            <a:xfrm>
              <a:off x="14858162" y="645394"/>
              <a:ext cx="2121263" cy="1675122"/>
            </a:xfrm>
            <a:custGeom>
              <a:avLst/>
              <a:gdLst/>
              <a:ahLst/>
              <a:cxnLst/>
              <a:rect l="l" t="t" r="r" b="b"/>
              <a:pathLst>
                <a:path w="10089" h="7967" extrusionOk="0">
                  <a:moveTo>
                    <a:pt x="0" y="0"/>
                  </a:moveTo>
                  <a:lnTo>
                    <a:pt x="137" y="92"/>
                  </a:lnTo>
                  <a:lnTo>
                    <a:pt x="160" y="115"/>
                  </a:lnTo>
                  <a:lnTo>
                    <a:pt x="388" y="297"/>
                  </a:lnTo>
                  <a:lnTo>
                    <a:pt x="411" y="320"/>
                  </a:lnTo>
                  <a:lnTo>
                    <a:pt x="639" y="503"/>
                  </a:lnTo>
                  <a:lnTo>
                    <a:pt x="662" y="503"/>
                  </a:lnTo>
                  <a:lnTo>
                    <a:pt x="411" y="297"/>
                  </a:lnTo>
                  <a:lnTo>
                    <a:pt x="160" y="92"/>
                  </a:lnTo>
                  <a:lnTo>
                    <a:pt x="23" y="0"/>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6" y="1324"/>
                  </a:lnTo>
                  <a:lnTo>
                    <a:pt x="1689" y="1324"/>
                  </a:lnTo>
                  <a:lnTo>
                    <a:pt x="1689" y="1301"/>
                  </a:lnTo>
                  <a:lnTo>
                    <a:pt x="1438" y="1119"/>
                  </a:lnTo>
                  <a:close/>
                  <a:moveTo>
                    <a:pt x="1689" y="1324"/>
                  </a:moveTo>
                  <a:lnTo>
                    <a:pt x="1940" y="1530"/>
                  </a:lnTo>
                  <a:lnTo>
                    <a:pt x="2191" y="1735"/>
                  </a:lnTo>
                  <a:lnTo>
                    <a:pt x="2442" y="1918"/>
                  </a:lnTo>
                  <a:lnTo>
                    <a:pt x="2465" y="1941"/>
                  </a:lnTo>
                  <a:lnTo>
                    <a:pt x="2693" y="2123"/>
                  </a:lnTo>
                  <a:lnTo>
                    <a:pt x="2716" y="2146"/>
                  </a:lnTo>
                  <a:lnTo>
                    <a:pt x="2967" y="2329"/>
                  </a:lnTo>
                  <a:lnTo>
                    <a:pt x="2716" y="2123"/>
                  </a:lnTo>
                  <a:lnTo>
                    <a:pt x="2465" y="1918"/>
                  </a:lnTo>
                  <a:lnTo>
                    <a:pt x="2214" y="1735"/>
                  </a:lnTo>
                  <a:lnTo>
                    <a:pt x="2191" y="1712"/>
                  </a:lnTo>
                  <a:lnTo>
                    <a:pt x="1963" y="1530"/>
                  </a:lnTo>
                  <a:lnTo>
                    <a:pt x="1940" y="1507"/>
                  </a:lnTo>
                  <a:lnTo>
                    <a:pt x="1689" y="1324"/>
                  </a:lnTo>
                  <a:close/>
                  <a:moveTo>
                    <a:pt x="2967" y="2329"/>
                  </a:moveTo>
                  <a:lnTo>
                    <a:pt x="2967" y="2351"/>
                  </a:lnTo>
                  <a:lnTo>
                    <a:pt x="3218" y="2534"/>
                  </a:lnTo>
                  <a:lnTo>
                    <a:pt x="2990" y="2329"/>
                  </a:lnTo>
                  <a:close/>
                  <a:moveTo>
                    <a:pt x="3218" y="2534"/>
                  </a:moveTo>
                  <a:lnTo>
                    <a:pt x="3218" y="2557"/>
                  </a:lnTo>
                  <a:lnTo>
                    <a:pt x="3469" y="2739"/>
                  </a:lnTo>
                  <a:lnTo>
                    <a:pt x="3492" y="2762"/>
                  </a:lnTo>
                  <a:lnTo>
                    <a:pt x="3721" y="2945"/>
                  </a:lnTo>
                  <a:lnTo>
                    <a:pt x="3743" y="2945"/>
                  </a:lnTo>
                  <a:lnTo>
                    <a:pt x="3492" y="2739"/>
                  </a:lnTo>
                  <a:lnTo>
                    <a:pt x="3241" y="2534"/>
                  </a:lnTo>
                  <a:close/>
                  <a:moveTo>
                    <a:pt x="3994" y="3150"/>
                  </a:moveTo>
                  <a:lnTo>
                    <a:pt x="4246" y="3356"/>
                  </a:lnTo>
                  <a:lnTo>
                    <a:pt x="4497" y="3561"/>
                  </a:lnTo>
                  <a:lnTo>
                    <a:pt x="4519" y="3561"/>
                  </a:lnTo>
                  <a:lnTo>
                    <a:pt x="4519" y="3538"/>
                  </a:lnTo>
                  <a:lnTo>
                    <a:pt x="4268" y="3356"/>
                  </a:lnTo>
                  <a:lnTo>
                    <a:pt x="4246" y="3333"/>
                  </a:lnTo>
                  <a:lnTo>
                    <a:pt x="4017" y="3150"/>
                  </a:lnTo>
                  <a:close/>
                  <a:moveTo>
                    <a:pt x="4519" y="3561"/>
                  </a:moveTo>
                  <a:lnTo>
                    <a:pt x="4748" y="3767"/>
                  </a:lnTo>
                  <a:lnTo>
                    <a:pt x="4771" y="3767"/>
                  </a:lnTo>
                  <a:lnTo>
                    <a:pt x="4771" y="3744"/>
                  </a:lnTo>
                  <a:lnTo>
                    <a:pt x="4519" y="3561"/>
                  </a:lnTo>
                  <a:close/>
                  <a:moveTo>
                    <a:pt x="4771" y="3767"/>
                  </a:moveTo>
                  <a:lnTo>
                    <a:pt x="5022" y="3972"/>
                  </a:lnTo>
                  <a:lnTo>
                    <a:pt x="5273" y="4177"/>
                  </a:lnTo>
                  <a:lnTo>
                    <a:pt x="5524" y="4360"/>
                  </a:lnTo>
                  <a:lnTo>
                    <a:pt x="5296" y="4177"/>
                  </a:lnTo>
                  <a:lnTo>
                    <a:pt x="5273" y="4155"/>
                  </a:lnTo>
                  <a:lnTo>
                    <a:pt x="5044" y="3972"/>
                  </a:lnTo>
                  <a:lnTo>
                    <a:pt x="5022" y="3949"/>
                  </a:lnTo>
                  <a:lnTo>
                    <a:pt x="4771" y="3767"/>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54" y="6620"/>
                  </a:lnTo>
                  <a:lnTo>
                    <a:pt x="8605" y="6802"/>
                  </a:lnTo>
                  <a:lnTo>
                    <a:pt x="8377" y="6620"/>
                  </a:lnTo>
                  <a:lnTo>
                    <a:pt x="8354" y="6597"/>
                  </a:lnTo>
                  <a:lnTo>
                    <a:pt x="8103" y="6414"/>
                  </a:lnTo>
                  <a:close/>
                  <a:moveTo>
                    <a:pt x="8605" y="6802"/>
                  </a:moveTo>
                  <a:lnTo>
                    <a:pt x="8605" y="6825"/>
                  </a:lnTo>
                  <a:lnTo>
                    <a:pt x="8856" y="7008"/>
                  </a:lnTo>
                  <a:lnTo>
                    <a:pt x="8879" y="7031"/>
                  </a:lnTo>
                  <a:lnTo>
                    <a:pt x="9107" y="7213"/>
                  </a:lnTo>
                  <a:lnTo>
                    <a:pt x="9130" y="7236"/>
                  </a:lnTo>
                  <a:lnTo>
                    <a:pt x="9381" y="7419"/>
                  </a:lnTo>
                  <a:lnTo>
                    <a:pt x="9130" y="7213"/>
                  </a:lnTo>
                  <a:lnTo>
                    <a:pt x="8879" y="7008"/>
                  </a:lnTo>
                  <a:lnTo>
                    <a:pt x="8628" y="6802"/>
                  </a:lnTo>
                  <a:close/>
                  <a:moveTo>
                    <a:pt x="9381" y="7419"/>
                  </a:moveTo>
                  <a:lnTo>
                    <a:pt x="9381" y="7441"/>
                  </a:lnTo>
                  <a:lnTo>
                    <a:pt x="9632" y="7624"/>
                  </a:lnTo>
                  <a:lnTo>
                    <a:pt x="9404" y="7419"/>
                  </a:lnTo>
                  <a:close/>
                  <a:moveTo>
                    <a:pt x="9632" y="7624"/>
                  </a:moveTo>
                  <a:lnTo>
                    <a:pt x="9632" y="7647"/>
                  </a:lnTo>
                  <a:lnTo>
                    <a:pt x="9883" y="7830"/>
                  </a:lnTo>
                  <a:lnTo>
                    <a:pt x="9906" y="7830"/>
                  </a:lnTo>
                  <a:lnTo>
                    <a:pt x="9655" y="7624"/>
                  </a:lnTo>
                  <a:close/>
                  <a:moveTo>
                    <a:pt x="9906"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53"/>
            <p:cNvSpPr/>
            <p:nvPr/>
          </p:nvSpPr>
          <p:spPr>
            <a:xfrm>
              <a:off x="14752403" y="645394"/>
              <a:ext cx="2121473" cy="1675122"/>
            </a:xfrm>
            <a:custGeom>
              <a:avLst/>
              <a:gdLst/>
              <a:ahLst/>
              <a:cxnLst/>
              <a:rect l="l" t="t" r="r" b="b"/>
              <a:pathLst>
                <a:path w="10090" h="7967" extrusionOk="0">
                  <a:moveTo>
                    <a:pt x="1" y="0"/>
                  </a:moveTo>
                  <a:lnTo>
                    <a:pt x="138" y="92"/>
                  </a:ln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4" y="3356"/>
                  </a:lnTo>
                  <a:lnTo>
                    <a:pt x="4246" y="3356"/>
                  </a:lnTo>
                  <a:lnTo>
                    <a:pt x="4246" y="3333"/>
                  </a:lnTo>
                  <a:lnTo>
                    <a:pt x="3995" y="3150"/>
                  </a:lnTo>
                  <a:close/>
                  <a:moveTo>
                    <a:pt x="4246" y="3356"/>
                  </a:moveTo>
                  <a:lnTo>
                    <a:pt x="4497" y="3561"/>
                  </a:lnTo>
                  <a:lnTo>
                    <a:pt x="4749" y="3767"/>
                  </a:lnTo>
                  <a:lnTo>
                    <a:pt x="5000" y="3972"/>
                  </a:lnTo>
                  <a:lnTo>
                    <a:pt x="5022" y="3972"/>
                  </a:lnTo>
                  <a:lnTo>
                    <a:pt x="5022" y="3949"/>
                  </a:lnTo>
                  <a:lnTo>
                    <a:pt x="4771" y="3767"/>
                  </a:lnTo>
                  <a:lnTo>
                    <a:pt x="4749" y="3744"/>
                  </a:lnTo>
                  <a:lnTo>
                    <a:pt x="4520" y="3561"/>
                  </a:lnTo>
                  <a:lnTo>
                    <a:pt x="4497" y="3538"/>
                  </a:lnTo>
                  <a:lnTo>
                    <a:pt x="4246" y="3356"/>
                  </a:lnTo>
                  <a:close/>
                  <a:moveTo>
                    <a:pt x="5022" y="3972"/>
                  </a:moveTo>
                  <a:lnTo>
                    <a:pt x="5251" y="4177"/>
                  </a:lnTo>
                  <a:lnTo>
                    <a:pt x="5274" y="4177"/>
                  </a:lnTo>
                  <a:lnTo>
                    <a:pt x="5274" y="4155"/>
                  </a:lnTo>
                  <a:lnTo>
                    <a:pt x="5022" y="3972"/>
                  </a:lnTo>
                  <a:close/>
                  <a:moveTo>
                    <a:pt x="5525" y="4360"/>
                  </a:moveTo>
                  <a:lnTo>
                    <a:pt x="5525" y="4383"/>
                  </a:lnTo>
                  <a:lnTo>
                    <a:pt x="5776" y="4566"/>
                  </a:lnTo>
                  <a:lnTo>
                    <a:pt x="5776" y="4566"/>
                  </a:lnTo>
                  <a:lnTo>
                    <a:pt x="5547" y="4360"/>
                  </a:lnTo>
                  <a:close/>
                  <a:moveTo>
                    <a:pt x="5776" y="4566"/>
                  </a:moveTo>
                  <a:lnTo>
                    <a:pt x="5776" y="4588"/>
                  </a:lnTo>
                  <a:lnTo>
                    <a:pt x="6027" y="4771"/>
                  </a:lnTo>
                  <a:lnTo>
                    <a:pt x="5799" y="4566"/>
                  </a:lnTo>
                  <a:close/>
                  <a:moveTo>
                    <a:pt x="6027" y="4771"/>
                  </a:moveTo>
                  <a:lnTo>
                    <a:pt x="6027" y="4794"/>
                  </a:lnTo>
                  <a:lnTo>
                    <a:pt x="6278" y="4976"/>
                  </a:lnTo>
                  <a:lnTo>
                    <a:pt x="6301" y="4999"/>
                  </a:lnTo>
                  <a:lnTo>
                    <a:pt x="6529" y="5182"/>
                  </a:lnTo>
                  <a:lnTo>
                    <a:pt x="6552" y="5205"/>
                  </a:lnTo>
                  <a:lnTo>
                    <a:pt x="6803" y="5387"/>
                  </a:lnTo>
                  <a:lnTo>
                    <a:pt x="6552" y="5182"/>
                  </a:lnTo>
                  <a:lnTo>
                    <a:pt x="6301" y="4976"/>
                  </a:lnTo>
                  <a:lnTo>
                    <a:pt x="6050" y="4771"/>
                  </a:lnTo>
                  <a:close/>
                  <a:moveTo>
                    <a:pt x="6803" y="5387"/>
                  </a:moveTo>
                  <a:lnTo>
                    <a:pt x="7054" y="5593"/>
                  </a:lnTo>
                  <a:lnTo>
                    <a:pt x="6826" y="5387"/>
                  </a:lnTo>
                  <a:close/>
                  <a:moveTo>
                    <a:pt x="7054" y="5593"/>
                  </a:moveTo>
                  <a:lnTo>
                    <a:pt x="7305" y="5798"/>
                  </a:lnTo>
                  <a:lnTo>
                    <a:pt x="7328" y="5798"/>
                  </a:lnTo>
                  <a:lnTo>
                    <a:pt x="7328" y="5775"/>
                  </a:lnTo>
                  <a:lnTo>
                    <a:pt x="7077" y="5593"/>
                  </a:lnTo>
                  <a:close/>
                  <a:moveTo>
                    <a:pt x="7328" y="5798"/>
                  </a:moveTo>
                  <a:lnTo>
                    <a:pt x="7556" y="6004"/>
                  </a:lnTo>
                  <a:lnTo>
                    <a:pt x="7579" y="6004"/>
                  </a:lnTo>
                  <a:lnTo>
                    <a:pt x="7579" y="5981"/>
                  </a:lnTo>
                  <a:lnTo>
                    <a:pt x="7328" y="5798"/>
                  </a:lnTo>
                  <a:close/>
                  <a:moveTo>
                    <a:pt x="7579" y="6004"/>
                  </a:moveTo>
                  <a:lnTo>
                    <a:pt x="7830" y="6209"/>
                  </a:lnTo>
                  <a:lnTo>
                    <a:pt x="8081" y="6414"/>
                  </a:lnTo>
                  <a:lnTo>
                    <a:pt x="8332" y="6620"/>
                  </a:lnTo>
                  <a:lnTo>
                    <a:pt x="8355" y="6620"/>
                  </a:lnTo>
                  <a:lnTo>
                    <a:pt x="8355" y="6597"/>
                  </a:lnTo>
                  <a:lnTo>
                    <a:pt x="8104" y="6414"/>
                  </a:lnTo>
                  <a:lnTo>
                    <a:pt x="8081" y="6392"/>
                  </a:lnTo>
                  <a:lnTo>
                    <a:pt x="7853" y="6209"/>
                  </a:lnTo>
                  <a:lnTo>
                    <a:pt x="7830" y="6186"/>
                  </a:lnTo>
                  <a:lnTo>
                    <a:pt x="7579" y="6004"/>
                  </a:lnTo>
                  <a:close/>
                  <a:moveTo>
                    <a:pt x="8355" y="6620"/>
                  </a:moveTo>
                  <a:lnTo>
                    <a:pt x="8583" y="6802"/>
                  </a:lnTo>
                  <a:lnTo>
                    <a:pt x="8606" y="6825"/>
                  </a:lnTo>
                  <a:lnTo>
                    <a:pt x="8857" y="7008"/>
                  </a:lnTo>
                  <a:lnTo>
                    <a:pt x="8606" y="6802"/>
                  </a:lnTo>
                  <a:lnTo>
                    <a:pt x="8355" y="6620"/>
                  </a:lnTo>
                  <a:close/>
                  <a:moveTo>
                    <a:pt x="8857" y="7008"/>
                  </a:moveTo>
                  <a:lnTo>
                    <a:pt x="8857" y="7031"/>
                  </a:lnTo>
                  <a:lnTo>
                    <a:pt x="9108" y="7213"/>
                  </a:lnTo>
                  <a:lnTo>
                    <a:pt x="9108" y="7213"/>
                  </a:lnTo>
                  <a:lnTo>
                    <a:pt x="8880" y="7008"/>
                  </a:lnTo>
                  <a:close/>
                  <a:moveTo>
                    <a:pt x="9108" y="7213"/>
                  </a:moveTo>
                  <a:lnTo>
                    <a:pt x="9108" y="7236"/>
                  </a:lnTo>
                  <a:lnTo>
                    <a:pt x="9359" y="7419"/>
                  </a:lnTo>
                  <a:lnTo>
                    <a:pt x="9382" y="7441"/>
                  </a:lnTo>
                  <a:lnTo>
                    <a:pt x="9610" y="7624"/>
                  </a:lnTo>
                  <a:lnTo>
                    <a:pt x="9633" y="7624"/>
                  </a:lnTo>
                  <a:lnTo>
                    <a:pt x="9382" y="7419"/>
                  </a:lnTo>
                  <a:lnTo>
                    <a:pt x="9131" y="7213"/>
                  </a:lnTo>
                  <a:close/>
                  <a:moveTo>
                    <a:pt x="9884" y="7830"/>
                  </a:moveTo>
                  <a:lnTo>
                    <a:pt x="10067" y="7966"/>
                  </a:lnTo>
                  <a:lnTo>
                    <a:pt x="10090"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53"/>
            <p:cNvSpPr/>
            <p:nvPr/>
          </p:nvSpPr>
          <p:spPr>
            <a:xfrm>
              <a:off x="14646854" y="645394"/>
              <a:ext cx="2116637" cy="1675122"/>
            </a:xfrm>
            <a:custGeom>
              <a:avLst/>
              <a:gdLst/>
              <a:ahLst/>
              <a:cxnLst/>
              <a:rect l="l" t="t" r="r" b="b"/>
              <a:pathLst>
                <a:path w="10067" h="7967"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44" y="1324"/>
                  </a:lnTo>
                  <a:lnTo>
                    <a:pt x="1667" y="1324"/>
                  </a:lnTo>
                  <a:lnTo>
                    <a:pt x="1667" y="1301"/>
                  </a:lnTo>
                  <a:lnTo>
                    <a:pt x="1416" y="1119"/>
                  </a:lnTo>
                  <a:close/>
                  <a:moveTo>
                    <a:pt x="1667" y="1324"/>
                  </a:moveTo>
                  <a:lnTo>
                    <a:pt x="1918" y="1530"/>
                  </a:lnTo>
                  <a:lnTo>
                    <a:pt x="2169" y="1735"/>
                  </a:lnTo>
                  <a:lnTo>
                    <a:pt x="2420" y="1918"/>
                  </a:lnTo>
                  <a:lnTo>
                    <a:pt x="2443" y="1941"/>
                  </a:lnTo>
                  <a:lnTo>
                    <a:pt x="2671" y="2123"/>
                  </a:lnTo>
                  <a:lnTo>
                    <a:pt x="2694" y="2146"/>
                  </a:lnTo>
                  <a:lnTo>
                    <a:pt x="2945" y="2329"/>
                  </a:lnTo>
                  <a:lnTo>
                    <a:pt x="2694" y="2123"/>
                  </a:lnTo>
                  <a:lnTo>
                    <a:pt x="2443" y="1918"/>
                  </a:lnTo>
                  <a:lnTo>
                    <a:pt x="2192" y="1735"/>
                  </a:lnTo>
                  <a:lnTo>
                    <a:pt x="2169" y="1712"/>
                  </a:lnTo>
                  <a:lnTo>
                    <a:pt x="1941" y="1530"/>
                  </a:lnTo>
                  <a:lnTo>
                    <a:pt x="1918" y="1507"/>
                  </a:lnTo>
                  <a:lnTo>
                    <a:pt x="1667" y="1324"/>
                  </a:lnTo>
                  <a:close/>
                  <a:moveTo>
                    <a:pt x="2945" y="2329"/>
                  </a:moveTo>
                  <a:lnTo>
                    <a:pt x="2945" y="2351"/>
                  </a:lnTo>
                  <a:lnTo>
                    <a:pt x="3196" y="2534"/>
                  </a:lnTo>
                  <a:lnTo>
                    <a:pt x="2968"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6" y="3767"/>
                  </a:lnTo>
                  <a:lnTo>
                    <a:pt x="4748" y="3767"/>
                  </a:lnTo>
                  <a:lnTo>
                    <a:pt x="4748" y="3744"/>
                  </a:lnTo>
                  <a:lnTo>
                    <a:pt x="4497" y="3561"/>
                  </a:lnTo>
                  <a:close/>
                  <a:moveTo>
                    <a:pt x="4748" y="3767"/>
                  </a:moveTo>
                  <a:lnTo>
                    <a:pt x="4999" y="3972"/>
                  </a:lnTo>
                  <a:lnTo>
                    <a:pt x="5251" y="4177"/>
                  </a:lnTo>
                  <a:lnTo>
                    <a:pt x="5502" y="4360"/>
                  </a:lnTo>
                  <a:lnTo>
                    <a:pt x="5524" y="4383"/>
                  </a:lnTo>
                  <a:lnTo>
                    <a:pt x="5753" y="4566"/>
                  </a:lnTo>
                  <a:lnTo>
                    <a:pt x="5776" y="4588"/>
                  </a:lnTo>
                  <a:lnTo>
                    <a:pt x="6027" y="4771"/>
                  </a:lnTo>
                  <a:lnTo>
                    <a:pt x="5776" y="4566"/>
                  </a:lnTo>
                  <a:lnTo>
                    <a:pt x="5524" y="4360"/>
                  </a:lnTo>
                  <a:lnTo>
                    <a:pt x="5273" y="4177"/>
                  </a:lnTo>
                  <a:lnTo>
                    <a:pt x="5251" y="4155"/>
                  </a:lnTo>
                  <a:lnTo>
                    <a:pt x="5022" y="3972"/>
                  </a:lnTo>
                  <a:lnTo>
                    <a:pt x="4999" y="3949"/>
                  </a:lnTo>
                  <a:lnTo>
                    <a:pt x="4748" y="3767"/>
                  </a:lnTo>
                  <a:close/>
                  <a:moveTo>
                    <a:pt x="6027" y="4771"/>
                  </a:moveTo>
                  <a:lnTo>
                    <a:pt x="6027" y="4794"/>
                  </a:lnTo>
                  <a:lnTo>
                    <a:pt x="6278" y="4976"/>
                  </a:lnTo>
                  <a:lnTo>
                    <a:pt x="6278" y="4976"/>
                  </a:lnTo>
                  <a:lnTo>
                    <a:pt x="6049" y="4771"/>
                  </a:lnTo>
                  <a:close/>
                  <a:moveTo>
                    <a:pt x="6278" y="4976"/>
                  </a:moveTo>
                  <a:lnTo>
                    <a:pt x="6278" y="4999"/>
                  </a:lnTo>
                  <a:lnTo>
                    <a:pt x="6529" y="5182"/>
                  </a:lnTo>
                  <a:lnTo>
                    <a:pt x="6552" y="5205"/>
                  </a:lnTo>
                  <a:lnTo>
                    <a:pt x="6780" y="5387"/>
                  </a:lnTo>
                  <a:lnTo>
                    <a:pt x="6803" y="5387"/>
                  </a:lnTo>
                  <a:lnTo>
                    <a:pt x="6552" y="5182"/>
                  </a:lnTo>
                  <a:lnTo>
                    <a:pt x="6301" y="4976"/>
                  </a:lnTo>
                  <a:close/>
                  <a:moveTo>
                    <a:pt x="6803" y="5387"/>
                  </a:moveTo>
                  <a:lnTo>
                    <a:pt x="7031" y="5593"/>
                  </a:lnTo>
                  <a:lnTo>
                    <a:pt x="7054" y="5593"/>
                  </a:lnTo>
                  <a:lnTo>
                    <a:pt x="6803" y="5387"/>
                  </a:lnTo>
                  <a:close/>
                  <a:moveTo>
                    <a:pt x="7054" y="5593"/>
                  </a:moveTo>
                  <a:lnTo>
                    <a:pt x="7305" y="5798"/>
                  </a:lnTo>
                  <a:lnTo>
                    <a:pt x="7556" y="6004"/>
                  </a:lnTo>
                  <a:lnTo>
                    <a:pt x="7807" y="6209"/>
                  </a:lnTo>
                  <a:lnTo>
                    <a:pt x="7830" y="6209"/>
                  </a:lnTo>
                  <a:lnTo>
                    <a:pt x="7830" y="6186"/>
                  </a:lnTo>
                  <a:lnTo>
                    <a:pt x="7579" y="6004"/>
                  </a:lnTo>
                  <a:lnTo>
                    <a:pt x="7556" y="5981"/>
                  </a:lnTo>
                  <a:lnTo>
                    <a:pt x="7328" y="5798"/>
                  </a:lnTo>
                  <a:lnTo>
                    <a:pt x="7305" y="5775"/>
                  </a:lnTo>
                  <a:lnTo>
                    <a:pt x="7054" y="5593"/>
                  </a:lnTo>
                  <a:close/>
                  <a:moveTo>
                    <a:pt x="7830" y="6209"/>
                  </a:moveTo>
                  <a:lnTo>
                    <a:pt x="8058" y="6414"/>
                  </a:lnTo>
                  <a:lnTo>
                    <a:pt x="8081" y="6414"/>
                  </a:lnTo>
                  <a:lnTo>
                    <a:pt x="8081" y="6392"/>
                  </a:lnTo>
                  <a:lnTo>
                    <a:pt x="7830" y="6209"/>
                  </a:lnTo>
                  <a:close/>
                  <a:moveTo>
                    <a:pt x="8081" y="6414"/>
                  </a:moveTo>
                  <a:lnTo>
                    <a:pt x="8332" y="6620"/>
                  </a:lnTo>
                  <a:lnTo>
                    <a:pt x="8583" y="6802"/>
                  </a:lnTo>
                  <a:lnTo>
                    <a:pt x="8355" y="6620"/>
                  </a:lnTo>
                  <a:lnTo>
                    <a:pt x="8332" y="6597"/>
                  </a:lnTo>
                  <a:lnTo>
                    <a:pt x="8081" y="6414"/>
                  </a:lnTo>
                  <a:close/>
                  <a:moveTo>
                    <a:pt x="8583" y="6802"/>
                  </a:moveTo>
                  <a:lnTo>
                    <a:pt x="8583" y="6825"/>
                  </a:lnTo>
                  <a:lnTo>
                    <a:pt x="8834" y="7008"/>
                  </a:lnTo>
                  <a:lnTo>
                    <a:pt x="8857" y="7031"/>
                  </a:lnTo>
                  <a:lnTo>
                    <a:pt x="9085" y="7213"/>
                  </a:lnTo>
                  <a:lnTo>
                    <a:pt x="9108" y="7236"/>
                  </a:lnTo>
                  <a:lnTo>
                    <a:pt x="9359" y="7419"/>
                  </a:lnTo>
                  <a:lnTo>
                    <a:pt x="9108" y="7213"/>
                  </a:lnTo>
                  <a:lnTo>
                    <a:pt x="8857" y="7008"/>
                  </a:lnTo>
                  <a:lnTo>
                    <a:pt x="8606" y="6802"/>
                  </a:lnTo>
                  <a:close/>
                  <a:moveTo>
                    <a:pt x="9359" y="7419"/>
                  </a:moveTo>
                  <a:lnTo>
                    <a:pt x="9359" y="7441"/>
                  </a:lnTo>
                  <a:lnTo>
                    <a:pt x="9610" y="7624"/>
                  </a:lnTo>
                  <a:lnTo>
                    <a:pt x="9610" y="7624"/>
                  </a:lnTo>
                  <a:lnTo>
                    <a:pt x="9382" y="7419"/>
                  </a:lnTo>
                  <a:close/>
                  <a:moveTo>
                    <a:pt x="9610" y="7624"/>
                  </a:moveTo>
                  <a:lnTo>
                    <a:pt x="9861" y="7830"/>
                  </a:lnTo>
                  <a:lnTo>
                    <a:pt x="9884" y="7830"/>
                  </a:lnTo>
                  <a:lnTo>
                    <a:pt x="9633" y="7624"/>
                  </a:lnTo>
                  <a:close/>
                  <a:moveTo>
                    <a:pt x="9884" y="7830"/>
                  </a:moveTo>
                  <a:lnTo>
                    <a:pt x="10044" y="7966"/>
                  </a:lnTo>
                  <a:lnTo>
                    <a:pt x="10067"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53"/>
            <p:cNvSpPr/>
            <p:nvPr/>
          </p:nvSpPr>
          <p:spPr>
            <a:xfrm>
              <a:off x="14536469" y="645394"/>
              <a:ext cx="2121473" cy="1675122"/>
            </a:xfrm>
            <a:custGeom>
              <a:avLst/>
              <a:gdLst/>
              <a:ahLst/>
              <a:cxnLst/>
              <a:rect l="l" t="t" r="r" b="b"/>
              <a:pathLst>
                <a:path w="10090" h="7967" extrusionOk="0">
                  <a:moveTo>
                    <a:pt x="1" y="0"/>
                  </a:move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moveTo>
                    <a:pt x="5022" y="3972"/>
                  </a:moveTo>
                  <a:lnTo>
                    <a:pt x="5251" y="4177"/>
                  </a:lnTo>
                  <a:lnTo>
                    <a:pt x="5273" y="4177"/>
                  </a:lnTo>
                  <a:lnTo>
                    <a:pt x="5273" y="4155"/>
                  </a:lnTo>
                  <a:lnTo>
                    <a:pt x="5022" y="3972"/>
                  </a:lnTo>
                  <a:close/>
                  <a:moveTo>
                    <a:pt x="5524" y="4360"/>
                  </a:moveTo>
                  <a:lnTo>
                    <a:pt x="5524" y="4383"/>
                  </a:lnTo>
                  <a:lnTo>
                    <a:pt x="5776" y="4566"/>
                  </a:lnTo>
                  <a:lnTo>
                    <a:pt x="5547" y="4360"/>
                  </a:lnTo>
                  <a:close/>
                  <a:moveTo>
                    <a:pt x="5776" y="4566"/>
                  </a:moveTo>
                  <a:lnTo>
                    <a:pt x="5776" y="4588"/>
                  </a:lnTo>
                  <a:lnTo>
                    <a:pt x="6027" y="4771"/>
                  </a:lnTo>
                  <a:lnTo>
                    <a:pt x="6049" y="4794"/>
                  </a:lnTo>
                  <a:lnTo>
                    <a:pt x="6278" y="4976"/>
                  </a:lnTo>
                  <a:lnTo>
                    <a:pt x="6301" y="4999"/>
                  </a:lnTo>
                  <a:lnTo>
                    <a:pt x="6552" y="5182"/>
                  </a:lnTo>
                  <a:lnTo>
                    <a:pt x="6301" y="4976"/>
                  </a:lnTo>
                  <a:lnTo>
                    <a:pt x="6049" y="4771"/>
                  </a:lnTo>
                  <a:lnTo>
                    <a:pt x="5798" y="4566"/>
                  </a:lnTo>
                  <a:close/>
                  <a:moveTo>
                    <a:pt x="6552" y="5182"/>
                  </a:moveTo>
                  <a:lnTo>
                    <a:pt x="6552" y="5205"/>
                  </a:lnTo>
                  <a:lnTo>
                    <a:pt x="6803" y="5387"/>
                  </a:lnTo>
                  <a:lnTo>
                    <a:pt x="6574"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56" y="6004"/>
                  </a:lnTo>
                  <a:lnTo>
                    <a:pt x="7579" y="6004"/>
                  </a:lnTo>
                  <a:lnTo>
                    <a:pt x="7579" y="5981"/>
                  </a:lnTo>
                  <a:lnTo>
                    <a:pt x="7328" y="5798"/>
                  </a:lnTo>
                  <a:close/>
                  <a:moveTo>
                    <a:pt x="7579" y="6004"/>
                  </a:moveTo>
                  <a:lnTo>
                    <a:pt x="7830" y="6209"/>
                  </a:lnTo>
                  <a:lnTo>
                    <a:pt x="8081" y="6414"/>
                  </a:lnTo>
                  <a:lnTo>
                    <a:pt x="8332" y="6620"/>
                  </a:lnTo>
                  <a:lnTo>
                    <a:pt x="8355" y="6620"/>
                  </a:lnTo>
                  <a:lnTo>
                    <a:pt x="8355" y="6597"/>
                  </a:lnTo>
                  <a:lnTo>
                    <a:pt x="8104" y="6414"/>
                  </a:lnTo>
                  <a:lnTo>
                    <a:pt x="8081" y="6392"/>
                  </a:lnTo>
                  <a:lnTo>
                    <a:pt x="7853" y="6209"/>
                  </a:lnTo>
                  <a:lnTo>
                    <a:pt x="7830" y="6186"/>
                  </a:lnTo>
                  <a:lnTo>
                    <a:pt x="7579" y="6004"/>
                  </a:lnTo>
                  <a:close/>
                  <a:moveTo>
                    <a:pt x="8355" y="6620"/>
                  </a:moveTo>
                  <a:lnTo>
                    <a:pt x="8583" y="6802"/>
                  </a:lnTo>
                  <a:lnTo>
                    <a:pt x="8606" y="6825"/>
                  </a:lnTo>
                  <a:lnTo>
                    <a:pt x="8857" y="7008"/>
                  </a:lnTo>
                  <a:lnTo>
                    <a:pt x="8857" y="7008"/>
                  </a:lnTo>
                  <a:lnTo>
                    <a:pt x="8606" y="6802"/>
                  </a:lnTo>
                  <a:lnTo>
                    <a:pt x="8355" y="6620"/>
                  </a:lnTo>
                  <a:close/>
                  <a:moveTo>
                    <a:pt x="8857" y="7008"/>
                  </a:moveTo>
                  <a:lnTo>
                    <a:pt x="8857" y="7031"/>
                  </a:lnTo>
                  <a:lnTo>
                    <a:pt x="9108" y="7213"/>
                  </a:lnTo>
                  <a:lnTo>
                    <a:pt x="8880" y="7008"/>
                  </a:lnTo>
                  <a:close/>
                  <a:moveTo>
                    <a:pt x="9108" y="7213"/>
                  </a:moveTo>
                  <a:lnTo>
                    <a:pt x="9108" y="7236"/>
                  </a:lnTo>
                  <a:lnTo>
                    <a:pt x="9359" y="7419"/>
                  </a:lnTo>
                  <a:lnTo>
                    <a:pt x="9382" y="7441"/>
                  </a:lnTo>
                  <a:lnTo>
                    <a:pt x="9610" y="7624"/>
                  </a:lnTo>
                  <a:lnTo>
                    <a:pt x="9633" y="7624"/>
                  </a:lnTo>
                  <a:lnTo>
                    <a:pt x="9382" y="7419"/>
                  </a:lnTo>
                  <a:lnTo>
                    <a:pt x="9131" y="7213"/>
                  </a:lnTo>
                  <a:close/>
                  <a:moveTo>
                    <a:pt x="9884" y="7830"/>
                  </a:moveTo>
                  <a:lnTo>
                    <a:pt x="10067" y="7966"/>
                  </a:lnTo>
                  <a:lnTo>
                    <a:pt x="10090"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53"/>
            <p:cNvSpPr/>
            <p:nvPr/>
          </p:nvSpPr>
          <p:spPr>
            <a:xfrm>
              <a:off x="14430920" y="645394"/>
              <a:ext cx="2116637" cy="1675122"/>
            </a:xfrm>
            <a:custGeom>
              <a:avLst/>
              <a:gdLst/>
              <a:ahLst/>
              <a:cxnLst/>
              <a:rect l="l" t="t" r="r" b="b"/>
              <a:pathLst>
                <a:path w="10067" h="7967" extrusionOk="0">
                  <a:moveTo>
                    <a:pt x="1" y="0"/>
                  </a:moveTo>
                  <a:lnTo>
                    <a:pt x="115" y="92"/>
                  </a:lnTo>
                  <a:lnTo>
                    <a:pt x="138" y="115"/>
                  </a:lnTo>
                  <a:lnTo>
                    <a:pt x="366" y="297"/>
                  </a:lnTo>
                  <a:lnTo>
                    <a:pt x="389" y="320"/>
                  </a:lnTo>
                  <a:lnTo>
                    <a:pt x="640" y="503"/>
                  </a:lnTo>
                  <a:lnTo>
                    <a:pt x="389" y="297"/>
                  </a:lnTo>
                  <a:lnTo>
                    <a:pt x="138" y="92"/>
                  </a:lnTo>
                  <a:lnTo>
                    <a:pt x="23"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71" y="2123"/>
                  </a:lnTo>
                  <a:lnTo>
                    <a:pt x="2694" y="2146"/>
                  </a:lnTo>
                  <a:lnTo>
                    <a:pt x="2945" y="2329"/>
                  </a:lnTo>
                  <a:lnTo>
                    <a:pt x="2694" y="2123"/>
                  </a:lnTo>
                  <a:lnTo>
                    <a:pt x="2443" y="1918"/>
                  </a:lnTo>
                  <a:lnTo>
                    <a:pt x="2192" y="1735"/>
                  </a:lnTo>
                  <a:close/>
                  <a:moveTo>
                    <a:pt x="2945" y="2329"/>
                  </a:moveTo>
                  <a:lnTo>
                    <a:pt x="2945" y="2351"/>
                  </a:lnTo>
                  <a:lnTo>
                    <a:pt x="3196" y="2534"/>
                  </a:lnTo>
                  <a:lnTo>
                    <a:pt x="2968"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753" y="4566"/>
                  </a:lnTo>
                  <a:lnTo>
                    <a:pt x="5775" y="4588"/>
                  </a:lnTo>
                  <a:lnTo>
                    <a:pt x="6026" y="4771"/>
                  </a:lnTo>
                  <a:lnTo>
                    <a:pt x="6026" y="4771"/>
                  </a:lnTo>
                  <a:lnTo>
                    <a:pt x="5775" y="4566"/>
                  </a:lnTo>
                  <a:lnTo>
                    <a:pt x="5524" y="4360"/>
                  </a:lnTo>
                  <a:lnTo>
                    <a:pt x="5273" y="4177"/>
                  </a:lnTo>
                  <a:lnTo>
                    <a:pt x="5250" y="4155"/>
                  </a:lnTo>
                  <a:lnTo>
                    <a:pt x="5022" y="3972"/>
                  </a:lnTo>
                  <a:lnTo>
                    <a:pt x="4999" y="3949"/>
                  </a:lnTo>
                  <a:lnTo>
                    <a:pt x="4748" y="3767"/>
                  </a:lnTo>
                  <a:close/>
                  <a:moveTo>
                    <a:pt x="6026" y="4771"/>
                  </a:moveTo>
                  <a:lnTo>
                    <a:pt x="6026" y="4794"/>
                  </a:lnTo>
                  <a:lnTo>
                    <a:pt x="6278" y="4976"/>
                  </a:lnTo>
                  <a:lnTo>
                    <a:pt x="6278" y="4976"/>
                  </a:lnTo>
                  <a:lnTo>
                    <a:pt x="6049" y="4771"/>
                  </a:lnTo>
                  <a:close/>
                  <a:moveTo>
                    <a:pt x="6278" y="4976"/>
                  </a:moveTo>
                  <a:lnTo>
                    <a:pt x="6278" y="4999"/>
                  </a:lnTo>
                  <a:lnTo>
                    <a:pt x="6529" y="5182"/>
                  </a:lnTo>
                  <a:lnTo>
                    <a:pt x="6551" y="5205"/>
                  </a:lnTo>
                  <a:lnTo>
                    <a:pt x="6780" y="5387"/>
                  </a:lnTo>
                  <a:lnTo>
                    <a:pt x="6803" y="5387"/>
                  </a:lnTo>
                  <a:lnTo>
                    <a:pt x="6551" y="5182"/>
                  </a:lnTo>
                  <a:lnTo>
                    <a:pt x="6300" y="4976"/>
                  </a:lnTo>
                  <a:close/>
                  <a:moveTo>
                    <a:pt x="7054" y="5593"/>
                  </a:moveTo>
                  <a:lnTo>
                    <a:pt x="7305" y="5798"/>
                  </a:lnTo>
                  <a:lnTo>
                    <a:pt x="7556" y="6004"/>
                  </a:lnTo>
                  <a:lnTo>
                    <a:pt x="7807" y="6209"/>
                  </a:lnTo>
                  <a:lnTo>
                    <a:pt x="7830" y="6209"/>
                  </a:lnTo>
                  <a:lnTo>
                    <a:pt x="7830" y="6186"/>
                  </a:lnTo>
                  <a:lnTo>
                    <a:pt x="7579" y="6004"/>
                  </a:lnTo>
                  <a:lnTo>
                    <a:pt x="7556" y="5981"/>
                  </a:lnTo>
                  <a:lnTo>
                    <a:pt x="7328" y="5798"/>
                  </a:lnTo>
                  <a:lnTo>
                    <a:pt x="7305" y="5775"/>
                  </a:lnTo>
                  <a:lnTo>
                    <a:pt x="7076" y="5593"/>
                  </a:lnTo>
                  <a:close/>
                  <a:moveTo>
                    <a:pt x="7830" y="6209"/>
                  </a:moveTo>
                  <a:lnTo>
                    <a:pt x="8058" y="6414"/>
                  </a:lnTo>
                  <a:lnTo>
                    <a:pt x="8081" y="6414"/>
                  </a:lnTo>
                  <a:lnTo>
                    <a:pt x="8081" y="6392"/>
                  </a:lnTo>
                  <a:lnTo>
                    <a:pt x="7830" y="6209"/>
                  </a:lnTo>
                  <a:close/>
                  <a:moveTo>
                    <a:pt x="8081" y="6414"/>
                  </a:moveTo>
                  <a:lnTo>
                    <a:pt x="8332" y="6620"/>
                  </a:lnTo>
                  <a:lnTo>
                    <a:pt x="8583" y="6802"/>
                  </a:lnTo>
                  <a:lnTo>
                    <a:pt x="8355" y="6620"/>
                  </a:lnTo>
                  <a:lnTo>
                    <a:pt x="8332" y="6597"/>
                  </a:lnTo>
                  <a:lnTo>
                    <a:pt x="8081" y="6414"/>
                  </a:lnTo>
                  <a:close/>
                  <a:moveTo>
                    <a:pt x="8583" y="6802"/>
                  </a:moveTo>
                  <a:lnTo>
                    <a:pt x="8583" y="6825"/>
                  </a:lnTo>
                  <a:lnTo>
                    <a:pt x="8834" y="7008"/>
                  </a:lnTo>
                  <a:lnTo>
                    <a:pt x="8857" y="7031"/>
                  </a:lnTo>
                  <a:lnTo>
                    <a:pt x="9085" y="7213"/>
                  </a:lnTo>
                  <a:lnTo>
                    <a:pt x="9108" y="7236"/>
                  </a:lnTo>
                  <a:lnTo>
                    <a:pt x="9359" y="7419"/>
                  </a:lnTo>
                  <a:lnTo>
                    <a:pt x="9359" y="7419"/>
                  </a:lnTo>
                  <a:lnTo>
                    <a:pt x="9108" y="7213"/>
                  </a:lnTo>
                  <a:lnTo>
                    <a:pt x="8857" y="7008"/>
                  </a:lnTo>
                  <a:lnTo>
                    <a:pt x="8606" y="6802"/>
                  </a:lnTo>
                  <a:close/>
                  <a:moveTo>
                    <a:pt x="9359" y="7419"/>
                  </a:moveTo>
                  <a:lnTo>
                    <a:pt x="9359" y="7441"/>
                  </a:lnTo>
                  <a:lnTo>
                    <a:pt x="9610" y="7624"/>
                  </a:lnTo>
                  <a:lnTo>
                    <a:pt x="9382" y="7419"/>
                  </a:lnTo>
                  <a:close/>
                  <a:moveTo>
                    <a:pt x="9610" y="7624"/>
                  </a:moveTo>
                  <a:lnTo>
                    <a:pt x="9861" y="7830"/>
                  </a:lnTo>
                  <a:lnTo>
                    <a:pt x="9884" y="7830"/>
                  </a:lnTo>
                  <a:lnTo>
                    <a:pt x="9633" y="7624"/>
                  </a:lnTo>
                  <a:close/>
                  <a:moveTo>
                    <a:pt x="9884" y="7830"/>
                  </a:moveTo>
                  <a:lnTo>
                    <a:pt x="10044" y="7966"/>
                  </a:lnTo>
                  <a:lnTo>
                    <a:pt x="10067"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53"/>
            <p:cNvSpPr/>
            <p:nvPr/>
          </p:nvSpPr>
          <p:spPr>
            <a:xfrm>
              <a:off x="14402114" y="707840"/>
              <a:ext cx="2039894" cy="1612675"/>
            </a:xfrm>
            <a:custGeom>
              <a:avLst/>
              <a:gdLst/>
              <a:ahLst/>
              <a:cxnLst/>
              <a:rect l="l" t="t" r="r" b="b"/>
              <a:pathLst>
                <a:path w="9702" h="7670" extrusionOk="0">
                  <a:moveTo>
                    <a:pt x="1" y="0"/>
                  </a:moveTo>
                  <a:lnTo>
                    <a:pt x="1" y="23"/>
                  </a:lnTo>
                  <a:lnTo>
                    <a:pt x="252" y="206"/>
                  </a:lnTo>
                  <a:lnTo>
                    <a:pt x="275" y="206"/>
                  </a:lnTo>
                  <a:lnTo>
                    <a:pt x="23" y="0"/>
                  </a:lnTo>
                  <a:close/>
                  <a:moveTo>
                    <a:pt x="275" y="206"/>
                  </a:moveTo>
                  <a:lnTo>
                    <a:pt x="503" y="411"/>
                  </a:lnTo>
                  <a:lnTo>
                    <a:pt x="526" y="411"/>
                  </a:lnTo>
                  <a:lnTo>
                    <a:pt x="275" y="206"/>
                  </a:lnTo>
                  <a:close/>
                  <a:moveTo>
                    <a:pt x="526" y="411"/>
                  </a:moveTo>
                  <a:lnTo>
                    <a:pt x="777" y="616"/>
                  </a:lnTo>
                  <a:lnTo>
                    <a:pt x="1028" y="822"/>
                  </a:lnTo>
                  <a:lnTo>
                    <a:pt x="1279" y="1027"/>
                  </a:lnTo>
                  <a:lnTo>
                    <a:pt x="1302" y="1027"/>
                  </a:lnTo>
                  <a:lnTo>
                    <a:pt x="1302" y="1004"/>
                  </a:lnTo>
                  <a:lnTo>
                    <a:pt x="1051" y="822"/>
                  </a:lnTo>
                  <a:lnTo>
                    <a:pt x="1028" y="799"/>
                  </a:lnTo>
                  <a:lnTo>
                    <a:pt x="800" y="616"/>
                  </a:lnTo>
                  <a:lnTo>
                    <a:pt x="777" y="594"/>
                  </a:lnTo>
                  <a:lnTo>
                    <a:pt x="526" y="411"/>
                  </a:lnTo>
                  <a:close/>
                  <a:moveTo>
                    <a:pt x="1302" y="1027"/>
                  </a:moveTo>
                  <a:lnTo>
                    <a:pt x="1530" y="1233"/>
                  </a:lnTo>
                  <a:lnTo>
                    <a:pt x="1553" y="1233"/>
                  </a:lnTo>
                  <a:lnTo>
                    <a:pt x="1553" y="1210"/>
                  </a:lnTo>
                  <a:lnTo>
                    <a:pt x="1302" y="1027"/>
                  </a:lnTo>
                  <a:close/>
                  <a:moveTo>
                    <a:pt x="1553" y="1233"/>
                  </a:moveTo>
                  <a:lnTo>
                    <a:pt x="1804" y="1438"/>
                  </a:lnTo>
                  <a:lnTo>
                    <a:pt x="2055" y="1621"/>
                  </a:lnTo>
                  <a:lnTo>
                    <a:pt x="1827" y="1438"/>
                  </a:lnTo>
                  <a:lnTo>
                    <a:pt x="1804" y="1415"/>
                  </a:lnTo>
                  <a:lnTo>
                    <a:pt x="1553" y="1233"/>
                  </a:lnTo>
                  <a:close/>
                  <a:moveTo>
                    <a:pt x="2055" y="1621"/>
                  </a:moveTo>
                  <a:lnTo>
                    <a:pt x="2055" y="1644"/>
                  </a:lnTo>
                  <a:lnTo>
                    <a:pt x="2306" y="1826"/>
                  </a:lnTo>
                  <a:lnTo>
                    <a:pt x="2329" y="1849"/>
                  </a:lnTo>
                  <a:lnTo>
                    <a:pt x="2557" y="2032"/>
                  </a:lnTo>
                  <a:lnTo>
                    <a:pt x="2580" y="2054"/>
                  </a:lnTo>
                  <a:lnTo>
                    <a:pt x="2808" y="2237"/>
                  </a:lnTo>
                  <a:lnTo>
                    <a:pt x="2831" y="2260"/>
                  </a:lnTo>
                  <a:lnTo>
                    <a:pt x="3082" y="2442"/>
                  </a:lnTo>
                  <a:lnTo>
                    <a:pt x="2831" y="2237"/>
                  </a:lnTo>
                  <a:lnTo>
                    <a:pt x="2580" y="2032"/>
                  </a:lnTo>
                  <a:lnTo>
                    <a:pt x="2329" y="1826"/>
                  </a:lnTo>
                  <a:lnTo>
                    <a:pt x="2078" y="1621"/>
                  </a:lnTo>
                  <a:close/>
                  <a:moveTo>
                    <a:pt x="3082" y="2442"/>
                  </a:moveTo>
                  <a:lnTo>
                    <a:pt x="3082" y="2465"/>
                  </a:lnTo>
                  <a:lnTo>
                    <a:pt x="3333" y="2648"/>
                  </a:lnTo>
                  <a:lnTo>
                    <a:pt x="3105" y="2442"/>
                  </a:lnTo>
                  <a:close/>
                  <a:moveTo>
                    <a:pt x="3333" y="2648"/>
                  </a:moveTo>
                  <a:lnTo>
                    <a:pt x="3584" y="2853"/>
                  </a:lnTo>
                  <a:lnTo>
                    <a:pt x="3607" y="2853"/>
                  </a:lnTo>
                  <a:lnTo>
                    <a:pt x="3356" y="2648"/>
                  </a:lnTo>
                  <a:close/>
                  <a:moveTo>
                    <a:pt x="3607" y="2853"/>
                  </a:moveTo>
                  <a:lnTo>
                    <a:pt x="3835" y="3059"/>
                  </a:lnTo>
                  <a:lnTo>
                    <a:pt x="3858" y="3059"/>
                  </a:lnTo>
                  <a:lnTo>
                    <a:pt x="3858" y="3036"/>
                  </a:lnTo>
                  <a:lnTo>
                    <a:pt x="3607" y="2853"/>
                  </a:lnTo>
                  <a:close/>
                  <a:moveTo>
                    <a:pt x="3858" y="3059"/>
                  </a:moveTo>
                  <a:lnTo>
                    <a:pt x="4109" y="3264"/>
                  </a:lnTo>
                  <a:lnTo>
                    <a:pt x="4360" y="3470"/>
                  </a:lnTo>
                  <a:lnTo>
                    <a:pt x="4611" y="3675"/>
                  </a:lnTo>
                  <a:lnTo>
                    <a:pt x="4634" y="3675"/>
                  </a:lnTo>
                  <a:lnTo>
                    <a:pt x="4634" y="3652"/>
                  </a:lnTo>
                  <a:lnTo>
                    <a:pt x="4383" y="3470"/>
                  </a:lnTo>
                  <a:lnTo>
                    <a:pt x="4360" y="3447"/>
                  </a:lnTo>
                  <a:lnTo>
                    <a:pt x="4132" y="3264"/>
                  </a:lnTo>
                  <a:lnTo>
                    <a:pt x="4109" y="3241"/>
                  </a:lnTo>
                  <a:lnTo>
                    <a:pt x="3858" y="3059"/>
                  </a:lnTo>
                  <a:close/>
                  <a:moveTo>
                    <a:pt x="4634" y="3675"/>
                  </a:moveTo>
                  <a:lnTo>
                    <a:pt x="4862" y="3880"/>
                  </a:lnTo>
                  <a:lnTo>
                    <a:pt x="4885" y="3880"/>
                  </a:lnTo>
                  <a:lnTo>
                    <a:pt x="4885" y="3858"/>
                  </a:lnTo>
                  <a:lnTo>
                    <a:pt x="4634" y="3675"/>
                  </a:lnTo>
                  <a:close/>
                  <a:moveTo>
                    <a:pt x="5136" y="4063"/>
                  </a:moveTo>
                  <a:lnTo>
                    <a:pt x="5136" y="4086"/>
                  </a:lnTo>
                  <a:lnTo>
                    <a:pt x="5387" y="4269"/>
                  </a:lnTo>
                  <a:lnTo>
                    <a:pt x="5159" y="4063"/>
                  </a:lnTo>
                  <a:close/>
                  <a:moveTo>
                    <a:pt x="5387" y="4269"/>
                  </a:moveTo>
                  <a:lnTo>
                    <a:pt x="5387" y="4291"/>
                  </a:lnTo>
                  <a:lnTo>
                    <a:pt x="5638" y="4474"/>
                  </a:lnTo>
                  <a:lnTo>
                    <a:pt x="5661" y="4497"/>
                  </a:lnTo>
                  <a:lnTo>
                    <a:pt x="5890" y="4679"/>
                  </a:lnTo>
                  <a:lnTo>
                    <a:pt x="5912" y="4702"/>
                  </a:lnTo>
                  <a:lnTo>
                    <a:pt x="6163" y="4885"/>
                  </a:lnTo>
                  <a:lnTo>
                    <a:pt x="6163" y="4885"/>
                  </a:lnTo>
                  <a:lnTo>
                    <a:pt x="5912" y="4679"/>
                  </a:lnTo>
                  <a:lnTo>
                    <a:pt x="5661" y="4474"/>
                  </a:lnTo>
                  <a:lnTo>
                    <a:pt x="5410" y="4269"/>
                  </a:lnTo>
                  <a:close/>
                  <a:moveTo>
                    <a:pt x="6163" y="4885"/>
                  </a:moveTo>
                  <a:lnTo>
                    <a:pt x="6163" y="4908"/>
                  </a:lnTo>
                  <a:lnTo>
                    <a:pt x="6415" y="5090"/>
                  </a:lnTo>
                  <a:lnTo>
                    <a:pt x="6415" y="5090"/>
                  </a:lnTo>
                  <a:lnTo>
                    <a:pt x="6186" y="4885"/>
                  </a:lnTo>
                  <a:close/>
                  <a:moveTo>
                    <a:pt x="6415" y="5090"/>
                  </a:moveTo>
                  <a:lnTo>
                    <a:pt x="6666" y="5296"/>
                  </a:lnTo>
                  <a:lnTo>
                    <a:pt x="6688" y="5296"/>
                  </a:lnTo>
                  <a:lnTo>
                    <a:pt x="6437" y="5090"/>
                  </a:lnTo>
                  <a:close/>
                  <a:moveTo>
                    <a:pt x="6688" y="5296"/>
                  </a:moveTo>
                  <a:lnTo>
                    <a:pt x="6917" y="5501"/>
                  </a:lnTo>
                  <a:lnTo>
                    <a:pt x="6940" y="5501"/>
                  </a:lnTo>
                  <a:lnTo>
                    <a:pt x="6940" y="5478"/>
                  </a:lnTo>
                  <a:lnTo>
                    <a:pt x="6688" y="5296"/>
                  </a:lnTo>
                  <a:close/>
                  <a:moveTo>
                    <a:pt x="6940" y="5501"/>
                  </a:moveTo>
                  <a:lnTo>
                    <a:pt x="7191" y="5707"/>
                  </a:lnTo>
                  <a:lnTo>
                    <a:pt x="7442" y="5912"/>
                  </a:lnTo>
                  <a:lnTo>
                    <a:pt x="7693" y="6117"/>
                  </a:lnTo>
                  <a:lnTo>
                    <a:pt x="7944" y="6323"/>
                  </a:lnTo>
                  <a:lnTo>
                    <a:pt x="7967" y="6323"/>
                  </a:lnTo>
                  <a:lnTo>
                    <a:pt x="7967" y="6300"/>
                  </a:lnTo>
                  <a:lnTo>
                    <a:pt x="7716" y="6117"/>
                  </a:lnTo>
                  <a:lnTo>
                    <a:pt x="7693" y="6095"/>
                  </a:lnTo>
                  <a:lnTo>
                    <a:pt x="7465" y="5912"/>
                  </a:lnTo>
                  <a:lnTo>
                    <a:pt x="7442" y="5889"/>
                  </a:lnTo>
                  <a:lnTo>
                    <a:pt x="7213" y="5707"/>
                  </a:lnTo>
                  <a:lnTo>
                    <a:pt x="7191" y="5684"/>
                  </a:lnTo>
                  <a:lnTo>
                    <a:pt x="6940" y="5501"/>
                  </a:lnTo>
                  <a:close/>
                  <a:moveTo>
                    <a:pt x="7967" y="6323"/>
                  </a:moveTo>
                  <a:lnTo>
                    <a:pt x="8195" y="6505"/>
                  </a:lnTo>
                  <a:lnTo>
                    <a:pt x="8218" y="6528"/>
                  </a:lnTo>
                  <a:lnTo>
                    <a:pt x="8469" y="6711"/>
                  </a:lnTo>
                  <a:lnTo>
                    <a:pt x="8218" y="6505"/>
                  </a:lnTo>
                  <a:lnTo>
                    <a:pt x="7967" y="6323"/>
                  </a:lnTo>
                  <a:close/>
                  <a:moveTo>
                    <a:pt x="8469" y="6711"/>
                  </a:moveTo>
                  <a:lnTo>
                    <a:pt x="8469" y="6734"/>
                  </a:lnTo>
                  <a:lnTo>
                    <a:pt x="8720" y="6916"/>
                  </a:lnTo>
                  <a:lnTo>
                    <a:pt x="8492" y="6711"/>
                  </a:lnTo>
                  <a:close/>
                  <a:moveTo>
                    <a:pt x="8720" y="6916"/>
                  </a:moveTo>
                  <a:lnTo>
                    <a:pt x="8720" y="6939"/>
                  </a:lnTo>
                  <a:lnTo>
                    <a:pt x="8971" y="7122"/>
                  </a:lnTo>
                  <a:lnTo>
                    <a:pt x="8994" y="7144"/>
                  </a:lnTo>
                  <a:lnTo>
                    <a:pt x="9222" y="7327"/>
                  </a:lnTo>
                  <a:lnTo>
                    <a:pt x="9245" y="7327"/>
                  </a:lnTo>
                  <a:lnTo>
                    <a:pt x="8994" y="7122"/>
                  </a:lnTo>
                  <a:lnTo>
                    <a:pt x="8743" y="6916"/>
                  </a:lnTo>
                  <a:close/>
                  <a:moveTo>
                    <a:pt x="9496" y="7533"/>
                  </a:moveTo>
                  <a:lnTo>
                    <a:pt x="9679" y="7669"/>
                  </a:lnTo>
                  <a:lnTo>
                    <a:pt x="9701" y="7669"/>
                  </a:lnTo>
                  <a:lnTo>
                    <a:pt x="9519" y="753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53"/>
            <p:cNvSpPr/>
            <p:nvPr/>
          </p:nvSpPr>
          <p:spPr>
            <a:xfrm>
              <a:off x="14402114" y="794256"/>
              <a:ext cx="1929510" cy="1526259"/>
            </a:xfrm>
            <a:custGeom>
              <a:avLst/>
              <a:gdLst/>
              <a:ahLst/>
              <a:cxnLst/>
              <a:rect l="l" t="t" r="r" b="b"/>
              <a:pathLst>
                <a:path w="9177" h="7259" extrusionOk="0">
                  <a:moveTo>
                    <a:pt x="1" y="0"/>
                  </a:moveTo>
                  <a:lnTo>
                    <a:pt x="252" y="205"/>
                  </a:lnTo>
                  <a:lnTo>
                    <a:pt x="275" y="205"/>
                  </a:lnTo>
                  <a:lnTo>
                    <a:pt x="275" y="183"/>
                  </a:lnTo>
                  <a:lnTo>
                    <a:pt x="23" y="0"/>
                  </a:lnTo>
                  <a:close/>
                  <a:moveTo>
                    <a:pt x="275" y="205"/>
                  </a:moveTo>
                  <a:lnTo>
                    <a:pt x="503" y="411"/>
                  </a:lnTo>
                  <a:lnTo>
                    <a:pt x="526" y="411"/>
                  </a:lnTo>
                  <a:lnTo>
                    <a:pt x="526" y="388"/>
                  </a:lnTo>
                  <a:lnTo>
                    <a:pt x="275" y="205"/>
                  </a:lnTo>
                  <a:close/>
                  <a:moveTo>
                    <a:pt x="526" y="411"/>
                  </a:moveTo>
                  <a:lnTo>
                    <a:pt x="777" y="616"/>
                  </a:lnTo>
                  <a:lnTo>
                    <a:pt x="1028" y="822"/>
                  </a:lnTo>
                  <a:lnTo>
                    <a:pt x="1279" y="1027"/>
                  </a:lnTo>
                  <a:lnTo>
                    <a:pt x="1302" y="1027"/>
                  </a:lnTo>
                  <a:lnTo>
                    <a:pt x="1302" y="1004"/>
                  </a:lnTo>
                  <a:lnTo>
                    <a:pt x="1051" y="822"/>
                  </a:lnTo>
                  <a:lnTo>
                    <a:pt x="1028" y="799"/>
                  </a:lnTo>
                  <a:lnTo>
                    <a:pt x="800" y="616"/>
                  </a:lnTo>
                  <a:lnTo>
                    <a:pt x="777" y="593"/>
                  </a:lnTo>
                  <a:lnTo>
                    <a:pt x="526" y="411"/>
                  </a:lnTo>
                  <a:close/>
                  <a:moveTo>
                    <a:pt x="1302" y="1027"/>
                  </a:moveTo>
                  <a:lnTo>
                    <a:pt x="1530" y="1210"/>
                  </a:lnTo>
                  <a:lnTo>
                    <a:pt x="1553" y="1233"/>
                  </a:lnTo>
                  <a:lnTo>
                    <a:pt x="1804" y="1415"/>
                  </a:lnTo>
                  <a:lnTo>
                    <a:pt x="1804" y="1415"/>
                  </a:lnTo>
                  <a:lnTo>
                    <a:pt x="1553" y="1210"/>
                  </a:lnTo>
                  <a:lnTo>
                    <a:pt x="1302" y="1027"/>
                  </a:lnTo>
                  <a:close/>
                  <a:moveTo>
                    <a:pt x="1804" y="1415"/>
                  </a:moveTo>
                  <a:lnTo>
                    <a:pt x="1804" y="1438"/>
                  </a:lnTo>
                  <a:lnTo>
                    <a:pt x="2055" y="1621"/>
                  </a:lnTo>
                  <a:lnTo>
                    <a:pt x="1827" y="1415"/>
                  </a:lnTo>
                  <a:close/>
                  <a:moveTo>
                    <a:pt x="2055" y="1621"/>
                  </a:moveTo>
                  <a:lnTo>
                    <a:pt x="2055" y="1643"/>
                  </a:lnTo>
                  <a:lnTo>
                    <a:pt x="2306" y="1826"/>
                  </a:lnTo>
                  <a:lnTo>
                    <a:pt x="2329" y="1849"/>
                  </a:lnTo>
                  <a:lnTo>
                    <a:pt x="2557" y="2031"/>
                  </a:lnTo>
                  <a:lnTo>
                    <a:pt x="2580" y="2054"/>
                  </a:lnTo>
                  <a:lnTo>
                    <a:pt x="2808" y="2237"/>
                  </a:lnTo>
                  <a:lnTo>
                    <a:pt x="2831" y="2237"/>
                  </a:lnTo>
                  <a:lnTo>
                    <a:pt x="2580" y="2031"/>
                  </a:lnTo>
                  <a:lnTo>
                    <a:pt x="2329" y="1826"/>
                  </a:lnTo>
                  <a:lnTo>
                    <a:pt x="2078" y="1621"/>
                  </a:lnTo>
                  <a:close/>
                  <a:moveTo>
                    <a:pt x="3082" y="2442"/>
                  </a:moveTo>
                  <a:lnTo>
                    <a:pt x="3333" y="2648"/>
                  </a:lnTo>
                  <a:lnTo>
                    <a:pt x="3584" y="2853"/>
                  </a:lnTo>
                  <a:lnTo>
                    <a:pt x="3607" y="2853"/>
                  </a:lnTo>
                  <a:lnTo>
                    <a:pt x="3607" y="2830"/>
                  </a:lnTo>
                  <a:lnTo>
                    <a:pt x="3356" y="2648"/>
                  </a:lnTo>
                  <a:lnTo>
                    <a:pt x="3333" y="2625"/>
                  </a:lnTo>
                  <a:lnTo>
                    <a:pt x="3105" y="2442"/>
                  </a:lnTo>
                  <a:close/>
                  <a:moveTo>
                    <a:pt x="3607" y="2853"/>
                  </a:moveTo>
                  <a:lnTo>
                    <a:pt x="3835" y="3059"/>
                  </a:lnTo>
                  <a:lnTo>
                    <a:pt x="3858" y="3059"/>
                  </a:lnTo>
                  <a:lnTo>
                    <a:pt x="3858" y="3036"/>
                  </a:lnTo>
                  <a:lnTo>
                    <a:pt x="3607" y="2853"/>
                  </a:lnTo>
                  <a:close/>
                  <a:moveTo>
                    <a:pt x="3858" y="3059"/>
                  </a:moveTo>
                  <a:lnTo>
                    <a:pt x="4109" y="3264"/>
                  </a:lnTo>
                  <a:lnTo>
                    <a:pt x="4360" y="3469"/>
                  </a:lnTo>
                  <a:lnTo>
                    <a:pt x="4611" y="3652"/>
                  </a:lnTo>
                  <a:lnTo>
                    <a:pt x="4634" y="3675"/>
                  </a:lnTo>
                  <a:lnTo>
                    <a:pt x="4862" y="3858"/>
                  </a:lnTo>
                  <a:lnTo>
                    <a:pt x="4885" y="3880"/>
                  </a:lnTo>
                  <a:lnTo>
                    <a:pt x="5136" y="4063"/>
                  </a:lnTo>
                  <a:lnTo>
                    <a:pt x="4885" y="3858"/>
                  </a:lnTo>
                  <a:lnTo>
                    <a:pt x="4634" y="3652"/>
                  </a:lnTo>
                  <a:lnTo>
                    <a:pt x="4383" y="3469"/>
                  </a:lnTo>
                  <a:lnTo>
                    <a:pt x="4360" y="3447"/>
                  </a:lnTo>
                  <a:lnTo>
                    <a:pt x="4132" y="3264"/>
                  </a:lnTo>
                  <a:lnTo>
                    <a:pt x="4109" y="3241"/>
                  </a:lnTo>
                  <a:lnTo>
                    <a:pt x="3858" y="3059"/>
                  </a:lnTo>
                  <a:close/>
                  <a:moveTo>
                    <a:pt x="5136" y="4063"/>
                  </a:moveTo>
                  <a:lnTo>
                    <a:pt x="5136" y="4086"/>
                  </a:lnTo>
                  <a:lnTo>
                    <a:pt x="5387" y="4268"/>
                  </a:lnTo>
                  <a:lnTo>
                    <a:pt x="5387" y="4268"/>
                  </a:lnTo>
                  <a:lnTo>
                    <a:pt x="5159" y="4063"/>
                  </a:lnTo>
                  <a:close/>
                  <a:moveTo>
                    <a:pt x="5387" y="4268"/>
                  </a:moveTo>
                  <a:lnTo>
                    <a:pt x="5387" y="4291"/>
                  </a:lnTo>
                  <a:lnTo>
                    <a:pt x="5638" y="4474"/>
                  </a:lnTo>
                  <a:lnTo>
                    <a:pt x="5661" y="4497"/>
                  </a:lnTo>
                  <a:lnTo>
                    <a:pt x="5890" y="4679"/>
                  </a:lnTo>
                  <a:lnTo>
                    <a:pt x="5912" y="4679"/>
                  </a:lnTo>
                  <a:lnTo>
                    <a:pt x="5661" y="4474"/>
                  </a:lnTo>
                  <a:lnTo>
                    <a:pt x="5410" y="4268"/>
                  </a:lnTo>
                  <a:close/>
                  <a:moveTo>
                    <a:pt x="6163" y="4885"/>
                  </a:moveTo>
                  <a:lnTo>
                    <a:pt x="6415" y="5090"/>
                  </a:lnTo>
                  <a:lnTo>
                    <a:pt x="6666" y="5296"/>
                  </a:lnTo>
                  <a:lnTo>
                    <a:pt x="6688" y="5296"/>
                  </a:lnTo>
                  <a:lnTo>
                    <a:pt x="6688" y="5273"/>
                  </a:lnTo>
                  <a:lnTo>
                    <a:pt x="6437" y="5090"/>
                  </a:lnTo>
                  <a:lnTo>
                    <a:pt x="6415" y="5067"/>
                  </a:lnTo>
                  <a:lnTo>
                    <a:pt x="6186" y="4885"/>
                  </a:lnTo>
                  <a:close/>
                  <a:moveTo>
                    <a:pt x="6688" y="5296"/>
                  </a:moveTo>
                  <a:lnTo>
                    <a:pt x="6917" y="5501"/>
                  </a:lnTo>
                  <a:lnTo>
                    <a:pt x="6940" y="5501"/>
                  </a:lnTo>
                  <a:lnTo>
                    <a:pt x="6940" y="5478"/>
                  </a:lnTo>
                  <a:lnTo>
                    <a:pt x="6688" y="5296"/>
                  </a:lnTo>
                  <a:close/>
                  <a:moveTo>
                    <a:pt x="6940" y="5501"/>
                  </a:moveTo>
                  <a:lnTo>
                    <a:pt x="7191" y="5706"/>
                  </a:lnTo>
                  <a:lnTo>
                    <a:pt x="7442" y="5912"/>
                  </a:lnTo>
                  <a:lnTo>
                    <a:pt x="7693" y="6094"/>
                  </a:lnTo>
                  <a:lnTo>
                    <a:pt x="7716" y="6117"/>
                  </a:lnTo>
                  <a:lnTo>
                    <a:pt x="7944" y="6300"/>
                  </a:lnTo>
                  <a:lnTo>
                    <a:pt x="7967" y="6323"/>
                  </a:lnTo>
                  <a:lnTo>
                    <a:pt x="8195" y="6505"/>
                  </a:lnTo>
                  <a:lnTo>
                    <a:pt x="8218" y="6528"/>
                  </a:lnTo>
                  <a:lnTo>
                    <a:pt x="8469" y="6711"/>
                  </a:lnTo>
                  <a:lnTo>
                    <a:pt x="8218" y="6505"/>
                  </a:lnTo>
                  <a:lnTo>
                    <a:pt x="7967" y="6300"/>
                  </a:lnTo>
                  <a:lnTo>
                    <a:pt x="7716" y="6094"/>
                  </a:lnTo>
                  <a:lnTo>
                    <a:pt x="7465" y="5912"/>
                  </a:lnTo>
                  <a:lnTo>
                    <a:pt x="7442" y="5889"/>
                  </a:lnTo>
                  <a:lnTo>
                    <a:pt x="7213" y="5706"/>
                  </a:lnTo>
                  <a:lnTo>
                    <a:pt x="7191" y="5684"/>
                  </a:lnTo>
                  <a:lnTo>
                    <a:pt x="6940" y="5501"/>
                  </a:lnTo>
                  <a:close/>
                  <a:moveTo>
                    <a:pt x="8469" y="6711"/>
                  </a:moveTo>
                  <a:lnTo>
                    <a:pt x="8469" y="6733"/>
                  </a:lnTo>
                  <a:lnTo>
                    <a:pt x="8720" y="6916"/>
                  </a:lnTo>
                  <a:lnTo>
                    <a:pt x="8492" y="6711"/>
                  </a:lnTo>
                  <a:close/>
                  <a:moveTo>
                    <a:pt x="8720" y="6916"/>
                  </a:moveTo>
                  <a:lnTo>
                    <a:pt x="8971" y="7122"/>
                  </a:lnTo>
                  <a:lnTo>
                    <a:pt x="8994" y="7122"/>
                  </a:lnTo>
                  <a:lnTo>
                    <a:pt x="8743" y="6916"/>
                  </a:lnTo>
                  <a:close/>
                  <a:moveTo>
                    <a:pt x="8994" y="7122"/>
                  </a:moveTo>
                  <a:lnTo>
                    <a:pt x="9154" y="7258"/>
                  </a:lnTo>
                  <a:lnTo>
                    <a:pt x="9176" y="7258"/>
                  </a:lnTo>
                  <a:lnTo>
                    <a:pt x="8994" y="712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53"/>
            <p:cNvSpPr/>
            <p:nvPr/>
          </p:nvSpPr>
          <p:spPr>
            <a:xfrm>
              <a:off x="14402114" y="875836"/>
              <a:ext cx="1823962" cy="1444679"/>
            </a:xfrm>
            <a:custGeom>
              <a:avLst/>
              <a:gdLst/>
              <a:ahLst/>
              <a:cxnLst/>
              <a:rect l="l" t="t" r="r" b="b"/>
              <a:pathLst>
                <a:path w="8675" h="6871" extrusionOk="0">
                  <a:moveTo>
                    <a:pt x="1" y="0"/>
                  </a:moveTo>
                  <a:lnTo>
                    <a:pt x="1" y="23"/>
                  </a:lnTo>
                  <a:lnTo>
                    <a:pt x="252" y="228"/>
                  </a:lnTo>
                  <a:lnTo>
                    <a:pt x="275" y="228"/>
                  </a:lnTo>
                  <a:lnTo>
                    <a:pt x="275" y="205"/>
                  </a:lnTo>
                  <a:lnTo>
                    <a:pt x="23" y="23"/>
                  </a:lnTo>
                  <a:lnTo>
                    <a:pt x="1" y="0"/>
                  </a:lnTo>
                  <a:close/>
                  <a:moveTo>
                    <a:pt x="275" y="228"/>
                  </a:moveTo>
                  <a:lnTo>
                    <a:pt x="503" y="434"/>
                  </a:lnTo>
                  <a:lnTo>
                    <a:pt x="526" y="434"/>
                  </a:lnTo>
                  <a:lnTo>
                    <a:pt x="526" y="411"/>
                  </a:lnTo>
                  <a:lnTo>
                    <a:pt x="275" y="228"/>
                  </a:lnTo>
                  <a:close/>
                  <a:moveTo>
                    <a:pt x="526" y="434"/>
                  </a:moveTo>
                  <a:lnTo>
                    <a:pt x="777" y="639"/>
                  </a:lnTo>
                  <a:lnTo>
                    <a:pt x="1028" y="822"/>
                  </a:lnTo>
                  <a:lnTo>
                    <a:pt x="800" y="639"/>
                  </a:lnTo>
                  <a:lnTo>
                    <a:pt x="777" y="616"/>
                  </a:lnTo>
                  <a:lnTo>
                    <a:pt x="526" y="434"/>
                  </a:lnTo>
                  <a:close/>
                  <a:moveTo>
                    <a:pt x="1028" y="822"/>
                  </a:moveTo>
                  <a:lnTo>
                    <a:pt x="1028" y="845"/>
                  </a:lnTo>
                  <a:lnTo>
                    <a:pt x="1279" y="1027"/>
                  </a:lnTo>
                  <a:lnTo>
                    <a:pt x="1302" y="1050"/>
                  </a:lnTo>
                  <a:lnTo>
                    <a:pt x="1530" y="1233"/>
                  </a:lnTo>
                  <a:lnTo>
                    <a:pt x="1553" y="1255"/>
                  </a:lnTo>
                  <a:lnTo>
                    <a:pt x="1804" y="1438"/>
                  </a:lnTo>
                  <a:lnTo>
                    <a:pt x="1553" y="1233"/>
                  </a:lnTo>
                  <a:lnTo>
                    <a:pt x="1302" y="1027"/>
                  </a:lnTo>
                  <a:lnTo>
                    <a:pt x="1051" y="822"/>
                  </a:lnTo>
                  <a:close/>
                  <a:moveTo>
                    <a:pt x="1804" y="1438"/>
                  </a:moveTo>
                  <a:lnTo>
                    <a:pt x="1804" y="1461"/>
                  </a:lnTo>
                  <a:lnTo>
                    <a:pt x="2055" y="1643"/>
                  </a:lnTo>
                  <a:lnTo>
                    <a:pt x="1827" y="1438"/>
                  </a:lnTo>
                  <a:close/>
                  <a:moveTo>
                    <a:pt x="2055" y="1643"/>
                  </a:moveTo>
                  <a:lnTo>
                    <a:pt x="2055" y="1666"/>
                  </a:lnTo>
                  <a:lnTo>
                    <a:pt x="2306" y="1849"/>
                  </a:lnTo>
                  <a:lnTo>
                    <a:pt x="2329" y="1849"/>
                  </a:lnTo>
                  <a:lnTo>
                    <a:pt x="2078" y="1643"/>
                  </a:lnTo>
                  <a:close/>
                  <a:moveTo>
                    <a:pt x="2329" y="1849"/>
                  </a:moveTo>
                  <a:lnTo>
                    <a:pt x="2557" y="2054"/>
                  </a:lnTo>
                  <a:lnTo>
                    <a:pt x="2580" y="2054"/>
                  </a:lnTo>
                  <a:lnTo>
                    <a:pt x="2329" y="1849"/>
                  </a:lnTo>
                  <a:close/>
                  <a:moveTo>
                    <a:pt x="2580" y="2054"/>
                  </a:moveTo>
                  <a:lnTo>
                    <a:pt x="2808" y="2260"/>
                  </a:lnTo>
                  <a:lnTo>
                    <a:pt x="2831" y="2260"/>
                  </a:lnTo>
                  <a:lnTo>
                    <a:pt x="2831" y="2237"/>
                  </a:lnTo>
                  <a:lnTo>
                    <a:pt x="2580" y="2054"/>
                  </a:lnTo>
                  <a:close/>
                  <a:moveTo>
                    <a:pt x="2831" y="2260"/>
                  </a:moveTo>
                  <a:lnTo>
                    <a:pt x="3082" y="2465"/>
                  </a:lnTo>
                  <a:lnTo>
                    <a:pt x="3333" y="2671"/>
                  </a:lnTo>
                  <a:lnTo>
                    <a:pt x="3584" y="2876"/>
                  </a:lnTo>
                  <a:lnTo>
                    <a:pt x="3607" y="2876"/>
                  </a:lnTo>
                  <a:lnTo>
                    <a:pt x="3607" y="2853"/>
                  </a:lnTo>
                  <a:lnTo>
                    <a:pt x="3356" y="2671"/>
                  </a:lnTo>
                  <a:lnTo>
                    <a:pt x="3333" y="2648"/>
                  </a:lnTo>
                  <a:lnTo>
                    <a:pt x="3105" y="2465"/>
                  </a:lnTo>
                  <a:lnTo>
                    <a:pt x="3082" y="2442"/>
                  </a:lnTo>
                  <a:lnTo>
                    <a:pt x="2831" y="2260"/>
                  </a:lnTo>
                  <a:close/>
                  <a:moveTo>
                    <a:pt x="3607" y="2876"/>
                  </a:moveTo>
                  <a:lnTo>
                    <a:pt x="3835" y="3081"/>
                  </a:lnTo>
                  <a:lnTo>
                    <a:pt x="3858" y="3081"/>
                  </a:lnTo>
                  <a:lnTo>
                    <a:pt x="3858" y="3059"/>
                  </a:lnTo>
                  <a:lnTo>
                    <a:pt x="3607" y="2876"/>
                  </a:lnTo>
                  <a:close/>
                  <a:moveTo>
                    <a:pt x="4109" y="3264"/>
                  </a:moveTo>
                  <a:lnTo>
                    <a:pt x="4109" y="3287"/>
                  </a:lnTo>
                  <a:lnTo>
                    <a:pt x="4360" y="3470"/>
                  </a:lnTo>
                  <a:lnTo>
                    <a:pt x="4132" y="3264"/>
                  </a:lnTo>
                  <a:close/>
                  <a:moveTo>
                    <a:pt x="4360" y="3470"/>
                  </a:moveTo>
                  <a:lnTo>
                    <a:pt x="4360" y="3492"/>
                  </a:lnTo>
                  <a:lnTo>
                    <a:pt x="4611" y="3675"/>
                  </a:lnTo>
                  <a:lnTo>
                    <a:pt x="4634" y="3698"/>
                  </a:lnTo>
                  <a:lnTo>
                    <a:pt x="4862" y="3880"/>
                  </a:lnTo>
                  <a:lnTo>
                    <a:pt x="4885" y="3903"/>
                  </a:lnTo>
                  <a:lnTo>
                    <a:pt x="5136" y="4086"/>
                  </a:lnTo>
                  <a:lnTo>
                    <a:pt x="4885" y="3880"/>
                  </a:lnTo>
                  <a:lnTo>
                    <a:pt x="4634" y="3675"/>
                  </a:lnTo>
                  <a:lnTo>
                    <a:pt x="4383" y="3470"/>
                  </a:lnTo>
                  <a:close/>
                  <a:moveTo>
                    <a:pt x="5136" y="4086"/>
                  </a:moveTo>
                  <a:lnTo>
                    <a:pt x="5136" y="4109"/>
                  </a:lnTo>
                  <a:lnTo>
                    <a:pt x="5387" y="4291"/>
                  </a:lnTo>
                  <a:lnTo>
                    <a:pt x="5387" y="4291"/>
                  </a:lnTo>
                  <a:lnTo>
                    <a:pt x="5159" y="4086"/>
                  </a:lnTo>
                  <a:close/>
                  <a:moveTo>
                    <a:pt x="5387" y="4291"/>
                  </a:moveTo>
                  <a:lnTo>
                    <a:pt x="5638" y="4497"/>
                  </a:lnTo>
                  <a:lnTo>
                    <a:pt x="5661" y="4497"/>
                  </a:lnTo>
                  <a:lnTo>
                    <a:pt x="5410" y="4291"/>
                  </a:lnTo>
                  <a:close/>
                  <a:moveTo>
                    <a:pt x="5661" y="4497"/>
                  </a:moveTo>
                  <a:lnTo>
                    <a:pt x="5890" y="4702"/>
                  </a:lnTo>
                  <a:lnTo>
                    <a:pt x="5912" y="4702"/>
                  </a:lnTo>
                  <a:lnTo>
                    <a:pt x="5912" y="4679"/>
                  </a:lnTo>
                  <a:lnTo>
                    <a:pt x="5661" y="4497"/>
                  </a:lnTo>
                  <a:close/>
                  <a:moveTo>
                    <a:pt x="5912" y="4702"/>
                  </a:moveTo>
                  <a:lnTo>
                    <a:pt x="6163" y="4908"/>
                  </a:lnTo>
                  <a:lnTo>
                    <a:pt x="6415" y="5113"/>
                  </a:lnTo>
                  <a:lnTo>
                    <a:pt x="6666" y="5318"/>
                  </a:lnTo>
                  <a:lnTo>
                    <a:pt x="6688" y="5318"/>
                  </a:lnTo>
                  <a:lnTo>
                    <a:pt x="6688" y="5296"/>
                  </a:lnTo>
                  <a:lnTo>
                    <a:pt x="6437" y="5113"/>
                  </a:lnTo>
                  <a:lnTo>
                    <a:pt x="6415" y="5090"/>
                  </a:lnTo>
                  <a:lnTo>
                    <a:pt x="6186" y="4908"/>
                  </a:lnTo>
                  <a:lnTo>
                    <a:pt x="6163" y="4885"/>
                  </a:lnTo>
                  <a:lnTo>
                    <a:pt x="5912" y="4702"/>
                  </a:lnTo>
                  <a:close/>
                  <a:moveTo>
                    <a:pt x="6688" y="5318"/>
                  </a:moveTo>
                  <a:lnTo>
                    <a:pt x="6917" y="5524"/>
                  </a:lnTo>
                  <a:lnTo>
                    <a:pt x="6940" y="5524"/>
                  </a:lnTo>
                  <a:lnTo>
                    <a:pt x="6940" y="5501"/>
                  </a:lnTo>
                  <a:lnTo>
                    <a:pt x="6688" y="5318"/>
                  </a:lnTo>
                  <a:close/>
                  <a:moveTo>
                    <a:pt x="7191" y="5706"/>
                  </a:moveTo>
                  <a:lnTo>
                    <a:pt x="7191" y="5729"/>
                  </a:lnTo>
                  <a:lnTo>
                    <a:pt x="7442" y="5912"/>
                  </a:lnTo>
                  <a:lnTo>
                    <a:pt x="7213" y="5706"/>
                  </a:lnTo>
                  <a:close/>
                  <a:moveTo>
                    <a:pt x="7442" y="5912"/>
                  </a:moveTo>
                  <a:lnTo>
                    <a:pt x="7442" y="5935"/>
                  </a:lnTo>
                  <a:lnTo>
                    <a:pt x="7693" y="6117"/>
                  </a:lnTo>
                  <a:lnTo>
                    <a:pt x="7716" y="6140"/>
                  </a:lnTo>
                  <a:lnTo>
                    <a:pt x="7944" y="6323"/>
                  </a:lnTo>
                  <a:lnTo>
                    <a:pt x="7967" y="6345"/>
                  </a:lnTo>
                  <a:lnTo>
                    <a:pt x="8195" y="6528"/>
                  </a:lnTo>
                  <a:lnTo>
                    <a:pt x="8218" y="6528"/>
                  </a:lnTo>
                  <a:lnTo>
                    <a:pt x="7967" y="6323"/>
                  </a:lnTo>
                  <a:lnTo>
                    <a:pt x="7716" y="6117"/>
                  </a:lnTo>
                  <a:lnTo>
                    <a:pt x="7465" y="5912"/>
                  </a:lnTo>
                  <a:close/>
                  <a:moveTo>
                    <a:pt x="8469" y="6734"/>
                  </a:moveTo>
                  <a:lnTo>
                    <a:pt x="8651" y="6870"/>
                  </a:lnTo>
                  <a:lnTo>
                    <a:pt x="8674" y="6870"/>
                  </a:lnTo>
                  <a:lnTo>
                    <a:pt x="8492" y="673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53"/>
            <p:cNvSpPr/>
            <p:nvPr/>
          </p:nvSpPr>
          <p:spPr>
            <a:xfrm>
              <a:off x="14402114" y="962042"/>
              <a:ext cx="1713578" cy="1358474"/>
            </a:xfrm>
            <a:custGeom>
              <a:avLst/>
              <a:gdLst/>
              <a:ahLst/>
              <a:cxnLst/>
              <a:rect l="l" t="t" r="r" b="b"/>
              <a:pathLst>
                <a:path w="8150" h="6461" extrusionOk="0">
                  <a:moveTo>
                    <a:pt x="1" y="1"/>
                  </a:moveTo>
                  <a:lnTo>
                    <a:pt x="1" y="24"/>
                  </a:lnTo>
                  <a:lnTo>
                    <a:pt x="252" y="229"/>
                  </a:lnTo>
                  <a:lnTo>
                    <a:pt x="275" y="229"/>
                  </a:lnTo>
                  <a:lnTo>
                    <a:pt x="275" y="206"/>
                  </a:lnTo>
                  <a:lnTo>
                    <a:pt x="23" y="24"/>
                  </a:lnTo>
                  <a:lnTo>
                    <a:pt x="1" y="1"/>
                  </a:lnTo>
                  <a:close/>
                  <a:moveTo>
                    <a:pt x="275" y="229"/>
                  </a:moveTo>
                  <a:lnTo>
                    <a:pt x="503" y="412"/>
                  </a:lnTo>
                  <a:lnTo>
                    <a:pt x="526" y="435"/>
                  </a:lnTo>
                  <a:lnTo>
                    <a:pt x="777" y="617"/>
                  </a:lnTo>
                  <a:lnTo>
                    <a:pt x="526" y="412"/>
                  </a:lnTo>
                  <a:lnTo>
                    <a:pt x="275" y="229"/>
                  </a:lnTo>
                  <a:close/>
                  <a:moveTo>
                    <a:pt x="777" y="617"/>
                  </a:moveTo>
                  <a:lnTo>
                    <a:pt x="777" y="640"/>
                  </a:lnTo>
                  <a:lnTo>
                    <a:pt x="1028" y="823"/>
                  </a:lnTo>
                  <a:lnTo>
                    <a:pt x="800" y="617"/>
                  </a:lnTo>
                  <a:close/>
                  <a:moveTo>
                    <a:pt x="1028" y="823"/>
                  </a:moveTo>
                  <a:lnTo>
                    <a:pt x="1028" y="845"/>
                  </a:lnTo>
                  <a:lnTo>
                    <a:pt x="1279" y="1028"/>
                  </a:lnTo>
                  <a:lnTo>
                    <a:pt x="1302" y="1051"/>
                  </a:lnTo>
                  <a:lnTo>
                    <a:pt x="1530" y="1233"/>
                  </a:lnTo>
                  <a:lnTo>
                    <a:pt x="1553" y="1256"/>
                  </a:lnTo>
                  <a:lnTo>
                    <a:pt x="1804" y="1439"/>
                  </a:lnTo>
                  <a:lnTo>
                    <a:pt x="1553" y="1233"/>
                  </a:lnTo>
                  <a:lnTo>
                    <a:pt x="1302" y="1028"/>
                  </a:lnTo>
                  <a:lnTo>
                    <a:pt x="1051" y="823"/>
                  </a:lnTo>
                  <a:close/>
                  <a:moveTo>
                    <a:pt x="1804" y="1439"/>
                  </a:moveTo>
                  <a:lnTo>
                    <a:pt x="2055" y="1644"/>
                  </a:lnTo>
                  <a:lnTo>
                    <a:pt x="2055" y="1644"/>
                  </a:lnTo>
                  <a:lnTo>
                    <a:pt x="1827" y="1439"/>
                  </a:lnTo>
                  <a:close/>
                  <a:moveTo>
                    <a:pt x="2055" y="1644"/>
                  </a:moveTo>
                  <a:lnTo>
                    <a:pt x="2306" y="1850"/>
                  </a:lnTo>
                  <a:lnTo>
                    <a:pt x="2329" y="1850"/>
                  </a:lnTo>
                  <a:lnTo>
                    <a:pt x="2329" y="1827"/>
                  </a:lnTo>
                  <a:lnTo>
                    <a:pt x="2078" y="1644"/>
                  </a:lnTo>
                  <a:close/>
                  <a:moveTo>
                    <a:pt x="2329" y="1850"/>
                  </a:moveTo>
                  <a:lnTo>
                    <a:pt x="2557" y="2055"/>
                  </a:lnTo>
                  <a:lnTo>
                    <a:pt x="2580" y="2055"/>
                  </a:lnTo>
                  <a:lnTo>
                    <a:pt x="2580" y="2032"/>
                  </a:lnTo>
                  <a:lnTo>
                    <a:pt x="2329" y="1850"/>
                  </a:lnTo>
                  <a:close/>
                  <a:moveTo>
                    <a:pt x="2580" y="2055"/>
                  </a:moveTo>
                  <a:lnTo>
                    <a:pt x="2808" y="2261"/>
                  </a:lnTo>
                  <a:lnTo>
                    <a:pt x="2831" y="2261"/>
                  </a:lnTo>
                  <a:lnTo>
                    <a:pt x="2831" y="2238"/>
                  </a:lnTo>
                  <a:lnTo>
                    <a:pt x="2580" y="2055"/>
                  </a:lnTo>
                  <a:close/>
                  <a:moveTo>
                    <a:pt x="2831" y="2261"/>
                  </a:moveTo>
                  <a:lnTo>
                    <a:pt x="3082" y="2466"/>
                  </a:lnTo>
                  <a:lnTo>
                    <a:pt x="3333" y="2671"/>
                  </a:lnTo>
                  <a:lnTo>
                    <a:pt x="3584" y="2854"/>
                  </a:lnTo>
                  <a:lnTo>
                    <a:pt x="3607" y="2877"/>
                  </a:lnTo>
                  <a:lnTo>
                    <a:pt x="3835" y="3060"/>
                  </a:lnTo>
                  <a:lnTo>
                    <a:pt x="3858" y="3082"/>
                  </a:lnTo>
                  <a:lnTo>
                    <a:pt x="4109" y="3265"/>
                  </a:lnTo>
                  <a:lnTo>
                    <a:pt x="4109" y="3265"/>
                  </a:lnTo>
                  <a:lnTo>
                    <a:pt x="3858" y="3060"/>
                  </a:lnTo>
                  <a:lnTo>
                    <a:pt x="3607" y="2854"/>
                  </a:lnTo>
                  <a:lnTo>
                    <a:pt x="3356" y="2671"/>
                  </a:lnTo>
                  <a:lnTo>
                    <a:pt x="3333" y="2649"/>
                  </a:lnTo>
                  <a:lnTo>
                    <a:pt x="3105" y="2466"/>
                  </a:lnTo>
                  <a:lnTo>
                    <a:pt x="3082" y="2443"/>
                  </a:lnTo>
                  <a:lnTo>
                    <a:pt x="2831" y="2261"/>
                  </a:lnTo>
                  <a:close/>
                  <a:moveTo>
                    <a:pt x="4109" y="3265"/>
                  </a:moveTo>
                  <a:lnTo>
                    <a:pt x="4109" y="3288"/>
                  </a:lnTo>
                  <a:lnTo>
                    <a:pt x="4360" y="3470"/>
                  </a:lnTo>
                  <a:lnTo>
                    <a:pt x="4360" y="3470"/>
                  </a:lnTo>
                  <a:lnTo>
                    <a:pt x="4132" y="3265"/>
                  </a:lnTo>
                  <a:close/>
                  <a:moveTo>
                    <a:pt x="4360" y="3470"/>
                  </a:moveTo>
                  <a:lnTo>
                    <a:pt x="4360" y="3493"/>
                  </a:lnTo>
                  <a:lnTo>
                    <a:pt x="4611" y="3676"/>
                  </a:lnTo>
                  <a:lnTo>
                    <a:pt x="4634" y="3699"/>
                  </a:lnTo>
                  <a:lnTo>
                    <a:pt x="4862" y="3881"/>
                  </a:lnTo>
                  <a:lnTo>
                    <a:pt x="4885" y="3881"/>
                  </a:lnTo>
                  <a:lnTo>
                    <a:pt x="4634" y="3676"/>
                  </a:lnTo>
                  <a:lnTo>
                    <a:pt x="4383" y="3470"/>
                  </a:lnTo>
                  <a:close/>
                  <a:moveTo>
                    <a:pt x="5136" y="4087"/>
                  </a:moveTo>
                  <a:lnTo>
                    <a:pt x="5387" y="4292"/>
                  </a:lnTo>
                  <a:lnTo>
                    <a:pt x="5638" y="4498"/>
                  </a:lnTo>
                  <a:lnTo>
                    <a:pt x="5661" y="4498"/>
                  </a:lnTo>
                  <a:lnTo>
                    <a:pt x="5661" y="4475"/>
                  </a:lnTo>
                  <a:lnTo>
                    <a:pt x="5410" y="4292"/>
                  </a:lnTo>
                  <a:lnTo>
                    <a:pt x="5387" y="4269"/>
                  </a:lnTo>
                  <a:lnTo>
                    <a:pt x="5159" y="4087"/>
                  </a:lnTo>
                  <a:close/>
                  <a:moveTo>
                    <a:pt x="5661" y="4498"/>
                  </a:moveTo>
                  <a:lnTo>
                    <a:pt x="5890" y="4703"/>
                  </a:lnTo>
                  <a:lnTo>
                    <a:pt x="5912" y="4703"/>
                  </a:lnTo>
                  <a:lnTo>
                    <a:pt x="5912" y="4680"/>
                  </a:lnTo>
                  <a:lnTo>
                    <a:pt x="5661" y="4498"/>
                  </a:lnTo>
                  <a:close/>
                  <a:moveTo>
                    <a:pt x="5912" y="4703"/>
                  </a:moveTo>
                  <a:lnTo>
                    <a:pt x="6163" y="4908"/>
                  </a:lnTo>
                  <a:lnTo>
                    <a:pt x="6415" y="5114"/>
                  </a:lnTo>
                  <a:lnTo>
                    <a:pt x="6666" y="5296"/>
                  </a:lnTo>
                  <a:lnTo>
                    <a:pt x="6688" y="5319"/>
                  </a:lnTo>
                  <a:lnTo>
                    <a:pt x="6917" y="5502"/>
                  </a:lnTo>
                  <a:lnTo>
                    <a:pt x="6940" y="5525"/>
                  </a:lnTo>
                  <a:lnTo>
                    <a:pt x="7191" y="5707"/>
                  </a:lnTo>
                  <a:lnTo>
                    <a:pt x="6940" y="5502"/>
                  </a:lnTo>
                  <a:lnTo>
                    <a:pt x="6688" y="5296"/>
                  </a:lnTo>
                  <a:lnTo>
                    <a:pt x="6437" y="5114"/>
                  </a:lnTo>
                  <a:lnTo>
                    <a:pt x="6415" y="5091"/>
                  </a:lnTo>
                  <a:lnTo>
                    <a:pt x="6186" y="4908"/>
                  </a:lnTo>
                  <a:lnTo>
                    <a:pt x="6163" y="4886"/>
                  </a:lnTo>
                  <a:lnTo>
                    <a:pt x="5912" y="4703"/>
                  </a:lnTo>
                  <a:close/>
                  <a:moveTo>
                    <a:pt x="7191" y="5707"/>
                  </a:moveTo>
                  <a:lnTo>
                    <a:pt x="7191" y="5730"/>
                  </a:lnTo>
                  <a:lnTo>
                    <a:pt x="7442" y="5913"/>
                  </a:lnTo>
                  <a:lnTo>
                    <a:pt x="7213" y="5707"/>
                  </a:lnTo>
                  <a:close/>
                  <a:moveTo>
                    <a:pt x="7442" y="5913"/>
                  </a:moveTo>
                  <a:lnTo>
                    <a:pt x="7442" y="5935"/>
                  </a:lnTo>
                  <a:lnTo>
                    <a:pt x="7693" y="6118"/>
                  </a:lnTo>
                  <a:lnTo>
                    <a:pt x="7716" y="6141"/>
                  </a:lnTo>
                  <a:lnTo>
                    <a:pt x="7944" y="6324"/>
                  </a:lnTo>
                  <a:lnTo>
                    <a:pt x="7967" y="6324"/>
                  </a:lnTo>
                  <a:lnTo>
                    <a:pt x="7716" y="6118"/>
                  </a:lnTo>
                  <a:lnTo>
                    <a:pt x="7465" y="5913"/>
                  </a:lnTo>
                  <a:close/>
                  <a:moveTo>
                    <a:pt x="7967" y="6324"/>
                  </a:moveTo>
                  <a:lnTo>
                    <a:pt x="8126" y="6460"/>
                  </a:lnTo>
                  <a:lnTo>
                    <a:pt x="8149" y="6460"/>
                  </a:lnTo>
                  <a:lnTo>
                    <a:pt x="7967" y="63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53"/>
            <p:cNvSpPr/>
            <p:nvPr/>
          </p:nvSpPr>
          <p:spPr>
            <a:xfrm>
              <a:off x="14402114" y="1048457"/>
              <a:ext cx="1608030" cy="1272058"/>
            </a:xfrm>
            <a:custGeom>
              <a:avLst/>
              <a:gdLst/>
              <a:ahLst/>
              <a:cxnLst/>
              <a:rect l="l" t="t" r="r" b="b"/>
              <a:pathLst>
                <a:path w="7648" h="6050" extrusionOk="0">
                  <a:moveTo>
                    <a:pt x="1" y="1"/>
                  </a:moveTo>
                  <a:lnTo>
                    <a:pt x="1" y="24"/>
                  </a:lnTo>
                  <a:lnTo>
                    <a:pt x="252" y="206"/>
                  </a:lnTo>
                  <a:lnTo>
                    <a:pt x="275" y="229"/>
                  </a:lnTo>
                  <a:lnTo>
                    <a:pt x="503" y="412"/>
                  </a:lnTo>
                  <a:lnTo>
                    <a:pt x="526" y="434"/>
                  </a:lnTo>
                  <a:lnTo>
                    <a:pt x="777" y="617"/>
                  </a:lnTo>
                  <a:lnTo>
                    <a:pt x="526" y="412"/>
                  </a:lnTo>
                  <a:lnTo>
                    <a:pt x="275" y="206"/>
                  </a:lnTo>
                  <a:lnTo>
                    <a:pt x="23" y="1"/>
                  </a:lnTo>
                  <a:close/>
                  <a:moveTo>
                    <a:pt x="777" y="617"/>
                  </a:moveTo>
                  <a:lnTo>
                    <a:pt x="777" y="640"/>
                  </a:lnTo>
                  <a:lnTo>
                    <a:pt x="1028" y="822"/>
                  </a:lnTo>
                  <a:lnTo>
                    <a:pt x="800" y="617"/>
                  </a:lnTo>
                  <a:close/>
                  <a:moveTo>
                    <a:pt x="1028" y="822"/>
                  </a:moveTo>
                  <a:lnTo>
                    <a:pt x="1028" y="845"/>
                  </a:lnTo>
                  <a:lnTo>
                    <a:pt x="1279" y="1028"/>
                  </a:lnTo>
                  <a:lnTo>
                    <a:pt x="1302" y="1028"/>
                  </a:lnTo>
                  <a:lnTo>
                    <a:pt x="1051" y="822"/>
                  </a:lnTo>
                  <a:close/>
                  <a:moveTo>
                    <a:pt x="1302" y="1028"/>
                  </a:moveTo>
                  <a:lnTo>
                    <a:pt x="1530" y="1233"/>
                  </a:lnTo>
                  <a:lnTo>
                    <a:pt x="1553" y="1233"/>
                  </a:lnTo>
                  <a:lnTo>
                    <a:pt x="1302" y="1028"/>
                  </a:lnTo>
                  <a:close/>
                  <a:moveTo>
                    <a:pt x="1553" y="1233"/>
                  </a:moveTo>
                  <a:lnTo>
                    <a:pt x="1804" y="1439"/>
                  </a:lnTo>
                  <a:lnTo>
                    <a:pt x="2055" y="1644"/>
                  </a:lnTo>
                  <a:lnTo>
                    <a:pt x="2306" y="1850"/>
                  </a:lnTo>
                  <a:lnTo>
                    <a:pt x="2329" y="1850"/>
                  </a:lnTo>
                  <a:lnTo>
                    <a:pt x="2329" y="1827"/>
                  </a:lnTo>
                  <a:lnTo>
                    <a:pt x="2078" y="1644"/>
                  </a:lnTo>
                  <a:lnTo>
                    <a:pt x="2055" y="1621"/>
                  </a:lnTo>
                  <a:lnTo>
                    <a:pt x="1827" y="1439"/>
                  </a:lnTo>
                  <a:lnTo>
                    <a:pt x="1804" y="1416"/>
                  </a:lnTo>
                  <a:lnTo>
                    <a:pt x="1553" y="1233"/>
                  </a:lnTo>
                  <a:close/>
                  <a:moveTo>
                    <a:pt x="2329" y="1850"/>
                  </a:moveTo>
                  <a:lnTo>
                    <a:pt x="2557" y="2055"/>
                  </a:lnTo>
                  <a:lnTo>
                    <a:pt x="2580" y="2055"/>
                  </a:lnTo>
                  <a:lnTo>
                    <a:pt x="2580" y="2032"/>
                  </a:lnTo>
                  <a:lnTo>
                    <a:pt x="2329" y="1850"/>
                  </a:lnTo>
                  <a:close/>
                  <a:moveTo>
                    <a:pt x="2580" y="2055"/>
                  </a:moveTo>
                  <a:lnTo>
                    <a:pt x="2808" y="2260"/>
                  </a:lnTo>
                  <a:lnTo>
                    <a:pt x="2831" y="2260"/>
                  </a:lnTo>
                  <a:lnTo>
                    <a:pt x="2831" y="2238"/>
                  </a:lnTo>
                  <a:lnTo>
                    <a:pt x="2580" y="2055"/>
                  </a:lnTo>
                  <a:close/>
                  <a:moveTo>
                    <a:pt x="3082" y="2443"/>
                  </a:moveTo>
                  <a:lnTo>
                    <a:pt x="3082" y="2466"/>
                  </a:lnTo>
                  <a:lnTo>
                    <a:pt x="3333" y="2649"/>
                  </a:lnTo>
                  <a:lnTo>
                    <a:pt x="3105" y="2443"/>
                  </a:lnTo>
                  <a:close/>
                  <a:moveTo>
                    <a:pt x="3333" y="2649"/>
                  </a:moveTo>
                  <a:lnTo>
                    <a:pt x="3333" y="2671"/>
                  </a:lnTo>
                  <a:lnTo>
                    <a:pt x="3584" y="2854"/>
                  </a:lnTo>
                  <a:lnTo>
                    <a:pt x="3607" y="2877"/>
                  </a:lnTo>
                  <a:lnTo>
                    <a:pt x="3835" y="3059"/>
                  </a:lnTo>
                  <a:lnTo>
                    <a:pt x="3858" y="3082"/>
                  </a:lnTo>
                  <a:lnTo>
                    <a:pt x="4109" y="3265"/>
                  </a:lnTo>
                  <a:lnTo>
                    <a:pt x="4109" y="3265"/>
                  </a:lnTo>
                  <a:lnTo>
                    <a:pt x="3858" y="3059"/>
                  </a:lnTo>
                  <a:lnTo>
                    <a:pt x="3607" y="2854"/>
                  </a:lnTo>
                  <a:lnTo>
                    <a:pt x="3356" y="2649"/>
                  </a:lnTo>
                  <a:close/>
                  <a:moveTo>
                    <a:pt x="4109" y="3265"/>
                  </a:moveTo>
                  <a:lnTo>
                    <a:pt x="4109" y="3288"/>
                  </a:lnTo>
                  <a:lnTo>
                    <a:pt x="4360" y="3470"/>
                  </a:lnTo>
                  <a:lnTo>
                    <a:pt x="4360" y="3470"/>
                  </a:lnTo>
                  <a:lnTo>
                    <a:pt x="4132" y="3265"/>
                  </a:lnTo>
                  <a:close/>
                  <a:moveTo>
                    <a:pt x="4360" y="3470"/>
                  </a:moveTo>
                  <a:lnTo>
                    <a:pt x="4611" y="3676"/>
                  </a:lnTo>
                  <a:lnTo>
                    <a:pt x="4634" y="3676"/>
                  </a:lnTo>
                  <a:lnTo>
                    <a:pt x="4383" y="3470"/>
                  </a:lnTo>
                  <a:close/>
                  <a:moveTo>
                    <a:pt x="4634" y="3676"/>
                  </a:moveTo>
                  <a:lnTo>
                    <a:pt x="4862" y="3881"/>
                  </a:lnTo>
                  <a:lnTo>
                    <a:pt x="4885" y="3881"/>
                  </a:lnTo>
                  <a:lnTo>
                    <a:pt x="4885" y="3858"/>
                  </a:lnTo>
                  <a:lnTo>
                    <a:pt x="4634" y="3676"/>
                  </a:lnTo>
                  <a:close/>
                  <a:moveTo>
                    <a:pt x="4885" y="3881"/>
                  </a:moveTo>
                  <a:lnTo>
                    <a:pt x="5136" y="4087"/>
                  </a:lnTo>
                  <a:lnTo>
                    <a:pt x="5387" y="4292"/>
                  </a:lnTo>
                  <a:lnTo>
                    <a:pt x="5638" y="4497"/>
                  </a:lnTo>
                  <a:lnTo>
                    <a:pt x="5661" y="4497"/>
                  </a:lnTo>
                  <a:lnTo>
                    <a:pt x="5661" y="4475"/>
                  </a:lnTo>
                  <a:lnTo>
                    <a:pt x="5410" y="4292"/>
                  </a:lnTo>
                  <a:lnTo>
                    <a:pt x="5387" y="4269"/>
                  </a:lnTo>
                  <a:lnTo>
                    <a:pt x="5159" y="4087"/>
                  </a:lnTo>
                  <a:lnTo>
                    <a:pt x="5136" y="4064"/>
                  </a:lnTo>
                  <a:lnTo>
                    <a:pt x="4885" y="3881"/>
                  </a:lnTo>
                  <a:close/>
                  <a:moveTo>
                    <a:pt x="5661" y="4497"/>
                  </a:moveTo>
                  <a:lnTo>
                    <a:pt x="5890" y="4703"/>
                  </a:lnTo>
                  <a:lnTo>
                    <a:pt x="5912" y="4703"/>
                  </a:lnTo>
                  <a:lnTo>
                    <a:pt x="5912" y="4680"/>
                  </a:lnTo>
                  <a:lnTo>
                    <a:pt x="5661" y="4497"/>
                  </a:lnTo>
                  <a:close/>
                  <a:moveTo>
                    <a:pt x="6163" y="4885"/>
                  </a:moveTo>
                  <a:lnTo>
                    <a:pt x="6163" y="4908"/>
                  </a:lnTo>
                  <a:lnTo>
                    <a:pt x="6415" y="5091"/>
                  </a:lnTo>
                  <a:lnTo>
                    <a:pt x="6186" y="4885"/>
                  </a:lnTo>
                  <a:close/>
                  <a:moveTo>
                    <a:pt x="6415" y="5091"/>
                  </a:moveTo>
                  <a:lnTo>
                    <a:pt x="6415" y="5114"/>
                  </a:lnTo>
                  <a:lnTo>
                    <a:pt x="6666" y="5296"/>
                  </a:lnTo>
                  <a:lnTo>
                    <a:pt x="6688" y="5319"/>
                  </a:lnTo>
                  <a:lnTo>
                    <a:pt x="6917" y="5502"/>
                  </a:lnTo>
                  <a:lnTo>
                    <a:pt x="6940" y="5524"/>
                  </a:lnTo>
                  <a:lnTo>
                    <a:pt x="7191" y="5707"/>
                  </a:lnTo>
                  <a:lnTo>
                    <a:pt x="6940" y="5502"/>
                  </a:lnTo>
                  <a:lnTo>
                    <a:pt x="6688" y="5296"/>
                  </a:lnTo>
                  <a:lnTo>
                    <a:pt x="6437" y="5091"/>
                  </a:lnTo>
                  <a:close/>
                  <a:moveTo>
                    <a:pt x="7191" y="5707"/>
                  </a:moveTo>
                  <a:lnTo>
                    <a:pt x="7442" y="5913"/>
                  </a:lnTo>
                  <a:lnTo>
                    <a:pt x="7442" y="5913"/>
                  </a:lnTo>
                  <a:lnTo>
                    <a:pt x="7213" y="5707"/>
                  </a:lnTo>
                  <a:close/>
                  <a:moveTo>
                    <a:pt x="7442" y="5913"/>
                  </a:moveTo>
                  <a:lnTo>
                    <a:pt x="7624" y="6049"/>
                  </a:lnTo>
                  <a:lnTo>
                    <a:pt x="7647" y="6049"/>
                  </a:lnTo>
                  <a:lnTo>
                    <a:pt x="7465" y="59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53"/>
            <p:cNvSpPr/>
            <p:nvPr/>
          </p:nvSpPr>
          <p:spPr>
            <a:xfrm>
              <a:off x="14402114" y="1134873"/>
              <a:ext cx="1497646" cy="1185642"/>
            </a:xfrm>
            <a:custGeom>
              <a:avLst/>
              <a:gdLst/>
              <a:ahLst/>
              <a:cxnLst/>
              <a:rect l="l" t="t" r="r" b="b"/>
              <a:pathLst>
                <a:path w="7123" h="5639" extrusionOk="0">
                  <a:moveTo>
                    <a:pt x="1" y="1"/>
                  </a:moveTo>
                  <a:lnTo>
                    <a:pt x="1" y="23"/>
                  </a:lnTo>
                  <a:lnTo>
                    <a:pt x="252" y="206"/>
                  </a:lnTo>
                  <a:lnTo>
                    <a:pt x="275" y="229"/>
                  </a:lnTo>
                  <a:lnTo>
                    <a:pt x="503" y="411"/>
                  </a:lnTo>
                  <a:lnTo>
                    <a:pt x="526" y="434"/>
                  </a:lnTo>
                  <a:lnTo>
                    <a:pt x="777" y="617"/>
                  </a:lnTo>
                  <a:lnTo>
                    <a:pt x="777" y="617"/>
                  </a:lnTo>
                  <a:lnTo>
                    <a:pt x="526" y="411"/>
                  </a:lnTo>
                  <a:lnTo>
                    <a:pt x="275" y="206"/>
                  </a:lnTo>
                  <a:lnTo>
                    <a:pt x="23" y="1"/>
                  </a:lnTo>
                  <a:close/>
                  <a:moveTo>
                    <a:pt x="777" y="617"/>
                  </a:moveTo>
                  <a:lnTo>
                    <a:pt x="1028" y="822"/>
                  </a:lnTo>
                  <a:lnTo>
                    <a:pt x="1028" y="822"/>
                  </a:lnTo>
                  <a:lnTo>
                    <a:pt x="800" y="617"/>
                  </a:lnTo>
                  <a:close/>
                  <a:moveTo>
                    <a:pt x="1028" y="822"/>
                  </a:moveTo>
                  <a:lnTo>
                    <a:pt x="1279" y="1028"/>
                  </a:lnTo>
                  <a:lnTo>
                    <a:pt x="1302" y="1028"/>
                  </a:lnTo>
                  <a:lnTo>
                    <a:pt x="1302" y="1005"/>
                  </a:lnTo>
                  <a:lnTo>
                    <a:pt x="1051" y="822"/>
                  </a:lnTo>
                  <a:close/>
                  <a:moveTo>
                    <a:pt x="1302" y="1028"/>
                  </a:moveTo>
                  <a:lnTo>
                    <a:pt x="1530" y="1233"/>
                  </a:lnTo>
                  <a:lnTo>
                    <a:pt x="1553" y="1233"/>
                  </a:lnTo>
                  <a:lnTo>
                    <a:pt x="1553" y="1210"/>
                  </a:lnTo>
                  <a:lnTo>
                    <a:pt x="1302" y="1028"/>
                  </a:lnTo>
                  <a:close/>
                  <a:moveTo>
                    <a:pt x="1553" y="1233"/>
                  </a:moveTo>
                  <a:lnTo>
                    <a:pt x="1804" y="1439"/>
                  </a:lnTo>
                  <a:lnTo>
                    <a:pt x="2055" y="1644"/>
                  </a:lnTo>
                  <a:lnTo>
                    <a:pt x="2306" y="1849"/>
                  </a:lnTo>
                  <a:lnTo>
                    <a:pt x="2329" y="1849"/>
                  </a:lnTo>
                  <a:lnTo>
                    <a:pt x="2329" y="1827"/>
                  </a:lnTo>
                  <a:lnTo>
                    <a:pt x="2078" y="1644"/>
                  </a:lnTo>
                  <a:lnTo>
                    <a:pt x="2055" y="1621"/>
                  </a:lnTo>
                  <a:lnTo>
                    <a:pt x="1827" y="1439"/>
                  </a:lnTo>
                  <a:lnTo>
                    <a:pt x="1804" y="1416"/>
                  </a:lnTo>
                  <a:lnTo>
                    <a:pt x="1553" y="1233"/>
                  </a:lnTo>
                  <a:close/>
                  <a:moveTo>
                    <a:pt x="2329" y="1849"/>
                  </a:moveTo>
                  <a:lnTo>
                    <a:pt x="2557" y="2032"/>
                  </a:lnTo>
                  <a:lnTo>
                    <a:pt x="2580" y="2055"/>
                  </a:lnTo>
                  <a:lnTo>
                    <a:pt x="2808" y="2238"/>
                  </a:lnTo>
                  <a:lnTo>
                    <a:pt x="2831" y="2260"/>
                  </a:lnTo>
                  <a:lnTo>
                    <a:pt x="3082" y="2443"/>
                  </a:lnTo>
                  <a:lnTo>
                    <a:pt x="2831" y="2238"/>
                  </a:lnTo>
                  <a:lnTo>
                    <a:pt x="2580" y="2032"/>
                  </a:lnTo>
                  <a:lnTo>
                    <a:pt x="2329" y="1849"/>
                  </a:lnTo>
                  <a:close/>
                  <a:moveTo>
                    <a:pt x="3082" y="2443"/>
                  </a:moveTo>
                  <a:lnTo>
                    <a:pt x="3082" y="2466"/>
                  </a:lnTo>
                  <a:lnTo>
                    <a:pt x="3333" y="2648"/>
                  </a:lnTo>
                  <a:lnTo>
                    <a:pt x="3333" y="2648"/>
                  </a:lnTo>
                  <a:lnTo>
                    <a:pt x="3105" y="2443"/>
                  </a:lnTo>
                  <a:close/>
                  <a:moveTo>
                    <a:pt x="3333" y="2648"/>
                  </a:moveTo>
                  <a:lnTo>
                    <a:pt x="3333" y="2671"/>
                  </a:lnTo>
                  <a:lnTo>
                    <a:pt x="3584" y="2854"/>
                  </a:lnTo>
                  <a:lnTo>
                    <a:pt x="3607" y="2877"/>
                  </a:lnTo>
                  <a:lnTo>
                    <a:pt x="3835" y="3059"/>
                  </a:lnTo>
                  <a:lnTo>
                    <a:pt x="3858" y="3059"/>
                  </a:lnTo>
                  <a:lnTo>
                    <a:pt x="3607" y="2854"/>
                  </a:lnTo>
                  <a:lnTo>
                    <a:pt x="3356" y="2648"/>
                  </a:lnTo>
                  <a:close/>
                  <a:moveTo>
                    <a:pt x="4109" y="3265"/>
                  </a:moveTo>
                  <a:lnTo>
                    <a:pt x="4360" y="3470"/>
                  </a:lnTo>
                  <a:lnTo>
                    <a:pt x="4611" y="3676"/>
                  </a:lnTo>
                  <a:lnTo>
                    <a:pt x="4634" y="3676"/>
                  </a:lnTo>
                  <a:lnTo>
                    <a:pt x="4634" y="3653"/>
                  </a:lnTo>
                  <a:lnTo>
                    <a:pt x="4383" y="3470"/>
                  </a:lnTo>
                  <a:lnTo>
                    <a:pt x="4360" y="3447"/>
                  </a:lnTo>
                  <a:lnTo>
                    <a:pt x="4132" y="3265"/>
                  </a:lnTo>
                  <a:close/>
                  <a:moveTo>
                    <a:pt x="4634" y="3676"/>
                  </a:moveTo>
                  <a:lnTo>
                    <a:pt x="4862" y="3881"/>
                  </a:lnTo>
                  <a:lnTo>
                    <a:pt x="4885" y="3881"/>
                  </a:lnTo>
                  <a:lnTo>
                    <a:pt x="4885" y="3858"/>
                  </a:lnTo>
                  <a:lnTo>
                    <a:pt x="4634" y="3676"/>
                  </a:lnTo>
                  <a:close/>
                  <a:moveTo>
                    <a:pt x="4885" y="3881"/>
                  </a:moveTo>
                  <a:lnTo>
                    <a:pt x="5136" y="4086"/>
                  </a:lnTo>
                  <a:lnTo>
                    <a:pt x="5387" y="4292"/>
                  </a:lnTo>
                  <a:lnTo>
                    <a:pt x="5638" y="4474"/>
                  </a:lnTo>
                  <a:lnTo>
                    <a:pt x="5661" y="4497"/>
                  </a:lnTo>
                  <a:lnTo>
                    <a:pt x="5890" y="4680"/>
                  </a:lnTo>
                  <a:lnTo>
                    <a:pt x="5912" y="4703"/>
                  </a:lnTo>
                  <a:lnTo>
                    <a:pt x="6163" y="4885"/>
                  </a:lnTo>
                  <a:lnTo>
                    <a:pt x="6163" y="4885"/>
                  </a:lnTo>
                  <a:lnTo>
                    <a:pt x="5912" y="4680"/>
                  </a:lnTo>
                  <a:lnTo>
                    <a:pt x="5661" y="4474"/>
                  </a:lnTo>
                  <a:lnTo>
                    <a:pt x="5410" y="4292"/>
                  </a:lnTo>
                  <a:lnTo>
                    <a:pt x="5387" y="4269"/>
                  </a:lnTo>
                  <a:lnTo>
                    <a:pt x="5159" y="4086"/>
                  </a:lnTo>
                  <a:lnTo>
                    <a:pt x="5136" y="4064"/>
                  </a:lnTo>
                  <a:lnTo>
                    <a:pt x="4885" y="3881"/>
                  </a:lnTo>
                  <a:close/>
                  <a:moveTo>
                    <a:pt x="6163" y="4885"/>
                  </a:moveTo>
                  <a:lnTo>
                    <a:pt x="6163" y="4908"/>
                  </a:lnTo>
                  <a:lnTo>
                    <a:pt x="6415" y="5091"/>
                  </a:lnTo>
                  <a:lnTo>
                    <a:pt x="6186" y="4885"/>
                  </a:lnTo>
                  <a:close/>
                  <a:moveTo>
                    <a:pt x="6415" y="5091"/>
                  </a:moveTo>
                  <a:lnTo>
                    <a:pt x="6415" y="5113"/>
                  </a:lnTo>
                  <a:lnTo>
                    <a:pt x="6666" y="5296"/>
                  </a:lnTo>
                  <a:lnTo>
                    <a:pt x="6688" y="5296"/>
                  </a:lnTo>
                  <a:lnTo>
                    <a:pt x="6437" y="5091"/>
                  </a:lnTo>
                  <a:close/>
                  <a:moveTo>
                    <a:pt x="6688" y="5296"/>
                  </a:moveTo>
                  <a:lnTo>
                    <a:pt x="6917" y="5502"/>
                  </a:lnTo>
                  <a:lnTo>
                    <a:pt x="6940" y="5502"/>
                  </a:lnTo>
                  <a:lnTo>
                    <a:pt x="6688" y="5296"/>
                  </a:lnTo>
                  <a:close/>
                  <a:moveTo>
                    <a:pt x="6940" y="5502"/>
                  </a:moveTo>
                  <a:lnTo>
                    <a:pt x="7099" y="5638"/>
                  </a:lnTo>
                  <a:lnTo>
                    <a:pt x="7122" y="5638"/>
                  </a:lnTo>
                  <a:lnTo>
                    <a:pt x="6940" y="550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53"/>
            <p:cNvSpPr/>
            <p:nvPr/>
          </p:nvSpPr>
          <p:spPr>
            <a:xfrm>
              <a:off x="14402114" y="1221289"/>
              <a:ext cx="1391888" cy="1099226"/>
            </a:xfrm>
            <a:custGeom>
              <a:avLst/>
              <a:gdLst/>
              <a:ahLst/>
              <a:cxnLst/>
              <a:rect l="l" t="t" r="r" b="b"/>
              <a:pathLst>
                <a:path w="6620" h="5228" extrusionOk="0">
                  <a:moveTo>
                    <a:pt x="1" y="0"/>
                  </a:moveTo>
                  <a:lnTo>
                    <a:pt x="1" y="23"/>
                  </a:lnTo>
                  <a:lnTo>
                    <a:pt x="252" y="206"/>
                  </a:lnTo>
                  <a:lnTo>
                    <a:pt x="275" y="206"/>
                  </a:lnTo>
                  <a:lnTo>
                    <a:pt x="23" y="0"/>
                  </a:lnTo>
                  <a:close/>
                  <a:moveTo>
                    <a:pt x="275" y="206"/>
                  </a:moveTo>
                  <a:lnTo>
                    <a:pt x="503" y="411"/>
                  </a:lnTo>
                  <a:lnTo>
                    <a:pt x="526" y="411"/>
                  </a:lnTo>
                  <a:lnTo>
                    <a:pt x="275" y="206"/>
                  </a:lnTo>
                  <a:close/>
                  <a:moveTo>
                    <a:pt x="526" y="411"/>
                  </a:moveTo>
                  <a:lnTo>
                    <a:pt x="777" y="617"/>
                  </a:lnTo>
                  <a:lnTo>
                    <a:pt x="1028" y="822"/>
                  </a:lnTo>
                  <a:lnTo>
                    <a:pt x="1279" y="1028"/>
                  </a:lnTo>
                  <a:lnTo>
                    <a:pt x="1302" y="1028"/>
                  </a:lnTo>
                  <a:lnTo>
                    <a:pt x="1302" y="1005"/>
                  </a:lnTo>
                  <a:lnTo>
                    <a:pt x="1051" y="822"/>
                  </a:lnTo>
                  <a:lnTo>
                    <a:pt x="1028" y="799"/>
                  </a:lnTo>
                  <a:lnTo>
                    <a:pt x="800" y="617"/>
                  </a:lnTo>
                  <a:lnTo>
                    <a:pt x="777" y="594"/>
                  </a:lnTo>
                  <a:lnTo>
                    <a:pt x="526" y="411"/>
                  </a:lnTo>
                  <a:close/>
                  <a:moveTo>
                    <a:pt x="1302" y="1028"/>
                  </a:moveTo>
                  <a:lnTo>
                    <a:pt x="1530" y="1233"/>
                  </a:lnTo>
                  <a:lnTo>
                    <a:pt x="1553" y="1233"/>
                  </a:lnTo>
                  <a:lnTo>
                    <a:pt x="1553" y="1210"/>
                  </a:lnTo>
                  <a:lnTo>
                    <a:pt x="1302" y="1028"/>
                  </a:lnTo>
                  <a:close/>
                  <a:moveTo>
                    <a:pt x="1553" y="1233"/>
                  </a:moveTo>
                  <a:lnTo>
                    <a:pt x="1804" y="1438"/>
                  </a:lnTo>
                  <a:lnTo>
                    <a:pt x="2055" y="1621"/>
                  </a:lnTo>
                  <a:lnTo>
                    <a:pt x="1827" y="1438"/>
                  </a:lnTo>
                  <a:lnTo>
                    <a:pt x="1804" y="1416"/>
                  </a:lnTo>
                  <a:lnTo>
                    <a:pt x="1553" y="1233"/>
                  </a:lnTo>
                  <a:close/>
                  <a:moveTo>
                    <a:pt x="2055" y="1621"/>
                  </a:moveTo>
                  <a:lnTo>
                    <a:pt x="2055" y="1644"/>
                  </a:lnTo>
                  <a:lnTo>
                    <a:pt x="2306" y="1827"/>
                  </a:lnTo>
                  <a:lnTo>
                    <a:pt x="2329" y="1849"/>
                  </a:lnTo>
                  <a:lnTo>
                    <a:pt x="2557" y="2032"/>
                  </a:lnTo>
                  <a:lnTo>
                    <a:pt x="2580" y="2055"/>
                  </a:lnTo>
                  <a:lnTo>
                    <a:pt x="2808" y="2237"/>
                  </a:lnTo>
                  <a:lnTo>
                    <a:pt x="2831" y="2260"/>
                  </a:lnTo>
                  <a:lnTo>
                    <a:pt x="3082" y="2443"/>
                  </a:lnTo>
                  <a:lnTo>
                    <a:pt x="2831" y="2237"/>
                  </a:lnTo>
                  <a:lnTo>
                    <a:pt x="2580" y="2032"/>
                  </a:lnTo>
                  <a:lnTo>
                    <a:pt x="2329" y="1827"/>
                  </a:lnTo>
                  <a:lnTo>
                    <a:pt x="2078" y="1621"/>
                  </a:lnTo>
                  <a:close/>
                  <a:moveTo>
                    <a:pt x="3082" y="2443"/>
                  </a:moveTo>
                  <a:lnTo>
                    <a:pt x="3082" y="2466"/>
                  </a:lnTo>
                  <a:lnTo>
                    <a:pt x="3333" y="2648"/>
                  </a:lnTo>
                  <a:lnTo>
                    <a:pt x="3333" y="2648"/>
                  </a:lnTo>
                  <a:lnTo>
                    <a:pt x="3105" y="2443"/>
                  </a:lnTo>
                  <a:close/>
                  <a:moveTo>
                    <a:pt x="3333" y="2648"/>
                  </a:moveTo>
                  <a:lnTo>
                    <a:pt x="3584" y="2854"/>
                  </a:lnTo>
                  <a:lnTo>
                    <a:pt x="3607" y="2854"/>
                  </a:lnTo>
                  <a:lnTo>
                    <a:pt x="3356" y="2648"/>
                  </a:lnTo>
                  <a:close/>
                  <a:moveTo>
                    <a:pt x="3607" y="2854"/>
                  </a:moveTo>
                  <a:lnTo>
                    <a:pt x="3835" y="3059"/>
                  </a:lnTo>
                  <a:lnTo>
                    <a:pt x="3858" y="3059"/>
                  </a:lnTo>
                  <a:lnTo>
                    <a:pt x="3858" y="3036"/>
                  </a:lnTo>
                  <a:lnTo>
                    <a:pt x="3607" y="2854"/>
                  </a:lnTo>
                  <a:close/>
                  <a:moveTo>
                    <a:pt x="3858" y="3059"/>
                  </a:moveTo>
                  <a:lnTo>
                    <a:pt x="4109" y="3265"/>
                  </a:lnTo>
                  <a:lnTo>
                    <a:pt x="4360" y="3470"/>
                  </a:lnTo>
                  <a:lnTo>
                    <a:pt x="4611" y="3675"/>
                  </a:lnTo>
                  <a:lnTo>
                    <a:pt x="4634" y="3675"/>
                  </a:lnTo>
                  <a:lnTo>
                    <a:pt x="4634" y="3653"/>
                  </a:lnTo>
                  <a:lnTo>
                    <a:pt x="4383" y="3470"/>
                  </a:lnTo>
                  <a:lnTo>
                    <a:pt x="4360" y="3447"/>
                  </a:lnTo>
                  <a:lnTo>
                    <a:pt x="4132" y="3265"/>
                  </a:lnTo>
                  <a:lnTo>
                    <a:pt x="4109" y="3242"/>
                  </a:lnTo>
                  <a:lnTo>
                    <a:pt x="3858" y="3059"/>
                  </a:lnTo>
                  <a:close/>
                  <a:moveTo>
                    <a:pt x="4634" y="3675"/>
                  </a:moveTo>
                  <a:lnTo>
                    <a:pt x="4862" y="3881"/>
                  </a:lnTo>
                  <a:lnTo>
                    <a:pt x="4885" y="3881"/>
                  </a:lnTo>
                  <a:lnTo>
                    <a:pt x="4885" y="3858"/>
                  </a:lnTo>
                  <a:lnTo>
                    <a:pt x="4634" y="3675"/>
                  </a:lnTo>
                  <a:close/>
                  <a:moveTo>
                    <a:pt x="5136" y="4063"/>
                  </a:moveTo>
                  <a:lnTo>
                    <a:pt x="5136" y="4086"/>
                  </a:lnTo>
                  <a:lnTo>
                    <a:pt x="5387" y="4269"/>
                  </a:lnTo>
                  <a:lnTo>
                    <a:pt x="5159" y="4063"/>
                  </a:lnTo>
                  <a:close/>
                  <a:moveTo>
                    <a:pt x="5387" y="4269"/>
                  </a:moveTo>
                  <a:lnTo>
                    <a:pt x="5387" y="4292"/>
                  </a:lnTo>
                  <a:lnTo>
                    <a:pt x="5638" y="4474"/>
                  </a:lnTo>
                  <a:lnTo>
                    <a:pt x="5661" y="4497"/>
                  </a:lnTo>
                  <a:lnTo>
                    <a:pt x="5890" y="4680"/>
                  </a:lnTo>
                  <a:lnTo>
                    <a:pt x="5912" y="4702"/>
                  </a:lnTo>
                  <a:lnTo>
                    <a:pt x="6163" y="4885"/>
                  </a:lnTo>
                  <a:lnTo>
                    <a:pt x="5912" y="4680"/>
                  </a:lnTo>
                  <a:lnTo>
                    <a:pt x="5661" y="4474"/>
                  </a:lnTo>
                  <a:lnTo>
                    <a:pt x="5410" y="4269"/>
                  </a:lnTo>
                  <a:close/>
                  <a:moveTo>
                    <a:pt x="6163" y="4885"/>
                  </a:moveTo>
                  <a:lnTo>
                    <a:pt x="6415" y="5091"/>
                  </a:lnTo>
                  <a:lnTo>
                    <a:pt x="6186" y="4885"/>
                  </a:lnTo>
                  <a:close/>
                  <a:moveTo>
                    <a:pt x="6415" y="5091"/>
                  </a:moveTo>
                  <a:lnTo>
                    <a:pt x="6597" y="5227"/>
                  </a:lnTo>
                  <a:lnTo>
                    <a:pt x="6620" y="5227"/>
                  </a:lnTo>
                  <a:lnTo>
                    <a:pt x="6437" y="509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53"/>
            <p:cNvSpPr/>
            <p:nvPr/>
          </p:nvSpPr>
          <p:spPr>
            <a:xfrm>
              <a:off x="14402114" y="1307705"/>
              <a:ext cx="1281504" cy="1012810"/>
            </a:xfrm>
            <a:custGeom>
              <a:avLst/>
              <a:gdLst/>
              <a:ahLst/>
              <a:cxnLst/>
              <a:rect l="l" t="t" r="r" b="b"/>
              <a:pathLst>
                <a:path w="6095" h="4817" extrusionOk="0">
                  <a:moveTo>
                    <a:pt x="1" y="0"/>
                  </a:moveTo>
                  <a:lnTo>
                    <a:pt x="252" y="206"/>
                  </a:lnTo>
                  <a:lnTo>
                    <a:pt x="275" y="206"/>
                  </a:lnTo>
                  <a:lnTo>
                    <a:pt x="275" y="183"/>
                  </a:lnTo>
                  <a:lnTo>
                    <a:pt x="23" y="0"/>
                  </a:lnTo>
                  <a:close/>
                  <a:moveTo>
                    <a:pt x="275" y="206"/>
                  </a:moveTo>
                  <a:lnTo>
                    <a:pt x="503" y="411"/>
                  </a:lnTo>
                  <a:lnTo>
                    <a:pt x="526" y="411"/>
                  </a:lnTo>
                  <a:lnTo>
                    <a:pt x="526" y="388"/>
                  </a:lnTo>
                  <a:lnTo>
                    <a:pt x="275" y="206"/>
                  </a:lnTo>
                  <a:close/>
                  <a:moveTo>
                    <a:pt x="526" y="411"/>
                  </a:moveTo>
                  <a:lnTo>
                    <a:pt x="777" y="617"/>
                  </a:lnTo>
                  <a:lnTo>
                    <a:pt x="1028" y="822"/>
                  </a:lnTo>
                  <a:lnTo>
                    <a:pt x="1279" y="1027"/>
                  </a:lnTo>
                  <a:lnTo>
                    <a:pt x="1302" y="1027"/>
                  </a:lnTo>
                  <a:lnTo>
                    <a:pt x="1302" y="1005"/>
                  </a:lnTo>
                  <a:lnTo>
                    <a:pt x="1051" y="822"/>
                  </a:lnTo>
                  <a:lnTo>
                    <a:pt x="1028" y="799"/>
                  </a:lnTo>
                  <a:lnTo>
                    <a:pt x="800" y="617"/>
                  </a:lnTo>
                  <a:lnTo>
                    <a:pt x="777" y="594"/>
                  </a:lnTo>
                  <a:lnTo>
                    <a:pt x="526" y="411"/>
                  </a:lnTo>
                  <a:close/>
                  <a:moveTo>
                    <a:pt x="1302" y="1027"/>
                  </a:moveTo>
                  <a:lnTo>
                    <a:pt x="1530" y="1210"/>
                  </a:lnTo>
                  <a:lnTo>
                    <a:pt x="1553" y="1233"/>
                  </a:lnTo>
                  <a:lnTo>
                    <a:pt x="1804" y="1416"/>
                  </a:lnTo>
                  <a:lnTo>
                    <a:pt x="1804" y="1416"/>
                  </a:lnTo>
                  <a:lnTo>
                    <a:pt x="1553" y="1210"/>
                  </a:lnTo>
                  <a:lnTo>
                    <a:pt x="1302" y="1027"/>
                  </a:lnTo>
                  <a:close/>
                  <a:moveTo>
                    <a:pt x="1804" y="1416"/>
                  </a:moveTo>
                  <a:lnTo>
                    <a:pt x="1804" y="1438"/>
                  </a:lnTo>
                  <a:lnTo>
                    <a:pt x="2055" y="1621"/>
                  </a:lnTo>
                  <a:lnTo>
                    <a:pt x="1827" y="1416"/>
                  </a:lnTo>
                  <a:close/>
                  <a:moveTo>
                    <a:pt x="2055" y="1621"/>
                  </a:moveTo>
                  <a:lnTo>
                    <a:pt x="2055" y="1644"/>
                  </a:lnTo>
                  <a:lnTo>
                    <a:pt x="2306" y="1826"/>
                  </a:lnTo>
                  <a:lnTo>
                    <a:pt x="2329" y="1849"/>
                  </a:lnTo>
                  <a:lnTo>
                    <a:pt x="2557" y="2032"/>
                  </a:lnTo>
                  <a:lnTo>
                    <a:pt x="2580" y="2055"/>
                  </a:lnTo>
                  <a:lnTo>
                    <a:pt x="2808" y="2237"/>
                  </a:lnTo>
                  <a:lnTo>
                    <a:pt x="2831" y="2237"/>
                  </a:lnTo>
                  <a:lnTo>
                    <a:pt x="2580" y="2032"/>
                  </a:lnTo>
                  <a:lnTo>
                    <a:pt x="2329" y="1826"/>
                  </a:lnTo>
                  <a:lnTo>
                    <a:pt x="2078" y="1621"/>
                  </a:lnTo>
                  <a:close/>
                  <a:moveTo>
                    <a:pt x="3082" y="2443"/>
                  </a:moveTo>
                  <a:lnTo>
                    <a:pt x="3333" y="2648"/>
                  </a:lnTo>
                  <a:lnTo>
                    <a:pt x="3584" y="2854"/>
                  </a:lnTo>
                  <a:lnTo>
                    <a:pt x="3607" y="2854"/>
                  </a:lnTo>
                  <a:lnTo>
                    <a:pt x="3607" y="2831"/>
                  </a:lnTo>
                  <a:lnTo>
                    <a:pt x="3356" y="2648"/>
                  </a:lnTo>
                  <a:lnTo>
                    <a:pt x="3333" y="2625"/>
                  </a:lnTo>
                  <a:lnTo>
                    <a:pt x="3105" y="2443"/>
                  </a:lnTo>
                  <a:close/>
                  <a:moveTo>
                    <a:pt x="3607" y="2854"/>
                  </a:moveTo>
                  <a:lnTo>
                    <a:pt x="3835" y="3059"/>
                  </a:lnTo>
                  <a:lnTo>
                    <a:pt x="3858" y="3059"/>
                  </a:lnTo>
                  <a:lnTo>
                    <a:pt x="3858" y="3036"/>
                  </a:lnTo>
                  <a:lnTo>
                    <a:pt x="3607" y="2854"/>
                  </a:lnTo>
                  <a:close/>
                  <a:moveTo>
                    <a:pt x="3858" y="3059"/>
                  </a:moveTo>
                  <a:lnTo>
                    <a:pt x="4109" y="3264"/>
                  </a:lnTo>
                  <a:lnTo>
                    <a:pt x="4360" y="3470"/>
                  </a:lnTo>
                  <a:lnTo>
                    <a:pt x="4611" y="3652"/>
                  </a:lnTo>
                  <a:lnTo>
                    <a:pt x="4634" y="3675"/>
                  </a:lnTo>
                  <a:lnTo>
                    <a:pt x="4862" y="3858"/>
                  </a:lnTo>
                  <a:lnTo>
                    <a:pt x="4885" y="3881"/>
                  </a:lnTo>
                  <a:lnTo>
                    <a:pt x="5136" y="4063"/>
                  </a:lnTo>
                  <a:lnTo>
                    <a:pt x="4885" y="3858"/>
                  </a:lnTo>
                  <a:lnTo>
                    <a:pt x="4634" y="3652"/>
                  </a:lnTo>
                  <a:lnTo>
                    <a:pt x="4383" y="3470"/>
                  </a:lnTo>
                  <a:lnTo>
                    <a:pt x="4360" y="3447"/>
                  </a:lnTo>
                  <a:lnTo>
                    <a:pt x="4132" y="3264"/>
                  </a:lnTo>
                  <a:lnTo>
                    <a:pt x="4109" y="3242"/>
                  </a:lnTo>
                  <a:lnTo>
                    <a:pt x="3858" y="3059"/>
                  </a:lnTo>
                  <a:close/>
                  <a:moveTo>
                    <a:pt x="5136" y="4063"/>
                  </a:moveTo>
                  <a:lnTo>
                    <a:pt x="5136" y="4086"/>
                  </a:lnTo>
                  <a:lnTo>
                    <a:pt x="5387" y="4269"/>
                  </a:lnTo>
                  <a:lnTo>
                    <a:pt x="5159" y="4063"/>
                  </a:lnTo>
                  <a:close/>
                  <a:moveTo>
                    <a:pt x="5387" y="4269"/>
                  </a:moveTo>
                  <a:lnTo>
                    <a:pt x="5387" y="4291"/>
                  </a:lnTo>
                  <a:lnTo>
                    <a:pt x="5638" y="4474"/>
                  </a:lnTo>
                  <a:lnTo>
                    <a:pt x="5661" y="4474"/>
                  </a:lnTo>
                  <a:lnTo>
                    <a:pt x="5410" y="4269"/>
                  </a:lnTo>
                  <a:close/>
                  <a:moveTo>
                    <a:pt x="5661" y="4474"/>
                  </a:moveTo>
                  <a:lnTo>
                    <a:pt x="5890" y="4680"/>
                  </a:lnTo>
                  <a:lnTo>
                    <a:pt x="5912" y="4680"/>
                  </a:lnTo>
                  <a:lnTo>
                    <a:pt x="5661" y="4474"/>
                  </a:lnTo>
                  <a:close/>
                  <a:moveTo>
                    <a:pt x="5912" y="4680"/>
                  </a:moveTo>
                  <a:lnTo>
                    <a:pt x="6072" y="4816"/>
                  </a:lnTo>
                  <a:lnTo>
                    <a:pt x="6095" y="4816"/>
                  </a:lnTo>
                  <a:lnTo>
                    <a:pt x="5912" y="46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53"/>
            <p:cNvSpPr/>
            <p:nvPr/>
          </p:nvSpPr>
          <p:spPr>
            <a:xfrm>
              <a:off x="14402114" y="1389285"/>
              <a:ext cx="1175956" cy="931230"/>
            </a:xfrm>
            <a:custGeom>
              <a:avLst/>
              <a:gdLst/>
              <a:ahLst/>
              <a:cxnLst/>
              <a:rect l="l" t="t" r="r" b="b"/>
              <a:pathLst>
                <a:path w="5593" h="4429" extrusionOk="0">
                  <a:moveTo>
                    <a:pt x="1" y="0"/>
                  </a:moveTo>
                  <a:lnTo>
                    <a:pt x="1" y="23"/>
                  </a:lnTo>
                  <a:lnTo>
                    <a:pt x="252" y="229"/>
                  </a:lnTo>
                  <a:lnTo>
                    <a:pt x="275" y="229"/>
                  </a:lnTo>
                  <a:lnTo>
                    <a:pt x="275" y="206"/>
                  </a:lnTo>
                  <a:lnTo>
                    <a:pt x="23" y="23"/>
                  </a:lnTo>
                  <a:lnTo>
                    <a:pt x="1" y="0"/>
                  </a:lnTo>
                  <a:close/>
                  <a:moveTo>
                    <a:pt x="275" y="229"/>
                  </a:moveTo>
                  <a:lnTo>
                    <a:pt x="503" y="434"/>
                  </a:lnTo>
                  <a:lnTo>
                    <a:pt x="526" y="434"/>
                  </a:lnTo>
                  <a:lnTo>
                    <a:pt x="526" y="411"/>
                  </a:lnTo>
                  <a:lnTo>
                    <a:pt x="275" y="229"/>
                  </a:lnTo>
                  <a:close/>
                  <a:moveTo>
                    <a:pt x="526" y="434"/>
                  </a:moveTo>
                  <a:lnTo>
                    <a:pt x="777" y="639"/>
                  </a:lnTo>
                  <a:lnTo>
                    <a:pt x="1028" y="822"/>
                  </a:lnTo>
                  <a:lnTo>
                    <a:pt x="800" y="639"/>
                  </a:lnTo>
                  <a:lnTo>
                    <a:pt x="777" y="617"/>
                  </a:lnTo>
                  <a:lnTo>
                    <a:pt x="526" y="434"/>
                  </a:lnTo>
                  <a:close/>
                  <a:moveTo>
                    <a:pt x="1028" y="822"/>
                  </a:moveTo>
                  <a:lnTo>
                    <a:pt x="1028" y="845"/>
                  </a:lnTo>
                  <a:lnTo>
                    <a:pt x="1279" y="1028"/>
                  </a:lnTo>
                  <a:lnTo>
                    <a:pt x="1302" y="1050"/>
                  </a:lnTo>
                  <a:lnTo>
                    <a:pt x="1530" y="1233"/>
                  </a:lnTo>
                  <a:lnTo>
                    <a:pt x="1553" y="1256"/>
                  </a:lnTo>
                  <a:lnTo>
                    <a:pt x="1804" y="1438"/>
                  </a:lnTo>
                  <a:lnTo>
                    <a:pt x="1804" y="1438"/>
                  </a:lnTo>
                  <a:lnTo>
                    <a:pt x="1553" y="1233"/>
                  </a:lnTo>
                  <a:lnTo>
                    <a:pt x="1302" y="1028"/>
                  </a:lnTo>
                  <a:lnTo>
                    <a:pt x="1051" y="822"/>
                  </a:lnTo>
                  <a:close/>
                  <a:moveTo>
                    <a:pt x="1804" y="1438"/>
                  </a:moveTo>
                  <a:lnTo>
                    <a:pt x="1804" y="1461"/>
                  </a:lnTo>
                  <a:lnTo>
                    <a:pt x="2055" y="1644"/>
                  </a:lnTo>
                  <a:lnTo>
                    <a:pt x="1827" y="1438"/>
                  </a:lnTo>
                  <a:close/>
                  <a:moveTo>
                    <a:pt x="2055" y="1644"/>
                  </a:moveTo>
                  <a:lnTo>
                    <a:pt x="2055" y="1667"/>
                  </a:lnTo>
                  <a:lnTo>
                    <a:pt x="2306" y="1849"/>
                  </a:lnTo>
                  <a:lnTo>
                    <a:pt x="2329" y="1849"/>
                  </a:lnTo>
                  <a:lnTo>
                    <a:pt x="2078" y="1644"/>
                  </a:lnTo>
                  <a:close/>
                  <a:moveTo>
                    <a:pt x="2329" y="1849"/>
                  </a:moveTo>
                  <a:lnTo>
                    <a:pt x="2557" y="2055"/>
                  </a:lnTo>
                  <a:lnTo>
                    <a:pt x="2580" y="2055"/>
                  </a:lnTo>
                  <a:lnTo>
                    <a:pt x="2329" y="1849"/>
                  </a:lnTo>
                  <a:close/>
                  <a:moveTo>
                    <a:pt x="2580" y="2055"/>
                  </a:moveTo>
                  <a:lnTo>
                    <a:pt x="2808" y="2260"/>
                  </a:lnTo>
                  <a:lnTo>
                    <a:pt x="2831" y="2260"/>
                  </a:lnTo>
                  <a:lnTo>
                    <a:pt x="2831" y="2237"/>
                  </a:lnTo>
                  <a:lnTo>
                    <a:pt x="2580" y="2055"/>
                  </a:lnTo>
                  <a:close/>
                  <a:moveTo>
                    <a:pt x="2831" y="2260"/>
                  </a:moveTo>
                  <a:lnTo>
                    <a:pt x="3082" y="2466"/>
                  </a:lnTo>
                  <a:lnTo>
                    <a:pt x="3333" y="2671"/>
                  </a:lnTo>
                  <a:lnTo>
                    <a:pt x="3584" y="2876"/>
                  </a:lnTo>
                  <a:lnTo>
                    <a:pt x="3607" y="2876"/>
                  </a:lnTo>
                  <a:lnTo>
                    <a:pt x="3607" y="2854"/>
                  </a:lnTo>
                  <a:lnTo>
                    <a:pt x="3356" y="2671"/>
                  </a:lnTo>
                  <a:lnTo>
                    <a:pt x="3333" y="2648"/>
                  </a:lnTo>
                  <a:lnTo>
                    <a:pt x="3105" y="2466"/>
                  </a:lnTo>
                  <a:lnTo>
                    <a:pt x="3082" y="2443"/>
                  </a:lnTo>
                  <a:lnTo>
                    <a:pt x="2831" y="2260"/>
                  </a:lnTo>
                  <a:close/>
                  <a:moveTo>
                    <a:pt x="3607" y="2876"/>
                  </a:moveTo>
                  <a:lnTo>
                    <a:pt x="3835" y="3082"/>
                  </a:lnTo>
                  <a:lnTo>
                    <a:pt x="3858" y="3082"/>
                  </a:lnTo>
                  <a:lnTo>
                    <a:pt x="3858" y="3059"/>
                  </a:lnTo>
                  <a:lnTo>
                    <a:pt x="3607" y="2876"/>
                  </a:lnTo>
                  <a:close/>
                  <a:moveTo>
                    <a:pt x="4109" y="3264"/>
                  </a:moveTo>
                  <a:lnTo>
                    <a:pt x="4109" y="3287"/>
                  </a:lnTo>
                  <a:lnTo>
                    <a:pt x="4360" y="3470"/>
                  </a:lnTo>
                  <a:lnTo>
                    <a:pt x="4132" y="3264"/>
                  </a:lnTo>
                  <a:close/>
                  <a:moveTo>
                    <a:pt x="4360" y="3470"/>
                  </a:moveTo>
                  <a:lnTo>
                    <a:pt x="4360" y="3493"/>
                  </a:lnTo>
                  <a:lnTo>
                    <a:pt x="4611" y="3675"/>
                  </a:lnTo>
                  <a:lnTo>
                    <a:pt x="4634" y="3698"/>
                  </a:lnTo>
                  <a:lnTo>
                    <a:pt x="4862" y="3881"/>
                  </a:lnTo>
                  <a:lnTo>
                    <a:pt x="4885" y="3903"/>
                  </a:lnTo>
                  <a:lnTo>
                    <a:pt x="5136" y="4086"/>
                  </a:lnTo>
                  <a:lnTo>
                    <a:pt x="4885" y="3881"/>
                  </a:lnTo>
                  <a:lnTo>
                    <a:pt x="4634" y="3675"/>
                  </a:lnTo>
                  <a:lnTo>
                    <a:pt x="4383" y="3470"/>
                  </a:lnTo>
                  <a:close/>
                  <a:moveTo>
                    <a:pt x="5136" y="4086"/>
                  </a:moveTo>
                  <a:lnTo>
                    <a:pt x="5387" y="4292"/>
                  </a:lnTo>
                  <a:lnTo>
                    <a:pt x="5159" y="4086"/>
                  </a:lnTo>
                  <a:close/>
                  <a:moveTo>
                    <a:pt x="5387" y="4292"/>
                  </a:moveTo>
                  <a:lnTo>
                    <a:pt x="5570" y="4428"/>
                  </a:lnTo>
                  <a:lnTo>
                    <a:pt x="5593" y="4428"/>
                  </a:lnTo>
                  <a:lnTo>
                    <a:pt x="5410" y="429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53"/>
            <p:cNvSpPr/>
            <p:nvPr/>
          </p:nvSpPr>
          <p:spPr>
            <a:xfrm>
              <a:off x="14402114" y="1475701"/>
              <a:ext cx="1065572" cy="844815"/>
            </a:xfrm>
            <a:custGeom>
              <a:avLst/>
              <a:gdLst/>
              <a:ahLst/>
              <a:cxnLst/>
              <a:rect l="l" t="t" r="r" b="b"/>
              <a:pathLst>
                <a:path w="5068" h="4018" extrusionOk="0">
                  <a:moveTo>
                    <a:pt x="1" y="0"/>
                  </a:moveTo>
                  <a:lnTo>
                    <a:pt x="1" y="23"/>
                  </a:lnTo>
                  <a:lnTo>
                    <a:pt x="252" y="228"/>
                  </a:lnTo>
                  <a:lnTo>
                    <a:pt x="275" y="228"/>
                  </a:lnTo>
                  <a:lnTo>
                    <a:pt x="275" y="206"/>
                  </a:lnTo>
                  <a:lnTo>
                    <a:pt x="23" y="23"/>
                  </a:lnTo>
                  <a:lnTo>
                    <a:pt x="1" y="0"/>
                  </a:lnTo>
                  <a:close/>
                  <a:moveTo>
                    <a:pt x="275" y="228"/>
                  </a:moveTo>
                  <a:lnTo>
                    <a:pt x="503" y="411"/>
                  </a:lnTo>
                  <a:lnTo>
                    <a:pt x="526" y="434"/>
                  </a:lnTo>
                  <a:lnTo>
                    <a:pt x="777" y="617"/>
                  </a:lnTo>
                  <a:lnTo>
                    <a:pt x="777" y="617"/>
                  </a:lnTo>
                  <a:lnTo>
                    <a:pt x="526" y="411"/>
                  </a:lnTo>
                  <a:lnTo>
                    <a:pt x="275" y="228"/>
                  </a:lnTo>
                  <a:close/>
                  <a:moveTo>
                    <a:pt x="777" y="617"/>
                  </a:moveTo>
                  <a:lnTo>
                    <a:pt x="777" y="639"/>
                  </a:lnTo>
                  <a:lnTo>
                    <a:pt x="1028" y="822"/>
                  </a:lnTo>
                  <a:lnTo>
                    <a:pt x="800" y="617"/>
                  </a:lnTo>
                  <a:close/>
                  <a:moveTo>
                    <a:pt x="1028" y="822"/>
                  </a:moveTo>
                  <a:lnTo>
                    <a:pt x="1028" y="845"/>
                  </a:lnTo>
                  <a:lnTo>
                    <a:pt x="1279" y="1027"/>
                  </a:lnTo>
                  <a:lnTo>
                    <a:pt x="1302" y="1050"/>
                  </a:lnTo>
                  <a:lnTo>
                    <a:pt x="1530" y="1233"/>
                  </a:lnTo>
                  <a:lnTo>
                    <a:pt x="1553" y="1256"/>
                  </a:lnTo>
                  <a:lnTo>
                    <a:pt x="1804" y="1438"/>
                  </a:lnTo>
                  <a:lnTo>
                    <a:pt x="1553" y="1233"/>
                  </a:lnTo>
                  <a:lnTo>
                    <a:pt x="1302" y="1027"/>
                  </a:lnTo>
                  <a:lnTo>
                    <a:pt x="1051" y="822"/>
                  </a:lnTo>
                  <a:close/>
                  <a:moveTo>
                    <a:pt x="1804" y="1438"/>
                  </a:moveTo>
                  <a:lnTo>
                    <a:pt x="2055" y="1644"/>
                  </a:lnTo>
                  <a:lnTo>
                    <a:pt x="1827" y="1438"/>
                  </a:lnTo>
                  <a:close/>
                  <a:moveTo>
                    <a:pt x="2055" y="1644"/>
                  </a:moveTo>
                  <a:lnTo>
                    <a:pt x="2306" y="1849"/>
                  </a:lnTo>
                  <a:lnTo>
                    <a:pt x="2329" y="1849"/>
                  </a:lnTo>
                  <a:lnTo>
                    <a:pt x="2329" y="1826"/>
                  </a:lnTo>
                  <a:lnTo>
                    <a:pt x="2078" y="1644"/>
                  </a:lnTo>
                  <a:close/>
                  <a:moveTo>
                    <a:pt x="2329" y="1849"/>
                  </a:moveTo>
                  <a:lnTo>
                    <a:pt x="2557" y="2055"/>
                  </a:lnTo>
                  <a:lnTo>
                    <a:pt x="2580" y="2055"/>
                  </a:lnTo>
                  <a:lnTo>
                    <a:pt x="2580" y="2032"/>
                  </a:lnTo>
                  <a:lnTo>
                    <a:pt x="2329" y="1849"/>
                  </a:lnTo>
                  <a:close/>
                  <a:moveTo>
                    <a:pt x="2580" y="2055"/>
                  </a:moveTo>
                  <a:lnTo>
                    <a:pt x="2808" y="2260"/>
                  </a:lnTo>
                  <a:lnTo>
                    <a:pt x="2831" y="2260"/>
                  </a:lnTo>
                  <a:lnTo>
                    <a:pt x="2831" y="2237"/>
                  </a:lnTo>
                  <a:lnTo>
                    <a:pt x="2580" y="2055"/>
                  </a:lnTo>
                  <a:close/>
                  <a:moveTo>
                    <a:pt x="2831" y="2260"/>
                  </a:moveTo>
                  <a:lnTo>
                    <a:pt x="3082" y="2465"/>
                  </a:lnTo>
                  <a:lnTo>
                    <a:pt x="3333" y="2671"/>
                  </a:lnTo>
                  <a:lnTo>
                    <a:pt x="3584" y="2853"/>
                  </a:lnTo>
                  <a:lnTo>
                    <a:pt x="3607" y="2876"/>
                  </a:lnTo>
                  <a:lnTo>
                    <a:pt x="3835" y="3059"/>
                  </a:lnTo>
                  <a:lnTo>
                    <a:pt x="3858" y="3082"/>
                  </a:lnTo>
                  <a:lnTo>
                    <a:pt x="4109" y="3264"/>
                  </a:lnTo>
                  <a:lnTo>
                    <a:pt x="4109" y="3264"/>
                  </a:lnTo>
                  <a:lnTo>
                    <a:pt x="3858" y="3059"/>
                  </a:lnTo>
                  <a:lnTo>
                    <a:pt x="3607" y="2853"/>
                  </a:lnTo>
                  <a:lnTo>
                    <a:pt x="3356" y="2671"/>
                  </a:lnTo>
                  <a:lnTo>
                    <a:pt x="3333" y="2648"/>
                  </a:lnTo>
                  <a:lnTo>
                    <a:pt x="3105" y="2465"/>
                  </a:lnTo>
                  <a:lnTo>
                    <a:pt x="3082" y="2443"/>
                  </a:lnTo>
                  <a:lnTo>
                    <a:pt x="2831" y="2260"/>
                  </a:lnTo>
                  <a:close/>
                  <a:moveTo>
                    <a:pt x="4109" y="3264"/>
                  </a:moveTo>
                  <a:lnTo>
                    <a:pt x="4109" y="3287"/>
                  </a:lnTo>
                  <a:lnTo>
                    <a:pt x="4360" y="3470"/>
                  </a:lnTo>
                  <a:lnTo>
                    <a:pt x="4132" y="3264"/>
                  </a:lnTo>
                  <a:close/>
                  <a:moveTo>
                    <a:pt x="4360" y="3470"/>
                  </a:moveTo>
                  <a:lnTo>
                    <a:pt x="4360" y="3492"/>
                  </a:lnTo>
                  <a:lnTo>
                    <a:pt x="4611" y="3675"/>
                  </a:lnTo>
                  <a:lnTo>
                    <a:pt x="4634" y="3675"/>
                  </a:lnTo>
                  <a:lnTo>
                    <a:pt x="4383" y="3470"/>
                  </a:lnTo>
                  <a:close/>
                  <a:moveTo>
                    <a:pt x="4634" y="3675"/>
                  </a:moveTo>
                  <a:lnTo>
                    <a:pt x="4862" y="3881"/>
                  </a:lnTo>
                  <a:lnTo>
                    <a:pt x="4885" y="3881"/>
                  </a:lnTo>
                  <a:lnTo>
                    <a:pt x="4634" y="3675"/>
                  </a:lnTo>
                  <a:close/>
                  <a:moveTo>
                    <a:pt x="4885" y="3881"/>
                  </a:moveTo>
                  <a:lnTo>
                    <a:pt x="5045" y="4017"/>
                  </a:lnTo>
                  <a:lnTo>
                    <a:pt x="5068" y="4017"/>
                  </a:lnTo>
                  <a:lnTo>
                    <a:pt x="4885" y="388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53"/>
            <p:cNvSpPr/>
            <p:nvPr/>
          </p:nvSpPr>
          <p:spPr>
            <a:xfrm>
              <a:off x="14402114" y="1562116"/>
              <a:ext cx="960024" cy="758399"/>
            </a:xfrm>
            <a:custGeom>
              <a:avLst/>
              <a:gdLst/>
              <a:ahLst/>
              <a:cxnLst/>
              <a:rect l="l" t="t" r="r" b="b"/>
              <a:pathLst>
                <a:path w="4566" h="3607" extrusionOk="0">
                  <a:moveTo>
                    <a:pt x="1" y="0"/>
                  </a:moveTo>
                  <a:lnTo>
                    <a:pt x="1" y="23"/>
                  </a:lnTo>
                  <a:lnTo>
                    <a:pt x="252" y="206"/>
                  </a:lnTo>
                  <a:lnTo>
                    <a:pt x="275" y="228"/>
                  </a:lnTo>
                  <a:lnTo>
                    <a:pt x="503" y="411"/>
                  </a:lnTo>
                  <a:lnTo>
                    <a:pt x="526" y="434"/>
                  </a:lnTo>
                  <a:lnTo>
                    <a:pt x="777" y="616"/>
                  </a:lnTo>
                  <a:lnTo>
                    <a:pt x="777" y="616"/>
                  </a:lnTo>
                  <a:lnTo>
                    <a:pt x="526" y="411"/>
                  </a:lnTo>
                  <a:lnTo>
                    <a:pt x="275" y="206"/>
                  </a:lnTo>
                  <a:lnTo>
                    <a:pt x="23" y="0"/>
                  </a:lnTo>
                  <a:close/>
                  <a:moveTo>
                    <a:pt x="777" y="616"/>
                  </a:moveTo>
                  <a:lnTo>
                    <a:pt x="777" y="639"/>
                  </a:lnTo>
                  <a:lnTo>
                    <a:pt x="1028" y="822"/>
                  </a:lnTo>
                  <a:lnTo>
                    <a:pt x="800" y="616"/>
                  </a:lnTo>
                  <a:close/>
                  <a:moveTo>
                    <a:pt x="1028" y="822"/>
                  </a:moveTo>
                  <a:lnTo>
                    <a:pt x="1028" y="845"/>
                  </a:lnTo>
                  <a:lnTo>
                    <a:pt x="1279" y="1027"/>
                  </a:lnTo>
                  <a:lnTo>
                    <a:pt x="1302" y="1027"/>
                  </a:lnTo>
                  <a:lnTo>
                    <a:pt x="1051" y="822"/>
                  </a:lnTo>
                  <a:close/>
                  <a:moveTo>
                    <a:pt x="1302" y="1027"/>
                  </a:moveTo>
                  <a:lnTo>
                    <a:pt x="1530" y="1233"/>
                  </a:lnTo>
                  <a:lnTo>
                    <a:pt x="1553" y="1233"/>
                  </a:lnTo>
                  <a:lnTo>
                    <a:pt x="1302" y="1027"/>
                  </a:lnTo>
                  <a:close/>
                  <a:moveTo>
                    <a:pt x="1553" y="1233"/>
                  </a:moveTo>
                  <a:lnTo>
                    <a:pt x="1804" y="1438"/>
                  </a:lnTo>
                  <a:lnTo>
                    <a:pt x="2055" y="1644"/>
                  </a:lnTo>
                  <a:lnTo>
                    <a:pt x="2306" y="1849"/>
                  </a:lnTo>
                  <a:lnTo>
                    <a:pt x="2329" y="1849"/>
                  </a:lnTo>
                  <a:lnTo>
                    <a:pt x="2329" y="1826"/>
                  </a:lnTo>
                  <a:lnTo>
                    <a:pt x="2078" y="1644"/>
                  </a:lnTo>
                  <a:lnTo>
                    <a:pt x="2055" y="1621"/>
                  </a:lnTo>
                  <a:lnTo>
                    <a:pt x="1827" y="1438"/>
                  </a:lnTo>
                  <a:lnTo>
                    <a:pt x="1804" y="1415"/>
                  </a:lnTo>
                  <a:lnTo>
                    <a:pt x="1553" y="1233"/>
                  </a:lnTo>
                  <a:close/>
                  <a:moveTo>
                    <a:pt x="2329" y="1849"/>
                  </a:moveTo>
                  <a:lnTo>
                    <a:pt x="2557" y="2054"/>
                  </a:lnTo>
                  <a:lnTo>
                    <a:pt x="2580" y="2054"/>
                  </a:lnTo>
                  <a:lnTo>
                    <a:pt x="2580" y="2032"/>
                  </a:lnTo>
                  <a:lnTo>
                    <a:pt x="2329" y="1849"/>
                  </a:lnTo>
                  <a:close/>
                  <a:moveTo>
                    <a:pt x="2580" y="2054"/>
                  </a:moveTo>
                  <a:lnTo>
                    <a:pt x="2808" y="2260"/>
                  </a:lnTo>
                  <a:lnTo>
                    <a:pt x="2831" y="2260"/>
                  </a:lnTo>
                  <a:lnTo>
                    <a:pt x="2831" y="2237"/>
                  </a:lnTo>
                  <a:lnTo>
                    <a:pt x="2580" y="2054"/>
                  </a:lnTo>
                  <a:close/>
                  <a:moveTo>
                    <a:pt x="3082" y="2442"/>
                  </a:moveTo>
                  <a:lnTo>
                    <a:pt x="3082" y="2465"/>
                  </a:lnTo>
                  <a:lnTo>
                    <a:pt x="3333" y="2648"/>
                  </a:lnTo>
                  <a:lnTo>
                    <a:pt x="3105" y="2442"/>
                  </a:lnTo>
                  <a:close/>
                  <a:moveTo>
                    <a:pt x="3333" y="2648"/>
                  </a:moveTo>
                  <a:lnTo>
                    <a:pt x="3333" y="2671"/>
                  </a:lnTo>
                  <a:lnTo>
                    <a:pt x="3584" y="2853"/>
                  </a:lnTo>
                  <a:lnTo>
                    <a:pt x="3607" y="2876"/>
                  </a:lnTo>
                  <a:lnTo>
                    <a:pt x="3835" y="3059"/>
                  </a:lnTo>
                  <a:lnTo>
                    <a:pt x="3858" y="3081"/>
                  </a:lnTo>
                  <a:lnTo>
                    <a:pt x="4109" y="3264"/>
                  </a:lnTo>
                  <a:lnTo>
                    <a:pt x="4109" y="3264"/>
                  </a:lnTo>
                  <a:lnTo>
                    <a:pt x="3858" y="3059"/>
                  </a:lnTo>
                  <a:lnTo>
                    <a:pt x="3607" y="2853"/>
                  </a:lnTo>
                  <a:lnTo>
                    <a:pt x="3356" y="2648"/>
                  </a:lnTo>
                  <a:close/>
                  <a:moveTo>
                    <a:pt x="4109" y="3264"/>
                  </a:moveTo>
                  <a:lnTo>
                    <a:pt x="4360" y="3470"/>
                  </a:lnTo>
                  <a:lnTo>
                    <a:pt x="4132" y="3264"/>
                  </a:lnTo>
                  <a:close/>
                  <a:moveTo>
                    <a:pt x="4360" y="3470"/>
                  </a:moveTo>
                  <a:lnTo>
                    <a:pt x="4543" y="3606"/>
                  </a:lnTo>
                  <a:lnTo>
                    <a:pt x="4566" y="3606"/>
                  </a:lnTo>
                  <a:lnTo>
                    <a:pt x="4383" y="347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53"/>
            <p:cNvSpPr/>
            <p:nvPr/>
          </p:nvSpPr>
          <p:spPr>
            <a:xfrm>
              <a:off x="14402114" y="1648322"/>
              <a:ext cx="849640" cy="672193"/>
            </a:xfrm>
            <a:custGeom>
              <a:avLst/>
              <a:gdLst/>
              <a:ahLst/>
              <a:cxnLst/>
              <a:rect l="l" t="t" r="r" b="b"/>
              <a:pathLst>
                <a:path w="4041" h="3197" extrusionOk="0">
                  <a:moveTo>
                    <a:pt x="1" y="1"/>
                  </a:moveTo>
                  <a:lnTo>
                    <a:pt x="1" y="24"/>
                  </a:lnTo>
                  <a:lnTo>
                    <a:pt x="252" y="206"/>
                  </a:lnTo>
                  <a:lnTo>
                    <a:pt x="275" y="229"/>
                  </a:lnTo>
                  <a:lnTo>
                    <a:pt x="503" y="412"/>
                  </a:lnTo>
                  <a:lnTo>
                    <a:pt x="526" y="435"/>
                  </a:lnTo>
                  <a:lnTo>
                    <a:pt x="777" y="617"/>
                  </a:lnTo>
                  <a:lnTo>
                    <a:pt x="526" y="412"/>
                  </a:lnTo>
                  <a:lnTo>
                    <a:pt x="275" y="206"/>
                  </a:lnTo>
                  <a:lnTo>
                    <a:pt x="23" y="1"/>
                  </a:lnTo>
                  <a:close/>
                  <a:moveTo>
                    <a:pt x="777" y="617"/>
                  </a:moveTo>
                  <a:lnTo>
                    <a:pt x="1028" y="823"/>
                  </a:lnTo>
                  <a:lnTo>
                    <a:pt x="800" y="617"/>
                  </a:lnTo>
                  <a:close/>
                  <a:moveTo>
                    <a:pt x="1028" y="823"/>
                  </a:moveTo>
                  <a:lnTo>
                    <a:pt x="1279" y="1028"/>
                  </a:lnTo>
                  <a:lnTo>
                    <a:pt x="1302" y="1028"/>
                  </a:lnTo>
                  <a:lnTo>
                    <a:pt x="1302" y="1005"/>
                  </a:lnTo>
                  <a:lnTo>
                    <a:pt x="1051" y="823"/>
                  </a:lnTo>
                  <a:close/>
                  <a:moveTo>
                    <a:pt x="1302" y="1028"/>
                  </a:moveTo>
                  <a:lnTo>
                    <a:pt x="1530" y="1234"/>
                  </a:lnTo>
                  <a:lnTo>
                    <a:pt x="1553" y="1234"/>
                  </a:lnTo>
                  <a:lnTo>
                    <a:pt x="1553" y="1211"/>
                  </a:lnTo>
                  <a:lnTo>
                    <a:pt x="1302" y="1028"/>
                  </a:lnTo>
                  <a:close/>
                  <a:moveTo>
                    <a:pt x="1553" y="1234"/>
                  </a:moveTo>
                  <a:lnTo>
                    <a:pt x="1804" y="1439"/>
                  </a:lnTo>
                  <a:lnTo>
                    <a:pt x="2055" y="1644"/>
                  </a:lnTo>
                  <a:lnTo>
                    <a:pt x="2306" y="1850"/>
                  </a:lnTo>
                  <a:lnTo>
                    <a:pt x="2329" y="1850"/>
                  </a:lnTo>
                  <a:lnTo>
                    <a:pt x="2329" y="1827"/>
                  </a:lnTo>
                  <a:lnTo>
                    <a:pt x="2078" y="1644"/>
                  </a:lnTo>
                  <a:lnTo>
                    <a:pt x="2055" y="1622"/>
                  </a:lnTo>
                  <a:lnTo>
                    <a:pt x="1827" y="1439"/>
                  </a:lnTo>
                  <a:lnTo>
                    <a:pt x="1804" y="1416"/>
                  </a:lnTo>
                  <a:lnTo>
                    <a:pt x="1553" y="1234"/>
                  </a:lnTo>
                  <a:close/>
                  <a:moveTo>
                    <a:pt x="2329" y="1850"/>
                  </a:moveTo>
                  <a:lnTo>
                    <a:pt x="2557" y="2032"/>
                  </a:lnTo>
                  <a:lnTo>
                    <a:pt x="2580" y="2055"/>
                  </a:lnTo>
                  <a:lnTo>
                    <a:pt x="2808" y="2238"/>
                  </a:lnTo>
                  <a:lnTo>
                    <a:pt x="2831" y="2261"/>
                  </a:lnTo>
                  <a:lnTo>
                    <a:pt x="3082" y="2443"/>
                  </a:lnTo>
                  <a:lnTo>
                    <a:pt x="2831" y="2238"/>
                  </a:lnTo>
                  <a:lnTo>
                    <a:pt x="2580" y="2032"/>
                  </a:lnTo>
                  <a:lnTo>
                    <a:pt x="2329" y="1850"/>
                  </a:lnTo>
                  <a:close/>
                  <a:moveTo>
                    <a:pt x="3082" y="2443"/>
                  </a:moveTo>
                  <a:lnTo>
                    <a:pt x="3082" y="2466"/>
                  </a:lnTo>
                  <a:lnTo>
                    <a:pt x="3333" y="2649"/>
                  </a:lnTo>
                  <a:lnTo>
                    <a:pt x="3105" y="2443"/>
                  </a:lnTo>
                  <a:close/>
                  <a:moveTo>
                    <a:pt x="3333" y="2649"/>
                  </a:moveTo>
                  <a:lnTo>
                    <a:pt x="3333" y="2671"/>
                  </a:lnTo>
                  <a:lnTo>
                    <a:pt x="3584" y="2854"/>
                  </a:lnTo>
                  <a:lnTo>
                    <a:pt x="3607" y="2854"/>
                  </a:lnTo>
                  <a:lnTo>
                    <a:pt x="3356" y="2649"/>
                  </a:lnTo>
                  <a:close/>
                  <a:moveTo>
                    <a:pt x="3607" y="2854"/>
                  </a:moveTo>
                  <a:lnTo>
                    <a:pt x="3835" y="3060"/>
                  </a:lnTo>
                  <a:lnTo>
                    <a:pt x="3858" y="3060"/>
                  </a:lnTo>
                  <a:lnTo>
                    <a:pt x="3607" y="2854"/>
                  </a:lnTo>
                  <a:close/>
                  <a:moveTo>
                    <a:pt x="3858" y="3060"/>
                  </a:moveTo>
                  <a:lnTo>
                    <a:pt x="4018" y="3196"/>
                  </a:lnTo>
                  <a:lnTo>
                    <a:pt x="4041" y="3196"/>
                  </a:lnTo>
                  <a:lnTo>
                    <a:pt x="3858" y="306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53"/>
            <p:cNvSpPr/>
            <p:nvPr/>
          </p:nvSpPr>
          <p:spPr>
            <a:xfrm>
              <a:off x="14402114" y="1734738"/>
              <a:ext cx="744092" cy="585777"/>
            </a:xfrm>
            <a:custGeom>
              <a:avLst/>
              <a:gdLst/>
              <a:ahLst/>
              <a:cxnLst/>
              <a:rect l="l" t="t" r="r" b="b"/>
              <a:pathLst>
                <a:path w="3539" h="2786" extrusionOk="0">
                  <a:moveTo>
                    <a:pt x="1" y="1"/>
                  </a:moveTo>
                  <a:lnTo>
                    <a:pt x="1" y="24"/>
                  </a:lnTo>
                  <a:lnTo>
                    <a:pt x="252" y="206"/>
                  </a:lnTo>
                  <a:lnTo>
                    <a:pt x="275" y="206"/>
                  </a:lnTo>
                  <a:lnTo>
                    <a:pt x="23" y="1"/>
                  </a:lnTo>
                  <a:close/>
                  <a:moveTo>
                    <a:pt x="275" y="206"/>
                  </a:moveTo>
                  <a:lnTo>
                    <a:pt x="503" y="412"/>
                  </a:lnTo>
                  <a:lnTo>
                    <a:pt x="526" y="412"/>
                  </a:lnTo>
                  <a:lnTo>
                    <a:pt x="275" y="206"/>
                  </a:lnTo>
                  <a:close/>
                  <a:moveTo>
                    <a:pt x="526" y="412"/>
                  </a:moveTo>
                  <a:lnTo>
                    <a:pt x="777" y="617"/>
                  </a:lnTo>
                  <a:lnTo>
                    <a:pt x="1028" y="823"/>
                  </a:lnTo>
                  <a:lnTo>
                    <a:pt x="1279" y="1028"/>
                  </a:lnTo>
                  <a:lnTo>
                    <a:pt x="1302" y="1028"/>
                  </a:lnTo>
                  <a:lnTo>
                    <a:pt x="1302" y="1005"/>
                  </a:lnTo>
                  <a:lnTo>
                    <a:pt x="1051" y="823"/>
                  </a:lnTo>
                  <a:lnTo>
                    <a:pt x="1028" y="800"/>
                  </a:lnTo>
                  <a:lnTo>
                    <a:pt x="800" y="617"/>
                  </a:lnTo>
                  <a:lnTo>
                    <a:pt x="777" y="594"/>
                  </a:lnTo>
                  <a:lnTo>
                    <a:pt x="526" y="412"/>
                  </a:lnTo>
                  <a:close/>
                  <a:moveTo>
                    <a:pt x="1302" y="1028"/>
                  </a:moveTo>
                  <a:lnTo>
                    <a:pt x="1530" y="1233"/>
                  </a:lnTo>
                  <a:lnTo>
                    <a:pt x="1553" y="1233"/>
                  </a:lnTo>
                  <a:lnTo>
                    <a:pt x="1553" y="1211"/>
                  </a:lnTo>
                  <a:lnTo>
                    <a:pt x="1302" y="1028"/>
                  </a:lnTo>
                  <a:close/>
                  <a:moveTo>
                    <a:pt x="1553" y="1233"/>
                  </a:moveTo>
                  <a:lnTo>
                    <a:pt x="1804" y="1439"/>
                  </a:lnTo>
                  <a:lnTo>
                    <a:pt x="2055" y="1621"/>
                  </a:lnTo>
                  <a:lnTo>
                    <a:pt x="1827" y="1439"/>
                  </a:lnTo>
                  <a:lnTo>
                    <a:pt x="1804" y="1416"/>
                  </a:lnTo>
                  <a:lnTo>
                    <a:pt x="1553" y="1233"/>
                  </a:lnTo>
                  <a:close/>
                  <a:moveTo>
                    <a:pt x="2055" y="1621"/>
                  </a:moveTo>
                  <a:lnTo>
                    <a:pt x="2055" y="1644"/>
                  </a:lnTo>
                  <a:lnTo>
                    <a:pt x="2306" y="1827"/>
                  </a:lnTo>
                  <a:lnTo>
                    <a:pt x="2329" y="1850"/>
                  </a:lnTo>
                  <a:lnTo>
                    <a:pt x="2557" y="2032"/>
                  </a:lnTo>
                  <a:lnTo>
                    <a:pt x="2580" y="2055"/>
                  </a:lnTo>
                  <a:lnTo>
                    <a:pt x="2808" y="2238"/>
                  </a:lnTo>
                  <a:lnTo>
                    <a:pt x="2831" y="2260"/>
                  </a:lnTo>
                  <a:lnTo>
                    <a:pt x="3082" y="2443"/>
                  </a:lnTo>
                  <a:lnTo>
                    <a:pt x="2831" y="2238"/>
                  </a:lnTo>
                  <a:lnTo>
                    <a:pt x="2580" y="2032"/>
                  </a:lnTo>
                  <a:lnTo>
                    <a:pt x="2329" y="1827"/>
                  </a:lnTo>
                  <a:lnTo>
                    <a:pt x="2078" y="1621"/>
                  </a:lnTo>
                  <a:close/>
                  <a:moveTo>
                    <a:pt x="3082" y="2443"/>
                  </a:moveTo>
                  <a:lnTo>
                    <a:pt x="3333" y="2649"/>
                  </a:lnTo>
                  <a:lnTo>
                    <a:pt x="3105" y="2443"/>
                  </a:lnTo>
                  <a:close/>
                  <a:moveTo>
                    <a:pt x="3333" y="2649"/>
                  </a:moveTo>
                  <a:lnTo>
                    <a:pt x="3516" y="2785"/>
                  </a:lnTo>
                  <a:lnTo>
                    <a:pt x="3539" y="2785"/>
                  </a:lnTo>
                  <a:lnTo>
                    <a:pt x="3356" y="264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53"/>
            <p:cNvSpPr/>
            <p:nvPr/>
          </p:nvSpPr>
          <p:spPr>
            <a:xfrm>
              <a:off x="14402114" y="1821154"/>
              <a:ext cx="633709" cy="499362"/>
            </a:xfrm>
            <a:custGeom>
              <a:avLst/>
              <a:gdLst/>
              <a:ahLst/>
              <a:cxnLst/>
              <a:rect l="l" t="t" r="r" b="b"/>
              <a:pathLst>
                <a:path w="3014" h="2375" extrusionOk="0">
                  <a:moveTo>
                    <a:pt x="1" y="1"/>
                  </a:moveTo>
                  <a:lnTo>
                    <a:pt x="252" y="206"/>
                  </a:lnTo>
                  <a:lnTo>
                    <a:pt x="275" y="206"/>
                  </a:lnTo>
                  <a:lnTo>
                    <a:pt x="275" y="183"/>
                  </a:lnTo>
                  <a:lnTo>
                    <a:pt x="23" y="1"/>
                  </a:lnTo>
                  <a:close/>
                  <a:moveTo>
                    <a:pt x="275" y="206"/>
                  </a:moveTo>
                  <a:lnTo>
                    <a:pt x="503" y="412"/>
                  </a:lnTo>
                  <a:lnTo>
                    <a:pt x="526" y="412"/>
                  </a:lnTo>
                  <a:lnTo>
                    <a:pt x="526" y="389"/>
                  </a:lnTo>
                  <a:lnTo>
                    <a:pt x="275" y="206"/>
                  </a:lnTo>
                  <a:close/>
                  <a:moveTo>
                    <a:pt x="526" y="412"/>
                  </a:moveTo>
                  <a:lnTo>
                    <a:pt x="777" y="617"/>
                  </a:lnTo>
                  <a:lnTo>
                    <a:pt x="1028" y="822"/>
                  </a:lnTo>
                  <a:lnTo>
                    <a:pt x="1279" y="1028"/>
                  </a:lnTo>
                  <a:lnTo>
                    <a:pt x="1302" y="1028"/>
                  </a:lnTo>
                  <a:lnTo>
                    <a:pt x="1302" y="1005"/>
                  </a:lnTo>
                  <a:lnTo>
                    <a:pt x="1051" y="822"/>
                  </a:lnTo>
                  <a:lnTo>
                    <a:pt x="1028" y="800"/>
                  </a:lnTo>
                  <a:lnTo>
                    <a:pt x="800" y="617"/>
                  </a:lnTo>
                  <a:lnTo>
                    <a:pt x="777" y="594"/>
                  </a:lnTo>
                  <a:lnTo>
                    <a:pt x="526" y="412"/>
                  </a:lnTo>
                  <a:close/>
                  <a:moveTo>
                    <a:pt x="1302" y="1028"/>
                  </a:moveTo>
                  <a:lnTo>
                    <a:pt x="1530" y="1210"/>
                  </a:lnTo>
                  <a:lnTo>
                    <a:pt x="1553" y="1233"/>
                  </a:lnTo>
                  <a:lnTo>
                    <a:pt x="1804" y="1416"/>
                  </a:lnTo>
                  <a:lnTo>
                    <a:pt x="1553" y="1210"/>
                  </a:lnTo>
                  <a:lnTo>
                    <a:pt x="1302" y="1028"/>
                  </a:lnTo>
                  <a:close/>
                  <a:moveTo>
                    <a:pt x="1804" y="1416"/>
                  </a:moveTo>
                  <a:lnTo>
                    <a:pt x="1804" y="1439"/>
                  </a:lnTo>
                  <a:lnTo>
                    <a:pt x="2055" y="1621"/>
                  </a:lnTo>
                  <a:lnTo>
                    <a:pt x="1827" y="1416"/>
                  </a:lnTo>
                  <a:close/>
                  <a:moveTo>
                    <a:pt x="2055" y="1621"/>
                  </a:moveTo>
                  <a:lnTo>
                    <a:pt x="2055" y="1644"/>
                  </a:lnTo>
                  <a:lnTo>
                    <a:pt x="2306" y="1827"/>
                  </a:lnTo>
                  <a:lnTo>
                    <a:pt x="2329" y="1849"/>
                  </a:lnTo>
                  <a:lnTo>
                    <a:pt x="2557" y="2032"/>
                  </a:lnTo>
                  <a:lnTo>
                    <a:pt x="2580" y="2032"/>
                  </a:lnTo>
                  <a:lnTo>
                    <a:pt x="2329" y="1827"/>
                  </a:lnTo>
                  <a:lnTo>
                    <a:pt x="2078" y="1621"/>
                  </a:lnTo>
                  <a:close/>
                  <a:moveTo>
                    <a:pt x="2580" y="2032"/>
                  </a:moveTo>
                  <a:lnTo>
                    <a:pt x="2808" y="2238"/>
                  </a:lnTo>
                  <a:lnTo>
                    <a:pt x="2831" y="2238"/>
                  </a:lnTo>
                  <a:lnTo>
                    <a:pt x="2580" y="2032"/>
                  </a:lnTo>
                  <a:close/>
                  <a:moveTo>
                    <a:pt x="2831" y="2238"/>
                  </a:moveTo>
                  <a:lnTo>
                    <a:pt x="2991" y="2374"/>
                  </a:lnTo>
                  <a:lnTo>
                    <a:pt x="3014" y="2374"/>
                  </a:lnTo>
                  <a:lnTo>
                    <a:pt x="2831" y="223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53"/>
            <p:cNvSpPr/>
            <p:nvPr/>
          </p:nvSpPr>
          <p:spPr>
            <a:xfrm>
              <a:off x="14402114" y="1902733"/>
              <a:ext cx="528161" cy="417782"/>
            </a:xfrm>
            <a:custGeom>
              <a:avLst/>
              <a:gdLst/>
              <a:ahLst/>
              <a:cxnLst/>
              <a:rect l="l" t="t" r="r" b="b"/>
              <a:pathLst>
                <a:path w="2512" h="1987" extrusionOk="0">
                  <a:moveTo>
                    <a:pt x="1" y="1"/>
                  </a:moveTo>
                  <a:lnTo>
                    <a:pt x="1" y="24"/>
                  </a:lnTo>
                  <a:lnTo>
                    <a:pt x="252" y="229"/>
                  </a:lnTo>
                  <a:lnTo>
                    <a:pt x="275" y="229"/>
                  </a:lnTo>
                  <a:lnTo>
                    <a:pt x="275" y="206"/>
                  </a:lnTo>
                  <a:lnTo>
                    <a:pt x="23" y="24"/>
                  </a:lnTo>
                  <a:lnTo>
                    <a:pt x="1" y="1"/>
                  </a:lnTo>
                  <a:close/>
                  <a:moveTo>
                    <a:pt x="275" y="229"/>
                  </a:moveTo>
                  <a:lnTo>
                    <a:pt x="503" y="434"/>
                  </a:lnTo>
                  <a:lnTo>
                    <a:pt x="526" y="434"/>
                  </a:lnTo>
                  <a:lnTo>
                    <a:pt x="526" y="412"/>
                  </a:lnTo>
                  <a:lnTo>
                    <a:pt x="275" y="229"/>
                  </a:lnTo>
                  <a:close/>
                  <a:moveTo>
                    <a:pt x="526" y="434"/>
                  </a:moveTo>
                  <a:lnTo>
                    <a:pt x="777" y="640"/>
                  </a:lnTo>
                  <a:lnTo>
                    <a:pt x="1028" y="822"/>
                  </a:lnTo>
                  <a:lnTo>
                    <a:pt x="800" y="640"/>
                  </a:lnTo>
                  <a:lnTo>
                    <a:pt x="777" y="617"/>
                  </a:lnTo>
                  <a:lnTo>
                    <a:pt x="526" y="434"/>
                  </a:lnTo>
                  <a:close/>
                  <a:moveTo>
                    <a:pt x="1028" y="822"/>
                  </a:moveTo>
                  <a:lnTo>
                    <a:pt x="1028" y="845"/>
                  </a:lnTo>
                  <a:lnTo>
                    <a:pt x="1279" y="1028"/>
                  </a:lnTo>
                  <a:lnTo>
                    <a:pt x="1302" y="1051"/>
                  </a:lnTo>
                  <a:lnTo>
                    <a:pt x="1530" y="1233"/>
                  </a:lnTo>
                  <a:lnTo>
                    <a:pt x="1553" y="1256"/>
                  </a:lnTo>
                  <a:lnTo>
                    <a:pt x="1804" y="1439"/>
                  </a:lnTo>
                  <a:lnTo>
                    <a:pt x="1553" y="1233"/>
                  </a:lnTo>
                  <a:lnTo>
                    <a:pt x="1302" y="1028"/>
                  </a:lnTo>
                  <a:lnTo>
                    <a:pt x="1051" y="822"/>
                  </a:lnTo>
                  <a:close/>
                  <a:moveTo>
                    <a:pt x="1804" y="1439"/>
                  </a:moveTo>
                  <a:lnTo>
                    <a:pt x="1804" y="1461"/>
                  </a:lnTo>
                  <a:lnTo>
                    <a:pt x="2055" y="1644"/>
                  </a:lnTo>
                  <a:lnTo>
                    <a:pt x="1827" y="1439"/>
                  </a:lnTo>
                  <a:close/>
                  <a:moveTo>
                    <a:pt x="2055" y="1644"/>
                  </a:moveTo>
                  <a:lnTo>
                    <a:pt x="2306" y="1850"/>
                  </a:lnTo>
                  <a:lnTo>
                    <a:pt x="2329" y="1850"/>
                  </a:lnTo>
                  <a:lnTo>
                    <a:pt x="2078" y="1644"/>
                  </a:lnTo>
                  <a:close/>
                  <a:moveTo>
                    <a:pt x="2329" y="1850"/>
                  </a:moveTo>
                  <a:lnTo>
                    <a:pt x="2489" y="1986"/>
                  </a:lnTo>
                  <a:lnTo>
                    <a:pt x="2511" y="1986"/>
                  </a:lnTo>
                  <a:lnTo>
                    <a:pt x="2329" y="18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53"/>
            <p:cNvSpPr/>
            <p:nvPr/>
          </p:nvSpPr>
          <p:spPr>
            <a:xfrm>
              <a:off x="14402114" y="1989149"/>
              <a:ext cx="422613" cy="331366"/>
            </a:xfrm>
            <a:custGeom>
              <a:avLst/>
              <a:gdLst/>
              <a:ahLst/>
              <a:cxnLst/>
              <a:rect l="l" t="t" r="r" b="b"/>
              <a:pathLst>
                <a:path w="2010" h="1576" extrusionOk="0">
                  <a:moveTo>
                    <a:pt x="1" y="1"/>
                  </a:moveTo>
                  <a:lnTo>
                    <a:pt x="1" y="23"/>
                  </a:lnTo>
                  <a:lnTo>
                    <a:pt x="252" y="229"/>
                  </a:lnTo>
                  <a:lnTo>
                    <a:pt x="275" y="229"/>
                  </a:lnTo>
                  <a:lnTo>
                    <a:pt x="275" y="206"/>
                  </a:lnTo>
                  <a:lnTo>
                    <a:pt x="23" y="23"/>
                  </a:lnTo>
                  <a:lnTo>
                    <a:pt x="1" y="1"/>
                  </a:lnTo>
                  <a:close/>
                  <a:moveTo>
                    <a:pt x="275" y="229"/>
                  </a:moveTo>
                  <a:lnTo>
                    <a:pt x="503" y="411"/>
                  </a:lnTo>
                  <a:lnTo>
                    <a:pt x="526" y="434"/>
                  </a:lnTo>
                  <a:lnTo>
                    <a:pt x="777" y="617"/>
                  </a:lnTo>
                  <a:lnTo>
                    <a:pt x="777" y="617"/>
                  </a:lnTo>
                  <a:lnTo>
                    <a:pt x="526" y="411"/>
                  </a:lnTo>
                  <a:lnTo>
                    <a:pt x="275" y="229"/>
                  </a:lnTo>
                  <a:close/>
                  <a:moveTo>
                    <a:pt x="777" y="617"/>
                  </a:moveTo>
                  <a:lnTo>
                    <a:pt x="777" y="640"/>
                  </a:lnTo>
                  <a:lnTo>
                    <a:pt x="1028" y="822"/>
                  </a:lnTo>
                  <a:lnTo>
                    <a:pt x="800" y="617"/>
                  </a:lnTo>
                  <a:close/>
                  <a:moveTo>
                    <a:pt x="1028" y="822"/>
                  </a:moveTo>
                  <a:lnTo>
                    <a:pt x="1028" y="845"/>
                  </a:lnTo>
                  <a:lnTo>
                    <a:pt x="1279" y="1028"/>
                  </a:lnTo>
                  <a:lnTo>
                    <a:pt x="1302" y="1050"/>
                  </a:lnTo>
                  <a:lnTo>
                    <a:pt x="1530" y="1233"/>
                  </a:lnTo>
                  <a:lnTo>
                    <a:pt x="1553" y="1233"/>
                  </a:lnTo>
                  <a:lnTo>
                    <a:pt x="1302" y="1028"/>
                  </a:lnTo>
                  <a:lnTo>
                    <a:pt x="1051" y="822"/>
                  </a:lnTo>
                  <a:close/>
                  <a:moveTo>
                    <a:pt x="1804" y="1439"/>
                  </a:moveTo>
                  <a:lnTo>
                    <a:pt x="1986" y="1575"/>
                  </a:lnTo>
                  <a:lnTo>
                    <a:pt x="2009" y="1575"/>
                  </a:lnTo>
                  <a:lnTo>
                    <a:pt x="1827" y="143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53"/>
            <p:cNvSpPr/>
            <p:nvPr/>
          </p:nvSpPr>
          <p:spPr>
            <a:xfrm>
              <a:off x="14402114" y="2075565"/>
              <a:ext cx="312229" cy="244950"/>
            </a:xfrm>
            <a:custGeom>
              <a:avLst/>
              <a:gdLst/>
              <a:ahLst/>
              <a:cxnLst/>
              <a:rect l="l" t="t" r="r" b="b"/>
              <a:pathLst>
                <a:path w="1485" h="1165" extrusionOk="0">
                  <a:moveTo>
                    <a:pt x="1" y="0"/>
                  </a:moveTo>
                  <a:lnTo>
                    <a:pt x="1" y="23"/>
                  </a:lnTo>
                  <a:lnTo>
                    <a:pt x="252" y="206"/>
                  </a:lnTo>
                  <a:lnTo>
                    <a:pt x="275" y="229"/>
                  </a:lnTo>
                  <a:lnTo>
                    <a:pt x="503" y="411"/>
                  </a:lnTo>
                  <a:lnTo>
                    <a:pt x="526" y="434"/>
                  </a:lnTo>
                  <a:lnTo>
                    <a:pt x="777" y="617"/>
                  </a:lnTo>
                  <a:lnTo>
                    <a:pt x="526" y="411"/>
                  </a:lnTo>
                  <a:lnTo>
                    <a:pt x="275" y="206"/>
                  </a:lnTo>
                  <a:lnTo>
                    <a:pt x="23" y="0"/>
                  </a:lnTo>
                  <a:close/>
                  <a:moveTo>
                    <a:pt x="777" y="617"/>
                  </a:moveTo>
                  <a:lnTo>
                    <a:pt x="777" y="639"/>
                  </a:lnTo>
                  <a:lnTo>
                    <a:pt x="1028" y="822"/>
                  </a:lnTo>
                  <a:lnTo>
                    <a:pt x="800" y="617"/>
                  </a:lnTo>
                  <a:close/>
                  <a:moveTo>
                    <a:pt x="1028" y="822"/>
                  </a:moveTo>
                  <a:lnTo>
                    <a:pt x="1279" y="1028"/>
                  </a:lnTo>
                  <a:lnTo>
                    <a:pt x="1302" y="1028"/>
                  </a:lnTo>
                  <a:lnTo>
                    <a:pt x="1051" y="822"/>
                  </a:lnTo>
                  <a:close/>
                  <a:moveTo>
                    <a:pt x="1302" y="1028"/>
                  </a:moveTo>
                  <a:lnTo>
                    <a:pt x="1461" y="1164"/>
                  </a:lnTo>
                  <a:lnTo>
                    <a:pt x="1484" y="1164"/>
                  </a:lnTo>
                  <a:lnTo>
                    <a:pt x="1302" y="102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53"/>
            <p:cNvSpPr/>
            <p:nvPr/>
          </p:nvSpPr>
          <p:spPr>
            <a:xfrm>
              <a:off x="14402114" y="2161981"/>
              <a:ext cx="206681" cy="158534"/>
            </a:xfrm>
            <a:custGeom>
              <a:avLst/>
              <a:gdLst/>
              <a:ahLst/>
              <a:cxnLst/>
              <a:rect l="l" t="t" r="r" b="b"/>
              <a:pathLst>
                <a:path w="983" h="754" extrusionOk="0">
                  <a:moveTo>
                    <a:pt x="1" y="0"/>
                  </a:moveTo>
                  <a:lnTo>
                    <a:pt x="1" y="23"/>
                  </a:lnTo>
                  <a:lnTo>
                    <a:pt x="252" y="206"/>
                  </a:lnTo>
                  <a:lnTo>
                    <a:pt x="275" y="228"/>
                  </a:lnTo>
                  <a:lnTo>
                    <a:pt x="503" y="411"/>
                  </a:lnTo>
                  <a:lnTo>
                    <a:pt x="526" y="411"/>
                  </a:lnTo>
                  <a:lnTo>
                    <a:pt x="275" y="206"/>
                  </a:lnTo>
                  <a:lnTo>
                    <a:pt x="23" y="0"/>
                  </a:lnTo>
                  <a:close/>
                  <a:moveTo>
                    <a:pt x="777" y="617"/>
                  </a:moveTo>
                  <a:lnTo>
                    <a:pt x="959" y="753"/>
                  </a:lnTo>
                  <a:lnTo>
                    <a:pt x="982" y="753"/>
                  </a:lnTo>
                  <a:lnTo>
                    <a:pt x="800" y="61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53"/>
            <p:cNvSpPr/>
            <p:nvPr/>
          </p:nvSpPr>
          <p:spPr>
            <a:xfrm>
              <a:off x="14402114" y="2248397"/>
              <a:ext cx="96297" cy="72118"/>
            </a:xfrm>
            <a:custGeom>
              <a:avLst/>
              <a:gdLst/>
              <a:ahLst/>
              <a:cxnLst/>
              <a:rect l="l" t="t" r="r" b="b"/>
              <a:pathLst>
                <a:path w="458" h="343" extrusionOk="0">
                  <a:moveTo>
                    <a:pt x="1" y="0"/>
                  </a:moveTo>
                  <a:lnTo>
                    <a:pt x="252" y="206"/>
                  </a:lnTo>
                  <a:lnTo>
                    <a:pt x="275" y="206"/>
                  </a:lnTo>
                  <a:lnTo>
                    <a:pt x="23" y="0"/>
                  </a:lnTo>
                  <a:close/>
                  <a:moveTo>
                    <a:pt x="275" y="206"/>
                  </a:moveTo>
                  <a:lnTo>
                    <a:pt x="434" y="342"/>
                  </a:lnTo>
                  <a:lnTo>
                    <a:pt x="457" y="342"/>
                  </a:lnTo>
                  <a:lnTo>
                    <a:pt x="275"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1" name="Google Shape;2941;p53"/>
          <p:cNvSpPr txBox="1">
            <a:spLocks noGrp="1"/>
          </p:cNvSpPr>
          <p:nvPr>
            <p:ph type="title"/>
          </p:nvPr>
        </p:nvSpPr>
        <p:spPr>
          <a:xfrm>
            <a:off x="353596" y="287431"/>
            <a:ext cx="8454737" cy="792675"/>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US" sz="5000" dirty="0"/>
              <a:t>Conclusion</a:t>
            </a:r>
          </a:p>
        </p:txBody>
      </p:sp>
      <p:sp>
        <p:nvSpPr>
          <p:cNvPr id="3074" name="Google Shape;3074;p53"/>
          <p:cNvSpPr/>
          <p:nvPr/>
        </p:nvSpPr>
        <p:spPr>
          <a:xfrm>
            <a:off x="-512998" y="1223102"/>
            <a:ext cx="1376349" cy="394993"/>
          </a:xfrm>
          <a:custGeom>
            <a:avLst/>
            <a:gdLst/>
            <a:ahLst/>
            <a:cxnLst/>
            <a:rect l="l" t="t" r="r" b="b"/>
            <a:pathLst>
              <a:path w="7638" h="2192" extrusionOk="0">
                <a:moveTo>
                  <a:pt x="2798" y="0"/>
                </a:moveTo>
                <a:cubicBezTo>
                  <a:pt x="2358" y="0"/>
                  <a:pt x="1983" y="276"/>
                  <a:pt x="1836" y="665"/>
                </a:cubicBezTo>
                <a:cubicBezTo>
                  <a:pt x="1743" y="638"/>
                  <a:pt x="1645" y="623"/>
                  <a:pt x="1544" y="623"/>
                </a:cubicBezTo>
                <a:cubicBezTo>
                  <a:pt x="1081" y="623"/>
                  <a:pt x="688" y="932"/>
                  <a:pt x="561" y="1354"/>
                </a:cubicBezTo>
                <a:lnTo>
                  <a:pt x="309" y="1354"/>
                </a:lnTo>
                <a:cubicBezTo>
                  <a:pt x="139" y="1354"/>
                  <a:pt x="1" y="1493"/>
                  <a:pt x="1" y="1661"/>
                </a:cubicBezTo>
                <a:cubicBezTo>
                  <a:pt x="1" y="1831"/>
                  <a:pt x="140" y="1969"/>
                  <a:pt x="309" y="1969"/>
                </a:cubicBezTo>
                <a:lnTo>
                  <a:pt x="942" y="1969"/>
                </a:lnTo>
                <a:cubicBezTo>
                  <a:pt x="1192" y="1969"/>
                  <a:pt x="1435" y="2036"/>
                  <a:pt x="1656" y="2155"/>
                </a:cubicBezTo>
                <a:cubicBezTo>
                  <a:pt x="1699" y="2178"/>
                  <a:pt x="1750" y="2192"/>
                  <a:pt x="1801" y="2192"/>
                </a:cubicBezTo>
                <a:lnTo>
                  <a:pt x="7329" y="2192"/>
                </a:lnTo>
                <a:cubicBezTo>
                  <a:pt x="7499" y="2192"/>
                  <a:pt x="7637" y="2053"/>
                  <a:pt x="7637" y="1884"/>
                </a:cubicBezTo>
                <a:cubicBezTo>
                  <a:pt x="7637" y="1715"/>
                  <a:pt x="7499" y="1577"/>
                  <a:pt x="7329" y="1577"/>
                </a:cubicBezTo>
                <a:lnTo>
                  <a:pt x="6981" y="1577"/>
                </a:lnTo>
                <a:cubicBezTo>
                  <a:pt x="6691" y="1577"/>
                  <a:pt x="6419" y="1434"/>
                  <a:pt x="6257" y="1192"/>
                </a:cubicBezTo>
                <a:cubicBezTo>
                  <a:pt x="6049" y="881"/>
                  <a:pt x="5731" y="610"/>
                  <a:pt x="5332" y="434"/>
                </a:cubicBezTo>
                <a:cubicBezTo>
                  <a:pt x="5036" y="303"/>
                  <a:pt x="4731" y="241"/>
                  <a:pt x="4442" y="241"/>
                </a:cubicBezTo>
                <a:cubicBezTo>
                  <a:pt x="4147" y="241"/>
                  <a:pt x="3868" y="306"/>
                  <a:pt x="3633" y="429"/>
                </a:cubicBezTo>
                <a:cubicBezTo>
                  <a:pt x="3446" y="168"/>
                  <a:pt x="3142" y="0"/>
                  <a:pt x="2798"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5" name="Google Shape;3075;p53"/>
          <p:cNvGrpSpPr/>
          <p:nvPr/>
        </p:nvGrpSpPr>
        <p:grpSpPr>
          <a:xfrm>
            <a:off x="398520" y="4310515"/>
            <a:ext cx="872030" cy="631781"/>
            <a:chOff x="240832" y="4288480"/>
            <a:chExt cx="1014106" cy="734800"/>
          </a:xfrm>
        </p:grpSpPr>
        <p:sp>
          <p:nvSpPr>
            <p:cNvPr id="3076" name="Google Shape;3076;p53"/>
            <p:cNvSpPr/>
            <p:nvPr/>
          </p:nvSpPr>
          <p:spPr>
            <a:xfrm>
              <a:off x="571838" y="4948575"/>
              <a:ext cx="683100" cy="74700"/>
            </a:xfrm>
            <a:prstGeom prst="ellipse">
              <a:avLst/>
            </a:pr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7" name="Google Shape;3077;p53"/>
            <p:cNvGrpSpPr/>
            <p:nvPr/>
          </p:nvGrpSpPr>
          <p:grpSpPr>
            <a:xfrm>
              <a:off x="240832" y="4288480"/>
              <a:ext cx="740374" cy="734800"/>
              <a:chOff x="4169325" y="1623350"/>
              <a:chExt cx="86075" cy="85425"/>
            </a:xfrm>
          </p:grpSpPr>
          <p:sp>
            <p:nvSpPr>
              <p:cNvPr id="3078" name="Google Shape;3078;p53"/>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3"/>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3"/>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3"/>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3"/>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3"/>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3"/>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 name="TextBox 2">
            <a:extLst>
              <a:ext uri="{FF2B5EF4-FFF2-40B4-BE49-F238E27FC236}">
                <a16:creationId xmlns:a16="http://schemas.microsoft.com/office/drawing/2014/main" id="{53661A1B-D1CE-72D0-9014-EF9162AC59AE}"/>
              </a:ext>
            </a:extLst>
          </p:cNvPr>
          <p:cNvSpPr txBox="1"/>
          <p:nvPr/>
        </p:nvSpPr>
        <p:spPr>
          <a:xfrm>
            <a:off x="353597" y="1157314"/>
            <a:ext cx="8454737" cy="1815882"/>
          </a:xfrm>
          <a:prstGeom prst="rect">
            <a:avLst/>
          </a:prstGeom>
          <a:noFill/>
        </p:spPr>
        <p:txBody>
          <a:bodyPr wrap="square">
            <a:spAutoFit/>
          </a:bodyPr>
          <a:lstStyle/>
          <a:p>
            <a:pPr algn="just"/>
            <a:r>
              <a:rPr lang="en-US" sz="1600" dirty="0">
                <a:latin typeface="Open Sans Medium" panose="020B0604020202020204" charset="0"/>
                <a:ea typeface="Open Sans Medium" panose="020B0604020202020204" charset="0"/>
                <a:cs typeface="Open Sans Medium" panose="020B0604020202020204" charset="0"/>
              </a:rPr>
              <a:t>The Winter 2025 Glasgow Conference intends to use sports as a catalyst for achieving equity and inclusion in women’s football. This event works toward sustained impact in Scotland and additional regions through its initiatives of partnership development combined with higher representation combined with policy advocacy efforts. Our collaborative efforts will develop an inclusive athletic environment for women in sports. Join us in supporting this important initiative and become a catalyst for change in women’s football.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53">
          <a:extLst>
            <a:ext uri="{FF2B5EF4-FFF2-40B4-BE49-F238E27FC236}">
              <a16:creationId xmlns:a16="http://schemas.microsoft.com/office/drawing/2014/main" id="{EEB87EFA-5D7F-CE65-586C-A370DD884E24}"/>
            </a:ext>
          </a:extLst>
        </p:cNvPr>
        <p:cNvGrpSpPr/>
        <p:nvPr/>
      </p:nvGrpSpPr>
      <p:grpSpPr>
        <a:xfrm>
          <a:off x="0" y="0"/>
          <a:ext cx="0" cy="0"/>
          <a:chOff x="0" y="0"/>
          <a:chExt cx="0" cy="0"/>
        </a:xfrm>
      </p:grpSpPr>
      <p:sp>
        <p:nvSpPr>
          <p:cNvPr id="1554" name="Google Shape;1554;p53">
            <a:extLst>
              <a:ext uri="{FF2B5EF4-FFF2-40B4-BE49-F238E27FC236}">
                <a16:creationId xmlns:a16="http://schemas.microsoft.com/office/drawing/2014/main" id="{AF0EC5BE-1CC5-DB5C-B077-D95B6B2D54F3}"/>
              </a:ext>
            </a:extLst>
          </p:cNvPr>
          <p:cNvSpPr/>
          <p:nvPr/>
        </p:nvSpPr>
        <p:spPr>
          <a:xfrm>
            <a:off x="-19650" y="3710788"/>
            <a:ext cx="9183291" cy="202762"/>
          </a:xfrm>
          <a:custGeom>
            <a:avLst/>
            <a:gdLst/>
            <a:ahLst/>
            <a:cxnLst/>
            <a:rect l="l" t="t" r="r" b="b"/>
            <a:pathLst>
              <a:path w="80437" h="1439" extrusionOk="0">
                <a:moveTo>
                  <a:pt x="0" y="1"/>
                </a:moveTo>
                <a:lnTo>
                  <a:pt x="80436" y="1"/>
                </a:lnTo>
                <a:lnTo>
                  <a:pt x="80436" y="1439"/>
                </a:lnTo>
                <a:lnTo>
                  <a:pt x="0" y="1439"/>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53">
            <a:extLst>
              <a:ext uri="{FF2B5EF4-FFF2-40B4-BE49-F238E27FC236}">
                <a16:creationId xmlns:a16="http://schemas.microsoft.com/office/drawing/2014/main" id="{5FA88225-6B82-DA5F-5E02-C1F7B3DFE55F}"/>
              </a:ext>
            </a:extLst>
          </p:cNvPr>
          <p:cNvSpPr/>
          <p:nvPr/>
        </p:nvSpPr>
        <p:spPr>
          <a:xfrm>
            <a:off x="-39250" y="3771400"/>
            <a:ext cx="9222504" cy="1744798"/>
          </a:xfrm>
          <a:custGeom>
            <a:avLst/>
            <a:gdLst/>
            <a:ahLst/>
            <a:cxnLst/>
            <a:rect l="l" t="t" r="r" b="b"/>
            <a:pathLst>
              <a:path w="80437" h="1439" extrusionOk="0">
                <a:moveTo>
                  <a:pt x="0" y="1"/>
                </a:moveTo>
                <a:lnTo>
                  <a:pt x="80436" y="1"/>
                </a:lnTo>
                <a:lnTo>
                  <a:pt x="80436" y="1439"/>
                </a:lnTo>
                <a:lnTo>
                  <a:pt x="0" y="1439"/>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53">
            <a:extLst>
              <a:ext uri="{FF2B5EF4-FFF2-40B4-BE49-F238E27FC236}">
                <a16:creationId xmlns:a16="http://schemas.microsoft.com/office/drawing/2014/main" id="{C3A85DF5-BC7D-85F1-F172-55C9552A571D}"/>
              </a:ext>
            </a:extLst>
          </p:cNvPr>
          <p:cNvSpPr/>
          <p:nvPr/>
        </p:nvSpPr>
        <p:spPr>
          <a:xfrm>
            <a:off x="-1220314" y="4425277"/>
            <a:ext cx="11005430" cy="916364"/>
          </a:xfrm>
          <a:custGeom>
            <a:avLst/>
            <a:gdLst/>
            <a:ahLst/>
            <a:cxnLst/>
            <a:rect l="l" t="t" r="r" b="b"/>
            <a:pathLst>
              <a:path w="123942" h="10320" extrusionOk="0">
                <a:moveTo>
                  <a:pt x="65400" y="0"/>
                </a:moveTo>
                <a:cubicBezTo>
                  <a:pt x="64704" y="0"/>
                  <a:pt x="64005" y="3"/>
                  <a:pt x="63302" y="8"/>
                </a:cubicBezTo>
                <a:cubicBezTo>
                  <a:pt x="30293" y="73"/>
                  <a:pt x="2760" y="6510"/>
                  <a:pt x="631" y="9138"/>
                </a:cubicBezTo>
                <a:cubicBezTo>
                  <a:pt x="1" y="10003"/>
                  <a:pt x="2082" y="10319"/>
                  <a:pt x="6473" y="10319"/>
                </a:cubicBezTo>
                <a:cubicBezTo>
                  <a:pt x="8973" y="10319"/>
                  <a:pt x="12221" y="10217"/>
                  <a:pt x="16144" y="10055"/>
                </a:cubicBezTo>
                <a:cubicBezTo>
                  <a:pt x="26902" y="9615"/>
                  <a:pt x="42788" y="8723"/>
                  <a:pt x="60838" y="8473"/>
                </a:cubicBezTo>
                <a:cubicBezTo>
                  <a:pt x="65870" y="8382"/>
                  <a:pt x="70767" y="8347"/>
                  <a:pt x="75458" y="8347"/>
                </a:cubicBezTo>
                <a:cubicBezTo>
                  <a:pt x="87584" y="8347"/>
                  <a:pt x="98331" y="8583"/>
                  <a:pt x="106450" y="8710"/>
                </a:cubicBezTo>
                <a:cubicBezTo>
                  <a:pt x="109444" y="8757"/>
                  <a:pt x="112086" y="8789"/>
                  <a:pt x="114344" y="8789"/>
                </a:cubicBezTo>
                <a:cubicBezTo>
                  <a:pt x="120629" y="8789"/>
                  <a:pt x="123942" y="8542"/>
                  <a:pt x="123624" y="7682"/>
                </a:cubicBezTo>
                <a:cubicBezTo>
                  <a:pt x="122567" y="5540"/>
                  <a:pt x="97374" y="0"/>
                  <a:pt x="65400" y="0"/>
                </a:cubicBezTo>
                <a:close/>
              </a:path>
            </a:pathLst>
          </a:custGeom>
          <a:solidFill>
            <a:srgbClr val="FAF1E7">
              <a:alpha val="2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53">
            <a:extLst>
              <a:ext uri="{FF2B5EF4-FFF2-40B4-BE49-F238E27FC236}">
                <a16:creationId xmlns:a16="http://schemas.microsoft.com/office/drawing/2014/main" id="{F0EC45D6-96ED-7100-7BBF-8A559C254CE2}"/>
              </a:ext>
            </a:extLst>
          </p:cNvPr>
          <p:cNvSpPr/>
          <p:nvPr/>
        </p:nvSpPr>
        <p:spPr>
          <a:xfrm rot="2856040">
            <a:off x="5476151" y="1280537"/>
            <a:ext cx="688230" cy="493139"/>
          </a:xfrm>
          <a:custGeom>
            <a:avLst/>
            <a:gdLst/>
            <a:ahLst/>
            <a:cxnLst/>
            <a:rect l="l" t="t" r="r" b="b"/>
            <a:pathLst>
              <a:path w="1965" h="1408" extrusionOk="0">
                <a:moveTo>
                  <a:pt x="768" y="0"/>
                </a:moveTo>
                <a:cubicBezTo>
                  <a:pt x="637" y="0"/>
                  <a:pt x="538" y="29"/>
                  <a:pt x="538" y="29"/>
                </a:cubicBezTo>
                <a:lnTo>
                  <a:pt x="0" y="1406"/>
                </a:lnTo>
                <a:lnTo>
                  <a:pt x="0" y="1407"/>
                </a:lnTo>
                <a:lnTo>
                  <a:pt x="47" y="1407"/>
                </a:lnTo>
                <a:lnTo>
                  <a:pt x="400" y="509"/>
                </a:lnTo>
                <a:cubicBezTo>
                  <a:pt x="400" y="509"/>
                  <a:pt x="485" y="448"/>
                  <a:pt x="598" y="448"/>
                </a:cubicBezTo>
                <a:cubicBezTo>
                  <a:pt x="693" y="448"/>
                  <a:pt x="809" y="491"/>
                  <a:pt x="912" y="647"/>
                </a:cubicBezTo>
                <a:cubicBezTo>
                  <a:pt x="1137" y="989"/>
                  <a:pt x="1677" y="1038"/>
                  <a:pt x="1677" y="1038"/>
                </a:cubicBezTo>
                <a:lnTo>
                  <a:pt x="1964" y="412"/>
                </a:lnTo>
                <a:lnTo>
                  <a:pt x="1964" y="412"/>
                </a:lnTo>
                <a:cubicBezTo>
                  <a:pt x="1964" y="412"/>
                  <a:pt x="1836" y="475"/>
                  <a:pt x="1681" y="475"/>
                </a:cubicBezTo>
                <a:cubicBezTo>
                  <a:pt x="1548" y="475"/>
                  <a:pt x="1394" y="428"/>
                  <a:pt x="1285" y="256"/>
                </a:cubicBezTo>
                <a:cubicBezTo>
                  <a:pt x="1153" y="46"/>
                  <a:pt x="935" y="0"/>
                  <a:pt x="7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53">
            <a:extLst>
              <a:ext uri="{FF2B5EF4-FFF2-40B4-BE49-F238E27FC236}">
                <a16:creationId xmlns:a16="http://schemas.microsoft.com/office/drawing/2014/main" id="{8FBDAFE6-4E00-DDC0-B41E-242BF153380A}"/>
              </a:ext>
            </a:extLst>
          </p:cNvPr>
          <p:cNvSpPr/>
          <p:nvPr/>
        </p:nvSpPr>
        <p:spPr>
          <a:xfrm>
            <a:off x="353597" y="4615045"/>
            <a:ext cx="197176" cy="370994"/>
          </a:xfrm>
          <a:custGeom>
            <a:avLst/>
            <a:gdLst/>
            <a:ahLst/>
            <a:cxnLst/>
            <a:rect l="l" t="t" r="r" b="b"/>
            <a:pathLst>
              <a:path w="4364" h="8211" extrusionOk="0">
                <a:moveTo>
                  <a:pt x="2043" y="0"/>
                </a:moveTo>
                <a:cubicBezTo>
                  <a:pt x="2043" y="0"/>
                  <a:pt x="1981" y="3476"/>
                  <a:pt x="0" y="3476"/>
                </a:cubicBezTo>
                <a:cubicBezTo>
                  <a:pt x="0" y="3476"/>
                  <a:pt x="1938" y="3715"/>
                  <a:pt x="2223" y="8210"/>
                </a:cubicBezTo>
                <a:cubicBezTo>
                  <a:pt x="2223" y="8210"/>
                  <a:pt x="2529" y="3620"/>
                  <a:pt x="4361" y="3381"/>
                </a:cubicBezTo>
                <a:cubicBezTo>
                  <a:pt x="4363" y="3381"/>
                  <a:pt x="2181" y="3150"/>
                  <a:pt x="2043" y="0"/>
                </a:cubicBezTo>
                <a:close/>
              </a:path>
            </a:pathLst>
          </a:custGeom>
          <a:solidFill>
            <a:srgbClr val="E76A28">
              <a:alpha val="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53">
            <a:extLst>
              <a:ext uri="{FF2B5EF4-FFF2-40B4-BE49-F238E27FC236}">
                <a16:creationId xmlns:a16="http://schemas.microsoft.com/office/drawing/2014/main" id="{8124BB5F-20E0-064D-D1B4-F3B7613E4D37}"/>
              </a:ext>
            </a:extLst>
          </p:cNvPr>
          <p:cNvSpPr/>
          <p:nvPr/>
        </p:nvSpPr>
        <p:spPr>
          <a:xfrm>
            <a:off x="-59100" y="3837344"/>
            <a:ext cx="9262200" cy="48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0" name="Google Shape;1560;p53">
            <a:extLst>
              <a:ext uri="{FF2B5EF4-FFF2-40B4-BE49-F238E27FC236}">
                <a16:creationId xmlns:a16="http://schemas.microsoft.com/office/drawing/2014/main" id="{26D628E1-DF4D-1805-CBEF-15BCB0D6D6B6}"/>
              </a:ext>
            </a:extLst>
          </p:cNvPr>
          <p:cNvGrpSpPr/>
          <p:nvPr/>
        </p:nvGrpSpPr>
        <p:grpSpPr>
          <a:xfrm>
            <a:off x="4992180" y="3837361"/>
            <a:ext cx="6870060" cy="2324465"/>
            <a:chOff x="1367681" y="3390724"/>
            <a:chExt cx="6408638" cy="2168345"/>
          </a:xfrm>
        </p:grpSpPr>
        <p:sp>
          <p:nvSpPr>
            <p:cNvPr id="1561" name="Google Shape;1561;p53">
              <a:extLst>
                <a:ext uri="{FF2B5EF4-FFF2-40B4-BE49-F238E27FC236}">
                  <a16:creationId xmlns:a16="http://schemas.microsoft.com/office/drawing/2014/main" id="{0938C2F8-796A-0BBA-F1BE-053925AD15ED}"/>
                </a:ext>
              </a:extLst>
            </p:cNvPr>
            <p:cNvSpPr/>
            <p:nvPr/>
          </p:nvSpPr>
          <p:spPr>
            <a:xfrm>
              <a:off x="2713181" y="3390724"/>
              <a:ext cx="3717653" cy="522167"/>
            </a:xfrm>
            <a:custGeom>
              <a:avLst/>
              <a:gdLst/>
              <a:ahLst/>
              <a:cxnLst/>
              <a:rect l="l" t="t" r="r" b="b"/>
              <a:pathLst>
                <a:path w="23146" h="3251" extrusionOk="0">
                  <a:moveTo>
                    <a:pt x="1489" y="1"/>
                  </a:moveTo>
                  <a:cubicBezTo>
                    <a:pt x="1451" y="1"/>
                    <a:pt x="1409" y="22"/>
                    <a:pt x="1393" y="55"/>
                  </a:cubicBezTo>
                  <a:lnTo>
                    <a:pt x="0" y="3137"/>
                  </a:lnTo>
                  <a:cubicBezTo>
                    <a:pt x="0" y="3160"/>
                    <a:pt x="0" y="3182"/>
                    <a:pt x="0" y="3228"/>
                  </a:cubicBezTo>
                  <a:cubicBezTo>
                    <a:pt x="23" y="3251"/>
                    <a:pt x="46" y="3251"/>
                    <a:pt x="92" y="3251"/>
                  </a:cubicBezTo>
                  <a:lnTo>
                    <a:pt x="23054" y="3251"/>
                  </a:lnTo>
                  <a:cubicBezTo>
                    <a:pt x="23077" y="3251"/>
                    <a:pt x="23122" y="3251"/>
                    <a:pt x="23145" y="3228"/>
                  </a:cubicBezTo>
                  <a:cubicBezTo>
                    <a:pt x="23145" y="3182"/>
                    <a:pt x="23145" y="3160"/>
                    <a:pt x="23145" y="3137"/>
                  </a:cubicBezTo>
                  <a:lnTo>
                    <a:pt x="21753" y="55"/>
                  </a:lnTo>
                  <a:cubicBezTo>
                    <a:pt x="21736" y="22"/>
                    <a:pt x="21695" y="1"/>
                    <a:pt x="21656" y="1"/>
                  </a:cubicBezTo>
                  <a:cubicBezTo>
                    <a:pt x="21642" y="1"/>
                    <a:pt x="21628" y="4"/>
                    <a:pt x="21616" y="10"/>
                  </a:cubicBezTo>
                  <a:cubicBezTo>
                    <a:pt x="21570" y="33"/>
                    <a:pt x="21547" y="101"/>
                    <a:pt x="21570" y="147"/>
                  </a:cubicBezTo>
                  <a:lnTo>
                    <a:pt x="22917" y="3068"/>
                  </a:lnTo>
                  <a:lnTo>
                    <a:pt x="229" y="3068"/>
                  </a:lnTo>
                  <a:lnTo>
                    <a:pt x="1575" y="147"/>
                  </a:lnTo>
                  <a:cubicBezTo>
                    <a:pt x="1598" y="101"/>
                    <a:pt x="1575" y="33"/>
                    <a:pt x="1530" y="10"/>
                  </a:cubicBezTo>
                  <a:cubicBezTo>
                    <a:pt x="1517" y="4"/>
                    <a:pt x="1504" y="1"/>
                    <a:pt x="1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53">
              <a:extLst>
                <a:ext uri="{FF2B5EF4-FFF2-40B4-BE49-F238E27FC236}">
                  <a16:creationId xmlns:a16="http://schemas.microsoft.com/office/drawing/2014/main" id="{62A1C406-151B-6933-A46A-11C1633156D7}"/>
                </a:ext>
              </a:extLst>
            </p:cNvPr>
            <p:cNvSpPr/>
            <p:nvPr/>
          </p:nvSpPr>
          <p:spPr>
            <a:xfrm>
              <a:off x="1367681" y="3391848"/>
              <a:ext cx="6408638" cy="1379062"/>
            </a:xfrm>
            <a:custGeom>
              <a:avLst/>
              <a:gdLst/>
              <a:ahLst/>
              <a:cxnLst/>
              <a:rect l="l" t="t" r="r" b="b"/>
              <a:pathLst>
                <a:path w="39900" h="8586" extrusionOk="0">
                  <a:moveTo>
                    <a:pt x="5534" y="1"/>
                  </a:moveTo>
                  <a:cubicBezTo>
                    <a:pt x="5501" y="1"/>
                    <a:pt x="5470" y="20"/>
                    <a:pt x="5456" y="48"/>
                  </a:cubicBezTo>
                  <a:lnTo>
                    <a:pt x="0" y="8448"/>
                  </a:lnTo>
                  <a:cubicBezTo>
                    <a:pt x="0" y="8471"/>
                    <a:pt x="0" y="8494"/>
                    <a:pt x="0" y="8539"/>
                  </a:cubicBezTo>
                  <a:cubicBezTo>
                    <a:pt x="23" y="8562"/>
                    <a:pt x="46" y="8585"/>
                    <a:pt x="92" y="8585"/>
                  </a:cubicBezTo>
                  <a:lnTo>
                    <a:pt x="39808" y="8585"/>
                  </a:lnTo>
                  <a:cubicBezTo>
                    <a:pt x="39853" y="8585"/>
                    <a:pt x="39876" y="8562"/>
                    <a:pt x="39899" y="8539"/>
                  </a:cubicBezTo>
                  <a:cubicBezTo>
                    <a:pt x="39899" y="8494"/>
                    <a:pt x="39899" y="8471"/>
                    <a:pt x="39876" y="8448"/>
                  </a:cubicBezTo>
                  <a:lnTo>
                    <a:pt x="34444" y="48"/>
                  </a:lnTo>
                  <a:cubicBezTo>
                    <a:pt x="34430" y="20"/>
                    <a:pt x="34398" y="1"/>
                    <a:pt x="34365" y="1"/>
                  </a:cubicBezTo>
                  <a:cubicBezTo>
                    <a:pt x="34345" y="1"/>
                    <a:pt x="34324" y="8"/>
                    <a:pt x="34307" y="26"/>
                  </a:cubicBezTo>
                  <a:cubicBezTo>
                    <a:pt x="34261" y="48"/>
                    <a:pt x="34261" y="94"/>
                    <a:pt x="34284" y="140"/>
                  </a:cubicBezTo>
                  <a:lnTo>
                    <a:pt x="39648" y="8402"/>
                  </a:lnTo>
                  <a:lnTo>
                    <a:pt x="252" y="8402"/>
                  </a:lnTo>
                  <a:lnTo>
                    <a:pt x="5615" y="140"/>
                  </a:lnTo>
                  <a:cubicBezTo>
                    <a:pt x="5638" y="94"/>
                    <a:pt x="5638" y="48"/>
                    <a:pt x="5593" y="26"/>
                  </a:cubicBezTo>
                  <a:cubicBezTo>
                    <a:pt x="5575" y="8"/>
                    <a:pt x="5554" y="1"/>
                    <a:pt x="55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53">
              <a:extLst>
                <a:ext uri="{FF2B5EF4-FFF2-40B4-BE49-F238E27FC236}">
                  <a16:creationId xmlns:a16="http://schemas.microsoft.com/office/drawing/2014/main" id="{588761EA-02B3-32FF-FC84-7C235266260D}"/>
                </a:ext>
              </a:extLst>
            </p:cNvPr>
            <p:cNvSpPr/>
            <p:nvPr/>
          </p:nvSpPr>
          <p:spPr>
            <a:xfrm>
              <a:off x="3013699" y="4739919"/>
              <a:ext cx="3112767" cy="819149"/>
            </a:xfrm>
            <a:custGeom>
              <a:avLst/>
              <a:gdLst/>
              <a:ahLst/>
              <a:cxnLst/>
              <a:rect l="l" t="t" r="r" b="b"/>
              <a:pathLst>
                <a:path w="19380" h="5100" extrusionOk="0">
                  <a:moveTo>
                    <a:pt x="129" y="1"/>
                  </a:moveTo>
                  <a:cubicBezTo>
                    <a:pt x="117" y="1"/>
                    <a:pt x="105" y="3"/>
                    <a:pt x="92" y="9"/>
                  </a:cubicBezTo>
                  <a:cubicBezTo>
                    <a:pt x="47" y="32"/>
                    <a:pt x="1" y="78"/>
                    <a:pt x="24" y="124"/>
                  </a:cubicBezTo>
                  <a:cubicBezTo>
                    <a:pt x="526" y="1493"/>
                    <a:pt x="1713" y="2748"/>
                    <a:pt x="3379" y="3639"/>
                  </a:cubicBezTo>
                  <a:cubicBezTo>
                    <a:pt x="5137" y="4597"/>
                    <a:pt x="7328" y="5099"/>
                    <a:pt x="9702" y="5099"/>
                  </a:cubicBezTo>
                  <a:cubicBezTo>
                    <a:pt x="12076" y="5099"/>
                    <a:pt x="14267" y="4597"/>
                    <a:pt x="16024" y="3639"/>
                  </a:cubicBezTo>
                  <a:cubicBezTo>
                    <a:pt x="17691" y="2748"/>
                    <a:pt x="18878" y="1493"/>
                    <a:pt x="19380" y="124"/>
                  </a:cubicBezTo>
                  <a:cubicBezTo>
                    <a:pt x="19380" y="78"/>
                    <a:pt x="19357" y="32"/>
                    <a:pt x="19311" y="9"/>
                  </a:cubicBezTo>
                  <a:cubicBezTo>
                    <a:pt x="19299" y="3"/>
                    <a:pt x="19287" y="1"/>
                    <a:pt x="19275" y="1"/>
                  </a:cubicBezTo>
                  <a:cubicBezTo>
                    <a:pt x="19243" y="1"/>
                    <a:pt x="19214" y="22"/>
                    <a:pt x="19197" y="55"/>
                  </a:cubicBezTo>
                  <a:cubicBezTo>
                    <a:pt x="18193" y="2908"/>
                    <a:pt x="14290" y="4894"/>
                    <a:pt x="9702" y="4894"/>
                  </a:cubicBezTo>
                  <a:cubicBezTo>
                    <a:pt x="5114" y="4894"/>
                    <a:pt x="1211" y="2908"/>
                    <a:pt x="206" y="55"/>
                  </a:cubicBezTo>
                  <a:cubicBezTo>
                    <a:pt x="190" y="22"/>
                    <a:pt x="161" y="1"/>
                    <a:pt x="1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4" name="Google Shape;1564;p53">
            <a:extLst>
              <a:ext uri="{FF2B5EF4-FFF2-40B4-BE49-F238E27FC236}">
                <a16:creationId xmlns:a16="http://schemas.microsoft.com/office/drawing/2014/main" id="{06304D0D-DDF4-A902-EA33-F2CDD5DF9010}"/>
              </a:ext>
            </a:extLst>
          </p:cNvPr>
          <p:cNvGrpSpPr/>
          <p:nvPr/>
        </p:nvGrpSpPr>
        <p:grpSpPr>
          <a:xfrm>
            <a:off x="6898974" y="2512060"/>
            <a:ext cx="3055378" cy="1607106"/>
            <a:chOff x="14157375" y="482234"/>
            <a:chExt cx="3940389" cy="1972636"/>
          </a:xfrm>
        </p:grpSpPr>
        <p:sp>
          <p:nvSpPr>
            <p:cNvPr id="1565" name="Google Shape;1565;p53">
              <a:extLst>
                <a:ext uri="{FF2B5EF4-FFF2-40B4-BE49-F238E27FC236}">
                  <a16:creationId xmlns:a16="http://schemas.microsoft.com/office/drawing/2014/main" id="{2220597D-48B2-21F1-087B-BDB957048CF5}"/>
                </a:ext>
              </a:extLst>
            </p:cNvPr>
            <p:cNvSpPr/>
            <p:nvPr/>
          </p:nvSpPr>
          <p:spPr>
            <a:xfrm>
              <a:off x="17411316" y="496532"/>
              <a:ext cx="297721" cy="52985"/>
            </a:xfrm>
            <a:custGeom>
              <a:avLst/>
              <a:gdLst/>
              <a:ahLst/>
              <a:cxnLst/>
              <a:rect l="l" t="t" r="r" b="b"/>
              <a:pathLst>
                <a:path w="1416" h="252" extrusionOk="0">
                  <a:moveTo>
                    <a:pt x="0" y="1"/>
                  </a:moveTo>
                  <a:lnTo>
                    <a:pt x="46" y="252"/>
                  </a:lnTo>
                  <a:lnTo>
                    <a:pt x="1415" y="252"/>
                  </a:lnTo>
                  <a:lnTo>
                    <a:pt x="137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53">
              <a:extLst>
                <a:ext uri="{FF2B5EF4-FFF2-40B4-BE49-F238E27FC236}">
                  <a16:creationId xmlns:a16="http://schemas.microsoft.com/office/drawing/2014/main" id="{0D9603FE-6D08-BFAB-3EB8-A49E7CC5ADD2}"/>
                </a:ext>
              </a:extLst>
            </p:cNvPr>
            <p:cNvSpPr/>
            <p:nvPr/>
          </p:nvSpPr>
          <p:spPr>
            <a:xfrm>
              <a:off x="14176508" y="500947"/>
              <a:ext cx="244947" cy="1929954"/>
            </a:xfrm>
            <a:custGeom>
              <a:avLst/>
              <a:gdLst/>
              <a:ahLst/>
              <a:cxnLst/>
              <a:rect l="l" t="t" r="r" b="b"/>
              <a:pathLst>
                <a:path w="1165" h="9179" extrusionOk="0">
                  <a:moveTo>
                    <a:pt x="108" y="1"/>
                  </a:moveTo>
                  <a:cubicBezTo>
                    <a:pt x="80" y="1"/>
                    <a:pt x="52" y="20"/>
                    <a:pt x="24" y="48"/>
                  </a:cubicBezTo>
                  <a:cubicBezTo>
                    <a:pt x="1" y="94"/>
                    <a:pt x="24" y="140"/>
                    <a:pt x="69" y="185"/>
                  </a:cubicBezTo>
                  <a:lnTo>
                    <a:pt x="982" y="733"/>
                  </a:lnTo>
                  <a:lnTo>
                    <a:pt x="982" y="8585"/>
                  </a:lnTo>
                  <a:lnTo>
                    <a:pt x="252" y="9019"/>
                  </a:lnTo>
                  <a:cubicBezTo>
                    <a:pt x="206" y="9042"/>
                    <a:pt x="206" y="9087"/>
                    <a:pt x="229" y="9133"/>
                  </a:cubicBezTo>
                  <a:cubicBezTo>
                    <a:pt x="252" y="9156"/>
                    <a:pt x="275" y="9178"/>
                    <a:pt x="298" y="9178"/>
                  </a:cubicBezTo>
                  <a:lnTo>
                    <a:pt x="343" y="9178"/>
                  </a:lnTo>
                  <a:lnTo>
                    <a:pt x="1119" y="8722"/>
                  </a:lnTo>
                  <a:cubicBezTo>
                    <a:pt x="1142" y="8722"/>
                    <a:pt x="1165" y="8676"/>
                    <a:pt x="1165" y="8653"/>
                  </a:cubicBezTo>
                  <a:lnTo>
                    <a:pt x="1165" y="687"/>
                  </a:lnTo>
                  <a:cubicBezTo>
                    <a:pt x="1165" y="642"/>
                    <a:pt x="1142" y="619"/>
                    <a:pt x="1119" y="596"/>
                  </a:cubicBezTo>
                  <a:lnTo>
                    <a:pt x="161" y="26"/>
                  </a:lnTo>
                  <a:cubicBezTo>
                    <a:pt x="143" y="8"/>
                    <a:pt x="126" y="1"/>
                    <a:pt x="1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53">
              <a:extLst>
                <a:ext uri="{FF2B5EF4-FFF2-40B4-BE49-F238E27FC236}">
                  <a16:creationId xmlns:a16="http://schemas.microsoft.com/office/drawing/2014/main" id="{28459144-BA70-F472-B600-379B746043A5}"/>
                </a:ext>
              </a:extLst>
            </p:cNvPr>
            <p:cNvSpPr/>
            <p:nvPr/>
          </p:nvSpPr>
          <p:spPr>
            <a:xfrm>
              <a:off x="17838349" y="500947"/>
              <a:ext cx="244947" cy="1929954"/>
            </a:xfrm>
            <a:custGeom>
              <a:avLst/>
              <a:gdLst/>
              <a:ahLst/>
              <a:cxnLst/>
              <a:rect l="l" t="t" r="r" b="b"/>
              <a:pathLst>
                <a:path w="1165" h="9179" extrusionOk="0">
                  <a:moveTo>
                    <a:pt x="1056" y="1"/>
                  </a:moveTo>
                  <a:cubicBezTo>
                    <a:pt x="1040" y="1"/>
                    <a:pt x="1022" y="8"/>
                    <a:pt x="1005" y="26"/>
                  </a:cubicBezTo>
                  <a:lnTo>
                    <a:pt x="46" y="596"/>
                  </a:lnTo>
                  <a:cubicBezTo>
                    <a:pt x="23" y="619"/>
                    <a:pt x="1" y="642"/>
                    <a:pt x="1" y="687"/>
                  </a:cubicBezTo>
                  <a:lnTo>
                    <a:pt x="1" y="8653"/>
                  </a:lnTo>
                  <a:cubicBezTo>
                    <a:pt x="1" y="8676"/>
                    <a:pt x="23" y="8722"/>
                    <a:pt x="46" y="8722"/>
                  </a:cubicBezTo>
                  <a:lnTo>
                    <a:pt x="822" y="9178"/>
                  </a:lnTo>
                  <a:lnTo>
                    <a:pt x="868" y="9178"/>
                  </a:lnTo>
                  <a:cubicBezTo>
                    <a:pt x="891" y="9178"/>
                    <a:pt x="914" y="9156"/>
                    <a:pt x="936" y="9133"/>
                  </a:cubicBezTo>
                  <a:cubicBezTo>
                    <a:pt x="959" y="9087"/>
                    <a:pt x="959" y="9042"/>
                    <a:pt x="914" y="9019"/>
                  </a:cubicBezTo>
                  <a:lnTo>
                    <a:pt x="183" y="8585"/>
                  </a:lnTo>
                  <a:lnTo>
                    <a:pt x="183" y="733"/>
                  </a:lnTo>
                  <a:lnTo>
                    <a:pt x="1096" y="185"/>
                  </a:lnTo>
                  <a:cubicBezTo>
                    <a:pt x="1142" y="140"/>
                    <a:pt x="1165" y="94"/>
                    <a:pt x="1119" y="48"/>
                  </a:cubicBezTo>
                  <a:cubicBezTo>
                    <a:pt x="1105" y="20"/>
                    <a:pt x="1082" y="1"/>
                    <a:pt x="10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53">
              <a:extLst>
                <a:ext uri="{FF2B5EF4-FFF2-40B4-BE49-F238E27FC236}">
                  <a16:creationId xmlns:a16="http://schemas.microsoft.com/office/drawing/2014/main" id="{9989B0A7-6D3C-BA76-C252-3ABEC9FDB97F}"/>
                </a:ext>
              </a:extLst>
            </p:cNvPr>
            <p:cNvSpPr/>
            <p:nvPr/>
          </p:nvSpPr>
          <p:spPr>
            <a:xfrm>
              <a:off x="14157375" y="482234"/>
              <a:ext cx="3940389" cy="1972636"/>
            </a:xfrm>
            <a:custGeom>
              <a:avLst/>
              <a:gdLst/>
              <a:ahLst/>
              <a:cxnLst/>
              <a:rect l="l" t="t" r="r" b="b"/>
              <a:pathLst>
                <a:path w="18741" h="9382" extrusionOk="0">
                  <a:moveTo>
                    <a:pt x="206" y="0"/>
                  </a:moveTo>
                  <a:cubicBezTo>
                    <a:pt x="92" y="0"/>
                    <a:pt x="1" y="69"/>
                    <a:pt x="1" y="183"/>
                  </a:cubicBezTo>
                  <a:lnTo>
                    <a:pt x="1" y="9176"/>
                  </a:lnTo>
                  <a:cubicBezTo>
                    <a:pt x="1" y="9290"/>
                    <a:pt x="92" y="9382"/>
                    <a:pt x="206" y="9382"/>
                  </a:cubicBezTo>
                  <a:cubicBezTo>
                    <a:pt x="320" y="9382"/>
                    <a:pt x="389" y="9290"/>
                    <a:pt x="389" y="9176"/>
                  </a:cubicBezTo>
                  <a:lnTo>
                    <a:pt x="389" y="366"/>
                  </a:lnTo>
                  <a:lnTo>
                    <a:pt x="18375" y="366"/>
                  </a:lnTo>
                  <a:lnTo>
                    <a:pt x="18375" y="9176"/>
                  </a:lnTo>
                  <a:cubicBezTo>
                    <a:pt x="18375" y="9290"/>
                    <a:pt x="18443" y="9382"/>
                    <a:pt x="18558" y="9382"/>
                  </a:cubicBezTo>
                  <a:cubicBezTo>
                    <a:pt x="18672" y="9382"/>
                    <a:pt x="18740" y="9290"/>
                    <a:pt x="18740" y="9176"/>
                  </a:cubicBezTo>
                  <a:lnTo>
                    <a:pt x="18740" y="183"/>
                  </a:lnTo>
                  <a:cubicBezTo>
                    <a:pt x="18740" y="69"/>
                    <a:pt x="18672" y="0"/>
                    <a:pt x="1855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53">
              <a:extLst>
                <a:ext uri="{FF2B5EF4-FFF2-40B4-BE49-F238E27FC236}">
                  <a16:creationId xmlns:a16="http://schemas.microsoft.com/office/drawing/2014/main" id="{5F9EE232-39DF-B762-E4FF-89A944BDFD38}"/>
                </a:ext>
              </a:extLst>
            </p:cNvPr>
            <p:cNvSpPr/>
            <p:nvPr/>
          </p:nvSpPr>
          <p:spPr>
            <a:xfrm>
              <a:off x="14382981" y="62626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53">
              <a:extLst>
                <a:ext uri="{FF2B5EF4-FFF2-40B4-BE49-F238E27FC236}">
                  <a16:creationId xmlns:a16="http://schemas.microsoft.com/office/drawing/2014/main" id="{A42E34DA-9759-8F22-85C1-C85412866595}"/>
                </a:ext>
              </a:extLst>
            </p:cNvPr>
            <p:cNvSpPr/>
            <p:nvPr/>
          </p:nvSpPr>
          <p:spPr>
            <a:xfrm>
              <a:off x="14382981" y="230117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53">
              <a:extLst>
                <a:ext uri="{FF2B5EF4-FFF2-40B4-BE49-F238E27FC236}">
                  <a16:creationId xmlns:a16="http://schemas.microsoft.com/office/drawing/2014/main" id="{D0BFF630-C489-1913-DD8E-AFE660C7B585}"/>
                </a:ext>
              </a:extLst>
            </p:cNvPr>
            <p:cNvSpPr/>
            <p:nvPr/>
          </p:nvSpPr>
          <p:spPr>
            <a:xfrm>
              <a:off x="14382981" y="2301171"/>
              <a:ext cx="3494018" cy="38477"/>
            </a:xfrm>
            <a:custGeom>
              <a:avLst/>
              <a:gdLst/>
              <a:ahLst/>
              <a:cxnLst/>
              <a:rect l="l" t="t" r="r" b="b"/>
              <a:pathLst>
                <a:path w="16618" h="183" extrusionOk="0">
                  <a:moveTo>
                    <a:pt x="92" y="0"/>
                  </a:moveTo>
                  <a:cubicBezTo>
                    <a:pt x="23" y="0"/>
                    <a:pt x="0" y="46"/>
                    <a:pt x="0" y="91"/>
                  </a:cubicBezTo>
                  <a:cubicBezTo>
                    <a:pt x="0" y="137"/>
                    <a:pt x="23" y="183"/>
                    <a:pt x="92" y="183"/>
                  </a:cubicBezTo>
                  <a:lnTo>
                    <a:pt x="16526" y="183"/>
                  </a:lnTo>
                  <a:cubicBezTo>
                    <a:pt x="16572" y="183"/>
                    <a:pt x="16617" y="137"/>
                    <a:pt x="16617" y="91"/>
                  </a:cubicBezTo>
                  <a:cubicBezTo>
                    <a:pt x="16617" y="46"/>
                    <a:pt x="16572" y="0"/>
                    <a:pt x="165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53">
              <a:extLst>
                <a:ext uri="{FF2B5EF4-FFF2-40B4-BE49-F238E27FC236}">
                  <a16:creationId xmlns:a16="http://schemas.microsoft.com/office/drawing/2014/main" id="{4E8BA4C3-E038-25CE-9ADC-2B8A60A3963D}"/>
                </a:ext>
              </a:extLst>
            </p:cNvPr>
            <p:cNvSpPr/>
            <p:nvPr/>
          </p:nvSpPr>
          <p:spPr>
            <a:xfrm>
              <a:off x="14402114" y="664527"/>
              <a:ext cx="57820" cy="43523"/>
            </a:xfrm>
            <a:custGeom>
              <a:avLst/>
              <a:gdLst/>
              <a:ahLst/>
              <a:cxnLst/>
              <a:rect l="l" t="t" r="r" b="b"/>
              <a:pathLst>
                <a:path w="275" h="207" extrusionOk="0">
                  <a:moveTo>
                    <a:pt x="252" y="1"/>
                  </a:moveTo>
                  <a:lnTo>
                    <a:pt x="1" y="206"/>
                  </a:lnTo>
                  <a:lnTo>
                    <a:pt x="23"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53">
              <a:extLst>
                <a:ext uri="{FF2B5EF4-FFF2-40B4-BE49-F238E27FC236}">
                  <a16:creationId xmlns:a16="http://schemas.microsoft.com/office/drawing/2014/main" id="{99830DA0-AF55-116E-6065-0969557FBD30}"/>
                </a:ext>
              </a:extLst>
            </p:cNvPr>
            <p:cNvSpPr/>
            <p:nvPr/>
          </p:nvSpPr>
          <p:spPr>
            <a:xfrm>
              <a:off x="14459725"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53">
              <a:extLst>
                <a:ext uri="{FF2B5EF4-FFF2-40B4-BE49-F238E27FC236}">
                  <a16:creationId xmlns:a16="http://schemas.microsoft.com/office/drawing/2014/main" id="{3F4A7976-645C-FA1A-5EAD-03B838E0F67B}"/>
                </a:ext>
              </a:extLst>
            </p:cNvPr>
            <p:cNvSpPr/>
            <p:nvPr/>
          </p:nvSpPr>
          <p:spPr>
            <a:xfrm>
              <a:off x="14402114" y="707840"/>
              <a:ext cx="210" cy="4836"/>
            </a:xfrm>
            <a:custGeom>
              <a:avLst/>
              <a:gdLst/>
              <a:ahLst/>
              <a:cxnLst/>
              <a:rect l="l" t="t" r="r" b="b"/>
              <a:pathLst>
                <a:path w="1" h="23"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53">
              <a:extLst>
                <a:ext uri="{FF2B5EF4-FFF2-40B4-BE49-F238E27FC236}">
                  <a16:creationId xmlns:a16="http://schemas.microsoft.com/office/drawing/2014/main" id="{D221DD25-A127-2F39-50C6-FEB36149530A}"/>
                </a:ext>
              </a:extLst>
            </p:cNvPr>
            <p:cNvSpPr/>
            <p:nvPr/>
          </p:nvSpPr>
          <p:spPr>
            <a:xfrm>
              <a:off x="14459725"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53">
              <a:extLst>
                <a:ext uri="{FF2B5EF4-FFF2-40B4-BE49-F238E27FC236}">
                  <a16:creationId xmlns:a16="http://schemas.microsoft.com/office/drawing/2014/main" id="{1D2F75FC-983B-0784-C16D-4CBA0506ACEA}"/>
                </a:ext>
              </a:extLst>
            </p:cNvPr>
            <p:cNvSpPr/>
            <p:nvPr/>
          </p:nvSpPr>
          <p:spPr>
            <a:xfrm>
              <a:off x="14565274"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53">
              <a:extLst>
                <a:ext uri="{FF2B5EF4-FFF2-40B4-BE49-F238E27FC236}">
                  <a16:creationId xmlns:a16="http://schemas.microsoft.com/office/drawing/2014/main" id="{68A72C9E-DED0-589C-98A4-8CDCDA48C81F}"/>
                </a:ext>
              </a:extLst>
            </p:cNvPr>
            <p:cNvSpPr/>
            <p:nvPr/>
          </p:nvSpPr>
          <p:spPr>
            <a:xfrm>
              <a:off x="14512499"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53">
              <a:extLst>
                <a:ext uri="{FF2B5EF4-FFF2-40B4-BE49-F238E27FC236}">
                  <a16:creationId xmlns:a16="http://schemas.microsoft.com/office/drawing/2014/main" id="{E216142E-1834-554E-3ABF-0AAF62773C94}"/>
                </a:ext>
              </a:extLst>
            </p:cNvPr>
            <p:cNvSpPr/>
            <p:nvPr/>
          </p:nvSpPr>
          <p:spPr>
            <a:xfrm>
              <a:off x="14402114" y="794256"/>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53">
              <a:extLst>
                <a:ext uri="{FF2B5EF4-FFF2-40B4-BE49-F238E27FC236}">
                  <a16:creationId xmlns:a16="http://schemas.microsoft.com/office/drawing/2014/main" id="{EE959A58-26D9-D2E4-9AE3-628139799F5F}"/>
                </a:ext>
              </a:extLst>
            </p:cNvPr>
            <p:cNvSpPr/>
            <p:nvPr/>
          </p:nvSpPr>
          <p:spPr>
            <a:xfrm>
              <a:off x="14402114" y="750943"/>
              <a:ext cx="57820" cy="43523"/>
            </a:xfrm>
            <a:custGeom>
              <a:avLst/>
              <a:gdLst/>
              <a:ahLst/>
              <a:cxnLst/>
              <a:rect l="l" t="t" r="r" b="b"/>
              <a:pathLst>
                <a:path w="275" h="207" extrusionOk="0">
                  <a:moveTo>
                    <a:pt x="252" y="1"/>
                  </a:moveTo>
                  <a:lnTo>
                    <a:pt x="1" y="206"/>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53">
              <a:extLst>
                <a:ext uri="{FF2B5EF4-FFF2-40B4-BE49-F238E27FC236}">
                  <a16:creationId xmlns:a16="http://schemas.microsoft.com/office/drawing/2014/main" id="{ED93AFD6-3F8E-40DC-9556-8753BE8003F5}"/>
                </a:ext>
              </a:extLst>
            </p:cNvPr>
            <p:cNvSpPr/>
            <p:nvPr/>
          </p:nvSpPr>
          <p:spPr>
            <a:xfrm>
              <a:off x="14402114" y="880462"/>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53">
              <a:extLst>
                <a:ext uri="{FF2B5EF4-FFF2-40B4-BE49-F238E27FC236}">
                  <a16:creationId xmlns:a16="http://schemas.microsoft.com/office/drawing/2014/main" id="{E3365C81-4598-1B57-F955-4884954E5CB2}"/>
                </a:ext>
              </a:extLst>
            </p:cNvPr>
            <p:cNvSpPr/>
            <p:nvPr/>
          </p:nvSpPr>
          <p:spPr>
            <a:xfrm>
              <a:off x="14565274"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53">
              <a:extLst>
                <a:ext uri="{FF2B5EF4-FFF2-40B4-BE49-F238E27FC236}">
                  <a16:creationId xmlns:a16="http://schemas.microsoft.com/office/drawing/2014/main" id="{5E187B8C-4D97-032F-F946-84118C0B5E81}"/>
                </a:ext>
              </a:extLst>
            </p:cNvPr>
            <p:cNvSpPr/>
            <p:nvPr/>
          </p:nvSpPr>
          <p:spPr>
            <a:xfrm>
              <a:off x="14402114" y="837359"/>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53">
              <a:extLst>
                <a:ext uri="{FF2B5EF4-FFF2-40B4-BE49-F238E27FC236}">
                  <a16:creationId xmlns:a16="http://schemas.microsoft.com/office/drawing/2014/main" id="{A5D46B2F-7B1C-081E-6393-D5B5E724A40C}"/>
                </a:ext>
              </a:extLst>
            </p:cNvPr>
            <p:cNvSpPr/>
            <p:nvPr/>
          </p:nvSpPr>
          <p:spPr>
            <a:xfrm>
              <a:off x="14459725"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53">
              <a:extLst>
                <a:ext uri="{FF2B5EF4-FFF2-40B4-BE49-F238E27FC236}">
                  <a16:creationId xmlns:a16="http://schemas.microsoft.com/office/drawing/2014/main" id="{3B43127A-6A93-013C-1966-AD1E8286AD6E}"/>
                </a:ext>
              </a:extLst>
            </p:cNvPr>
            <p:cNvSpPr/>
            <p:nvPr/>
          </p:nvSpPr>
          <p:spPr>
            <a:xfrm>
              <a:off x="14618049"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53">
              <a:extLst>
                <a:ext uri="{FF2B5EF4-FFF2-40B4-BE49-F238E27FC236}">
                  <a16:creationId xmlns:a16="http://schemas.microsoft.com/office/drawing/2014/main" id="{67588A62-1796-2DE8-7E27-C8F2387CAC09}"/>
                </a:ext>
              </a:extLst>
            </p:cNvPr>
            <p:cNvSpPr/>
            <p:nvPr/>
          </p:nvSpPr>
          <p:spPr>
            <a:xfrm>
              <a:off x="14512499" y="750943"/>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53">
              <a:extLst>
                <a:ext uri="{FF2B5EF4-FFF2-40B4-BE49-F238E27FC236}">
                  <a16:creationId xmlns:a16="http://schemas.microsoft.com/office/drawing/2014/main" id="{E34F696C-5D0A-F425-C9BA-C5E5200D5945}"/>
                </a:ext>
              </a:extLst>
            </p:cNvPr>
            <p:cNvSpPr/>
            <p:nvPr/>
          </p:nvSpPr>
          <p:spPr>
            <a:xfrm>
              <a:off x="14675659"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53">
              <a:extLst>
                <a:ext uri="{FF2B5EF4-FFF2-40B4-BE49-F238E27FC236}">
                  <a16:creationId xmlns:a16="http://schemas.microsoft.com/office/drawing/2014/main" id="{0CEB07C5-C133-9B7B-6D03-872A1D048FD2}"/>
                </a:ext>
              </a:extLst>
            </p:cNvPr>
            <p:cNvSpPr/>
            <p:nvPr/>
          </p:nvSpPr>
          <p:spPr>
            <a:xfrm>
              <a:off x="14618049"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53">
              <a:extLst>
                <a:ext uri="{FF2B5EF4-FFF2-40B4-BE49-F238E27FC236}">
                  <a16:creationId xmlns:a16="http://schemas.microsoft.com/office/drawing/2014/main" id="{E1481BE0-0E42-5EAF-7C26-635C01C26104}"/>
                </a:ext>
              </a:extLst>
            </p:cNvPr>
            <p:cNvSpPr/>
            <p:nvPr/>
          </p:nvSpPr>
          <p:spPr>
            <a:xfrm>
              <a:off x="14781208"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53">
              <a:extLst>
                <a:ext uri="{FF2B5EF4-FFF2-40B4-BE49-F238E27FC236}">
                  <a16:creationId xmlns:a16="http://schemas.microsoft.com/office/drawing/2014/main" id="{61338419-1FE7-1131-DD1E-22B1AA314B50}"/>
                </a:ext>
              </a:extLst>
            </p:cNvPr>
            <p:cNvSpPr/>
            <p:nvPr/>
          </p:nvSpPr>
          <p:spPr>
            <a:xfrm>
              <a:off x="14402114" y="923775"/>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53">
              <a:extLst>
                <a:ext uri="{FF2B5EF4-FFF2-40B4-BE49-F238E27FC236}">
                  <a16:creationId xmlns:a16="http://schemas.microsoft.com/office/drawing/2014/main" id="{C3082BB9-24D0-7C59-5DDA-37FFE5D70C8C}"/>
                </a:ext>
              </a:extLst>
            </p:cNvPr>
            <p:cNvSpPr/>
            <p:nvPr/>
          </p:nvSpPr>
          <p:spPr>
            <a:xfrm>
              <a:off x="14402114" y="966878"/>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53">
              <a:extLst>
                <a:ext uri="{FF2B5EF4-FFF2-40B4-BE49-F238E27FC236}">
                  <a16:creationId xmlns:a16="http://schemas.microsoft.com/office/drawing/2014/main" id="{4D26889D-C2AF-E5B0-56BB-48B825AB0048}"/>
                </a:ext>
              </a:extLst>
            </p:cNvPr>
            <p:cNvSpPr/>
            <p:nvPr/>
          </p:nvSpPr>
          <p:spPr>
            <a:xfrm>
              <a:off x="14728434"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53">
              <a:extLst>
                <a:ext uri="{FF2B5EF4-FFF2-40B4-BE49-F238E27FC236}">
                  <a16:creationId xmlns:a16="http://schemas.microsoft.com/office/drawing/2014/main" id="{3EF8936D-159C-0118-21FB-FE50FD033DA2}"/>
                </a:ext>
              </a:extLst>
            </p:cNvPr>
            <p:cNvSpPr/>
            <p:nvPr/>
          </p:nvSpPr>
          <p:spPr>
            <a:xfrm>
              <a:off x="14565274"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53">
              <a:extLst>
                <a:ext uri="{FF2B5EF4-FFF2-40B4-BE49-F238E27FC236}">
                  <a16:creationId xmlns:a16="http://schemas.microsoft.com/office/drawing/2014/main" id="{D2E8AE98-D016-2A6D-A5C3-87A4629DA64C}"/>
                </a:ext>
              </a:extLst>
            </p:cNvPr>
            <p:cNvSpPr/>
            <p:nvPr/>
          </p:nvSpPr>
          <p:spPr>
            <a:xfrm>
              <a:off x="14512499"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53">
              <a:extLst>
                <a:ext uri="{FF2B5EF4-FFF2-40B4-BE49-F238E27FC236}">
                  <a16:creationId xmlns:a16="http://schemas.microsoft.com/office/drawing/2014/main" id="{8646F2FE-D7F8-86C2-32AF-06BE160249A5}"/>
                </a:ext>
              </a:extLst>
            </p:cNvPr>
            <p:cNvSpPr/>
            <p:nvPr/>
          </p:nvSpPr>
          <p:spPr>
            <a:xfrm>
              <a:off x="14459725"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53">
              <a:extLst>
                <a:ext uri="{FF2B5EF4-FFF2-40B4-BE49-F238E27FC236}">
                  <a16:creationId xmlns:a16="http://schemas.microsoft.com/office/drawing/2014/main" id="{A2F662C2-4D5A-62BB-4B60-A56DA6416B79}"/>
                </a:ext>
              </a:extLst>
            </p:cNvPr>
            <p:cNvSpPr/>
            <p:nvPr/>
          </p:nvSpPr>
          <p:spPr>
            <a:xfrm>
              <a:off x="14675659"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53">
              <a:extLst>
                <a:ext uri="{FF2B5EF4-FFF2-40B4-BE49-F238E27FC236}">
                  <a16:creationId xmlns:a16="http://schemas.microsoft.com/office/drawing/2014/main" id="{A14703FB-09C9-393E-E327-1E8075F9B8A6}"/>
                </a:ext>
              </a:extLst>
            </p:cNvPr>
            <p:cNvSpPr/>
            <p:nvPr/>
          </p:nvSpPr>
          <p:spPr>
            <a:xfrm>
              <a:off x="14618049"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53">
              <a:extLst>
                <a:ext uri="{FF2B5EF4-FFF2-40B4-BE49-F238E27FC236}">
                  <a16:creationId xmlns:a16="http://schemas.microsoft.com/office/drawing/2014/main" id="{D0EED5EF-101B-949D-833C-C88822051C87}"/>
                </a:ext>
              </a:extLst>
            </p:cNvPr>
            <p:cNvSpPr/>
            <p:nvPr/>
          </p:nvSpPr>
          <p:spPr>
            <a:xfrm>
              <a:off x="14891593"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53">
              <a:extLst>
                <a:ext uri="{FF2B5EF4-FFF2-40B4-BE49-F238E27FC236}">
                  <a16:creationId xmlns:a16="http://schemas.microsoft.com/office/drawing/2014/main" id="{7F0FFBC7-3682-A7CA-91A9-9B5C4354C5AA}"/>
                </a:ext>
              </a:extLst>
            </p:cNvPr>
            <p:cNvSpPr/>
            <p:nvPr/>
          </p:nvSpPr>
          <p:spPr>
            <a:xfrm>
              <a:off x="14728434"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3">
              <a:extLst>
                <a:ext uri="{FF2B5EF4-FFF2-40B4-BE49-F238E27FC236}">
                  <a16:creationId xmlns:a16="http://schemas.microsoft.com/office/drawing/2014/main" id="{063FF30B-A8A7-1E3D-06D2-92658357825C}"/>
                </a:ext>
              </a:extLst>
            </p:cNvPr>
            <p:cNvSpPr/>
            <p:nvPr/>
          </p:nvSpPr>
          <p:spPr>
            <a:xfrm>
              <a:off x="14565274"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53">
              <a:extLst>
                <a:ext uri="{FF2B5EF4-FFF2-40B4-BE49-F238E27FC236}">
                  <a16:creationId xmlns:a16="http://schemas.microsoft.com/office/drawing/2014/main" id="{43BCF0B9-A902-B513-E09D-EF6B60C8CD86}"/>
                </a:ext>
              </a:extLst>
            </p:cNvPr>
            <p:cNvSpPr/>
            <p:nvPr/>
          </p:nvSpPr>
          <p:spPr>
            <a:xfrm>
              <a:off x="14833983"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53">
              <a:extLst>
                <a:ext uri="{FF2B5EF4-FFF2-40B4-BE49-F238E27FC236}">
                  <a16:creationId xmlns:a16="http://schemas.microsoft.com/office/drawing/2014/main" id="{35BC2D9E-E8E6-5247-285D-87F10AD063B0}"/>
                </a:ext>
              </a:extLst>
            </p:cNvPr>
            <p:cNvSpPr/>
            <p:nvPr/>
          </p:nvSpPr>
          <p:spPr>
            <a:xfrm>
              <a:off x="14675659"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53">
              <a:extLst>
                <a:ext uri="{FF2B5EF4-FFF2-40B4-BE49-F238E27FC236}">
                  <a16:creationId xmlns:a16="http://schemas.microsoft.com/office/drawing/2014/main" id="{7E4FBE1A-9553-67D4-7B55-71C8F093FD51}"/>
                </a:ext>
              </a:extLst>
            </p:cNvPr>
            <p:cNvSpPr/>
            <p:nvPr/>
          </p:nvSpPr>
          <p:spPr>
            <a:xfrm>
              <a:off x="14459725"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53">
              <a:extLst>
                <a:ext uri="{FF2B5EF4-FFF2-40B4-BE49-F238E27FC236}">
                  <a16:creationId xmlns:a16="http://schemas.microsoft.com/office/drawing/2014/main" id="{555EBF70-9EA8-B1BD-B3A9-D8834E7D876A}"/>
                </a:ext>
              </a:extLst>
            </p:cNvPr>
            <p:cNvSpPr/>
            <p:nvPr/>
          </p:nvSpPr>
          <p:spPr>
            <a:xfrm>
              <a:off x="14402114" y="1010191"/>
              <a:ext cx="57820" cy="38477"/>
            </a:xfrm>
            <a:custGeom>
              <a:avLst/>
              <a:gdLst/>
              <a:ahLst/>
              <a:cxnLst/>
              <a:rect l="l" t="t" r="r" b="b"/>
              <a:pathLst>
                <a:path w="275" h="183" extrusionOk="0">
                  <a:moveTo>
                    <a:pt x="252" y="0"/>
                  </a:moveTo>
                  <a:lnTo>
                    <a:pt x="1" y="183"/>
                  </a:lnTo>
                  <a:lnTo>
                    <a:pt x="23"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53">
              <a:extLst>
                <a:ext uri="{FF2B5EF4-FFF2-40B4-BE49-F238E27FC236}">
                  <a16:creationId xmlns:a16="http://schemas.microsoft.com/office/drawing/2014/main" id="{4DF6ADCC-4FBC-89A1-F4AB-7708E1E99F38}"/>
                </a:ext>
              </a:extLst>
            </p:cNvPr>
            <p:cNvSpPr/>
            <p:nvPr/>
          </p:nvSpPr>
          <p:spPr>
            <a:xfrm>
              <a:off x="14781208"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53">
              <a:extLst>
                <a:ext uri="{FF2B5EF4-FFF2-40B4-BE49-F238E27FC236}">
                  <a16:creationId xmlns:a16="http://schemas.microsoft.com/office/drawing/2014/main" id="{478CBA00-25DC-A483-D009-FFBA5A73B6CF}"/>
                </a:ext>
              </a:extLst>
            </p:cNvPr>
            <p:cNvSpPr/>
            <p:nvPr/>
          </p:nvSpPr>
          <p:spPr>
            <a:xfrm>
              <a:off x="14512499"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53">
              <a:extLst>
                <a:ext uri="{FF2B5EF4-FFF2-40B4-BE49-F238E27FC236}">
                  <a16:creationId xmlns:a16="http://schemas.microsoft.com/office/drawing/2014/main" id="{4549B71D-2E20-CF2C-B017-9A2610601AD7}"/>
                </a:ext>
              </a:extLst>
            </p:cNvPr>
            <p:cNvSpPr/>
            <p:nvPr/>
          </p:nvSpPr>
          <p:spPr>
            <a:xfrm>
              <a:off x="14402114" y="1048457"/>
              <a:ext cx="210" cy="5046"/>
            </a:xfrm>
            <a:custGeom>
              <a:avLst/>
              <a:gdLst/>
              <a:ahLst/>
              <a:cxnLst/>
              <a:rect l="l" t="t" r="r" b="b"/>
              <a:pathLst>
                <a:path w="1" h="24" extrusionOk="0">
                  <a:moveTo>
                    <a:pt x="1" y="1"/>
                  </a:moveTo>
                  <a:lnTo>
                    <a:pt x="1" y="24"/>
                  </a:lnTo>
                  <a:lnTo>
                    <a:pt x="1" y="24"/>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53">
              <a:extLst>
                <a:ext uri="{FF2B5EF4-FFF2-40B4-BE49-F238E27FC236}">
                  <a16:creationId xmlns:a16="http://schemas.microsoft.com/office/drawing/2014/main" id="{D45F8642-734E-5ACD-370D-DCE60165D571}"/>
                </a:ext>
              </a:extLst>
            </p:cNvPr>
            <p:cNvSpPr/>
            <p:nvPr/>
          </p:nvSpPr>
          <p:spPr>
            <a:xfrm>
              <a:off x="14781208"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53">
              <a:extLst>
                <a:ext uri="{FF2B5EF4-FFF2-40B4-BE49-F238E27FC236}">
                  <a16:creationId xmlns:a16="http://schemas.microsoft.com/office/drawing/2014/main" id="{EFD458CE-F40A-1865-B7EB-0110AB63A7F8}"/>
                </a:ext>
              </a:extLst>
            </p:cNvPr>
            <p:cNvSpPr/>
            <p:nvPr/>
          </p:nvSpPr>
          <p:spPr>
            <a:xfrm>
              <a:off x="14944368"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53">
              <a:extLst>
                <a:ext uri="{FF2B5EF4-FFF2-40B4-BE49-F238E27FC236}">
                  <a16:creationId xmlns:a16="http://schemas.microsoft.com/office/drawing/2014/main" id="{F8C25422-8F60-4157-558C-EB8083B4ED82}"/>
                </a:ext>
              </a:extLst>
            </p:cNvPr>
            <p:cNvSpPr/>
            <p:nvPr/>
          </p:nvSpPr>
          <p:spPr>
            <a:xfrm>
              <a:off x="14833983"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53">
              <a:extLst>
                <a:ext uri="{FF2B5EF4-FFF2-40B4-BE49-F238E27FC236}">
                  <a16:creationId xmlns:a16="http://schemas.microsoft.com/office/drawing/2014/main" id="{4A5859C7-4731-C04F-E777-D12611646834}"/>
                </a:ext>
              </a:extLst>
            </p:cNvPr>
            <p:cNvSpPr/>
            <p:nvPr/>
          </p:nvSpPr>
          <p:spPr>
            <a:xfrm>
              <a:off x="14891593"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53">
              <a:extLst>
                <a:ext uri="{FF2B5EF4-FFF2-40B4-BE49-F238E27FC236}">
                  <a16:creationId xmlns:a16="http://schemas.microsoft.com/office/drawing/2014/main" id="{533F2971-2C81-B564-54BA-185DA5C642FA}"/>
                </a:ext>
              </a:extLst>
            </p:cNvPr>
            <p:cNvSpPr/>
            <p:nvPr/>
          </p:nvSpPr>
          <p:spPr>
            <a:xfrm>
              <a:off x="14402114" y="1091770"/>
              <a:ext cx="57820" cy="43313"/>
            </a:xfrm>
            <a:custGeom>
              <a:avLst/>
              <a:gdLst/>
              <a:ahLst/>
              <a:cxnLst/>
              <a:rect l="l" t="t" r="r" b="b"/>
              <a:pathLst>
                <a:path w="275" h="206" extrusionOk="0">
                  <a:moveTo>
                    <a:pt x="252" y="0"/>
                  </a:moveTo>
                  <a:lnTo>
                    <a:pt x="1" y="206"/>
                  </a:lnTo>
                  <a:lnTo>
                    <a:pt x="23"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53">
              <a:extLst>
                <a:ext uri="{FF2B5EF4-FFF2-40B4-BE49-F238E27FC236}">
                  <a16:creationId xmlns:a16="http://schemas.microsoft.com/office/drawing/2014/main" id="{CF2303CD-5356-A25C-AC49-FE0A3FF9AC6A}"/>
                </a:ext>
              </a:extLst>
            </p:cNvPr>
            <p:cNvSpPr/>
            <p:nvPr/>
          </p:nvSpPr>
          <p:spPr>
            <a:xfrm>
              <a:off x="14728434"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53">
              <a:extLst>
                <a:ext uri="{FF2B5EF4-FFF2-40B4-BE49-F238E27FC236}">
                  <a16:creationId xmlns:a16="http://schemas.microsoft.com/office/drawing/2014/main" id="{748C84E9-C78F-6EA0-A76F-02CE83BC0762}"/>
                </a:ext>
              </a:extLst>
            </p:cNvPr>
            <p:cNvSpPr/>
            <p:nvPr/>
          </p:nvSpPr>
          <p:spPr>
            <a:xfrm>
              <a:off x="14402114" y="1134873"/>
              <a:ext cx="210" cy="5046"/>
            </a:xfrm>
            <a:custGeom>
              <a:avLst/>
              <a:gdLst/>
              <a:ahLst/>
              <a:cxnLst/>
              <a:rect l="l" t="t" r="r" b="b"/>
              <a:pathLst>
                <a:path w="1" h="24" extrusionOk="0">
                  <a:moveTo>
                    <a:pt x="1" y="1"/>
                  </a:moveTo>
                  <a:lnTo>
                    <a:pt x="1" y="1"/>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53">
              <a:extLst>
                <a:ext uri="{FF2B5EF4-FFF2-40B4-BE49-F238E27FC236}">
                  <a16:creationId xmlns:a16="http://schemas.microsoft.com/office/drawing/2014/main" id="{32189683-3D28-53F2-E8F9-5F0FA6EBBC23}"/>
                </a:ext>
              </a:extLst>
            </p:cNvPr>
            <p:cNvSpPr/>
            <p:nvPr/>
          </p:nvSpPr>
          <p:spPr>
            <a:xfrm>
              <a:off x="14997142"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53">
              <a:extLst>
                <a:ext uri="{FF2B5EF4-FFF2-40B4-BE49-F238E27FC236}">
                  <a16:creationId xmlns:a16="http://schemas.microsoft.com/office/drawing/2014/main" id="{8EB5274A-C705-DA57-F19E-E891F08D1A5E}"/>
                </a:ext>
              </a:extLst>
            </p:cNvPr>
            <p:cNvSpPr/>
            <p:nvPr/>
          </p:nvSpPr>
          <p:spPr>
            <a:xfrm>
              <a:off x="14675659"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53">
              <a:extLst>
                <a:ext uri="{FF2B5EF4-FFF2-40B4-BE49-F238E27FC236}">
                  <a16:creationId xmlns:a16="http://schemas.microsoft.com/office/drawing/2014/main" id="{0F070F32-1362-93B7-F9AA-ECE4A944DE42}"/>
                </a:ext>
              </a:extLst>
            </p:cNvPr>
            <p:cNvSpPr/>
            <p:nvPr/>
          </p:nvSpPr>
          <p:spPr>
            <a:xfrm>
              <a:off x="14618049"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53">
              <a:extLst>
                <a:ext uri="{FF2B5EF4-FFF2-40B4-BE49-F238E27FC236}">
                  <a16:creationId xmlns:a16="http://schemas.microsoft.com/office/drawing/2014/main" id="{A63E6F49-9F44-B6F1-64D2-80E67FE5029D}"/>
                </a:ext>
              </a:extLst>
            </p:cNvPr>
            <p:cNvSpPr/>
            <p:nvPr/>
          </p:nvSpPr>
          <p:spPr>
            <a:xfrm>
              <a:off x="14512499" y="1010191"/>
              <a:ext cx="52984" cy="38477"/>
            </a:xfrm>
            <a:custGeom>
              <a:avLst/>
              <a:gdLst/>
              <a:ahLst/>
              <a:cxnLst/>
              <a:rect l="l" t="t" r="r" b="b"/>
              <a:pathLst>
                <a:path w="252" h="183"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53">
              <a:extLst>
                <a:ext uri="{FF2B5EF4-FFF2-40B4-BE49-F238E27FC236}">
                  <a16:creationId xmlns:a16="http://schemas.microsoft.com/office/drawing/2014/main" id="{479D0450-3992-8798-5D30-34D9E6AD0D39}"/>
                </a:ext>
              </a:extLst>
            </p:cNvPr>
            <p:cNvSpPr/>
            <p:nvPr/>
          </p:nvSpPr>
          <p:spPr>
            <a:xfrm>
              <a:off x="14565274"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53">
              <a:extLst>
                <a:ext uri="{FF2B5EF4-FFF2-40B4-BE49-F238E27FC236}">
                  <a16:creationId xmlns:a16="http://schemas.microsoft.com/office/drawing/2014/main" id="{EF433D02-7A39-BB9B-6BA9-52038E9B98B3}"/>
                </a:ext>
              </a:extLst>
            </p:cNvPr>
            <p:cNvSpPr/>
            <p:nvPr/>
          </p:nvSpPr>
          <p:spPr>
            <a:xfrm>
              <a:off x="14459725"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53">
              <a:extLst>
                <a:ext uri="{FF2B5EF4-FFF2-40B4-BE49-F238E27FC236}">
                  <a16:creationId xmlns:a16="http://schemas.microsoft.com/office/drawing/2014/main" id="{8813BE13-5BA2-AF3E-6892-91243A9D6F90}"/>
                </a:ext>
              </a:extLst>
            </p:cNvPr>
            <p:cNvSpPr/>
            <p:nvPr/>
          </p:nvSpPr>
          <p:spPr>
            <a:xfrm>
              <a:off x="14997142" y="707840"/>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53">
              <a:extLst>
                <a:ext uri="{FF2B5EF4-FFF2-40B4-BE49-F238E27FC236}">
                  <a16:creationId xmlns:a16="http://schemas.microsoft.com/office/drawing/2014/main" id="{64868A9A-56ED-A5BC-D335-169AD934A730}"/>
                </a:ext>
              </a:extLst>
            </p:cNvPr>
            <p:cNvSpPr/>
            <p:nvPr/>
          </p:nvSpPr>
          <p:spPr>
            <a:xfrm>
              <a:off x="14402114" y="1221289"/>
              <a:ext cx="210" cy="5046"/>
            </a:xfrm>
            <a:custGeom>
              <a:avLst/>
              <a:gdLst/>
              <a:ahLst/>
              <a:cxnLst/>
              <a:rect l="l" t="t" r="r" b="b"/>
              <a:pathLst>
                <a:path w="1" h="24"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53">
              <a:extLst>
                <a:ext uri="{FF2B5EF4-FFF2-40B4-BE49-F238E27FC236}">
                  <a16:creationId xmlns:a16="http://schemas.microsoft.com/office/drawing/2014/main" id="{2281AD0F-3602-2335-400E-E03341EBDEA9}"/>
                </a:ext>
              </a:extLst>
            </p:cNvPr>
            <p:cNvSpPr/>
            <p:nvPr/>
          </p:nvSpPr>
          <p:spPr>
            <a:xfrm>
              <a:off x="14944368"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53">
              <a:extLst>
                <a:ext uri="{FF2B5EF4-FFF2-40B4-BE49-F238E27FC236}">
                  <a16:creationId xmlns:a16="http://schemas.microsoft.com/office/drawing/2014/main" id="{9923AFC8-0A9E-0B3F-81B0-E1DD8F424E37}"/>
                </a:ext>
              </a:extLst>
            </p:cNvPr>
            <p:cNvSpPr/>
            <p:nvPr/>
          </p:nvSpPr>
          <p:spPr>
            <a:xfrm>
              <a:off x="14891593"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53">
              <a:extLst>
                <a:ext uri="{FF2B5EF4-FFF2-40B4-BE49-F238E27FC236}">
                  <a16:creationId xmlns:a16="http://schemas.microsoft.com/office/drawing/2014/main" id="{F9C721A5-CFB6-723D-7D82-733D45308FF2}"/>
                </a:ext>
              </a:extLst>
            </p:cNvPr>
            <p:cNvSpPr/>
            <p:nvPr/>
          </p:nvSpPr>
          <p:spPr>
            <a:xfrm>
              <a:off x="15102902" y="645394"/>
              <a:ext cx="33641" cy="19344"/>
            </a:xfrm>
            <a:custGeom>
              <a:avLst/>
              <a:gdLst/>
              <a:ahLst/>
              <a:cxnLst/>
              <a:rect l="l" t="t" r="r" b="b"/>
              <a:pathLst>
                <a:path w="160" h="92" extrusionOk="0">
                  <a:moveTo>
                    <a:pt x="137" y="0"/>
                  </a:moveTo>
                  <a:lnTo>
                    <a:pt x="0" y="92"/>
                  </a:lnTo>
                  <a:lnTo>
                    <a:pt x="23" y="92"/>
                  </a:lnTo>
                  <a:lnTo>
                    <a:pt x="1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53">
              <a:extLst>
                <a:ext uri="{FF2B5EF4-FFF2-40B4-BE49-F238E27FC236}">
                  <a16:creationId xmlns:a16="http://schemas.microsoft.com/office/drawing/2014/main" id="{468FF8F3-64D5-DC0F-B0BB-2321C9988676}"/>
                </a:ext>
              </a:extLst>
            </p:cNvPr>
            <p:cNvSpPr/>
            <p:nvPr/>
          </p:nvSpPr>
          <p:spPr>
            <a:xfrm>
              <a:off x="14402114" y="1178186"/>
              <a:ext cx="57820" cy="43313"/>
            </a:xfrm>
            <a:custGeom>
              <a:avLst/>
              <a:gdLst/>
              <a:ahLst/>
              <a:cxnLst/>
              <a:rect l="l" t="t" r="r" b="b"/>
              <a:pathLst>
                <a:path w="275" h="206" extrusionOk="0">
                  <a:moveTo>
                    <a:pt x="252" y="0"/>
                  </a:moveTo>
                  <a:lnTo>
                    <a:pt x="1" y="205"/>
                  </a:lnTo>
                  <a:lnTo>
                    <a:pt x="23"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53">
              <a:extLst>
                <a:ext uri="{FF2B5EF4-FFF2-40B4-BE49-F238E27FC236}">
                  <a16:creationId xmlns:a16="http://schemas.microsoft.com/office/drawing/2014/main" id="{E1D0B294-30E4-A636-A9EB-02F29D790A6C}"/>
                </a:ext>
              </a:extLst>
            </p:cNvPr>
            <p:cNvSpPr/>
            <p:nvPr/>
          </p:nvSpPr>
          <p:spPr>
            <a:xfrm>
              <a:off x="14781208"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53">
              <a:extLst>
                <a:ext uri="{FF2B5EF4-FFF2-40B4-BE49-F238E27FC236}">
                  <a16:creationId xmlns:a16="http://schemas.microsoft.com/office/drawing/2014/main" id="{B0651AAF-8AA0-8565-440F-FD557D55B4BC}"/>
                </a:ext>
              </a:extLst>
            </p:cNvPr>
            <p:cNvSpPr/>
            <p:nvPr/>
          </p:nvSpPr>
          <p:spPr>
            <a:xfrm>
              <a:off x="14565274"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53">
              <a:extLst>
                <a:ext uri="{FF2B5EF4-FFF2-40B4-BE49-F238E27FC236}">
                  <a16:creationId xmlns:a16="http://schemas.microsoft.com/office/drawing/2014/main" id="{4ACC3A05-2BEC-7A8F-0B34-6841814FA2B5}"/>
                </a:ext>
              </a:extLst>
            </p:cNvPr>
            <p:cNvSpPr/>
            <p:nvPr/>
          </p:nvSpPr>
          <p:spPr>
            <a:xfrm>
              <a:off x="14618049"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53">
              <a:extLst>
                <a:ext uri="{FF2B5EF4-FFF2-40B4-BE49-F238E27FC236}">
                  <a16:creationId xmlns:a16="http://schemas.microsoft.com/office/drawing/2014/main" id="{63E825A8-13BA-1883-D17B-01C11812CED8}"/>
                </a:ext>
              </a:extLst>
            </p:cNvPr>
            <p:cNvSpPr/>
            <p:nvPr/>
          </p:nvSpPr>
          <p:spPr>
            <a:xfrm>
              <a:off x="14833983"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53">
              <a:extLst>
                <a:ext uri="{FF2B5EF4-FFF2-40B4-BE49-F238E27FC236}">
                  <a16:creationId xmlns:a16="http://schemas.microsoft.com/office/drawing/2014/main" id="{41E3A6E4-80C9-3C75-B066-DC83B5BB606B}"/>
                </a:ext>
              </a:extLst>
            </p:cNvPr>
            <p:cNvSpPr/>
            <p:nvPr/>
          </p:nvSpPr>
          <p:spPr>
            <a:xfrm>
              <a:off x="14675659"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53">
              <a:extLst>
                <a:ext uri="{FF2B5EF4-FFF2-40B4-BE49-F238E27FC236}">
                  <a16:creationId xmlns:a16="http://schemas.microsoft.com/office/drawing/2014/main" id="{6FE55E46-E466-7C74-DAB2-F3329AD1467C}"/>
                </a:ext>
              </a:extLst>
            </p:cNvPr>
            <p:cNvSpPr/>
            <p:nvPr/>
          </p:nvSpPr>
          <p:spPr>
            <a:xfrm>
              <a:off x="14728434"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53">
              <a:extLst>
                <a:ext uri="{FF2B5EF4-FFF2-40B4-BE49-F238E27FC236}">
                  <a16:creationId xmlns:a16="http://schemas.microsoft.com/office/drawing/2014/main" id="{5A721735-0452-C9CD-E874-FA6C87EFBBC9}"/>
                </a:ext>
              </a:extLst>
            </p:cNvPr>
            <p:cNvSpPr/>
            <p:nvPr/>
          </p:nvSpPr>
          <p:spPr>
            <a:xfrm>
              <a:off x="15050127"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53">
              <a:extLst>
                <a:ext uri="{FF2B5EF4-FFF2-40B4-BE49-F238E27FC236}">
                  <a16:creationId xmlns:a16="http://schemas.microsoft.com/office/drawing/2014/main" id="{EE1A9D83-33A5-D2D8-B089-6082CD7EEA2C}"/>
                </a:ext>
              </a:extLst>
            </p:cNvPr>
            <p:cNvSpPr/>
            <p:nvPr/>
          </p:nvSpPr>
          <p:spPr>
            <a:xfrm>
              <a:off x="14459725"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53">
              <a:extLst>
                <a:ext uri="{FF2B5EF4-FFF2-40B4-BE49-F238E27FC236}">
                  <a16:creationId xmlns:a16="http://schemas.microsoft.com/office/drawing/2014/main" id="{E8C64DA8-C5E3-3DAB-9D67-A953C7844851}"/>
                </a:ext>
              </a:extLst>
            </p:cNvPr>
            <p:cNvSpPr/>
            <p:nvPr/>
          </p:nvSpPr>
          <p:spPr>
            <a:xfrm>
              <a:off x="14512499"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53">
              <a:extLst>
                <a:ext uri="{FF2B5EF4-FFF2-40B4-BE49-F238E27FC236}">
                  <a16:creationId xmlns:a16="http://schemas.microsoft.com/office/drawing/2014/main" id="{E37E7E99-83CB-E538-5B06-5D1C4D2A405F}"/>
                </a:ext>
              </a:extLst>
            </p:cNvPr>
            <p:cNvSpPr/>
            <p:nvPr/>
          </p:nvSpPr>
          <p:spPr>
            <a:xfrm>
              <a:off x="15102902"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53">
              <a:extLst>
                <a:ext uri="{FF2B5EF4-FFF2-40B4-BE49-F238E27FC236}">
                  <a16:creationId xmlns:a16="http://schemas.microsoft.com/office/drawing/2014/main" id="{D0220828-FA89-6E11-9BBE-CEFE052E894B}"/>
                </a:ext>
              </a:extLst>
            </p:cNvPr>
            <p:cNvSpPr/>
            <p:nvPr/>
          </p:nvSpPr>
          <p:spPr>
            <a:xfrm>
              <a:off x="14997142" y="794256"/>
              <a:ext cx="53195" cy="43313"/>
            </a:xfrm>
            <a:custGeom>
              <a:avLst/>
              <a:gdLst/>
              <a:ahLst/>
              <a:cxnLst/>
              <a:rect l="l" t="t" r="r" b="b"/>
              <a:pathLst>
                <a:path w="253"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53">
              <a:extLst>
                <a:ext uri="{FF2B5EF4-FFF2-40B4-BE49-F238E27FC236}">
                  <a16:creationId xmlns:a16="http://schemas.microsoft.com/office/drawing/2014/main" id="{245DB3CF-DABB-6956-EF32-4A40D3F1A89B}"/>
                </a:ext>
              </a:extLst>
            </p:cNvPr>
            <p:cNvSpPr/>
            <p:nvPr/>
          </p:nvSpPr>
          <p:spPr>
            <a:xfrm>
              <a:off x="14402114" y="1307705"/>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53">
              <a:extLst>
                <a:ext uri="{FF2B5EF4-FFF2-40B4-BE49-F238E27FC236}">
                  <a16:creationId xmlns:a16="http://schemas.microsoft.com/office/drawing/2014/main" id="{A4AA7A19-FD00-DA71-4255-1FCF902DE3BC}"/>
                </a:ext>
              </a:extLst>
            </p:cNvPr>
            <p:cNvSpPr/>
            <p:nvPr/>
          </p:nvSpPr>
          <p:spPr>
            <a:xfrm>
              <a:off x="14781208"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53">
              <a:extLst>
                <a:ext uri="{FF2B5EF4-FFF2-40B4-BE49-F238E27FC236}">
                  <a16:creationId xmlns:a16="http://schemas.microsoft.com/office/drawing/2014/main" id="{FF4EFA49-38B1-7AA5-8812-323FA5562F5D}"/>
                </a:ext>
              </a:extLst>
            </p:cNvPr>
            <p:cNvSpPr/>
            <p:nvPr/>
          </p:nvSpPr>
          <p:spPr>
            <a:xfrm>
              <a:off x="14402114" y="1264392"/>
              <a:ext cx="57820" cy="43523"/>
            </a:xfrm>
            <a:custGeom>
              <a:avLst/>
              <a:gdLst/>
              <a:ahLst/>
              <a:cxnLst/>
              <a:rect l="l" t="t" r="r" b="b"/>
              <a:pathLst>
                <a:path w="275" h="207" extrusionOk="0">
                  <a:moveTo>
                    <a:pt x="252" y="1"/>
                  </a:moveTo>
                  <a:lnTo>
                    <a:pt x="1" y="206"/>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53">
              <a:extLst>
                <a:ext uri="{FF2B5EF4-FFF2-40B4-BE49-F238E27FC236}">
                  <a16:creationId xmlns:a16="http://schemas.microsoft.com/office/drawing/2014/main" id="{9BFA3216-EF04-9762-2B06-E9D8D007D8C6}"/>
                </a:ext>
              </a:extLst>
            </p:cNvPr>
            <p:cNvSpPr/>
            <p:nvPr/>
          </p:nvSpPr>
          <p:spPr>
            <a:xfrm>
              <a:off x="14565274"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53">
              <a:extLst>
                <a:ext uri="{FF2B5EF4-FFF2-40B4-BE49-F238E27FC236}">
                  <a16:creationId xmlns:a16="http://schemas.microsoft.com/office/drawing/2014/main" id="{2720E9CA-5904-0094-5A51-F28D5D724643}"/>
                </a:ext>
              </a:extLst>
            </p:cNvPr>
            <p:cNvSpPr/>
            <p:nvPr/>
          </p:nvSpPr>
          <p:spPr>
            <a:xfrm>
              <a:off x="14891593"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53">
              <a:extLst>
                <a:ext uri="{FF2B5EF4-FFF2-40B4-BE49-F238E27FC236}">
                  <a16:creationId xmlns:a16="http://schemas.microsoft.com/office/drawing/2014/main" id="{BF1ED3E1-D153-E4B5-7F90-DB215B6A2F3D}"/>
                </a:ext>
              </a:extLst>
            </p:cNvPr>
            <p:cNvSpPr/>
            <p:nvPr/>
          </p:nvSpPr>
          <p:spPr>
            <a:xfrm>
              <a:off x="15160512" y="66452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53">
              <a:extLst>
                <a:ext uri="{FF2B5EF4-FFF2-40B4-BE49-F238E27FC236}">
                  <a16:creationId xmlns:a16="http://schemas.microsoft.com/office/drawing/2014/main" id="{4760086C-FFAB-4B2F-D8AA-62ADA394F13F}"/>
                </a:ext>
              </a:extLst>
            </p:cNvPr>
            <p:cNvSpPr/>
            <p:nvPr/>
          </p:nvSpPr>
          <p:spPr>
            <a:xfrm>
              <a:off x="15050127"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53">
              <a:extLst>
                <a:ext uri="{FF2B5EF4-FFF2-40B4-BE49-F238E27FC236}">
                  <a16:creationId xmlns:a16="http://schemas.microsoft.com/office/drawing/2014/main" id="{8C5D3ED2-DCF9-7549-328C-E11FADFD22ED}"/>
                </a:ext>
              </a:extLst>
            </p:cNvPr>
            <p:cNvSpPr/>
            <p:nvPr/>
          </p:nvSpPr>
          <p:spPr>
            <a:xfrm>
              <a:off x="14618049"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53">
              <a:extLst>
                <a:ext uri="{FF2B5EF4-FFF2-40B4-BE49-F238E27FC236}">
                  <a16:creationId xmlns:a16="http://schemas.microsoft.com/office/drawing/2014/main" id="{A4660F76-4AF6-2E72-D732-B4DA5C7D9F2E}"/>
                </a:ext>
              </a:extLst>
            </p:cNvPr>
            <p:cNvSpPr/>
            <p:nvPr/>
          </p:nvSpPr>
          <p:spPr>
            <a:xfrm>
              <a:off x="15213287" y="645394"/>
              <a:ext cx="29015" cy="19344"/>
            </a:xfrm>
            <a:custGeom>
              <a:avLst/>
              <a:gdLst/>
              <a:ahLst/>
              <a:cxnLst/>
              <a:rect l="l" t="t" r="r" b="b"/>
              <a:pathLst>
                <a:path w="138" h="92" extrusionOk="0">
                  <a:moveTo>
                    <a:pt x="114" y="0"/>
                  </a:move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53">
              <a:extLst>
                <a:ext uri="{FF2B5EF4-FFF2-40B4-BE49-F238E27FC236}">
                  <a16:creationId xmlns:a16="http://schemas.microsoft.com/office/drawing/2014/main" id="{1C0623AE-0014-00E1-027E-F8D9DB2F96A9}"/>
                </a:ext>
              </a:extLst>
            </p:cNvPr>
            <p:cNvSpPr/>
            <p:nvPr/>
          </p:nvSpPr>
          <p:spPr>
            <a:xfrm>
              <a:off x="14512499" y="1178186"/>
              <a:ext cx="52984" cy="43313"/>
            </a:xfrm>
            <a:custGeom>
              <a:avLst/>
              <a:gdLst/>
              <a:ahLst/>
              <a:cxnLst/>
              <a:rect l="l" t="t" r="r" b="b"/>
              <a:pathLst>
                <a:path w="252" h="206" extrusionOk="0">
                  <a:moveTo>
                    <a:pt x="252" y="0"/>
                  </a:moveTo>
                  <a:lnTo>
                    <a:pt x="1" y="205"/>
                  </a:ln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53">
              <a:extLst>
                <a:ext uri="{FF2B5EF4-FFF2-40B4-BE49-F238E27FC236}">
                  <a16:creationId xmlns:a16="http://schemas.microsoft.com/office/drawing/2014/main" id="{FFE18E4F-58C4-CA29-865C-37D56AE45E96}"/>
                </a:ext>
              </a:extLst>
            </p:cNvPr>
            <p:cNvSpPr/>
            <p:nvPr/>
          </p:nvSpPr>
          <p:spPr>
            <a:xfrm>
              <a:off x="14675659"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53">
              <a:extLst>
                <a:ext uri="{FF2B5EF4-FFF2-40B4-BE49-F238E27FC236}">
                  <a16:creationId xmlns:a16="http://schemas.microsoft.com/office/drawing/2014/main" id="{07CCD034-D246-7F71-1EFF-1D6CAFE3CBF4}"/>
                </a:ext>
              </a:extLst>
            </p:cNvPr>
            <p:cNvSpPr/>
            <p:nvPr/>
          </p:nvSpPr>
          <p:spPr>
            <a:xfrm>
              <a:off x="14728434" y="1010191"/>
              <a:ext cx="52984" cy="38477"/>
            </a:xfrm>
            <a:custGeom>
              <a:avLst/>
              <a:gdLst/>
              <a:ahLst/>
              <a:cxnLst/>
              <a:rect l="l" t="t" r="r" b="b"/>
              <a:pathLst>
                <a:path w="252" h="183"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53">
              <a:extLst>
                <a:ext uri="{FF2B5EF4-FFF2-40B4-BE49-F238E27FC236}">
                  <a16:creationId xmlns:a16="http://schemas.microsoft.com/office/drawing/2014/main" id="{850C80F1-F1EC-D198-6491-624382BD80F0}"/>
                </a:ext>
              </a:extLst>
            </p:cNvPr>
            <p:cNvSpPr/>
            <p:nvPr/>
          </p:nvSpPr>
          <p:spPr>
            <a:xfrm>
              <a:off x="14833983"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53">
              <a:extLst>
                <a:ext uri="{FF2B5EF4-FFF2-40B4-BE49-F238E27FC236}">
                  <a16:creationId xmlns:a16="http://schemas.microsoft.com/office/drawing/2014/main" id="{184F6BD9-1632-700A-9EF9-1FD84D1A7ADD}"/>
                </a:ext>
              </a:extLst>
            </p:cNvPr>
            <p:cNvSpPr/>
            <p:nvPr/>
          </p:nvSpPr>
          <p:spPr>
            <a:xfrm>
              <a:off x="14459725"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53">
              <a:extLst>
                <a:ext uri="{FF2B5EF4-FFF2-40B4-BE49-F238E27FC236}">
                  <a16:creationId xmlns:a16="http://schemas.microsoft.com/office/drawing/2014/main" id="{C4C83512-65EC-5D4F-2548-64748F1B55E2}"/>
                </a:ext>
              </a:extLst>
            </p:cNvPr>
            <p:cNvSpPr/>
            <p:nvPr/>
          </p:nvSpPr>
          <p:spPr>
            <a:xfrm>
              <a:off x="14944368"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53">
              <a:extLst>
                <a:ext uri="{FF2B5EF4-FFF2-40B4-BE49-F238E27FC236}">
                  <a16:creationId xmlns:a16="http://schemas.microsoft.com/office/drawing/2014/main" id="{6AC26366-2A7E-880E-F540-9C649F882BC8}"/>
                </a:ext>
              </a:extLst>
            </p:cNvPr>
            <p:cNvSpPr/>
            <p:nvPr/>
          </p:nvSpPr>
          <p:spPr>
            <a:xfrm>
              <a:off x="14402114" y="1350808"/>
              <a:ext cx="57820" cy="43523"/>
            </a:xfrm>
            <a:custGeom>
              <a:avLst/>
              <a:gdLst/>
              <a:ahLst/>
              <a:cxnLst/>
              <a:rect l="l" t="t" r="r" b="b"/>
              <a:pathLst>
                <a:path w="275" h="207" extrusionOk="0">
                  <a:moveTo>
                    <a:pt x="252" y="1"/>
                  </a:moveTo>
                  <a:lnTo>
                    <a:pt x="1" y="183"/>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53">
              <a:extLst>
                <a:ext uri="{FF2B5EF4-FFF2-40B4-BE49-F238E27FC236}">
                  <a16:creationId xmlns:a16="http://schemas.microsoft.com/office/drawing/2014/main" id="{7FB51148-1BA7-E92A-70E0-0D7E63629D34}"/>
                </a:ext>
              </a:extLst>
            </p:cNvPr>
            <p:cNvSpPr/>
            <p:nvPr/>
          </p:nvSpPr>
          <p:spPr>
            <a:xfrm>
              <a:off x="15102902"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53">
              <a:extLst>
                <a:ext uri="{FF2B5EF4-FFF2-40B4-BE49-F238E27FC236}">
                  <a16:creationId xmlns:a16="http://schemas.microsoft.com/office/drawing/2014/main" id="{ACA5B4F1-7C85-2E60-BEED-08C8D591C303}"/>
                </a:ext>
              </a:extLst>
            </p:cNvPr>
            <p:cNvSpPr/>
            <p:nvPr/>
          </p:nvSpPr>
          <p:spPr>
            <a:xfrm>
              <a:off x="14728434"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53">
              <a:extLst>
                <a:ext uri="{FF2B5EF4-FFF2-40B4-BE49-F238E27FC236}">
                  <a16:creationId xmlns:a16="http://schemas.microsoft.com/office/drawing/2014/main" id="{F92B0EB8-535C-FAD3-ABA5-841F6CE7D296}"/>
                </a:ext>
              </a:extLst>
            </p:cNvPr>
            <p:cNvSpPr/>
            <p:nvPr/>
          </p:nvSpPr>
          <p:spPr>
            <a:xfrm>
              <a:off x="14997142" y="880462"/>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53">
              <a:extLst>
                <a:ext uri="{FF2B5EF4-FFF2-40B4-BE49-F238E27FC236}">
                  <a16:creationId xmlns:a16="http://schemas.microsoft.com/office/drawing/2014/main" id="{34EB1B99-73B0-92AB-7AAA-D62EB1904DD6}"/>
                </a:ext>
              </a:extLst>
            </p:cNvPr>
            <p:cNvSpPr/>
            <p:nvPr/>
          </p:nvSpPr>
          <p:spPr>
            <a:xfrm>
              <a:off x="14402114" y="1394121"/>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53">
              <a:extLst>
                <a:ext uri="{FF2B5EF4-FFF2-40B4-BE49-F238E27FC236}">
                  <a16:creationId xmlns:a16="http://schemas.microsoft.com/office/drawing/2014/main" id="{1562371E-29E2-C7F0-073B-19F1DE620972}"/>
                </a:ext>
              </a:extLst>
            </p:cNvPr>
            <p:cNvSpPr/>
            <p:nvPr/>
          </p:nvSpPr>
          <p:spPr>
            <a:xfrm>
              <a:off x="14891593"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53">
              <a:extLst>
                <a:ext uri="{FF2B5EF4-FFF2-40B4-BE49-F238E27FC236}">
                  <a16:creationId xmlns:a16="http://schemas.microsoft.com/office/drawing/2014/main" id="{F526B9E3-802B-C886-8640-F6F5BDD948B3}"/>
                </a:ext>
              </a:extLst>
            </p:cNvPr>
            <p:cNvSpPr/>
            <p:nvPr/>
          </p:nvSpPr>
          <p:spPr>
            <a:xfrm>
              <a:off x="15266061"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53">
              <a:extLst>
                <a:ext uri="{FF2B5EF4-FFF2-40B4-BE49-F238E27FC236}">
                  <a16:creationId xmlns:a16="http://schemas.microsoft.com/office/drawing/2014/main" id="{EAA37068-F61E-B931-56A7-A0D5382A944C}"/>
                </a:ext>
              </a:extLst>
            </p:cNvPr>
            <p:cNvSpPr/>
            <p:nvPr/>
          </p:nvSpPr>
          <p:spPr>
            <a:xfrm>
              <a:off x="14675659" y="1134873"/>
              <a:ext cx="52984" cy="43523"/>
            </a:xfrm>
            <a:custGeom>
              <a:avLst/>
              <a:gdLst/>
              <a:ahLst/>
              <a:cxnLst/>
              <a:rect l="l" t="t" r="r" b="b"/>
              <a:pathLst>
                <a:path w="252" h="207"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53">
              <a:extLst>
                <a:ext uri="{FF2B5EF4-FFF2-40B4-BE49-F238E27FC236}">
                  <a16:creationId xmlns:a16="http://schemas.microsoft.com/office/drawing/2014/main" id="{CB990A5A-B6A7-9272-1714-EB00A9487454}"/>
                </a:ext>
              </a:extLst>
            </p:cNvPr>
            <p:cNvSpPr/>
            <p:nvPr/>
          </p:nvSpPr>
          <p:spPr>
            <a:xfrm>
              <a:off x="14512499" y="1264392"/>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53">
              <a:extLst>
                <a:ext uri="{FF2B5EF4-FFF2-40B4-BE49-F238E27FC236}">
                  <a16:creationId xmlns:a16="http://schemas.microsoft.com/office/drawing/2014/main" id="{3932DCBE-3722-34C8-6E18-2C61F0B21D6D}"/>
                </a:ext>
              </a:extLst>
            </p:cNvPr>
            <p:cNvSpPr/>
            <p:nvPr/>
          </p:nvSpPr>
          <p:spPr>
            <a:xfrm>
              <a:off x="14833983"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53">
              <a:extLst>
                <a:ext uri="{FF2B5EF4-FFF2-40B4-BE49-F238E27FC236}">
                  <a16:creationId xmlns:a16="http://schemas.microsoft.com/office/drawing/2014/main" id="{980FA9EC-6739-A2CB-C76B-8B4EC61D84F6}"/>
                </a:ext>
              </a:extLst>
            </p:cNvPr>
            <p:cNvSpPr/>
            <p:nvPr/>
          </p:nvSpPr>
          <p:spPr>
            <a:xfrm>
              <a:off x="15213287"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53">
              <a:extLst>
                <a:ext uri="{FF2B5EF4-FFF2-40B4-BE49-F238E27FC236}">
                  <a16:creationId xmlns:a16="http://schemas.microsoft.com/office/drawing/2014/main" id="{4B9EBA2F-6AE5-5409-1AE9-EE52631EB12D}"/>
                </a:ext>
              </a:extLst>
            </p:cNvPr>
            <p:cNvSpPr/>
            <p:nvPr/>
          </p:nvSpPr>
          <p:spPr>
            <a:xfrm>
              <a:off x="14781208"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53">
              <a:extLst>
                <a:ext uri="{FF2B5EF4-FFF2-40B4-BE49-F238E27FC236}">
                  <a16:creationId xmlns:a16="http://schemas.microsoft.com/office/drawing/2014/main" id="{877B064F-39D8-CAC0-F0FD-0BF10EF2EF0E}"/>
                </a:ext>
              </a:extLst>
            </p:cNvPr>
            <p:cNvSpPr/>
            <p:nvPr/>
          </p:nvSpPr>
          <p:spPr>
            <a:xfrm>
              <a:off x="14618049"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53">
              <a:extLst>
                <a:ext uri="{FF2B5EF4-FFF2-40B4-BE49-F238E27FC236}">
                  <a16:creationId xmlns:a16="http://schemas.microsoft.com/office/drawing/2014/main" id="{86ACE678-07AC-16BE-416A-C21618E79DEC}"/>
                </a:ext>
              </a:extLst>
            </p:cNvPr>
            <p:cNvSpPr/>
            <p:nvPr/>
          </p:nvSpPr>
          <p:spPr>
            <a:xfrm>
              <a:off x="15318836"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53">
              <a:extLst>
                <a:ext uri="{FF2B5EF4-FFF2-40B4-BE49-F238E27FC236}">
                  <a16:creationId xmlns:a16="http://schemas.microsoft.com/office/drawing/2014/main" id="{35EEC8E5-2DC9-D93E-D96D-D504F685529F}"/>
                </a:ext>
              </a:extLst>
            </p:cNvPr>
            <p:cNvSpPr/>
            <p:nvPr/>
          </p:nvSpPr>
          <p:spPr>
            <a:xfrm>
              <a:off x="15050127"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53">
              <a:extLst>
                <a:ext uri="{FF2B5EF4-FFF2-40B4-BE49-F238E27FC236}">
                  <a16:creationId xmlns:a16="http://schemas.microsoft.com/office/drawing/2014/main" id="{398BA5C8-1640-5B81-DFB3-31C9B0B67C6A}"/>
                </a:ext>
              </a:extLst>
            </p:cNvPr>
            <p:cNvSpPr/>
            <p:nvPr/>
          </p:nvSpPr>
          <p:spPr>
            <a:xfrm>
              <a:off x="15160512" y="750943"/>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53">
              <a:extLst>
                <a:ext uri="{FF2B5EF4-FFF2-40B4-BE49-F238E27FC236}">
                  <a16:creationId xmlns:a16="http://schemas.microsoft.com/office/drawing/2014/main" id="{B3959CC4-E825-CA37-243E-2BD08725D6EA}"/>
                </a:ext>
              </a:extLst>
            </p:cNvPr>
            <p:cNvSpPr/>
            <p:nvPr/>
          </p:nvSpPr>
          <p:spPr>
            <a:xfrm>
              <a:off x="14565274"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53">
              <a:extLst>
                <a:ext uri="{FF2B5EF4-FFF2-40B4-BE49-F238E27FC236}">
                  <a16:creationId xmlns:a16="http://schemas.microsoft.com/office/drawing/2014/main" id="{DA076194-A09D-556E-18E6-CEDE9B975AED}"/>
                </a:ext>
              </a:extLst>
            </p:cNvPr>
            <p:cNvSpPr/>
            <p:nvPr/>
          </p:nvSpPr>
          <p:spPr>
            <a:xfrm>
              <a:off x="14459725"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53">
              <a:extLst>
                <a:ext uri="{FF2B5EF4-FFF2-40B4-BE49-F238E27FC236}">
                  <a16:creationId xmlns:a16="http://schemas.microsoft.com/office/drawing/2014/main" id="{08BB0B14-2EEA-F68F-3EBC-16A934CB47A3}"/>
                </a:ext>
              </a:extLst>
            </p:cNvPr>
            <p:cNvSpPr/>
            <p:nvPr/>
          </p:nvSpPr>
          <p:spPr>
            <a:xfrm>
              <a:off x="14944368"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53">
              <a:extLst>
                <a:ext uri="{FF2B5EF4-FFF2-40B4-BE49-F238E27FC236}">
                  <a16:creationId xmlns:a16="http://schemas.microsoft.com/office/drawing/2014/main" id="{0D86C674-7DB7-133D-BB82-3DD64E316EDD}"/>
                </a:ext>
              </a:extLst>
            </p:cNvPr>
            <p:cNvSpPr/>
            <p:nvPr/>
          </p:nvSpPr>
          <p:spPr>
            <a:xfrm>
              <a:off x="14675659"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53">
              <a:extLst>
                <a:ext uri="{FF2B5EF4-FFF2-40B4-BE49-F238E27FC236}">
                  <a16:creationId xmlns:a16="http://schemas.microsoft.com/office/drawing/2014/main" id="{322B1B88-EBFB-C91F-3F46-E279382CCDC5}"/>
                </a:ext>
              </a:extLst>
            </p:cNvPr>
            <p:cNvSpPr/>
            <p:nvPr/>
          </p:nvSpPr>
          <p:spPr>
            <a:xfrm>
              <a:off x="14891593"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53">
              <a:extLst>
                <a:ext uri="{FF2B5EF4-FFF2-40B4-BE49-F238E27FC236}">
                  <a16:creationId xmlns:a16="http://schemas.microsoft.com/office/drawing/2014/main" id="{06BE8498-A28C-FBBD-7363-5292CD387D45}"/>
                </a:ext>
              </a:extLst>
            </p:cNvPr>
            <p:cNvSpPr/>
            <p:nvPr/>
          </p:nvSpPr>
          <p:spPr>
            <a:xfrm>
              <a:off x="15429221"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53">
              <a:extLst>
                <a:ext uri="{FF2B5EF4-FFF2-40B4-BE49-F238E27FC236}">
                  <a16:creationId xmlns:a16="http://schemas.microsoft.com/office/drawing/2014/main" id="{686576A9-D9AB-B760-4EC2-ED41DBB39CBB}"/>
                </a:ext>
              </a:extLst>
            </p:cNvPr>
            <p:cNvSpPr/>
            <p:nvPr/>
          </p:nvSpPr>
          <p:spPr>
            <a:xfrm>
              <a:off x="15318836"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53">
              <a:extLst>
                <a:ext uri="{FF2B5EF4-FFF2-40B4-BE49-F238E27FC236}">
                  <a16:creationId xmlns:a16="http://schemas.microsoft.com/office/drawing/2014/main" id="{77DD55F2-81C3-56F7-4151-7827CD2E079D}"/>
                </a:ext>
              </a:extLst>
            </p:cNvPr>
            <p:cNvSpPr/>
            <p:nvPr/>
          </p:nvSpPr>
          <p:spPr>
            <a:xfrm>
              <a:off x="14565274"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53">
              <a:extLst>
                <a:ext uri="{FF2B5EF4-FFF2-40B4-BE49-F238E27FC236}">
                  <a16:creationId xmlns:a16="http://schemas.microsoft.com/office/drawing/2014/main" id="{D27C46F2-A66C-6355-F074-B0EF5FD85E08}"/>
                </a:ext>
              </a:extLst>
            </p:cNvPr>
            <p:cNvSpPr/>
            <p:nvPr/>
          </p:nvSpPr>
          <p:spPr>
            <a:xfrm>
              <a:off x="15160512" y="837359"/>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53">
              <a:extLst>
                <a:ext uri="{FF2B5EF4-FFF2-40B4-BE49-F238E27FC236}">
                  <a16:creationId xmlns:a16="http://schemas.microsoft.com/office/drawing/2014/main" id="{1F578DD9-FA4A-DB61-752C-7826912CB822}"/>
                </a:ext>
              </a:extLst>
            </p:cNvPr>
            <p:cNvSpPr/>
            <p:nvPr/>
          </p:nvSpPr>
          <p:spPr>
            <a:xfrm>
              <a:off x="15266061"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53">
              <a:extLst>
                <a:ext uri="{FF2B5EF4-FFF2-40B4-BE49-F238E27FC236}">
                  <a16:creationId xmlns:a16="http://schemas.microsoft.com/office/drawing/2014/main" id="{F6B0F8C3-3377-3AF5-1C90-D0BB9A9F07EB}"/>
                </a:ext>
              </a:extLst>
            </p:cNvPr>
            <p:cNvSpPr/>
            <p:nvPr/>
          </p:nvSpPr>
          <p:spPr>
            <a:xfrm>
              <a:off x="15102902"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53">
              <a:extLst>
                <a:ext uri="{FF2B5EF4-FFF2-40B4-BE49-F238E27FC236}">
                  <a16:creationId xmlns:a16="http://schemas.microsoft.com/office/drawing/2014/main" id="{E2EE8623-A17E-26A0-924B-8276E9ADD197}"/>
                </a:ext>
              </a:extLst>
            </p:cNvPr>
            <p:cNvSpPr/>
            <p:nvPr/>
          </p:nvSpPr>
          <p:spPr>
            <a:xfrm>
              <a:off x="14833983"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53">
              <a:extLst>
                <a:ext uri="{FF2B5EF4-FFF2-40B4-BE49-F238E27FC236}">
                  <a16:creationId xmlns:a16="http://schemas.microsoft.com/office/drawing/2014/main" id="{D0DF028B-7233-6D5B-1D0B-C3BDF72DB73E}"/>
                </a:ext>
              </a:extLst>
            </p:cNvPr>
            <p:cNvSpPr/>
            <p:nvPr/>
          </p:nvSpPr>
          <p:spPr>
            <a:xfrm>
              <a:off x="14728434" y="1178186"/>
              <a:ext cx="52984" cy="43313"/>
            </a:xfrm>
            <a:custGeom>
              <a:avLst/>
              <a:gdLst/>
              <a:ahLst/>
              <a:cxnLst/>
              <a:rect l="l" t="t" r="r" b="b"/>
              <a:pathLst>
                <a:path w="252" h="206" extrusionOk="0">
                  <a:moveTo>
                    <a:pt x="252" y="0"/>
                  </a:move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53">
              <a:extLst>
                <a:ext uri="{FF2B5EF4-FFF2-40B4-BE49-F238E27FC236}">
                  <a16:creationId xmlns:a16="http://schemas.microsoft.com/office/drawing/2014/main" id="{4B0B08BC-B75B-1CBA-06F8-F36015CF8EF4}"/>
                </a:ext>
              </a:extLst>
            </p:cNvPr>
            <p:cNvSpPr/>
            <p:nvPr/>
          </p:nvSpPr>
          <p:spPr>
            <a:xfrm>
              <a:off x="15050127"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53">
              <a:extLst>
                <a:ext uri="{FF2B5EF4-FFF2-40B4-BE49-F238E27FC236}">
                  <a16:creationId xmlns:a16="http://schemas.microsoft.com/office/drawing/2014/main" id="{16DBB531-E87F-A84C-9B1B-D17ECA5006BD}"/>
                </a:ext>
              </a:extLst>
            </p:cNvPr>
            <p:cNvSpPr/>
            <p:nvPr/>
          </p:nvSpPr>
          <p:spPr>
            <a:xfrm>
              <a:off x="14512499"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53">
              <a:extLst>
                <a:ext uri="{FF2B5EF4-FFF2-40B4-BE49-F238E27FC236}">
                  <a16:creationId xmlns:a16="http://schemas.microsoft.com/office/drawing/2014/main" id="{FF887962-1673-47ED-E17A-E0F9537EA71B}"/>
                </a:ext>
              </a:extLst>
            </p:cNvPr>
            <p:cNvSpPr/>
            <p:nvPr/>
          </p:nvSpPr>
          <p:spPr>
            <a:xfrm>
              <a:off x="14944368" y="1010191"/>
              <a:ext cx="52984" cy="38477"/>
            </a:xfrm>
            <a:custGeom>
              <a:avLst/>
              <a:gdLst/>
              <a:ahLst/>
              <a:cxnLst/>
              <a:rect l="l" t="t" r="r" b="b"/>
              <a:pathLst>
                <a:path w="252" h="183" extrusionOk="0">
                  <a:moveTo>
                    <a:pt x="229"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53">
              <a:extLst>
                <a:ext uri="{FF2B5EF4-FFF2-40B4-BE49-F238E27FC236}">
                  <a16:creationId xmlns:a16="http://schemas.microsoft.com/office/drawing/2014/main" id="{F506AE7D-DD38-D8A6-222C-D684DCCDFB1E}"/>
                </a:ext>
              </a:extLst>
            </p:cNvPr>
            <p:cNvSpPr/>
            <p:nvPr/>
          </p:nvSpPr>
          <p:spPr>
            <a:xfrm>
              <a:off x="14618049"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53">
              <a:extLst>
                <a:ext uri="{FF2B5EF4-FFF2-40B4-BE49-F238E27FC236}">
                  <a16:creationId xmlns:a16="http://schemas.microsoft.com/office/drawing/2014/main" id="{2C0781FB-6C9F-35AF-F50E-06D3C9861447}"/>
                </a:ext>
              </a:extLst>
            </p:cNvPr>
            <p:cNvSpPr/>
            <p:nvPr/>
          </p:nvSpPr>
          <p:spPr>
            <a:xfrm>
              <a:off x="14997142" y="966878"/>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53">
              <a:extLst>
                <a:ext uri="{FF2B5EF4-FFF2-40B4-BE49-F238E27FC236}">
                  <a16:creationId xmlns:a16="http://schemas.microsoft.com/office/drawing/2014/main" id="{2CCA9A4D-E7C9-80BC-2715-635670E578F7}"/>
                </a:ext>
              </a:extLst>
            </p:cNvPr>
            <p:cNvSpPr/>
            <p:nvPr/>
          </p:nvSpPr>
          <p:spPr>
            <a:xfrm>
              <a:off x="14459725"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53">
              <a:extLst>
                <a:ext uri="{FF2B5EF4-FFF2-40B4-BE49-F238E27FC236}">
                  <a16:creationId xmlns:a16="http://schemas.microsoft.com/office/drawing/2014/main" id="{47B06D37-B39B-8025-B94E-208C49052B10}"/>
                </a:ext>
              </a:extLst>
            </p:cNvPr>
            <p:cNvSpPr/>
            <p:nvPr/>
          </p:nvSpPr>
          <p:spPr>
            <a:xfrm>
              <a:off x="15213287"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53">
              <a:extLst>
                <a:ext uri="{FF2B5EF4-FFF2-40B4-BE49-F238E27FC236}">
                  <a16:creationId xmlns:a16="http://schemas.microsoft.com/office/drawing/2014/main" id="{FC74A84F-D5B3-E9E4-F1D4-05415BD35FBE}"/>
                </a:ext>
              </a:extLst>
            </p:cNvPr>
            <p:cNvSpPr/>
            <p:nvPr/>
          </p:nvSpPr>
          <p:spPr>
            <a:xfrm>
              <a:off x="14402114" y="1480536"/>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53">
              <a:extLst>
                <a:ext uri="{FF2B5EF4-FFF2-40B4-BE49-F238E27FC236}">
                  <a16:creationId xmlns:a16="http://schemas.microsoft.com/office/drawing/2014/main" id="{B72A2E31-CC28-DA89-4687-7F01F1687FC1}"/>
                </a:ext>
              </a:extLst>
            </p:cNvPr>
            <p:cNvSpPr/>
            <p:nvPr/>
          </p:nvSpPr>
          <p:spPr>
            <a:xfrm>
              <a:off x="15376447" y="66452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53">
              <a:extLst>
                <a:ext uri="{FF2B5EF4-FFF2-40B4-BE49-F238E27FC236}">
                  <a16:creationId xmlns:a16="http://schemas.microsoft.com/office/drawing/2014/main" id="{ABFF3479-922A-FD0E-EC13-25B7C8497CEA}"/>
                </a:ext>
              </a:extLst>
            </p:cNvPr>
            <p:cNvSpPr/>
            <p:nvPr/>
          </p:nvSpPr>
          <p:spPr>
            <a:xfrm>
              <a:off x="14781208"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53">
              <a:extLst>
                <a:ext uri="{FF2B5EF4-FFF2-40B4-BE49-F238E27FC236}">
                  <a16:creationId xmlns:a16="http://schemas.microsoft.com/office/drawing/2014/main" id="{0CBA6C5D-930A-3363-D0AF-AC7B4D92440D}"/>
                </a:ext>
              </a:extLst>
            </p:cNvPr>
            <p:cNvSpPr/>
            <p:nvPr/>
          </p:nvSpPr>
          <p:spPr>
            <a:xfrm>
              <a:off x="14402114" y="1437223"/>
              <a:ext cx="57820" cy="43523"/>
            </a:xfrm>
            <a:custGeom>
              <a:avLst/>
              <a:gdLst/>
              <a:ahLst/>
              <a:cxnLst/>
              <a:rect l="l" t="t" r="r" b="b"/>
              <a:pathLst>
                <a:path w="275" h="207" extrusionOk="0">
                  <a:moveTo>
                    <a:pt x="252" y="1"/>
                  </a:moveTo>
                  <a:lnTo>
                    <a:pt x="1" y="183"/>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53">
              <a:extLst>
                <a:ext uri="{FF2B5EF4-FFF2-40B4-BE49-F238E27FC236}">
                  <a16:creationId xmlns:a16="http://schemas.microsoft.com/office/drawing/2014/main" id="{DCDDAE19-C7E9-1725-BD75-EE0B46433A7D}"/>
                </a:ext>
              </a:extLst>
            </p:cNvPr>
            <p:cNvSpPr/>
            <p:nvPr/>
          </p:nvSpPr>
          <p:spPr>
            <a:xfrm>
              <a:off x="14833983"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53">
              <a:extLst>
                <a:ext uri="{FF2B5EF4-FFF2-40B4-BE49-F238E27FC236}">
                  <a16:creationId xmlns:a16="http://schemas.microsoft.com/office/drawing/2014/main" id="{C12E1278-DA87-081C-9AF6-632831B936AA}"/>
                </a:ext>
              </a:extLst>
            </p:cNvPr>
            <p:cNvSpPr/>
            <p:nvPr/>
          </p:nvSpPr>
          <p:spPr>
            <a:xfrm>
              <a:off x="14459725"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53">
              <a:extLst>
                <a:ext uri="{FF2B5EF4-FFF2-40B4-BE49-F238E27FC236}">
                  <a16:creationId xmlns:a16="http://schemas.microsoft.com/office/drawing/2014/main" id="{36D0E554-6388-EAAF-60D3-2378295A0B7E}"/>
                </a:ext>
              </a:extLst>
            </p:cNvPr>
            <p:cNvSpPr/>
            <p:nvPr/>
          </p:nvSpPr>
          <p:spPr>
            <a:xfrm>
              <a:off x="14891593"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53">
              <a:extLst>
                <a:ext uri="{FF2B5EF4-FFF2-40B4-BE49-F238E27FC236}">
                  <a16:creationId xmlns:a16="http://schemas.microsoft.com/office/drawing/2014/main" id="{A9DA63E8-AEC5-8F18-56F3-E7932564BFF7}"/>
                </a:ext>
              </a:extLst>
            </p:cNvPr>
            <p:cNvSpPr/>
            <p:nvPr/>
          </p:nvSpPr>
          <p:spPr>
            <a:xfrm>
              <a:off x="15534770" y="645394"/>
              <a:ext cx="29015" cy="19344"/>
            </a:xfrm>
            <a:custGeom>
              <a:avLst/>
              <a:gdLst/>
              <a:ahLst/>
              <a:cxnLst/>
              <a:rect l="l" t="t" r="r" b="b"/>
              <a:pathLst>
                <a:path w="138" h="92" extrusionOk="0">
                  <a:moveTo>
                    <a:pt x="115"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53">
              <a:extLst>
                <a:ext uri="{FF2B5EF4-FFF2-40B4-BE49-F238E27FC236}">
                  <a16:creationId xmlns:a16="http://schemas.microsoft.com/office/drawing/2014/main" id="{92128008-06F3-3D95-567C-BE8F2B8CC647}"/>
                </a:ext>
              </a:extLst>
            </p:cNvPr>
            <p:cNvSpPr/>
            <p:nvPr/>
          </p:nvSpPr>
          <p:spPr>
            <a:xfrm>
              <a:off x="14781208"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53">
              <a:extLst>
                <a:ext uri="{FF2B5EF4-FFF2-40B4-BE49-F238E27FC236}">
                  <a16:creationId xmlns:a16="http://schemas.microsoft.com/office/drawing/2014/main" id="{E5BB85F9-8FE4-6A48-57ED-1257F31AE6DF}"/>
                </a:ext>
              </a:extLst>
            </p:cNvPr>
            <p:cNvSpPr/>
            <p:nvPr/>
          </p:nvSpPr>
          <p:spPr>
            <a:xfrm>
              <a:off x="14944368"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53">
              <a:extLst>
                <a:ext uri="{FF2B5EF4-FFF2-40B4-BE49-F238E27FC236}">
                  <a16:creationId xmlns:a16="http://schemas.microsoft.com/office/drawing/2014/main" id="{AEB15968-D553-53DB-414B-A03C49AAE2A8}"/>
                </a:ext>
              </a:extLst>
            </p:cNvPr>
            <p:cNvSpPr/>
            <p:nvPr/>
          </p:nvSpPr>
          <p:spPr>
            <a:xfrm>
              <a:off x="15429221"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53">
              <a:extLst>
                <a:ext uri="{FF2B5EF4-FFF2-40B4-BE49-F238E27FC236}">
                  <a16:creationId xmlns:a16="http://schemas.microsoft.com/office/drawing/2014/main" id="{BCB4A070-1199-1142-43F8-772FB9FB59BB}"/>
                </a:ext>
              </a:extLst>
            </p:cNvPr>
            <p:cNvSpPr/>
            <p:nvPr/>
          </p:nvSpPr>
          <p:spPr>
            <a:xfrm>
              <a:off x="15266061"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53">
              <a:extLst>
                <a:ext uri="{FF2B5EF4-FFF2-40B4-BE49-F238E27FC236}">
                  <a16:creationId xmlns:a16="http://schemas.microsoft.com/office/drawing/2014/main" id="{8AA7E5BA-36A6-9840-79F9-845EDA8F45A3}"/>
                </a:ext>
              </a:extLst>
            </p:cNvPr>
            <p:cNvSpPr/>
            <p:nvPr/>
          </p:nvSpPr>
          <p:spPr>
            <a:xfrm>
              <a:off x="14728434" y="1264392"/>
              <a:ext cx="52984" cy="43523"/>
            </a:xfrm>
            <a:custGeom>
              <a:avLst/>
              <a:gdLst/>
              <a:ahLst/>
              <a:cxnLst/>
              <a:rect l="l" t="t" r="r" b="b"/>
              <a:pathLst>
                <a:path w="252" h="207" extrusionOk="0">
                  <a:moveTo>
                    <a:pt x="1" y="206"/>
                  </a:moveTo>
                  <a:lnTo>
                    <a:pt x="252" y="1"/>
                  </a:lnTo>
                  <a:lnTo>
                    <a:pt x="252" y="1"/>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53">
              <a:extLst>
                <a:ext uri="{FF2B5EF4-FFF2-40B4-BE49-F238E27FC236}">
                  <a16:creationId xmlns:a16="http://schemas.microsoft.com/office/drawing/2014/main" id="{DA3B1835-9F6B-3E56-FEAB-0255DA487B58}"/>
                </a:ext>
              </a:extLst>
            </p:cNvPr>
            <p:cNvSpPr/>
            <p:nvPr/>
          </p:nvSpPr>
          <p:spPr>
            <a:xfrm>
              <a:off x="15213287"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53">
              <a:extLst>
                <a:ext uri="{FF2B5EF4-FFF2-40B4-BE49-F238E27FC236}">
                  <a16:creationId xmlns:a16="http://schemas.microsoft.com/office/drawing/2014/main" id="{4E488B37-D082-475E-2A34-1441A95B55DD}"/>
                </a:ext>
              </a:extLst>
            </p:cNvPr>
            <p:cNvSpPr/>
            <p:nvPr/>
          </p:nvSpPr>
          <p:spPr>
            <a:xfrm>
              <a:off x="14402114" y="1523639"/>
              <a:ext cx="57820" cy="38687"/>
            </a:xfrm>
            <a:custGeom>
              <a:avLst/>
              <a:gdLst/>
              <a:ahLst/>
              <a:cxnLst/>
              <a:rect l="l" t="t" r="r" b="b"/>
              <a:pathLst>
                <a:path w="275" h="184" extrusionOk="0">
                  <a:moveTo>
                    <a:pt x="252" y="0"/>
                  </a:moveTo>
                  <a:lnTo>
                    <a:pt x="1" y="183"/>
                  </a:lnTo>
                  <a:lnTo>
                    <a:pt x="23"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53">
              <a:extLst>
                <a:ext uri="{FF2B5EF4-FFF2-40B4-BE49-F238E27FC236}">
                  <a16:creationId xmlns:a16="http://schemas.microsoft.com/office/drawing/2014/main" id="{99E11937-1D0F-896D-BC0E-2C572F6A067D}"/>
                </a:ext>
              </a:extLst>
            </p:cNvPr>
            <p:cNvSpPr/>
            <p:nvPr/>
          </p:nvSpPr>
          <p:spPr>
            <a:xfrm>
              <a:off x="15481996" y="66452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53">
              <a:extLst>
                <a:ext uri="{FF2B5EF4-FFF2-40B4-BE49-F238E27FC236}">
                  <a16:creationId xmlns:a16="http://schemas.microsoft.com/office/drawing/2014/main" id="{4ECE9516-A6AD-8F79-6D78-285145A8C3DC}"/>
                </a:ext>
              </a:extLst>
            </p:cNvPr>
            <p:cNvSpPr/>
            <p:nvPr/>
          </p:nvSpPr>
          <p:spPr>
            <a:xfrm>
              <a:off x="14618049"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53">
              <a:extLst>
                <a:ext uri="{FF2B5EF4-FFF2-40B4-BE49-F238E27FC236}">
                  <a16:creationId xmlns:a16="http://schemas.microsoft.com/office/drawing/2014/main" id="{29C0F718-0A2D-61F6-CFB8-811F3E719298}"/>
                </a:ext>
              </a:extLst>
            </p:cNvPr>
            <p:cNvSpPr/>
            <p:nvPr/>
          </p:nvSpPr>
          <p:spPr>
            <a:xfrm>
              <a:off x="15376447" y="750943"/>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53">
              <a:extLst>
                <a:ext uri="{FF2B5EF4-FFF2-40B4-BE49-F238E27FC236}">
                  <a16:creationId xmlns:a16="http://schemas.microsoft.com/office/drawing/2014/main" id="{BD99B184-D059-CD2F-0FA1-5ABE83D16505}"/>
                </a:ext>
              </a:extLst>
            </p:cNvPr>
            <p:cNvSpPr/>
            <p:nvPr/>
          </p:nvSpPr>
          <p:spPr>
            <a:xfrm>
              <a:off x="14675659"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53">
              <a:extLst>
                <a:ext uri="{FF2B5EF4-FFF2-40B4-BE49-F238E27FC236}">
                  <a16:creationId xmlns:a16="http://schemas.microsoft.com/office/drawing/2014/main" id="{E3ECB0A5-89BC-D3AE-CBD2-45BECC706036}"/>
                </a:ext>
              </a:extLst>
            </p:cNvPr>
            <p:cNvSpPr/>
            <p:nvPr/>
          </p:nvSpPr>
          <p:spPr>
            <a:xfrm>
              <a:off x="14565274"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53">
              <a:extLst>
                <a:ext uri="{FF2B5EF4-FFF2-40B4-BE49-F238E27FC236}">
                  <a16:creationId xmlns:a16="http://schemas.microsoft.com/office/drawing/2014/main" id="{29BE2DA1-D9D9-7D47-5B21-C160FF9E1DAC}"/>
                </a:ext>
              </a:extLst>
            </p:cNvPr>
            <p:cNvSpPr/>
            <p:nvPr/>
          </p:nvSpPr>
          <p:spPr>
            <a:xfrm>
              <a:off x="15318836"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53">
              <a:extLst>
                <a:ext uri="{FF2B5EF4-FFF2-40B4-BE49-F238E27FC236}">
                  <a16:creationId xmlns:a16="http://schemas.microsoft.com/office/drawing/2014/main" id="{2A6F81CA-2498-0CB9-07DF-C05A51A7CC7E}"/>
                </a:ext>
              </a:extLst>
            </p:cNvPr>
            <p:cNvSpPr/>
            <p:nvPr/>
          </p:nvSpPr>
          <p:spPr>
            <a:xfrm>
              <a:off x="15050127"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53">
              <a:extLst>
                <a:ext uri="{FF2B5EF4-FFF2-40B4-BE49-F238E27FC236}">
                  <a16:creationId xmlns:a16="http://schemas.microsoft.com/office/drawing/2014/main" id="{E642EF0C-FA64-1DF9-DBE7-E676F869BE70}"/>
                </a:ext>
              </a:extLst>
            </p:cNvPr>
            <p:cNvSpPr/>
            <p:nvPr/>
          </p:nvSpPr>
          <p:spPr>
            <a:xfrm>
              <a:off x="15160512" y="92377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53">
              <a:extLst>
                <a:ext uri="{FF2B5EF4-FFF2-40B4-BE49-F238E27FC236}">
                  <a16:creationId xmlns:a16="http://schemas.microsoft.com/office/drawing/2014/main" id="{E8504CD0-ED1B-929A-788D-EAC8BAA954A6}"/>
                </a:ext>
              </a:extLst>
            </p:cNvPr>
            <p:cNvSpPr/>
            <p:nvPr/>
          </p:nvSpPr>
          <p:spPr>
            <a:xfrm>
              <a:off x="15102902"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53">
              <a:extLst>
                <a:ext uri="{FF2B5EF4-FFF2-40B4-BE49-F238E27FC236}">
                  <a16:creationId xmlns:a16="http://schemas.microsoft.com/office/drawing/2014/main" id="{BF1A83A3-CEF6-7C9F-1418-091919F743D3}"/>
                </a:ext>
              </a:extLst>
            </p:cNvPr>
            <p:cNvSpPr/>
            <p:nvPr/>
          </p:nvSpPr>
          <p:spPr>
            <a:xfrm>
              <a:off x="14402114" y="1562116"/>
              <a:ext cx="210" cy="4836"/>
            </a:xfrm>
            <a:custGeom>
              <a:avLst/>
              <a:gdLst/>
              <a:ahLst/>
              <a:cxnLst/>
              <a:rect l="l" t="t" r="r" b="b"/>
              <a:pathLst>
                <a:path w="1" h="23" extrusionOk="0">
                  <a:moveTo>
                    <a:pt x="1" y="0"/>
                  </a:moveTo>
                  <a:lnTo>
                    <a:pt x="1" y="23"/>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53">
              <a:extLst>
                <a:ext uri="{FF2B5EF4-FFF2-40B4-BE49-F238E27FC236}">
                  <a16:creationId xmlns:a16="http://schemas.microsoft.com/office/drawing/2014/main" id="{59BA046B-C4CD-BB91-4FC3-FF2DA679A479}"/>
                </a:ext>
              </a:extLst>
            </p:cNvPr>
            <p:cNvSpPr/>
            <p:nvPr/>
          </p:nvSpPr>
          <p:spPr>
            <a:xfrm>
              <a:off x="14512499"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53">
              <a:extLst>
                <a:ext uri="{FF2B5EF4-FFF2-40B4-BE49-F238E27FC236}">
                  <a16:creationId xmlns:a16="http://schemas.microsoft.com/office/drawing/2014/main" id="{9C03E801-5E44-6DAF-BE92-E818908F8ABD}"/>
                </a:ext>
              </a:extLst>
            </p:cNvPr>
            <p:cNvSpPr/>
            <p:nvPr/>
          </p:nvSpPr>
          <p:spPr>
            <a:xfrm>
              <a:off x="14997142" y="1048457"/>
              <a:ext cx="53195" cy="43523"/>
            </a:xfrm>
            <a:custGeom>
              <a:avLst/>
              <a:gdLst/>
              <a:ahLst/>
              <a:cxnLst/>
              <a:rect l="l" t="t" r="r" b="b"/>
              <a:pathLst>
                <a:path w="253"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53">
              <a:extLst>
                <a:ext uri="{FF2B5EF4-FFF2-40B4-BE49-F238E27FC236}">
                  <a16:creationId xmlns:a16="http://schemas.microsoft.com/office/drawing/2014/main" id="{866D29E8-D057-00CF-1BA3-824DD0B1F5A9}"/>
                </a:ext>
              </a:extLst>
            </p:cNvPr>
            <p:cNvSpPr/>
            <p:nvPr/>
          </p:nvSpPr>
          <p:spPr>
            <a:xfrm>
              <a:off x="15213287"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53">
              <a:extLst>
                <a:ext uri="{FF2B5EF4-FFF2-40B4-BE49-F238E27FC236}">
                  <a16:creationId xmlns:a16="http://schemas.microsoft.com/office/drawing/2014/main" id="{9E11018E-DA88-592C-022A-E12FC18DC4E3}"/>
                </a:ext>
              </a:extLst>
            </p:cNvPr>
            <p:cNvSpPr/>
            <p:nvPr/>
          </p:nvSpPr>
          <p:spPr>
            <a:xfrm>
              <a:off x="15050127"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53">
              <a:extLst>
                <a:ext uri="{FF2B5EF4-FFF2-40B4-BE49-F238E27FC236}">
                  <a16:creationId xmlns:a16="http://schemas.microsoft.com/office/drawing/2014/main" id="{05C7F643-CE88-37DB-9EDC-7B53CA2295CE}"/>
                </a:ext>
              </a:extLst>
            </p:cNvPr>
            <p:cNvSpPr/>
            <p:nvPr/>
          </p:nvSpPr>
          <p:spPr>
            <a:xfrm>
              <a:off x="14781208"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53">
              <a:extLst>
                <a:ext uri="{FF2B5EF4-FFF2-40B4-BE49-F238E27FC236}">
                  <a16:creationId xmlns:a16="http://schemas.microsoft.com/office/drawing/2014/main" id="{2CC55502-B2AD-C405-E023-7FF94D1D1BEE}"/>
                </a:ext>
              </a:extLst>
            </p:cNvPr>
            <p:cNvSpPr/>
            <p:nvPr/>
          </p:nvSpPr>
          <p:spPr>
            <a:xfrm>
              <a:off x="14997142" y="1134873"/>
              <a:ext cx="53195" cy="43523"/>
            </a:xfrm>
            <a:custGeom>
              <a:avLst/>
              <a:gdLst/>
              <a:ahLst/>
              <a:cxnLst/>
              <a:rect l="l" t="t" r="r" b="b"/>
              <a:pathLst>
                <a:path w="253"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53">
              <a:extLst>
                <a:ext uri="{FF2B5EF4-FFF2-40B4-BE49-F238E27FC236}">
                  <a16:creationId xmlns:a16="http://schemas.microsoft.com/office/drawing/2014/main" id="{5768319E-2866-D08D-B87B-4C4D51CED247}"/>
                </a:ext>
              </a:extLst>
            </p:cNvPr>
            <p:cNvSpPr/>
            <p:nvPr/>
          </p:nvSpPr>
          <p:spPr>
            <a:xfrm>
              <a:off x="14728434"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53">
              <a:extLst>
                <a:ext uri="{FF2B5EF4-FFF2-40B4-BE49-F238E27FC236}">
                  <a16:creationId xmlns:a16="http://schemas.microsoft.com/office/drawing/2014/main" id="{E8AF9A57-3604-BD25-AFBF-98FE0F096CE4}"/>
                </a:ext>
              </a:extLst>
            </p:cNvPr>
            <p:cNvSpPr/>
            <p:nvPr/>
          </p:nvSpPr>
          <p:spPr>
            <a:xfrm>
              <a:off x="15376447" y="837359"/>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53">
              <a:extLst>
                <a:ext uri="{FF2B5EF4-FFF2-40B4-BE49-F238E27FC236}">
                  <a16:creationId xmlns:a16="http://schemas.microsoft.com/office/drawing/2014/main" id="{9E7D6E23-4980-622F-09D2-0DAF2F867A1A}"/>
                </a:ext>
              </a:extLst>
            </p:cNvPr>
            <p:cNvSpPr/>
            <p:nvPr/>
          </p:nvSpPr>
          <p:spPr>
            <a:xfrm>
              <a:off x="14944368" y="1178186"/>
              <a:ext cx="52984" cy="43313"/>
            </a:xfrm>
            <a:custGeom>
              <a:avLst/>
              <a:gdLst/>
              <a:ahLst/>
              <a:cxnLst/>
              <a:rect l="l" t="t" r="r" b="b"/>
              <a:pathLst>
                <a:path w="252" h="206" extrusionOk="0">
                  <a:moveTo>
                    <a:pt x="229" y="0"/>
                  </a:moveTo>
                  <a:lnTo>
                    <a:pt x="1" y="205"/>
                  </a:ln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53">
              <a:extLst>
                <a:ext uri="{FF2B5EF4-FFF2-40B4-BE49-F238E27FC236}">
                  <a16:creationId xmlns:a16="http://schemas.microsoft.com/office/drawing/2014/main" id="{5DE97963-6BC1-472B-EFC2-ACE5FF81154C}"/>
                </a:ext>
              </a:extLst>
            </p:cNvPr>
            <p:cNvSpPr/>
            <p:nvPr/>
          </p:nvSpPr>
          <p:spPr>
            <a:xfrm>
              <a:off x="14618049"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53">
              <a:extLst>
                <a:ext uri="{FF2B5EF4-FFF2-40B4-BE49-F238E27FC236}">
                  <a16:creationId xmlns:a16="http://schemas.microsoft.com/office/drawing/2014/main" id="{A0868286-4427-5564-0045-AA8C103953A5}"/>
                </a:ext>
              </a:extLst>
            </p:cNvPr>
            <p:cNvSpPr/>
            <p:nvPr/>
          </p:nvSpPr>
          <p:spPr>
            <a:xfrm>
              <a:off x="14512499" y="1523639"/>
              <a:ext cx="52984" cy="38687"/>
            </a:xfrm>
            <a:custGeom>
              <a:avLst/>
              <a:gdLst/>
              <a:ahLst/>
              <a:cxnLst/>
              <a:rect l="l" t="t" r="r" b="b"/>
              <a:pathLst>
                <a:path w="252" h="184"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53">
              <a:extLst>
                <a:ext uri="{FF2B5EF4-FFF2-40B4-BE49-F238E27FC236}">
                  <a16:creationId xmlns:a16="http://schemas.microsoft.com/office/drawing/2014/main" id="{4A773C3B-6AFF-ACDA-4428-32B60DE389BF}"/>
                </a:ext>
              </a:extLst>
            </p:cNvPr>
            <p:cNvSpPr/>
            <p:nvPr/>
          </p:nvSpPr>
          <p:spPr>
            <a:xfrm>
              <a:off x="14402114" y="1605219"/>
              <a:ext cx="57820" cy="43313"/>
            </a:xfrm>
            <a:custGeom>
              <a:avLst/>
              <a:gdLst/>
              <a:ahLst/>
              <a:cxnLst/>
              <a:rect l="l" t="t" r="r" b="b"/>
              <a:pathLst>
                <a:path w="275" h="206" extrusionOk="0">
                  <a:moveTo>
                    <a:pt x="252" y="1"/>
                  </a:moveTo>
                  <a:lnTo>
                    <a:pt x="1" y="206"/>
                  </a:lnTo>
                  <a:lnTo>
                    <a:pt x="23"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53">
              <a:extLst>
                <a:ext uri="{FF2B5EF4-FFF2-40B4-BE49-F238E27FC236}">
                  <a16:creationId xmlns:a16="http://schemas.microsoft.com/office/drawing/2014/main" id="{C14DA94A-73B9-1AD2-8D1E-C9ED4314B625}"/>
                </a:ext>
              </a:extLst>
            </p:cNvPr>
            <p:cNvSpPr/>
            <p:nvPr/>
          </p:nvSpPr>
          <p:spPr>
            <a:xfrm>
              <a:off x="14675659"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53">
              <a:extLst>
                <a:ext uri="{FF2B5EF4-FFF2-40B4-BE49-F238E27FC236}">
                  <a16:creationId xmlns:a16="http://schemas.microsoft.com/office/drawing/2014/main" id="{0FB0497C-5761-F4D1-8F2D-30F322B78610}"/>
                </a:ext>
              </a:extLst>
            </p:cNvPr>
            <p:cNvSpPr/>
            <p:nvPr/>
          </p:nvSpPr>
          <p:spPr>
            <a:xfrm>
              <a:off x="14833983"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53">
              <a:extLst>
                <a:ext uri="{FF2B5EF4-FFF2-40B4-BE49-F238E27FC236}">
                  <a16:creationId xmlns:a16="http://schemas.microsoft.com/office/drawing/2014/main" id="{4402AEEC-8E5B-640E-28D2-E330AD47EF84}"/>
                </a:ext>
              </a:extLst>
            </p:cNvPr>
            <p:cNvSpPr/>
            <p:nvPr/>
          </p:nvSpPr>
          <p:spPr>
            <a:xfrm>
              <a:off x="15592381" y="664527"/>
              <a:ext cx="52984" cy="43523"/>
            </a:xfrm>
            <a:custGeom>
              <a:avLst/>
              <a:gdLst/>
              <a:ahLst/>
              <a:cxnLst/>
              <a:rect l="l" t="t" r="r" b="b"/>
              <a:pathLst>
                <a:path w="252" h="207" extrusionOk="0">
                  <a:moveTo>
                    <a:pt x="229" y="1"/>
                  </a:moveTo>
                  <a:lnTo>
                    <a:pt x="0" y="206"/>
                  </a:lnTo>
                  <a:lnTo>
                    <a:pt x="251"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53">
              <a:extLst>
                <a:ext uri="{FF2B5EF4-FFF2-40B4-BE49-F238E27FC236}">
                  <a16:creationId xmlns:a16="http://schemas.microsoft.com/office/drawing/2014/main" id="{CBB782F0-0677-6AD5-C09B-3650721E0BE8}"/>
                </a:ext>
              </a:extLst>
            </p:cNvPr>
            <p:cNvSpPr/>
            <p:nvPr/>
          </p:nvSpPr>
          <p:spPr>
            <a:xfrm>
              <a:off x="15266061"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53">
              <a:extLst>
                <a:ext uri="{FF2B5EF4-FFF2-40B4-BE49-F238E27FC236}">
                  <a16:creationId xmlns:a16="http://schemas.microsoft.com/office/drawing/2014/main" id="{DD5EF845-6C75-62C5-AC38-86A37214FEA6}"/>
                </a:ext>
              </a:extLst>
            </p:cNvPr>
            <p:cNvSpPr/>
            <p:nvPr/>
          </p:nvSpPr>
          <p:spPr>
            <a:xfrm>
              <a:off x="15318836"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53">
              <a:extLst>
                <a:ext uri="{FF2B5EF4-FFF2-40B4-BE49-F238E27FC236}">
                  <a16:creationId xmlns:a16="http://schemas.microsoft.com/office/drawing/2014/main" id="{440DABF9-F1E4-DB42-0BC1-C712CD287360}"/>
                </a:ext>
              </a:extLst>
            </p:cNvPr>
            <p:cNvSpPr/>
            <p:nvPr/>
          </p:nvSpPr>
          <p:spPr>
            <a:xfrm>
              <a:off x="15645155" y="645394"/>
              <a:ext cx="29015" cy="19344"/>
            </a:xfrm>
            <a:custGeom>
              <a:avLst/>
              <a:gdLst/>
              <a:ahLst/>
              <a:cxnLst/>
              <a:rect l="l" t="t" r="r" b="b"/>
              <a:pathLst>
                <a:path w="138" h="92" extrusionOk="0">
                  <a:moveTo>
                    <a:pt x="115" y="0"/>
                  </a:move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53">
              <a:extLst>
                <a:ext uri="{FF2B5EF4-FFF2-40B4-BE49-F238E27FC236}">
                  <a16:creationId xmlns:a16="http://schemas.microsoft.com/office/drawing/2014/main" id="{2CB257D7-B2D2-130B-6A93-AD74817CA5BD}"/>
                </a:ext>
              </a:extLst>
            </p:cNvPr>
            <p:cNvSpPr/>
            <p:nvPr/>
          </p:nvSpPr>
          <p:spPr>
            <a:xfrm>
              <a:off x="14402114" y="1648322"/>
              <a:ext cx="210" cy="5046"/>
            </a:xfrm>
            <a:custGeom>
              <a:avLst/>
              <a:gdLst/>
              <a:ahLst/>
              <a:cxnLst/>
              <a:rect l="l" t="t" r="r" b="b"/>
              <a:pathLst>
                <a:path w="1" h="24" extrusionOk="0">
                  <a:moveTo>
                    <a:pt x="1" y="1"/>
                  </a:moveTo>
                  <a:lnTo>
                    <a:pt x="1" y="1"/>
                  </a:lnTo>
                  <a:lnTo>
                    <a:pt x="1" y="24"/>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53">
              <a:extLst>
                <a:ext uri="{FF2B5EF4-FFF2-40B4-BE49-F238E27FC236}">
                  <a16:creationId xmlns:a16="http://schemas.microsoft.com/office/drawing/2014/main" id="{56B3E243-BFEA-7FBD-6368-A95AD706AF2B}"/>
                </a:ext>
              </a:extLst>
            </p:cNvPr>
            <p:cNvSpPr/>
            <p:nvPr/>
          </p:nvSpPr>
          <p:spPr>
            <a:xfrm>
              <a:off x="15102902"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53">
              <a:extLst>
                <a:ext uri="{FF2B5EF4-FFF2-40B4-BE49-F238E27FC236}">
                  <a16:creationId xmlns:a16="http://schemas.microsoft.com/office/drawing/2014/main" id="{2CCED1EC-A7F0-E024-0BF5-5C2802A62B0E}"/>
                </a:ext>
              </a:extLst>
            </p:cNvPr>
            <p:cNvSpPr/>
            <p:nvPr/>
          </p:nvSpPr>
          <p:spPr>
            <a:xfrm>
              <a:off x="15534770" y="70784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53">
              <a:extLst>
                <a:ext uri="{FF2B5EF4-FFF2-40B4-BE49-F238E27FC236}">
                  <a16:creationId xmlns:a16="http://schemas.microsoft.com/office/drawing/2014/main" id="{07BD0224-3BBE-EE2A-9997-4B0ACBC6DC20}"/>
                </a:ext>
              </a:extLst>
            </p:cNvPr>
            <p:cNvSpPr/>
            <p:nvPr/>
          </p:nvSpPr>
          <p:spPr>
            <a:xfrm>
              <a:off x="14565274"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53">
              <a:extLst>
                <a:ext uri="{FF2B5EF4-FFF2-40B4-BE49-F238E27FC236}">
                  <a16:creationId xmlns:a16="http://schemas.microsoft.com/office/drawing/2014/main" id="{FFA4D908-C494-16F8-AC11-A47E27F9A482}"/>
                </a:ext>
              </a:extLst>
            </p:cNvPr>
            <p:cNvSpPr/>
            <p:nvPr/>
          </p:nvSpPr>
          <p:spPr>
            <a:xfrm>
              <a:off x="15429221"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53">
              <a:extLst>
                <a:ext uri="{FF2B5EF4-FFF2-40B4-BE49-F238E27FC236}">
                  <a16:creationId xmlns:a16="http://schemas.microsoft.com/office/drawing/2014/main" id="{DD72F8CE-B3BE-F80A-3401-8F1CC2F585C0}"/>
                </a:ext>
              </a:extLst>
            </p:cNvPr>
            <p:cNvSpPr/>
            <p:nvPr/>
          </p:nvSpPr>
          <p:spPr>
            <a:xfrm>
              <a:off x="14891593"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53">
              <a:extLst>
                <a:ext uri="{FF2B5EF4-FFF2-40B4-BE49-F238E27FC236}">
                  <a16:creationId xmlns:a16="http://schemas.microsoft.com/office/drawing/2014/main" id="{E0C62F28-8254-5798-4E3E-631B93EE2B83}"/>
                </a:ext>
              </a:extLst>
            </p:cNvPr>
            <p:cNvSpPr/>
            <p:nvPr/>
          </p:nvSpPr>
          <p:spPr>
            <a:xfrm>
              <a:off x="15160512" y="1010191"/>
              <a:ext cx="52984" cy="38477"/>
            </a:xfrm>
            <a:custGeom>
              <a:avLst/>
              <a:gdLst/>
              <a:ahLst/>
              <a:cxnLst/>
              <a:rect l="l" t="t" r="r" b="b"/>
              <a:pathLst>
                <a:path w="252" h="183"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53">
              <a:extLst>
                <a:ext uri="{FF2B5EF4-FFF2-40B4-BE49-F238E27FC236}">
                  <a16:creationId xmlns:a16="http://schemas.microsoft.com/office/drawing/2014/main" id="{C94B4315-5BBB-A087-5BFF-B1ECAC8FAEE0}"/>
                </a:ext>
              </a:extLst>
            </p:cNvPr>
            <p:cNvSpPr/>
            <p:nvPr/>
          </p:nvSpPr>
          <p:spPr>
            <a:xfrm>
              <a:off x="14459725"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53">
              <a:extLst>
                <a:ext uri="{FF2B5EF4-FFF2-40B4-BE49-F238E27FC236}">
                  <a16:creationId xmlns:a16="http://schemas.microsoft.com/office/drawing/2014/main" id="{A66710E7-15C5-2FF5-978D-0D03405898B8}"/>
                </a:ext>
              </a:extLst>
            </p:cNvPr>
            <p:cNvSpPr/>
            <p:nvPr/>
          </p:nvSpPr>
          <p:spPr>
            <a:xfrm>
              <a:off x="15481996" y="750943"/>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53">
              <a:extLst>
                <a:ext uri="{FF2B5EF4-FFF2-40B4-BE49-F238E27FC236}">
                  <a16:creationId xmlns:a16="http://schemas.microsoft.com/office/drawing/2014/main" id="{4D83B5F8-6B94-B2A7-629E-772AD584C948}"/>
                </a:ext>
              </a:extLst>
            </p:cNvPr>
            <p:cNvSpPr/>
            <p:nvPr/>
          </p:nvSpPr>
          <p:spPr>
            <a:xfrm>
              <a:off x="15645155" y="70784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53">
              <a:extLst>
                <a:ext uri="{FF2B5EF4-FFF2-40B4-BE49-F238E27FC236}">
                  <a16:creationId xmlns:a16="http://schemas.microsoft.com/office/drawing/2014/main" id="{24B77967-873E-11C8-DA0F-C6D9DEA94C3D}"/>
                </a:ext>
              </a:extLst>
            </p:cNvPr>
            <p:cNvSpPr/>
            <p:nvPr/>
          </p:nvSpPr>
          <p:spPr>
            <a:xfrm>
              <a:off x="15750704" y="645394"/>
              <a:ext cx="29015" cy="19344"/>
            </a:xfrm>
            <a:custGeom>
              <a:avLst/>
              <a:gdLst/>
              <a:ahLst/>
              <a:cxnLst/>
              <a:rect l="l" t="t" r="r" b="b"/>
              <a:pathLst>
                <a:path w="138" h="92" extrusionOk="0">
                  <a:moveTo>
                    <a:pt x="115" y="0"/>
                  </a:moveTo>
                  <a:lnTo>
                    <a:pt x="1" y="92"/>
                  </a:lnTo>
                  <a:lnTo>
                    <a:pt x="23"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53">
              <a:extLst>
                <a:ext uri="{FF2B5EF4-FFF2-40B4-BE49-F238E27FC236}">
                  <a16:creationId xmlns:a16="http://schemas.microsoft.com/office/drawing/2014/main" id="{F8663287-8529-75BB-D652-89EE2498F1D7}"/>
                </a:ext>
              </a:extLst>
            </p:cNvPr>
            <p:cNvSpPr/>
            <p:nvPr/>
          </p:nvSpPr>
          <p:spPr>
            <a:xfrm>
              <a:off x="15050127"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53">
              <a:extLst>
                <a:ext uri="{FF2B5EF4-FFF2-40B4-BE49-F238E27FC236}">
                  <a16:creationId xmlns:a16="http://schemas.microsoft.com/office/drawing/2014/main" id="{1D9C6CCA-BD4F-F57E-1C4E-9812F9DAF027}"/>
                </a:ext>
              </a:extLst>
            </p:cNvPr>
            <p:cNvSpPr/>
            <p:nvPr/>
          </p:nvSpPr>
          <p:spPr>
            <a:xfrm>
              <a:off x="14402114" y="1734738"/>
              <a:ext cx="210" cy="5046"/>
            </a:xfrm>
            <a:custGeom>
              <a:avLst/>
              <a:gdLst/>
              <a:ahLst/>
              <a:cxnLst/>
              <a:rect l="l" t="t" r="r" b="b"/>
              <a:pathLst>
                <a:path w="1" h="24" extrusionOk="0">
                  <a:moveTo>
                    <a:pt x="1" y="1"/>
                  </a:moveTo>
                  <a:lnTo>
                    <a:pt x="1" y="1"/>
                  </a:lnTo>
                  <a:lnTo>
                    <a:pt x="1" y="24"/>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53">
              <a:extLst>
                <a:ext uri="{FF2B5EF4-FFF2-40B4-BE49-F238E27FC236}">
                  <a16:creationId xmlns:a16="http://schemas.microsoft.com/office/drawing/2014/main" id="{E0543491-9E45-16E3-F2C5-5DD6F2168BDA}"/>
                </a:ext>
              </a:extLst>
            </p:cNvPr>
            <p:cNvSpPr/>
            <p:nvPr/>
          </p:nvSpPr>
          <p:spPr>
            <a:xfrm>
              <a:off x="14618049"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53">
              <a:extLst>
                <a:ext uri="{FF2B5EF4-FFF2-40B4-BE49-F238E27FC236}">
                  <a16:creationId xmlns:a16="http://schemas.microsoft.com/office/drawing/2014/main" id="{25725647-BB89-08F0-4C93-3C42D2C30FA6}"/>
                </a:ext>
              </a:extLst>
            </p:cNvPr>
            <p:cNvSpPr/>
            <p:nvPr/>
          </p:nvSpPr>
          <p:spPr>
            <a:xfrm>
              <a:off x="14402114" y="1691635"/>
              <a:ext cx="57820" cy="43313"/>
            </a:xfrm>
            <a:custGeom>
              <a:avLst/>
              <a:gdLst/>
              <a:ahLst/>
              <a:cxnLst/>
              <a:rect l="l" t="t" r="r" b="b"/>
              <a:pathLst>
                <a:path w="275" h="206" extrusionOk="0">
                  <a:moveTo>
                    <a:pt x="252" y="0"/>
                  </a:moveTo>
                  <a:lnTo>
                    <a:pt x="1" y="206"/>
                  </a:lnTo>
                  <a:lnTo>
                    <a:pt x="23"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53">
              <a:extLst>
                <a:ext uri="{FF2B5EF4-FFF2-40B4-BE49-F238E27FC236}">
                  <a16:creationId xmlns:a16="http://schemas.microsoft.com/office/drawing/2014/main" id="{8B3399EE-64A9-BF6D-68BF-DDF76CCC57EC}"/>
                </a:ext>
              </a:extLst>
            </p:cNvPr>
            <p:cNvSpPr/>
            <p:nvPr/>
          </p:nvSpPr>
          <p:spPr>
            <a:xfrm>
              <a:off x="15592381" y="750943"/>
              <a:ext cx="52984" cy="43523"/>
            </a:xfrm>
            <a:custGeom>
              <a:avLst/>
              <a:gdLst/>
              <a:ahLst/>
              <a:cxnLst/>
              <a:rect l="l" t="t" r="r" b="b"/>
              <a:pathLst>
                <a:path w="252" h="207" extrusionOk="0">
                  <a:moveTo>
                    <a:pt x="229"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53">
              <a:extLst>
                <a:ext uri="{FF2B5EF4-FFF2-40B4-BE49-F238E27FC236}">
                  <a16:creationId xmlns:a16="http://schemas.microsoft.com/office/drawing/2014/main" id="{0FA91FE5-2418-D7DB-651C-D5D642A120CA}"/>
                </a:ext>
              </a:extLst>
            </p:cNvPr>
            <p:cNvSpPr/>
            <p:nvPr/>
          </p:nvSpPr>
          <p:spPr>
            <a:xfrm>
              <a:off x="15266061"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53">
              <a:extLst>
                <a:ext uri="{FF2B5EF4-FFF2-40B4-BE49-F238E27FC236}">
                  <a16:creationId xmlns:a16="http://schemas.microsoft.com/office/drawing/2014/main" id="{A9C65354-CCDE-C069-3AF7-3B9E597238AF}"/>
                </a:ext>
              </a:extLst>
            </p:cNvPr>
            <p:cNvSpPr/>
            <p:nvPr/>
          </p:nvSpPr>
          <p:spPr>
            <a:xfrm>
              <a:off x="14728434"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53">
              <a:extLst>
                <a:ext uri="{FF2B5EF4-FFF2-40B4-BE49-F238E27FC236}">
                  <a16:creationId xmlns:a16="http://schemas.microsoft.com/office/drawing/2014/main" id="{7A5C546A-BA87-45DB-6D40-1C46902FE4A9}"/>
                </a:ext>
              </a:extLst>
            </p:cNvPr>
            <p:cNvSpPr/>
            <p:nvPr/>
          </p:nvSpPr>
          <p:spPr>
            <a:xfrm>
              <a:off x="14675659"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53">
              <a:extLst>
                <a:ext uri="{FF2B5EF4-FFF2-40B4-BE49-F238E27FC236}">
                  <a16:creationId xmlns:a16="http://schemas.microsoft.com/office/drawing/2014/main" id="{44AE7903-A63A-8164-766C-44A9C63B59F6}"/>
                </a:ext>
              </a:extLst>
            </p:cNvPr>
            <p:cNvSpPr/>
            <p:nvPr/>
          </p:nvSpPr>
          <p:spPr>
            <a:xfrm>
              <a:off x="14459725"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53">
              <a:extLst>
                <a:ext uri="{FF2B5EF4-FFF2-40B4-BE49-F238E27FC236}">
                  <a16:creationId xmlns:a16="http://schemas.microsoft.com/office/drawing/2014/main" id="{9F1AF466-4AF2-004B-62FF-A8E07CA67318}"/>
                </a:ext>
              </a:extLst>
            </p:cNvPr>
            <p:cNvSpPr/>
            <p:nvPr/>
          </p:nvSpPr>
          <p:spPr>
            <a:xfrm>
              <a:off x="14512499" y="1605219"/>
              <a:ext cx="52984" cy="43313"/>
            </a:xfrm>
            <a:custGeom>
              <a:avLst/>
              <a:gdLst/>
              <a:ahLst/>
              <a:cxnLst/>
              <a:rect l="l" t="t" r="r" b="b"/>
              <a:pathLst>
                <a:path w="252" h="206"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53">
              <a:extLst>
                <a:ext uri="{FF2B5EF4-FFF2-40B4-BE49-F238E27FC236}">
                  <a16:creationId xmlns:a16="http://schemas.microsoft.com/office/drawing/2014/main" id="{1B2F3B7D-3D7E-9C7D-BF2C-837B6D4EFF6B}"/>
                </a:ext>
              </a:extLst>
            </p:cNvPr>
            <p:cNvSpPr/>
            <p:nvPr/>
          </p:nvSpPr>
          <p:spPr>
            <a:xfrm>
              <a:off x="15534770" y="79425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53">
              <a:extLst>
                <a:ext uri="{FF2B5EF4-FFF2-40B4-BE49-F238E27FC236}">
                  <a16:creationId xmlns:a16="http://schemas.microsoft.com/office/drawing/2014/main" id="{CF0524E2-0E37-A83F-12A5-8918535896CB}"/>
                </a:ext>
              </a:extLst>
            </p:cNvPr>
            <p:cNvSpPr/>
            <p:nvPr/>
          </p:nvSpPr>
          <p:spPr>
            <a:xfrm>
              <a:off x="15697930" y="664527"/>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53">
              <a:extLst>
                <a:ext uri="{FF2B5EF4-FFF2-40B4-BE49-F238E27FC236}">
                  <a16:creationId xmlns:a16="http://schemas.microsoft.com/office/drawing/2014/main" id="{3D01B527-1B5F-55DA-5B1D-6EB76F646C7D}"/>
                </a:ext>
              </a:extLst>
            </p:cNvPr>
            <p:cNvSpPr/>
            <p:nvPr/>
          </p:nvSpPr>
          <p:spPr>
            <a:xfrm>
              <a:off x="15318836"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53">
              <a:extLst>
                <a:ext uri="{FF2B5EF4-FFF2-40B4-BE49-F238E27FC236}">
                  <a16:creationId xmlns:a16="http://schemas.microsoft.com/office/drawing/2014/main" id="{3D753F01-2562-B225-0819-876CBD869518}"/>
                </a:ext>
              </a:extLst>
            </p:cNvPr>
            <p:cNvSpPr/>
            <p:nvPr/>
          </p:nvSpPr>
          <p:spPr>
            <a:xfrm>
              <a:off x="15213287" y="104845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53">
              <a:extLst>
                <a:ext uri="{FF2B5EF4-FFF2-40B4-BE49-F238E27FC236}">
                  <a16:creationId xmlns:a16="http://schemas.microsoft.com/office/drawing/2014/main" id="{9121749E-D229-7D60-6695-C41AE9FB2E5E}"/>
                </a:ext>
              </a:extLst>
            </p:cNvPr>
            <p:cNvSpPr/>
            <p:nvPr/>
          </p:nvSpPr>
          <p:spPr>
            <a:xfrm>
              <a:off x="14891593"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53">
              <a:extLst>
                <a:ext uri="{FF2B5EF4-FFF2-40B4-BE49-F238E27FC236}">
                  <a16:creationId xmlns:a16="http://schemas.microsoft.com/office/drawing/2014/main" id="{67FF5F86-7F60-C57A-3FED-D1522761AFA1}"/>
                </a:ext>
              </a:extLst>
            </p:cNvPr>
            <p:cNvSpPr/>
            <p:nvPr/>
          </p:nvSpPr>
          <p:spPr>
            <a:xfrm>
              <a:off x="14944368"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53">
              <a:extLst>
                <a:ext uri="{FF2B5EF4-FFF2-40B4-BE49-F238E27FC236}">
                  <a16:creationId xmlns:a16="http://schemas.microsoft.com/office/drawing/2014/main" id="{01528110-B163-482B-89F4-BC7E482EC6C9}"/>
                </a:ext>
              </a:extLst>
            </p:cNvPr>
            <p:cNvSpPr/>
            <p:nvPr/>
          </p:nvSpPr>
          <p:spPr>
            <a:xfrm>
              <a:off x="15429221"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53">
              <a:extLst>
                <a:ext uri="{FF2B5EF4-FFF2-40B4-BE49-F238E27FC236}">
                  <a16:creationId xmlns:a16="http://schemas.microsoft.com/office/drawing/2014/main" id="{E3B53A94-C6C2-087F-8533-19068EE07ED1}"/>
                </a:ext>
              </a:extLst>
            </p:cNvPr>
            <p:cNvSpPr/>
            <p:nvPr/>
          </p:nvSpPr>
          <p:spPr>
            <a:xfrm>
              <a:off x="14781208"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53">
              <a:extLst>
                <a:ext uri="{FF2B5EF4-FFF2-40B4-BE49-F238E27FC236}">
                  <a16:creationId xmlns:a16="http://schemas.microsoft.com/office/drawing/2014/main" id="{59B15570-DF13-0334-34DD-817EA1F883B6}"/>
                </a:ext>
              </a:extLst>
            </p:cNvPr>
            <p:cNvSpPr/>
            <p:nvPr/>
          </p:nvSpPr>
          <p:spPr>
            <a:xfrm>
              <a:off x="15481996" y="837359"/>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53">
              <a:extLst>
                <a:ext uri="{FF2B5EF4-FFF2-40B4-BE49-F238E27FC236}">
                  <a16:creationId xmlns:a16="http://schemas.microsoft.com/office/drawing/2014/main" id="{AA9D3743-1190-A684-B053-F753CA664430}"/>
                </a:ext>
              </a:extLst>
            </p:cNvPr>
            <p:cNvSpPr/>
            <p:nvPr/>
          </p:nvSpPr>
          <p:spPr>
            <a:xfrm>
              <a:off x="14997142" y="1221289"/>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53">
              <a:extLst>
                <a:ext uri="{FF2B5EF4-FFF2-40B4-BE49-F238E27FC236}">
                  <a16:creationId xmlns:a16="http://schemas.microsoft.com/office/drawing/2014/main" id="{FE8EA78F-8F0A-06CE-4723-C1F85B046BE2}"/>
                </a:ext>
              </a:extLst>
            </p:cNvPr>
            <p:cNvSpPr/>
            <p:nvPr/>
          </p:nvSpPr>
          <p:spPr>
            <a:xfrm>
              <a:off x="15160512" y="109177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53">
              <a:extLst>
                <a:ext uri="{FF2B5EF4-FFF2-40B4-BE49-F238E27FC236}">
                  <a16:creationId xmlns:a16="http://schemas.microsoft.com/office/drawing/2014/main" id="{EE332A8D-BD67-52F9-6F94-BC3210F5B0E5}"/>
                </a:ext>
              </a:extLst>
            </p:cNvPr>
            <p:cNvSpPr/>
            <p:nvPr/>
          </p:nvSpPr>
          <p:spPr>
            <a:xfrm>
              <a:off x="14565274"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53">
              <a:extLst>
                <a:ext uri="{FF2B5EF4-FFF2-40B4-BE49-F238E27FC236}">
                  <a16:creationId xmlns:a16="http://schemas.microsoft.com/office/drawing/2014/main" id="{45F91233-CACE-1AC7-B300-3878C80110D5}"/>
                </a:ext>
              </a:extLst>
            </p:cNvPr>
            <p:cNvSpPr/>
            <p:nvPr/>
          </p:nvSpPr>
          <p:spPr>
            <a:xfrm>
              <a:off x="15376447" y="92377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53">
              <a:extLst>
                <a:ext uri="{FF2B5EF4-FFF2-40B4-BE49-F238E27FC236}">
                  <a16:creationId xmlns:a16="http://schemas.microsoft.com/office/drawing/2014/main" id="{D349E13D-DFC1-B226-CC14-66E80725691E}"/>
                </a:ext>
              </a:extLst>
            </p:cNvPr>
            <p:cNvSpPr/>
            <p:nvPr/>
          </p:nvSpPr>
          <p:spPr>
            <a:xfrm>
              <a:off x="15102902"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53">
              <a:extLst>
                <a:ext uri="{FF2B5EF4-FFF2-40B4-BE49-F238E27FC236}">
                  <a16:creationId xmlns:a16="http://schemas.microsoft.com/office/drawing/2014/main" id="{B6AC310E-62C6-5977-2713-B26D2E86CE64}"/>
                </a:ext>
              </a:extLst>
            </p:cNvPr>
            <p:cNvSpPr/>
            <p:nvPr/>
          </p:nvSpPr>
          <p:spPr>
            <a:xfrm>
              <a:off x="14833983"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53">
              <a:extLst>
                <a:ext uri="{FF2B5EF4-FFF2-40B4-BE49-F238E27FC236}">
                  <a16:creationId xmlns:a16="http://schemas.microsoft.com/office/drawing/2014/main" id="{6858BA9B-C774-DB1A-4C37-7C9CE674F6FF}"/>
                </a:ext>
              </a:extLst>
            </p:cNvPr>
            <p:cNvSpPr/>
            <p:nvPr/>
          </p:nvSpPr>
          <p:spPr>
            <a:xfrm>
              <a:off x="14459725" y="173473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53">
              <a:extLst>
                <a:ext uri="{FF2B5EF4-FFF2-40B4-BE49-F238E27FC236}">
                  <a16:creationId xmlns:a16="http://schemas.microsoft.com/office/drawing/2014/main" id="{E83B932F-38AC-4F82-B563-8FC118D8F0A4}"/>
                </a:ext>
              </a:extLst>
            </p:cNvPr>
            <p:cNvSpPr/>
            <p:nvPr/>
          </p:nvSpPr>
          <p:spPr>
            <a:xfrm>
              <a:off x="15697930" y="750943"/>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53">
              <a:extLst>
                <a:ext uri="{FF2B5EF4-FFF2-40B4-BE49-F238E27FC236}">
                  <a16:creationId xmlns:a16="http://schemas.microsoft.com/office/drawing/2014/main" id="{4B39A8CD-1741-AD3B-287C-2A2894388B0D}"/>
                </a:ext>
              </a:extLst>
            </p:cNvPr>
            <p:cNvSpPr/>
            <p:nvPr/>
          </p:nvSpPr>
          <p:spPr>
            <a:xfrm>
              <a:off x="15102902"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53">
              <a:extLst>
                <a:ext uri="{FF2B5EF4-FFF2-40B4-BE49-F238E27FC236}">
                  <a16:creationId xmlns:a16="http://schemas.microsoft.com/office/drawing/2014/main" id="{3EFADE03-B226-2424-E5AB-044F24248F2A}"/>
                </a:ext>
              </a:extLst>
            </p:cNvPr>
            <p:cNvSpPr/>
            <p:nvPr/>
          </p:nvSpPr>
          <p:spPr>
            <a:xfrm>
              <a:off x="14833983"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53">
              <a:extLst>
                <a:ext uri="{FF2B5EF4-FFF2-40B4-BE49-F238E27FC236}">
                  <a16:creationId xmlns:a16="http://schemas.microsoft.com/office/drawing/2014/main" id="{62746BDD-23B0-D595-3611-C8E4ECEAC6A5}"/>
                </a:ext>
              </a:extLst>
            </p:cNvPr>
            <p:cNvSpPr/>
            <p:nvPr/>
          </p:nvSpPr>
          <p:spPr>
            <a:xfrm>
              <a:off x="14997142" y="1307705"/>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53">
              <a:extLst>
                <a:ext uri="{FF2B5EF4-FFF2-40B4-BE49-F238E27FC236}">
                  <a16:creationId xmlns:a16="http://schemas.microsoft.com/office/drawing/2014/main" id="{91FB9CCB-CEE4-C19F-D490-9230A062C88D}"/>
                </a:ext>
              </a:extLst>
            </p:cNvPr>
            <p:cNvSpPr/>
            <p:nvPr/>
          </p:nvSpPr>
          <p:spPr>
            <a:xfrm>
              <a:off x="15050127"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53">
              <a:extLst>
                <a:ext uri="{FF2B5EF4-FFF2-40B4-BE49-F238E27FC236}">
                  <a16:creationId xmlns:a16="http://schemas.microsoft.com/office/drawing/2014/main" id="{1591E8F7-1C7B-8652-EA61-4CE97C487DB1}"/>
                </a:ext>
              </a:extLst>
            </p:cNvPr>
            <p:cNvSpPr/>
            <p:nvPr/>
          </p:nvSpPr>
          <p:spPr>
            <a:xfrm>
              <a:off x="14891593"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53">
              <a:extLst>
                <a:ext uri="{FF2B5EF4-FFF2-40B4-BE49-F238E27FC236}">
                  <a16:creationId xmlns:a16="http://schemas.microsoft.com/office/drawing/2014/main" id="{36FD8F51-9B67-FA18-48ED-1CCA2F98CC43}"/>
                </a:ext>
              </a:extLst>
            </p:cNvPr>
            <p:cNvSpPr/>
            <p:nvPr/>
          </p:nvSpPr>
          <p:spPr>
            <a:xfrm>
              <a:off x="15213287"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53">
              <a:extLst>
                <a:ext uri="{FF2B5EF4-FFF2-40B4-BE49-F238E27FC236}">
                  <a16:creationId xmlns:a16="http://schemas.microsoft.com/office/drawing/2014/main" id="{8E907167-B6D4-9D7D-74F2-7A7596FEE215}"/>
                </a:ext>
              </a:extLst>
            </p:cNvPr>
            <p:cNvSpPr/>
            <p:nvPr/>
          </p:nvSpPr>
          <p:spPr>
            <a:xfrm>
              <a:off x="14675659" y="1562116"/>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53">
              <a:extLst>
                <a:ext uri="{FF2B5EF4-FFF2-40B4-BE49-F238E27FC236}">
                  <a16:creationId xmlns:a16="http://schemas.microsoft.com/office/drawing/2014/main" id="{38E4EA34-0624-9AB5-F9B6-B9CE5D1AC966}"/>
                </a:ext>
              </a:extLst>
            </p:cNvPr>
            <p:cNvSpPr/>
            <p:nvPr/>
          </p:nvSpPr>
          <p:spPr>
            <a:xfrm>
              <a:off x="15429221"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53">
              <a:extLst>
                <a:ext uri="{FF2B5EF4-FFF2-40B4-BE49-F238E27FC236}">
                  <a16:creationId xmlns:a16="http://schemas.microsoft.com/office/drawing/2014/main" id="{C8744277-2F15-F6D4-252E-F96A02F05496}"/>
                </a:ext>
              </a:extLst>
            </p:cNvPr>
            <p:cNvSpPr/>
            <p:nvPr/>
          </p:nvSpPr>
          <p:spPr>
            <a:xfrm>
              <a:off x="15481996" y="92377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53">
              <a:extLst>
                <a:ext uri="{FF2B5EF4-FFF2-40B4-BE49-F238E27FC236}">
                  <a16:creationId xmlns:a16="http://schemas.microsoft.com/office/drawing/2014/main" id="{4A116ADC-60A9-7F04-6864-31D6BB8F1A91}"/>
                </a:ext>
              </a:extLst>
            </p:cNvPr>
            <p:cNvSpPr/>
            <p:nvPr/>
          </p:nvSpPr>
          <p:spPr>
            <a:xfrm>
              <a:off x="14618049"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53">
              <a:extLst>
                <a:ext uri="{FF2B5EF4-FFF2-40B4-BE49-F238E27FC236}">
                  <a16:creationId xmlns:a16="http://schemas.microsoft.com/office/drawing/2014/main" id="{60425813-E32E-68EC-11A6-1FF74064A344}"/>
                </a:ext>
              </a:extLst>
            </p:cNvPr>
            <p:cNvSpPr/>
            <p:nvPr/>
          </p:nvSpPr>
          <p:spPr>
            <a:xfrm>
              <a:off x="15592381" y="837359"/>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53">
              <a:extLst>
                <a:ext uri="{FF2B5EF4-FFF2-40B4-BE49-F238E27FC236}">
                  <a16:creationId xmlns:a16="http://schemas.microsoft.com/office/drawing/2014/main" id="{7B67B8FB-A43A-CAB7-7AD5-96DA3B02FB35}"/>
                </a:ext>
              </a:extLst>
            </p:cNvPr>
            <p:cNvSpPr/>
            <p:nvPr/>
          </p:nvSpPr>
          <p:spPr>
            <a:xfrm>
              <a:off x="15861090"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53">
              <a:extLst>
                <a:ext uri="{FF2B5EF4-FFF2-40B4-BE49-F238E27FC236}">
                  <a16:creationId xmlns:a16="http://schemas.microsoft.com/office/drawing/2014/main" id="{2BE07E24-96AB-A4CE-94F9-B61B0193D10C}"/>
                </a:ext>
              </a:extLst>
            </p:cNvPr>
            <p:cNvSpPr/>
            <p:nvPr/>
          </p:nvSpPr>
          <p:spPr>
            <a:xfrm>
              <a:off x="15808315" y="664527"/>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53">
              <a:extLst>
                <a:ext uri="{FF2B5EF4-FFF2-40B4-BE49-F238E27FC236}">
                  <a16:creationId xmlns:a16="http://schemas.microsoft.com/office/drawing/2014/main" id="{9351F73A-FC7F-6336-7B5D-8EA7A04D84C3}"/>
                </a:ext>
              </a:extLst>
            </p:cNvPr>
            <p:cNvSpPr/>
            <p:nvPr/>
          </p:nvSpPr>
          <p:spPr>
            <a:xfrm>
              <a:off x="14402114" y="1821154"/>
              <a:ext cx="210" cy="5046"/>
            </a:xfrm>
            <a:custGeom>
              <a:avLst/>
              <a:gdLst/>
              <a:ahLst/>
              <a:cxnLst/>
              <a:rect l="l" t="t" r="r" b="b"/>
              <a:pathLst>
                <a:path w="1" h="24" extrusionOk="0">
                  <a:moveTo>
                    <a:pt x="1" y="1"/>
                  </a:moveTo>
                  <a:lnTo>
                    <a:pt x="1" y="1"/>
                  </a:lnTo>
                  <a:lnTo>
                    <a:pt x="1" y="2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53">
              <a:extLst>
                <a:ext uri="{FF2B5EF4-FFF2-40B4-BE49-F238E27FC236}">
                  <a16:creationId xmlns:a16="http://schemas.microsoft.com/office/drawing/2014/main" id="{11753C86-72CA-FF61-9BFD-16D4D8D37451}"/>
                </a:ext>
              </a:extLst>
            </p:cNvPr>
            <p:cNvSpPr/>
            <p:nvPr/>
          </p:nvSpPr>
          <p:spPr>
            <a:xfrm>
              <a:off x="14781208"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53">
              <a:extLst>
                <a:ext uri="{FF2B5EF4-FFF2-40B4-BE49-F238E27FC236}">
                  <a16:creationId xmlns:a16="http://schemas.microsoft.com/office/drawing/2014/main" id="{B1FDC072-3F7C-0BF7-8FA0-AABDDCE16FC8}"/>
                </a:ext>
              </a:extLst>
            </p:cNvPr>
            <p:cNvSpPr/>
            <p:nvPr/>
          </p:nvSpPr>
          <p:spPr>
            <a:xfrm>
              <a:off x="15160512" y="1178186"/>
              <a:ext cx="52984" cy="43313"/>
            </a:xfrm>
            <a:custGeom>
              <a:avLst/>
              <a:gdLst/>
              <a:ahLst/>
              <a:cxnLst/>
              <a:rect l="l" t="t" r="r" b="b"/>
              <a:pathLst>
                <a:path w="252" h="206" extrusionOk="0">
                  <a:moveTo>
                    <a:pt x="228" y="0"/>
                  </a:moveTo>
                  <a:lnTo>
                    <a:pt x="0" y="205"/>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53">
              <a:extLst>
                <a:ext uri="{FF2B5EF4-FFF2-40B4-BE49-F238E27FC236}">
                  <a16:creationId xmlns:a16="http://schemas.microsoft.com/office/drawing/2014/main" id="{317EDFD5-1A49-E88E-4670-90DF5B66EAE2}"/>
                </a:ext>
              </a:extLst>
            </p:cNvPr>
            <p:cNvSpPr/>
            <p:nvPr/>
          </p:nvSpPr>
          <p:spPr>
            <a:xfrm>
              <a:off x="14728434" y="1523639"/>
              <a:ext cx="52984" cy="38687"/>
            </a:xfrm>
            <a:custGeom>
              <a:avLst/>
              <a:gdLst/>
              <a:ahLst/>
              <a:cxnLst/>
              <a:rect l="l" t="t" r="r" b="b"/>
              <a:pathLst>
                <a:path w="252" h="184" extrusionOk="0">
                  <a:moveTo>
                    <a:pt x="1" y="183"/>
                  </a:moveTo>
                  <a:lnTo>
                    <a:pt x="252" y="0"/>
                  </a:lnTo>
                  <a:lnTo>
                    <a:pt x="252" y="0"/>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53">
              <a:extLst>
                <a:ext uri="{FF2B5EF4-FFF2-40B4-BE49-F238E27FC236}">
                  <a16:creationId xmlns:a16="http://schemas.microsoft.com/office/drawing/2014/main" id="{D54D2EC1-2F8C-7471-A738-8B12D6E79142}"/>
                </a:ext>
              </a:extLst>
            </p:cNvPr>
            <p:cNvSpPr/>
            <p:nvPr/>
          </p:nvSpPr>
          <p:spPr>
            <a:xfrm>
              <a:off x="14402114" y="1778051"/>
              <a:ext cx="57820" cy="43313"/>
            </a:xfrm>
            <a:custGeom>
              <a:avLst/>
              <a:gdLst/>
              <a:ahLst/>
              <a:cxnLst/>
              <a:rect l="l" t="t" r="r" b="b"/>
              <a:pathLst>
                <a:path w="275" h="206" extrusionOk="0">
                  <a:moveTo>
                    <a:pt x="252" y="0"/>
                  </a:moveTo>
                  <a:lnTo>
                    <a:pt x="1" y="206"/>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53">
              <a:extLst>
                <a:ext uri="{FF2B5EF4-FFF2-40B4-BE49-F238E27FC236}">
                  <a16:creationId xmlns:a16="http://schemas.microsoft.com/office/drawing/2014/main" id="{77C10495-D237-98C0-31D9-933028D97F8D}"/>
                </a:ext>
              </a:extLst>
            </p:cNvPr>
            <p:cNvSpPr/>
            <p:nvPr/>
          </p:nvSpPr>
          <p:spPr>
            <a:xfrm>
              <a:off x="15266061"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53">
              <a:extLst>
                <a:ext uri="{FF2B5EF4-FFF2-40B4-BE49-F238E27FC236}">
                  <a16:creationId xmlns:a16="http://schemas.microsoft.com/office/drawing/2014/main" id="{6DBB91AB-52BD-E2E5-0108-58AF57313B71}"/>
                </a:ext>
              </a:extLst>
            </p:cNvPr>
            <p:cNvSpPr/>
            <p:nvPr/>
          </p:nvSpPr>
          <p:spPr>
            <a:xfrm>
              <a:off x="14565274"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53">
              <a:extLst>
                <a:ext uri="{FF2B5EF4-FFF2-40B4-BE49-F238E27FC236}">
                  <a16:creationId xmlns:a16="http://schemas.microsoft.com/office/drawing/2014/main" id="{663CF1C2-75E6-883E-6C38-456BCE72F620}"/>
                </a:ext>
              </a:extLst>
            </p:cNvPr>
            <p:cNvSpPr/>
            <p:nvPr/>
          </p:nvSpPr>
          <p:spPr>
            <a:xfrm>
              <a:off x="15376447" y="1010191"/>
              <a:ext cx="52984" cy="38477"/>
            </a:xfrm>
            <a:custGeom>
              <a:avLst/>
              <a:gdLst/>
              <a:ahLst/>
              <a:cxnLst/>
              <a:rect l="l" t="t" r="r" b="b"/>
              <a:pathLst>
                <a:path w="252" h="183"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53">
              <a:extLst>
                <a:ext uri="{FF2B5EF4-FFF2-40B4-BE49-F238E27FC236}">
                  <a16:creationId xmlns:a16="http://schemas.microsoft.com/office/drawing/2014/main" id="{676B3D80-B722-B5AB-F04C-DCBD85C54BDE}"/>
                </a:ext>
              </a:extLst>
            </p:cNvPr>
            <p:cNvSpPr/>
            <p:nvPr/>
          </p:nvSpPr>
          <p:spPr>
            <a:xfrm>
              <a:off x="15318836"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53">
              <a:extLst>
                <a:ext uri="{FF2B5EF4-FFF2-40B4-BE49-F238E27FC236}">
                  <a16:creationId xmlns:a16="http://schemas.microsoft.com/office/drawing/2014/main" id="{5F89E0E3-59A7-2C14-57BC-E19E690A8606}"/>
                </a:ext>
              </a:extLst>
            </p:cNvPr>
            <p:cNvSpPr/>
            <p:nvPr/>
          </p:nvSpPr>
          <p:spPr>
            <a:xfrm>
              <a:off x="15645155" y="79425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53">
              <a:extLst>
                <a:ext uri="{FF2B5EF4-FFF2-40B4-BE49-F238E27FC236}">
                  <a16:creationId xmlns:a16="http://schemas.microsoft.com/office/drawing/2014/main" id="{F0E86B00-3D25-3224-9335-F4E13A5C0B77}"/>
                </a:ext>
              </a:extLst>
            </p:cNvPr>
            <p:cNvSpPr/>
            <p:nvPr/>
          </p:nvSpPr>
          <p:spPr>
            <a:xfrm>
              <a:off x="14512499" y="169163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53">
              <a:extLst>
                <a:ext uri="{FF2B5EF4-FFF2-40B4-BE49-F238E27FC236}">
                  <a16:creationId xmlns:a16="http://schemas.microsoft.com/office/drawing/2014/main" id="{2F8082A2-9EDC-5EC6-31D7-EFE3C24BB34F}"/>
                </a:ext>
              </a:extLst>
            </p:cNvPr>
            <p:cNvSpPr/>
            <p:nvPr/>
          </p:nvSpPr>
          <p:spPr>
            <a:xfrm>
              <a:off x="15534770" y="880462"/>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53">
              <a:extLst>
                <a:ext uri="{FF2B5EF4-FFF2-40B4-BE49-F238E27FC236}">
                  <a16:creationId xmlns:a16="http://schemas.microsoft.com/office/drawing/2014/main" id="{C2DAEA99-5799-EB53-ACC6-0F12C9FF5084}"/>
                </a:ext>
              </a:extLst>
            </p:cNvPr>
            <p:cNvSpPr/>
            <p:nvPr/>
          </p:nvSpPr>
          <p:spPr>
            <a:xfrm>
              <a:off x="14944368"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53">
              <a:extLst>
                <a:ext uri="{FF2B5EF4-FFF2-40B4-BE49-F238E27FC236}">
                  <a16:creationId xmlns:a16="http://schemas.microsoft.com/office/drawing/2014/main" id="{26A80195-41B1-971C-7CC9-7852A7A25E8A}"/>
                </a:ext>
              </a:extLst>
            </p:cNvPr>
            <p:cNvSpPr/>
            <p:nvPr/>
          </p:nvSpPr>
          <p:spPr>
            <a:xfrm>
              <a:off x="15750704" y="707840"/>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53">
              <a:extLst>
                <a:ext uri="{FF2B5EF4-FFF2-40B4-BE49-F238E27FC236}">
                  <a16:creationId xmlns:a16="http://schemas.microsoft.com/office/drawing/2014/main" id="{58176A6B-F305-0E54-BA70-F251A563481A}"/>
                </a:ext>
              </a:extLst>
            </p:cNvPr>
            <p:cNvSpPr/>
            <p:nvPr/>
          </p:nvSpPr>
          <p:spPr>
            <a:xfrm>
              <a:off x="15266061"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53">
              <a:extLst>
                <a:ext uri="{FF2B5EF4-FFF2-40B4-BE49-F238E27FC236}">
                  <a16:creationId xmlns:a16="http://schemas.microsoft.com/office/drawing/2014/main" id="{7DD646E1-6F0D-719D-E085-030CDDC4DEEC}"/>
                </a:ext>
              </a:extLst>
            </p:cNvPr>
            <p:cNvSpPr/>
            <p:nvPr/>
          </p:nvSpPr>
          <p:spPr>
            <a:xfrm>
              <a:off x="15318836"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53">
              <a:extLst>
                <a:ext uri="{FF2B5EF4-FFF2-40B4-BE49-F238E27FC236}">
                  <a16:creationId xmlns:a16="http://schemas.microsoft.com/office/drawing/2014/main" id="{9254A548-0F1E-90F6-882A-D4956DC4F3A3}"/>
                </a:ext>
              </a:extLst>
            </p:cNvPr>
            <p:cNvSpPr/>
            <p:nvPr/>
          </p:nvSpPr>
          <p:spPr>
            <a:xfrm>
              <a:off x="15861090"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53">
              <a:extLst>
                <a:ext uri="{FF2B5EF4-FFF2-40B4-BE49-F238E27FC236}">
                  <a16:creationId xmlns:a16="http://schemas.microsoft.com/office/drawing/2014/main" id="{93E24E8F-A324-EE81-3BFC-6AC5C92292F6}"/>
                </a:ext>
              </a:extLst>
            </p:cNvPr>
            <p:cNvSpPr/>
            <p:nvPr/>
          </p:nvSpPr>
          <p:spPr>
            <a:xfrm>
              <a:off x="15913864" y="664527"/>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53">
              <a:extLst>
                <a:ext uri="{FF2B5EF4-FFF2-40B4-BE49-F238E27FC236}">
                  <a16:creationId xmlns:a16="http://schemas.microsoft.com/office/drawing/2014/main" id="{9183DFCB-F906-01A1-5E51-FF9080C71D29}"/>
                </a:ext>
              </a:extLst>
            </p:cNvPr>
            <p:cNvSpPr/>
            <p:nvPr/>
          </p:nvSpPr>
          <p:spPr>
            <a:xfrm>
              <a:off x="15697930" y="837359"/>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53">
              <a:extLst>
                <a:ext uri="{FF2B5EF4-FFF2-40B4-BE49-F238E27FC236}">
                  <a16:creationId xmlns:a16="http://schemas.microsoft.com/office/drawing/2014/main" id="{1397C91C-50A2-4DC1-98A1-6566A9F96394}"/>
                </a:ext>
              </a:extLst>
            </p:cNvPr>
            <p:cNvSpPr/>
            <p:nvPr/>
          </p:nvSpPr>
          <p:spPr>
            <a:xfrm>
              <a:off x="15376447" y="109177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53">
              <a:extLst>
                <a:ext uri="{FF2B5EF4-FFF2-40B4-BE49-F238E27FC236}">
                  <a16:creationId xmlns:a16="http://schemas.microsoft.com/office/drawing/2014/main" id="{B4CB0DCA-FC91-6B5E-ED15-5FD9CCE45611}"/>
                </a:ext>
              </a:extLst>
            </p:cNvPr>
            <p:cNvSpPr/>
            <p:nvPr/>
          </p:nvSpPr>
          <p:spPr>
            <a:xfrm>
              <a:off x="15102902"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53">
              <a:extLst>
                <a:ext uri="{FF2B5EF4-FFF2-40B4-BE49-F238E27FC236}">
                  <a16:creationId xmlns:a16="http://schemas.microsoft.com/office/drawing/2014/main" id="{BAB6FAB3-B8F4-53F4-CCC0-704B6136F4FA}"/>
                </a:ext>
              </a:extLst>
            </p:cNvPr>
            <p:cNvSpPr/>
            <p:nvPr/>
          </p:nvSpPr>
          <p:spPr>
            <a:xfrm>
              <a:off x="15160512" y="1264392"/>
              <a:ext cx="52984" cy="43523"/>
            </a:xfrm>
            <a:custGeom>
              <a:avLst/>
              <a:gdLst/>
              <a:ahLst/>
              <a:cxnLst/>
              <a:rect l="l" t="t" r="r" b="b"/>
              <a:pathLst>
                <a:path w="252" h="207" extrusionOk="0">
                  <a:moveTo>
                    <a:pt x="228"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53">
              <a:extLst>
                <a:ext uri="{FF2B5EF4-FFF2-40B4-BE49-F238E27FC236}">
                  <a16:creationId xmlns:a16="http://schemas.microsoft.com/office/drawing/2014/main" id="{6E45ED8E-CBB9-B7E9-DD7B-45EE291E718B}"/>
                </a:ext>
              </a:extLst>
            </p:cNvPr>
            <p:cNvSpPr/>
            <p:nvPr/>
          </p:nvSpPr>
          <p:spPr>
            <a:xfrm>
              <a:off x="14459725"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53">
              <a:extLst>
                <a:ext uri="{FF2B5EF4-FFF2-40B4-BE49-F238E27FC236}">
                  <a16:creationId xmlns:a16="http://schemas.microsoft.com/office/drawing/2014/main" id="{F9A7C53B-8F79-1944-4888-6A9C1A94A56C}"/>
                </a:ext>
              </a:extLst>
            </p:cNvPr>
            <p:cNvSpPr/>
            <p:nvPr/>
          </p:nvSpPr>
          <p:spPr>
            <a:xfrm>
              <a:off x="14891593"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53">
              <a:extLst>
                <a:ext uri="{FF2B5EF4-FFF2-40B4-BE49-F238E27FC236}">
                  <a16:creationId xmlns:a16="http://schemas.microsoft.com/office/drawing/2014/main" id="{AF50CD94-9C81-4688-C863-5124BB53B756}"/>
                </a:ext>
              </a:extLst>
            </p:cNvPr>
            <p:cNvSpPr/>
            <p:nvPr/>
          </p:nvSpPr>
          <p:spPr>
            <a:xfrm>
              <a:off x="15534770" y="96687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53">
              <a:extLst>
                <a:ext uri="{FF2B5EF4-FFF2-40B4-BE49-F238E27FC236}">
                  <a16:creationId xmlns:a16="http://schemas.microsoft.com/office/drawing/2014/main" id="{B774F2DD-CC14-529E-67F7-26AAAA5EB4AB}"/>
                </a:ext>
              </a:extLst>
            </p:cNvPr>
            <p:cNvSpPr/>
            <p:nvPr/>
          </p:nvSpPr>
          <p:spPr>
            <a:xfrm>
              <a:off x="14512499" y="1778051"/>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53">
              <a:extLst>
                <a:ext uri="{FF2B5EF4-FFF2-40B4-BE49-F238E27FC236}">
                  <a16:creationId xmlns:a16="http://schemas.microsoft.com/office/drawing/2014/main" id="{0A55BFAE-D436-4A12-44EA-14C72E46E334}"/>
                </a:ext>
              </a:extLst>
            </p:cNvPr>
            <p:cNvSpPr/>
            <p:nvPr/>
          </p:nvSpPr>
          <p:spPr>
            <a:xfrm>
              <a:off x="14402114" y="1907569"/>
              <a:ext cx="210" cy="5046"/>
            </a:xfrm>
            <a:custGeom>
              <a:avLst/>
              <a:gdLst/>
              <a:ahLst/>
              <a:cxnLst/>
              <a:rect l="l" t="t" r="r" b="b"/>
              <a:pathLst>
                <a:path w="1" h="24" extrusionOk="0">
                  <a:moveTo>
                    <a:pt x="1" y="1"/>
                  </a:moveTo>
                  <a:lnTo>
                    <a:pt x="1" y="1"/>
                  </a:lnTo>
                  <a:lnTo>
                    <a:pt x="1" y="2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53">
              <a:extLst>
                <a:ext uri="{FF2B5EF4-FFF2-40B4-BE49-F238E27FC236}">
                  <a16:creationId xmlns:a16="http://schemas.microsoft.com/office/drawing/2014/main" id="{E354C0CF-A86D-2A5C-27DB-051274A482ED}"/>
                </a:ext>
              </a:extLst>
            </p:cNvPr>
            <p:cNvSpPr/>
            <p:nvPr/>
          </p:nvSpPr>
          <p:spPr>
            <a:xfrm>
              <a:off x="14402114" y="1864467"/>
              <a:ext cx="57820" cy="43313"/>
            </a:xfrm>
            <a:custGeom>
              <a:avLst/>
              <a:gdLst/>
              <a:ahLst/>
              <a:cxnLst/>
              <a:rect l="l" t="t" r="r" b="b"/>
              <a:pathLst>
                <a:path w="275" h="206" extrusionOk="0">
                  <a:moveTo>
                    <a:pt x="252" y="0"/>
                  </a:moveTo>
                  <a:lnTo>
                    <a:pt x="1" y="183"/>
                  </a:lnTo>
                  <a:lnTo>
                    <a:pt x="23"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53">
              <a:extLst>
                <a:ext uri="{FF2B5EF4-FFF2-40B4-BE49-F238E27FC236}">
                  <a16:creationId xmlns:a16="http://schemas.microsoft.com/office/drawing/2014/main" id="{392F46C6-F721-B082-E5EE-191DBCEFBCAB}"/>
                </a:ext>
              </a:extLst>
            </p:cNvPr>
            <p:cNvSpPr/>
            <p:nvPr/>
          </p:nvSpPr>
          <p:spPr>
            <a:xfrm>
              <a:off x="15213287" y="1221289"/>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53">
              <a:extLst>
                <a:ext uri="{FF2B5EF4-FFF2-40B4-BE49-F238E27FC236}">
                  <a16:creationId xmlns:a16="http://schemas.microsoft.com/office/drawing/2014/main" id="{785172EF-344C-4918-D341-2F82DE3ED14E}"/>
                </a:ext>
              </a:extLst>
            </p:cNvPr>
            <p:cNvSpPr/>
            <p:nvPr/>
          </p:nvSpPr>
          <p:spPr>
            <a:xfrm>
              <a:off x="14833983"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53">
              <a:extLst>
                <a:ext uri="{FF2B5EF4-FFF2-40B4-BE49-F238E27FC236}">
                  <a16:creationId xmlns:a16="http://schemas.microsoft.com/office/drawing/2014/main" id="{3F88E0AA-7EA2-ED80-287B-E6304602E5CD}"/>
                </a:ext>
              </a:extLst>
            </p:cNvPr>
            <p:cNvSpPr/>
            <p:nvPr/>
          </p:nvSpPr>
          <p:spPr>
            <a:xfrm>
              <a:off x="14565274" y="173473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53">
              <a:extLst>
                <a:ext uri="{FF2B5EF4-FFF2-40B4-BE49-F238E27FC236}">
                  <a16:creationId xmlns:a16="http://schemas.microsoft.com/office/drawing/2014/main" id="{E4ADDB3D-A857-9169-A474-2EDD64EE4397}"/>
                </a:ext>
              </a:extLst>
            </p:cNvPr>
            <p:cNvSpPr/>
            <p:nvPr/>
          </p:nvSpPr>
          <p:spPr>
            <a:xfrm>
              <a:off x="14728434" y="1605219"/>
              <a:ext cx="52984" cy="43313"/>
            </a:xfrm>
            <a:custGeom>
              <a:avLst/>
              <a:gdLst/>
              <a:ahLst/>
              <a:cxnLst/>
              <a:rect l="l" t="t" r="r" b="b"/>
              <a:pathLst>
                <a:path w="252" h="206"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53">
              <a:extLst>
                <a:ext uri="{FF2B5EF4-FFF2-40B4-BE49-F238E27FC236}">
                  <a16:creationId xmlns:a16="http://schemas.microsoft.com/office/drawing/2014/main" id="{8CC66A45-963D-BD1F-6367-3C390334CC1E}"/>
                </a:ext>
              </a:extLst>
            </p:cNvPr>
            <p:cNvSpPr/>
            <p:nvPr/>
          </p:nvSpPr>
          <p:spPr>
            <a:xfrm>
              <a:off x="14944368"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53">
              <a:extLst>
                <a:ext uri="{FF2B5EF4-FFF2-40B4-BE49-F238E27FC236}">
                  <a16:creationId xmlns:a16="http://schemas.microsoft.com/office/drawing/2014/main" id="{7E935167-C3AD-3157-3BCC-3D18E1499D51}"/>
                </a:ext>
              </a:extLst>
            </p:cNvPr>
            <p:cNvSpPr/>
            <p:nvPr/>
          </p:nvSpPr>
          <p:spPr>
            <a:xfrm>
              <a:off x="14675659"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53">
              <a:extLst>
                <a:ext uri="{FF2B5EF4-FFF2-40B4-BE49-F238E27FC236}">
                  <a16:creationId xmlns:a16="http://schemas.microsoft.com/office/drawing/2014/main" id="{ED06743E-4E5A-BE0F-2C27-7A81F153FA93}"/>
                </a:ext>
              </a:extLst>
            </p:cNvPr>
            <p:cNvSpPr/>
            <p:nvPr/>
          </p:nvSpPr>
          <p:spPr>
            <a:xfrm>
              <a:off x="15481996" y="1010191"/>
              <a:ext cx="52984" cy="38477"/>
            </a:xfrm>
            <a:custGeom>
              <a:avLst/>
              <a:gdLst/>
              <a:ahLst/>
              <a:cxnLst/>
              <a:rect l="l" t="t" r="r" b="b"/>
              <a:pathLst>
                <a:path w="252" h="183"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53">
              <a:extLst>
                <a:ext uri="{FF2B5EF4-FFF2-40B4-BE49-F238E27FC236}">
                  <a16:creationId xmlns:a16="http://schemas.microsoft.com/office/drawing/2014/main" id="{8E882073-9EF6-91CC-8E94-600CDA7A0834}"/>
                </a:ext>
              </a:extLst>
            </p:cNvPr>
            <p:cNvSpPr/>
            <p:nvPr/>
          </p:nvSpPr>
          <p:spPr>
            <a:xfrm>
              <a:off x="14618049"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53">
              <a:extLst>
                <a:ext uri="{FF2B5EF4-FFF2-40B4-BE49-F238E27FC236}">
                  <a16:creationId xmlns:a16="http://schemas.microsoft.com/office/drawing/2014/main" id="{426A8E12-CA2E-BD61-96AD-0BC9FD5B8F0A}"/>
                </a:ext>
              </a:extLst>
            </p:cNvPr>
            <p:cNvSpPr/>
            <p:nvPr/>
          </p:nvSpPr>
          <p:spPr>
            <a:xfrm>
              <a:off x="15966639"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53">
              <a:extLst>
                <a:ext uri="{FF2B5EF4-FFF2-40B4-BE49-F238E27FC236}">
                  <a16:creationId xmlns:a16="http://schemas.microsoft.com/office/drawing/2014/main" id="{3CF07455-BA57-7718-B5E1-0B06A19F8E2E}"/>
                </a:ext>
              </a:extLst>
            </p:cNvPr>
            <p:cNvSpPr/>
            <p:nvPr/>
          </p:nvSpPr>
          <p:spPr>
            <a:xfrm>
              <a:off x="14781208"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53">
              <a:extLst>
                <a:ext uri="{FF2B5EF4-FFF2-40B4-BE49-F238E27FC236}">
                  <a16:creationId xmlns:a16="http://schemas.microsoft.com/office/drawing/2014/main" id="{BF658B0A-2049-3DF3-06F4-0D3A228B208C}"/>
                </a:ext>
              </a:extLst>
            </p:cNvPr>
            <p:cNvSpPr/>
            <p:nvPr/>
          </p:nvSpPr>
          <p:spPr>
            <a:xfrm>
              <a:off x="15808315" y="750943"/>
              <a:ext cx="52984" cy="43523"/>
            </a:xfrm>
            <a:custGeom>
              <a:avLst/>
              <a:gdLst/>
              <a:ahLst/>
              <a:cxnLst/>
              <a:rect l="l" t="t" r="r" b="b"/>
              <a:pathLst>
                <a:path w="252" h="207" extrusionOk="0">
                  <a:moveTo>
                    <a:pt x="229" y="1"/>
                  </a:move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53">
              <a:extLst>
                <a:ext uri="{FF2B5EF4-FFF2-40B4-BE49-F238E27FC236}">
                  <a16:creationId xmlns:a16="http://schemas.microsoft.com/office/drawing/2014/main" id="{05326718-CE0F-0E8D-8C96-9AE896CAC526}"/>
                </a:ext>
              </a:extLst>
            </p:cNvPr>
            <p:cNvSpPr/>
            <p:nvPr/>
          </p:nvSpPr>
          <p:spPr>
            <a:xfrm>
              <a:off x="15592381" y="923775"/>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53">
              <a:extLst>
                <a:ext uri="{FF2B5EF4-FFF2-40B4-BE49-F238E27FC236}">
                  <a16:creationId xmlns:a16="http://schemas.microsoft.com/office/drawing/2014/main" id="{88017E24-C032-706B-B855-875CA5ADCFB7}"/>
                </a:ext>
              </a:extLst>
            </p:cNvPr>
            <p:cNvSpPr/>
            <p:nvPr/>
          </p:nvSpPr>
          <p:spPr>
            <a:xfrm>
              <a:off x="14997142" y="1394121"/>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53">
              <a:extLst>
                <a:ext uri="{FF2B5EF4-FFF2-40B4-BE49-F238E27FC236}">
                  <a16:creationId xmlns:a16="http://schemas.microsoft.com/office/drawing/2014/main" id="{4410DE12-0A19-710D-371C-EEDC9EA670A1}"/>
                </a:ext>
              </a:extLst>
            </p:cNvPr>
            <p:cNvSpPr/>
            <p:nvPr/>
          </p:nvSpPr>
          <p:spPr>
            <a:xfrm>
              <a:off x="15050127"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53">
              <a:extLst>
                <a:ext uri="{FF2B5EF4-FFF2-40B4-BE49-F238E27FC236}">
                  <a16:creationId xmlns:a16="http://schemas.microsoft.com/office/drawing/2014/main" id="{237BCC4D-E2B7-7E28-D045-2B8FFD5C9E2F}"/>
                </a:ext>
              </a:extLst>
            </p:cNvPr>
            <p:cNvSpPr/>
            <p:nvPr/>
          </p:nvSpPr>
          <p:spPr>
            <a:xfrm>
              <a:off x="15429221" y="1048457"/>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53">
              <a:extLst>
                <a:ext uri="{FF2B5EF4-FFF2-40B4-BE49-F238E27FC236}">
                  <a16:creationId xmlns:a16="http://schemas.microsoft.com/office/drawing/2014/main" id="{D8F62399-720E-A466-98BF-A1EE2B27316B}"/>
                </a:ext>
              </a:extLst>
            </p:cNvPr>
            <p:cNvSpPr/>
            <p:nvPr/>
          </p:nvSpPr>
          <p:spPr>
            <a:xfrm>
              <a:off x="15750704" y="79425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53">
              <a:extLst>
                <a:ext uri="{FF2B5EF4-FFF2-40B4-BE49-F238E27FC236}">
                  <a16:creationId xmlns:a16="http://schemas.microsoft.com/office/drawing/2014/main" id="{5F36A880-B76C-886B-C578-C085E592DB96}"/>
                </a:ext>
              </a:extLst>
            </p:cNvPr>
            <p:cNvSpPr/>
            <p:nvPr/>
          </p:nvSpPr>
          <p:spPr>
            <a:xfrm>
              <a:off x="15645155" y="880462"/>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53">
              <a:extLst>
                <a:ext uri="{FF2B5EF4-FFF2-40B4-BE49-F238E27FC236}">
                  <a16:creationId xmlns:a16="http://schemas.microsoft.com/office/drawing/2014/main" id="{B17BD7AF-D54C-5489-E112-B33D8D03A3E7}"/>
                </a:ext>
              </a:extLst>
            </p:cNvPr>
            <p:cNvSpPr/>
            <p:nvPr/>
          </p:nvSpPr>
          <p:spPr>
            <a:xfrm>
              <a:off x="15534770" y="104845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53">
              <a:extLst>
                <a:ext uri="{FF2B5EF4-FFF2-40B4-BE49-F238E27FC236}">
                  <a16:creationId xmlns:a16="http://schemas.microsoft.com/office/drawing/2014/main" id="{776CDAC8-380B-732D-94A0-2D58BDBFA821}"/>
                </a:ext>
              </a:extLst>
            </p:cNvPr>
            <p:cNvSpPr/>
            <p:nvPr/>
          </p:nvSpPr>
          <p:spPr>
            <a:xfrm>
              <a:off x="15376447" y="1178186"/>
              <a:ext cx="52984" cy="43313"/>
            </a:xfrm>
            <a:custGeom>
              <a:avLst/>
              <a:gdLst/>
              <a:ahLst/>
              <a:cxnLst/>
              <a:rect l="l" t="t" r="r" b="b"/>
              <a:pathLst>
                <a:path w="252" h="206" extrusionOk="0">
                  <a:moveTo>
                    <a:pt x="228" y="0"/>
                  </a:moveTo>
                  <a:lnTo>
                    <a:pt x="0" y="205"/>
                  </a:lnTo>
                  <a:lnTo>
                    <a:pt x="0" y="205"/>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53">
              <a:extLst>
                <a:ext uri="{FF2B5EF4-FFF2-40B4-BE49-F238E27FC236}">
                  <a16:creationId xmlns:a16="http://schemas.microsoft.com/office/drawing/2014/main" id="{C46891C3-E1C2-D341-710D-AC13CD3C6C46}"/>
                </a:ext>
              </a:extLst>
            </p:cNvPr>
            <p:cNvSpPr/>
            <p:nvPr/>
          </p:nvSpPr>
          <p:spPr>
            <a:xfrm>
              <a:off x="14944368"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53">
              <a:extLst>
                <a:ext uri="{FF2B5EF4-FFF2-40B4-BE49-F238E27FC236}">
                  <a16:creationId xmlns:a16="http://schemas.microsoft.com/office/drawing/2014/main" id="{22CA0A0B-E39B-B18D-7F27-A1FFBFF5515A}"/>
                </a:ext>
              </a:extLst>
            </p:cNvPr>
            <p:cNvSpPr/>
            <p:nvPr/>
          </p:nvSpPr>
          <p:spPr>
            <a:xfrm>
              <a:off x="14833983"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53">
              <a:extLst>
                <a:ext uri="{FF2B5EF4-FFF2-40B4-BE49-F238E27FC236}">
                  <a16:creationId xmlns:a16="http://schemas.microsoft.com/office/drawing/2014/main" id="{E9C16A78-922C-19CC-CD6B-0FB11918AF39}"/>
                </a:ext>
              </a:extLst>
            </p:cNvPr>
            <p:cNvSpPr/>
            <p:nvPr/>
          </p:nvSpPr>
          <p:spPr>
            <a:xfrm>
              <a:off x="15592381" y="1010191"/>
              <a:ext cx="52984" cy="38477"/>
            </a:xfrm>
            <a:custGeom>
              <a:avLst/>
              <a:gdLst/>
              <a:ahLst/>
              <a:cxnLst/>
              <a:rect l="l" t="t" r="r" b="b"/>
              <a:pathLst>
                <a:path w="252" h="183" extrusionOk="0">
                  <a:moveTo>
                    <a:pt x="229"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53">
              <a:extLst>
                <a:ext uri="{FF2B5EF4-FFF2-40B4-BE49-F238E27FC236}">
                  <a16:creationId xmlns:a16="http://schemas.microsoft.com/office/drawing/2014/main" id="{7DF49428-DE0B-C295-DAB5-E93F2DD76444}"/>
                </a:ext>
              </a:extLst>
            </p:cNvPr>
            <p:cNvSpPr/>
            <p:nvPr/>
          </p:nvSpPr>
          <p:spPr>
            <a:xfrm>
              <a:off x="14512499"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53">
              <a:extLst>
                <a:ext uri="{FF2B5EF4-FFF2-40B4-BE49-F238E27FC236}">
                  <a16:creationId xmlns:a16="http://schemas.microsoft.com/office/drawing/2014/main" id="{9EA66109-EE24-C119-E150-69119FA65E76}"/>
                </a:ext>
              </a:extLst>
            </p:cNvPr>
            <p:cNvSpPr/>
            <p:nvPr/>
          </p:nvSpPr>
          <p:spPr>
            <a:xfrm>
              <a:off x="15160512" y="135080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53">
              <a:extLst>
                <a:ext uri="{FF2B5EF4-FFF2-40B4-BE49-F238E27FC236}">
                  <a16:creationId xmlns:a16="http://schemas.microsoft.com/office/drawing/2014/main" id="{A65DD3D8-9AF4-D71B-373C-A754FEC20F89}"/>
                </a:ext>
              </a:extLst>
            </p:cNvPr>
            <p:cNvSpPr/>
            <p:nvPr/>
          </p:nvSpPr>
          <p:spPr>
            <a:xfrm>
              <a:off x="15050127"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53">
              <a:extLst>
                <a:ext uri="{FF2B5EF4-FFF2-40B4-BE49-F238E27FC236}">
                  <a16:creationId xmlns:a16="http://schemas.microsoft.com/office/drawing/2014/main" id="{0892A06D-5AC7-FEDC-AC16-0C3B4FC3E146}"/>
                </a:ext>
              </a:extLst>
            </p:cNvPr>
            <p:cNvSpPr/>
            <p:nvPr/>
          </p:nvSpPr>
          <p:spPr>
            <a:xfrm>
              <a:off x="15697930" y="923775"/>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53">
              <a:extLst>
                <a:ext uri="{FF2B5EF4-FFF2-40B4-BE49-F238E27FC236}">
                  <a16:creationId xmlns:a16="http://schemas.microsoft.com/office/drawing/2014/main" id="{D0ED44FE-4975-FB47-FAAF-1FB259C78253}"/>
                </a:ext>
              </a:extLst>
            </p:cNvPr>
            <p:cNvSpPr/>
            <p:nvPr/>
          </p:nvSpPr>
          <p:spPr>
            <a:xfrm>
              <a:off x="14402114" y="1950672"/>
              <a:ext cx="57820" cy="43523"/>
            </a:xfrm>
            <a:custGeom>
              <a:avLst/>
              <a:gdLst/>
              <a:ahLst/>
              <a:cxnLst/>
              <a:rect l="l" t="t" r="r" b="b"/>
              <a:pathLst>
                <a:path w="275" h="207" extrusionOk="0">
                  <a:moveTo>
                    <a:pt x="252" y="1"/>
                  </a:moveTo>
                  <a:lnTo>
                    <a:pt x="1" y="184"/>
                  </a:lnTo>
                  <a:lnTo>
                    <a:pt x="23"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53">
              <a:extLst>
                <a:ext uri="{FF2B5EF4-FFF2-40B4-BE49-F238E27FC236}">
                  <a16:creationId xmlns:a16="http://schemas.microsoft.com/office/drawing/2014/main" id="{A822C337-9AA6-92D7-2154-AA7D57D9FD71}"/>
                </a:ext>
              </a:extLst>
            </p:cNvPr>
            <p:cNvSpPr/>
            <p:nvPr/>
          </p:nvSpPr>
          <p:spPr>
            <a:xfrm>
              <a:off x="15808315" y="837359"/>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53">
              <a:extLst>
                <a:ext uri="{FF2B5EF4-FFF2-40B4-BE49-F238E27FC236}">
                  <a16:creationId xmlns:a16="http://schemas.microsoft.com/office/drawing/2014/main" id="{8E4632C7-CF64-C157-7FAC-4B7B1FDD3A4A}"/>
                </a:ext>
              </a:extLst>
            </p:cNvPr>
            <p:cNvSpPr/>
            <p:nvPr/>
          </p:nvSpPr>
          <p:spPr>
            <a:xfrm>
              <a:off x="15481996" y="109177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53">
              <a:extLst>
                <a:ext uri="{FF2B5EF4-FFF2-40B4-BE49-F238E27FC236}">
                  <a16:creationId xmlns:a16="http://schemas.microsoft.com/office/drawing/2014/main" id="{A992F2FD-AF0C-714B-188F-7CC4CBED4313}"/>
                </a:ext>
              </a:extLst>
            </p:cNvPr>
            <p:cNvSpPr/>
            <p:nvPr/>
          </p:nvSpPr>
          <p:spPr>
            <a:xfrm>
              <a:off x="14459725"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53">
              <a:extLst>
                <a:ext uri="{FF2B5EF4-FFF2-40B4-BE49-F238E27FC236}">
                  <a16:creationId xmlns:a16="http://schemas.microsoft.com/office/drawing/2014/main" id="{851EEF70-2DDA-8647-7CCD-A78C2AA33F4A}"/>
                </a:ext>
              </a:extLst>
            </p:cNvPr>
            <p:cNvSpPr/>
            <p:nvPr/>
          </p:nvSpPr>
          <p:spPr>
            <a:xfrm>
              <a:off x="14402114" y="1993985"/>
              <a:ext cx="210" cy="5046"/>
            </a:xfrm>
            <a:custGeom>
              <a:avLst/>
              <a:gdLst/>
              <a:ahLst/>
              <a:cxnLst/>
              <a:rect l="l" t="t" r="r" b="b"/>
              <a:pathLst>
                <a:path w="1" h="24"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53">
              <a:extLst>
                <a:ext uri="{FF2B5EF4-FFF2-40B4-BE49-F238E27FC236}">
                  <a16:creationId xmlns:a16="http://schemas.microsoft.com/office/drawing/2014/main" id="{8A4D851E-EEC3-AE66-5595-920887F93713}"/>
                </a:ext>
              </a:extLst>
            </p:cNvPr>
            <p:cNvSpPr/>
            <p:nvPr/>
          </p:nvSpPr>
          <p:spPr>
            <a:xfrm>
              <a:off x="16077024"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53">
              <a:extLst>
                <a:ext uri="{FF2B5EF4-FFF2-40B4-BE49-F238E27FC236}">
                  <a16:creationId xmlns:a16="http://schemas.microsoft.com/office/drawing/2014/main" id="{227B028E-E14C-90A1-14C4-5F9953623016}"/>
                </a:ext>
              </a:extLst>
            </p:cNvPr>
            <p:cNvSpPr/>
            <p:nvPr/>
          </p:nvSpPr>
          <p:spPr>
            <a:xfrm>
              <a:off x="15266061"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53">
              <a:extLst>
                <a:ext uri="{FF2B5EF4-FFF2-40B4-BE49-F238E27FC236}">
                  <a16:creationId xmlns:a16="http://schemas.microsoft.com/office/drawing/2014/main" id="{FDB39860-24FA-FEE0-789A-8F4BA25593B2}"/>
                </a:ext>
              </a:extLst>
            </p:cNvPr>
            <p:cNvSpPr/>
            <p:nvPr/>
          </p:nvSpPr>
          <p:spPr>
            <a:xfrm>
              <a:off x="15645155" y="96687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53">
              <a:extLst>
                <a:ext uri="{FF2B5EF4-FFF2-40B4-BE49-F238E27FC236}">
                  <a16:creationId xmlns:a16="http://schemas.microsoft.com/office/drawing/2014/main" id="{1F14CDBE-F3E8-3D9C-D53D-B9FCE7974472}"/>
                </a:ext>
              </a:extLst>
            </p:cNvPr>
            <p:cNvSpPr/>
            <p:nvPr/>
          </p:nvSpPr>
          <p:spPr>
            <a:xfrm>
              <a:off x="15750704" y="880462"/>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53">
              <a:extLst>
                <a:ext uri="{FF2B5EF4-FFF2-40B4-BE49-F238E27FC236}">
                  <a16:creationId xmlns:a16="http://schemas.microsoft.com/office/drawing/2014/main" id="{6EBB6C1C-CEFB-53D2-F083-343E1BEF2864}"/>
                </a:ext>
              </a:extLst>
            </p:cNvPr>
            <p:cNvSpPr/>
            <p:nvPr/>
          </p:nvSpPr>
          <p:spPr>
            <a:xfrm>
              <a:off x="15966639"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53">
              <a:extLst>
                <a:ext uri="{FF2B5EF4-FFF2-40B4-BE49-F238E27FC236}">
                  <a16:creationId xmlns:a16="http://schemas.microsoft.com/office/drawing/2014/main" id="{9564E0B4-7245-FF05-7018-FE28DACEEC3B}"/>
                </a:ext>
              </a:extLst>
            </p:cNvPr>
            <p:cNvSpPr/>
            <p:nvPr/>
          </p:nvSpPr>
          <p:spPr>
            <a:xfrm>
              <a:off x="14675659" y="173473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53">
              <a:extLst>
                <a:ext uri="{FF2B5EF4-FFF2-40B4-BE49-F238E27FC236}">
                  <a16:creationId xmlns:a16="http://schemas.microsoft.com/office/drawing/2014/main" id="{361C917E-0483-3101-4EA6-82B190F1EED2}"/>
                </a:ext>
              </a:extLst>
            </p:cNvPr>
            <p:cNvSpPr/>
            <p:nvPr/>
          </p:nvSpPr>
          <p:spPr>
            <a:xfrm>
              <a:off x="15102902"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53">
              <a:extLst>
                <a:ext uri="{FF2B5EF4-FFF2-40B4-BE49-F238E27FC236}">
                  <a16:creationId xmlns:a16="http://schemas.microsoft.com/office/drawing/2014/main" id="{418E90A9-7398-602B-3177-FE75D15DC90E}"/>
                </a:ext>
              </a:extLst>
            </p:cNvPr>
            <p:cNvSpPr/>
            <p:nvPr/>
          </p:nvSpPr>
          <p:spPr>
            <a:xfrm>
              <a:off x="14891593"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53">
              <a:extLst>
                <a:ext uri="{FF2B5EF4-FFF2-40B4-BE49-F238E27FC236}">
                  <a16:creationId xmlns:a16="http://schemas.microsoft.com/office/drawing/2014/main" id="{18CDA390-25F4-1405-5D42-0BA62E3C73F4}"/>
                </a:ext>
              </a:extLst>
            </p:cNvPr>
            <p:cNvSpPr/>
            <p:nvPr/>
          </p:nvSpPr>
          <p:spPr>
            <a:xfrm>
              <a:off x="16024249"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53">
              <a:extLst>
                <a:ext uri="{FF2B5EF4-FFF2-40B4-BE49-F238E27FC236}">
                  <a16:creationId xmlns:a16="http://schemas.microsoft.com/office/drawing/2014/main" id="{1CE20FF4-2A16-CD8F-132C-4BBC860780E2}"/>
                </a:ext>
              </a:extLst>
            </p:cNvPr>
            <p:cNvSpPr/>
            <p:nvPr/>
          </p:nvSpPr>
          <p:spPr>
            <a:xfrm>
              <a:off x="15913864" y="750943"/>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53">
              <a:extLst>
                <a:ext uri="{FF2B5EF4-FFF2-40B4-BE49-F238E27FC236}">
                  <a16:creationId xmlns:a16="http://schemas.microsoft.com/office/drawing/2014/main" id="{5C15AA7C-7DE9-E585-2F85-F3C6D8D64773}"/>
                </a:ext>
              </a:extLst>
            </p:cNvPr>
            <p:cNvSpPr/>
            <p:nvPr/>
          </p:nvSpPr>
          <p:spPr>
            <a:xfrm>
              <a:off x="14618049"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53">
              <a:extLst>
                <a:ext uri="{FF2B5EF4-FFF2-40B4-BE49-F238E27FC236}">
                  <a16:creationId xmlns:a16="http://schemas.microsoft.com/office/drawing/2014/main" id="{45C4EE16-8F0B-0FB2-DE64-92A992389D5A}"/>
                </a:ext>
              </a:extLst>
            </p:cNvPr>
            <p:cNvSpPr/>
            <p:nvPr/>
          </p:nvSpPr>
          <p:spPr>
            <a:xfrm>
              <a:off x="15318836"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53">
              <a:extLst>
                <a:ext uri="{FF2B5EF4-FFF2-40B4-BE49-F238E27FC236}">
                  <a16:creationId xmlns:a16="http://schemas.microsoft.com/office/drawing/2014/main" id="{DC97A929-BAC7-69DC-2085-B99BE374EB03}"/>
                </a:ext>
              </a:extLst>
            </p:cNvPr>
            <p:cNvSpPr/>
            <p:nvPr/>
          </p:nvSpPr>
          <p:spPr>
            <a:xfrm>
              <a:off x="15429221"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53">
              <a:extLst>
                <a:ext uri="{FF2B5EF4-FFF2-40B4-BE49-F238E27FC236}">
                  <a16:creationId xmlns:a16="http://schemas.microsoft.com/office/drawing/2014/main" id="{6D6EF1F4-8228-A007-4719-BA2CEF645119}"/>
                </a:ext>
              </a:extLst>
            </p:cNvPr>
            <p:cNvSpPr/>
            <p:nvPr/>
          </p:nvSpPr>
          <p:spPr>
            <a:xfrm>
              <a:off x="14565274"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53">
              <a:extLst>
                <a:ext uri="{FF2B5EF4-FFF2-40B4-BE49-F238E27FC236}">
                  <a16:creationId xmlns:a16="http://schemas.microsoft.com/office/drawing/2014/main" id="{285C5750-483A-C000-63A9-4BF6962AA3B1}"/>
                </a:ext>
              </a:extLst>
            </p:cNvPr>
            <p:cNvSpPr/>
            <p:nvPr/>
          </p:nvSpPr>
          <p:spPr>
            <a:xfrm>
              <a:off x="14781208"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53">
              <a:extLst>
                <a:ext uri="{FF2B5EF4-FFF2-40B4-BE49-F238E27FC236}">
                  <a16:creationId xmlns:a16="http://schemas.microsoft.com/office/drawing/2014/main" id="{A8C18DB8-4DC6-EE5F-C41F-ACD523D6AB78}"/>
                </a:ext>
              </a:extLst>
            </p:cNvPr>
            <p:cNvSpPr/>
            <p:nvPr/>
          </p:nvSpPr>
          <p:spPr>
            <a:xfrm>
              <a:off x="14997142" y="1480536"/>
              <a:ext cx="53195" cy="43313"/>
            </a:xfrm>
            <a:custGeom>
              <a:avLst/>
              <a:gdLst/>
              <a:ahLst/>
              <a:cxnLst/>
              <a:rect l="l" t="t" r="r" b="b"/>
              <a:pathLst>
                <a:path w="253"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53">
              <a:extLst>
                <a:ext uri="{FF2B5EF4-FFF2-40B4-BE49-F238E27FC236}">
                  <a16:creationId xmlns:a16="http://schemas.microsoft.com/office/drawing/2014/main" id="{F9A601AF-EA08-863E-997C-7EA57074BA84}"/>
                </a:ext>
              </a:extLst>
            </p:cNvPr>
            <p:cNvSpPr/>
            <p:nvPr/>
          </p:nvSpPr>
          <p:spPr>
            <a:xfrm>
              <a:off x="15861090"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53">
              <a:extLst>
                <a:ext uri="{FF2B5EF4-FFF2-40B4-BE49-F238E27FC236}">
                  <a16:creationId xmlns:a16="http://schemas.microsoft.com/office/drawing/2014/main" id="{12604628-B77C-6E3A-A61F-140FF23F0E4A}"/>
                </a:ext>
              </a:extLst>
            </p:cNvPr>
            <p:cNvSpPr/>
            <p:nvPr/>
          </p:nvSpPr>
          <p:spPr>
            <a:xfrm>
              <a:off x="15213287"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53">
              <a:extLst>
                <a:ext uri="{FF2B5EF4-FFF2-40B4-BE49-F238E27FC236}">
                  <a16:creationId xmlns:a16="http://schemas.microsoft.com/office/drawing/2014/main" id="{A1CD629B-8D30-1CB2-1954-D3B0660449B8}"/>
                </a:ext>
              </a:extLst>
            </p:cNvPr>
            <p:cNvSpPr/>
            <p:nvPr/>
          </p:nvSpPr>
          <p:spPr>
            <a:xfrm>
              <a:off x="14728434" y="169163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53">
              <a:extLst>
                <a:ext uri="{FF2B5EF4-FFF2-40B4-BE49-F238E27FC236}">
                  <a16:creationId xmlns:a16="http://schemas.microsoft.com/office/drawing/2014/main" id="{508A9E23-BA43-AC94-D495-0EBEF16DAD2A}"/>
                </a:ext>
              </a:extLst>
            </p:cNvPr>
            <p:cNvSpPr/>
            <p:nvPr/>
          </p:nvSpPr>
          <p:spPr>
            <a:xfrm>
              <a:off x="14402114" y="2037088"/>
              <a:ext cx="57820" cy="38687"/>
            </a:xfrm>
            <a:custGeom>
              <a:avLst/>
              <a:gdLst/>
              <a:ahLst/>
              <a:cxnLst/>
              <a:rect l="l" t="t" r="r" b="b"/>
              <a:pathLst>
                <a:path w="275" h="184" extrusionOk="0">
                  <a:moveTo>
                    <a:pt x="252" y="1"/>
                  </a:moveTo>
                  <a:lnTo>
                    <a:pt x="1" y="183"/>
                  </a:lnTo>
                  <a:lnTo>
                    <a:pt x="23"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53">
              <a:extLst>
                <a:ext uri="{FF2B5EF4-FFF2-40B4-BE49-F238E27FC236}">
                  <a16:creationId xmlns:a16="http://schemas.microsoft.com/office/drawing/2014/main" id="{E734B55D-25B8-598D-AD18-56496A39FFD3}"/>
                </a:ext>
              </a:extLst>
            </p:cNvPr>
            <p:cNvSpPr/>
            <p:nvPr/>
          </p:nvSpPr>
          <p:spPr>
            <a:xfrm>
              <a:off x="15534770" y="1134873"/>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53">
              <a:extLst>
                <a:ext uri="{FF2B5EF4-FFF2-40B4-BE49-F238E27FC236}">
                  <a16:creationId xmlns:a16="http://schemas.microsoft.com/office/drawing/2014/main" id="{EDC161F2-5D62-EC9A-E29D-122500A2F877}"/>
                </a:ext>
              </a:extLst>
            </p:cNvPr>
            <p:cNvSpPr/>
            <p:nvPr/>
          </p:nvSpPr>
          <p:spPr>
            <a:xfrm>
              <a:off x="14459725"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53">
              <a:extLst>
                <a:ext uri="{FF2B5EF4-FFF2-40B4-BE49-F238E27FC236}">
                  <a16:creationId xmlns:a16="http://schemas.microsoft.com/office/drawing/2014/main" id="{36007110-6B6C-D637-3E85-B4DD0ECB4B5A}"/>
                </a:ext>
              </a:extLst>
            </p:cNvPr>
            <p:cNvSpPr/>
            <p:nvPr/>
          </p:nvSpPr>
          <p:spPr>
            <a:xfrm>
              <a:off x="14402114" y="2075565"/>
              <a:ext cx="210" cy="5046"/>
            </a:xfrm>
            <a:custGeom>
              <a:avLst/>
              <a:gdLst/>
              <a:ahLst/>
              <a:cxnLst/>
              <a:rect l="l" t="t" r="r" b="b"/>
              <a:pathLst>
                <a:path w="1" h="24" extrusionOk="0">
                  <a:moveTo>
                    <a:pt x="1" y="0"/>
                  </a:moveTo>
                  <a:lnTo>
                    <a:pt x="1" y="23"/>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53">
              <a:extLst>
                <a:ext uri="{FF2B5EF4-FFF2-40B4-BE49-F238E27FC236}">
                  <a16:creationId xmlns:a16="http://schemas.microsoft.com/office/drawing/2014/main" id="{429AC732-0281-FEC1-0452-1E5380A164D6}"/>
                </a:ext>
              </a:extLst>
            </p:cNvPr>
            <p:cNvSpPr/>
            <p:nvPr/>
          </p:nvSpPr>
          <p:spPr>
            <a:xfrm>
              <a:off x="14565274"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53">
              <a:extLst>
                <a:ext uri="{FF2B5EF4-FFF2-40B4-BE49-F238E27FC236}">
                  <a16:creationId xmlns:a16="http://schemas.microsoft.com/office/drawing/2014/main" id="{B580E4DA-82F0-9E6D-EC2C-7DF076961954}"/>
                </a:ext>
              </a:extLst>
            </p:cNvPr>
            <p:cNvSpPr/>
            <p:nvPr/>
          </p:nvSpPr>
          <p:spPr>
            <a:xfrm>
              <a:off x="15913864" y="837359"/>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53">
              <a:extLst>
                <a:ext uri="{FF2B5EF4-FFF2-40B4-BE49-F238E27FC236}">
                  <a16:creationId xmlns:a16="http://schemas.microsoft.com/office/drawing/2014/main" id="{C85D93AB-7067-136C-1D60-0453DC65C6BA}"/>
                </a:ext>
              </a:extLst>
            </p:cNvPr>
            <p:cNvSpPr/>
            <p:nvPr/>
          </p:nvSpPr>
          <p:spPr>
            <a:xfrm>
              <a:off x="14675659"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53">
              <a:extLst>
                <a:ext uri="{FF2B5EF4-FFF2-40B4-BE49-F238E27FC236}">
                  <a16:creationId xmlns:a16="http://schemas.microsoft.com/office/drawing/2014/main" id="{5A3C0752-26B1-2527-2D9A-8FBC45F72848}"/>
                </a:ext>
              </a:extLst>
            </p:cNvPr>
            <p:cNvSpPr/>
            <p:nvPr/>
          </p:nvSpPr>
          <p:spPr>
            <a:xfrm>
              <a:off x="14512499"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53">
              <a:extLst>
                <a:ext uri="{FF2B5EF4-FFF2-40B4-BE49-F238E27FC236}">
                  <a16:creationId xmlns:a16="http://schemas.microsoft.com/office/drawing/2014/main" id="{8B3EAA14-CE65-9F6E-DBB7-4DD89940B243}"/>
                </a:ext>
              </a:extLst>
            </p:cNvPr>
            <p:cNvSpPr/>
            <p:nvPr/>
          </p:nvSpPr>
          <p:spPr>
            <a:xfrm>
              <a:off x="16129798"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53">
              <a:extLst>
                <a:ext uri="{FF2B5EF4-FFF2-40B4-BE49-F238E27FC236}">
                  <a16:creationId xmlns:a16="http://schemas.microsoft.com/office/drawing/2014/main" id="{E216DC57-ACC1-1B9E-084A-102BE5B04963}"/>
                </a:ext>
              </a:extLst>
            </p:cNvPr>
            <p:cNvSpPr/>
            <p:nvPr/>
          </p:nvSpPr>
          <p:spPr>
            <a:xfrm>
              <a:off x="14618049"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53">
              <a:extLst>
                <a:ext uri="{FF2B5EF4-FFF2-40B4-BE49-F238E27FC236}">
                  <a16:creationId xmlns:a16="http://schemas.microsoft.com/office/drawing/2014/main" id="{40925EA6-A103-447E-E035-643DBEF5B941}"/>
                </a:ext>
              </a:extLst>
            </p:cNvPr>
            <p:cNvSpPr/>
            <p:nvPr/>
          </p:nvSpPr>
          <p:spPr>
            <a:xfrm>
              <a:off x="16024249"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53">
              <a:extLst>
                <a:ext uri="{FF2B5EF4-FFF2-40B4-BE49-F238E27FC236}">
                  <a16:creationId xmlns:a16="http://schemas.microsoft.com/office/drawing/2014/main" id="{75374036-3ADE-754E-D9FE-E68E0CAFB701}"/>
                </a:ext>
              </a:extLst>
            </p:cNvPr>
            <p:cNvSpPr/>
            <p:nvPr/>
          </p:nvSpPr>
          <p:spPr>
            <a:xfrm>
              <a:off x="15481996" y="1178186"/>
              <a:ext cx="52984" cy="43313"/>
            </a:xfrm>
            <a:custGeom>
              <a:avLst/>
              <a:gdLst/>
              <a:ahLst/>
              <a:cxnLst/>
              <a:rect l="l" t="t" r="r" b="b"/>
              <a:pathLst>
                <a:path w="252" h="206" extrusionOk="0">
                  <a:moveTo>
                    <a:pt x="251" y="0"/>
                  </a:moveTo>
                  <a:lnTo>
                    <a:pt x="0" y="205"/>
                  </a:lnTo>
                  <a:lnTo>
                    <a:pt x="23"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53">
              <a:extLst>
                <a:ext uri="{FF2B5EF4-FFF2-40B4-BE49-F238E27FC236}">
                  <a16:creationId xmlns:a16="http://schemas.microsoft.com/office/drawing/2014/main" id="{BF461B13-C7DA-81BC-752B-E292B05F9200}"/>
                </a:ext>
              </a:extLst>
            </p:cNvPr>
            <p:cNvSpPr/>
            <p:nvPr/>
          </p:nvSpPr>
          <p:spPr>
            <a:xfrm>
              <a:off x="15966639"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53">
              <a:extLst>
                <a:ext uri="{FF2B5EF4-FFF2-40B4-BE49-F238E27FC236}">
                  <a16:creationId xmlns:a16="http://schemas.microsoft.com/office/drawing/2014/main" id="{8FA6174F-A958-A791-6770-7A4285254CE9}"/>
                </a:ext>
              </a:extLst>
            </p:cNvPr>
            <p:cNvSpPr/>
            <p:nvPr/>
          </p:nvSpPr>
          <p:spPr>
            <a:xfrm>
              <a:off x="15429221" y="1221289"/>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53">
              <a:extLst>
                <a:ext uri="{FF2B5EF4-FFF2-40B4-BE49-F238E27FC236}">
                  <a16:creationId xmlns:a16="http://schemas.microsoft.com/office/drawing/2014/main" id="{3CEC65B4-2C77-98D6-9058-EECC02832623}"/>
                </a:ext>
              </a:extLst>
            </p:cNvPr>
            <p:cNvSpPr/>
            <p:nvPr/>
          </p:nvSpPr>
          <p:spPr>
            <a:xfrm>
              <a:off x="15376447" y="1264392"/>
              <a:ext cx="52984" cy="43523"/>
            </a:xfrm>
            <a:custGeom>
              <a:avLst/>
              <a:gdLst/>
              <a:ahLst/>
              <a:cxnLst/>
              <a:rect l="l" t="t" r="r" b="b"/>
              <a:pathLst>
                <a:path w="252" h="207" extrusionOk="0">
                  <a:moveTo>
                    <a:pt x="228"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53">
              <a:extLst>
                <a:ext uri="{FF2B5EF4-FFF2-40B4-BE49-F238E27FC236}">
                  <a16:creationId xmlns:a16="http://schemas.microsoft.com/office/drawing/2014/main" id="{CB7C1166-D30E-580E-9DA7-44C9E67E6B5F}"/>
                </a:ext>
              </a:extLst>
            </p:cNvPr>
            <p:cNvSpPr/>
            <p:nvPr/>
          </p:nvSpPr>
          <p:spPr>
            <a:xfrm>
              <a:off x="15050127"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53">
              <a:extLst>
                <a:ext uri="{FF2B5EF4-FFF2-40B4-BE49-F238E27FC236}">
                  <a16:creationId xmlns:a16="http://schemas.microsoft.com/office/drawing/2014/main" id="{63DAFB4C-78C3-FD1F-287E-92C2E8094295}"/>
                </a:ext>
              </a:extLst>
            </p:cNvPr>
            <p:cNvSpPr/>
            <p:nvPr/>
          </p:nvSpPr>
          <p:spPr>
            <a:xfrm>
              <a:off x="16077024"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53">
              <a:extLst>
                <a:ext uri="{FF2B5EF4-FFF2-40B4-BE49-F238E27FC236}">
                  <a16:creationId xmlns:a16="http://schemas.microsoft.com/office/drawing/2014/main" id="{D905C544-5701-8230-3FE5-B13437C9717B}"/>
                </a:ext>
              </a:extLst>
            </p:cNvPr>
            <p:cNvSpPr/>
            <p:nvPr/>
          </p:nvSpPr>
          <p:spPr>
            <a:xfrm>
              <a:off x="15808315" y="923775"/>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53">
              <a:extLst>
                <a:ext uri="{FF2B5EF4-FFF2-40B4-BE49-F238E27FC236}">
                  <a16:creationId xmlns:a16="http://schemas.microsoft.com/office/drawing/2014/main" id="{19F9691F-5507-5376-0369-8CBF77B81C9A}"/>
                </a:ext>
              </a:extLst>
            </p:cNvPr>
            <p:cNvSpPr/>
            <p:nvPr/>
          </p:nvSpPr>
          <p:spPr>
            <a:xfrm>
              <a:off x="15266061"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53">
              <a:extLst>
                <a:ext uri="{FF2B5EF4-FFF2-40B4-BE49-F238E27FC236}">
                  <a16:creationId xmlns:a16="http://schemas.microsoft.com/office/drawing/2014/main" id="{8415BE44-8CCD-E84E-A6E2-C2DB0237837A}"/>
                </a:ext>
              </a:extLst>
            </p:cNvPr>
            <p:cNvSpPr/>
            <p:nvPr/>
          </p:nvSpPr>
          <p:spPr>
            <a:xfrm>
              <a:off x="14997142" y="1562116"/>
              <a:ext cx="53195" cy="43313"/>
            </a:xfrm>
            <a:custGeom>
              <a:avLst/>
              <a:gdLst/>
              <a:ahLst/>
              <a:cxnLst/>
              <a:rect l="l" t="t" r="r" b="b"/>
              <a:pathLst>
                <a:path w="253"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53">
              <a:extLst>
                <a:ext uri="{FF2B5EF4-FFF2-40B4-BE49-F238E27FC236}">
                  <a16:creationId xmlns:a16="http://schemas.microsoft.com/office/drawing/2014/main" id="{ED3201F7-A706-816A-1DF5-52777B4FE237}"/>
                </a:ext>
              </a:extLst>
            </p:cNvPr>
            <p:cNvSpPr/>
            <p:nvPr/>
          </p:nvSpPr>
          <p:spPr>
            <a:xfrm>
              <a:off x="15102902"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53">
              <a:extLst>
                <a:ext uri="{FF2B5EF4-FFF2-40B4-BE49-F238E27FC236}">
                  <a16:creationId xmlns:a16="http://schemas.microsoft.com/office/drawing/2014/main" id="{26DE71E4-0BCB-D9C1-0391-7D6E21C3B7A2}"/>
                </a:ext>
              </a:extLst>
            </p:cNvPr>
            <p:cNvSpPr/>
            <p:nvPr/>
          </p:nvSpPr>
          <p:spPr>
            <a:xfrm>
              <a:off x="14833983"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53">
              <a:extLst>
                <a:ext uri="{FF2B5EF4-FFF2-40B4-BE49-F238E27FC236}">
                  <a16:creationId xmlns:a16="http://schemas.microsoft.com/office/drawing/2014/main" id="{65D022A5-CE0D-7A44-6F50-CE9D16BBE70A}"/>
                </a:ext>
              </a:extLst>
            </p:cNvPr>
            <p:cNvSpPr/>
            <p:nvPr/>
          </p:nvSpPr>
          <p:spPr>
            <a:xfrm>
              <a:off x="15750704" y="966878"/>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53">
              <a:extLst>
                <a:ext uri="{FF2B5EF4-FFF2-40B4-BE49-F238E27FC236}">
                  <a16:creationId xmlns:a16="http://schemas.microsoft.com/office/drawing/2014/main" id="{A00D948B-3271-1DA6-6CDA-F272999E3A17}"/>
                </a:ext>
              </a:extLst>
            </p:cNvPr>
            <p:cNvSpPr/>
            <p:nvPr/>
          </p:nvSpPr>
          <p:spPr>
            <a:xfrm>
              <a:off x="15861090"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53">
              <a:extLst>
                <a:ext uri="{FF2B5EF4-FFF2-40B4-BE49-F238E27FC236}">
                  <a16:creationId xmlns:a16="http://schemas.microsoft.com/office/drawing/2014/main" id="{499A8FB5-8B1F-EB36-1E6A-0586BCAFB376}"/>
                </a:ext>
              </a:extLst>
            </p:cNvPr>
            <p:cNvSpPr/>
            <p:nvPr/>
          </p:nvSpPr>
          <p:spPr>
            <a:xfrm>
              <a:off x="14891593"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53">
              <a:extLst>
                <a:ext uri="{FF2B5EF4-FFF2-40B4-BE49-F238E27FC236}">
                  <a16:creationId xmlns:a16="http://schemas.microsoft.com/office/drawing/2014/main" id="{E85DA08E-08B8-3449-F307-876E033B45C4}"/>
                </a:ext>
              </a:extLst>
            </p:cNvPr>
            <p:cNvSpPr/>
            <p:nvPr/>
          </p:nvSpPr>
          <p:spPr>
            <a:xfrm>
              <a:off x="15318836"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53">
              <a:extLst>
                <a:ext uri="{FF2B5EF4-FFF2-40B4-BE49-F238E27FC236}">
                  <a16:creationId xmlns:a16="http://schemas.microsoft.com/office/drawing/2014/main" id="{AFCE0AD8-B18C-3A0D-67AF-44223DBE2352}"/>
                </a:ext>
              </a:extLst>
            </p:cNvPr>
            <p:cNvSpPr/>
            <p:nvPr/>
          </p:nvSpPr>
          <p:spPr>
            <a:xfrm>
              <a:off x="14944368" y="1605219"/>
              <a:ext cx="52984" cy="43313"/>
            </a:xfrm>
            <a:custGeom>
              <a:avLst/>
              <a:gdLst/>
              <a:ahLst/>
              <a:cxnLst/>
              <a:rect l="l" t="t" r="r" b="b"/>
              <a:pathLst>
                <a:path w="252" h="206"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53">
              <a:extLst>
                <a:ext uri="{FF2B5EF4-FFF2-40B4-BE49-F238E27FC236}">
                  <a16:creationId xmlns:a16="http://schemas.microsoft.com/office/drawing/2014/main" id="{3347101B-A02F-D4C9-9D6E-DC033E28C94C}"/>
                </a:ext>
              </a:extLst>
            </p:cNvPr>
            <p:cNvSpPr/>
            <p:nvPr/>
          </p:nvSpPr>
          <p:spPr>
            <a:xfrm>
              <a:off x="15645155" y="104845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53">
              <a:extLst>
                <a:ext uri="{FF2B5EF4-FFF2-40B4-BE49-F238E27FC236}">
                  <a16:creationId xmlns:a16="http://schemas.microsoft.com/office/drawing/2014/main" id="{DAF67E36-3AD8-348D-23AE-AAAE506A7B34}"/>
                </a:ext>
              </a:extLst>
            </p:cNvPr>
            <p:cNvSpPr/>
            <p:nvPr/>
          </p:nvSpPr>
          <p:spPr>
            <a:xfrm>
              <a:off x="15592381" y="1091770"/>
              <a:ext cx="52984" cy="43313"/>
            </a:xfrm>
            <a:custGeom>
              <a:avLst/>
              <a:gdLst/>
              <a:ahLst/>
              <a:cxnLst/>
              <a:rect l="l" t="t" r="r" b="b"/>
              <a:pathLst>
                <a:path w="252" h="206" extrusionOk="0">
                  <a:moveTo>
                    <a:pt x="229" y="0"/>
                  </a:moveTo>
                  <a:lnTo>
                    <a:pt x="0" y="206"/>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53">
              <a:extLst>
                <a:ext uri="{FF2B5EF4-FFF2-40B4-BE49-F238E27FC236}">
                  <a16:creationId xmlns:a16="http://schemas.microsoft.com/office/drawing/2014/main" id="{F9598652-7AC3-DE5C-6EFC-DBD8A004BEDA}"/>
                </a:ext>
              </a:extLst>
            </p:cNvPr>
            <p:cNvSpPr/>
            <p:nvPr/>
          </p:nvSpPr>
          <p:spPr>
            <a:xfrm>
              <a:off x="15160512" y="1437223"/>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53">
              <a:extLst>
                <a:ext uri="{FF2B5EF4-FFF2-40B4-BE49-F238E27FC236}">
                  <a16:creationId xmlns:a16="http://schemas.microsoft.com/office/drawing/2014/main" id="{BF2F2CF9-74AC-AB58-EE8B-5E136B8B4053}"/>
                </a:ext>
              </a:extLst>
            </p:cNvPr>
            <p:cNvSpPr/>
            <p:nvPr/>
          </p:nvSpPr>
          <p:spPr>
            <a:xfrm>
              <a:off x="15697930" y="1010191"/>
              <a:ext cx="52984" cy="38477"/>
            </a:xfrm>
            <a:custGeom>
              <a:avLst/>
              <a:gdLst/>
              <a:ahLst/>
              <a:cxnLst/>
              <a:rect l="l" t="t" r="r" b="b"/>
              <a:pathLst>
                <a:path w="252" h="183"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53">
              <a:extLst>
                <a:ext uri="{FF2B5EF4-FFF2-40B4-BE49-F238E27FC236}">
                  <a16:creationId xmlns:a16="http://schemas.microsoft.com/office/drawing/2014/main" id="{8B30C628-32C4-F24B-9A43-B7536DD76AE1}"/>
                </a:ext>
              </a:extLst>
            </p:cNvPr>
            <p:cNvSpPr/>
            <p:nvPr/>
          </p:nvSpPr>
          <p:spPr>
            <a:xfrm>
              <a:off x="16182573"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53">
              <a:extLst>
                <a:ext uri="{FF2B5EF4-FFF2-40B4-BE49-F238E27FC236}">
                  <a16:creationId xmlns:a16="http://schemas.microsoft.com/office/drawing/2014/main" id="{A60E5FC1-EF16-5D55-3B1A-F9E7E0545DFE}"/>
                </a:ext>
              </a:extLst>
            </p:cNvPr>
            <p:cNvSpPr/>
            <p:nvPr/>
          </p:nvSpPr>
          <p:spPr>
            <a:xfrm>
              <a:off x="14728434" y="1778051"/>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53">
              <a:extLst>
                <a:ext uri="{FF2B5EF4-FFF2-40B4-BE49-F238E27FC236}">
                  <a16:creationId xmlns:a16="http://schemas.microsoft.com/office/drawing/2014/main" id="{83A82412-176B-D1A3-DD07-CA74892C3C5A}"/>
                </a:ext>
              </a:extLst>
            </p:cNvPr>
            <p:cNvSpPr/>
            <p:nvPr/>
          </p:nvSpPr>
          <p:spPr>
            <a:xfrm>
              <a:off x="15213287"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53">
              <a:extLst>
                <a:ext uri="{FF2B5EF4-FFF2-40B4-BE49-F238E27FC236}">
                  <a16:creationId xmlns:a16="http://schemas.microsoft.com/office/drawing/2014/main" id="{0A39C8B0-B716-6E22-7441-E1EE104FA63B}"/>
                </a:ext>
              </a:extLst>
            </p:cNvPr>
            <p:cNvSpPr/>
            <p:nvPr/>
          </p:nvSpPr>
          <p:spPr>
            <a:xfrm>
              <a:off x="14781208" y="173473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53">
              <a:extLst>
                <a:ext uri="{FF2B5EF4-FFF2-40B4-BE49-F238E27FC236}">
                  <a16:creationId xmlns:a16="http://schemas.microsoft.com/office/drawing/2014/main" id="{1293BA6F-281C-8EA9-273D-D76D8A182790}"/>
                </a:ext>
              </a:extLst>
            </p:cNvPr>
            <p:cNvSpPr/>
            <p:nvPr/>
          </p:nvSpPr>
          <p:spPr>
            <a:xfrm>
              <a:off x="14402114" y="2118668"/>
              <a:ext cx="57820" cy="43523"/>
            </a:xfrm>
            <a:custGeom>
              <a:avLst/>
              <a:gdLst/>
              <a:ahLst/>
              <a:cxnLst/>
              <a:rect l="l" t="t" r="r" b="b"/>
              <a:pathLst>
                <a:path w="275" h="207" extrusionOk="0">
                  <a:moveTo>
                    <a:pt x="252" y="1"/>
                  </a:moveTo>
                  <a:lnTo>
                    <a:pt x="1" y="206"/>
                  </a:lnTo>
                  <a:lnTo>
                    <a:pt x="23"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53">
              <a:extLst>
                <a:ext uri="{FF2B5EF4-FFF2-40B4-BE49-F238E27FC236}">
                  <a16:creationId xmlns:a16="http://schemas.microsoft.com/office/drawing/2014/main" id="{CECBA0B0-7032-9D7C-D203-C039FC96EC1B}"/>
                </a:ext>
              </a:extLst>
            </p:cNvPr>
            <p:cNvSpPr/>
            <p:nvPr/>
          </p:nvSpPr>
          <p:spPr>
            <a:xfrm>
              <a:off x="15592381" y="1178186"/>
              <a:ext cx="52984" cy="43313"/>
            </a:xfrm>
            <a:custGeom>
              <a:avLst/>
              <a:gdLst/>
              <a:ahLst/>
              <a:cxnLst/>
              <a:rect l="l" t="t" r="r" b="b"/>
              <a:pathLst>
                <a:path w="252" h="206" extrusionOk="0">
                  <a:moveTo>
                    <a:pt x="229" y="0"/>
                  </a:moveTo>
                  <a:lnTo>
                    <a:pt x="0" y="205"/>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53">
              <a:extLst>
                <a:ext uri="{FF2B5EF4-FFF2-40B4-BE49-F238E27FC236}">
                  <a16:creationId xmlns:a16="http://schemas.microsoft.com/office/drawing/2014/main" id="{5F4586FA-959F-B37A-0C3D-CD2CFB2697CC}"/>
                </a:ext>
              </a:extLst>
            </p:cNvPr>
            <p:cNvSpPr/>
            <p:nvPr/>
          </p:nvSpPr>
          <p:spPr>
            <a:xfrm>
              <a:off x="15481996" y="1264392"/>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53">
              <a:extLst>
                <a:ext uri="{FF2B5EF4-FFF2-40B4-BE49-F238E27FC236}">
                  <a16:creationId xmlns:a16="http://schemas.microsoft.com/office/drawing/2014/main" id="{0FFC886E-785B-D6EA-87B7-B59E12EC1C60}"/>
                </a:ext>
              </a:extLst>
            </p:cNvPr>
            <p:cNvSpPr/>
            <p:nvPr/>
          </p:nvSpPr>
          <p:spPr>
            <a:xfrm>
              <a:off x="15429221"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53">
              <a:extLst>
                <a:ext uri="{FF2B5EF4-FFF2-40B4-BE49-F238E27FC236}">
                  <a16:creationId xmlns:a16="http://schemas.microsoft.com/office/drawing/2014/main" id="{B210FC81-C8B9-44CB-3B50-BB0E5D50DAD5}"/>
                </a:ext>
              </a:extLst>
            </p:cNvPr>
            <p:cNvSpPr/>
            <p:nvPr/>
          </p:nvSpPr>
          <p:spPr>
            <a:xfrm>
              <a:off x="16024249"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53">
              <a:extLst>
                <a:ext uri="{FF2B5EF4-FFF2-40B4-BE49-F238E27FC236}">
                  <a16:creationId xmlns:a16="http://schemas.microsoft.com/office/drawing/2014/main" id="{3A8BBA12-56C3-7675-9C4D-A5EC0EBE9422}"/>
                </a:ext>
              </a:extLst>
            </p:cNvPr>
            <p:cNvSpPr/>
            <p:nvPr/>
          </p:nvSpPr>
          <p:spPr>
            <a:xfrm>
              <a:off x="16077024"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53">
              <a:extLst>
                <a:ext uri="{FF2B5EF4-FFF2-40B4-BE49-F238E27FC236}">
                  <a16:creationId xmlns:a16="http://schemas.microsoft.com/office/drawing/2014/main" id="{D56682CC-8209-4AE4-25F6-31EF2D3B3E99}"/>
                </a:ext>
              </a:extLst>
            </p:cNvPr>
            <p:cNvSpPr/>
            <p:nvPr/>
          </p:nvSpPr>
          <p:spPr>
            <a:xfrm>
              <a:off x="15266061"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53">
              <a:extLst>
                <a:ext uri="{FF2B5EF4-FFF2-40B4-BE49-F238E27FC236}">
                  <a16:creationId xmlns:a16="http://schemas.microsoft.com/office/drawing/2014/main" id="{472BE398-C91D-D312-914C-3CE80D328C6C}"/>
                </a:ext>
              </a:extLst>
            </p:cNvPr>
            <p:cNvSpPr/>
            <p:nvPr/>
          </p:nvSpPr>
          <p:spPr>
            <a:xfrm>
              <a:off x="14402114" y="2161981"/>
              <a:ext cx="210" cy="5046"/>
            </a:xfrm>
            <a:custGeom>
              <a:avLst/>
              <a:gdLst/>
              <a:ahLst/>
              <a:cxnLst/>
              <a:rect l="l" t="t" r="r" b="b"/>
              <a:pathLst>
                <a:path w="1" h="24" extrusionOk="0">
                  <a:moveTo>
                    <a:pt x="1" y="0"/>
                  </a:moveTo>
                  <a:lnTo>
                    <a:pt x="1" y="0"/>
                  </a:lnTo>
                  <a:lnTo>
                    <a:pt x="1" y="23"/>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53">
              <a:extLst>
                <a:ext uri="{FF2B5EF4-FFF2-40B4-BE49-F238E27FC236}">
                  <a16:creationId xmlns:a16="http://schemas.microsoft.com/office/drawing/2014/main" id="{0DAA7AC0-AFB5-4212-E30A-AAA83855B325}"/>
                </a:ext>
              </a:extLst>
            </p:cNvPr>
            <p:cNvSpPr/>
            <p:nvPr/>
          </p:nvSpPr>
          <p:spPr>
            <a:xfrm>
              <a:off x="16129798"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53">
              <a:extLst>
                <a:ext uri="{FF2B5EF4-FFF2-40B4-BE49-F238E27FC236}">
                  <a16:creationId xmlns:a16="http://schemas.microsoft.com/office/drawing/2014/main" id="{AC5FD73E-C1D9-B548-3B3E-39DA70822212}"/>
                </a:ext>
              </a:extLst>
            </p:cNvPr>
            <p:cNvSpPr/>
            <p:nvPr/>
          </p:nvSpPr>
          <p:spPr>
            <a:xfrm>
              <a:off x="15913864" y="923775"/>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53">
              <a:extLst>
                <a:ext uri="{FF2B5EF4-FFF2-40B4-BE49-F238E27FC236}">
                  <a16:creationId xmlns:a16="http://schemas.microsoft.com/office/drawing/2014/main" id="{195AB281-211F-4D37-A5C6-8208FDF18AC9}"/>
                </a:ext>
              </a:extLst>
            </p:cNvPr>
            <p:cNvSpPr/>
            <p:nvPr/>
          </p:nvSpPr>
          <p:spPr>
            <a:xfrm>
              <a:off x="15213287"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53">
              <a:extLst>
                <a:ext uri="{FF2B5EF4-FFF2-40B4-BE49-F238E27FC236}">
                  <a16:creationId xmlns:a16="http://schemas.microsoft.com/office/drawing/2014/main" id="{D8492C49-CF26-1365-3073-2041DB0B939E}"/>
                </a:ext>
              </a:extLst>
            </p:cNvPr>
            <p:cNvSpPr/>
            <p:nvPr/>
          </p:nvSpPr>
          <p:spPr>
            <a:xfrm>
              <a:off x="15808315" y="1010191"/>
              <a:ext cx="52984" cy="38477"/>
            </a:xfrm>
            <a:custGeom>
              <a:avLst/>
              <a:gdLst/>
              <a:ahLst/>
              <a:cxnLst/>
              <a:rect l="l" t="t" r="r" b="b"/>
              <a:pathLst>
                <a:path w="252" h="183"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53">
              <a:extLst>
                <a:ext uri="{FF2B5EF4-FFF2-40B4-BE49-F238E27FC236}">
                  <a16:creationId xmlns:a16="http://schemas.microsoft.com/office/drawing/2014/main" id="{9155DA66-0D47-09F1-AC78-87F1F80DF02A}"/>
                </a:ext>
              </a:extLst>
            </p:cNvPr>
            <p:cNvSpPr/>
            <p:nvPr/>
          </p:nvSpPr>
          <p:spPr>
            <a:xfrm>
              <a:off x="15750704" y="1048457"/>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53">
              <a:extLst>
                <a:ext uri="{FF2B5EF4-FFF2-40B4-BE49-F238E27FC236}">
                  <a16:creationId xmlns:a16="http://schemas.microsoft.com/office/drawing/2014/main" id="{35EC6D31-87BD-5155-52B3-0519480AAB84}"/>
                </a:ext>
              </a:extLst>
            </p:cNvPr>
            <p:cNvSpPr/>
            <p:nvPr/>
          </p:nvSpPr>
          <p:spPr>
            <a:xfrm>
              <a:off x="15645155" y="1134873"/>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53">
              <a:extLst>
                <a:ext uri="{FF2B5EF4-FFF2-40B4-BE49-F238E27FC236}">
                  <a16:creationId xmlns:a16="http://schemas.microsoft.com/office/drawing/2014/main" id="{261ADD8C-635C-1859-C2E7-1AC929D38891}"/>
                </a:ext>
              </a:extLst>
            </p:cNvPr>
            <p:cNvSpPr/>
            <p:nvPr/>
          </p:nvSpPr>
          <p:spPr>
            <a:xfrm>
              <a:off x="15966639"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53">
              <a:extLst>
                <a:ext uri="{FF2B5EF4-FFF2-40B4-BE49-F238E27FC236}">
                  <a16:creationId xmlns:a16="http://schemas.microsoft.com/office/drawing/2014/main" id="{10A22761-21A6-3968-B470-BF462C848196}"/>
                </a:ext>
              </a:extLst>
            </p:cNvPr>
            <p:cNvSpPr/>
            <p:nvPr/>
          </p:nvSpPr>
          <p:spPr>
            <a:xfrm>
              <a:off x="14459725"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53">
              <a:extLst>
                <a:ext uri="{FF2B5EF4-FFF2-40B4-BE49-F238E27FC236}">
                  <a16:creationId xmlns:a16="http://schemas.microsoft.com/office/drawing/2014/main" id="{67F8A558-22D1-4D29-D248-8F64C0B655DE}"/>
                </a:ext>
              </a:extLst>
            </p:cNvPr>
            <p:cNvSpPr/>
            <p:nvPr/>
          </p:nvSpPr>
          <p:spPr>
            <a:xfrm>
              <a:off x="15697930" y="1091770"/>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53">
              <a:extLst>
                <a:ext uri="{FF2B5EF4-FFF2-40B4-BE49-F238E27FC236}">
                  <a16:creationId xmlns:a16="http://schemas.microsoft.com/office/drawing/2014/main" id="{231EC5EF-F135-FE50-B714-E0D09D62B6E5}"/>
                </a:ext>
              </a:extLst>
            </p:cNvPr>
            <p:cNvSpPr/>
            <p:nvPr/>
          </p:nvSpPr>
          <p:spPr>
            <a:xfrm>
              <a:off x="15861090"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53">
              <a:extLst>
                <a:ext uri="{FF2B5EF4-FFF2-40B4-BE49-F238E27FC236}">
                  <a16:creationId xmlns:a16="http://schemas.microsoft.com/office/drawing/2014/main" id="{D2263259-8408-4C59-19E3-DFEEDEEEBC1A}"/>
                </a:ext>
              </a:extLst>
            </p:cNvPr>
            <p:cNvSpPr/>
            <p:nvPr/>
          </p:nvSpPr>
          <p:spPr>
            <a:xfrm>
              <a:off x="14997142" y="1648322"/>
              <a:ext cx="53195" cy="43523"/>
            </a:xfrm>
            <a:custGeom>
              <a:avLst/>
              <a:gdLst/>
              <a:ahLst/>
              <a:cxnLst/>
              <a:rect l="l" t="t" r="r" b="b"/>
              <a:pathLst>
                <a:path w="253"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53">
              <a:extLst>
                <a:ext uri="{FF2B5EF4-FFF2-40B4-BE49-F238E27FC236}">
                  <a16:creationId xmlns:a16="http://schemas.microsoft.com/office/drawing/2014/main" id="{226864CE-4891-7E73-B6C0-59E3003D9F51}"/>
                </a:ext>
              </a:extLst>
            </p:cNvPr>
            <p:cNvSpPr/>
            <p:nvPr/>
          </p:nvSpPr>
          <p:spPr>
            <a:xfrm>
              <a:off x="14944368" y="1691635"/>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53">
              <a:extLst>
                <a:ext uri="{FF2B5EF4-FFF2-40B4-BE49-F238E27FC236}">
                  <a16:creationId xmlns:a16="http://schemas.microsoft.com/office/drawing/2014/main" id="{E6AC4708-41EE-644F-26CF-A4928C603163}"/>
                </a:ext>
              </a:extLst>
            </p:cNvPr>
            <p:cNvSpPr/>
            <p:nvPr/>
          </p:nvSpPr>
          <p:spPr>
            <a:xfrm>
              <a:off x="14891593" y="173473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53">
              <a:extLst>
                <a:ext uri="{FF2B5EF4-FFF2-40B4-BE49-F238E27FC236}">
                  <a16:creationId xmlns:a16="http://schemas.microsoft.com/office/drawing/2014/main" id="{15E10D0D-5829-7115-6802-6D7D26713677}"/>
                </a:ext>
              </a:extLst>
            </p:cNvPr>
            <p:cNvSpPr/>
            <p:nvPr/>
          </p:nvSpPr>
          <p:spPr>
            <a:xfrm>
              <a:off x="14833983"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53">
              <a:extLst>
                <a:ext uri="{FF2B5EF4-FFF2-40B4-BE49-F238E27FC236}">
                  <a16:creationId xmlns:a16="http://schemas.microsoft.com/office/drawing/2014/main" id="{1D7B960C-FA93-2B55-7EBF-BB3B203D19D9}"/>
                </a:ext>
              </a:extLst>
            </p:cNvPr>
            <p:cNvSpPr/>
            <p:nvPr/>
          </p:nvSpPr>
          <p:spPr>
            <a:xfrm>
              <a:off x="14512499"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53">
              <a:extLst>
                <a:ext uri="{FF2B5EF4-FFF2-40B4-BE49-F238E27FC236}">
                  <a16:creationId xmlns:a16="http://schemas.microsoft.com/office/drawing/2014/main" id="{1E5FE0BD-A562-51A6-2A6E-67F5795ABD74}"/>
                </a:ext>
              </a:extLst>
            </p:cNvPr>
            <p:cNvSpPr/>
            <p:nvPr/>
          </p:nvSpPr>
          <p:spPr>
            <a:xfrm>
              <a:off x="15160512" y="1523639"/>
              <a:ext cx="52984" cy="38687"/>
            </a:xfrm>
            <a:custGeom>
              <a:avLst/>
              <a:gdLst/>
              <a:ahLst/>
              <a:cxnLst/>
              <a:rect l="l" t="t" r="r" b="b"/>
              <a:pathLst>
                <a:path w="252" h="184"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53">
              <a:extLst>
                <a:ext uri="{FF2B5EF4-FFF2-40B4-BE49-F238E27FC236}">
                  <a16:creationId xmlns:a16="http://schemas.microsoft.com/office/drawing/2014/main" id="{A43BFB50-7D41-89EB-5322-2AEBD2F0A9EF}"/>
                </a:ext>
              </a:extLst>
            </p:cNvPr>
            <p:cNvSpPr/>
            <p:nvPr/>
          </p:nvSpPr>
          <p:spPr>
            <a:xfrm>
              <a:off x="16292958"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53">
              <a:extLst>
                <a:ext uri="{FF2B5EF4-FFF2-40B4-BE49-F238E27FC236}">
                  <a16:creationId xmlns:a16="http://schemas.microsoft.com/office/drawing/2014/main" id="{3AB3D8C9-9DB9-148D-146E-8C456E39010A}"/>
                </a:ext>
              </a:extLst>
            </p:cNvPr>
            <p:cNvSpPr/>
            <p:nvPr/>
          </p:nvSpPr>
          <p:spPr>
            <a:xfrm>
              <a:off x="15050127"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53">
              <a:extLst>
                <a:ext uri="{FF2B5EF4-FFF2-40B4-BE49-F238E27FC236}">
                  <a16:creationId xmlns:a16="http://schemas.microsoft.com/office/drawing/2014/main" id="{8C30028E-84E1-E068-69DE-B470A90D8B10}"/>
                </a:ext>
              </a:extLst>
            </p:cNvPr>
            <p:cNvSpPr/>
            <p:nvPr/>
          </p:nvSpPr>
          <p:spPr>
            <a:xfrm>
              <a:off x="15102902"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53">
              <a:extLst>
                <a:ext uri="{FF2B5EF4-FFF2-40B4-BE49-F238E27FC236}">
                  <a16:creationId xmlns:a16="http://schemas.microsoft.com/office/drawing/2014/main" id="{9C3D2CEE-748F-5AAE-3862-C59F481AB070}"/>
                </a:ext>
              </a:extLst>
            </p:cNvPr>
            <p:cNvSpPr/>
            <p:nvPr/>
          </p:nvSpPr>
          <p:spPr>
            <a:xfrm>
              <a:off x="14781208"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53">
              <a:extLst>
                <a:ext uri="{FF2B5EF4-FFF2-40B4-BE49-F238E27FC236}">
                  <a16:creationId xmlns:a16="http://schemas.microsoft.com/office/drawing/2014/main" id="{DB2CFD0C-E08E-A6F0-0C4C-E99669FA7F56}"/>
                </a:ext>
              </a:extLst>
            </p:cNvPr>
            <p:cNvSpPr/>
            <p:nvPr/>
          </p:nvSpPr>
          <p:spPr>
            <a:xfrm>
              <a:off x="14565274"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53">
              <a:extLst>
                <a:ext uri="{FF2B5EF4-FFF2-40B4-BE49-F238E27FC236}">
                  <a16:creationId xmlns:a16="http://schemas.microsoft.com/office/drawing/2014/main" id="{952FA9A4-D15C-7064-729C-6E2F7C1AFBA2}"/>
                </a:ext>
              </a:extLst>
            </p:cNvPr>
            <p:cNvSpPr/>
            <p:nvPr/>
          </p:nvSpPr>
          <p:spPr>
            <a:xfrm>
              <a:off x="14618049"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53">
              <a:extLst>
                <a:ext uri="{FF2B5EF4-FFF2-40B4-BE49-F238E27FC236}">
                  <a16:creationId xmlns:a16="http://schemas.microsoft.com/office/drawing/2014/main" id="{B042ECEB-E9D4-6AE0-3139-205F5120BB02}"/>
                </a:ext>
              </a:extLst>
            </p:cNvPr>
            <p:cNvSpPr/>
            <p:nvPr/>
          </p:nvSpPr>
          <p:spPr>
            <a:xfrm>
              <a:off x="16182573" y="70784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53">
              <a:extLst>
                <a:ext uri="{FF2B5EF4-FFF2-40B4-BE49-F238E27FC236}">
                  <a16:creationId xmlns:a16="http://schemas.microsoft.com/office/drawing/2014/main" id="{9DCB3200-248A-9658-AFBB-6F01855FA6D7}"/>
                </a:ext>
              </a:extLst>
            </p:cNvPr>
            <p:cNvSpPr/>
            <p:nvPr/>
          </p:nvSpPr>
          <p:spPr>
            <a:xfrm>
              <a:off x="14675659"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53">
              <a:extLst>
                <a:ext uri="{FF2B5EF4-FFF2-40B4-BE49-F238E27FC236}">
                  <a16:creationId xmlns:a16="http://schemas.microsoft.com/office/drawing/2014/main" id="{E9DCCAAD-211F-C8B4-7183-213E75E153A8}"/>
                </a:ext>
              </a:extLst>
            </p:cNvPr>
            <p:cNvSpPr/>
            <p:nvPr/>
          </p:nvSpPr>
          <p:spPr>
            <a:xfrm>
              <a:off x="16235347" y="66452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53">
              <a:extLst>
                <a:ext uri="{FF2B5EF4-FFF2-40B4-BE49-F238E27FC236}">
                  <a16:creationId xmlns:a16="http://schemas.microsoft.com/office/drawing/2014/main" id="{185E9509-39AE-A2CF-382B-756D15C0008E}"/>
                </a:ext>
              </a:extLst>
            </p:cNvPr>
            <p:cNvSpPr/>
            <p:nvPr/>
          </p:nvSpPr>
          <p:spPr>
            <a:xfrm>
              <a:off x="14728434"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53">
              <a:extLst>
                <a:ext uri="{FF2B5EF4-FFF2-40B4-BE49-F238E27FC236}">
                  <a16:creationId xmlns:a16="http://schemas.microsoft.com/office/drawing/2014/main" id="{99346D17-F5BA-3F11-32F7-DDE80273A8CB}"/>
                </a:ext>
              </a:extLst>
            </p:cNvPr>
            <p:cNvSpPr/>
            <p:nvPr/>
          </p:nvSpPr>
          <p:spPr>
            <a:xfrm>
              <a:off x="15534770" y="1221289"/>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53">
              <a:extLst>
                <a:ext uri="{FF2B5EF4-FFF2-40B4-BE49-F238E27FC236}">
                  <a16:creationId xmlns:a16="http://schemas.microsoft.com/office/drawing/2014/main" id="{FD81D091-8827-83DB-292D-FD0D25C37FFA}"/>
                </a:ext>
              </a:extLst>
            </p:cNvPr>
            <p:cNvSpPr/>
            <p:nvPr/>
          </p:nvSpPr>
          <p:spPr>
            <a:xfrm>
              <a:off x="15376447" y="135080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53">
              <a:extLst>
                <a:ext uri="{FF2B5EF4-FFF2-40B4-BE49-F238E27FC236}">
                  <a16:creationId xmlns:a16="http://schemas.microsoft.com/office/drawing/2014/main" id="{490E5903-6D86-2E6C-15DC-80D0B982D82E}"/>
                </a:ext>
              </a:extLst>
            </p:cNvPr>
            <p:cNvSpPr/>
            <p:nvPr/>
          </p:nvSpPr>
          <p:spPr>
            <a:xfrm>
              <a:off x="15318836"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53">
              <a:extLst>
                <a:ext uri="{FF2B5EF4-FFF2-40B4-BE49-F238E27FC236}">
                  <a16:creationId xmlns:a16="http://schemas.microsoft.com/office/drawing/2014/main" id="{95FEBFAC-BBAA-EA94-BDDB-98C558D4D54F}"/>
                </a:ext>
              </a:extLst>
            </p:cNvPr>
            <p:cNvSpPr/>
            <p:nvPr/>
          </p:nvSpPr>
          <p:spPr>
            <a:xfrm>
              <a:off x="15429221"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53">
              <a:extLst>
                <a:ext uri="{FF2B5EF4-FFF2-40B4-BE49-F238E27FC236}">
                  <a16:creationId xmlns:a16="http://schemas.microsoft.com/office/drawing/2014/main" id="{0E2C8B28-E8C8-A0AE-8D55-69754CA882A0}"/>
                </a:ext>
              </a:extLst>
            </p:cNvPr>
            <p:cNvSpPr/>
            <p:nvPr/>
          </p:nvSpPr>
          <p:spPr>
            <a:xfrm>
              <a:off x="15966639"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53">
              <a:extLst>
                <a:ext uri="{FF2B5EF4-FFF2-40B4-BE49-F238E27FC236}">
                  <a16:creationId xmlns:a16="http://schemas.microsoft.com/office/drawing/2014/main" id="{55CA33E8-D1EF-2933-DA1D-6633A2A4EE42}"/>
                </a:ext>
              </a:extLst>
            </p:cNvPr>
            <p:cNvSpPr/>
            <p:nvPr/>
          </p:nvSpPr>
          <p:spPr>
            <a:xfrm>
              <a:off x="14728434"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53">
              <a:extLst>
                <a:ext uri="{FF2B5EF4-FFF2-40B4-BE49-F238E27FC236}">
                  <a16:creationId xmlns:a16="http://schemas.microsoft.com/office/drawing/2014/main" id="{0C8C35AC-DA73-28E3-F070-5313E452D957}"/>
                </a:ext>
              </a:extLst>
            </p:cNvPr>
            <p:cNvSpPr/>
            <p:nvPr/>
          </p:nvSpPr>
          <p:spPr>
            <a:xfrm>
              <a:off x="15697930" y="1178186"/>
              <a:ext cx="52984" cy="43313"/>
            </a:xfrm>
            <a:custGeom>
              <a:avLst/>
              <a:gdLst/>
              <a:ahLst/>
              <a:cxnLst/>
              <a:rect l="l" t="t" r="r" b="b"/>
              <a:pathLst>
                <a:path w="252" h="206" extrusionOk="0">
                  <a:moveTo>
                    <a:pt x="252" y="0"/>
                  </a:moveTo>
                  <a:lnTo>
                    <a:pt x="0"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53">
              <a:extLst>
                <a:ext uri="{FF2B5EF4-FFF2-40B4-BE49-F238E27FC236}">
                  <a16:creationId xmlns:a16="http://schemas.microsoft.com/office/drawing/2014/main" id="{BB652615-1497-059F-A5C6-F44ECE694AC5}"/>
                </a:ext>
              </a:extLst>
            </p:cNvPr>
            <p:cNvSpPr/>
            <p:nvPr/>
          </p:nvSpPr>
          <p:spPr>
            <a:xfrm>
              <a:off x="16182573" y="79425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53">
              <a:extLst>
                <a:ext uri="{FF2B5EF4-FFF2-40B4-BE49-F238E27FC236}">
                  <a16:creationId xmlns:a16="http://schemas.microsoft.com/office/drawing/2014/main" id="{FE81CBA6-E4B7-ADCF-9F7E-7FE5B083D2F2}"/>
                </a:ext>
              </a:extLst>
            </p:cNvPr>
            <p:cNvSpPr/>
            <p:nvPr/>
          </p:nvSpPr>
          <p:spPr>
            <a:xfrm>
              <a:off x="15481996" y="135080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53">
              <a:extLst>
                <a:ext uri="{FF2B5EF4-FFF2-40B4-BE49-F238E27FC236}">
                  <a16:creationId xmlns:a16="http://schemas.microsoft.com/office/drawing/2014/main" id="{ED75B165-09A1-D547-C822-C7F97A40E393}"/>
                </a:ext>
              </a:extLst>
            </p:cNvPr>
            <p:cNvSpPr/>
            <p:nvPr/>
          </p:nvSpPr>
          <p:spPr>
            <a:xfrm>
              <a:off x="14675659"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53">
              <a:extLst>
                <a:ext uri="{FF2B5EF4-FFF2-40B4-BE49-F238E27FC236}">
                  <a16:creationId xmlns:a16="http://schemas.microsoft.com/office/drawing/2014/main" id="{019879F3-95DA-D47E-27AA-B3C7FBB2A8C8}"/>
                </a:ext>
              </a:extLst>
            </p:cNvPr>
            <p:cNvSpPr/>
            <p:nvPr/>
          </p:nvSpPr>
          <p:spPr>
            <a:xfrm>
              <a:off x="14402114" y="2205084"/>
              <a:ext cx="57820" cy="43523"/>
            </a:xfrm>
            <a:custGeom>
              <a:avLst/>
              <a:gdLst/>
              <a:ahLst/>
              <a:cxnLst/>
              <a:rect l="l" t="t" r="r" b="b"/>
              <a:pathLst>
                <a:path w="275" h="207" extrusionOk="0">
                  <a:moveTo>
                    <a:pt x="252" y="1"/>
                  </a:moveTo>
                  <a:lnTo>
                    <a:pt x="1" y="206"/>
                  </a:lnTo>
                  <a:lnTo>
                    <a:pt x="23"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53">
              <a:extLst>
                <a:ext uri="{FF2B5EF4-FFF2-40B4-BE49-F238E27FC236}">
                  <a16:creationId xmlns:a16="http://schemas.microsoft.com/office/drawing/2014/main" id="{037DEAC3-465B-67B7-36BA-B67C04FE067A}"/>
                </a:ext>
              </a:extLst>
            </p:cNvPr>
            <p:cNvSpPr/>
            <p:nvPr/>
          </p:nvSpPr>
          <p:spPr>
            <a:xfrm>
              <a:off x="15266061"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53">
              <a:extLst>
                <a:ext uri="{FF2B5EF4-FFF2-40B4-BE49-F238E27FC236}">
                  <a16:creationId xmlns:a16="http://schemas.microsoft.com/office/drawing/2014/main" id="{7FC9E0D0-40F0-C017-85AC-9C4DC0F2BFA9}"/>
                </a:ext>
              </a:extLst>
            </p:cNvPr>
            <p:cNvSpPr/>
            <p:nvPr/>
          </p:nvSpPr>
          <p:spPr>
            <a:xfrm>
              <a:off x="16129798"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53">
              <a:extLst>
                <a:ext uri="{FF2B5EF4-FFF2-40B4-BE49-F238E27FC236}">
                  <a16:creationId xmlns:a16="http://schemas.microsoft.com/office/drawing/2014/main" id="{53A000E7-4606-A029-1D09-D3D78509F27A}"/>
                </a:ext>
              </a:extLst>
            </p:cNvPr>
            <p:cNvSpPr/>
            <p:nvPr/>
          </p:nvSpPr>
          <p:spPr>
            <a:xfrm>
              <a:off x="14459725"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53">
              <a:extLst>
                <a:ext uri="{FF2B5EF4-FFF2-40B4-BE49-F238E27FC236}">
                  <a16:creationId xmlns:a16="http://schemas.microsoft.com/office/drawing/2014/main" id="{387ADF96-46E7-EB46-44D7-28864580A968}"/>
                </a:ext>
              </a:extLst>
            </p:cNvPr>
            <p:cNvSpPr/>
            <p:nvPr/>
          </p:nvSpPr>
          <p:spPr>
            <a:xfrm>
              <a:off x="14512499" y="2118668"/>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53">
              <a:extLst>
                <a:ext uri="{FF2B5EF4-FFF2-40B4-BE49-F238E27FC236}">
                  <a16:creationId xmlns:a16="http://schemas.microsoft.com/office/drawing/2014/main" id="{128B74A1-A6EA-8E0C-585A-B6946998E639}"/>
                </a:ext>
              </a:extLst>
            </p:cNvPr>
            <p:cNvSpPr/>
            <p:nvPr/>
          </p:nvSpPr>
          <p:spPr>
            <a:xfrm>
              <a:off x="15376447" y="1437223"/>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53">
              <a:extLst>
                <a:ext uri="{FF2B5EF4-FFF2-40B4-BE49-F238E27FC236}">
                  <a16:creationId xmlns:a16="http://schemas.microsoft.com/office/drawing/2014/main" id="{604DE1C8-157E-48A2-65FF-EB738818B98B}"/>
                </a:ext>
              </a:extLst>
            </p:cNvPr>
            <p:cNvSpPr/>
            <p:nvPr/>
          </p:nvSpPr>
          <p:spPr>
            <a:xfrm>
              <a:off x="16235347" y="750943"/>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53">
              <a:extLst>
                <a:ext uri="{FF2B5EF4-FFF2-40B4-BE49-F238E27FC236}">
                  <a16:creationId xmlns:a16="http://schemas.microsoft.com/office/drawing/2014/main" id="{F50A7DA4-0C46-AC20-7FD6-D72383BCE2A9}"/>
                </a:ext>
              </a:extLst>
            </p:cNvPr>
            <p:cNvSpPr/>
            <p:nvPr/>
          </p:nvSpPr>
          <p:spPr>
            <a:xfrm>
              <a:off x="14565274"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53">
              <a:extLst>
                <a:ext uri="{FF2B5EF4-FFF2-40B4-BE49-F238E27FC236}">
                  <a16:creationId xmlns:a16="http://schemas.microsoft.com/office/drawing/2014/main" id="{D8B421F3-E2EB-E846-D941-6717C548B42B}"/>
                </a:ext>
              </a:extLst>
            </p:cNvPr>
            <p:cNvSpPr/>
            <p:nvPr/>
          </p:nvSpPr>
          <p:spPr>
            <a:xfrm>
              <a:off x="14402114" y="2248397"/>
              <a:ext cx="210" cy="4836"/>
            </a:xfrm>
            <a:custGeom>
              <a:avLst/>
              <a:gdLst/>
              <a:ahLst/>
              <a:cxnLst/>
              <a:rect l="l" t="t" r="r" b="b"/>
              <a:pathLst>
                <a:path w="1" h="23" extrusionOk="0">
                  <a:moveTo>
                    <a:pt x="1" y="0"/>
                  </a:moveTo>
                  <a:lnTo>
                    <a:pt x="1" y="0"/>
                  </a:lnTo>
                  <a:lnTo>
                    <a:pt x="1" y="23"/>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53">
              <a:extLst>
                <a:ext uri="{FF2B5EF4-FFF2-40B4-BE49-F238E27FC236}">
                  <a16:creationId xmlns:a16="http://schemas.microsoft.com/office/drawing/2014/main" id="{43E5DF53-2C38-3AAC-AAB6-AA87621C2430}"/>
                </a:ext>
              </a:extLst>
            </p:cNvPr>
            <p:cNvSpPr/>
            <p:nvPr/>
          </p:nvSpPr>
          <p:spPr>
            <a:xfrm>
              <a:off x="14618049"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53">
              <a:extLst>
                <a:ext uri="{FF2B5EF4-FFF2-40B4-BE49-F238E27FC236}">
                  <a16:creationId xmlns:a16="http://schemas.microsoft.com/office/drawing/2014/main" id="{1F8644E4-219A-C482-0D93-7ECE649CF6AF}"/>
                </a:ext>
              </a:extLst>
            </p:cNvPr>
            <p:cNvSpPr/>
            <p:nvPr/>
          </p:nvSpPr>
          <p:spPr>
            <a:xfrm>
              <a:off x="15645155" y="1221289"/>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53">
              <a:extLst>
                <a:ext uri="{FF2B5EF4-FFF2-40B4-BE49-F238E27FC236}">
                  <a16:creationId xmlns:a16="http://schemas.microsoft.com/office/drawing/2014/main" id="{CB09E404-A43B-0E62-C1A7-7533CBCB4AF2}"/>
                </a:ext>
              </a:extLst>
            </p:cNvPr>
            <p:cNvSpPr/>
            <p:nvPr/>
          </p:nvSpPr>
          <p:spPr>
            <a:xfrm>
              <a:off x="16024249"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53">
              <a:extLst>
                <a:ext uri="{FF2B5EF4-FFF2-40B4-BE49-F238E27FC236}">
                  <a16:creationId xmlns:a16="http://schemas.microsoft.com/office/drawing/2014/main" id="{9D1F6429-E736-3201-CA47-B87A3631C305}"/>
                </a:ext>
              </a:extLst>
            </p:cNvPr>
            <p:cNvSpPr/>
            <p:nvPr/>
          </p:nvSpPr>
          <p:spPr>
            <a:xfrm>
              <a:off x="15534770" y="130770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53">
              <a:extLst>
                <a:ext uri="{FF2B5EF4-FFF2-40B4-BE49-F238E27FC236}">
                  <a16:creationId xmlns:a16="http://schemas.microsoft.com/office/drawing/2014/main" id="{84AA3065-E17A-BB02-0FC1-A28E1A55D8EC}"/>
                </a:ext>
              </a:extLst>
            </p:cNvPr>
            <p:cNvSpPr/>
            <p:nvPr/>
          </p:nvSpPr>
          <p:spPr>
            <a:xfrm>
              <a:off x="14891593"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53">
              <a:extLst>
                <a:ext uri="{FF2B5EF4-FFF2-40B4-BE49-F238E27FC236}">
                  <a16:creationId xmlns:a16="http://schemas.microsoft.com/office/drawing/2014/main" id="{6F3639D7-8736-AEAA-469C-50A576838770}"/>
                </a:ext>
              </a:extLst>
            </p:cNvPr>
            <p:cNvSpPr/>
            <p:nvPr/>
          </p:nvSpPr>
          <p:spPr>
            <a:xfrm>
              <a:off x="15913864" y="1010191"/>
              <a:ext cx="52984" cy="38477"/>
            </a:xfrm>
            <a:custGeom>
              <a:avLst/>
              <a:gdLst/>
              <a:ahLst/>
              <a:cxnLst/>
              <a:rect l="l" t="t" r="r" b="b"/>
              <a:pathLst>
                <a:path w="252" h="183"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53">
              <a:extLst>
                <a:ext uri="{FF2B5EF4-FFF2-40B4-BE49-F238E27FC236}">
                  <a16:creationId xmlns:a16="http://schemas.microsoft.com/office/drawing/2014/main" id="{8D9B8A66-BC56-6BE6-56C5-5BE660180F7F}"/>
                </a:ext>
              </a:extLst>
            </p:cNvPr>
            <p:cNvSpPr/>
            <p:nvPr/>
          </p:nvSpPr>
          <p:spPr>
            <a:xfrm>
              <a:off x="15102902"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53">
              <a:extLst>
                <a:ext uri="{FF2B5EF4-FFF2-40B4-BE49-F238E27FC236}">
                  <a16:creationId xmlns:a16="http://schemas.microsoft.com/office/drawing/2014/main" id="{626144E9-CA26-D507-3C78-52A1E7048E83}"/>
                </a:ext>
              </a:extLst>
            </p:cNvPr>
            <p:cNvSpPr/>
            <p:nvPr/>
          </p:nvSpPr>
          <p:spPr>
            <a:xfrm>
              <a:off x="14944368" y="1778051"/>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53">
              <a:extLst>
                <a:ext uri="{FF2B5EF4-FFF2-40B4-BE49-F238E27FC236}">
                  <a16:creationId xmlns:a16="http://schemas.microsoft.com/office/drawing/2014/main" id="{7E74925C-FCD4-B3DD-D4CA-DA545443D78D}"/>
                </a:ext>
              </a:extLst>
            </p:cNvPr>
            <p:cNvSpPr/>
            <p:nvPr/>
          </p:nvSpPr>
          <p:spPr>
            <a:xfrm>
              <a:off x="16077024"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53">
              <a:extLst>
                <a:ext uri="{FF2B5EF4-FFF2-40B4-BE49-F238E27FC236}">
                  <a16:creationId xmlns:a16="http://schemas.microsoft.com/office/drawing/2014/main" id="{F6A02801-5131-9F3B-8DD8-A1759402633B}"/>
                </a:ext>
              </a:extLst>
            </p:cNvPr>
            <p:cNvSpPr/>
            <p:nvPr/>
          </p:nvSpPr>
          <p:spPr>
            <a:xfrm>
              <a:off x="16345733" y="66452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53">
              <a:extLst>
                <a:ext uri="{FF2B5EF4-FFF2-40B4-BE49-F238E27FC236}">
                  <a16:creationId xmlns:a16="http://schemas.microsoft.com/office/drawing/2014/main" id="{251325B4-9AB9-02A1-E1C2-26CFB7B81F6C}"/>
                </a:ext>
              </a:extLst>
            </p:cNvPr>
            <p:cNvSpPr/>
            <p:nvPr/>
          </p:nvSpPr>
          <p:spPr>
            <a:xfrm>
              <a:off x="14997142" y="1734738"/>
              <a:ext cx="53195" cy="43523"/>
            </a:xfrm>
            <a:custGeom>
              <a:avLst/>
              <a:gdLst/>
              <a:ahLst/>
              <a:cxnLst/>
              <a:rect l="l" t="t" r="r" b="b"/>
              <a:pathLst>
                <a:path w="253"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53">
              <a:extLst>
                <a:ext uri="{FF2B5EF4-FFF2-40B4-BE49-F238E27FC236}">
                  <a16:creationId xmlns:a16="http://schemas.microsoft.com/office/drawing/2014/main" id="{56B8E260-91EB-EC01-5C24-023789D9CF22}"/>
                </a:ext>
              </a:extLst>
            </p:cNvPr>
            <p:cNvSpPr/>
            <p:nvPr/>
          </p:nvSpPr>
          <p:spPr>
            <a:xfrm>
              <a:off x="16398507"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53">
              <a:extLst>
                <a:ext uri="{FF2B5EF4-FFF2-40B4-BE49-F238E27FC236}">
                  <a16:creationId xmlns:a16="http://schemas.microsoft.com/office/drawing/2014/main" id="{8B1A07C6-DC4B-3886-5399-BB44D8C7DA6B}"/>
                </a:ext>
              </a:extLst>
            </p:cNvPr>
            <p:cNvSpPr/>
            <p:nvPr/>
          </p:nvSpPr>
          <p:spPr>
            <a:xfrm>
              <a:off x="15592381" y="1264392"/>
              <a:ext cx="52984" cy="43523"/>
            </a:xfrm>
            <a:custGeom>
              <a:avLst/>
              <a:gdLst/>
              <a:ahLst/>
              <a:cxnLst/>
              <a:rect l="l" t="t" r="r" b="b"/>
              <a:pathLst>
                <a:path w="252" h="207" extrusionOk="0">
                  <a:moveTo>
                    <a:pt x="229"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53">
              <a:extLst>
                <a:ext uri="{FF2B5EF4-FFF2-40B4-BE49-F238E27FC236}">
                  <a16:creationId xmlns:a16="http://schemas.microsoft.com/office/drawing/2014/main" id="{4A0DB527-8253-D5C8-AEAE-8CE24A7B8D33}"/>
                </a:ext>
              </a:extLst>
            </p:cNvPr>
            <p:cNvSpPr/>
            <p:nvPr/>
          </p:nvSpPr>
          <p:spPr>
            <a:xfrm>
              <a:off x="15318836"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53">
              <a:extLst>
                <a:ext uri="{FF2B5EF4-FFF2-40B4-BE49-F238E27FC236}">
                  <a16:creationId xmlns:a16="http://schemas.microsoft.com/office/drawing/2014/main" id="{6E27953F-CD77-2AD4-2BB2-76E9B9433C60}"/>
                </a:ext>
              </a:extLst>
            </p:cNvPr>
            <p:cNvSpPr/>
            <p:nvPr/>
          </p:nvSpPr>
          <p:spPr>
            <a:xfrm>
              <a:off x="15213287"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53">
              <a:extLst>
                <a:ext uri="{FF2B5EF4-FFF2-40B4-BE49-F238E27FC236}">
                  <a16:creationId xmlns:a16="http://schemas.microsoft.com/office/drawing/2014/main" id="{9127CDA3-4811-1F40-80D4-6D7425BCC49E}"/>
                </a:ext>
              </a:extLst>
            </p:cNvPr>
            <p:cNvSpPr/>
            <p:nvPr/>
          </p:nvSpPr>
          <p:spPr>
            <a:xfrm>
              <a:off x="15050127"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53">
              <a:extLst>
                <a:ext uri="{FF2B5EF4-FFF2-40B4-BE49-F238E27FC236}">
                  <a16:creationId xmlns:a16="http://schemas.microsoft.com/office/drawing/2014/main" id="{314FD7B0-3B17-25CF-26D7-572F522064E3}"/>
                </a:ext>
              </a:extLst>
            </p:cNvPr>
            <p:cNvSpPr/>
            <p:nvPr/>
          </p:nvSpPr>
          <p:spPr>
            <a:xfrm>
              <a:off x="14781208"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53">
              <a:extLst>
                <a:ext uri="{FF2B5EF4-FFF2-40B4-BE49-F238E27FC236}">
                  <a16:creationId xmlns:a16="http://schemas.microsoft.com/office/drawing/2014/main" id="{7FD11792-6F1E-CFD1-3DE1-E0D0C82B421F}"/>
                </a:ext>
              </a:extLst>
            </p:cNvPr>
            <p:cNvSpPr/>
            <p:nvPr/>
          </p:nvSpPr>
          <p:spPr>
            <a:xfrm>
              <a:off x="15861090"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53">
              <a:extLst>
                <a:ext uri="{FF2B5EF4-FFF2-40B4-BE49-F238E27FC236}">
                  <a16:creationId xmlns:a16="http://schemas.microsoft.com/office/drawing/2014/main" id="{30918279-4CD1-ED3D-E33C-C8840C54FF6D}"/>
                </a:ext>
              </a:extLst>
            </p:cNvPr>
            <p:cNvSpPr/>
            <p:nvPr/>
          </p:nvSpPr>
          <p:spPr>
            <a:xfrm>
              <a:off x="15750704" y="1134873"/>
              <a:ext cx="57820" cy="43523"/>
            </a:xfrm>
            <a:custGeom>
              <a:avLst/>
              <a:gdLst/>
              <a:ahLst/>
              <a:cxnLst/>
              <a:rect l="l" t="t" r="r" b="b"/>
              <a:pathLst>
                <a:path w="275" h="207" extrusionOk="0">
                  <a:moveTo>
                    <a:pt x="252" y="1"/>
                  </a:moveTo>
                  <a:lnTo>
                    <a:pt x="1" y="206"/>
                  </a:lnTo>
                  <a:lnTo>
                    <a:pt x="23" y="206"/>
                  </a:lnTo>
                  <a:lnTo>
                    <a:pt x="274"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53">
              <a:extLst>
                <a:ext uri="{FF2B5EF4-FFF2-40B4-BE49-F238E27FC236}">
                  <a16:creationId xmlns:a16="http://schemas.microsoft.com/office/drawing/2014/main" id="{34AF884C-BEFA-036C-F399-E11326A257EB}"/>
                </a:ext>
              </a:extLst>
            </p:cNvPr>
            <p:cNvSpPr/>
            <p:nvPr/>
          </p:nvSpPr>
          <p:spPr>
            <a:xfrm>
              <a:off x="15808315" y="1091770"/>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53">
              <a:extLst>
                <a:ext uri="{FF2B5EF4-FFF2-40B4-BE49-F238E27FC236}">
                  <a16:creationId xmlns:a16="http://schemas.microsoft.com/office/drawing/2014/main" id="{490E8726-7056-7897-4769-349C387DF9BF}"/>
                </a:ext>
              </a:extLst>
            </p:cNvPr>
            <p:cNvSpPr/>
            <p:nvPr/>
          </p:nvSpPr>
          <p:spPr>
            <a:xfrm>
              <a:off x="15160512" y="1605219"/>
              <a:ext cx="52984" cy="43313"/>
            </a:xfrm>
            <a:custGeom>
              <a:avLst/>
              <a:gdLst/>
              <a:ahLst/>
              <a:cxnLst/>
              <a:rect l="l" t="t" r="r" b="b"/>
              <a:pathLst>
                <a:path w="252" h="206"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53">
              <a:extLst>
                <a:ext uri="{FF2B5EF4-FFF2-40B4-BE49-F238E27FC236}">
                  <a16:creationId xmlns:a16="http://schemas.microsoft.com/office/drawing/2014/main" id="{84EA9C60-FA61-2ACB-C379-9FB1580F7B3B}"/>
                </a:ext>
              </a:extLst>
            </p:cNvPr>
            <p:cNvSpPr/>
            <p:nvPr/>
          </p:nvSpPr>
          <p:spPr>
            <a:xfrm>
              <a:off x="14833983"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53">
              <a:extLst>
                <a:ext uri="{FF2B5EF4-FFF2-40B4-BE49-F238E27FC236}">
                  <a16:creationId xmlns:a16="http://schemas.microsoft.com/office/drawing/2014/main" id="{90912B0D-7AEC-C0EF-7372-92EAE38F5683}"/>
                </a:ext>
              </a:extLst>
            </p:cNvPr>
            <p:cNvSpPr/>
            <p:nvPr/>
          </p:nvSpPr>
          <p:spPr>
            <a:xfrm>
              <a:off x="16292958" y="70784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53">
              <a:extLst>
                <a:ext uri="{FF2B5EF4-FFF2-40B4-BE49-F238E27FC236}">
                  <a16:creationId xmlns:a16="http://schemas.microsoft.com/office/drawing/2014/main" id="{A6EE68FD-665C-06F9-A0DC-6DBE303987C4}"/>
                </a:ext>
              </a:extLst>
            </p:cNvPr>
            <p:cNvSpPr/>
            <p:nvPr/>
          </p:nvSpPr>
          <p:spPr>
            <a:xfrm>
              <a:off x="14997142" y="1821154"/>
              <a:ext cx="53195" cy="43523"/>
            </a:xfrm>
            <a:custGeom>
              <a:avLst/>
              <a:gdLst/>
              <a:ahLst/>
              <a:cxnLst/>
              <a:rect l="l" t="t" r="r" b="b"/>
              <a:pathLst>
                <a:path w="253"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53">
              <a:extLst>
                <a:ext uri="{FF2B5EF4-FFF2-40B4-BE49-F238E27FC236}">
                  <a16:creationId xmlns:a16="http://schemas.microsoft.com/office/drawing/2014/main" id="{C0580E37-27C8-86D9-B9EC-4E7F4E1B9867}"/>
                </a:ext>
              </a:extLst>
            </p:cNvPr>
            <p:cNvSpPr/>
            <p:nvPr/>
          </p:nvSpPr>
          <p:spPr>
            <a:xfrm>
              <a:off x="14675659"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53">
              <a:extLst>
                <a:ext uri="{FF2B5EF4-FFF2-40B4-BE49-F238E27FC236}">
                  <a16:creationId xmlns:a16="http://schemas.microsoft.com/office/drawing/2014/main" id="{1904986A-12A1-AE3C-702C-4B7EA11CBD1E}"/>
                </a:ext>
              </a:extLst>
            </p:cNvPr>
            <p:cNvSpPr/>
            <p:nvPr/>
          </p:nvSpPr>
          <p:spPr>
            <a:xfrm>
              <a:off x="14781208"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53">
              <a:extLst>
                <a:ext uri="{FF2B5EF4-FFF2-40B4-BE49-F238E27FC236}">
                  <a16:creationId xmlns:a16="http://schemas.microsoft.com/office/drawing/2014/main" id="{5CA26D83-24D3-2DF6-DC6F-AF0E8582EB13}"/>
                </a:ext>
              </a:extLst>
            </p:cNvPr>
            <p:cNvSpPr/>
            <p:nvPr/>
          </p:nvSpPr>
          <p:spPr>
            <a:xfrm>
              <a:off x="16182573" y="880462"/>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53">
              <a:extLst>
                <a:ext uri="{FF2B5EF4-FFF2-40B4-BE49-F238E27FC236}">
                  <a16:creationId xmlns:a16="http://schemas.microsoft.com/office/drawing/2014/main" id="{0E225ED1-9B28-AFFD-3C49-B884974E3A3D}"/>
                </a:ext>
              </a:extLst>
            </p:cNvPr>
            <p:cNvSpPr/>
            <p:nvPr/>
          </p:nvSpPr>
          <p:spPr>
            <a:xfrm>
              <a:off x="14728434"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53">
              <a:extLst>
                <a:ext uri="{FF2B5EF4-FFF2-40B4-BE49-F238E27FC236}">
                  <a16:creationId xmlns:a16="http://schemas.microsoft.com/office/drawing/2014/main" id="{9AEDB25A-E5D8-23D6-1E22-C2E4F6359CD0}"/>
                </a:ext>
              </a:extLst>
            </p:cNvPr>
            <p:cNvSpPr/>
            <p:nvPr/>
          </p:nvSpPr>
          <p:spPr>
            <a:xfrm>
              <a:off x="14944368"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53">
              <a:extLst>
                <a:ext uri="{FF2B5EF4-FFF2-40B4-BE49-F238E27FC236}">
                  <a16:creationId xmlns:a16="http://schemas.microsoft.com/office/drawing/2014/main" id="{6A0DE028-9A6E-ABF9-16F5-C5755F1DE2D4}"/>
                </a:ext>
              </a:extLst>
            </p:cNvPr>
            <p:cNvSpPr/>
            <p:nvPr/>
          </p:nvSpPr>
          <p:spPr>
            <a:xfrm>
              <a:off x="14833983"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53">
              <a:extLst>
                <a:ext uri="{FF2B5EF4-FFF2-40B4-BE49-F238E27FC236}">
                  <a16:creationId xmlns:a16="http://schemas.microsoft.com/office/drawing/2014/main" id="{41D5B20D-2FD2-C9E2-B845-57A70EFF72C1}"/>
                </a:ext>
              </a:extLst>
            </p:cNvPr>
            <p:cNvSpPr/>
            <p:nvPr/>
          </p:nvSpPr>
          <p:spPr>
            <a:xfrm>
              <a:off x="16077024"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53">
              <a:extLst>
                <a:ext uri="{FF2B5EF4-FFF2-40B4-BE49-F238E27FC236}">
                  <a16:creationId xmlns:a16="http://schemas.microsoft.com/office/drawing/2014/main" id="{6E6D7E87-13F9-8423-5A32-903AB4B7CC30}"/>
                </a:ext>
              </a:extLst>
            </p:cNvPr>
            <p:cNvSpPr/>
            <p:nvPr/>
          </p:nvSpPr>
          <p:spPr>
            <a:xfrm>
              <a:off x="14891593"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53">
              <a:extLst>
                <a:ext uri="{FF2B5EF4-FFF2-40B4-BE49-F238E27FC236}">
                  <a16:creationId xmlns:a16="http://schemas.microsoft.com/office/drawing/2014/main" id="{476303E4-2C19-A615-003C-DB165666D85F}"/>
                </a:ext>
              </a:extLst>
            </p:cNvPr>
            <p:cNvSpPr/>
            <p:nvPr/>
          </p:nvSpPr>
          <p:spPr>
            <a:xfrm>
              <a:off x="15966639"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53">
              <a:extLst>
                <a:ext uri="{FF2B5EF4-FFF2-40B4-BE49-F238E27FC236}">
                  <a16:creationId xmlns:a16="http://schemas.microsoft.com/office/drawing/2014/main" id="{F89B7B80-4920-34D8-558F-1B3C5198DEF3}"/>
                </a:ext>
              </a:extLst>
            </p:cNvPr>
            <p:cNvSpPr/>
            <p:nvPr/>
          </p:nvSpPr>
          <p:spPr>
            <a:xfrm>
              <a:off x="16508892"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53">
              <a:extLst>
                <a:ext uri="{FF2B5EF4-FFF2-40B4-BE49-F238E27FC236}">
                  <a16:creationId xmlns:a16="http://schemas.microsoft.com/office/drawing/2014/main" id="{3EA68104-8EA5-D015-1C93-326A30408050}"/>
                </a:ext>
              </a:extLst>
            </p:cNvPr>
            <p:cNvSpPr/>
            <p:nvPr/>
          </p:nvSpPr>
          <p:spPr>
            <a:xfrm>
              <a:off x="14618049"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53">
              <a:extLst>
                <a:ext uri="{FF2B5EF4-FFF2-40B4-BE49-F238E27FC236}">
                  <a16:creationId xmlns:a16="http://schemas.microsoft.com/office/drawing/2014/main" id="{DA7FA062-E521-420B-A741-20D830B7A620}"/>
                </a:ext>
              </a:extLst>
            </p:cNvPr>
            <p:cNvSpPr/>
            <p:nvPr/>
          </p:nvSpPr>
          <p:spPr>
            <a:xfrm>
              <a:off x="14416622"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53">
              <a:extLst>
                <a:ext uri="{FF2B5EF4-FFF2-40B4-BE49-F238E27FC236}">
                  <a16:creationId xmlns:a16="http://schemas.microsoft.com/office/drawing/2014/main" id="{4389A2CA-19F2-277D-A94F-915C64D1FA22}"/>
                </a:ext>
              </a:extLst>
            </p:cNvPr>
            <p:cNvSpPr/>
            <p:nvPr/>
          </p:nvSpPr>
          <p:spPr>
            <a:xfrm>
              <a:off x="15592381" y="1350808"/>
              <a:ext cx="52984" cy="43523"/>
            </a:xfrm>
            <a:custGeom>
              <a:avLst/>
              <a:gdLst/>
              <a:ahLst/>
              <a:cxnLst/>
              <a:rect l="l" t="t" r="r" b="b"/>
              <a:pathLst>
                <a:path w="252" h="207" extrusionOk="0">
                  <a:moveTo>
                    <a:pt x="229"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53">
              <a:extLst>
                <a:ext uri="{FF2B5EF4-FFF2-40B4-BE49-F238E27FC236}">
                  <a16:creationId xmlns:a16="http://schemas.microsoft.com/office/drawing/2014/main" id="{1080B7B2-ED09-D89F-D54F-C1DA69F5CBFD}"/>
                </a:ext>
              </a:extLst>
            </p:cNvPr>
            <p:cNvSpPr/>
            <p:nvPr/>
          </p:nvSpPr>
          <p:spPr>
            <a:xfrm>
              <a:off x="14459725"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53">
              <a:extLst>
                <a:ext uri="{FF2B5EF4-FFF2-40B4-BE49-F238E27FC236}">
                  <a16:creationId xmlns:a16="http://schemas.microsoft.com/office/drawing/2014/main" id="{59E60DCD-712D-BFDB-D793-21922B00583D}"/>
                </a:ext>
              </a:extLst>
            </p:cNvPr>
            <p:cNvSpPr/>
            <p:nvPr/>
          </p:nvSpPr>
          <p:spPr>
            <a:xfrm>
              <a:off x="14565274"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53">
              <a:extLst>
                <a:ext uri="{FF2B5EF4-FFF2-40B4-BE49-F238E27FC236}">
                  <a16:creationId xmlns:a16="http://schemas.microsoft.com/office/drawing/2014/main" id="{E2C867A3-469F-FD1C-CCD2-7901E6781B3D}"/>
                </a:ext>
              </a:extLst>
            </p:cNvPr>
            <p:cNvSpPr/>
            <p:nvPr/>
          </p:nvSpPr>
          <p:spPr>
            <a:xfrm>
              <a:off x="14512499"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53">
              <a:extLst>
                <a:ext uri="{FF2B5EF4-FFF2-40B4-BE49-F238E27FC236}">
                  <a16:creationId xmlns:a16="http://schemas.microsoft.com/office/drawing/2014/main" id="{E24B8DA2-CA68-A40B-534D-FFF2CF3A3F4A}"/>
                </a:ext>
              </a:extLst>
            </p:cNvPr>
            <p:cNvSpPr/>
            <p:nvPr/>
          </p:nvSpPr>
          <p:spPr>
            <a:xfrm>
              <a:off x="16292958" y="79425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53">
              <a:extLst>
                <a:ext uri="{FF2B5EF4-FFF2-40B4-BE49-F238E27FC236}">
                  <a16:creationId xmlns:a16="http://schemas.microsoft.com/office/drawing/2014/main" id="{F90D1106-A4DF-2087-1AA4-F55759B04762}"/>
                </a:ext>
              </a:extLst>
            </p:cNvPr>
            <p:cNvSpPr/>
            <p:nvPr/>
          </p:nvSpPr>
          <p:spPr>
            <a:xfrm>
              <a:off x="16451492" y="664527"/>
              <a:ext cx="57610" cy="43523"/>
            </a:xfrm>
            <a:custGeom>
              <a:avLst/>
              <a:gdLst/>
              <a:ahLst/>
              <a:cxnLst/>
              <a:rect l="l" t="t" r="r" b="b"/>
              <a:pathLst>
                <a:path w="274"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53">
              <a:extLst>
                <a:ext uri="{FF2B5EF4-FFF2-40B4-BE49-F238E27FC236}">
                  <a16:creationId xmlns:a16="http://schemas.microsoft.com/office/drawing/2014/main" id="{18A7A9AC-8C71-6CCA-44F5-ED4031665C89}"/>
                </a:ext>
              </a:extLst>
            </p:cNvPr>
            <p:cNvSpPr/>
            <p:nvPr/>
          </p:nvSpPr>
          <p:spPr>
            <a:xfrm>
              <a:off x="16129798"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53">
              <a:extLst>
                <a:ext uri="{FF2B5EF4-FFF2-40B4-BE49-F238E27FC236}">
                  <a16:creationId xmlns:a16="http://schemas.microsoft.com/office/drawing/2014/main" id="{3BB949B4-8716-5D0B-1392-40934885CBF0}"/>
                </a:ext>
              </a:extLst>
            </p:cNvPr>
            <p:cNvSpPr/>
            <p:nvPr/>
          </p:nvSpPr>
          <p:spPr>
            <a:xfrm>
              <a:off x="16398507" y="707840"/>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53">
              <a:extLst>
                <a:ext uri="{FF2B5EF4-FFF2-40B4-BE49-F238E27FC236}">
                  <a16:creationId xmlns:a16="http://schemas.microsoft.com/office/drawing/2014/main" id="{25611B47-8C43-B328-621C-D09196882EE3}"/>
                </a:ext>
              </a:extLst>
            </p:cNvPr>
            <p:cNvSpPr/>
            <p:nvPr/>
          </p:nvSpPr>
          <p:spPr>
            <a:xfrm>
              <a:off x="15376447" y="1523639"/>
              <a:ext cx="52984" cy="38687"/>
            </a:xfrm>
            <a:custGeom>
              <a:avLst/>
              <a:gdLst/>
              <a:ahLst/>
              <a:cxnLst/>
              <a:rect l="l" t="t" r="r" b="b"/>
              <a:pathLst>
                <a:path w="252" h="184" extrusionOk="0">
                  <a:moveTo>
                    <a:pt x="228"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53">
              <a:extLst>
                <a:ext uri="{FF2B5EF4-FFF2-40B4-BE49-F238E27FC236}">
                  <a16:creationId xmlns:a16="http://schemas.microsoft.com/office/drawing/2014/main" id="{164815F4-E409-5CE7-24A9-8EBBAB5B84FA}"/>
                </a:ext>
              </a:extLst>
            </p:cNvPr>
            <p:cNvSpPr/>
            <p:nvPr/>
          </p:nvSpPr>
          <p:spPr>
            <a:xfrm>
              <a:off x="15913864" y="1091770"/>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53">
              <a:extLst>
                <a:ext uri="{FF2B5EF4-FFF2-40B4-BE49-F238E27FC236}">
                  <a16:creationId xmlns:a16="http://schemas.microsoft.com/office/drawing/2014/main" id="{2D234CE2-49B5-2E74-C086-49A5E29A23CE}"/>
                </a:ext>
              </a:extLst>
            </p:cNvPr>
            <p:cNvSpPr/>
            <p:nvPr/>
          </p:nvSpPr>
          <p:spPr>
            <a:xfrm>
              <a:off x="15481996" y="1437223"/>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53">
              <a:extLst>
                <a:ext uri="{FF2B5EF4-FFF2-40B4-BE49-F238E27FC236}">
                  <a16:creationId xmlns:a16="http://schemas.microsoft.com/office/drawing/2014/main" id="{7AEC4734-5517-836A-FE20-C2DE0F6E50EE}"/>
                </a:ext>
              </a:extLst>
            </p:cNvPr>
            <p:cNvSpPr/>
            <p:nvPr/>
          </p:nvSpPr>
          <p:spPr>
            <a:xfrm>
              <a:off x="16024249"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53">
              <a:extLst>
                <a:ext uri="{FF2B5EF4-FFF2-40B4-BE49-F238E27FC236}">
                  <a16:creationId xmlns:a16="http://schemas.microsoft.com/office/drawing/2014/main" id="{F7A95009-5214-B80E-CD12-35F1BFB26B2C}"/>
                </a:ext>
              </a:extLst>
            </p:cNvPr>
            <p:cNvSpPr/>
            <p:nvPr/>
          </p:nvSpPr>
          <p:spPr>
            <a:xfrm>
              <a:off x="15318836"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53">
              <a:extLst>
                <a:ext uri="{FF2B5EF4-FFF2-40B4-BE49-F238E27FC236}">
                  <a16:creationId xmlns:a16="http://schemas.microsoft.com/office/drawing/2014/main" id="{41A6B5FB-C75D-7BD0-55B0-8823158B52FC}"/>
                </a:ext>
              </a:extLst>
            </p:cNvPr>
            <p:cNvSpPr/>
            <p:nvPr/>
          </p:nvSpPr>
          <p:spPr>
            <a:xfrm>
              <a:off x="15429221"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53">
              <a:extLst>
                <a:ext uri="{FF2B5EF4-FFF2-40B4-BE49-F238E27FC236}">
                  <a16:creationId xmlns:a16="http://schemas.microsoft.com/office/drawing/2014/main" id="{CA9C65BC-5970-D848-3DD8-E7600B167158}"/>
                </a:ext>
              </a:extLst>
            </p:cNvPr>
            <p:cNvSpPr/>
            <p:nvPr/>
          </p:nvSpPr>
          <p:spPr>
            <a:xfrm>
              <a:off x="15808315" y="1178186"/>
              <a:ext cx="52984" cy="43313"/>
            </a:xfrm>
            <a:custGeom>
              <a:avLst/>
              <a:gdLst/>
              <a:ahLst/>
              <a:cxnLst/>
              <a:rect l="l" t="t" r="r" b="b"/>
              <a:pathLst>
                <a:path w="252" h="206" extrusionOk="0">
                  <a:moveTo>
                    <a:pt x="229" y="0"/>
                  </a:moveTo>
                  <a:lnTo>
                    <a:pt x="0"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53">
              <a:extLst>
                <a:ext uri="{FF2B5EF4-FFF2-40B4-BE49-F238E27FC236}">
                  <a16:creationId xmlns:a16="http://schemas.microsoft.com/office/drawing/2014/main" id="{5DB4F5F6-6876-E919-EA88-09F70090A000}"/>
                </a:ext>
              </a:extLst>
            </p:cNvPr>
            <p:cNvSpPr/>
            <p:nvPr/>
          </p:nvSpPr>
          <p:spPr>
            <a:xfrm>
              <a:off x="15750704" y="1221289"/>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53">
              <a:extLst>
                <a:ext uri="{FF2B5EF4-FFF2-40B4-BE49-F238E27FC236}">
                  <a16:creationId xmlns:a16="http://schemas.microsoft.com/office/drawing/2014/main" id="{215B2BF0-DE10-8E29-0C8C-568D81CE4FF3}"/>
                </a:ext>
              </a:extLst>
            </p:cNvPr>
            <p:cNvSpPr/>
            <p:nvPr/>
          </p:nvSpPr>
          <p:spPr>
            <a:xfrm>
              <a:off x="15102902"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53">
              <a:extLst>
                <a:ext uri="{FF2B5EF4-FFF2-40B4-BE49-F238E27FC236}">
                  <a16:creationId xmlns:a16="http://schemas.microsoft.com/office/drawing/2014/main" id="{EDD6C283-EF48-D02A-D55D-9413B9ECD1E7}"/>
                </a:ext>
              </a:extLst>
            </p:cNvPr>
            <p:cNvSpPr/>
            <p:nvPr/>
          </p:nvSpPr>
          <p:spPr>
            <a:xfrm>
              <a:off x="15160512" y="169163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53">
              <a:extLst>
                <a:ext uri="{FF2B5EF4-FFF2-40B4-BE49-F238E27FC236}">
                  <a16:creationId xmlns:a16="http://schemas.microsoft.com/office/drawing/2014/main" id="{5790B92A-6D05-D731-E3E3-2847D2EA6E49}"/>
                </a:ext>
              </a:extLst>
            </p:cNvPr>
            <p:cNvSpPr/>
            <p:nvPr/>
          </p:nvSpPr>
          <p:spPr>
            <a:xfrm>
              <a:off x="15697930" y="1264392"/>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53">
              <a:extLst>
                <a:ext uri="{FF2B5EF4-FFF2-40B4-BE49-F238E27FC236}">
                  <a16:creationId xmlns:a16="http://schemas.microsoft.com/office/drawing/2014/main" id="{D06E3438-59A9-19CC-D70D-209796769C85}"/>
                </a:ext>
              </a:extLst>
            </p:cNvPr>
            <p:cNvSpPr/>
            <p:nvPr/>
          </p:nvSpPr>
          <p:spPr>
            <a:xfrm>
              <a:off x="15050127"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53">
              <a:extLst>
                <a:ext uri="{FF2B5EF4-FFF2-40B4-BE49-F238E27FC236}">
                  <a16:creationId xmlns:a16="http://schemas.microsoft.com/office/drawing/2014/main" id="{8DBB5831-84A3-2A28-D3FA-C518F54D5594}"/>
                </a:ext>
              </a:extLst>
            </p:cNvPr>
            <p:cNvSpPr/>
            <p:nvPr/>
          </p:nvSpPr>
          <p:spPr>
            <a:xfrm>
              <a:off x="15213287"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53">
              <a:extLst>
                <a:ext uri="{FF2B5EF4-FFF2-40B4-BE49-F238E27FC236}">
                  <a16:creationId xmlns:a16="http://schemas.microsoft.com/office/drawing/2014/main" id="{922595B1-D1AB-D25C-E310-0D29A848A7F6}"/>
                </a:ext>
              </a:extLst>
            </p:cNvPr>
            <p:cNvSpPr/>
            <p:nvPr/>
          </p:nvSpPr>
          <p:spPr>
            <a:xfrm>
              <a:off x="15266061"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53">
              <a:extLst>
                <a:ext uri="{FF2B5EF4-FFF2-40B4-BE49-F238E27FC236}">
                  <a16:creationId xmlns:a16="http://schemas.microsoft.com/office/drawing/2014/main" id="{66ACA655-FDB1-6BF9-67C7-E4CF6DE74421}"/>
                </a:ext>
              </a:extLst>
            </p:cNvPr>
            <p:cNvSpPr/>
            <p:nvPr/>
          </p:nvSpPr>
          <p:spPr>
            <a:xfrm>
              <a:off x="16345733" y="750943"/>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53">
              <a:extLst>
                <a:ext uri="{FF2B5EF4-FFF2-40B4-BE49-F238E27FC236}">
                  <a16:creationId xmlns:a16="http://schemas.microsoft.com/office/drawing/2014/main" id="{E990B895-A4CE-E7B5-9EC4-AB403F5A3D49}"/>
                </a:ext>
              </a:extLst>
            </p:cNvPr>
            <p:cNvSpPr/>
            <p:nvPr/>
          </p:nvSpPr>
          <p:spPr>
            <a:xfrm>
              <a:off x="15861090"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53">
              <a:extLst>
                <a:ext uri="{FF2B5EF4-FFF2-40B4-BE49-F238E27FC236}">
                  <a16:creationId xmlns:a16="http://schemas.microsoft.com/office/drawing/2014/main" id="{F8BA3FA6-4990-F7F0-394D-5C814E8FE876}"/>
                </a:ext>
              </a:extLst>
            </p:cNvPr>
            <p:cNvSpPr/>
            <p:nvPr/>
          </p:nvSpPr>
          <p:spPr>
            <a:xfrm>
              <a:off x="15645155" y="130770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53">
              <a:extLst>
                <a:ext uri="{FF2B5EF4-FFF2-40B4-BE49-F238E27FC236}">
                  <a16:creationId xmlns:a16="http://schemas.microsoft.com/office/drawing/2014/main" id="{52309885-270F-F492-A5D6-ED255DD09CB9}"/>
                </a:ext>
              </a:extLst>
            </p:cNvPr>
            <p:cNvSpPr/>
            <p:nvPr/>
          </p:nvSpPr>
          <p:spPr>
            <a:xfrm>
              <a:off x="16235347" y="837359"/>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53">
              <a:extLst>
                <a:ext uri="{FF2B5EF4-FFF2-40B4-BE49-F238E27FC236}">
                  <a16:creationId xmlns:a16="http://schemas.microsoft.com/office/drawing/2014/main" id="{16172F5B-1565-8160-D172-9327F755C400}"/>
                </a:ext>
              </a:extLst>
            </p:cNvPr>
            <p:cNvSpPr/>
            <p:nvPr/>
          </p:nvSpPr>
          <p:spPr>
            <a:xfrm>
              <a:off x="15534770" y="1394121"/>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53">
              <a:extLst>
                <a:ext uri="{FF2B5EF4-FFF2-40B4-BE49-F238E27FC236}">
                  <a16:creationId xmlns:a16="http://schemas.microsoft.com/office/drawing/2014/main" id="{E3BF49BD-ABEF-919E-831A-2D88698A4133}"/>
                </a:ext>
              </a:extLst>
            </p:cNvPr>
            <p:cNvSpPr/>
            <p:nvPr/>
          </p:nvSpPr>
          <p:spPr>
            <a:xfrm>
              <a:off x="15318836"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53">
              <a:extLst>
                <a:ext uri="{FF2B5EF4-FFF2-40B4-BE49-F238E27FC236}">
                  <a16:creationId xmlns:a16="http://schemas.microsoft.com/office/drawing/2014/main" id="{03D046B2-9D48-ABBE-6B11-736AA1011DC7}"/>
                </a:ext>
              </a:extLst>
            </p:cNvPr>
            <p:cNvSpPr/>
            <p:nvPr/>
          </p:nvSpPr>
          <p:spPr>
            <a:xfrm>
              <a:off x="14781208"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53">
              <a:extLst>
                <a:ext uri="{FF2B5EF4-FFF2-40B4-BE49-F238E27FC236}">
                  <a16:creationId xmlns:a16="http://schemas.microsoft.com/office/drawing/2014/main" id="{96958266-0FC0-B6AA-90A3-9781622035CE}"/>
                </a:ext>
              </a:extLst>
            </p:cNvPr>
            <p:cNvSpPr/>
            <p:nvPr/>
          </p:nvSpPr>
          <p:spPr>
            <a:xfrm>
              <a:off x="15266061"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53">
              <a:extLst>
                <a:ext uri="{FF2B5EF4-FFF2-40B4-BE49-F238E27FC236}">
                  <a16:creationId xmlns:a16="http://schemas.microsoft.com/office/drawing/2014/main" id="{54DB375B-5042-EE16-9737-D5B5364B3EA3}"/>
                </a:ext>
              </a:extLst>
            </p:cNvPr>
            <p:cNvSpPr/>
            <p:nvPr/>
          </p:nvSpPr>
          <p:spPr>
            <a:xfrm>
              <a:off x="16398507" y="794256"/>
              <a:ext cx="53195" cy="43313"/>
            </a:xfrm>
            <a:custGeom>
              <a:avLst/>
              <a:gdLst/>
              <a:ahLst/>
              <a:cxnLst/>
              <a:rect l="l" t="t" r="r" b="b"/>
              <a:pathLst>
                <a:path w="253"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53">
              <a:extLst>
                <a:ext uri="{FF2B5EF4-FFF2-40B4-BE49-F238E27FC236}">
                  <a16:creationId xmlns:a16="http://schemas.microsoft.com/office/drawing/2014/main" id="{B8D0A542-316E-D079-F130-542BA6C182FC}"/>
                </a:ext>
              </a:extLst>
            </p:cNvPr>
            <p:cNvSpPr/>
            <p:nvPr/>
          </p:nvSpPr>
          <p:spPr>
            <a:xfrm>
              <a:off x="15966639"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53">
              <a:extLst>
                <a:ext uri="{FF2B5EF4-FFF2-40B4-BE49-F238E27FC236}">
                  <a16:creationId xmlns:a16="http://schemas.microsoft.com/office/drawing/2014/main" id="{0378662C-2BF6-77A4-7D6D-A6858F2212D6}"/>
                </a:ext>
              </a:extLst>
            </p:cNvPr>
            <p:cNvSpPr/>
            <p:nvPr/>
          </p:nvSpPr>
          <p:spPr>
            <a:xfrm>
              <a:off x="14833983"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53">
              <a:extLst>
                <a:ext uri="{FF2B5EF4-FFF2-40B4-BE49-F238E27FC236}">
                  <a16:creationId xmlns:a16="http://schemas.microsoft.com/office/drawing/2014/main" id="{932EFA3D-8017-6B6C-60DA-F105FC172182}"/>
                </a:ext>
              </a:extLst>
            </p:cNvPr>
            <p:cNvSpPr/>
            <p:nvPr/>
          </p:nvSpPr>
          <p:spPr>
            <a:xfrm>
              <a:off x="15160512" y="1778051"/>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53">
              <a:extLst>
                <a:ext uri="{FF2B5EF4-FFF2-40B4-BE49-F238E27FC236}">
                  <a16:creationId xmlns:a16="http://schemas.microsoft.com/office/drawing/2014/main" id="{5CCFEB5C-63B6-2A8D-0F31-8BEC462E1CAB}"/>
                </a:ext>
              </a:extLst>
            </p:cNvPr>
            <p:cNvSpPr/>
            <p:nvPr/>
          </p:nvSpPr>
          <p:spPr>
            <a:xfrm>
              <a:off x="16024249"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53">
              <a:extLst>
                <a:ext uri="{FF2B5EF4-FFF2-40B4-BE49-F238E27FC236}">
                  <a16:creationId xmlns:a16="http://schemas.microsoft.com/office/drawing/2014/main" id="{F8ACCD82-5AE0-DFD4-1F23-E26D3C2D5D2E}"/>
                </a:ext>
              </a:extLst>
            </p:cNvPr>
            <p:cNvSpPr/>
            <p:nvPr/>
          </p:nvSpPr>
          <p:spPr>
            <a:xfrm>
              <a:off x="15750704" y="130770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53">
              <a:extLst>
                <a:ext uri="{FF2B5EF4-FFF2-40B4-BE49-F238E27FC236}">
                  <a16:creationId xmlns:a16="http://schemas.microsoft.com/office/drawing/2014/main" id="{4513A306-2675-8690-EB13-BBE8CEC43154}"/>
                </a:ext>
              </a:extLst>
            </p:cNvPr>
            <p:cNvSpPr/>
            <p:nvPr/>
          </p:nvSpPr>
          <p:spPr>
            <a:xfrm>
              <a:off x="16345733" y="837359"/>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53">
              <a:extLst>
                <a:ext uri="{FF2B5EF4-FFF2-40B4-BE49-F238E27FC236}">
                  <a16:creationId xmlns:a16="http://schemas.microsoft.com/office/drawing/2014/main" id="{5817504D-0484-00BF-493F-C0F949159390}"/>
                </a:ext>
              </a:extLst>
            </p:cNvPr>
            <p:cNvSpPr/>
            <p:nvPr/>
          </p:nvSpPr>
          <p:spPr>
            <a:xfrm>
              <a:off x="16292958" y="880462"/>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53">
              <a:extLst>
                <a:ext uri="{FF2B5EF4-FFF2-40B4-BE49-F238E27FC236}">
                  <a16:creationId xmlns:a16="http://schemas.microsoft.com/office/drawing/2014/main" id="{4B272048-CF1A-1881-FEC9-629443CBD0B2}"/>
                </a:ext>
              </a:extLst>
            </p:cNvPr>
            <p:cNvSpPr/>
            <p:nvPr/>
          </p:nvSpPr>
          <p:spPr>
            <a:xfrm>
              <a:off x="16451492" y="750943"/>
              <a:ext cx="57610" cy="43523"/>
            </a:xfrm>
            <a:custGeom>
              <a:avLst/>
              <a:gdLst/>
              <a:ahLst/>
              <a:cxnLst/>
              <a:rect l="l" t="t" r="r" b="b"/>
              <a:pathLst>
                <a:path w="274"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53">
              <a:extLst>
                <a:ext uri="{FF2B5EF4-FFF2-40B4-BE49-F238E27FC236}">
                  <a16:creationId xmlns:a16="http://schemas.microsoft.com/office/drawing/2014/main" id="{050619CF-FA11-2E21-F658-96A5EF385A0B}"/>
                </a:ext>
              </a:extLst>
            </p:cNvPr>
            <p:cNvSpPr/>
            <p:nvPr/>
          </p:nvSpPr>
          <p:spPr>
            <a:xfrm>
              <a:off x="15592381" y="1437223"/>
              <a:ext cx="52984" cy="43523"/>
            </a:xfrm>
            <a:custGeom>
              <a:avLst/>
              <a:gdLst/>
              <a:ahLst/>
              <a:cxnLst/>
              <a:rect l="l" t="t" r="r" b="b"/>
              <a:pathLst>
                <a:path w="252" h="207" extrusionOk="0">
                  <a:moveTo>
                    <a:pt x="229"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53">
              <a:extLst>
                <a:ext uri="{FF2B5EF4-FFF2-40B4-BE49-F238E27FC236}">
                  <a16:creationId xmlns:a16="http://schemas.microsoft.com/office/drawing/2014/main" id="{3349BE7E-E80A-3AA2-5F3E-3FF707E46B9A}"/>
                </a:ext>
              </a:extLst>
            </p:cNvPr>
            <p:cNvSpPr/>
            <p:nvPr/>
          </p:nvSpPr>
          <p:spPr>
            <a:xfrm>
              <a:off x="16182573" y="96687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53">
              <a:extLst>
                <a:ext uri="{FF2B5EF4-FFF2-40B4-BE49-F238E27FC236}">
                  <a16:creationId xmlns:a16="http://schemas.microsoft.com/office/drawing/2014/main" id="{EB01F97F-6255-A0D4-57AF-094BA9C80B64}"/>
                </a:ext>
              </a:extLst>
            </p:cNvPr>
            <p:cNvSpPr/>
            <p:nvPr/>
          </p:nvSpPr>
          <p:spPr>
            <a:xfrm>
              <a:off x="15213287"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53">
              <a:extLst>
                <a:ext uri="{FF2B5EF4-FFF2-40B4-BE49-F238E27FC236}">
                  <a16:creationId xmlns:a16="http://schemas.microsoft.com/office/drawing/2014/main" id="{BD897CE9-62F1-04E2-300D-AB14908FA999}"/>
                </a:ext>
              </a:extLst>
            </p:cNvPr>
            <p:cNvSpPr/>
            <p:nvPr/>
          </p:nvSpPr>
          <p:spPr>
            <a:xfrm>
              <a:off x="15697930" y="1350808"/>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53">
              <a:extLst>
                <a:ext uri="{FF2B5EF4-FFF2-40B4-BE49-F238E27FC236}">
                  <a16:creationId xmlns:a16="http://schemas.microsoft.com/office/drawing/2014/main" id="{9C7B7C42-D467-DE73-07E8-D4144A67B5BD}"/>
                </a:ext>
              </a:extLst>
            </p:cNvPr>
            <p:cNvSpPr/>
            <p:nvPr/>
          </p:nvSpPr>
          <p:spPr>
            <a:xfrm>
              <a:off x="15102902"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53">
              <a:extLst>
                <a:ext uri="{FF2B5EF4-FFF2-40B4-BE49-F238E27FC236}">
                  <a16:creationId xmlns:a16="http://schemas.microsoft.com/office/drawing/2014/main" id="{2A3D4B29-B755-4976-CC52-E9F39F9DB3A5}"/>
                </a:ext>
              </a:extLst>
            </p:cNvPr>
            <p:cNvSpPr/>
            <p:nvPr/>
          </p:nvSpPr>
          <p:spPr>
            <a:xfrm>
              <a:off x="16508892" y="707840"/>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53">
              <a:extLst>
                <a:ext uri="{FF2B5EF4-FFF2-40B4-BE49-F238E27FC236}">
                  <a16:creationId xmlns:a16="http://schemas.microsoft.com/office/drawing/2014/main" id="{1C0A5FAF-9E36-AEF0-50CF-A6A5B67919A8}"/>
                </a:ext>
              </a:extLst>
            </p:cNvPr>
            <p:cNvSpPr/>
            <p:nvPr/>
          </p:nvSpPr>
          <p:spPr>
            <a:xfrm>
              <a:off x="15913864" y="1178186"/>
              <a:ext cx="52984" cy="43313"/>
            </a:xfrm>
            <a:custGeom>
              <a:avLst/>
              <a:gdLst/>
              <a:ahLst/>
              <a:cxnLst/>
              <a:rect l="l" t="t" r="r" b="b"/>
              <a:pathLst>
                <a:path w="252" h="206" extrusionOk="0">
                  <a:moveTo>
                    <a:pt x="252" y="0"/>
                  </a:moveTo>
                  <a:lnTo>
                    <a:pt x="1"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53">
              <a:extLst>
                <a:ext uri="{FF2B5EF4-FFF2-40B4-BE49-F238E27FC236}">
                  <a16:creationId xmlns:a16="http://schemas.microsoft.com/office/drawing/2014/main" id="{4A4AE644-D76A-93FF-31A8-FACE52A62DC5}"/>
                </a:ext>
              </a:extLst>
            </p:cNvPr>
            <p:cNvSpPr/>
            <p:nvPr/>
          </p:nvSpPr>
          <p:spPr>
            <a:xfrm>
              <a:off x="15534770" y="1480536"/>
              <a:ext cx="57820" cy="43313"/>
            </a:xfrm>
            <a:custGeom>
              <a:avLst/>
              <a:gdLst/>
              <a:ahLst/>
              <a:cxnLst/>
              <a:rect l="l" t="t" r="r" b="b"/>
              <a:pathLst>
                <a:path w="275" h="206" extrusionOk="0">
                  <a:moveTo>
                    <a:pt x="251" y="0"/>
                  </a:moveTo>
                  <a:lnTo>
                    <a:pt x="0"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53">
              <a:extLst>
                <a:ext uri="{FF2B5EF4-FFF2-40B4-BE49-F238E27FC236}">
                  <a16:creationId xmlns:a16="http://schemas.microsoft.com/office/drawing/2014/main" id="{51F3392B-2E44-9376-0924-65E44C25B602}"/>
                </a:ext>
              </a:extLst>
            </p:cNvPr>
            <p:cNvSpPr/>
            <p:nvPr/>
          </p:nvSpPr>
          <p:spPr>
            <a:xfrm>
              <a:off x="14565274"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53">
              <a:extLst>
                <a:ext uri="{FF2B5EF4-FFF2-40B4-BE49-F238E27FC236}">
                  <a16:creationId xmlns:a16="http://schemas.microsoft.com/office/drawing/2014/main" id="{4AE4A180-BA07-48BF-BF54-F4E1BEA59E3F}"/>
                </a:ext>
              </a:extLst>
            </p:cNvPr>
            <p:cNvSpPr/>
            <p:nvPr/>
          </p:nvSpPr>
          <p:spPr>
            <a:xfrm>
              <a:off x="15429221"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53">
              <a:extLst>
                <a:ext uri="{FF2B5EF4-FFF2-40B4-BE49-F238E27FC236}">
                  <a16:creationId xmlns:a16="http://schemas.microsoft.com/office/drawing/2014/main" id="{F9852DF6-5D7B-3C8D-44AE-DA5E667EBE1D}"/>
                </a:ext>
              </a:extLst>
            </p:cNvPr>
            <p:cNvSpPr/>
            <p:nvPr/>
          </p:nvSpPr>
          <p:spPr>
            <a:xfrm>
              <a:off x="14997142" y="1907569"/>
              <a:ext cx="53195" cy="43313"/>
            </a:xfrm>
            <a:custGeom>
              <a:avLst/>
              <a:gdLst/>
              <a:ahLst/>
              <a:cxnLst/>
              <a:rect l="l" t="t" r="r" b="b"/>
              <a:pathLst>
                <a:path w="253"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53">
              <a:extLst>
                <a:ext uri="{FF2B5EF4-FFF2-40B4-BE49-F238E27FC236}">
                  <a16:creationId xmlns:a16="http://schemas.microsoft.com/office/drawing/2014/main" id="{3FCE5236-0709-009F-A1B7-A5B9C965790D}"/>
                </a:ext>
              </a:extLst>
            </p:cNvPr>
            <p:cNvSpPr/>
            <p:nvPr/>
          </p:nvSpPr>
          <p:spPr>
            <a:xfrm>
              <a:off x="14675659"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53">
              <a:extLst>
                <a:ext uri="{FF2B5EF4-FFF2-40B4-BE49-F238E27FC236}">
                  <a16:creationId xmlns:a16="http://schemas.microsoft.com/office/drawing/2014/main" id="{4548B128-BF84-AFEA-5B80-7D9B8FC6D67B}"/>
                </a:ext>
              </a:extLst>
            </p:cNvPr>
            <p:cNvSpPr/>
            <p:nvPr/>
          </p:nvSpPr>
          <p:spPr>
            <a:xfrm>
              <a:off x="14891593"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53">
              <a:extLst>
                <a:ext uri="{FF2B5EF4-FFF2-40B4-BE49-F238E27FC236}">
                  <a16:creationId xmlns:a16="http://schemas.microsoft.com/office/drawing/2014/main" id="{36B73C59-7F1F-103B-556B-D9D672BF35A0}"/>
                </a:ext>
              </a:extLst>
            </p:cNvPr>
            <p:cNvSpPr/>
            <p:nvPr/>
          </p:nvSpPr>
          <p:spPr>
            <a:xfrm>
              <a:off x="15861090"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53">
              <a:extLst>
                <a:ext uri="{FF2B5EF4-FFF2-40B4-BE49-F238E27FC236}">
                  <a16:creationId xmlns:a16="http://schemas.microsoft.com/office/drawing/2014/main" id="{9034CC25-6A57-E3E9-CA6B-7C5A8680B163}"/>
                </a:ext>
              </a:extLst>
            </p:cNvPr>
            <p:cNvSpPr/>
            <p:nvPr/>
          </p:nvSpPr>
          <p:spPr>
            <a:xfrm>
              <a:off x="15481996" y="1523639"/>
              <a:ext cx="52984" cy="38687"/>
            </a:xfrm>
            <a:custGeom>
              <a:avLst/>
              <a:gdLst/>
              <a:ahLst/>
              <a:cxnLst/>
              <a:rect l="l" t="t" r="r" b="b"/>
              <a:pathLst>
                <a:path w="252" h="184" extrusionOk="0">
                  <a:moveTo>
                    <a:pt x="251" y="0"/>
                  </a:moveTo>
                  <a:lnTo>
                    <a:pt x="0" y="183"/>
                  </a:lnTo>
                  <a:lnTo>
                    <a:pt x="23"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53">
              <a:extLst>
                <a:ext uri="{FF2B5EF4-FFF2-40B4-BE49-F238E27FC236}">
                  <a16:creationId xmlns:a16="http://schemas.microsoft.com/office/drawing/2014/main" id="{63740389-98D9-733F-B933-0296F92C675F}"/>
                </a:ext>
              </a:extLst>
            </p:cNvPr>
            <p:cNvSpPr/>
            <p:nvPr/>
          </p:nvSpPr>
          <p:spPr>
            <a:xfrm>
              <a:off x="16614652"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53">
              <a:extLst>
                <a:ext uri="{FF2B5EF4-FFF2-40B4-BE49-F238E27FC236}">
                  <a16:creationId xmlns:a16="http://schemas.microsoft.com/office/drawing/2014/main" id="{5D981867-E59B-0706-45CC-CAECEC8C7B61}"/>
                </a:ext>
              </a:extLst>
            </p:cNvPr>
            <p:cNvSpPr/>
            <p:nvPr/>
          </p:nvSpPr>
          <p:spPr>
            <a:xfrm>
              <a:off x="14728434" y="211866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53">
              <a:extLst>
                <a:ext uri="{FF2B5EF4-FFF2-40B4-BE49-F238E27FC236}">
                  <a16:creationId xmlns:a16="http://schemas.microsoft.com/office/drawing/2014/main" id="{57A96094-70D0-DE20-1F4C-D48C78547C12}"/>
                </a:ext>
              </a:extLst>
            </p:cNvPr>
            <p:cNvSpPr/>
            <p:nvPr/>
          </p:nvSpPr>
          <p:spPr>
            <a:xfrm>
              <a:off x="16129798" y="1010191"/>
              <a:ext cx="52984" cy="38477"/>
            </a:xfrm>
            <a:custGeom>
              <a:avLst/>
              <a:gdLst/>
              <a:ahLst/>
              <a:cxnLst/>
              <a:rect l="l" t="t" r="r" b="b"/>
              <a:pathLst>
                <a:path w="252" h="183"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53">
              <a:extLst>
                <a:ext uri="{FF2B5EF4-FFF2-40B4-BE49-F238E27FC236}">
                  <a16:creationId xmlns:a16="http://schemas.microsoft.com/office/drawing/2014/main" id="{3FEC9E6C-6500-83A9-07BB-FE610CE2AC21}"/>
                </a:ext>
              </a:extLst>
            </p:cNvPr>
            <p:cNvSpPr/>
            <p:nvPr/>
          </p:nvSpPr>
          <p:spPr>
            <a:xfrm>
              <a:off x="14944368"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53">
              <a:extLst>
                <a:ext uri="{FF2B5EF4-FFF2-40B4-BE49-F238E27FC236}">
                  <a16:creationId xmlns:a16="http://schemas.microsoft.com/office/drawing/2014/main" id="{3A2A421A-439E-DBD9-D12F-D73BA76EAC20}"/>
                </a:ext>
              </a:extLst>
            </p:cNvPr>
            <p:cNvSpPr/>
            <p:nvPr/>
          </p:nvSpPr>
          <p:spPr>
            <a:xfrm>
              <a:off x="14618049"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53">
              <a:extLst>
                <a:ext uri="{FF2B5EF4-FFF2-40B4-BE49-F238E27FC236}">
                  <a16:creationId xmlns:a16="http://schemas.microsoft.com/office/drawing/2014/main" id="{156F7667-F48D-D86D-FAA1-D480E108D0EA}"/>
                </a:ext>
              </a:extLst>
            </p:cNvPr>
            <p:cNvSpPr/>
            <p:nvPr/>
          </p:nvSpPr>
          <p:spPr>
            <a:xfrm>
              <a:off x="15645155" y="1394121"/>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53">
              <a:extLst>
                <a:ext uri="{FF2B5EF4-FFF2-40B4-BE49-F238E27FC236}">
                  <a16:creationId xmlns:a16="http://schemas.microsoft.com/office/drawing/2014/main" id="{1327DA86-95F3-1F3C-C859-E4DE564892A9}"/>
                </a:ext>
              </a:extLst>
            </p:cNvPr>
            <p:cNvSpPr/>
            <p:nvPr/>
          </p:nvSpPr>
          <p:spPr>
            <a:xfrm>
              <a:off x="15808315" y="1264392"/>
              <a:ext cx="52984" cy="43523"/>
            </a:xfrm>
            <a:custGeom>
              <a:avLst/>
              <a:gdLst/>
              <a:ahLst/>
              <a:cxnLst/>
              <a:rect l="l" t="t" r="r" b="b"/>
              <a:pathLst>
                <a:path w="252" h="207" extrusionOk="0">
                  <a:moveTo>
                    <a:pt x="229" y="1"/>
                  </a:moveTo>
                  <a:lnTo>
                    <a:pt x="0" y="206"/>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3">
              <a:extLst>
                <a:ext uri="{FF2B5EF4-FFF2-40B4-BE49-F238E27FC236}">
                  <a16:creationId xmlns:a16="http://schemas.microsoft.com/office/drawing/2014/main" id="{E81C99F1-AAE1-F346-E737-8101CC25E419}"/>
                </a:ext>
              </a:extLst>
            </p:cNvPr>
            <p:cNvSpPr/>
            <p:nvPr/>
          </p:nvSpPr>
          <p:spPr>
            <a:xfrm>
              <a:off x="15050127"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53">
              <a:extLst>
                <a:ext uri="{FF2B5EF4-FFF2-40B4-BE49-F238E27FC236}">
                  <a16:creationId xmlns:a16="http://schemas.microsoft.com/office/drawing/2014/main" id="{D48E2A5D-9985-8566-33F8-C0C14C98D101}"/>
                </a:ext>
              </a:extLst>
            </p:cNvPr>
            <p:cNvSpPr/>
            <p:nvPr/>
          </p:nvSpPr>
          <p:spPr>
            <a:xfrm>
              <a:off x="16077024"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53">
              <a:extLst>
                <a:ext uri="{FF2B5EF4-FFF2-40B4-BE49-F238E27FC236}">
                  <a16:creationId xmlns:a16="http://schemas.microsoft.com/office/drawing/2014/main" id="{112A7742-9C78-6DC6-DFAF-8AA7C993582B}"/>
                </a:ext>
              </a:extLst>
            </p:cNvPr>
            <p:cNvSpPr/>
            <p:nvPr/>
          </p:nvSpPr>
          <p:spPr>
            <a:xfrm>
              <a:off x="16235347" y="92377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53">
              <a:extLst>
                <a:ext uri="{FF2B5EF4-FFF2-40B4-BE49-F238E27FC236}">
                  <a16:creationId xmlns:a16="http://schemas.microsoft.com/office/drawing/2014/main" id="{684CBA7C-0D77-B6ED-3BBC-530D133347B6}"/>
                </a:ext>
              </a:extLst>
            </p:cNvPr>
            <p:cNvSpPr/>
            <p:nvPr/>
          </p:nvSpPr>
          <p:spPr>
            <a:xfrm>
              <a:off x="14527007"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53">
              <a:extLst>
                <a:ext uri="{FF2B5EF4-FFF2-40B4-BE49-F238E27FC236}">
                  <a16:creationId xmlns:a16="http://schemas.microsoft.com/office/drawing/2014/main" id="{05575F2A-BD56-D800-3E8A-D06331916C5B}"/>
                </a:ext>
              </a:extLst>
            </p:cNvPr>
            <p:cNvSpPr/>
            <p:nvPr/>
          </p:nvSpPr>
          <p:spPr>
            <a:xfrm>
              <a:off x="15376447" y="1605219"/>
              <a:ext cx="52984" cy="43313"/>
            </a:xfrm>
            <a:custGeom>
              <a:avLst/>
              <a:gdLst/>
              <a:ahLst/>
              <a:cxnLst/>
              <a:rect l="l" t="t" r="r" b="b"/>
              <a:pathLst>
                <a:path w="252" h="206" extrusionOk="0">
                  <a:moveTo>
                    <a:pt x="228" y="1"/>
                  </a:moveTo>
                  <a:lnTo>
                    <a:pt x="0" y="206"/>
                  </a:ln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53">
              <a:extLst>
                <a:ext uri="{FF2B5EF4-FFF2-40B4-BE49-F238E27FC236}">
                  <a16:creationId xmlns:a16="http://schemas.microsoft.com/office/drawing/2014/main" id="{6CD6320F-0829-3387-315A-77106D643CAF}"/>
                </a:ext>
              </a:extLst>
            </p:cNvPr>
            <p:cNvSpPr/>
            <p:nvPr/>
          </p:nvSpPr>
          <p:spPr>
            <a:xfrm>
              <a:off x="16561877"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53">
              <a:extLst>
                <a:ext uri="{FF2B5EF4-FFF2-40B4-BE49-F238E27FC236}">
                  <a16:creationId xmlns:a16="http://schemas.microsoft.com/office/drawing/2014/main" id="{9082E14E-0F57-E56B-2ACB-5E0447AC5C02}"/>
                </a:ext>
              </a:extLst>
            </p:cNvPr>
            <p:cNvSpPr/>
            <p:nvPr/>
          </p:nvSpPr>
          <p:spPr>
            <a:xfrm>
              <a:off x="15534770" y="1562116"/>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53">
              <a:extLst>
                <a:ext uri="{FF2B5EF4-FFF2-40B4-BE49-F238E27FC236}">
                  <a16:creationId xmlns:a16="http://schemas.microsoft.com/office/drawing/2014/main" id="{0C223D06-A9E2-CCDB-1641-3CB42F83018A}"/>
                </a:ext>
              </a:extLst>
            </p:cNvPr>
            <p:cNvSpPr/>
            <p:nvPr/>
          </p:nvSpPr>
          <p:spPr>
            <a:xfrm>
              <a:off x="16561877"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53">
              <a:extLst>
                <a:ext uri="{FF2B5EF4-FFF2-40B4-BE49-F238E27FC236}">
                  <a16:creationId xmlns:a16="http://schemas.microsoft.com/office/drawing/2014/main" id="{A5A2A507-98F2-9543-1D88-895493CCB937}"/>
                </a:ext>
              </a:extLst>
            </p:cNvPr>
            <p:cNvSpPr/>
            <p:nvPr/>
          </p:nvSpPr>
          <p:spPr>
            <a:xfrm>
              <a:off x="16077024" y="1134873"/>
              <a:ext cx="52984" cy="43523"/>
            </a:xfrm>
            <a:custGeom>
              <a:avLst/>
              <a:gdLst/>
              <a:ahLst/>
              <a:cxnLst/>
              <a:rect l="l" t="t" r="r" b="b"/>
              <a:pathLst>
                <a:path w="252" h="207" extrusionOk="0">
                  <a:moveTo>
                    <a:pt x="229" y="1"/>
                  </a:moveTo>
                  <a:lnTo>
                    <a:pt x="1" y="206"/>
                  </a:ln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53">
              <a:extLst>
                <a:ext uri="{FF2B5EF4-FFF2-40B4-BE49-F238E27FC236}">
                  <a16:creationId xmlns:a16="http://schemas.microsoft.com/office/drawing/2014/main" id="{D952AA62-9619-77D0-2D31-7BC98DD429FF}"/>
                </a:ext>
              </a:extLst>
            </p:cNvPr>
            <p:cNvSpPr/>
            <p:nvPr/>
          </p:nvSpPr>
          <p:spPr>
            <a:xfrm>
              <a:off x="14891593"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53">
              <a:extLst>
                <a:ext uri="{FF2B5EF4-FFF2-40B4-BE49-F238E27FC236}">
                  <a16:creationId xmlns:a16="http://schemas.microsoft.com/office/drawing/2014/main" id="{CEBEBF3D-53E2-D9D5-2B25-94738ECF2559}"/>
                </a:ext>
              </a:extLst>
            </p:cNvPr>
            <p:cNvSpPr/>
            <p:nvPr/>
          </p:nvSpPr>
          <p:spPr>
            <a:xfrm>
              <a:off x="14997142" y="1993985"/>
              <a:ext cx="53195" cy="43313"/>
            </a:xfrm>
            <a:custGeom>
              <a:avLst/>
              <a:gdLst/>
              <a:ahLst/>
              <a:cxnLst/>
              <a:rect l="l" t="t" r="r" b="b"/>
              <a:pathLst>
                <a:path w="253"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53">
              <a:extLst>
                <a:ext uri="{FF2B5EF4-FFF2-40B4-BE49-F238E27FC236}">
                  <a16:creationId xmlns:a16="http://schemas.microsoft.com/office/drawing/2014/main" id="{71A6807A-1847-4B81-8274-1C5046B2C9F2}"/>
                </a:ext>
              </a:extLst>
            </p:cNvPr>
            <p:cNvSpPr/>
            <p:nvPr/>
          </p:nvSpPr>
          <p:spPr>
            <a:xfrm>
              <a:off x="14944368"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53">
              <a:extLst>
                <a:ext uri="{FF2B5EF4-FFF2-40B4-BE49-F238E27FC236}">
                  <a16:creationId xmlns:a16="http://schemas.microsoft.com/office/drawing/2014/main" id="{AC64C259-50DC-F5E5-3F66-C33A4AE2E482}"/>
                </a:ext>
              </a:extLst>
            </p:cNvPr>
            <p:cNvSpPr/>
            <p:nvPr/>
          </p:nvSpPr>
          <p:spPr>
            <a:xfrm>
              <a:off x="16667426" y="66452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53">
              <a:extLst>
                <a:ext uri="{FF2B5EF4-FFF2-40B4-BE49-F238E27FC236}">
                  <a16:creationId xmlns:a16="http://schemas.microsoft.com/office/drawing/2014/main" id="{608E4528-7458-78C0-38B7-E9AE2E851AFB}"/>
                </a:ext>
              </a:extLst>
            </p:cNvPr>
            <p:cNvSpPr/>
            <p:nvPr/>
          </p:nvSpPr>
          <p:spPr>
            <a:xfrm>
              <a:off x="15213287"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53">
              <a:extLst>
                <a:ext uri="{FF2B5EF4-FFF2-40B4-BE49-F238E27FC236}">
                  <a16:creationId xmlns:a16="http://schemas.microsoft.com/office/drawing/2014/main" id="{FC28D562-1B7F-9B70-AAD3-D3E812B56F94}"/>
                </a:ext>
              </a:extLst>
            </p:cNvPr>
            <p:cNvSpPr/>
            <p:nvPr/>
          </p:nvSpPr>
          <p:spPr>
            <a:xfrm>
              <a:off x="15266061"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53">
              <a:extLst>
                <a:ext uri="{FF2B5EF4-FFF2-40B4-BE49-F238E27FC236}">
                  <a16:creationId xmlns:a16="http://schemas.microsoft.com/office/drawing/2014/main" id="{2AC68E5A-84E7-B39C-5738-A7042161BF57}"/>
                </a:ext>
              </a:extLst>
            </p:cNvPr>
            <p:cNvSpPr/>
            <p:nvPr/>
          </p:nvSpPr>
          <p:spPr>
            <a:xfrm>
              <a:off x="16451492" y="837359"/>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53">
              <a:extLst>
                <a:ext uri="{FF2B5EF4-FFF2-40B4-BE49-F238E27FC236}">
                  <a16:creationId xmlns:a16="http://schemas.microsoft.com/office/drawing/2014/main" id="{3058BB92-E5B4-89FF-E0F4-9C3323219725}"/>
                </a:ext>
              </a:extLst>
            </p:cNvPr>
            <p:cNvSpPr/>
            <p:nvPr/>
          </p:nvSpPr>
          <p:spPr>
            <a:xfrm>
              <a:off x="15966639"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53">
              <a:extLst>
                <a:ext uri="{FF2B5EF4-FFF2-40B4-BE49-F238E27FC236}">
                  <a16:creationId xmlns:a16="http://schemas.microsoft.com/office/drawing/2014/main" id="{F6A8A25D-F3B0-5A40-AAA5-460F837B93B4}"/>
                </a:ext>
              </a:extLst>
            </p:cNvPr>
            <p:cNvSpPr/>
            <p:nvPr/>
          </p:nvSpPr>
          <p:spPr>
            <a:xfrm>
              <a:off x="14833983"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53">
              <a:extLst>
                <a:ext uri="{FF2B5EF4-FFF2-40B4-BE49-F238E27FC236}">
                  <a16:creationId xmlns:a16="http://schemas.microsoft.com/office/drawing/2014/main" id="{81619FB3-8180-91DD-1261-2C85D25E7B10}"/>
                </a:ext>
              </a:extLst>
            </p:cNvPr>
            <p:cNvSpPr/>
            <p:nvPr/>
          </p:nvSpPr>
          <p:spPr>
            <a:xfrm>
              <a:off x="15808315" y="1350808"/>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53">
              <a:extLst>
                <a:ext uri="{FF2B5EF4-FFF2-40B4-BE49-F238E27FC236}">
                  <a16:creationId xmlns:a16="http://schemas.microsoft.com/office/drawing/2014/main" id="{A7F94A50-911B-D4E0-9CE5-0FDC7C6FF559}"/>
                </a:ext>
              </a:extLst>
            </p:cNvPr>
            <p:cNvSpPr/>
            <p:nvPr/>
          </p:nvSpPr>
          <p:spPr>
            <a:xfrm>
              <a:off x="15861090"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53">
              <a:extLst>
                <a:ext uri="{FF2B5EF4-FFF2-40B4-BE49-F238E27FC236}">
                  <a16:creationId xmlns:a16="http://schemas.microsoft.com/office/drawing/2014/main" id="{BF9F1B01-9B16-9E77-8B54-75AFD279DD36}"/>
                </a:ext>
              </a:extLst>
            </p:cNvPr>
            <p:cNvSpPr/>
            <p:nvPr/>
          </p:nvSpPr>
          <p:spPr>
            <a:xfrm>
              <a:off x="15481996" y="1605219"/>
              <a:ext cx="52984" cy="43313"/>
            </a:xfrm>
            <a:custGeom>
              <a:avLst/>
              <a:gdLst/>
              <a:ahLst/>
              <a:cxnLst/>
              <a:rect l="l" t="t" r="r" b="b"/>
              <a:pathLst>
                <a:path w="252" h="206"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53">
              <a:extLst>
                <a:ext uri="{FF2B5EF4-FFF2-40B4-BE49-F238E27FC236}">
                  <a16:creationId xmlns:a16="http://schemas.microsoft.com/office/drawing/2014/main" id="{B0AF49EC-1922-3F76-145D-9013EF8D2DDF}"/>
                </a:ext>
              </a:extLst>
            </p:cNvPr>
            <p:cNvSpPr/>
            <p:nvPr/>
          </p:nvSpPr>
          <p:spPr>
            <a:xfrm>
              <a:off x="15318836"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53">
              <a:extLst>
                <a:ext uri="{FF2B5EF4-FFF2-40B4-BE49-F238E27FC236}">
                  <a16:creationId xmlns:a16="http://schemas.microsoft.com/office/drawing/2014/main" id="{6B9D13B4-8418-884E-F5AA-7F1B3A3D57E7}"/>
                </a:ext>
              </a:extLst>
            </p:cNvPr>
            <p:cNvSpPr/>
            <p:nvPr/>
          </p:nvSpPr>
          <p:spPr>
            <a:xfrm>
              <a:off x="15429221"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53">
              <a:extLst>
                <a:ext uri="{FF2B5EF4-FFF2-40B4-BE49-F238E27FC236}">
                  <a16:creationId xmlns:a16="http://schemas.microsoft.com/office/drawing/2014/main" id="{F8E17BF4-E4ED-3FA3-D1BF-780C2F280079}"/>
                </a:ext>
              </a:extLst>
            </p:cNvPr>
            <p:cNvSpPr/>
            <p:nvPr/>
          </p:nvSpPr>
          <p:spPr>
            <a:xfrm>
              <a:off x="15376447" y="1691635"/>
              <a:ext cx="52984" cy="43313"/>
            </a:xfrm>
            <a:custGeom>
              <a:avLst/>
              <a:gdLst/>
              <a:ahLst/>
              <a:cxnLst/>
              <a:rect l="l" t="t" r="r" b="b"/>
              <a:pathLst>
                <a:path w="252" h="206" extrusionOk="0">
                  <a:moveTo>
                    <a:pt x="228" y="0"/>
                  </a:moveTo>
                  <a:lnTo>
                    <a:pt x="0" y="206"/>
                  </a:ln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53">
              <a:extLst>
                <a:ext uri="{FF2B5EF4-FFF2-40B4-BE49-F238E27FC236}">
                  <a16:creationId xmlns:a16="http://schemas.microsoft.com/office/drawing/2014/main" id="{D57564D7-002D-50CE-E79C-D9086AF1DA91}"/>
                </a:ext>
              </a:extLst>
            </p:cNvPr>
            <p:cNvSpPr/>
            <p:nvPr/>
          </p:nvSpPr>
          <p:spPr>
            <a:xfrm>
              <a:off x="16345733" y="92377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53">
              <a:extLst>
                <a:ext uri="{FF2B5EF4-FFF2-40B4-BE49-F238E27FC236}">
                  <a16:creationId xmlns:a16="http://schemas.microsoft.com/office/drawing/2014/main" id="{53C33587-865C-A100-A8DC-8C716A2B027F}"/>
                </a:ext>
              </a:extLst>
            </p:cNvPr>
            <p:cNvSpPr/>
            <p:nvPr/>
          </p:nvSpPr>
          <p:spPr>
            <a:xfrm>
              <a:off x="15913864" y="1264392"/>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53">
              <a:extLst>
                <a:ext uri="{FF2B5EF4-FFF2-40B4-BE49-F238E27FC236}">
                  <a16:creationId xmlns:a16="http://schemas.microsoft.com/office/drawing/2014/main" id="{A9C9C98F-019E-B19F-CFEA-C2184B4A9360}"/>
                </a:ext>
              </a:extLst>
            </p:cNvPr>
            <p:cNvSpPr/>
            <p:nvPr/>
          </p:nvSpPr>
          <p:spPr>
            <a:xfrm>
              <a:off x="15102902"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53">
              <a:extLst>
                <a:ext uri="{FF2B5EF4-FFF2-40B4-BE49-F238E27FC236}">
                  <a16:creationId xmlns:a16="http://schemas.microsoft.com/office/drawing/2014/main" id="{C2BB4829-1B82-414E-E757-9EDDC18BC37B}"/>
                </a:ext>
              </a:extLst>
            </p:cNvPr>
            <p:cNvSpPr/>
            <p:nvPr/>
          </p:nvSpPr>
          <p:spPr>
            <a:xfrm>
              <a:off x="16614652"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53">
              <a:extLst>
                <a:ext uri="{FF2B5EF4-FFF2-40B4-BE49-F238E27FC236}">
                  <a16:creationId xmlns:a16="http://schemas.microsoft.com/office/drawing/2014/main" id="{6A0351C8-2BE9-0431-2068-9860D44A7103}"/>
                </a:ext>
              </a:extLst>
            </p:cNvPr>
            <p:cNvSpPr/>
            <p:nvPr/>
          </p:nvSpPr>
          <p:spPr>
            <a:xfrm>
              <a:off x="15050127"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53">
              <a:extLst>
                <a:ext uri="{FF2B5EF4-FFF2-40B4-BE49-F238E27FC236}">
                  <a16:creationId xmlns:a16="http://schemas.microsoft.com/office/drawing/2014/main" id="{1BC6699D-3F39-9987-C351-CC04611A6130}"/>
                </a:ext>
              </a:extLst>
            </p:cNvPr>
            <p:cNvSpPr/>
            <p:nvPr/>
          </p:nvSpPr>
          <p:spPr>
            <a:xfrm>
              <a:off x="16024249"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53">
              <a:extLst>
                <a:ext uri="{FF2B5EF4-FFF2-40B4-BE49-F238E27FC236}">
                  <a16:creationId xmlns:a16="http://schemas.microsoft.com/office/drawing/2014/main" id="{DC9673BA-CBDD-C9A0-B4E0-A12E4A907492}"/>
                </a:ext>
              </a:extLst>
            </p:cNvPr>
            <p:cNvSpPr/>
            <p:nvPr/>
          </p:nvSpPr>
          <p:spPr>
            <a:xfrm>
              <a:off x="15592381" y="1523639"/>
              <a:ext cx="52984" cy="38687"/>
            </a:xfrm>
            <a:custGeom>
              <a:avLst/>
              <a:gdLst/>
              <a:ahLst/>
              <a:cxnLst/>
              <a:rect l="l" t="t" r="r" b="b"/>
              <a:pathLst>
                <a:path w="252" h="184" extrusionOk="0">
                  <a:moveTo>
                    <a:pt x="229" y="0"/>
                  </a:move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53">
              <a:extLst>
                <a:ext uri="{FF2B5EF4-FFF2-40B4-BE49-F238E27FC236}">
                  <a16:creationId xmlns:a16="http://schemas.microsoft.com/office/drawing/2014/main" id="{BA728457-CCA7-AAF2-68FD-3C465B8C1D0F}"/>
                </a:ext>
              </a:extLst>
            </p:cNvPr>
            <p:cNvSpPr/>
            <p:nvPr/>
          </p:nvSpPr>
          <p:spPr>
            <a:xfrm>
              <a:off x="16508892" y="794256"/>
              <a:ext cx="53195" cy="43313"/>
            </a:xfrm>
            <a:custGeom>
              <a:avLst/>
              <a:gdLst/>
              <a:ahLst/>
              <a:cxnLst/>
              <a:rect l="l" t="t" r="r" b="b"/>
              <a:pathLst>
                <a:path w="253"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53">
              <a:extLst>
                <a:ext uri="{FF2B5EF4-FFF2-40B4-BE49-F238E27FC236}">
                  <a16:creationId xmlns:a16="http://schemas.microsoft.com/office/drawing/2014/main" id="{2C0D5E4C-B356-6CA4-9619-20AE9E50D48B}"/>
                </a:ext>
              </a:extLst>
            </p:cNvPr>
            <p:cNvSpPr/>
            <p:nvPr/>
          </p:nvSpPr>
          <p:spPr>
            <a:xfrm>
              <a:off x="15160512" y="1864467"/>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53">
              <a:extLst>
                <a:ext uri="{FF2B5EF4-FFF2-40B4-BE49-F238E27FC236}">
                  <a16:creationId xmlns:a16="http://schemas.microsoft.com/office/drawing/2014/main" id="{07B638E9-EC45-A5E4-1E99-7D567BD8BC32}"/>
                </a:ext>
              </a:extLst>
            </p:cNvPr>
            <p:cNvSpPr/>
            <p:nvPr/>
          </p:nvSpPr>
          <p:spPr>
            <a:xfrm>
              <a:off x="16182573" y="104845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53">
              <a:extLst>
                <a:ext uri="{FF2B5EF4-FFF2-40B4-BE49-F238E27FC236}">
                  <a16:creationId xmlns:a16="http://schemas.microsoft.com/office/drawing/2014/main" id="{E86EEB41-6C94-C854-04CD-8B3C7C42D979}"/>
                </a:ext>
              </a:extLst>
            </p:cNvPr>
            <p:cNvSpPr/>
            <p:nvPr/>
          </p:nvSpPr>
          <p:spPr>
            <a:xfrm>
              <a:off x="16235347" y="1010191"/>
              <a:ext cx="57820" cy="38477"/>
            </a:xfrm>
            <a:custGeom>
              <a:avLst/>
              <a:gdLst/>
              <a:ahLst/>
              <a:cxnLst/>
              <a:rect l="l" t="t" r="r" b="b"/>
              <a:pathLst>
                <a:path w="275" h="183"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53">
              <a:extLst>
                <a:ext uri="{FF2B5EF4-FFF2-40B4-BE49-F238E27FC236}">
                  <a16:creationId xmlns:a16="http://schemas.microsoft.com/office/drawing/2014/main" id="{DDCB3B88-C4B1-FE1B-E023-A911B34AC1F3}"/>
                </a:ext>
              </a:extLst>
            </p:cNvPr>
            <p:cNvSpPr/>
            <p:nvPr/>
          </p:nvSpPr>
          <p:spPr>
            <a:xfrm>
              <a:off x="16129798"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53">
              <a:extLst>
                <a:ext uri="{FF2B5EF4-FFF2-40B4-BE49-F238E27FC236}">
                  <a16:creationId xmlns:a16="http://schemas.microsoft.com/office/drawing/2014/main" id="{62028D4C-996E-3ED1-BBB3-4002DA276E1E}"/>
                </a:ext>
              </a:extLst>
            </p:cNvPr>
            <p:cNvSpPr/>
            <p:nvPr/>
          </p:nvSpPr>
          <p:spPr>
            <a:xfrm>
              <a:off x="15750704" y="1394121"/>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53">
              <a:extLst>
                <a:ext uri="{FF2B5EF4-FFF2-40B4-BE49-F238E27FC236}">
                  <a16:creationId xmlns:a16="http://schemas.microsoft.com/office/drawing/2014/main" id="{07191A60-930F-5373-DA23-EA8BBBADA3E5}"/>
                </a:ext>
              </a:extLst>
            </p:cNvPr>
            <p:cNvSpPr/>
            <p:nvPr/>
          </p:nvSpPr>
          <p:spPr>
            <a:xfrm>
              <a:off x="15645155" y="1480536"/>
              <a:ext cx="52984" cy="43313"/>
            </a:xfrm>
            <a:custGeom>
              <a:avLst/>
              <a:gdLst/>
              <a:ahLst/>
              <a:cxnLst/>
              <a:rect l="l" t="t" r="r" b="b"/>
              <a:pathLst>
                <a:path w="252" h="206" extrusionOk="0">
                  <a:moveTo>
                    <a:pt x="251"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53">
              <a:extLst>
                <a:ext uri="{FF2B5EF4-FFF2-40B4-BE49-F238E27FC236}">
                  <a16:creationId xmlns:a16="http://schemas.microsoft.com/office/drawing/2014/main" id="{09447DF8-9574-12A0-DBA7-94392C9C680D}"/>
                </a:ext>
              </a:extLst>
            </p:cNvPr>
            <p:cNvSpPr/>
            <p:nvPr/>
          </p:nvSpPr>
          <p:spPr>
            <a:xfrm>
              <a:off x="16725037"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53">
              <a:extLst>
                <a:ext uri="{FF2B5EF4-FFF2-40B4-BE49-F238E27FC236}">
                  <a16:creationId xmlns:a16="http://schemas.microsoft.com/office/drawing/2014/main" id="{DD90F083-6ECC-299C-7446-7721054E966E}"/>
                </a:ext>
              </a:extLst>
            </p:cNvPr>
            <p:cNvSpPr/>
            <p:nvPr/>
          </p:nvSpPr>
          <p:spPr>
            <a:xfrm>
              <a:off x="14781208"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53">
              <a:extLst>
                <a:ext uri="{FF2B5EF4-FFF2-40B4-BE49-F238E27FC236}">
                  <a16:creationId xmlns:a16="http://schemas.microsoft.com/office/drawing/2014/main" id="{AA9EC13C-E89F-D7FC-0AFF-F96508614A5D}"/>
                </a:ext>
              </a:extLst>
            </p:cNvPr>
            <p:cNvSpPr/>
            <p:nvPr/>
          </p:nvSpPr>
          <p:spPr>
            <a:xfrm>
              <a:off x="16398507" y="880462"/>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53">
              <a:extLst>
                <a:ext uri="{FF2B5EF4-FFF2-40B4-BE49-F238E27FC236}">
                  <a16:creationId xmlns:a16="http://schemas.microsoft.com/office/drawing/2014/main" id="{18CA9E40-0E30-D06D-B153-FFD8EAB7A05F}"/>
                </a:ext>
              </a:extLst>
            </p:cNvPr>
            <p:cNvSpPr/>
            <p:nvPr/>
          </p:nvSpPr>
          <p:spPr>
            <a:xfrm>
              <a:off x="14632556"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53">
              <a:extLst>
                <a:ext uri="{FF2B5EF4-FFF2-40B4-BE49-F238E27FC236}">
                  <a16:creationId xmlns:a16="http://schemas.microsoft.com/office/drawing/2014/main" id="{E279936A-82E9-0627-442B-1C05FB71136D}"/>
                </a:ext>
              </a:extLst>
            </p:cNvPr>
            <p:cNvSpPr/>
            <p:nvPr/>
          </p:nvSpPr>
          <p:spPr>
            <a:xfrm>
              <a:off x="16292958" y="96687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53">
              <a:extLst>
                <a:ext uri="{FF2B5EF4-FFF2-40B4-BE49-F238E27FC236}">
                  <a16:creationId xmlns:a16="http://schemas.microsoft.com/office/drawing/2014/main" id="{3955D30A-3BE6-889B-712D-B8E6BC77300D}"/>
                </a:ext>
              </a:extLst>
            </p:cNvPr>
            <p:cNvSpPr/>
            <p:nvPr/>
          </p:nvSpPr>
          <p:spPr>
            <a:xfrm>
              <a:off x="14728434"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53">
              <a:extLst>
                <a:ext uri="{FF2B5EF4-FFF2-40B4-BE49-F238E27FC236}">
                  <a16:creationId xmlns:a16="http://schemas.microsoft.com/office/drawing/2014/main" id="{1DCFF9CA-AD27-F5F5-E722-E92EE52394B2}"/>
                </a:ext>
              </a:extLst>
            </p:cNvPr>
            <p:cNvSpPr/>
            <p:nvPr/>
          </p:nvSpPr>
          <p:spPr>
            <a:xfrm>
              <a:off x="14675659" y="2248397"/>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53">
              <a:extLst>
                <a:ext uri="{FF2B5EF4-FFF2-40B4-BE49-F238E27FC236}">
                  <a16:creationId xmlns:a16="http://schemas.microsoft.com/office/drawing/2014/main" id="{1BCF70FA-1B3A-8C30-EFAB-8EB50BC4BAEC}"/>
                </a:ext>
              </a:extLst>
            </p:cNvPr>
            <p:cNvSpPr/>
            <p:nvPr/>
          </p:nvSpPr>
          <p:spPr>
            <a:xfrm>
              <a:off x="15697930" y="1437223"/>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3">
              <a:extLst>
                <a:ext uri="{FF2B5EF4-FFF2-40B4-BE49-F238E27FC236}">
                  <a16:creationId xmlns:a16="http://schemas.microsoft.com/office/drawing/2014/main" id="{A1FADEB6-1064-66C3-58B4-E46B7BA0431B}"/>
                </a:ext>
              </a:extLst>
            </p:cNvPr>
            <p:cNvSpPr/>
            <p:nvPr/>
          </p:nvSpPr>
          <p:spPr>
            <a:xfrm>
              <a:off x="15050127"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3">
              <a:extLst>
                <a:ext uri="{FF2B5EF4-FFF2-40B4-BE49-F238E27FC236}">
                  <a16:creationId xmlns:a16="http://schemas.microsoft.com/office/drawing/2014/main" id="{66EE9C11-0489-C1FD-22AC-DDF44D45E722}"/>
                </a:ext>
              </a:extLst>
            </p:cNvPr>
            <p:cNvSpPr/>
            <p:nvPr/>
          </p:nvSpPr>
          <p:spPr>
            <a:xfrm>
              <a:off x="16024249"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3">
              <a:extLst>
                <a:ext uri="{FF2B5EF4-FFF2-40B4-BE49-F238E27FC236}">
                  <a16:creationId xmlns:a16="http://schemas.microsoft.com/office/drawing/2014/main" id="{190CB17E-95EA-DEA9-453E-3796E7E8F5EF}"/>
                </a:ext>
              </a:extLst>
            </p:cNvPr>
            <p:cNvSpPr/>
            <p:nvPr/>
          </p:nvSpPr>
          <p:spPr>
            <a:xfrm>
              <a:off x="16777811"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3">
              <a:extLst>
                <a:ext uri="{FF2B5EF4-FFF2-40B4-BE49-F238E27FC236}">
                  <a16:creationId xmlns:a16="http://schemas.microsoft.com/office/drawing/2014/main" id="{1DA975D3-0960-865E-D53D-4784BB5F8001}"/>
                </a:ext>
              </a:extLst>
            </p:cNvPr>
            <p:cNvSpPr/>
            <p:nvPr/>
          </p:nvSpPr>
          <p:spPr>
            <a:xfrm>
              <a:off x="15318836"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3">
              <a:extLst>
                <a:ext uri="{FF2B5EF4-FFF2-40B4-BE49-F238E27FC236}">
                  <a16:creationId xmlns:a16="http://schemas.microsoft.com/office/drawing/2014/main" id="{6F7B3CCE-7809-C268-6F4D-717D4F84E69C}"/>
                </a:ext>
              </a:extLst>
            </p:cNvPr>
            <p:cNvSpPr/>
            <p:nvPr/>
          </p:nvSpPr>
          <p:spPr>
            <a:xfrm>
              <a:off x="16345733" y="1010191"/>
              <a:ext cx="52984" cy="38477"/>
            </a:xfrm>
            <a:custGeom>
              <a:avLst/>
              <a:gdLst/>
              <a:ahLst/>
              <a:cxnLst/>
              <a:rect l="l" t="t" r="r" b="b"/>
              <a:pathLst>
                <a:path w="252" h="183"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3">
              <a:extLst>
                <a:ext uri="{FF2B5EF4-FFF2-40B4-BE49-F238E27FC236}">
                  <a16:creationId xmlns:a16="http://schemas.microsoft.com/office/drawing/2014/main" id="{2664C2C9-EC32-66B5-695C-0D2F5A5C273F}"/>
                </a:ext>
              </a:extLst>
            </p:cNvPr>
            <p:cNvSpPr/>
            <p:nvPr/>
          </p:nvSpPr>
          <p:spPr>
            <a:xfrm>
              <a:off x="16129798" y="1178186"/>
              <a:ext cx="52984" cy="43313"/>
            </a:xfrm>
            <a:custGeom>
              <a:avLst/>
              <a:gdLst/>
              <a:ahLst/>
              <a:cxnLst/>
              <a:rect l="l" t="t" r="r" b="b"/>
              <a:pathLst>
                <a:path w="252" h="206" extrusionOk="0">
                  <a:moveTo>
                    <a:pt x="252" y="0"/>
                  </a:move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3">
              <a:extLst>
                <a:ext uri="{FF2B5EF4-FFF2-40B4-BE49-F238E27FC236}">
                  <a16:creationId xmlns:a16="http://schemas.microsoft.com/office/drawing/2014/main" id="{A521485A-AB65-E91B-644A-0EE9EC61E33D}"/>
                </a:ext>
              </a:extLst>
            </p:cNvPr>
            <p:cNvSpPr/>
            <p:nvPr/>
          </p:nvSpPr>
          <p:spPr>
            <a:xfrm>
              <a:off x="14944368" y="2118668"/>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3">
              <a:extLst>
                <a:ext uri="{FF2B5EF4-FFF2-40B4-BE49-F238E27FC236}">
                  <a16:creationId xmlns:a16="http://schemas.microsoft.com/office/drawing/2014/main" id="{AB857FED-5A95-3AA6-6137-E1A52EA82872}"/>
                </a:ext>
              </a:extLst>
            </p:cNvPr>
            <p:cNvSpPr/>
            <p:nvPr/>
          </p:nvSpPr>
          <p:spPr>
            <a:xfrm>
              <a:off x="16077024"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3">
              <a:extLst>
                <a:ext uri="{FF2B5EF4-FFF2-40B4-BE49-F238E27FC236}">
                  <a16:creationId xmlns:a16="http://schemas.microsoft.com/office/drawing/2014/main" id="{A825A2B6-BE71-4F5A-C766-3DC73BAA8E98}"/>
                </a:ext>
              </a:extLst>
            </p:cNvPr>
            <p:cNvSpPr/>
            <p:nvPr/>
          </p:nvSpPr>
          <p:spPr>
            <a:xfrm>
              <a:off x="14997142" y="2075565"/>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3">
              <a:extLst>
                <a:ext uri="{FF2B5EF4-FFF2-40B4-BE49-F238E27FC236}">
                  <a16:creationId xmlns:a16="http://schemas.microsoft.com/office/drawing/2014/main" id="{4F1C44CF-ED98-C82A-CA6A-A066BACE3601}"/>
                </a:ext>
              </a:extLst>
            </p:cNvPr>
            <p:cNvSpPr/>
            <p:nvPr/>
          </p:nvSpPr>
          <p:spPr>
            <a:xfrm>
              <a:off x="16398507" y="966878"/>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3">
              <a:extLst>
                <a:ext uri="{FF2B5EF4-FFF2-40B4-BE49-F238E27FC236}">
                  <a16:creationId xmlns:a16="http://schemas.microsoft.com/office/drawing/2014/main" id="{2DEE11C6-0346-4F66-304A-BDDBA8B3DCD6}"/>
                </a:ext>
              </a:extLst>
            </p:cNvPr>
            <p:cNvSpPr/>
            <p:nvPr/>
          </p:nvSpPr>
          <p:spPr>
            <a:xfrm>
              <a:off x="16182573" y="1134873"/>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3">
              <a:extLst>
                <a:ext uri="{FF2B5EF4-FFF2-40B4-BE49-F238E27FC236}">
                  <a16:creationId xmlns:a16="http://schemas.microsoft.com/office/drawing/2014/main" id="{0AEE8DF7-72FA-307A-0485-F928773FB56F}"/>
                </a:ext>
              </a:extLst>
            </p:cNvPr>
            <p:cNvSpPr/>
            <p:nvPr/>
          </p:nvSpPr>
          <p:spPr>
            <a:xfrm>
              <a:off x="14833983"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3">
              <a:extLst>
                <a:ext uri="{FF2B5EF4-FFF2-40B4-BE49-F238E27FC236}">
                  <a16:creationId xmlns:a16="http://schemas.microsoft.com/office/drawing/2014/main" id="{E3D3D3B4-BD2B-475A-F622-6AD6A9DCE047}"/>
                </a:ext>
              </a:extLst>
            </p:cNvPr>
            <p:cNvSpPr/>
            <p:nvPr/>
          </p:nvSpPr>
          <p:spPr>
            <a:xfrm>
              <a:off x="15966639"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3">
              <a:extLst>
                <a:ext uri="{FF2B5EF4-FFF2-40B4-BE49-F238E27FC236}">
                  <a16:creationId xmlns:a16="http://schemas.microsoft.com/office/drawing/2014/main" id="{AD20B8FA-10D6-E766-A1D6-4A9DEE9EF305}"/>
                </a:ext>
              </a:extLst>
            </p:cNvPr>
            <p:cNvSpPr/>
            <p:nvPr/>
          </p:nvSpPr>
          <p:spPr>
            <a:xfrm>
              <a:off x="15808315" y="1437223"/>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3">
              <a:extLst>
                <a:ext uri="{FF2B5EF4-FFF2-40B4-BE49-F238E27FC236}">
                  <a16:creationId xmlns:a16="http://schemas.microsoft.com/office/drawing/2014/main" id="{52B72D42-C35C-2B45-16D2-E2BBBCCB945E}"/>
                </a:ext>
              </a:extLst>
            </p:cNvPr>
            <p:cNvSpPr/>
            <p:nvPr/>
          </p:nvSpPr>
          <p:spPr>
            <a:xfrm>
              <a:off x="15592381" y="1605219"/>
              <a:ext cx="52984" cy="43313"/>
            </a:xfrm>
            <a:custGeom>
              <a:avLst/>
              <a:gdLst/>
              <a:ahLst/>
              <a:cxnLst/>
              <a:rect l="l" t="t" r="r" b="b"/>
              <a:pathLst>
                <a:path w="252" h="206" extrusionOk="0">
                  <a:moveTo>
                    <a:pt x="229" y="1"/>
                  </a:moveTo>
                  <a:lnTo>
                    <a:pt x="0" y="206"/>
                  </a:lnTo>
                  <a:lnTo>
                    <a:pt x="251"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3">
              <a:extLst>
                <a:ext uri="{FF2B5EF4-FFF2-40B4-BE49-F238E27FC236}">
                  <a16:creationId xmlns:a16="http://schemas.microsoft.com/office/drawing/2014/main" id="{C7C8371D-FCFF-FE0A-5990-A1BA023672B7}"/>
                </a:ext>
              </a:extLst>
            </p:cNvPr>
            <p:cNvSpPr/>
            <p:nvPr/>
          </p:nvSpPr>
          <p:spPr>
            <a:xfrm>
              <a:off x="16451492" y="923775"/>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3">
              <a:extLst>
                <a:ext uri="{FF2B5EF4-FFF2-40B4-BE49-F238E27FC236}">
                  <a16:creationId xmlns:a16="http://schemas.microsoft.com/office/drawing/2014/main" id="{FD0CA717-772D-6EFC-D742-CF98EB37365C}"/>
                </a:ext>
              </a:extLst>
            </p:cNvPr>
            <p:cNvSpPr/>
            <p:nvPr/>
          </p:nvSpPr>
          <p:spPr>
            <a:xfrm>
              <a:off x="15266061"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3">
              <a:extLst>
                <a:ext uri="{FF2B5EF4-FFF2-40B4-BE49-F238E27FC236}">
                  <a16:creationId xmlns:a16="http://schemas.microsoft.com/office/drawing/2014/main" id="{A5EF1DF8-3B2A-01AD-EEF9-8C93D19BB78E}"/>
                </a:ext>
              </a:extLst>
            </p:cNvPr>
            <p:cNvSpPr/>
            <p:nvPr/>
          </p:nvSpPr>
          <p:spPr>
            <a:xfrm>
              <a:off x="15913864" y="1350808"/>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3">
              <a:extLst>
                <a:ext uri="{FF2B5EF4-FFF2-40B4-BE49-F238E27FC236}">
                  <a16:creationId xmlns:a16="http://schemas.microsoft.com/office/drawing/2014/main" id="{9607D36B-3A01-2355-2F77-DEEDB65FA0A6}"/>
                </a:ext>
              </a:extLst>
            </p:cNvPr>
            <p:cNvSpPr/>
            <p:nvPr/>
          </p:nvSpPr>
          <p:spPr>
            <a:xfrm>
              <a:off x="15750704" y="148053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3">
              <a:extLst>
                <a:ext uri="{FF2B5EF4-FFF2-40B4-BE49-F238E27FC236}">
                  <a16:creationId xmlns:a16="http://schemas.microsoft.com/office/drawing/2014/main" id="{B06A2FCA-2FD4-27A1-4E4B-4B834A82748B}"/>
                </a:ext>
              </a:extLst>
            </p:cNvPr>
            <p:cNvSpPr/>
            <p:nvPr/>
          </p:nvSpPr>
          <p:spPr>
            <a:xfrm>
              <a:off x="15861090"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3">
              <a:extLst>
                <a:ext uri="{FF2B5EF4-FFF2-40B4-BE49-F238E27FC236}">
                  <a16:creationId xmlns:a16="http://schemas.microsoft.com/office/drawing/2014/main" id="{5797C1DA-6452-4E56-8514-91FB1746F64E}"/>
                </a:ext>
              </a:extLst>
            </p:cNvPr>
            <p:cNvSpPr/>
            <p:nvPr/>
          </p:nvSpPr>
          <p:spPr>
            <a:xfrm>
              <a:off x="15102902"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3">
              <a:extLst>
                <a:ext uri="{FF2B5EF4-FFF2-40B4-BE49-F238E27FC236}">
                  <a16:creationId xmlns:a16="http://schemas.microsoft.com/office/drawing/2014/main" id="{14403EB2-D7BE-8EC6-4E55-1CA2FB706B3B}"/>
                </a:ext>
              </a:extLst>
            </p:cNvPr>
            <p:cNvSpPr/>
            <p:nvPr/>
          </p:nvSpPr>
          <p:spPr>
            <a:xfrm>
              <a:off x="14742941"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53">
              <a:extLst>
                <a:ext uri="{FF2B5EF4-FFF2-40B4-BE49-F238E27FC236}">
                  <a16:creationId xmlns:a16="http://schemas.microsoft.com/office/drawing/2014/main" id="{0F1AF338-1D42-676F-AD2D-C870972F3EB7}"/>
                </a:ext>
              </a:extLst>
            </p:cNvPr>
            <p:cNvSpPr/>
            <p:nvPr/>
          </p:nvSpPr>
          <p:spPr>
            <a:xfrm>
              <a:off x="15160512" y="1950672"/>
              <a:ext cx="52984" cy="43523"/>
            </a:xfrm>
            <a:custGeom>
              <a:avLst/>
              <a:gdLst/>
              <a:ahLst/>
              <a:cxnLst/>
              <a:rect l="l" t="t" r="r" b="b"/>
              <a:pathLst>
                <a:path w="252" h="207" extrusionOk="0">
                  <a:moveTo>
                    <a:pt x="228"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53">
              <a:extLst>
                <a:ext uri="{FF2B5EF4-FFF2-40B4-BE49-F238E27FC236}">
                  <a16:creationId xmlns:a16="http://schemas.microsoft.com/office/drawing/2014/main" id="{3E7C11DF-59F3-97B9-4075-790D47692E4C}"/>
                </a:ext>
              </a:extLst>
            </p:cNvPr>
            <p:cNvSpPr/>
            <p:nvPr/>
          </p:nvSpPr>
          <p:spPr>
            <a:xfrm>
              <a:off x="15481996" y="169163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53">
              <a:extLst>
                <a:ext uri="{FF2B5EF4-FFF2-40B4-BE49-F238E27FC236}">
                  <a16:creationId xmlns:a16="http://schemas.microsoft.com/office/drawing/2014/main" id="{043A48E6-7F4B-8888-1ADE-944E134E483C}"/>
                </a:ext>
              </a:extLst>
            </p:cNvPr>
            <p:cNvSpPr/>
            <p:nvPr/>
          </p:nvSpPr>
          <p:spPr>
            <a:xfrm>
              <a:off x="14781208"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53">
              <a:extLst>
                <a:ext uri="{FF2B5EF4-FFF2-40B4-BE49-F238E27FC236}">
                  <a16:creationId xmlns:a16="http://schemas.microsoft.com/office/drawing/2014/main" id="{55F0F315-E026-FE48-B8A7-28AD91756108}"/>
                </a:ext>
              </a:extLst>
            </p:cNvPr>
            <p:cNvSpPr/>
            <p:nvPr/>
          </p:nvSpPr>
          <p:spPr>
            <a:xfrm>
              <a:off x="16292958" y="104845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53">
              <a:extLst>
                <a:ext uri="{FF2B5EF4-FFF2-40B4-BE49-F238E27FC236}">
                  <a16:creationId xmlns:a16="http://schemas.microsoft.com/office/drawing/2014/main" id="{9703B19E-02F8-2A28-EAC1-4E5E4117F20E}"/>
                </a:ext>
              </a:extLst>
            </p:cNvPr>
            <p:cNvSpPr/>
            <p:nvPr/>
          </p:nvSpPr>
          <p:spPr>
            <a:xfrm>
              <a:off x="16667426" y="750943"/>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53">
              <a:extLst>
                <a:ext uri="{FF2B5EF4-FFF2-40B4-BE49-F238E27FC236}">
                  <a16:creationId xmlns:a16="http://schemas.microsoft.com/office/drawing/2014/main" id="{A29AA8D0-B5A2-D5E6-8D35-F982B384D022}"/>
                </a:ext>
              </a:extLst>
            </p:cNvPr>
            <p:cNvSpPr/>
            <p:nvPr/>
          </p:nvSpPr>
          <p:spPr>
            <a:xfrm>
              <a:off x="15534770" y="1648322"/>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53">
              <a:extLst>
                <a:ext uri="{FF2B5EF4-FFF2-40B4-BE49-F238E27FC236}">
                  <a16:creationId xmlns:a16="http://schemas.microsoft.com/office/drawing/2014/main" id="{EDF8A9B1-91DB-C92A-0D43-52F30B78B2E1}"/>
                </a:ext>
              </a:extLst>
            </p:cNvPr>
            <p:cNvSpPr/>
            <p:nvPr/>
          </p:nvSpPr>
          <p:spPr>
            <a:xfrm>
              <a:off x="15429221"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53">
              <a:extLst>
                <a:ext uri="{FF2B5EF4-FFF2-40B4-BE49-F238E27FC236}">
                  <a16:creationId xmlns:a16="http://schemas.microsoft.com/office/drawing/2014/main" id="{8CC59B1A-7A19-2B3F-3CE2-E1F8946A1D77}"/>
                </a:ext>
              </a:extLst>
            </p:cNvPr>
            <p:cNvSpPr/>
            <p:nvPr/>
          </p:nvSpPr>
          <p:spPr>
            <a:xfrm>
              <a:off x="16614652"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53">
              <a:extLst>
                <a:ext uri="{FF2B5EF4-FFF2-40B4-BE49-F238E27FC236}">
                  <a16:creationId xmlns:a16="http://schemas.microsoft.com/office/drawing/2014/main" id="{1EDBFE36-E709-38D6-93F8-E151CC81A683}"/>
                </a:ext>
              </a:extLst>
            </p:cNvPr>
            <p:cNvSpPr/>
            <p:nvPr/>
          </p:nvSpPr>
          <p:spPr>
            <a:xfrm>
              <a:off x="16830586" y="645394"/>
              <a:ext cx="29015" cy="19344"/>
            </a:xfrm>
            <a:custGeom>
              <a:avLst/>
              <a:gdLst/>
              <a:ahLst/>
              <a:cxnLst/>
              <a:rect l="l" t="t" r="r" b="b"/>
              <a:pathLst>
                <a:path w="138" h="92" extrusionOk="0">
                  <a:moveTo>
                    <a:pt x="114"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53">
              <a:extLst>
                <a:ext uri="{FF2B5EF4-FFF2-40B4-BE49-F238E27FC236}">
                  <a16:creationId xmlns:a16="http://schemas.microsoft.com/office/drawing/2014/main" id="{67AAA70C-1677-9AAC-013B-F7BE242336BE}"/>
                </a:ext>
              </a:extLst>
            </p:cNvPr>
            <p:cNvSpPr/>
            <p:nvPr/>
          </p:nvSpPr>
          <p:spPr>
            <a:xfrm>
              <a:off x="15697930" y="1523639"/>
              <a:ext cx="52984" cy="38687"/>
            </a:xfrm>
            <a:custGeom>
              <a:avLst/>
              <a:gdLst/>
              <a:ahLst/>
              <a:cxnLst/>
              <a:rect l="l" t="t" r="r" b="b"/>
              <a:pathLst>
                <a:path w="252" h="184"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53">
              <a:extLst>
                <a:ext uri="{FF2B5EF4-FFF2-40B4-BE49-F238E27FC236}">
                  <a16:creationId xmlns:a16="http://schemas.microsoft.com/office/drawing/2014/main" id="{25E1BB89-CB14-B021-6FF1-AE668492FDB5}"/>
                </a:ext>
              </a:extLst>
            </p:cNvPr>
            <p:cNvSpPr/>
            <p:nvPr/>
          </p:nvSpPr>
          <p:spPr>
            <a:xfrm>
              <a:off x="16561877"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53">
              <a:extLst>
                <a:ext uri="{FF2B5EF4-FFF2-40B4-BE49-F238E27FC236}">
                  <a16:creationId xmlns:a16="http://schemas.microsoft.com/office/drawing/2014/main" id="{C5B35F66-95DB-04EC-90F0-260B94C8F8E8}"/>
                </a:ext>
              </a:extLst>
            </p:cNvPr>
            <p:cNvSpPr/>
            <p:nvPr/>
          </p:nvSpPr>
          <p:spPr>
            <a:xfrm>
              <a:off x="16725037" y="70784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53">
              <a:extLst>
                <a:ext uri="{FF2B5EF4-FFF2-40B4-BE49-F238E27FC236}">
                  <a16:creationId xmlns:a16="http://schemas.microsoft.com/office/drawing/2014/main" id="{E3F96D7F-5AC5-BB63-7F41-7DA42F6F9619}"/>
                </a:ext>
              </a:extLst>
            </p:cNvPr>
            <p:cNvSpPr/>
            <p:nvPr/>
          </p:nvSpPr>
          <p:spPr>
            <a:xfrm>
              <a:off x="16235347" y="109177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53">
              <a:extLst>
                <a:ext uri="{FF2B5EF4-FFF2-40B4-BE49-F238E27FC236}">
                  <a16:creationId xmlns:a16="http://schemas.microsoft.com/office/drawing/2014/main" id="{19FD9916-EC0E-943D-CA19-5D3202C5AA6B}"/>
                </a:ext>
              </a:extLst>
            </p:cNvPr>
            <p:cNvSpPr/>
            <p:nvPr/>
          </p:nvSpPr>
          <p:spPr>
            <a:xfrm>
              <a:off x="15645155" y="1562116"/>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53">
              <a:extLst>
                <a:ext uri="{FF2B5EF4-FFF2-40B4-BE49-F238E27FC236}">
                  <a16:creationId xmlns:a16="http://schemas.microsoft.com/office/drawing/2014/main" id="{4C4BB338-07A2-764C-E87B-17B27590F959}"/>
                </a:ext>
              </a:extLst>
            </p:cNvPr>
            <p:cNvSpPr/>
            <p:nvPr/>
          </p:nvSpPr>
          <p:spPr>
            <a:xfrm>
              <a:off x="15376447" y="1778051"/>
              <a:ext cx="52984" cy="43313"/>
            </a:xfrm>
            <a:custGeom>
              <a:avLst/>
              <a:gdLst/>
              <a:ahLst/>
              <a:cxnLst/>
              <a:rect l="l" t="t" r="r" b="b"/>
              <a:pathLst>
                <a:path w="252" h="206" extrusionOk="0">
                  <a:moveTo>
                    <a:pt x="228"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53">
              <a:extLst>
                <a:ext uri="{FF2B5EF4-FFF2-40B4-BE49-F238E27FC236}">
                  <a16:creationId xmlns:a16="http://schemas.microsoft.com/office/drawing/2014/main" id="{B345CB22-0AF5-62BE-84D3-B7F2ABF2A37B}"/>
                </a:ext>
              </a:extLst>
            </p:cNvPr>
            <p:cNvSpPr/>
            <p:nvPr/>
          </p:nvSpPr>
          <p:spPr>
            <a:xfrm>
              <a:off x="16508892" y="880462"/>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53">
              <a:extLst>
                <a:ext uri="{FF2B5EF4-FFF2-40B4-BE49-F238E27FC236}">
                  <a16:creationId xmlns:a16="http://schemas.microsoft.com/office/drawing/2014/main" id="{75DC5047-66AE-FA7F-344F-CF48E91DDAF3}"/>
                </a:ext>
              </a:extLst>
            </p:cNvPr>
            <p:cNvSpPr/>
            <p:nvPr/>
          </p:nvSpPr>
          <p:spPr>
            <a:xfrm>
              <a:off x="14891593"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53">
              <a:extLst>
                <a:ext uri="{FF2B5EF4-FFF2-40B4-BE49-F238E27FC236}">
                  <a16:creationId xmlns:a16="http://schemas.microsoft.com/office/drawing/2014/main" id="{8EB4DEB6-0641-17A2-E060-392B0E9FF337}"/>
                </a:ext>
              </a:extLst>
            </p:cNvPr>
            <p:cNvSpPr/>
            <p:nvPr/>
          </p:nvSpPr>
          <p:spPr>
            <a:xfrm>
              <a:off x="15213287"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53">
              <a:extLst>
                <a:ext uri="{FF2B5EF4-FFF2-40B4-BE49-F238E27FC236}">
                  <a16:creationId xmlns:a16="http://schemas.microsoft.com/office/drawing/2014/main" id="{2559C042-FD50-68A8-5A5E-616F1A4B8462}"/>
                </a:ext>
              </a:extLst>
            </p:cNvPr>
            <p:cNvSpPr/>
            <p:nvPr/>
          </p:nvSpPr>
          <p:spPr>
            <a:xfrm>
              <a:off x="14997142" y="2161981"/>
              <a:ext cx="53195" cy="43313"/>
            </a:xfrm>
            <a:custGeom>
              <a:avLst/>
              <a:gdLst/>
              <a:ahLst/>
              <a:cxnLst/>
              <a:rect l="l" t="t" r="r" b="b"/>
              <a:pathLst>
                <a:path w="253"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53">
              <a:extLst>
                <a:ext uri="{FF2B5EF4-FFF2-40B4-BE49-F238E27FC236}">
                  <a16:creationId xmlns:a16="http://schemas.microsoft.com/office/drawing/2014/main" id="{242261B2-44EB-C9CF-403E-5014BE1EE1F8}"/>
                </a:ext>
              </a:extLst>
            </p:cNvPr>
            <p:cNvSpPr/>
            <p:nvPr/>
          </p:nvSpPr>
          <p:spPr>
            <a:xfrm>
              <a:off x="16561877"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53">
              <a:extLst>
                <a:ext uri="{FF2B5EF4-FFF2-40B4-BE49-F238E27FC236}">
                  <a16:creationId xmlns:a16="http://schemas.microsoft.com/office/drawing/2014/main" id="{8C773D40-522A-441D-ED21-0E23CF8C380E}"/>
                </a:ext>
              </a:extLst>
            </p:cNvPr>
            <p:cNvSpPr/>
            <p:nvPr/>
          </p:nvSpPr>
          <p:spPr>
            <a:xfrm>
              <a:off x="16182573" y="1221289"/>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53">
              <a:extLst>
                <a:ext uri="{FF2B5EF4-FFF2-40B4-BE49-F238E27FC236}">
                  <a16:creationId xmlns:a16="http://schemas.microsoft.com/office/drawing/2014/main" id="{35A82776-8637-75BF-DCA3-1171837C7F2D}"/>
                </a:ext>
              </a:extLst>
            </p:cNvPr>
            <p:cNvSpPr/>
            <p:nvPr/>
          </p:nvSpPr>
          <p:spPr>
            <a:xfrm>
              <a:off x="16451492" y="1010191"/>
              <a:ext cx="57610" cy="38477"/>
            </a:xfrm>
            <a:custGeom>
              <a:avLst/>
              <a:gdLst/>
              <a:ahLst/>
              <a:cxnLst/>
              <a:rect l="l" t="t" r="r" b="b"/>
              <a:pathLst>
                <a:path w="274"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53">
              <a:extLst>
                <a:ext uri="{FF2B5EF4-FFF2-40B4-BE49-F238E27FC236}">
                  <a16:creationId xmlns:a16="http://schemas.microsoft.com/office/drawing/2014/main" id="{CCCE1707-C2C0-2735-A0E4-E8CC4E0B3167}"/>
                </a:ext>
              </a:extLst>
            </p:cNvPr>
            <p:cNvSpPr/>
            <p:nvPr/>
          </p:nvSpPr>
          <p:spPr>
            <a:xfrm>
              <a:off x="15050127"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53">
              <a:extLst>
                <a:ext uri="{FF2B5EF4-FFF2-40B4-BE49-F238E27FC236}">
                  <a16:creationId xmlns:a16="http://schemas.microsoft.com/office/drawing/2014/main" id="{9FA01E25-5236-5EBA-904F-F2DD36FB42F0}"/>
                </a:ext>
              </a:extLst>
            </p:cNvPr>
            <p:cNvSpPr/>
            <p:nvPr/>
          </p:nvSpPr>
          <p:spPr>
            <a:xfrm>
              <a:off x="15429221"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53">
              <a:extLst>
                <a:ext uri="{FF2B5EF4-FFF2-40B4-BE49-F238E27FC236}">
                  <a16:creationId xmlns:a16="http://schemas.microsoft.com/office/drawing/2014/main" id="{C464292E-A05A-29F8-1488-6D02505A8A27}"/>
                </a:ext>
              </a:extLst>
            </p:cNvPr>
            <p:cNvSpPr/>
            <p:nvPr/>
          </p:nvSpPr>
          <p:spPr>
            <a:xfrm>
              <a:off x="15592381" y="1691635"/>
              <a:ext cx="52984" cy="43313"/>
            </a:xfrm>
            <a:custGeom>
              <a:avLst/>
              <a:gdLst/>
              <a:ahLst/>
              <a:cxnLst/>
              <a:rect l="l" t="t" r="r" b="b"/>
              <a:pathLst>
                <a:path w="252" h="206" extrusionOk="0">
                  <a:moveTo>
                    <a:pt x="229" y="0"/>
                  </a:moveTo>
                  <a:lnTo>
                    <a:pt x="0" y="206"/>
                  </a:lnTo>
                  <a:lnTo>
                    <a:pt x="251"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53">
              <a:extLst>
                <a:ext uri="{FF2B5EF4-FFF2-40B4-BE49-F238E27FC236}">
                  <a16:creationId xmlns:a16="http://schemas.microsoft.com/office/drawing/2014/main" id="{9D54A07A-B420-8D8F-EEEC-ADC44B494B33}"/>
                </a:ext>
              </a:extLst>
            </p:cNvPr>
            <p:cNvSpPr/>
            <p:nvPr/>
          </p:nvSpPr>
          <p:spPr>
            <a:xfrm>
              <a:off x="16508892" y="966878"/>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53">
              <a:extLst>
                <a:ext uri="{FF2B5EF4-FFF2-40B4-BE49-F238E27FC236}">
                  <a16:creationId xmlns:a16="http://schemas.microsoft.com/office/drawing/2014/main" id="{148D46C3-B4FF-FCE5-77FC-DFFAB5CB5435}"/>
                </a:ext>
              </a:extLst>
            </p:cNvPr>
            <p:cNvSpPr/>
            <p:nvPr/>
          </p:nvSpPr>
          <p:spPr>
            <a:xfrm>
              <a:off x="15645155" y="1648322"/>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53">
              <a:extLst>
                <a:ext uri="{FF2B5EF4-FFF2-40B4-BE49-F238E27FC236}">
                  <a16:creationId xmlns:a16="http://schemas.microsoft.com/office/drawing/2014/main" id="{18F08B07-2C81-D032-04EB-983DBEDF9DF2}"/>
                </a:ext>
              </a:extLst>
            </p:cNvPr>
            <p:cNvSpPr/>
            <p:nvPr/>
          </p:nvSpPr>
          <p:spPr>
            <a:xfrm>
              <a:off x="15481996" y="1778051"/>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53">
              <a:extLst>
                <a:ext uri="{FF2B5EF4-FFF2-40B4-BE49-F238E27FC236}">
                  <a16:creationId xmlns:a16="http://schemas.microsoft.com/office/drawing/2014/main" id="{39E3A579-60C9-54E1-2878-5F15FFACE61A}"/>
                </a:ext>
              </a:extLst>
            </p:cNvPr>
            <p:cNvSpPr/>
            <p:nvPr/>
          </p:nvSpPr>
          <p:spPr>
            <a:xfrm>
              <a:off x="14944368"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53">
              <a:extLst>
                <a:ext uri="{FF2B5EF4-FFF2-40B4-BE49-F238E27FC236}">
                  <a16:creationId xmlns:a16="http://schemas.microsoft.com/office/drawing/2014/main" id="{D280493C-EFCD-F076-0F20-58D59354161D}"/>
                </a:ext>
              </a:extLst>
            </p:cNvPr>
            <p:cNvSpPr/>
            <p:nvPr/>
          </p:nvSpPr>
          <p:spPr>
            <a:xfrm>
              <a:off x="15318836"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53">
              <a:extLst>
                <a:ext uri="{FF2B5EF4-FFF2-40B4-BE49-F238E27FC236}">
                  <a16:creationId xmlns:a16="http://schemas.microsoft.com/office/drawing/2014/main" id="{4EAFA4BF-BF27-8E08-925F-D2A539F368BF}"/>
                </a:ext>
              </a:extLst>
            </p:cNvPr>
            <p:cNvSpPr/>
            <p:nvPr/>
          </p:nvSpPr>
          <p:spPr>
            <a:xfrm>
              <a:off x="16667426" y="837359"/>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53">
              <a:extLst>
                <a:ext uri="{FF2B5EF4-FFF2-40B4-BE49-F238E27FC236}">
                  <a16:creationId xmlns:a16="http://schemas.microsoft.com/office/drawing/2014/main" id="{0D7D2ACD-59A6-98B3-0BF2-2D8481EEF499}"/>
                </a:ext>
              </a:extLst>
            </p:cNvPr>
            <p:cNvSpPr/>
            <p:nvPr/>
          </p:nvSpPr>
          <p:spPr>
            <a:xfrm>
              <a:off x="16614652"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53">
              <a:extLst>
                <a:ext uri="{FF2B5EF4-FFF2-40B4-BE49-F238E27FC236}">
                  <a16:creationId xmlns:a16="http://schemas.microsoft.com/office/drawing/2014/main" id="{DE4D8498-9DED-5428-4B95-6140D8AFFC3E}"/>
                </a:ext>
              </a:extLst>
            </p:cNvPr>
            <p:cNvSpPr/>
            <p:nvPr/>
          </p:nvSpPr>
          <p:spPr>
            <a:xfrm>
              <a:off x="16129798" y="1264392"/>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53">
              <a:extLst>
                <a:ext uri="{FF2B5EF4-FFF2-40B4-BE49-F238E27FC236}">
                  <a16:creationId xmlns:a16="http://schemas.microsoft.com/office/drawing/2014/main" id="{F0B5AFA9-CF77-FDA3-85F9-32AD910DE5D3}"/>
                </a:ext>
              </a:extLst>
            </p:cNvPr>
            <p:cNvSpPr/>
            <p:nvPr/>
          </p:nvSpPr>
          <p:spPr>
            <a:xfrm>
              <a:off x="16777811"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53">
              <a:extLst>
                <a:ext uri="{FF2B5EF4-FFF2-40B4-BE49-F238E27FC236}">
                  <a16:creationId xmlns:a16="http://schemas.microsoft.com/office/drawing/2014/main" id="{5C26A47B-5AFC-1204-0096-9462A09FF3E5}"/>
                </a:ext>
              </a:extLst>
            </p:cNvPr>
            <p:cNvSpPr/>
            <p:nvPr/>
          </p:nvSpPr>
          <p:spPr>
            <a:xfrm>
              <a:off x="16398507" y="1048457"/>
              <a:ext cx="53195" cy="43523"/>
            </a:xfrm>
            <a:custGeom>
              <a:avLst/>
              <a:gdLst/>
              <a:ahLst/>
              <a:cxnLst/>
              <a:rect l="l" t="t" r="r" b="b"/>
              <a:pathLst>
                <a:path w="253"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53">
              <a:extLst>
                <a:ext uri="{FF2B5EF4-FFF2-40B4-BE49-F238E27FC236}">
                  <a16:creationId xmlns:a16="http://schemas.microsoft.com/office/drawing/2014/main" id="{02FFF36A-EF7F-E287-7713-E07C8A65099E}"/>
                </a:ext>
              </a:extLst>
            </p:cNvPr>
            <p:cNvSpPr/>
            <p:nvPr/>
          </p:nvSpPr>
          <p:spPr>
            <a:xfrm>
              <a:off x="16725037" y="79425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53">
              <a:extLst>
                <a:ext uri="{FF2B5EF4-FFF2-40B4-BE49-F238E27FC236}">
                  <a16:creationId xmlns:a16="http://schemas.microsoft.com/office/drawing/2014/main" id="{6B5D0605-92D6-9FFB-E996-E93D69AA66C1}"/>
                </a:ext>
              </a:extLst>
            </p:cNvPr>
            <p:cNvSpPr/>
            <p:nvPr/>
          </p:nvSpPr>
          <p:spPr>
            <a:xfrm>
              <a:off x="15160512" y="2037088"/>
              <a:ext cx="52984" cy="38687"/>
            </a:xfrm>
            <a:custGeom>
              <a:avLst/>
              <a:gdLst/>
              <a:ahLst/>
              <a:cxnLst/>
              <a:rect l="l" t="t" r="r" b="b"/>
              <a:pathLst>
                <a:path w="252" h="184" extrusionOk="0">
                  <a:moveTo>
                    <a:pt x="228"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53">
              <a:extLst>
                <a:ext uri="{FF2B5EF4-FFF2-40B4-BE49-F238E27FC236}">
                  <a16:creationId xmlns:a16="http://schemas.microsoft.com/office/drawing/2014/main" id="{607B089E-4341-3F8D-ADC3-0B55437E4BD2}"/>
                </a:ext>
              </a:extLst>
            </p:cNvPr>
            <p:cNvSpPr/>
            <p:nvPr/>
          </p:nvSpPr>
          <p:spPr>
            <a:xfrm>
              <a:off x="15913864" y="1437223"/>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53">
              <a:extLst>
                <a:ext uri="{FF2B5EF4-FFF2-40B4-BE49-F238E27FC236}">
                  <a16:creationId xmlns:a16="http://schemas.microsoft.com/office/drawing/2014/main" id="{D8BB8B93-8BB1-B789-9192-FFA9978CA2E9}"/>
                </a:ext>
              </a:extLst>
            </p:cNvPr>
            <p:cNvSpPr/>
            <p:nvPr/>
          </p:nvSpPr>
          <p:spPr>
            <a:xfrm>
              <a:off x="14891593"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53">
              <a:extLst>
                <a:ext uri="{FF2B5EF4-FFF2-40B4-BE49-F238E27FC236}">
                  <a16:creationId xmlns:a16="http://schemas.microsoft.com/office/drawing/2014/main" id="{A1A05969-3207-67B0-68FE-F9A9628CC58C}"/>
                </a:ext>
              </a:extLst>
            </p:cNvPr>
            <p:cNvSpPr/>
            <p:nvPr/>
          </p:nvSpPr>
          <p:spPr>
            <a:xfrm>
              <a:off x="15808315" y="1523639"/>
              <a:ext cx="52984" cy="38687"/>
            </a:xfrm>
            <a:custGeom>
              <a:avLst/>
              <a:gdLst/>
              <a:ahLst/>
              <a:cxnLst/>
              <a:rect l="l" t="t" r="r" b="b"/>
              <a:pathLst>
                <a:path w="252" h="184"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53">
              <a:extLst>
                <a:ext uri="{FF2B5EF4-FFF2-40B4-BE49-F238E27FC236}">
                  <a16:creationId xmlns:a16="http://schemas.microsoft.com/office/drawing/2014/main" id="{81400AFF-10FA-C7E3-E867-3F9DFEA970AB}"/>
                </a:ext>
              </a:extLst>
            </p:cNvPr>
            <p:cNvSpPr/>
            <p:nvPr/>
          </p:nvSpPr>
          <p:spPr>
            <a:xfrm>
              <a:off x="16830586"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53">
              <a:extLst>
                <a:ext uri="{FF2B5EF4-FFF2-40B4-BE49-F238E27FC236}">
                  <a16:creationId xmlns:a16="http://schemas.microsoft.com/office/drawing/2014/main" id="{08CFE941-754F-22E4-6A5C-1175458460A9}"/>
                </a:ext>
              </a:extLst>
            </p:cNvPr>
            <p:cNvSpPr/>
            <p:nvPr/>
          </p:nvSpPr>
          <p:spPr>
            <a:xfrm>
              <a:off x="15102902"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53">
              <a:extLst>
                <a:ext uri="{FF2B5EF4-FFF2-40B4-BE49-F238E27FC236}">
                  <a16:creationId xmlns:a16="http://schemas.microsoft.com/office/drawing/2014/main" id="{E078FA88-9136-95D6-C2E6-699C9DFCDD1F}"/>
                </a:ext>
              </a:extLst>
            </p:cNvPr>
            <p:cNvSpPr/>
            <p:nvPr/>
          </p:nvSpPr>
          <p:spPr>
            <a:xfrm>
              <a:off x="15376447" y="1864467"/>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53">
              <a:extLst>
                <a:ext uri="{FF2B5EF4-FFF2-40B4-BE49-F238E27FC236}">
                  <a16:creationId xmlns:a16="http://schemas.microsoft.com/office/drawing/2014/main" id="{2EFDE8E4-05B4-E9A6-B534-9E69BAA28089}"/>
                </a:ext>
              </a:extLst>
            </p:cNvPr>
            <p:cNvSpPr/>
            <p:nvPr/>
          </p:nvSpPr>
          <p:spPr>
            <a:xfrm>
              <a:off x="15861090"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53">
              <a:extLst>
                <a:ext uri="{FF2B5EF4-FFF2-40B4-BE49-F238E27FC236}">
                  <a16:creationId xmlns:a16="http://schemas.microsoft.com/office/drawing/2014/main" id="{597C6A88-7E22-654C-B244-C51A5D503F36}"/>
                </a:ext>
              </a:extLst>
            </p:cNvPr>
            <p:cNvSpPr/>
            <p:nvPr/>
          </p:nvSpPr>
          <p:spPr>
            <a:xfrm>
              <a:off x="15266061"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53">
              <a:extLst>
                <a:ext uri="{FF2B5EF4-FFF2-40B4-BE49-F238E27FC236}">
                  <a16:creationId xmlns:a16="http://schemas.microsoft.com/office/drawing/2014/main" id="{4C84F3CC-6C26-A490-E841-D2E47DCBD268}"/>
                </a:ext>
              </a:extLst>
            </p:cNvPr>
            <p:cNvSpPr/>
            <p:nvPr/>
          </p:nvSpPr>
          <p:spPr>
            <a:xfrm>
              <a:off x="15750704" y="1562116"/>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53">
              <a:extLst>
                <a:ext uri="{FF2B5EF4-FFF2-40B4-BE49-F238E27FC236}">
                  <a16:creationId xmlns:a16="http://schemas.microsoft.com/office/drawing/2014/main" id="{B329F0BD-03FE-E12D-05AE-AB975F4F8647}"/>
                </a:ext>
              </a:extLst>
            </p:cNvPr>
            <p:cNvSpPr/>
            <p:nvPr/>
          </p:nvSpPr>
          <p:spPr>
            <a:xfrm>
              <a:off x="16077024"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53">
              <a:extLst>
                <a:ext uri="{FF2B5EF4-FFF2-40B4-BE49-F238E27FC236}">
                  <a16:creationId xmlns:a16="http://schemas.microsoft.com/office/drawing/2014/main" id="{CDC115E6-59A8-302C-AE3F-38FC2C6C4DA5}"/>
                </a:ext>
              </a:extLst>
            </p:cNvPr>
            <p:cNvSpPr/>
            <p:nvPr/>
          </p:nvSpPr>
          <p:spPr>
            <a:xfrm>
              <a:off x="16345733" y="109177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53">
              <a:extLst>
                <a:ext uri="{FF2B5EF4-FFF2-40B4-BE49-F238E27FC236}">
                  <a16:creationId xmlns:a16="http://schemas.microsoft.com/office/drawing/2014/main" id="{235C86CD-BDFB-1D3E-3312-7E87DA3C11B3}"/>
                </a:ext>
              </a:extLst>
            </p:cNvPr>
            <p:cNvSpPr/>
            <p:nvPr/>
          </p:nvSpPr>
          <p:spPr>
            <a:xfrm>
              <a:off x="15697930" y="1605219"/>
              <a:ext cx="52984" cy="43313"/>
            </a:xfrm>
            <a:custGeom>
              <a:avLst/>
              <a:gdLst/>
              <a:ahLst/>
              <a:cxnLst/>
              <a:rect l="l" t="t" r="r" b="b"/>
              <a:pathLst>
                <a:path w="252" h="206"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53">
              <a:extLst>
                <a:ext uri="{FF2B5EF4-FFF2-40B4-BE49-F238E27FC236}">
                  <a16:creationId xmlns:a16="http://schemas.microsoft.com/office/drawing/2014/main" id="{099E7149-79FF-3853-AA91-57D944C92021}"/>
                </a:ext>
              </a:extLst>
            </p:cNvPr>
            <p:cNvSpPr/>
            <p:nvPr/>
          </p:nvSpPr>
          <p:spPr>
            <a:xfrm>
              <a:off x="16024249"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53">
              <a:extLst>
                <a:ext uri="{FF2B5EF4-FFF2-40B4-BE49-F238E27FC236}">
                  <a16:creationId xmlns:a16="http://schemas.microsoft.com/office/drawing/2014/main" id="{50982378-5C58-8EE4-308B-7FACFC4DF87C}"/>
                </a:ext>
              </a:extLst>
            </p:cNvPr>
            <p:cNvSpPr/>
            <p:nvPr/>
          </p:nvSpPr>
          <p:spPr>
            <a:xfrm>
              <a:off x="15966639"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53">
              <a:extLst>
                <a:ext uri="{FF2B5EF4-FFF2-40B4-BE49-F238E27FC236}">
                  <a16:creationId xmlns:a16="http://schemas.microsoft.com/office/drawing/2014/main" id="{FDD2DFA6-9107-55C9-40EC-7AAFF2DE69CE}"/>
                </a:ext>
              </a:extLst>
            </p:cNvPr>
            <p:cNvSpPr/>
            <p:nvPr/>
          </p:nvSpPr>
          <p:spPr>
            <a:xfrm>
              <a:off x="16883360" y="664527"/>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53">
              <a:extLst>
                <a:ext uri="{FF2B5EF4-FFF2-40B4-BE49-F238E27FC236}">
                  <a16:creationId xmlns:a16="http://schemas.microsoft.com/office/drawing/2014/main" id="{776763FC-FBB8-0A52-911B-813ECE65BD81}"/>
                </a:ext>
              </a:extLst>
            </p:cNvPr>
            <p:cNvSpPr/>
            <p:nvPr/>
          </p:nvSpPr>
          <p:spPr>
            <a:xfrm>
              <a:off x="16940971" y="645394"/>
              <a:ext cx="29015" cy="19344"/>
            </a:xfrm>
            <a:custGeom>
              <a:avLst/>
              <a:gdLst/>
              <a:ahLst/>
              <a:cxnLst/>
              <a:rect l="l" t="t" r="r" b="b"/>
              <a:pathLst>
                <a:path w="138" h="92" extrusionOk="0">
                  <a:moveTo>
                    <a:pt x="114" y="0"/>
                  </a:moveTo>
                  <a:lnTo>
                    <a:pt x="0" y="92"/>
                  </a:lnTo>
                  <a:lnTo>
                    <a:pt x="0"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53">
              <a:extLst>
                <a:ext uri="{FF2B5EF4-FFF2-40B4-BE49-F238E27FC236}">
                  <a16:creationId xmlns:a16="http://schemas.microsoft.com/office/drawing/2014/main" id="{201A7739-6D79-2DBF-C5AF-7639B9447114}"/>
                </a:ext>
              </a:extLst>
            </p:cNvPr>
            <p:cNvSpPr/>
            <p:nvPr/>
          </p:nvSpPr>
          <p:spPr>
            <a:xfrm>
              <a:off x="16292958" y="1134873"/>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53">
              <a:extLst>
                <a:ext uri="{FF2B5EF4-FFF2-40B4-BE49-F238E27FC236}">
                  <a16:creationId xmlns:a16="http://schemas.microsoft.com/office/drawing/2014/main" id="{EA2EDB8F-07C4-ECF9-5F13-441CEF63D351}"/>
                </a:ext>
              </a:extLst>
            </p:cNvPr>
            <p:cNvSpPr/>
            <p:nvPr/>
          </p:nvSpPr>
          <p:spPr>
            <a:xfrm>
              <a:off x="15213287"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53">
              <a:extLst>
                <a:ext uri="{FF2B5EF4-FFF2-40B4-BE49-F238E27FC236}">
                  <a16:creationId xmlns:a16="http://schemas.microsoft.com/office/drawing/2014/main" id="{8E10E3C5-F730-7665-D522-705AB3BC11DC}"/>
                </a:ext>
              </a:extLst>
            </p:cNvPr>
            <p:cNvSpPr/>
            <p:nvPr/>
          </p:nvSpPr>
          <p:spPr>
            <a:xfrm>
              <a:off x="14848491"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53">
              <a:extLst>
                <a:ext uri="{FF2B5EF4-FFF2-40B4-BE49-F238E27FC236}">
                  <a16:creationId xmlns:a16="http://schemas.microsoft.com/office/drawing/2014/main" id="{52B315AB-06F9-CFA5-D12C-47DC136DDC7C}"/>
                </a:ext>
              </a:extLst>
            </p:cNvPr>
            <p:cNvSpPr/>
            <p:nvPr/>
          </p:nvSpPr>
          <p:spPr>
            <a:xfrm>
              <a:off x="16235347" y="1178186"/>
              <a:ext cx="57820" cy="43313"/>
            </a:xfrm>
            <a:custGeom>
              <a:avLst/>
              <a:gdLst/>
              <a:ahLst/>
              <a:cxnLst/>
              <a:rect l="l" t="t" r="r" b="b"/>
              <a:pathLst>
                <a:path w="275" h="206" extrusionOk="0">
                  <a:moveTo>
                    <a:pt x="252" y="0"/>
                  </a:moveTo>
                  <a:lnTo>
                    <a:pt x="1" y="205"/>
                  </a:lnTo>
                  <a:lnTo>
                    <a:pt x="24" y="205"/>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53">
              <a:extLst>
                <a:ext uri="{FF2B5EF4-FFF2-40B4-BE49-F238E27FC236}">
                  <a16:creationId xmlns:a16="http://schemas.microsoft.com/office/drawing/2014/main" id="{1D66ADA0-46EE-FDEB-70CE-B8CF9A7E54AC}"/>
                </a:ext>
              </a:extLst>
            </p:cNvPr>
            <p:cNvSpPr/>
            <p:nvPr/>
          </p:nvSpPr>
          <p:spPr>
            <a:xfrm>
              <a:off x="15534770" y="173473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53">
              <a:extLst>
                <a:ext uri="{FF2B5EF4-FFF2-40B4-BE49-F238E27FC236}">
                  <a16:creationId xmlns:a16="http://schemas.microsoft.com/office/drawing/2014/main" id="{6B035930-A9AE-B836-D84F-A33054BFE65A}"/>
                </a:ext>
              </a:extLst>
            </p:cNvPr>
            <p:cNvSpPr/>
            <p:nvPr/>
          </p:nvSpPr>
          <p:spPr>
            <a:xfrm>
              <a:off x="14997142" y="2248397"/>
              <a:ext cx="53195" cy="43313"/>
            </a:xfrm>
            <a:custGeom>
              <a:avLst/>
              <a:gdLst/>
              <a:ahLst/>
              <a:cxnLst/>
              <a:rect l="l" t="t" r="r" b="b"/>
              <a:pathLst>
                <a:path w="253"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53">
              <a:extLst>
                <a:ext uri="{FF2B5EF4-FFF2-40B4-BE49-F238E27FC236}">
                  <a16:creationId xmlns:a16="http://schemas.microsoft.com/office/drawing/2014/main" id="{12E10CE5-CBCB-77CA-9335-CE34488B8DD5}"/>
                </a:ext>
              </a:extLst>
            </p:cNvPr>
            <p:cNvSpPr/>
            <p:nvPr/>
          </p:nvSpPr>
          <p:spPr>
            <a:xfrm>
              <a:off x="16883360" y="750943"/>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53">
              <a:extLst>
                <a:ext uri="{FF2B5EF4-FFF2-40B4-BE49-F238E27FC236}">
                  <a16:creationId xmlns:a16="http://schemas.microsoft.com/office/drawing/2014/main" id="{3F9D981D-FAF8-9D5E-51F7-1ED9769D1794}"/>
                </a:ext>
              </a:extLst>
            </p:cNvPr>
            <p:cNvSpPr/>
            <p:nvPr/>
          </p:nvSpPr>
          <p:spPr>
            <a:xfrm>
              <a:off x="15534770" y="1821154"/>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53">
              <a:extLst>
                <a:ext uri="{FF2B5EF4-FFF2-40B4-BE49-F238E27FC236}">
                  <a16:creationId xmlns:a16="http://schemas.microsoft.com/office/drawing/2014/main" id="{0226F487-1C1D-1BF3-6FEB-DFBC3AB217AA}"/>
                </a:ext>
              </a:extLst>
            </p:cNvPr>
            <p:cNvSpPr/>
            <p:nvPr/>
          </p:nvSpPr>
          <p:spPr>
            <a:xfrm>
              <a:off x="16725037" y="880462"/>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53">
              <a:extLst>
                <a:ext uri="{FF2B5EF4-FFF2-40B4-BE49-F238E27FC236}">
                  <a16:creationId xmlns:a16="http://schemas.microsoft.com/office/drawing/2014/main" id="{555518EB-E5D7-69D9-0FEF-F722045005EA}"/>
                </a:ext>
              </a:extLst>
            </p:cNvPr>
            <p:cNvSpPr/>
            <p:nvPr/>
          </p:nvSpPr>
          <p:spPr>
            <a:xfrm>
              <a:off x="15592381" y="1778051"/>
              <a:ext cx="52984" cy="43313"/>
            </a:xfrm>
            <a:custGeom>
              <a:avLst/>
              <a:gdLst/>
              <a:ahLst/>
              <a:cxnLst/>
              <a:rect l="l" t="t" r="r" b="b"/>
              <a:pathLst>
                <a:path w="252" h="206" extrusionOk="0">
                  <a:moveTo>
                    <a:pt x="229"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53">
              <a:extLst>
                <a:ext uri="{FF2B5EF4-FFF2-40B4-BE49-F238E27FC236}">
                  <a16:creationId xmlns:a16="http://schemas.microsoft.com/office/drawing/2014/main" id="{42FEF111-FF31-BDD4-8C75-072BA20A90C3}"/>
                </a:ext>
              </a:extLst>
            </p:cNvPr>
            <p:cNvSpPr/>
            <p:nvPr/>
          </p:nvSpPr>
          <p:spPr>
            <a:xfrm>
              <a:off x="14954040" y="2291499"/>
              <a:ext cx="43313" cy="29016"/>
            </a:xfrm>
            <a:custGeom>
              <a:avLst/>
              <a:gdLst/>
              <a:ahLst/>
              <a:cxnLst/>
              <a:rect l="l" t="t" r="r" b="b"/>
              <a:pathLst>
                <a:path w="206"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53">
              <a:extLst>
                <a:ext uri="{FF2B5EF4-FFF2-40B4-BE49-F238E27FC236}">
                  <a16:creationId xmlns:a16="http://schemas.microsoft.com/office/drawing/2014/main" id="{C5920D02-4EF0-45C0-D2A2-B3C6A7CA6001}"/>
                </a:ext>
              </a:extLst>
            </p:cNvPr>
            <p:cNvSpPr/>
            <p:nvPr/>
          </p:nvSpPr>
          <p:spPr>
            <a:xfrm>
              <a:off x="15213287" y="207556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53">
              <a:extLst>
                <a:ext uri="{FF2B5EF4-FFF2-40B4-BE49-F238E27FC236}">
                  <a16:creationId xmlns:a16="http://schemas.microsoft.com/office/drawing/2014/main" id="{D024DBC1-EB75-4299-948F-3EA186FBAF3F}"/>
                </a:ext>
              </a:extLst>
            </p:cNvPr>
            <p:cNvSpPr/>
            <p:nvPr/>
          </p:nvSpPr>
          <p:spPr>
            <a:xfrm>
              <a:off x="15160512" y="2118668"/>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53">
              <a:extLst>
                <a:ext uri="{FF2B5EF4-FFF2-40B4-BE49-F238E27FC236}">
                  <a16:creationId xmlns:a16="http://schemas.microsoft.com/office/drawing/2014/main" id="{0DF3B810-C7A8-D4A4-3CB5-92000D73F825}"/>
                </a:ext>
              </a:extLst>
            </p:cNvPr>
            <p:cNvSpPr/>
            <p:nvPr/>
          </p:nvSpPr>
          <p:spPr>
            <a:xfrm>
              <a:off x="16235347" y="1264392"/>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53">
              <a:extLst>
                <a:ext uri="{FF2B5EF4-FFF2-40B4-BE49-F238E27FC236}">
                  <a16:creationId xmlns:a16="http://schemas.microsoft.com/office/drawing/2014/main" id="{DEB679C1-DE6E-6FAA-5F8B-3A323EBD66F3}"/>
                </a:ext>
              </a:extLst>
            </p:cNvPr>
            <p:cNvSpPr/>
            <p:nvPr/>
          </p:nvSpPr>
          <p:spPr>
            <a:xfrm>
              <a:off x="16292958" y="1221289"/>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53">
              <a:extLst>
                <a:ext uri="{FF2B5EF4-FFF2-40B4-BE49-F238E27FC236}">
                  <a16:creationId xmlns:a16="http://schemas.microsoft.com/office/drawing/2014/main" id="{A8BA0B8C-35A3-2788-9B51-EFB4AE0AAD46}"/>
                </a:ext>
              </a:extLst>
            </p:cNvPr>
            <p:cNvSpPr/>
            <p:nvPr/>
          </p:nvSpPr>
          <p:spPr>
            <a:xfrm>
              <a:off x="16398507" y="1134873"/>
              <a:ext cx="53195" cy="43523"/>
            </a:xfrm>
            <a:custGeom>
              <a:avLst/>
              <a:gdLst/>
              <a:ahLst/>
              <a:cxnLst/>
              <a:rect l="l" t="t" r="r" b="b"/>
              <a:pathLst>
                <a:path w="253"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53">
              <a:extLst>
                <a:ext uri="{FF2B5EF4-FFF2-40B4-BE49-F238E27FC236}">
                  <a16:creationId xmlns:a16="http://schemas.microsoft.com/office/drawing/2014/main" id="{39BC5D72-3833-17C4-F30D-E4E3680BFED0}"/>
                </a:ext>
              </a:extLst>
            </p:cNvPr>
            <p:cNvSpPr/>
            <p:nvPr/>
          </p:nvSpPr>
          <p:spPr>
            <a:xfrm>
              <a:off x="16777811"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53">
              <a:extLst>
                <a:ext uri="{FF2B5EF4-FFF2-40B4-BE49-F238E27FC236}">
                  <a16:creationId xmlns:a16="http://schemas.microsoft.com/office/drawing/2014/main" id="{7073DF3E-3064-675C-2552-8D8DBCD4D17A}"/>
                </a:ext>
              </a:extLst>
            </p:cNvPr>
            <p:cNvSpPr/>
            <p:nvPr/>
          </p:nvSpPr>
          <p:spPr>
            <a:xfrm>
              <a:off x="15481996" y="1864467"/>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53">
              <a:extLst>
                <a:ext uri="{FF2B5EF4-FFF2-40B4-BE49-F238E27FC236}">
                  <a16:creationId xmlns:a16="http://schemas.microsoft.com/office/drawing/2014/main" id="{076DAD4E-DEAE-F55A-7F44-9AEFFFA1CA42}"/>
                </a:ext>
              </a:extLst>
            </p:cNvPr>
            <p:cNvSpPr/>
            <p:nvPr/>
          </p:nvSpPr>
          <p:spPr>
            <a:xfrm>
              <a:off x="15913864" y="1523639"/>
              <a:ext cx="52984" cy="38687"/>
            </a:xfrm>
            <a:custGeom>
              <a:avLst/>
              <a:gdLst/>
              <a:ahLst/>
              <a:cxnLst/>
              <a:rect l="l" t="t" r="r" b="b"/>
              <a:pathLst>
                <a:path w="252" h="184"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53">
              <a:extLst>
                <a:ext uri="{FF2B5EF4-FFF2-40B4-BE49-F238E27FC236}">
                  <a16:creationId xmlns:a16="http://schemas.microsoft.com/office/drawing/2014/main" id="{472887F5-D233-6E13-D354-82976ED453B7}"/>
                </a:ext>
              </a:extLst>
            </p:cNvPr>
            <p:cNvSpPr/>
            <p:nvPr/>
          </p:nvSpPr>
          <p:spPr>
            <a:xfrm>
              <a:off x="16508892" y="1048457"/>
              <a:ext cx="53195" cy="43523"/>
            </a:xfrm>
            <a:custGeom>
              <a:avLst/>
              <a:gdLst/>
              <a:ahLst/>
              <a:cxnLst/>
              <a:rect l="l" t="t" r="r" b="b"/>
              <a:pathLst>
                <a:path w="253"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53">
              <a:extLst>
                <a:ext uri="{FF2B5EF4-FFF2-40B4-BE49-F238E27FC236}">
                  <a16:creationId xmlns:a16="http://schemas.microsoft.com/office/drawing/2014/main" id="{B76CC0D4-D673-BC57-5B2B-7C47ED59E82A}"/>
                </a:ext>
              </a:extLst>
            </p:cNvPr>
            <p:cNvSpPr/>
            <p:nvPr/>
          </p:nvSpPr>
          <p:spPr>
            <a:xfrm>
              <a:off x="15429221"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53">
              <a:extLst>
                <a:ext uri="{FF2B5EF4-FFF2-40B4-BE49-F238E27FC236}">
                  <a16:creationId xmlns:a16="http://schemas.microsoft.com/office/drawing/2014/main" id="{B2D41429-904C-1364-382E-9E51B7025383}"/>
                </a:ext>
              </a:extLst>
            </p:cNvPr>
            <p:cNvSpPr/>
            <p:nvPr/>
          </p:nvSpPr>
          <p:spPr>
            <a:xfrm>
              <a:off x="16345733" y="1178186"/>
              <a:ext cx="52984" cy="43313"/>
            </a:xfrm>
            <a:custGeom>
              <a:avLst/>
              <a:gdLst/>
              <a:ahLst/>
              <a:cxnLst/>
              <a:rect l="l" t="t" r="r" b="b"/>
              <a:pathLst>
                <a:path w="252" h="206" extrusionOk="0">
                  <a:moveTo>
                    <a:pt x="252" y="0"/>
                  </a:moveTo>
                  <a:lnTo>
                    <a:pt x="1" y="205"/>
                  </a:lnTo>
                  <a:lnTo>
                    <a:pt x="1"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53">
              <a:extLst>
                <a:ext uri="{FF2B5EF4-FFF2-40B4-BE49-F238E27FC236}">
                  <a16:creationId xmlns:a16="http://schemas.microsoft.com/office/drawing/2014/main" id="{7ECA94F8-131E-F29A-3A65-444A0AC67887}"/>
                </a:ext>
              </a:extLst>
            </p:cNvPr>
            <p:cNvSpPr/>
            <p:nvPr/>
          </p:nvSpPr>
          <p:spPr>
            <a:xfrm>
              <a:off x="16451492" y="1091770"/>
              <a:ext cx="57610" cy="43313"/>
            </a:xfrm>
            <a:custGeom>
              <a:avLst/>
              <a:gdLst/>
              <a:ahLst/>
              <a:cxnLst/>
              <a:rect l="l" t="t" r="r" b="b"/>
              <a:pathLst>
                <a:path w="274"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53">
              <a:extLst>
                <a:ext uri="{FF2B5EF4-FFF2-40B4-BE49-F238E27FC236}">
                  <a16:creationId xmlns:a16="http://schemas.microsoft.com/office/drawing/2014/main" id="{AC2015A8-5CEF-B3BC-CCA0-BCECD6F767E7}"/>
                </a:ext>
              </a:extLst>
            </p:cNvPr>
            <p:cNvSpPr/>
            <p:nvPr/>
          </p:nvSpPr>
          <p:spPr>
            <a:xfrm>
              <a:off x="16614652"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53">
              <a:extLst>
                <a:ext uri="{FF2B5EF4-FFF2-40B4-BE49-F238E27FC236}">
                  <a16:creationId xmlns:a16="http://schemas.microsoft.com/office/drawing/2014/main" id="{9E1E168D-5429-3CE1-F7DB-033BBAF71B38}"/>
                </a:ext>
              </a:extLst>
            </p:cNvPr>
            <p:cNvSpPr/>
            <p:nvPr/>
          </p:nvSpPr>
          <p:spPr>
            <a:xfrm>
              <a:off x="16830586"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53">
              <a:extLst>
                <a:ext uri="{FF2B5EF4-FFF2-40B4-BE49-F238E27FC236}">
                  <a16:creationId xmlns:a16="http://schemas.microsoft.com/office/drawing/2014/main" id="{55C39E66-2EFA-1CD7-A129-4445D915C3A6}"/>
                </a:ext>
              </a:extLst>
            </p:cNvPr>
            <p:cNvSpPr/>
            <p:nvPr/>
          </p:nvSpPr>
          <p:spPr>
            <a:xfrm>
              <a:off x="15808315" y="1605219"/>
              <a:ext cx="52984" cy="43313"/>
            </a:xfrm>
            <a:custGeom>
              <a:avLst/>
              <a:gdLst/>
              <a:ahLst/>
              <a:cxnLst/>
              <a:rect l="l" t="t" r="r" b="b"/>
              <a:pathLst>
                <a:path w="252" h="206" extrusionOk="0">
                  <a:moveTo>
                    <a:pt x="229" y="1"/>
                  </a:move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53">
              <a:extLst>
                <a:ext uri="{FF2B5EF4-FFF2-40B4-BE49-F238E27FC236}">
                  <a16:creationId xmlns:a16="http://schemas.microsoft.com/office/drawing/2014/main" id="{194547BD-2DAB-37E1-2974-FC580F92CCB1}"/>
                </a:ext>
              </a:extLst>
            </p:cNvPr>
            <p:cNvSpPr/>
            <p:nvPr/>
          </p:nvSpPr>
          <p:spPr>
            <a:xfrm>
              <a:off x="16129798"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53">
              <a:extLst>
                <a:ext uri="{FF2B5EF4-FFF2-40B4-BE49-F238E27FC236}">
                  <a16:creationId xmlns:a16="http://schemas.microsoft.com/office/drawing/2014/main" id="{F2D78B3E-1532-E894-885C-E99F4B63B497}"/>
                </a:ext>
              </a:extLst>
            </p:cNvPr>
            <p:cNvSpPr/>
            <p:nvPr/>
          </p:nvSpPr>
          <p:spPr>
            <a:xfrm>
              <a:off x="15750704" y="1648322"/>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53">
              <a:extLst>
                <a:ext uri="{FF2B5EF4-FFF2-40B4-BE49-F238E27FC236}">
                  <a16:creationId xmlns:a16="http://schemas.microsoft.com/office/drawing/2014/main" id="{8B90859D-B4C6-C85C-0BC1-FF0A09DF87AA}"/>
                </a:ext>
              </a:extLst>
            </p:cNvPr>
            <p:cNvSpPr/>
            <p:nvPr/>
          </p:nvSpPr>
          <p:spPr>
            <a:xfrm>
              <a:off x="16940971" y="707840"/>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53">
              <a:extLst>
                <a:ext uri="{FF2B5EF4-FFF2-40B4-BE49-F238E27FC236}">
                  <a16:creationId xmlns:a16="http://schemas.microsoft.com/office/drawing/2014/main" id="{6C58248E-C17B-86D7-5433-917176DA1A24}"/>
                </a:ext>
              </a:extLst>
            </p:cNvPr>
            <p:cNvSpPr/>
            <p:nvPr/>
          </p:nvSpPr>
          <p:spPr>
            <a:xfrm>
              <a:off x="15966639"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53">
              <a:extLst>
                <a:ext uri="{FF2B5EF4-FFF2-40B4-BE49-F238E27FC236}">
                  <a16:creationId xmlns:a16="http://schemas.microsoft.com/office/drawing/2014/main" id="{F1CEFD36-C693-CD2A-FCDD-788847F7B255}"/>
                </a:ext>
              </a:extLst>
            </p:cNvPr>
            <p:cNvSpPr/>
            <p:nvPr/>
          </p:nvSpPr>
          <p:spPr>
            <a:xfrm>
              <a:off x="17046520" y="645394"/>
              <a:ext cx="29015" cy="19344"/>
            </a:xfrm>
            <a:custGeom>
              <a:avLst/>
              <a:gdLst/>
              <a:ahLst/>
              <a:cxnLst/>
              <a:rect l="l" t="t" r="r" b="b"/>
              <a:pathLst>
                <a:path w="138" h="92" extrusionOk="0">
                  <a:moveTo>
                    <a:pt x="115" y="0"/>
                  </a:moveTo>
                  <a:lnTo>
                    <a:pt x="0" y="92"/>
                  </a:lnTo>
                  <a:lnTo>
                    <a:pt x="23"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53">
              <a:extLst>
                <a:ext uri="{FF2B5EF4-FFF2-40B4-BE49-F238E27FC236}">
                  <a16:creationId xmlns:a16="http://schemas.microsoft.com/office/drawing/2014/main" id="{DF5DE1B3-0A47-ED07-6B02-0CDFFC9CB31E}"/>
                </a:ext>
              </a:extLst>
            </p:cNvPr>
            <p:cNvSpPr/>
            <p:nvPr/>
          </p:nvSpPr>
          <p:spPr>
            <a:xfrm>
              <a:off x="15266061"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53">
              <a:extLst>
                <a:ext uri="{FF2B5EF4-FFF2-40B4-BE49-F238E27FC236}">
                  <a16:creationId xmlns:a16="http://schemas.microsoft.com/office/drawing/2014/main" id="{15A0B7AE-B1CD-B2BE-B251-9654A5FF208E}"/>
                </a:ext>
              </a:extLst>
            </p:cNvPr>
            <p:cNvSpPr/>
            <p:nvPr/>
          </p:nvSpPr>
          <p:spPr>
            <a:xfrm>
              <a:off x="15102902"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53">
              <a:extLst>
                <a:ext uri="{FF2B5EF4-FFF2-40B4-BE49-F238E27FC236}">
                  <a16:creationId xmlns:a16="http://schemas.microsoft.com/office/drawing/2014/main" id="{7407318D-42D9-D80D-FC28-B0C17036A6B0}"/>
                </a:ext>
              </a:extLst>
            </p:cNvPr>
            <p:cNvSpPr/>
            <p:nvPr/>
          </p:nvSpPr>
          <p:spPr>
            <a:xfrm>
              <a:off x="16667426" y="92377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53">
              <a:extLst>
                <a:ext uri="{FF2B5EF4-FFF2-40B4-BE49-F238E27FC236}">
                  <a16:creationId xmlns:a16="http://schemas.microsoft.com/office/drawing/2014/main" id="{C10F2E73-E455-5A36-D02B-C585AB9B84C3}"/>
                </a:ext>
              </a:extLst>
            </p:cNvPr>
            <p:cNvSpPr/>
            <p:nvPr/>
          </p:nvSpPr>
          <p:spPr>
            <a:xfrm>
              <a:off x="16993745" y="664527"/>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53">
              <a:extLst>
                <a:ext uri="{FF2B5EF4-FFF2-40B4-BE49-F238E27FC236}">
                  <a16:creationId xmlns:a16="http://schemas.microsoft.com/office/drawing/2014/main" id="{02F33652-0EF5-2C50-5BC7-34BBC6AEEC79}"/>
                </a:ext>
              </a:extLst>
            </p:cNvPr>
            <p:cNvSpPr/>
            <p:nvPr/>
          </p:nvSpPr>
          <p:spPr>
            <a:xfrm>
              <a:off x="15645155" y="173473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53">
              <a:extLst>
                <a:ext uri="{FF2B5EF4-FFF2-40B4-BE49-F238E27FC236}">
                  <a16:creationId xmlns:a16="http://schemas.microsoft.com/office/drawing/2014/main" id="{02270710-C3D9-8A98-EFDE-143D43524E18}"/>
                </a:ext>
              </a:extLst>
            </p:cNvPr>
            <p:cNvSpPr/>
            <p:nvPr/>
          </p:nvSpPr>
          <p:spPr>
            <a:xfrm>
              <a:off x="15376447" y="1950672"/>
              <a:ext cx="52984" cy="43523"/>
            </a:xfrm>
            <a:custGeom>
              <a:avLst/>
              <a:gdLst/>
              <a:ahLst/>
              <a:cxnLst/>
              <a:rect l="l" t="t" r="r" b="b"/>
              <a:pathLst>
                <a:path w="252" h="207" extrusionOk="0">
                  <a:moveTo>
                    <a:pt x="228"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53">
              <a:extLst>
                <a:ext uri="{FF2B5EF4-FFF2-40B4-BE49-F238E27FC236}">
                  <a16:creationId xmlns:a16="http://schemas.microsoft.com/office/drawing/2014/main" id="{935812E6-FB68-02F1-6D1B-A5271C71F113}"/>
                </a:ext>
              </a:extLst>
            </p:cNvPr>
            <p:cNvSpPr/>
            <p:nvPr/>
          </p:nvSpPr>
          <p:spPr>
            <a:xfrm>
              <a:off x="15861090"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53">
              <a:extLst>
                <a:ext uri="{FF2B5EF4-FFF2-40B4-BE49-F238E27FC236}">
                  <a16:creationId xmlns:a16="http://schemas.microsoft.com/office/drawing/2014/main" id="{DF818972-12E0-CC27-AE9A-9872F136D384}"/>
                </a:ext>
              </a:extLst>
            </p:cNvPr>
            <p:cNvSpPr/>
            <p:nvPr/>
          </p:nvSpPr>
          <p:spPr>
            <a:xfrm>
              <a:off x="16182573" y="130770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53">
              <a:extLst>
                <a:ext uri="{FF2B5EF4-FFF2-40B4-BE49-F238E27FC236}">
                  <a16:creationId xmlns:a16="http://schemas.microsoft.com/office/drawing/2014/main" id="{BB966579-9F21-120B-9208-A246B0493E68}"/>
                </a:ext>
              </a:extLst>
            </p:cNvPr>
            <p:cNvSpPr/>
            <p:nvPr/>
          </p:nvSpPr>
          <p:spPr>
            <a:xfrm>
              <a:off x="15697930" y="1691635"/>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53">
              <a:extLst>
                <a:ext uri="{FF2B5EF4-FFF2-40B4-BE49-F238E27FC236}">
                  <a16:creationId xmlns:a16="http://schemas.microsoft.com/office/drawing/2014/main" id="{1614A089-D73F-65FD-D852-F26AD447F8C9}"/>
                </a:ext>
              </a:extLst>
            </p:cNvPr>
            <p:cNvSpPr/>
            <p:nvPr/>
          </p:nvSpPr>
          <p:spPr>
            <a:xfrm>
              <a:off x="15050127"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53">
              <a:extLst>
                <a:ext uri="{FF2B5EF4-FFF2-40B4-BE49-F238E27FC236}">
                  <a16:creationId xmlns:a16="http://schemas.microsoft.com/office/drawing/2014/main" id="{AD9E6F8D-D218-BB76-B3DF-D4345A9B0146}"/>
                </a:ext>
              </a:extLst>
            </p:cNvPr>
            <p:cNvSpPr/>
            <p:nvPr/>
          </p:nvSpPr>
          <p:spPr>
            <a:xfrm>
              <a:off x="15318836"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53">
              <a:extLst>
                <a:ext uri="{FF2B5EF4-FFF2-40B4-BE49-F238E27FC236}">
                  <a16:creationId xmlns:a16="http://schemas.microsoft.com/office/drawing/2014/main" id="{3DC4BA17-F83D-3EF4-AD49-B51FB7B52EDA}"/>
                </a:ext>
              </a:extLst>
            </p:cNvPr>
            <p:cNvSpPr/>
            <p:nvPr/>
          </p:nvSpPr>
          <p:spPr>
            <a:xfrm>
              <a:off x="16024249"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53">
              <a:extLst>
                <a:ext uri="{FF2B5EF4-FFF2-40B4-BE49-F238E27FC236}">
                  <a16:creationId xmlns:a16="http://schemas.microsoft.com/office/drawing/2014/main" id="{98A9C49F-CC45-1DFA-2781-37EA799DAFB4}"/>
                </a:ext>
              </a:extLst>
            </p:cNvPr>
            <p:cNvSpPr/>
            <p:nvPr/>
          </p:nvSpPr>
          <p:spPr>
            <a:xfrm>
              <a:off x="16077024"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53">
              <a:extLst>
                <a:ext uri="{FF2B5EF4-FFF2-40B4-BE49-F238E27FC236}">
                  <a16:creationId xmlns:a16="http://schemas.microsoft.com/office/drawing/2014/main" id="{9C03DC07-B864-2B20-D361-F6B8FE34EAE7}"/>
                </a:ext>
              </a:extLst>
            </p:cNvPr>
            <p:cNvSpPr/>
            <p:nvPr/>
          </p:nvSpPr>
          <p:spPr>
            <a:xfrm>
              <a:off x="16561877"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53">
              <a:extLst>
                <a:ext uri="{FF2B5EF4-FFF2-40B4-BE49-F238E27FC236}">
                  <a16:creationId xmlns:a16="http://schemas.microsoft.com/office/drawing/2014/main" id="{2A06EF52-2346-8B1F-ECF7-94F998011059}"/>
                </a:ext>
              </a:extLst>
            </p:cNvPr>
            <p:cNvSpPr/>
            <p:nvPr/>
          </p:nvSpPr>
          <p:spPr>
            <a:xfrm>
              <a:off x="16830586"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53">
              <a:extLst>
                <a:ext uri="{FF2B5EF4-FFF2-40B4-BE49-F238E27FC236}">
                  <a16:creationId xmlns:a16="http://schemas.microsoft.com/office/drawing/2014/main" id="{7FCE6CB4-E53D-2FDF-FA4B-26430E450C8F}"/>
                </a:ext>
              </a:extLst>
            </p:cNvPr>
            <p:cNvSpPr/>
            <p:nvPr/>
          </p:nvSpPr>
          <p:spPr>
            <a:xfrm>
              <a:off x="15160512" y="2205084"/>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53">
              <a:extLst>
                <a:ext uri="{FF2B5EF4-FFF2-40B4-BE49-F238E27FC236}">
                  <a16:creationId xmlns:a16="http://schemas.microsoft.com/office/drawing/2014/main" id="{2A5EC570-179C-C505-90EF-D7A929C804AF}"/>
                </a:ext>
              </a:extLst>
            </p:cNvPr>
            <p:cNvSpPr/>
            <p:nvPr/>
          </p:nvSpPr>
          <p:spPr>
            <a:xfrm>
              <a:off x="16077024"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53">
              <a:extLst>
                <a:ext uri="{FF2B5EF4-FFF2-40B4-BE49-F238E27FC236}">
                  <a16:creationId xmlns:a16="http://schemas.microsoft.com/office/drawing/2014/main" id="{2775AEE9-900B-F9B1-4E84-DBEABF5B0FD7}"/>
                </a:ext>
              </a:extLst>
            </p:cNvPr>
            <p:cNvSpPr/>
            <p:nvPr/>
          </p:nvSpPr>
          <p:spPr>
            <a:xfrm>
              <a:off x="15064425"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53">
              <a:extLst>
                <a:ext uri="{FF2B5EF4-FFF2-40B4-BE49-F238E27FC236}">
                  <a16:creationId xmlns:a16="http://schemas.microsoft.com/office/drawing/2014/main" id="{33F16CF6-1B0E-5021-C441-495B507F40E3}"/>
                </a:ext>
              </a:extLst>
            </p:cNvPr>
            <p:cNvSpPr/>
            <p:nvPr/>
          </p:nvSpPr>
          <p:spPr>
            <a:xfrm>
              <a:off x="15318836"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53">
              <a:extLst>
                <a:ext uri="{FF2B5EF4-FFF2-40B4-BE49-F238E27FC236}">
                  <a16:creationId xmlns:a16="http://schemas.microsoft.com/office/drawing/2014/main" id="{8056EE92-18BC-BEB5-7DFF-219BD309CCE0}"/>
                </a:ext>
              </a:extLst>
            </p:cNvPr>
            <p:cNvSpPr/>
            <p:nvPr/>
          </p:nvSpPr>
          <p:spPr>
            <a:xfrm>
              <a:off x="15750704" y="1734738"/>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53">
              <a:extLst>
                <a:ext uri="{FF2B5EF4-FFF2-40B4-BE49-F238E27FC236}">
                  <a16:creationId xmlns:a16="http://schemas.microsoft.com/office/drawing/2014/main" id="{BF43B473-CE8E-DDE2-D7DC-455F22F4521F}"/>
                </a:ext>
              </a:extLst>
            </p:cNvPr>
            <p:cNvSpPr/>
            <p:nvPr/>
          </p:nvSpPr>
          <p:spPr>
            <a:xfrm>
              <a:off x="16398507" y="1221289"/>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53">
              <a:extLst>
                <a:ext uri="{FF2B5EF4-FFF2-40B4-BE49-F238E27FC236}">
                  <a16:creationId xmlns:a16="http://schemas.microsoft.com/office/drawing/2014/main" id="{342BF368-B9BB-7D1D-81C8-7F878CE2D426}"/>
                </a:ext>
              </a:extLst>
            </p:cNvPr>
            <p:cNvSpPr/>
            <p:nvPr/>
          </p:nvSpPr>
          <p:spPr>
            <a:xfrm>
              <a:off x="16561877"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53">
              <a:extLst>
                <a:ext uri="{FF2B5EF4-FFF2-40B4-BE49-F238E27FC236}">
                  <a16:creationId xmlns:a16="http://schemas.microsoft.com/office/drawing/2014/main" id="{977B4D2E-C03C-4753-76EE-DF9CF0E92152}"/>
                </a:ext>
              </a:extLst>
            </p:cNvPr>
            <p:cNvSpPr/>
            <p:nvPr/>
          </p:nvSpPr>
          <p:spPr>
            <a:xfrm>
              <a:off x="15534770" y="1907569"/>
              <a:ext cx="57820" cy="43313"/>
            </a:xfrm>
            <a:custGeom>
              <a:avLst/>
              <a:gdLst/>
              <a:ahLst/>
              <a:cxnLst/>
              <a:rect l="l" t="t" r="r" b="b"/>
              <a:pathLst>
                <a:path w="275" h="206"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53">
              <a:extLst>
                <a:ext uri="{FF2B5EF4-FFF2-40B4-BE49-F238E27FC236}">
                  <a16:creationId xmlns:a16="http://schemas.microsoft.com/office/drawing/2014/main" id="{42F4AF60-0765-F87B-084E-CAEBEB7321C5}"/>
                </a:ext>
              </a:extLst>
            </p:cNvPr>
            <p:cNvSpPr/>
            <p:nvPr/>
          </p:nvSpPr>
          <p:spPr>
            <a:xfrm>
              <a:off x="15481996" y="1950672"/>
              <a:ext cx="52984" cy="43523"/>
            </a:xfrm>
            <a:custGeom>
              <a:avLst/>
              <a:gdLst/>
              <a:ahLst/>
              <a:cxnLst/>
              <a:rect l="l" t="t" r="r" b="b"/>
              <a:pathLst>
                <a:path w="252" h="207" extrusionOk="0">
                  <a:moveTo>
                    <a:pt x="251" y="1"/>
                  </a:moveTo>
                  <a:lnTo>
                    <a:pt x="0" y="184"/>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53">
              <a:extLst>
                <a:ext uri="{FF2B5EF4-FFF2-40B4-BE49-F238E27FC236}">
                  <a16:creationId xmlns:a16="http://schemas.microsoft.com/office/drawing/2014/main" id="{02D35C6D-B75A-80D8-1D91-13CCDEAD1B3D}"/>
                </a:ext>
              </a:extLst>
            </p:cNvPr>
            <p:cNvSpPr/>
            <p:nvPr/>
          </p:nvSpPr>
          <p:spPr>
            <a:xfrm>
              <a:off x="17152069" y="645394"/>
              <a:ext cx="33851" cy="19344"/>
            </a:xfrm>
            <a:custGeom>
              <a:avLst/>
              <a:gdLst/>
              <a:ahLst/>
              <a:cxnLst/>
              <a:rect l="l" t="t" r="r" b="b"/>
              <a:pathLst>
                <a:path w="161" h="92" extrusionOk="0">
                  <a:moveTo>
                    <a:pt x="137" y="0"/>
                  </a:moveTo>
                  <a:lnTo>
                    <a:pt x="1" y="92"/>
                  </a:lnTo>
                  <a:lnTo>
                    <a:pt x="23" y="92"/>
                  </a:lnTo>
                  <a:lnTo>
                    <a:pt x="1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53">
              <a:extLst>
                <a:ext uri="{FF2B5EF4-FFF2-40B4-BE49-F238E27FC236}">
                  <a16:creationId xmlns:a16="http://schemas.microsoft.com/office/drawing/2014/main" id="{DEEFAFF4-FDB4-D73E-B331-A26302F532CC}"/>
                </a:ext>
              </a:extLst>
            </p:cNvPr>
            <p:cNvSpPr/>
            <p:nvPr/>
          </p:nvSpPr>
          <p:spPr>
            <a:xfrm>
              <a:off x="16182573" y="1394121"/>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53">
              <a:extLst>
                <a:ext uri="{FF2B5EF4-FFF2-40B4-BE49-F238E27FC236}">
                  <a16:creationId xmlns:a16="http://schemas.microsoft.com/office/drawing/2014/main" id="{6A249074-2545-7CEE-2DDC-4B366464F9C9}"/>
                </a:ext>
              </a:extLst>
            </p:cNvPr>
            <p:cNvSpPr/>
            <p:nvPr/>
          </p:nvSpPr>
          <p:spPr>
            <a:xfrm>
              <a:off x="16883360" y="837359"/>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53">
              <a:extLst>
                <a:ext uri="{FF2B5EF4-FFF2-40B4-BE49-F238E27FC236}">
                  <a16:creationId xmlns:a16="http://schemas.microsoft.com/office/drawing/2014/main" id="{F0BD10F2-72F6-7F87-B72C-F15926B6613C}"/>
                </a:ext>
              </a:extLst>
            </p:cNvPr>
            <p:cNvSpPr/>
            <p:nvPr/>
          </p:nvSpPr>
          <p:spPr>
            <a:xfrm>
              <a:off x="16725037" y="96687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53">
              <a:extLst>
                <a:ext uri="{FF2B5EF4-FFF2-40B4-BE49-F238E27FC236}">
                  <a16:creationId xmlns:a16="http://schemas.microsoft.com/office/drawing/2014/main" id="{8710BA3A-3CD1-9CE1-9E91-F35719FD5940}"/>
                </a:ext>
              </a:extLst>
            </p:cNvPr>
            <p:cNvSpPr/>
            <p:nvPr/>
          </p:nvSpPr>
          <p:spPr>
            <a:xfrm>
              <a:off x="15102902"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53">
              <a:extLst>
                <a:ext uri="{FF2B5EF4-FFF2-40B4-BE49-F238E27FC236}">
                  <a16:creationId xmlns:a16="http://schemas.microsoft.com/office/drawing/2014/main" id="{6FFA9BB3-CFCF-424F-4505-3EDBA777CB80}"/>
                </a:ext>
              </a:extLst>
            </p:cNvPr>
            <p:cNvSpPr/>
            <p:nvPr/>
          </p:nvSpPr>
          <p:spPr>
            <a:xfrm>
              <a:off x="15429221"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53">
              <a:extLst>
                <a:ext uri="{FF2B5EF4-FFF2-40B4-BE49-F238E27FC236}">
                  <a16:creationId xmlns:a16="http://schemas.microsoft.com/office/drawing/2014/main" id="{1FAE3E22-26C0-79B2-008B-D3712128E1FC}"/>
                </a:ext>
              </a:extLst>
            </p:cNvPr>
            <p:cNvSpPr/>
            <p:nvPr/>
          </p:nvSpPr>
          <p:spPr>
            <a:xfrm>
              <a:off x="15913864" y="1605219"/>
              <a:ext cx="52984" cy="43313"/>
            </a:xfrm>
            <a:custGeom>
              <a:avLst/>
              <a:gdLst/>
              <a:ahLst/>
              <a:cxnLst/>
              <a:rect l="l" t="t" r="r" b="b"/>
              <a:pathLst>
                <a:path w="252" h="206"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53">
              <a:extLst>
                <a:ext uri="{FF2B5EF4-FFF2-40B4-BE49-F238E27FC236}">
                  <a16:creationId xmlns:a16="http://schemas.microsoft.com/office/drawing/2014/main" id="{64AE3320-C864-7250-782C-8939280B8F24}"/>
                </a:ext>
              </a:extLst>
            </p:cNvPr>
            <p:cNvSpPr/>
            <p:nvPr/>
          </p:nvSpPr>
          <p:spPr>
            <a:xfrm>
              <a:off x="15266061"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53">
              <a:extLst>
                <a:ext uri="{FF2B5EF4-FFF2-40B4-BE49-F238E27FC236}">
                  <a16:creationId xmlns:a16="http://schemas.microsoft.com/office/drawing/2014/main" id="{E15EA2B6-5974-5BDA-CB4B-99F37763E227}"/>
                </a:ext>
              </a:extLst>
            </p:cNvPr>
            <p:cNvSpPr/>
            <p:nvPr/>
          </p:nvSpPr>
          <p:spPr>
            <a:xfrm>
              <a:off x="15697930" y="1778051"/>
              <a:ext cx="52984" cy="43313"/>
            </a:xfrm>
            <a:custGeom>
              <a:avLst/>
              <a:gdLst/>
              <a:ahLst/>
              <a:cxnLst/>
              <a:rect l="l" t="t" r="r" b="b"/>
              <a:pathLst>
                <a:path w="252" h="206" extrusionOk="0">
                  <a:moveTo>
                    <a:pt x="252" y="0"/>
                  </a:moveTo>
                  <a:lnTo>
                    <a:pt x="0"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53">
              <a:extLst>
                <a:ext uri="{FF2B5EF4-FFF2-40B4-BE49-F238E27FC236}">
                  <a16:creationId xmlns:a16="http://schemas.microsoft.com/office/drawing/2014/main" id="{C1C67368-36F5-D33F-1A94-BADD6B2238DE}"/>
                </a:ext>
              </a:extLst>
            </p:cNvPr>
            <p:cNvSpPr/>
            <p:nvPr/>
          </p:nvSpPr>
          <p:spPr>
            <a:xfrm>
              <a:off x="16508892" y="1134873"/>
              <a:ext cx="53195" cy="43523"/>
            </a:xfrm>
            <a:custGeom>
              <a:avLst/>
              <a:gdLst/>
              <a:ahLst/>
              <a:cxnLst/>
              <a:rect l="l" t="t" r="r" b="b"/>
              <a:pathLst>
                <a:path w="253"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53">
              <a:extLst>
                <a:ext uri="{FF2B5EF4-FFF2-40B4-BE49-F238E27FC236}">
                  <a16:creationId xmlns:a16="http://schemas.microsoft.com/office/drawing/2014/main" id="{6F7CDC45-0518-AC00-2879-EA826BFD7B08}"/>
                </a:ext>
              </a:extLst>
            </p:cNvPr>
            <p:cNvSpPr/>
            <p:nvPr/>
          </p:nvSpPr>
          <p:spPr>
            <a:xfrm>
              <a:off x="16024249"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53">
              <a:extLst>
                <a:ext uri="{FF2B5EF4-FFF2-40B4-BE49-F238E27FC236}">
                  <a16:creationId xmlns:a16="http://schemas.microsoft.com/office/drawing/2014/main" id="{B9647CC6-3439-B590-65B2-32C52EAB6254}"/>
                </a:ext>
              </a:extLst>
            </p:cNvPr>
            <p:cNvSpPr/>
            <p:nvPr/>
          </p:nvSpPr>
          <p:spPr>
            <a:xfrm>
              <a:off x="16129798"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53">
              <a:extLst>
                <a:ext uri="{FF2B5EF4-FFF2-40B4-BE49-F238E27FC236}">
                  <a16:creationId xmlns:a16="http://schemas.microsoft.com/office/drawing/2014/main" id="{A5CD3985-8F93-DD03-4C6A-F8E4B7795008}"/>
                </a:ext>
              </a:extLst>
            </p:cNvPr>
            <p:cNvSpPr/>
            <p:nvPr/>
          </p:nvSpPr>
          <p:spPr>
            <a:xfrm>
              <a:off x="17099295" y="664527"/>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53">
              <a:extLst>
                <a:ext uri="{FF2B5EF4-FFF2-40B4-BE49-F238E27FC236}">
                  <a16:creationId xmlns:a16="http://schemas.microsoft.com/office/drawing/2014/main" id="{26613E99-D665-CE48-4893-A9AA3DEE61B3}"/>
                </a:ext>
              </a:extLst>
            </p:cNvPr>
            <p:cNvSpPr/>
            <p:nvPr/>
          </p:nvSpPr>
          <p:spPr>
            <a:xfrm>
              <a:off x="16235347" y="135080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53">
              <a:extLst>
                <a:ext uri="{FF2B5EF4-FFF2-40B4-BE49-F238E27FC236}">
                  <a16:creationId xmlns:a16="http://schemas.microsoft.com/office/drawing/2014/main" id="{86ADB207-ACD8-DC79-746B-05F568D4A59A}"/>
                </a:ext>
              </a:extLst>
            </p:cNvPr>
            <p:cNvSpPr/>
            <p:nvPr/>
          </p:nvSpPr>
          <p:spPr>
            <a:xfrm>
              <a:off x="16940971" y="79425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53">
              <a:extLst>
                <a:ext uri="{FF2B5EF4-FFF2-40B4-BE49-F238E27FC236}">
                  <a16:creationId xmlns:a16="http://schemas.microsoft.com/office/drawing/2014/main" id="{99685F90-9F3B-C8F1-D70F-E1618E479456}"/>
                </a:ext>
              </a:extLst>
            </p:cNvPr>
            <p:cNvSpPr/>
            <p:nvPr/>
          </p:nvSpPr>
          <p:spPr>
            <a:xfrm>
              <a:off x="15966639"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53">
              <a:extLst>
                <a:ext uri="{FF2B5EF4-FFF2-40B4-BE49-F238E27FC236}">
                  <a16:creationId xmlns:a16="http://schemas.microsoft.com/office/drawing/2014/main" id="{851EEAA5-2658-0371-D744-6D81C77B80C1}"/>
                </a:ext>
              </a:extLst>
            </p:cNvPr>
            <p:cNvSpPr/>
            <p:nvPr/>
          </p:nvSpPr>
          <p:spPr>
            <a:xfrm>
              <a:off x="16451492" y="1178186"/>
              <a:ext cx="57610" cy="43313"/>
            </a:xfrm>
            <a:custGeom>
              <a:avLst/>
              <a:gdLst/>
              <a:ahLst/>
              <a:cxnLst/>
              <a:rect l="l" t="t" r="r" b="b"/>
              <a:pathLst>
                <a:path w="274"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53">
              <a:extLst>
                <a:ext uri="{FF2B5EF4-FFF2-40B4-BE49-F238E27FC236}">
                  <a16:creationId xmlns:a16="http://schemas.microsoft.com/office/drawing/2014/main" id="{91F4B5B3-36D8-E2E7-C293-29FD49B2BA4D}"/>
                </a:ext>
              </a:extLst>
            </p:cNvPr>
            <p:cNvSpPr/>
            <p:nvPr/>
          </p:nvSpPr>
          <p:spPr>
            <a:xfrm>
              <a:off x="16614652"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53">
              <a:extLst>
                <a:ext uri="{FF2B5EF4-FFF2-40B4-BE49-F238E27FC236}">
                  <a16:creationId xmlns:a16="http://schemas.microsoft.com/office/drawing/2014/main" id="{D4DDB3D7-28FF-FB15-B204-225FC7F9C62F}"/>
                </a:ext>
              </a:extLst>
            </p:cNvPr>
            <p:cNvSpPr/>
            <p:nvPr/>
          </p:nvSpPr>
          <p:spPr>
            <a:xfrm>
              <a:off x="15861090"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53">
              <a:extLst>
                <a:ext uri="{FF2B5EF4-FFF2-40B4-BE49-F238E27FC236}">
                  <a16:creationId xmlns:a16="http://schemas.microsoft.com/office/drawing/2014/main" id="{7F7CDE97-180C-0EB9-5C3F-2BAD3B4D4A4E}"/>
                </a:ext>
              </a:extLst>
            </p:cNvPr>
            <p:cNvSpPr/>
            <p:nvPr/>
          </p:nvSpPr>
          <p:spPr>
            <a:xfrm>
              <a:off x="15808315" y="1691635"/>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53">
              <a:extLst>
                <a:ext uri="{FF2B5EF4-FFF2-40B4-BE49-F238E27FC236}">
                  <a16:creationId xmlns:a16="http://schemas.microsoft.com/office/drawing/2014/main" id="{0A8FE6D9-C5ED-C173-6DE7-AE135E5C8A45}"/>
                </a:ext>
              </a:extLst>
            </p:cNvPr>
            <p:cNvSpPr/>
            <p:nvPr/>
          </p:nvSpPr>
          <p:spPr>
            <a:xfrm>
              <a:off x="17046520" y="707840"/>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53">
              <a:extLst>
                <a:ext uri="{FF2B5EF4-FFF2-40B4-BE49-F238E27FC236}">
                  <a16:creationId xmlns:a16="http://schemas.microsoft.com/office/drawing/2014/main" id="{816C2F2E-7761-8AD7-B33B-09F53CA97BB7}"/>
                </a:ext>
              </a:extLst>
            </p:cNvPr>
            <p:cNvSpPr/>
            <p:nvPr/>
          </p:nvSpPr>
          <p:spPr>
            <a:xfrm>
              <a:off x="16993745" y="750943"/>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53">
              <a:extLst>
                <a:ext uri="{FF2B5EF4-FFF2-40B4-BE49-F238E27FC236}">
                  <a16:creationId xmlns:a16="http://schemas.microsoft.com/office/drawing/2014/main" id="{DACDC428-33B0-3D80-4674-01CF06D65799}"/>
                </a:ext>
              </a:extLst>
            </p:cNvPr>
            <p:cNvSpPr/>
            <p:nvPr/>
          </p:nvSpPr>
          <p:spPr>
            <a:xfrm>
              <a:off x="15213287" y="2161981"/>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53">
              <a:extLst>
                <a:ext uri="{FF2B5EF4-FFF2-40B4-BE49-F238E27FC236}">
                  <a16:creationId xmlns:a16="http://schemas.microsoft.com/office/drawing/2014/main" id="{D393959D-4C64-2E86-48FE-8EB6115E13F2}"/>
                </a:ext>
              </a:extLst>
            </p:cNvPr>
            <p:cNvSpPr/>
            <p:nvPr/>
          </p:nvSpPr>
          <p:spPr>
            <a:xfrm>
              <a:off x="15645155" y="1821154"/>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53">
              <a:extLst>
                <a:ext uri="{FF2B5EF4-FFF2-40B4-BE49-F238E27FC236}">
                  <a16:creationId xmlns:a16="http://schemas.microsoft.com/office/drawing/2014/main" id="{D49774A7-3F42-AFC4-2448-DAD34F3713EC}"/>
                </a:ext>
              </a:extLst>
            </p:cNvPr>
            <p:cNvSpPr/>
            <p:nvPr/>
          </p:nvSpPr>
          <p:spPr>
            <a:xfrm>
              <a:off x="16292958" y="130770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53">
              <a:extLst>
                <a:ext uri="{FF2B5EF4-FFF2-40B4-BE49-F238E27FC236}">
                  <a16:creationId xmlns:a16="http://schemas.microsoft.com/office/drawing/2014/main" id="{F56BA607-45C9-07FF-2D57-55F65807B318}"/>
                </a:ext>
              </a:extLst>
            </p:cNvPr>
            <p:cNvSpPr/>
            <p:nvPr/>
          </p:nvSpPr>
          <p:spPr>
            <a:xfrm>
              <a:off x="16345733" y="1264392"/>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53">
              <a:extLst>
                <a:ext uri="{FF2B5EF4-FFF2-40B4-BE49-F238E27FC236}">
                  <a16:creationId xmlns:a16="http://schemas.microsoft.com/office/drawing/2014/main" id="{4E6FB767-550E-A105-D92E-D68480B82706}"/>
                </a:ext>
              </a:extLst>
            </p:cNvPr>
            <p:cNvSpPr/>
            <p:nvPr/>
          </p:nvSpPr>
          <p:spPr>
            <a:xfrm>
              <a:off x="16777811"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53">
              <a:extLst>
                <a:ext uri="{FF2B5EF4-FFF2-40B4-BE49-F238E27FC236}">
                  <a16:creationId xmlns:a16="http://schemas.microsoft.com/office/drawing/2014/main" id="{343FFC5E-47FC-1FCD-9EFD-29F1E5FD302E}"/>
                </a:ext>
              </a:extLst>
            </p:cNvPr>
            <p:cNvSpPr/>
            <p:nvPr/>
          </p:nvSpPr>
          <p:spPr>
            <a:xfrm>
              <a:off x="16667426" y="1010191"/>
              <a:ext cx="57820" cy="38477"/>
            </a:xfrm>
            <a:custGeom>
              <a:avLst/>
              <a:gdLst/>
              <a:ahLst/>
              <a:cxnLst/>
              <a:rect l="l" t="t" r="r" b="b"/>
              <a:pathLst>
                <a:path w="275"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53">
              <a:extLst>
                <a:ext uri="{FF2B5EF4-FFF2-40B4-BE49-F238E27FC236}">
                  <a16:creationId xmlns:a16="http://schemas.microsoft.com/office/drawing/2014/main" id="{E680A2B3-FB0F-3638-2C99-F6FB6CDF333D}"/>
                </a:ext>
              </a:extLst>
            </p:cNvPr>
            <p:cNvSpPr/>
            <p:nvPr/>
          </p:nvSpPr>
          <p:spPr>
            <a:xfrm>
              <a:off x="15592381" y="1864467"/>
              <a:ext cx="52984" cy="43313"/>
            </a:xfrm>
            <a:custGeom>
              <a:avLst/>
              <a:gdLst/>
              <a:ahLst/>
              <a:cxnLst/>
              <a:rect l="l" t="t" r="r" b="b"/>
              <a:pathLst>
                <a:path w="252" h="206" extrusionOk="0">
                  <a:moveTo>
                    <a:pt x="229"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53">
              <a:extLst>
                <a:ext uri="{FF2B5EF4-FFF2-40B4-BE49-F238E27FC236}">
                  <a16:creationId xmlns:a16="http://schemas.microsoft.com/office/drawing/2014/main" id="{73A9235F-A965-2CCE-5C41-D537B6D40D57}"/>
                </a:ext>
              </a:extLst>
            </p:cNvPr>
            <p:cNvSpPr/>
            <p:nvPr/>
          </p:nvSpPr>
          <p:spPr>
            <a:xfrm>
              <a:off x="15376447" y="2037088"/>
              <a:ext cx="52984" cy="38687"/>
            </a:xfrm>
            <a:custGeom>
              <a:avLst/>
              <a:gdLst/>
              <a:ahLst/>
              <a:cxnLst/>
              <a:rect l="l" t="t" r="r" b="b"/>
              <a:pathLst>
                <a:path w="252" h="184" extrusionOk="0">
                  <a:moveTo>
                    <a:pt x="228"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53">
              <a:extLst>
                <a:ext uri="{FF2B5EF4-FFF2-40B4-BE49-F238E27FC236}">
                  <a16:creationId xmlns:a16="http://schemas.microsoft.com/office/drawing/2014/main" id="{51AB0A26-957C-4467-BED7-E7FD2C033731}"/>
                </a:ext>
              </a:extLst>
            </p:cNvPr>
            <p:cNvSpPr/>
            <p:nvPr/>
          </p:nvSpPr>
          <p:spPr>
            <a:xfrm>
              <a:off x="15697930" y="1864467"/>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53">
              <a:extLst>
                <a:ext uri="{FF2B5EF4-FFF2-40B4-BE49-F238E27FC236}">
                  <a16:creationId xmlns:a16="http://schemas.microsoft.com/office/drawing/2014/main" id="{7D54CB59-E7E1-739A-A3C8-31AC28E96886}"/>
                </a:ext>
              </a:extLst>
            </p:cNvPr>
            <p:cNvSpPr/>
            <p:nvPr/>
          </p:nvSpPr>
          <p:spPr>
            <a:xfrm>
              <a:off x="15750704" y="1821154"/>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53">
              <a:extLst>
                <a:ext uri="{FF2B5EF4-FFF2-40B4-BE49-F238E27FC236}">
                  <a16:creationId xmlns:a16="http://schemas.microsoft.com/office/drawing/2014/main" id="{4C85A5F6-C104-51AD-B128-9501CE08A545}"/>
                </a:ext>
              </a:extLst>
            </p:cNvPr>
            <p:cNvSpPr/>
            <p:nvPr/>
          </p:nvSpPr>
          <p:spPr>
            <a:xfrm>
              <a:off x="16398507" y="1307705"/>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53">
              <a:extLst>
                <a:ext uri="{FF2B5EF4-FFF2-40B4-BE49-F238E27FC236}">
                  <a16:creationId xmlns:a16="http://schemas.microsoft.com/office/drawing/2014/main" id="{2A0EC4DA-CEF8-AFD6-B698-47FA8F78077D}"/>
                </a:ext>
              </a:extLst>
            </p:cNvPr>
            <p:cNvSpPr/>
            <p:nvPr/>
          </p:nvSpPr>
          <p:spPr>
            <a:xfrm>
              <a:off x="16182573" y="1480536"/>
              <a:ext cx="52984" cy="43313"/>
            </a:xfrm>
            <a:custGeom>
              <a:avLst/>
              <a:gdLst/>
              <a:ahLst/>
              <a:cxnLst/>
              <a:rect l="l" t="t" r="r" b="b"/>
              <a:pathLst>
                <a:path w="252"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53">
              <a:extLst>
                <a:ext uri="{FF2B5EF4-FFF2-40B4-BE49-F238E27FC236}">
                  <a16:creationId xmlns:a16="http://schemas.microsoft.com/office/drawing/2014/main" id="{C045FF40-CD33-BB02-9F1B-29DBE478B93D}"/>
                </a:ext>
              </a:extLst>
            </p:cNvPr>
            <p:cNvSpPr/>
            <p:nvPr/>
          </p:nvSpPr>
          <p:spPr>
            <a:xfrm>
              <a:off x="17099295" y="750943"/>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53">
              <a:extLst>
                <a:ext uri="{FF2B5EF4-FFF2-40B4-BE49-F238E27FC236}">
                  <a16:creationId xmlns:a16="http://schemas.microsoft.com/office/drawing/2014/main" id="{A59A71D8-B110-31E1-5ECA-FF9AA5768EB7}"/>
                </a:ext>
              </a:extLst>
            </p:cNvPr>
            <p:cNvSpPr/>
            <p:nvPr/>
          </p:nvSpPr>
          <p:spPr>
            <a:xfrm>
              <a:off x="15376447" y="2118668"/>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53">
              <a:extLst>
                <a:ext uri="{FF2B5EF4-FFF2-40B4-BE49-F238E27FC236}">
                  <a16:creationId xmlns:a16="http://schemas.microsoft.com/office/drawing/2014/main" id="{367D2433-9369-5EBC-EC78-B590B47F533A}"/>
                </a:ext>
              </a:extLst>
            </p:cNvPr>
            <p:cNvSpPr/>
            <p:nvPr/>
          </p:nvSpPr>
          <p:spPr>
            <a:xfrm>
              <a:off x="17046520" y="79425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53">
              <a:extLst>
                <a:ext uri="{FF2B5EF4-FFF2-40B4-BE49-F238E27FC236}">
                  <a16:creationId xmlns:a16="http://schemas.microsoft.com/office/drawing/2014/main" id="{C0C92B84-8CB7-DB78-FD0F-1EBE1B66A8E0}"/>
                </a:ext>
              </a:extLst>
            </p:cNvPr>
            <p:cNvSpPr/>
            <p:nvPr/>
          </p:nvSpPr>
          <p:spPr>
            <a:xfrm>
              <a:off x="16561877" y="1178186"/>
              <a:ext cx="52984" cy="43313"/>
            </a:xfrm>
            <a:custGeom>
              <a:avLst/>
              <a:gdLst/>
              <a:ahLst/>
              <a:cxnLst/>
              <a:rect l="l" t="t" r="r" b="b"/>
              <a:pathLst>
                <a:path w="252" h="206" extrusionOk="0">
                  <a:moveTo>
                    <a:pt x="251" y="0"/>
                  </a:move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53">
              <a:extLst>
                <a:ext uri="{FF2B5EF4-FFF2-40B4-BE49-F238E27FC236}">
                  <a16:creationId xmlns:a16="http://schemas.microsoft.com/office/drawing/2014/main" id="{96C82789-99F5-1BBE-3EB9-C627934F6343}"/>
                </a:ext>
              </a:extLst>
            </p:cNvPr>
            <p:cNvSpPr/>
            <p:nvPr/>
          </p:nvSpPr>
          <p:spPr>
            <a:xfrm>
              <a:off x="15808315" y="1778051"/>
              <a:ext cx="52984" cy="43313"/>
            </a:xfrm>
            <a:custGeom>
              <a:avLst/>
              <a:gdLst/>
              <a:ahLst/>
              <a:cxnLst/>
              <a:rect l="l" t="t" r="r" b="b"/>
              <a:pathLst>
                <a:path w="252" h="206" extrusionOk="0">
                  <a:moveTo>
                    <a:pt x="229" y="0"/>
                  </a:move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53">
              <a:extLst>
                <a:ext uri="{FF2B5EF4-FFF2-40B4-BE49-F238E27FC236}">
                  <a16:creationId xmlns:a16="http://schemas.microsoft.com/office/drawing/2014/main" id="{6D166EB4-6C88-735E-5C51-3763EF20C70F}"/>
                </a:ext>
              </a:extLst>
            </p:cNvPr>
            <p:cNvSpPr/>
            <p:nvPr/>
          </p:nvSpPr>
          <p:spPr>
            <a:xfrm>
              <a:off x="15966639"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53">
              <a:extLst>
                <a:ext uri="{FF2B5EF4-FFF2-40B4-BE49-F238E27FC236}">
                  <a16:creationId xmlns:a16="http://schemas.microsoft.com/office/drawing/2014/main" id="{F3634794-85FA-EC8F-0FA0-527CF9344502}"/>
                </a:ext>
              </a:extLst>
            </p:cNvPr>
            <p:cNvSpPr/>
            <p:nvPr/>
          </p:nvSpPr>
          <p:spPr>
            <a:xfrm>
              <a:off x="15481996" y="2037088"/>
              <a:ext cx="52984" cy="38687"/>
            </a:xfrm>
            <a:custGeom>
              <a:avLst/>
              <a:gdLst/>
              <a:ahLst/>
              <a:cxnLst/>
              <a:rect l="l" t="t" r="r" b="b"/>
              <a:pathLst>
                <a:path w="252" h="184" extrusionOk="0">
                  <a:moveTo>
                    <a:pt x="251" y="1"/>
                  </a:moveTo>
                  <a:lnTo>
                    <a:pt x="0" y="183"/>
                  </a:lnTo>
                  <a:lnTo>
                    <a:pt x="23"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53">
              <a:extLst>
                <a:ext uri="{FF2B5EF4-FFF2-40B4-BE49-F238E27FC236}">
                  <a16:creationId xmlns:a16="http://schemas.microsoft.com/office/drawing/2014/main" id="{153EB575-5059-7F7A-F875-E99AAE2E0A15}"/>
                </a:ext>
              </a:extLst>
            </p:cNvPr>
            <p:cNvSpPr/>
            <p:nvPr/>
          </p:nvSpPr>
          <p:spPr>
            <a:xfrm>
              <a:off x="17262454" y="645394"/>
              <a:ext cx="29015" cy="19344"/>
            </a:xfrm>
            <a:custGeom>
              <a:avLst/>
              <a:gdLst/>
              <a:ahLst/>
              <a:cxnLst/>
              <a:rect l="l" t="t" r="r" b="b"/>
              <a:pathLst>
                <a:path w="138" h="92" extrusionOk="0">
                  <a:moveTo>
                    <a:pt x="115" y="0"/>
                  </a:moveTo>
                  <a:lnTo>
                    <a:pt x="1" y="92"/>
                  </a:lnTo>
                  <a:lnTo>
                    <a:pt x="1" y="92"/>
                  </a:lnTo>
                  <a:lnTo>
                    <a:pt x="1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53">
              <a:extLst>
                <a:ext uri="{FF2B5EF4-FFF2-40B4-BE49-F238E27FC236}">
                  <a16:creationId xmlns:a16="http://schemas.microsoft.com/office/drawing/2014/main" id="{ACFA18B3-13A0-C638-7D71-564ADDA3F9C9}"/>
                </a:ext>
              </a:extLst>
            </p:cNvPr>
            <p:cNvSpPr/>
            <p:nvPr/>
          </p:nvSpPr>
          <p:spPr>
            <a:xfrm>
              <a:off x="15429221" y="207556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53">
              <a:extLst>
                <a:ext uri="{FF2B5EF4-FFF2-40B4-BE49-F238E27FC236}">
                  <a16:creationId xmlns:a16="http://schemas.microsoft.com/office/drawing/2014/main" id="{440BFAD2-04A4-3399-2836-6A90376E2D34}"/>
                </a:ext>
              </a:extLst>
            </p:cNvPr>
            <p:cNvSpPr/>
            <p:nvPr/>
          </p:nvSpPr>
          <p:spPr>
            <a:xfrm>
              <a:off x="16508892" y="1221289"/>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53">
              <a:extLst>
                <a:ext uri="{FF2B5EF4-FFF2-40B4-BE49-F238E27FC236}">
                  <a16:creationId xmlns:a16="http://schemas.microsoft.com/office/drawing/2014/main" id="{8150AF06-4423-C73E-3580-1290A25D7E3F}"/>
                </a:ext>
              </a:extLst>
            </p:cNvPr>
            <p:cNvSpPr/>
            <p:nvPr/>
          </p:nvSpPr>
          <p:spPr>
            <a:xfrm>
              <a:off x="16883360" y="92377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53">
              <a:extLst>
                <a:ext uri="{FF2B5EF4-FFF2-40B4-BE49-F238E27FC236}">
                  <a16:creationId xmlns:a16="http://schemas.microsoft.com/office/drawing/2014/main" id="{0D1F18B3-99A1-77C1-D1BB-B47A50AB86EB}"/>
                </a:ext>
              </a:extLst>
            </p:cNvPr>
            <p:cNvSpPr/>
            <p:nvPr/>
          </p:nvSpPr>
          <p:spPr>
            <a:xfrm>
              <a:off x="15266061"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53">
              <a:extLst>
                <a:ext uri="{FF2B5EF4-FFF2-40B4-BE49-F238E27FC236}">
                  <a16:creationId xmlns:a16="http://schemas.microsoft.com/office/drawing/2014/main" id="{6DA61EEB-8C25-1E7A-3711-F364B0109433}"/>
                </a:ext>
              </a:extLst>
            </p:cNvPr>
            <p:cNvSpPr/>
            <p:nvPr/>
          </p:nvSpPr>
          <p:spPr>
            <a:xfrm>
              <a:off x="15213287"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53">
              <a:extLst>
                <a:ext uri="{FF2B5EF4-FFF2-40B4-BE49-F238E27FC236}">
                  <a16:creationId xmlns:a16="http://schemas.microsoft.com/office/drawing/2014/main" id="{89F11A94-FCF7-9346-193B-D560249D18E0}"/>
                </a:ext>
              </a:extLst>
            </p:cNvPr>
            <p:cNvSpPr/>
            <p:nvPr/>
          </p:nvSpPr>
          <p:spPr>
            <a:xfrm>
              <a:off x="16667426" y="109177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53">
              <a:extLst>
                <a:ext uri="{FF2B5EF4-FFF2-40B4-BE49-F238E27FC236}">
                  <a16:creationId xmlns:a16="http://schemas.microsoft.com/office/drawing/2014/main" id="{43F13CB6-3512-0C92-122C-C486892F6C55}"/>
                </a:ext>
              </a:extLst>
            </p:cNvPr>
            <p:cNvSpPr/>
            <p:nvPr/>
          </p:nvSpPr>
          <p:spPr>
            <a:xfrm>
              <a:off x="16292958" y="1394121"/>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53">
              <a:extLst>
                <a:ext uri="{FF2B5EF4-FFF2-40B4-BE49-F238E27FC236}">
                  <a16:creationId xmlns:a16="http://schemas.microsoft.com/office/drawing/2014/main" id="{21214525-629A-3136-A207-481B3DE65C49}"/>
                </a:ext>
              </a:extLst>
            </p:cNvPr>
            <p:cNvSpPr/>
            <p:nvPr/>
          </p:nvSpPr>
          <p:spPr>
            <a:xfrm>
              <a:off x="15318836"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53">
              <a:extLst>
                <a:ext uri="{FF2B5EF4-FFF2-40B4-BE49-F238E27FC236}">
                  <a16:creationId xmlns:a16="http://schemas.microsoft.com/office/drawing/2014/main" id="{0BD61D51-4994-FC4A-3FFC-6DCFB4CAF4ED}"/>
                </a:ext>
              </a:extLst>
            </p:cNvPr>
            <p:cNvSpPr/>
            <p:nvPr/>
          </p:nvSpPr>
          <p:spPr>
            <a:xfrm>
              <a:off x="16451492" y="1264392"/>
              <a:ext cx="57610" cy="43523"/>
            </a:xfrm>
            <a:custGeom>
              <a:avLst/>
              <a:gdLst/>
              <a:ahLst/>
              <a:cxnLst/>
              <a:rect l="l" t="t" r="r" b="b"/>
              <a:pathLst>
                <a:path w="274"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53">
              <a:extLst>
                <a:ext uri="{FF2B5EF4-FFF2-40B4-BE49-F238E27FC236}">
                  <a16:creationId xmlns:a16="http://schemas.microsoft.com/office/drawing/2014/main" id="{04695C9E-EF33-DA37-CFC3-4156B6918089}"/>
                </a:ext>
              </a:extLst>
            </p:cNvPr>
            <p:cNvSpPr/>
            <p:nvPr/>
          </p:nvSpPr>
          <p:spPr>
            <a:xfrm>
              <a:off x="16024249"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53">
              <a:extLst>
                <a:ext uri="{FF2B5EF4-FFF2-40B4-BE49-F238E27FC236}">
                  <a16:creationId xmlns:a16="http://schemas.microsoft.com/office/drawing/2014/main" id="{7CB4505C-EAFE-3E1A-A89D-891DD6A62416}"/>
                </a:ext>
              </a:extLst>
            </p:cNvPr>
            <p:cNvSpPr/>
            <p:nvPr/>
          </p:nvSpPr>
          <p:spPr>
            <a:xfrm>
              <a:off x="16345733" y="135080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53">
              <a:extLst>
                <a:ext uri="{FF2B5EF4-FFF2-40B4-BE49-F238E27FC236}">
                  <a16:creationId xmlns:a16="http://schemas.microsoft.com/office/drawing/2014/main" id="{6C9A5521-9698-C4B9-C2E7-4780305787DF}"/>
                </a:ext>
              </a:extLst>
            </p:cNvPr>
            <p:cNvSpPr/>
            <p:nvPr/>
          </p:nvSpPr>
          <p:spPr>
            <a:xfrm>
              <a:off x="17152069" y="707840"/>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53">
              <a:extLst>
                <a:ext uri="{FF2B5EF4-FFF2-40B4-BE49-F238E27FC236}">
                  <a16:creationId xmlns:a16="http://schemas.microsoft.com/office/drawing/2014/main" id="{1F4374C8-C88E-22BD-AFE6-B3F755D3FE54}"/>
                </a:ext>
              </a:extLst>
            </p:cNvPr>
            <p:cNvSpPr/>
            <p:nvPr/>
          </p:nvSpPr>
          <p:spPr>
            <a:xfrm>
              <a:off x="16830586"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53">
              <a:extLst>
                <a:ext uri="{FF2B5EF4-FFF2-40B4-BE49-F238E27FC236}">
                  <a16:creationId xmlns:a16="http://schemas.microsoft.com/office/drawing/2014/main" id="{7C0F09F6-AF4A-D784-1D0D-F8EBC49C7838}"/>
                </a:ext>
              </a:extLst>
            </p:cNvPr>
            <p:cNvSpPr/>
            <p:nvPr/>
          </p:nvSpPr>
          <p:spPr>
            <a:xfrm>
              <a:off x="16725037" y="104845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53">
              <a:extLst>
                <a:ext uri="{FF2B5EF4-FFF2-40B4-BE49-F238E27FC236}">
                  <a16:creationId xmlns:a16="http://schemas.microsoft.com/office/drawing/2014/main" id="{2524194A-B316-D3B5-454A-92BC52F82425}"/>
                </a:ext>
              </a:extLst>
            </p:cNvPr>
            <p:cNvSpPr/>
            <p:nvPr/>
          </p:nvSpPr>
          <p:spPr>
            <a:xfrm>
              <a:off x="15861090" y="173473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53">
              <a:extLst>
                <a:ext uri="{FF2B5EF4-FFF2-40B4-BE49-F238E27FC236}">
                  <a16:creationId xmlns:a16="http://schemas.microsoft.com/office/drawing/2014/main" id="{BCC4345E-E2A2-5ABD-0FC6-CFFC7AA318B8}"/>
                </a:ext>
              </a:extLst>
            </p:cNvPr>
            <p:cNvSpPr/>
            <p:nvPr/>
          </p:nvSpPr>
          <p:spPr>
            <a:xfrm>
              <a:off x="16777811"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53">
              <a:extLst>
                <a:ext uri="{FF2B5EF4-FFF2-40B4-BE49-F238E27FC236}">
                  <a16:creationId xmlns:a16="http://schemas.microsoft.com/office/drawing/2014/main" id="{7212B140-38CD-6F96-E767-50769C972DF4}"/>
                </a:ext>
              </a:extLst>
            </p:cNvPr>
            <p:cNvSpPr/>
            <p:nvPr/>
          </p:nvSpPr>
          <p:spPr>
            <a:xfrm>
              <a:off x="16940971" y="880462"/>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53">
              <a:extLst>
                <a:ext uri="{FF2B5EF4-FFF2-40B4-BE49-F238E27FC236}">
                  <a16:creationId xmlns:a16="http://schemas.microsoft.com/office/drawing/2014/main" id="{F77D0A96-0343-FE08-B485-85BCB1F8AA9D}"/>
                </a:ext>
              </a:extLst>
            </p:cNvPr>
            <p:cNvSpPr/>
            <p:nvPr/>
          </p:nvSpPr>
          <p:spPr>
            <a:xfrm>
              <a:off x="15645155" y="1907569"/>
              <a:ext cx="52984" cy="43313"/>
            </a:xfrm>
            <a:custGeom>
              <a:avLst/>
              <a:gdLst/>
              <a:ahLst/>
              <a:cxnLst/>
              <a:rect l="l" t="t" r="r" b="b"/>
              <a:pathLst>
                <a:path w="252" h="206"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53">
              <a:extLst>
                <a:ext uri="{FF2B5EF4-FFF2-40B4-BE49-F238E27FC236}">
                  <a16:creationId xmlns:a16="http://schemas.microsoft.com/office/drawing/2014/main" id="{5DF39B39-4E05-3C7F-E860-623CC60BCE00}"/>
                </a:ext>
              </a:extLst>
            </p:cNvPr>
            <p:cNvSpPr/>
            <p:nvPr/>
          </p:nvSpPr>
          <p:spPr>
            <a:xfrm>
              <a:off x="17209680" y="664527"/>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53">
              <a:extLst>
                <a:ext uri="{FF2B5EF4-FFF2-40B4-BE49-F238E27FC236}">
                  <a16:creationId xmlns:a16="http://schemas.microsoft.com/office/drawing/2014/main" id="{C6465FC8-30D5-C7E0-FFE0-089D98A30855}"/>
                </a:ext>
              </a:extLst>
            </p:cNvPr>
            <p:cNvSpPr/>
            <p:nvPr/>
          </p:nvSpPr>
          <p:spPr>
            <a:xfrm>
              <a:off x="16614652"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53">
              <a:extLst>
                <a:ext uri="{FF2B5EF4-FFF2-40B4-BE49-F238E27FC236}">
                  <a16:creationId xmlns:a16="http://schemas.microsoft.com/office/drawing/2014/main" id="{BA06FA6A-78ED-E997-5572-0A120067C274}"/>
                </a:ext>
              </a:extLst>
            </p:cNvPr>
            <p:cNvSpPr/>
            <p:nvPr/>
          </p:nvSpPr>
          <p:spPr>
            <a:xfrm>
              <a:off x="16129798" y="1523639"/>
              <a:ext cx="52984" cy="38687"/>
            </a:xfrm>
            <a:custGeom>
              <a:avLst/>
              <a:gdLst/>
              <a:ahLst/>
              <a:cxnLst/>
              <a:rect l="l" t="t" r="r" b="b"/>
              <a:pathLst>
                <a:path w="252" h="184"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53">
              <a:extLst>
                <a:ext uri="{FF2B5EF4-FFF2-40B4-BE49-F238E27FC236}">
                  <a16:creationId xmlns:a16="http://schemas.microsoft.com/office/drawing/2014/main" id="{01233543-5660-2E0E-58FF-8CE96D8572D6}"/>
                </a:ext>
              </a:extLst>
            </p:cNvPr>
            <p:cNvSpPr/>
            <p:nvPr/>
          </p:nvSpPr>
          <p:spPr>
            <a:xfrm>
              <a:off x="15169974"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53">
              <a:extLst>
                <a:ext uri="{FF2B5EF4-FFF2-40B4-BE49-F238E27FC236}">
                  <a16:creationId xmlns:a16="http://schemas.microsoft.com/office/drawing/2014/main" id="{B97B7A0B-6111-94D4-B1C6-58543FC19288}"/>
                </a:ext>
              </a:extLst>
            </p:cNvPr>
            <p:cNvSpPr/>
            <p:nvPr/>
          </p:nvSpPr>
          <p:spPr>
            <a:xfrm>
              <a:off x="16077024" y="1562116"/>
              <a:ext cx="52984" cy="43313"/>
            </a:xfrm>
            <a:custGeom>
              <a:avLst/>
              <a:gdLst/>
              <a:ahLst/>
              <a:cxnLst/>
              <a:rect l="l" t="t" r="r" b="b"/>
              <a:pathLst>
                <a:path w="252" h="206" extrusionOk="0">
                  <a:moveTo>
                    <a:pt x="229" y="0"/>
                  </a:moveTo>
                  <a:lnTo>
                    <a:pt x="1" y="206"/>
                  </a:ln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53">
              <a:extLst>
                <a:ext uri="{FF2B5EF4-FFF2-40B4-BE49-F238E27FC236}">
                  <a16:creationId xmlns:a16="http://schemas.microsoft.com/office/drawing/2014/main" id="{B1519C87-A66E-BEEE-D7CD-7134C8917478}"/>
                </a:ext>
              </a:extLst>
            </p:cNvPr>
            <p:cNvSpPr/>
            <p:nvPr/>
          </p:nvSpPr>
          <p:spPr>
            <a:xfrm>
              <a:off x="15592381" y="1950672"/>
              <a:ext cx="52984" cy="43523"/>
            </a:xfrm>
            <a:custGeom>
              <a:avLst/>
              <a:gdLst/>
              <a:ahLst/>
              <a:cxnLst/>
              <a:rect l="l" t="t" r="r" b="b"/>
              <a:pathLst>
                <a:path w="252" h="207" extrusionOk="0">
                  <a:moveTo>
                    <a:pt x="229"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53">
              <a:extLst>
                <a:ext uri="{FF2B5EF4-FFF2-40B4-BE49-F238E27FC236}">
                  <a16:creationId xmlns:a16="http://schemas.microsoft.com/office/drawing/2014/main" id="{8679DEB5-6BCA-C979-03B0-5E3F0407CBB3}"/>
                </a:ext>
              </a:extLst>
            </p:cNvPr>
            <p:cNvSpPr/>
            <p:nvPr/>
          </p:nvSpPr>
          <p:spPr>
            <a:xfrm>
              <a:off x="15913864" y="1691635"/>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53">
              <a:extLst>
                <a:ext uri="{FF2B5EF4-FFF2-40B4-BE49-F238E27FC236}">
                  <a16:creationId xmlns:a16="http://schemas.microsoft.com/office/drawing/2014/main" id="{6F841B82-3438-AA3E-6569-55F68CAC849D}"/>
                </a:ext>
              </a:extLst>
            </p:cNvPr>
            <p:cNvSpPr/>
            <p:nvPr/>
          </p:nvSpPr>
          <p:spPr>
            <a:xfrm>
              <a:off x="16235347" y="1437223"/>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53">
              <a:extLst>
                <a:ext uri="{FF2B5EF4-FFF2-40B4-BE49-F238E27FC236}">
                  <a16:creationId xmlns:a16="http://schemas.microsoft.com/office/drawing/2014/main" id="{64762165-1754-C781-FAD7-5B35A0470E05}"/>
                </a:ext>
              </a:extLst>
            </p:cNvPr>
            <p:cNvSpPr/>
            <p:nvPr/>
          </p:nvSpPr>
          <p:spPr>
            <a:xfrm>
              <a:off x="16993745" y="837359"/>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53">
              <a:extLst>
                <a:ext uri="{FF2B5EF4-FFF2-40B4-BE49-F238E27FC236}">
                  <a16:creationId xmlns:a16="http://schemas.microsoft.com/office/drawing/2014/main" id="{5F8F1B58-3B6E-5218-6824-3D86D1558D50}"/>
                </a:ext>
              </a:extLst>
            </p:cNvPr>
            <p:cNvSpPr/>
            <p:nvPr/>
          </p:nvSpPr>
          <p:spPr>
            <a:xfrm>
              <a:off x="15534770" y="1993985"/>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53">
              <a:extLst>
                <a:ext uri="{FF2B5EF4-FFF2-40B4-BE49-F238E27FC236}">
                  <a16:creationId xmlns:a16="http://schemas.microsoft.com/office/drawing/2014/main" id="{ACD14B9D-1469-129C-2675-7B924DB5A825}"/>
                </a:ext>
              </a:extLst>
            </p:cNvPr>
            <p:cNvSpPr/>
            <p:nvPr/>
          </p:nvSpPr>
          <p:spPr>
            <a:xfrm>
              <a:off x="16725037" y="1134873"/>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53">
              <a:extLst>
                <a:ext uri="{FF2B5EF4-FFF2-40B4-BE49-F238E27FC236}">
                  <a16:creationId xmlns:a16="http://schemas.microsoft.com/office/drawing/2014/main" id="{D6B54742-778B-1EC6-A9B1-A47F59989EB0}"/>
                </a:ext>
              </a:extLst>
            </p:cNvPr>
            <p:cNvSpPr/>
            <p:nvPr/>
          </p:nvSpPr>
          <p:spPr>
            <a:xfrm>
              <a:off x="15534770" y="207556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53">
              <a:extLst>
                <a:ext uri="{FF2B5EF4-FFF2-40B4-BE49-F238E27FC236}">
                  <a16:creationId xmlns:a16="http://schemas.microsoft.com/office/drawing/2014/main" id="{4DF855E2-8D7F-251C-B314-33F4BA73AB27}"/>
                </a:ext>
              </a:extLst>
            </p:cNvPr>
            <p:cNvSpPr/>
            <p:nvPr/>
          </p:nvSpPr>
          <p:spPr>
            <a:xfrm>
              <a:off x="15318836"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53">
              <a:extLst>
                <a:ext uri="{FF2B5EF4-FFF2-40B4-BE49-F238E27FC236}">
                  <a16:creationId xmlns:a16="http://schemas.microsoft.com/office/drawing/2014/main" id="{4226DEDA-85A9-E8BE-5822-4C1E8878F545}"/>
                </a:ext>
              </a:extLst>
            </p:cNvPr>
            <p:cNvSpPr/>
            <p:nvPr/>
          </p:nvSpPr>
          <p:spPr>
            <a:xfrm>
              <a:off x="17099295" y="837359"/>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53">
              <a:extLst>
                <a:ext uri="{FF2B5EF4-FFF2-40B4-BE49-F238E27FC236}">
                  <a16:creationId xmlns:a16="http://schemas.microsoft.com/office/drawing/2014/main" id="{661F10C3-390D-8322-B00F-A74B6D077A13}"/>
                </a:ext>
              </a:extLst>
            </p:cNvPr>
            <p:cNvSpPr/>
            <p:nvPr/>
          </p:nvSpPr>
          <p:spPr>
            <a:xfrm>
              <a:off x="15429221" y="2161981"/>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53">
              <a:extLst>
                <a:ext uri="{FF2B5EF4-FFF2-40B4-BE49-F238E27FC236}">
                  <a16:creationId xmlns:a16="http://schemas.microsoft.com/office/drawing/2014/main" id="{299A4316-A1D1-285E-0905-8BADB51222E5}"/>
                </a:ext>
              </a:extLst>
            </p:cNvPr>
            <p:cNvSpPr/>
            <p:nvPr/>
          </p:nvSpPr>
          <p:spPr>
            <a:xfrm>
              <a:off x="15808315" y="1864467"/>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53">
              <a:extLst>
                <a:ext uri="{FF2B5EF4-FFF2-40B4-BE49-F238E27FC236}">
                  <a16:creationId xmlns:a16="http://schemas.microsoft.com/office/drawing/2014/main" id="{802D0403-4527-70EF-F974-25E3E4545BB6}"/>
                </a:ext>
              </a:extLst>
            </p:cNvPr>
            <p:cNvSpPr/>
            <p:nvPr/>
          </p:nvSpPr>
          <p:spPr>
            <a:xfrm>
              <a:off x="15966639" y="1734738"/>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53">
              <a:extLst>
                <a:ext uri="{FF2B5EF4-FFF2-40B4-BE49-F238E27FC236}">
                  <a16:creationId xmlns:a16="http://schemas.microsoft.com/office/drawing/2014/main" id="{43B8F75C-ECB3-7BE0-1CCF-309B60C7C4E0}"/>
                </a:ext>
              </a:extLst>
            </p:cNvPr>
            <p:cNvSpPr/>
            <p:nvPr/>
          </p:nvSpPr>
          <p:spPr>
            <a:xfrm>
              <a:off x="17368003"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53">
              <a:extLst>
                <a:ext uri="{FF2B5EF4-FFF2-40B4-BE49-F238E27FC236}">
                  <a16:creationId xmlns:a16="http://schemas.microsoft.com/office/drawing/2014/main" id="{770548D8-574E-D472-1024-7B4115C153E3}"/>
                </a:ext>
              </a:extLst>
            </p:cNvPr>
            <p:cNvSpPr/>
            <p:nvPr/>
          </p:nvSpPr>
          <p:spPr>
            <a:xfrm>
              <a:off x="15750704" y="1907569"/>
              <a:ext cx="57820" cy="43313"/>
            </a:xfrm>
            <a:custGeom>
              <a:avLst/>
              <a:gdLst/>
              <a:ahLst/>
              <a:cxnLst/>
              <a:rect l="l" t="t" r="r" b="b"/>
              <a:pathLst>
                <a:path w="275" h="206"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53">
              <a:extLst>
                <a:ext uri="{FF2B5EF4-FFF2-40B4-BE49-F238E27FC236}">
                  <a16:creationId xmlns:a16="http://schemas.microsoft.com/office/drawing/2014/main" id="{6E7769C7-BDA3-042C-B04A-9EC6207FB4D0}"/>
                </a:ext>
              </a:extLst>
            </p:cNvPr>
            <p:cNvSpPr/>
            <p:nvPr/>
          </p:nvSpPr>
          <p:spPr>
            <a:xfrm>
              <a:off x="16129798" y="1605219"/>
              <a:ext cx="52984" cy="43313"/>
            </a:xfrm>
            <a:custGeom>
              <a:avLst/>
              <a:gdLst/>
              <a:ahLst/>
              <a:cxnLst/>
              <a:rect l="l" t="t" r="r" b="b"/>
              <a:pathLst>
                <a:path w="252" h="206"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53">
              <a:extLst>
                <a:ext uri="{FF2B5EF4-FFF2-40B4-BE49-F238E27FC236}">
                  <a16:creationId xmlns:a16="http://schemas.microsoft.com/office/drawing/2014/main" id="{3A1982B8-BBD1-EAA9-4070-04DC097F5161}"/>
                </a:ext>
              </a:extLst>
            </p:cNvPr>
            <p:cNvSpPr/>
            <p:nvPr/>
          </p:nvSpPr>
          <p:spPr>
            <a:xfrm>
              <a:off x="16182573" y="1562116"/>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53">
              <a:extLst>
                <a:ext uri="{FF2B5EF4-FFF2-40B4-BE49-F238E27FC236}">
                  <a16:creationId xmlns:a16="http://schemas.microsoft.com/office/drawing/2014/main" id="{51413A52-E179-A30A-CB9C-CB920E13CC77}"/>
                </a:ext>
              </a:extLst>
            </p:cNvPr>
            <p:cNvSpPr/>
            <p:nvPr/>
          </p:nvSpPr>
          <p:spPr>
            <a:xfrm>
              <a:off x="15376447" y="2205084"/>
              <a:ext cx="52984" cy="43523"/>
            </a:xfrm>
            <a:custGeom>
              <a:avLst/>
              <a:gdLst/>
              <a:ahLst/>
              <a:cxnLst/>
              <a:rect l="l" t="t" r="r" b="b"/>
              <a:pathLst>
                <a:path w="252" h="207" extrusionOk="0">
                  <a:moveTo>
                    <a:pt x="228" y="1"/>
                  </a:moveTo>
                  <a:lnTo>
                    <a:pt x="0" y="206"/>
                  </a:ln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53">
              <a:extLst>
                <a:ext uri="{FF2B5EF4-FFF2-40B4-BE49-F238E27FC236}">
                  <a16:creationId xmlns:a16="http://schemas.microsoft.com/office/drawing/2014/main" id="{B60E2A1B-D78A-30B5-7DFF-46E56C0BD044}"/>
                </a:ext>
              </a:extLst>
            </p:cNvPr>
            <p:cNvSpPr/>
            <p:nvPr/>
          </p:nvSpPr>
          <p:spPr>
            <a:xfrm>
              <a:off x="16561877"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53">
              <a:extLst>
                <a:ext uri="{FF2B5EF4-FFF2-40B4-BE49-F238E27FC236}">
                  <a16:creationId xmlns:a16="http://schemas.microsoft.com/office/drawing/2014/main" id="{D19E93DB-8906-963C-D3A4-54EDA4CC6795}"/>
                </a:ext>
              </a:extLst>
            </p:cNvPr>
            <p:cNvSpPr/>
            <p:nvPr/>
          </p:nvSpPr>
          <p:spPr>
            <a:xfrm>
              <a:off x="16614652"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53">
              <a:extLst>
                <a:ext uri="{FF2B5EF4-FFF2-40B4-BE49-F238E27FC236}">
                  <a16:creationId xmlns:a16="http://schemas.microsoft.com/office/drawing/2014/main" id="{F84A8C76-7B7C-E5FB-F72D-206C4E60625F}"/>
                </a:ext>
              </a:extLst>
            </p:cNvPr>
            <p:cNvSpPr/>
            <p:nvPr/>
          </p:nvSpPr>
          <p:spPr>
            <a:xfrm>
              <a:off x="16777811"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53">
              <a:extLst>
                <a:ext uri="{FF2B5EF4-FFF2-40B4-BE49-F238E27FC236}">
                  <a16:creationId xmlns:a16="http://schemas.microsoft.com/office/drawing/2014/main" id="{CBE863A8-3496-35E3-91FB-68937000BB02}"/>
                </a:ext>
              </a:extLst>
            </p:cNvPr>
            <p:cNvSpPr/>
            <p:nvPr/>
          </p:nvSpPr>
          <p:spPr>
            <a:xfrm>
              <a:off x="15697930" y="1950672"/>
              <a:ext cx="52984" cy="43523"/>
            </a:xfrm>
            <a:custGeom>
              <a:avLst/>
              <a:gdLst/>
              <a:ahLst/>
              <a:cxnLst/>
              <a:rect l="l" t="t" r="r" b="b"/>
              <a:pathLst>
                <a:path w="252" h="207" extrusionOk="0">
                  <a:moveTo>
                    <a:pt x="252" y="1"/>
                  </a:moveTo>
                  <a:lnTo>
                    <a:pt x="0"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53">
              <a:extLst>
                <a:ext uri="{FF2B5EF4-FFF2-40B4-BE49-F238E27FC236}">
                  <a16:creationId xmlns:a16="http://schemas.microsoft.com/office/drawing/2014/main" id="{98418597-C98E-C060-A11F-2D8DC0870893}"/>
                </a:ext>
              </a:extLst>
            </p:cNvPr>
            <p:cNvSpPr/>
            <p:nvPr/>
          </p:nvSpPr>
          <p:spPr>
            <a:xfrm>
              <a:off x="15645155" y="199398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53">
              <a:extLst>
                <a:ext uri="{FF2B5EF4-FFF2-40B4-BE49-F238E27FC236}">
                  <a16:creationId xmlns:a16="http://schemas.microsoft.com/office/drawing/2014/main" id="{8A21FF94-A154-09F3-19CC-61EF35C37D87}"/>
                </a:ext>
              </a:extLst>
            </p:cNvPr>
            <p:cNvSpPr/>
            <p:nvPr/>
          </p:nvSpPr>
          <p:spPr>
            <a:xfrm>
              <a:off x="17152069" y="79425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53">
              <a:extLst>
                <a:ext uri="{FF2B5EF4-FFF2-40B4-BE49-F238E27FC236}">
                  <a16:creationId xmlns:a16="http://schemas.microsoft.com/office/drawing/2014/main" id="{40D818E4-E801-543B-ECF9-A75A8D22A869}"/>
                </a:ext>
              </a:extLst>
            </p:cNvPr>
            <p:cNvSpPr/>
            <p:nvPr/>
          </p:nvSpPr>
          <p:spPr>
            <a:xfrm>
              <a:off x="15481996" y="2118668"/>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53">
              <a:extLst>
                <a:ext uri="{FF2B5EF4-FFF2-40B4-BE49-F238E27FC236}">
                  <a16:creationId xmlns:a16="http://schemas.microsoft.com/office/drawing/2014/main" id="{9B769C43-AA70-55AA-5CE2-BEFADC510DF3}"/>
                </a:ext>
              </a:extLst>
            </p:cNvPr>
            <p:cNvSpPr/>
            <p:nvPr/>
          </p:nvSpPr>
          <p:spPr>
            <a:xfrm>
              <a:off x="15592381" y="2037088"/>
              <a:ext cx="52984" cy="38687"/>
            </a:xfrm>
            <a:custGeom>
              <a:avLst/>
              <a:gdLst/>
              <a:ahLst/>
              <a:cxnLst/>
              <a:rect l="l" t="t" r="r" b="b"/>
              <a:pathLst>
                <a:path w="252" h="184" extrusionOk="0">
                  <a:moveTo>
                    <a:pt x="229" y="1"/>
                  </a:move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53">
              <a:extLst>
                <a:ext uri="{FF2B5EF4-FFF2-40B4-BE49-F238E27FC236}">
                  <a16:creationId xmlns:a16="http://schemas.microsoft.com/office/drawing/2014/main" id="{AA70CB22-07EE-9671-4495-CD970436EF7B}"/>
                </a:ext>
              </a:extLst>
            </p:cNvPr>
            <p:cNvSpPr/>
            <p:nvPr/>
          </p:nvSpPr>
          <p:spPr>
            <a:xfrm>
              <a:off x="15280359"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53">
              <a:extLst>
                <a:ext uri="{FF2B5EF4-FFF2-40B4-BE49-F238E27FC236}">
                  <a16:creationId xmlns:a16="http://schemas.microsoft.com/office/drawing/2014/main" id="{B11D1120-DB01-321F-5081-142ED3956CDF}"/>
                </a:ext>
              </a:extLst>
            </p:cNvPr>
            <p:cNvSpPr/>
            <p:nvPr/>
          </p:nvSpPr>
          <p:spPr>
            <a:xfrm>
              <a:off x="17315229" y="664527"/>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53">
              <a:extLst>
                <a:ext uri="{FF2B5EF4-FFF2-40B4-BE49-F238E27FC236}">
                  <a16:creationId xmlns:a16="http://schemas.microsoft.com/office/drawing/2014/main" id="{CB946092-681E-791F-5626-35E4FC86568A}"/>
                </a:ext>
              </a:extLst>
            </p:cNvPr>
            <p:cNvSpPr/>
            <p:nvPr/>
          </p:nvSpPr>
          <p:spPr>
            <a:xfrm>
              <a:off x="16830586"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53">
              <a:extLst>
                <a:ext uri="{FF2B5EF4-FFF2-40B4-BE49-F238E27FC236}">
                  <a16:creationId xmlns:a16="http://schemas.microsoft.com/office/drawing/2014/main" id="{AD5E5FFD-47CF-EDA8-A800-6B3E5D2A73F7}"/>
                </a:ext>
              </a:extLst>
            </p:cNvPr>
            <p:cNvSpPr/>
            <p:nvPr/>
          </p:nvSpPr>
          <p:spPr>
            <a:xfrm>
              <a:off x="16667426" y="1178186"/>
              <a:ext cx="57820" cy="43313"/>
            </a:xfrm>
            <a:custGeom>
              <a:avLst/>
              <a:gdLst/>
              <a:ahLst/>
              <a:cxnLst/>
              <a:rect l="l" t="t" r="r" b="b"/>
              <a:pathLst>
                <a:path w="275"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53">
              <a:extLst>
                <a:ext uri="{FF2B5EF4-FFF2-40B4-BE49-F238E27FC236}">
                  <a16:creationId xmlns:a16="http://schemas.microsoft.com/office/drawing/2014/main" id="{271E68A4-167A-2777-D685-35F4D3CB4C44}"/>
                </a:ext>
              </a:extLst>
            </p:cNvPr>
            <p:cNvSpPr/>
            <p:nvPr/>
          </p:nvSpPr>
          <p:spPr>
            <a:xfrm>
              <a:off x="16077024"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53">
              <a:extLst>
                <a:ext uri="{FF2B5EF4-FFF2-40B4-BE49-F238E27FC236}">
                  <a16:creationId xmlns:a16="http://schemas.microsoft.com/office/drawing/2014/main" id="{F0D59480-3ACD-9E43-C391-081D90033808}"/>
                </a:ext>
              </a:extLst>
            </p:cNvPr>
            <p:cNvSpPr/>
            <p:nvPr/>
          </p:nvSpPr>
          <p:spPr>
            <a:xfrm>
              <a:off x="16024249"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53">
              <a:extLst>
                <a:ext uri="{FF2B5EF4-FFF2-40B4-BE49-F238E27FC236}">
                  <a16:creationId xmlns:a16="http://schemas.microsoft.com/office/drawing/2014/main" id="{98751F2E-A15E-F22D-F926-11966F6FAF47}"/>
                </a:ext>
              </a:extLst>
            </p:cNvPr>
            <p:cNvSpPr/>
            <p:nvPr/>
          </p:nvSpPr>
          <p:spPr>
            <a:xfrm>
              <a:off x="16508892" y="1307705"/>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53">
              <a:extLst>
                <a:ext uri="{FF2B5EF4-FFF2-40B4-BE49-F238E27FC236}">
                  <a16:creationId xmlns:a16="http://schemas.microsoft.com/office/drawing/2014/main" id="{EAB863EC-2538-DDEB-11D4-D7810F1847BE}"/>
                </a:ext>
              </a:extLst>
            </p:cNvPr>
            <p:cNvSpPr/>
            <p:nvPr/>
          </p:nvSpPr>
          <p:spPr>
            <a:xfrm>
              <a:off x="16235347" y="1523639"/>
              <a:ext cx="57820" cy="38687"/>
            </a:xfrm>
            <a:custGeom>
              <a:avLst/>
              <a:gdLst/>
              <a:ahLst/>
              <a:cxnLst/>
              <a:rect l="l" t="t" r="r" b="b"/>
              <a:pathLst>
                <a:path w="275" h="184" extrusionOk="0">
                  <a:moveTo>
                    <a:pt x="252" y="0"/>
                  </a:moveTo>
                  <a:lnTo>
                    <a:pt x="1" y="183"/>
                  </a:lnTo>
                  <a:lnTo>
                    <a:pt x="24" y="183"/>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53">
              <a:extLst>
                <a:ext uri="{FF2B5EF4-FFF2-40B4-BE49-F238E27FC236}">
                  <a16:creationId xmlns:a16="http://schemas.microsoft.com/office/drawing/2014/main" id="{A5C5CC8E-7261-5120-934E-BD885AC476D5}"/>
                </a:ext>
              </a:extLst>
            </p:cNvPr>
            <p:cNvSpPr/>
            <p:nvPr/>
          </p:nvSpPr>
          <p:spPr>
            <a:xfrm>
              <a:off x="15861090"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53">
              <a:extLst>
                <a:ext uri="{FF2B5EF4-FFF2-40B4-BE49-F238E27FC236}">
                  <a16:creationId xmlns:a16="http://schemas.microsoft.com/office/drawing/2014/main" id="{958B73E7-9F5A-3A50-8E96-9F396092012D}"/>
                </a:ext>
              </a:extLst>
            </p:cNvPr>
            <p:cNvSpPr/>
            <p:nvPr/>
          </p:nvSpPr>
          <p:spPr>
            <a:xfrm>
              <a:off x="16292958" y="1480536"/>
              <a:ext cx="52984" cy="43313"/>
            </a:xfrm>
            <a:custGeom>
              <a:avLst/>
              <a:gdLst/>
              <a:ahLst/>
              <a:cxnLst/>
              <a:rect l="l" t="t" r="r" b="b"/>
              <a:pathLst>
                <a:path w="252"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53">
              <a:extLst>
                <a:ext uri="{FF2B5EF4-FFF2-40B4-BE49-F238E27FC236}">
                  <a16:creationId xmlns:a16="http://schemas.microsoft.com/office/drawing/2014/main" id="{7C27A036-5EF5-990D-28DF-7B6C9EA3F909}"/>
                </a:ext>
              </a:extLst>
            </p:cNvPr>
            <p:cNvSpPr/>
            <p:nvPr/>
          </p:nvSpPr>
          <p:spPr>
            <a:xfrm>
              <a:off x="15913864" y="1778051"/>
              <a:ext cx="52984" cy="43313"/>
            </a:xfrm>
            <a:custGeom>
              <a:avLst/>
              <a:gdLst/>
              <a:ahLst/>
              <a:cxnLst/>
              <a:rect l="l" t="t" r="r" b="b"/>
              <a:pathLst>
                <a:path w="252" h="206" extrusionOk="0">
                  <a:moveTo>
                    <a:pt x="252" y="0"/>
                  </a:moveTo>
                  <a:lnTo>
                    <a:pt x="1"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53">
              <a:extLst>
                <a:ext uri="{FF2B5EF4-FFF2-40B4-BE49-F238E27FC236}">
                  <a16:creationId xmlns:a16="http://schemas.microsoft.com/office/drawing/2014/main" id="{5D1193D3-22FD-4E5A-A778-0066E7E942FC}"/>
                </a:ext>
              </a:extLst>
            </p:cNvPr>
            <p:cNvSpPr/>
            <p:nvPr/>
          </p:nvSpPr>
          <p:spPr>
            <a:xfrm>
              <a:off x="16940971" y="966878"/>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53">
              <a:extLst>
                <a:ext uri="{FF2B5EF4-FFF2-40B4-BE49-F238E27FC236}">
                  <a16:creationId xmlns:a16="http://schemas.microsoft.com/office/drawing/2014/main" id="{6258C69F-82F4-7F0D-8157-3C9ACCF414DF}"/>
                </a:ext>
              </a:extLst>
            </p:cNvPr>
            <p:cNvSpPr/>
            <p:nvPr/>
          </p:nvSpPr>
          <p:spPr>
            <a:xfrm>
              <a:off x="17209680" y="750943"/>
              <a:ext cx="52984" cy="43523"/>
            </a:xfrm>
            <a:custGeom>
              <a:avLst/>
              <a:gdLst/>
              <a:ahLst/>
              <a:cxnLst/>
              <a:rect l="l" t="t" r="r" b="b"/>
              <a:pathLst>
                <a:path w="252" h="207" extrusionOk="0">
                  <a:moveTo>
                    <a:pt x="229" y="1"/>
                  </a:move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53">
              <a:extLst>
                <a:ext uri="{FF2B5EF4-FFF2-40B4-BE49-F238E27FC236}">
                  <a16:creationId xmlns:a16="http://schemas.microsoft.com/office/drawing/2014/main" id="{5FAB7057-7C76-76E6-6741-F16873D3F8F7}"/>
                </a:ext>
              </a:extLst>
            </p:cNvPr>
            <p:cNvSpPr/>
            <p:nvPr/>
          </p:nvSpPr>
          <p:spPr>
            <a:xfrm>
              <a:off x="16451492" y="1350808"/>
              <a:ext cx="57610" cy="43523"/>
            </a:xfrm>
            <a:custGeom>
              <a:avLst/>
              <a:gdLst/>
              <a:ahLst/>
              <a:cxnLst/>
              <a:rect l="l" t="t" r="r" b="b"/>
              <a:pathLst>
                <a:path w="274"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53">
              <a:extLst>
                <a:ext uri="{FF2B5EF4-FFF2-40B4-BE49-F238E27FC236}">
                  <a16:creationId xmlns:a16="http://schemas.microsoft.com/office/drawing/2014/main" id="{7377C2F8-35B3-724F-3388-8046BDB3B833}"/>
                </a:ext>
              </a:extLst>
            </p:cNvPr>
            <p:cNvSpPr/>
            <p:nvPr/>
          </p:nvSpPr>
          <p:spPr>
            <a:xfrm>
              <a:off x="17046520" y="880462"/>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53">
              <a:extLst>
                <a:ext uri="{FF2B5EF4-FFF2-40B4-BE49-F238E27FC236}">
                  <a16:creationId xmlns:a16="http://schemas.microsoft.com/office/drawing/2014/main" id="{EF07ECAA-0023-080C-8BFF-C2CC715BA8A2}"/>
                </a:ext>
              </a:extLst>
            </p:cNvPr>
            <p:cNvSpPr/>
            <p:nvPr/>
          </p:nvSpPr>
          <p:spPr>
            <a:xfrm>
              <a:off x="16398507" y="1394121"/>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53">
              <a:extLst>
                <a:ext uri="{FF2B5EF4-FFF2-40B4-BE49-F238E27FC236}">
                  <a16:creationId xmlns:a16="http://schemas.microsoft.com/office/drawing/2014/main" id="{6E35E1EC-26FE-23DF-2A00-64C2C69204D1}"/>
                </a:ext>
              </a:extLst>
            </p:cNvPr>
            <p:cNvSpPr/>
            <p:nvPr/>
          </p:nvSpPr>
          <p:spPr>
            <a:xfrm>
              <a:off x="16883360" y="1010191"/>
              <a:ext cx="57820" cy="38477"/>
            </a:xfrm>
            <a:custGeom>
              <a:avLst/>
              <a:gdLst/>
              <a:ahLst/>
              <a:cxnLst/>
              <a:rect l="l" t="t" r="r" b="b"/>
              <a:pathLst>
                <a:path w="275" h="183"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53">
              <a:extLst>
                <a:ext uri="{FF2B5EF4-FFF2-40B4-BE49-F238E27FC236}">
                  <a16:creationId xmlns:a16="http://schemas.microsoft.com/office/drawing/2014/main" id="{D97B95D6-C46C-20F2-5412-5B7C099589AD}"/>
                </a:ext>
              </a:extLst>
            </p:cNvPr>
            <p:cNvSpPr/>
            <p:nvPr/>
          </p:nvSpPr>
          <p:spPr>
            <a:xfrm>
              <a:off x="17262454"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53">
              <a:extLst>
                <a:ext uri="{FF2B5EF4-FFF2-40B4-BE49-F238E27FC236}">
                  <a16:creationId xmlns:a16="http://schemas.microsoft.com/office/drawing/2014/main" id="{F6A4035F-ED82-12C1-0AEC-033B9B07827C}"/>
                </a:ext>
              </a:extLst>
            </p:cNvPr>
            <p:cNvSpPr/>
            <p:nvPr/>
          </p:nvSpPr>
          <p:spPr>
            <a:xfrm>
              <a:off x="16993745" y="923775"/>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53">
              <a:extLst>
                <a:ext uri="{FF2B5EF4-FFF2-40B4-BE49-F238E27FC236}">
                  <a16:creationId xmlns:a16="http://schemas.microsoft.com/office/drawing/2014/main" id="{2C7D7145-C13A-466F-4836-6E4AC68A5A6E}"/>
                </a:ext>
              </a:extLst>
            </p:cNvPr>
            <p:cNvSpPr/>
            <p:nvPr/>
          </p:nvSpPr>
          <p:spPr>
            <a:xfrm>
              <a:off x="16345733" y="1437223"/>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53">
              <a:extLst>
                <a:ext uri="{FF2B5EF4-FFF2-40B4-BE49-F238E27FC236}">
                  <a16:creationId xmlns:a16="http://schemas.microsoft.com/office/drawing/2014/main" id="{BC896F81-9B6F-B6D0-AB7B-F5C46AEFD7BB}"/>
                </a:ext>
              </a:extLst>
            </p:cNvPr>
            <p:cNvSpPr/>
            <p:nvPr/>
          </p:nvSpPr>
          <p:spPr>
            <a:xfrm>
              <a:off x="16508892" y="1394121"/>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53">
              <a:extLst>
                <a:ext uri="{FF2B5EF4-FFF2-40B4-BE49-F238E27FC236}">
                  <a16:creationId xmlns:a16="http://schemas.microsoft.com/office/drawing/2014/main" id="{7E3A5F0B-65AA-5271-AD01-228D78A9B566}"/>
                </a:ext>
              </a:extLst>
            </p:cNvPr>
            <p:cNvSpPr/>
            <p:nvPr/>
          </p:nvSpPr>
          <p:spPr>
            <a:xfrm>
              <a:off x="17099295" y="923775"/>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53">
              <a:extLst>
                <a:ext uri="{FF2B5EF4-FFF2-40B4-BE49-F238E27FC236}">
                  <a16:creationId xmlns:a16="http://schemas.microsoft.com/office/drawing/2014/main" id="{41286595-E05F-474C-BD3E-737266E3A0DE}"/>
                </a:ext>
              </a:extLst>
            </p:cNvPr>
            <p:cNvSpPr/>
            <p:nvPr/>
          </p:nvSpPr>
          <p:spPr>
            <a:xfrm>
              <a:off x="16235347" y="1605219"/>
              <a:ext cx="57820" cy="43313"/>
            </a:xfrm>
            <a:custGeom>
              <a:avLst/>
              <a:gdLst/>
              <a:ahLst/>
              <a:cxnLst/>
              <a:rect l="l" t="t" r="r" b="b"/>
              <a:pathLst>
                <a:path w="275" h="206"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53">
              <a:extLst>
                <a:ext uri="{FF2B5EF4-FFF2-40B4-BE49-F238E27FC236}">
                  <a16:creationId xmlns:a16="http://schemas.microsoft.com/office/drawing/2014/main" id="{E4012303-B0F4-7C5C-5AC7-86DC3923C660}"/>
                </a:ext>
              </a:extLst>
            </p:cNvPr>
            <p:cNvSpPr/>
            <p:nvPr/>
          </p:nvSpPr>
          <p:spPr>
            <a:xfrm>
              <a:off x="16129798" y="169163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53">
              <a:extLst>
                <a:ext uri="{FF2B5EF4-FFF2-40B4-BE49-F238E27FC236}">
                  <a16:creationId xmlns:a16="http://schemas.microsoft.com/office/drawing/2014/main" id="{56F5A261-B5A0-B524-690F-B78ABDAD975A}"/>
                </a:ext>
              </a:extLst>
            </p:cNvPr>
            <p:cNvSpPr/>
            <p:nvPr/>
          </p:nvSpPr>
          <p:spPr>
            <a:xfrm>
              <a:off x="15385908"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53">
              <a:extLst>
                <a:ext uri="{FF2B5EF4-FFF2-40B4-BE49-F238E27FC236}">
                  <a16:creationId xmlns:a16="http://schemas.microsoft.com/office/drawing/2014/main" id="{720D7D85-B7D8-DFE9-6E77-5A429E20854B}"/>
                </a:ext>
              </a:extLst>
            </p:cNvPr>
            <p:cNvSpPr/>
            <p:nvPr/>
          </p:nvSpPr>
          <p:spPr>
            <a:xfrm>
              <a:off x="15429221"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53">
              <a:extLst>
                <a:ext uri="{FF2B5EF4-FFF2-40B4-BE49-F238E27FC236}">
                  <a16:creationId xmlns:a16="http://schemas.microsoft.com/office/drawing/2014/main" id="{FF189D73-3515-9655-3EC6-EC970184E6E9}"/>
                </a:ext>
              </a:extLst>
            </p:cNvPr>
            <p:cNvSpPr/>
            <p:nvPr/>
          </p:nvSpPr>
          <p:spPr>
            <a:xfrm>
              <a:off x="17478389" y="645394"/>
              <a:ext cx="29015" cy="19344"/>
            </a:xfrm>
            <a:custGeom>
              <a:avLst/>
              <a:gdLst/>
              <a:ahLst/>
              <a:cxnLst/>
              <a:rect l="l" t="t" r="r" b="b"/>
              <a:pathLst>
                <a:path w="138" h="92" extrusionOk="0">
                  <a:moveTo>
                    <a:pt x="115" y="0"/>
                  </a:move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53">
              <a:extLst>
                <a:ext uri="{FF2B5EF4-FFF2-40B4-BE49-F238E27FC236}">
                  <a16:creationId xmlns:a16="http://schemas.microsoft.com/office/drawing/2014/main" id="{DB4DF498-A7E8-2607-44E0-C504C147F254}"/>
                </a:ext>
              </a:extLst>
            </p:cNvPr>
            <p:cNvSpPr/>
            <p:nvPr/>
          </p:nvSpPr>
          <p:spPr>
            <a:xfrm>
              <a:off x="17368003"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53">
              <a:extLst>
                <a:ext uri="{FF2B5EF4-FFF2-40B4-BE49-F238E27FC236}">
                  <a16:creationId xmlns:a16="http://schemas.microsoft.com/office/drawing/2014/main" id="{E567A09E-DBA5-D3E5-30A0-C3B3D0757BC8}"/>
                </a:ext>
              </a:extLst>
            </p:cNvPr>
            <p:cNvSpPr/>
            <p:nvPr/>
          </p:nvSpPr>
          <p:spPr>
            <a:xfrm>
              <a:off x="15808315" y="1950672"/>
              <a:ext cx="52984" cy="43523"/>
            </a:xfrm>
            <a:custGeom>
              <a:avLst/>
              <a:gdLst/>
              <a:ahLst/>
              <a:cxnLst/>
              <a:rect l="l" t="t" r="r" b="b"/>
              <a:pathLst>
                <a:path w="252" h="207" extrusionOk="0">
                  <a:moveTo>
                    <a:pt x="229" y="1"/>
                  </a:moveTo>
                  <a:lnTo>
                    <a:pt x="0" y="184"/>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53">
              <a:extLst>
                <a:ext uri="{FF2B5EF4-FFF2-40B4-BE49-F238E27FC236}">
                  <a16:creationId xmlns:a16="http://schemas.microsoft.com/office/drawing/2014/main" id="{69ACDBD7-85CD-7055-D0CD-8AAB31E75C20}"/>
                </a:ext>
              </a:extLst>
            </p:cNvPr>
            <p:cNvSpPr/>
            <p:nvPr/>
          </p:nvSpPr>
          <p:spPr>
            <a:xfrm>
              <a:off x="17425614"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53">
              <a:extLst>
                <a:ext uri="{FF2B5EF4-FFF2-40B4-BE49-F238E27FC236}">
                  <a16:creationId xmlns:a16="http://schemas.microsoft.com/office/drawing/2014/main" id="{69EFDE7F-992A-9038-35FC-70BAFA8DEC7C}"/>
                </a:ext>
              </a:extLst>
            </p:cNvPr>
            <p:cNvSpPr/>
            <p:nvPr/>
          </p:nvSpPr>
          <p:spPr>
            <a:xfrm>
              <a:off x="16725037" y="1221289"/>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53">
              <a:extLst>
                <a:ext uri="{FF2B5EF4-FFF2-40B4-BE49-F238E27FC236}">
                  <a16:creationId xmlns:a16="http://schemas.microsoft.com/office/drawing/2014/main" id="{C07C7813-B74F-E37A-846D-88534D87A0EE}"/>
                </a:ext>
              </a:extLst>
            </p:cNvPr>
            <p:cNvSpPr/>
            <p:nvPr/>
          </p:nvSpPr>
          <p:spPr>
            <a:xfrm>
              <a:off x="16940971" y="1048457"/>
              <a:ext cx="52984" cy="43523"/>
            </a:xfrm>
            <a:custGeom>
              <a:avLst/>
              <a:gdLst/>
              <a:ahLst/>
              <a:cxnLst/>
              <a:rect l="l" t="t" r="r" b="b"/>
              <a:pathLst>
                <a:path w="252" h="207" extrusionOk="0">
                  <a:moveTo>
                    <a:pt x="228" y="1"/>
                  </a:move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53">
              <a:extLst>
                <a:ext uri="{FF2B5EF4-FFF2-40B4-BE49-F238E27FC236}">
                  <a16:creationId xmlns:a16="http://schemas.microsoft.com/office/drawing/2014/main" id="{6D243DD7-66AF-9473-3BE9-188DC0B00600}"/>
                </a:ext>
              </a:extLst>
            </p:cNvPr>
            <p:cNvSpPr/>
            <p:nvPr/>
          </p:nvSpPr>
          <p:spPr>
            <a:xfrm>
              <a:off x="17315229" y="750943"/>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53">
              <a:extLst>
                <a:ext uri="{FF2B5EF4-FFF2-40B4-BE49-F238E27FC236}">
                  <a16:creationId xmlns:a16="http://schemas.microsoft.com/office/drawing/2014/main" id="{88C6D9AB-0ED8-7995-FA42-2BB468947AD6}"/>
                </a:ext>
              </a:extLst>
            </p:cNvPr>
            <p:cNvSpPr/>
            <p:nvPr/>
          </p:nvSpPr>
          <p:spPr>
            <a:xfrm>
              <a:off x="15481996" y="2205084"/>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53">
              <a:extLst>
                <a:ext uri="{FF2B5EF4-FFF2-40B4-BE49-F238E27FC236}">
                  <a16:creationId xmlns:a16="http://schemas.microsoft.com/office/drawing/2014/main" id="{7580E4A8-9855-712E-03E0-519180AE08AA}"/>
                </a:ext>
              </a:extLst>
            </p:cNvPr>
            <p:cNvSpPr/>
            <p:nvPr/>
          </p:nvSpPr>
          <p:spPr>
            <a:xfrm>
              <a:off x="15697930" y="2037088"/>
              <a:ext cx="52984" cy="38687"/>
            </a:xfrm>
            <a:custGeom>
              <a:avLst/>
              <a:gdLst/>
              <a:ahLst/>
              <a:cxnLst/>
              <a:rect l="l" t="t" r="r" b="b"/>
              <a:pathLst>
                <a:path w="252" h="184" extrusionOk="0">
                  <a:moveTo>
                    <a:pt x="252" y="1"/>
                  </a:moveTo>
                  <a:lnTo>
                    <a:pt x="0"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53">
              <a:extLst>
                <a:ext uri="{FF2B5EF4-FFF2-40B4-BE49-F238E27FC236}">
                  <a16:creationId xmlns:a16="http://schemas.microsoft.com/office/drawing/2014/main" id="{04B0DDEA-EC1C-2820-3603-2EA816396656}"/>
                </a:ext>
              </a:extLst>
            </p:cNvPr>
            <p:cNvSpPr/>
            <p:nvPr/>
          </p:nvSpPr>
          <p:spPr>
            <a:xfrm>
              <a:off x="15645155" y="207556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53">
              <a:extLst>
                <a:ext uri="{FF2B5EF4-FFF2-40B4-BE49-F238E27FC236}">
                  <a16:creationId xmlns:a16="http://schemas.microsoft.com/office/drawing/2014/main" id="{AA323F20-8CBE-E647-B70F-AB1601C4F128}"/>
                </a:ext>
              </a:extLst>
            </p:cNvPr>
            <p:cNvSpPr/>
            <p:nvPr/>
          </p:nvSpPr>
          <p:spPr>
            <a:xfrm>
              <a:off x="17046520" y="966878"/>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53">
              <a:extLst>
                <a:ext uri="{FF2B5EF4-FFF2-40B4-BE49-F238E27FC236}">
                  <a16:creationId xmlns:a16="http://schemas.microsoft.com/office/drawing/2014/main" id="{6BC89176-A6BE-9862-F40B-9E6B4988CF13}"/>
                </a:ext>
              </a:extLst>
            </p:cNvPr>
            <p:cNvSpPr/>
            <p:nvPr/>
          </p:nvSpPr>
          <p:spPr>
            <a:xfrm>
              <a:off x="16830586"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53">
              <a:extLst>
                <a:ext uri="{FF2B5EF4-FFF2-40B4-BE49-F238E27FC236}">
                  <a16:creationId xmlns:a16="http://schemas.microsoft.com/office/drawing/2014/main" id="{9D2144E5-A3D4-A0B0-2AB4-C060EE60BAB2}"/>
                </a:ext>
              </a:extLst>
            </p:cNvPr>
            <p:cNvSpPr/>
            <p:nvPr/>
          </p:nvSpPr>
          <p:spPr>
            <a:xfrm>
              <a:off x="16292958" y="1562116"/>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53">
              <a:extLst>
                <a:ext uri="{FF2B5EF4-FFF2-40B4-BE49-F238E27FC236}">
                  <a16:creationId xmlns:a16="http://schemas.microsoft.com/office/drawing/2014/main" id="{E0F6F1DC-BFF8-1C9F-BE99-F6ACC5D40517}"/>
                </a:ext>
              </a:extLst>
            </p:cNvPr>
            <p:cNvSpPr/>
            <p:nvPr/>
          </p:nvSpPr>
          <p:spPr>
            <a:xfrm>
              <a:off x="15750704" y="199398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53">
              <a:extLst>
                <a:ext uri="{FF2B5EF4-FFF2-40B4-BE49-F238E27FC236}">
                  <a16:creationId xmlns:a16="http://schemas.microsoft.com/office/drawing/2014/main" id="{92CFB132-64DB-7D7C-A024-5ADF2C58EB96}"/>
                </a:ext>
              </a:extLst>
            </p:cNvPr>
            <p:cNvSpPr/>
            <p:nvPr/>
          </p:nvSpPr>
          <p:spPr>
            <a:xfrm>
              <a:off x="16345733" y="1523639"/>
              <a:ext cx="52984" cy="38687"/>
            </a:xfrm>
            <a:custGeom>
              <a:avLst/>
              <a:gdLst/>
              <a:ahLst/>
              <a:cxnLst/>
              <a:rect l="l" t="t" r="r" b="b"/>
              <a:pathLst>
                <a:path w="252" h="184" extrusionOk="0">
                  <a:moveTo>
                    <a:pt x="252" y="0"/>
                  </a:moveTo>
                  <a:lnTo>
                    <a:pt x="1" y="183"/>
                  </a:ln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53">
              <a:extLst>
                <a:ext uri="{FF2B5EF4-FFF2-40B4-BE49-F238E27FC236}">
                  <a16:creationId xmlns:a16="http://schemas.microsoft.com/office/drawing/2014/main" id="{13B17B0C-7AE8-D5BD-5FFB-AFB3DB14445E}"/>
                </a:ext>
              </a:extLst>
            </p:cNvPr>
            <p:cNvSpPr/>
            <p:nvPr/>
          </p:nvSpPr>
          <p:spPr>
            <a:xfrm>
              <a:off x="16024249"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53">
              <a:extLst>
                <a:ext uri="{FF2B5EF4-FFF2-40B4-BE49-F238E27FC236}">
                  <a16:creationId xmlns:a16="http://schemas.microsoft.com/office/drawing/2014/main" id="{165D48BE-7745-AC39-8B65-CDD09FE91A88}"/>
                </a:ext>
              </a:extLst>
            </p:cNvPr>
            <p:cNvSpPr/>
            <p:nvPr/>
          </p:nvSpPr>
          <p:spPr>
            <a:xfrm>
              <a:off x="15534770" y="2161981"/>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53">
              <a:extLst>
                <a:ext uri="{FF2B5EF4-FFF2-40B4-BE49-F238E27FC236}">
                  <a16:creationId xmlns:a16="http://schemas.microsoft.com/office/drawing/2014/main" id="{D76A5488-028E-5E8A-5FDB-8390C8B02956}"/>
                </a:ext>
              </a:extLst>
            </p:cNvPr>
            <p:cNvSpPr/>
            <p:nvPr/>
          </p:nvSpPr>
          <p:spPr>
            <a:xfrm>
              <a:off x="17209680" y="837359"/>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53">
              <a:extLst>
                <a:ext uri="{FF2B5EF4-FFF2-40B4-BE49-F238E27FC236}">
                  <a16:creationId xmlns:a16="http://schemas.microsoft.com/office/drawing/2014/main" id="{0E85CFC5-872C-2FAF-B1E7-FD6D5D1E6FD6}"/>
                </a:ext>
              </a:extLst>
            </p:cNvPr>
            <p:cNvSpPr/>
            <p:nvPr/>
          </p:nvSpPr>
          <p:spPr>
            <a:xfrm>
              <a:off x="15592381" y="2118668"/>
              <a:ext cx="52984" cy="43523"/>
            </a:xfrm>
            <a:custGeom>
              <a:avLst/>
              <a:gdLst/>
              <a:ahLst/>
              <a:cxnLst/>
              <a:rect l="l" t="t" r="r" b="b"/>
              <a:pathLst>
                <a:path w="252" h="207" extrusionOk="0">
                  <a:moveTo>
                    <a:pt x="229" y="1"/>
                  </a:moveTo>
                  <a:lnTo>
                    <a:pt x="0" y="206"/>
                  </a:lnTo>
                  <a:lnTo>
                    <a:pt x="251"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53">
              <a:extLst>
                <a:ext uri="{FF2B5EF4-FFF2-40B4-BE49-F238E27FC236}">
                  <a16:creationId xmlns:a16="http://schemas.microsoft.com/office/drawing/2014/main" id="{F8B92323-DBEC-F71F-2CF8-82D215F9E2A5}"/>
                </a:ext>
              </a:extLst>
            </p:cNvPr>
            <p:cNvSpPr/>
            <p:nvPr/>
          </p:nvSpPr>
          <p:spPr>
            <a:xfrm>
              <a:off x="16614652"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53">
              <a:extLst>
                <a:ext uri="{FF2B5EF4-FFF2-40B4-BE49-F238E27FC236}">
                  <a16:creationId xmlns:a16="http://schemas.microsoft.com/office/drawing/2014/main" id="{331BB3A9-FE13-30DD-841A-5A84A440E861}"/>
                </a:ext>
              </a:extLst>
            </p:cNvPr>
            <p:cNvSpPr/>
            <p:nvPr/>
          </p:nvSpPr>
          <p:spPr>
            <a:xfrm>
              <a:off x="16182573" y="1648322"/>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53">
              <a:extLst>
                <a:ext uri="{FF2B5EF4-FFF2-40B4-BE49-F238E27FC236}">
                  <a16:creationId xmlns:a16="http://schemas.microsoft.com/office/drawing/2014/main" id="{28BB9F79-C5B9-80AA-8BAF-FE30E1344C08}"/>
                </a:ext>
              </a:extLst>
            </p:cNvPr>
            <p:cNvSpPr/>
            <p:nvPr/>
          </p:nvSpPr>
          <p:spPr>
            <a:xfrm>
              <a:off x="15913864" y="1864467"/>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53">
              <a:extLst>
                <a:ext uri="{FF2B5EF4-FFF2-40B4-BE49-F238E27FC236}">
                  <a16:creationId xmlns:a16="http://schemas.microsoft.com/office/drawing/2014/main" id="{6EF3A660-9BC3-0E5D-D6F6-7B2EFA7550EA}"/>
                </a:ext>
              </a:extLst>
            </p:cNvPr>
            <p:cNvSpPr/>
            <p:nvPr/>
          </p:nvSpPr>
          <p:spPr>
            <a:xfrm>
              <a:off x="16561877"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53">
              <a:extLst>
                <a:ext uri="{FF2B5EF4-FFF2-40B4-BE49-F238E27FC236}">
                  <a16:creationId xmlns:a16="http://schemas.microsoft.com/office/drawing/2014/main" id="{4EA0EC74-ABE1-912F-7636-F32B7DF7EFC9}"/>
                </a:ext>
              </a:extLst>
            </p:cNvPr>
            <p:cNvSpPr/>
            <p:nvPr/>
          </p:nvSpPr>
          <p:spPr>
            <a:xfrm>
              <a:off x="16777811" y="1178186"/>
              <a:ext cx="52984" cy="43313"/>
            </a:xfrm>
            <a:custGeom>
              <a:avLst/>
              <a:gdLst/>
              <a:ahLst/>
              <a:cxnLst/>
              <a:rect l="l" t="t" r="r" b="b"/>
              <a:pathLst>
                <a:path w="252" h="206" extrusionOk="0">
                  <a:moveTo>
                    <a:pt x="251" y="0"/>
                  </a:moveTo>
                  <a:lnTo>
                    <a:pt x="0" y="205"/>
                  </a:ln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53">
              <a:extLst>
                <a:ext uri="{FF2B5EF4-FFF2-40B4-BE49-F238E27FC236}">
                  <a16:creationId xmlns:a16="http://schemas.microsoft.com/office/drawing/2014/main" id="{82ECD7C3-E2FD-63B1-A680-2D95C447D73B}"/>
                </a:ext>
              </a:extLst>
            </p:cNvPr>
            <p:cNvSpPr/>
            <p:nvPr/>
          </p:nvSpPr>
          <p:spPr>
            <a:xfrm>
              <a:off x="16993745" y="1010191"/>
              <a:ext cx="52984" cy="38477"/>
            </a:xfrm>
            <a:custGeom>
              <a:avLst/>
              <a:gdLst/>
              <a:ahLst/>
              <a:cxnLst/>
              <a:rect l="l" t="t" r="r" b="b"/>
              <a:pathLst>
                <a:path w="252" h="183"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53">
              <a:extLst>
                <a:ext uri="{FF2B5EF4-FFF2-40B4-BE49-F238E27FC236}">
                  <a16:creationId xmlns:a16="http://schemas.microsoft.com/office/drawing/2014/main" id="{6988A230-0394-3BE4-8825-57028A4A2CCD}"/>
                </a:ext>
              </a:extLst>
            </p:cNvPr>
            <p:cNvSpPr/>
            <p:nvPr/>
          </p:nvSpPr>
          <p:spPr>
            <a:xfrm>
              <a:off x="17262454"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53">
              <a:extLst>
                <a:ext uri="{FF2B5EF4-FFF2-40B4-BE49-F238E27FC236}">
                  <a16:creationId xmlns:a16="http://schemas.microsoft.com/office/drawing/2014/main" id="{42170E5B-9982-17CB-D2D4-D1C11E0D92E5}"/>
                </a:ext>
              </a:extLst>
            </p:cNvPr>
            <p:cNvSpPr/>
            <p:nvPr/>
          </p:nvSpPr>
          <p:spPr>
            <a:xfrm>
              <a:off x="17152069" y="880462"/>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53">
              <a:extLst>
                <a:ext uri="{FF2B5EF4-FFF2-40B4-BE49-F238E27FC236}">
                  <a16:creationId xmlns:a16="http://schemas.microsoft.com/office/drawing/2014/main" id="{B8A820EB-AD3E-93D5-88C2-A682313CD709}"/>
                </a:ext>
              </a:extLst>
            </p:cNvPr>
            <p:cNvSpPr/>
            <p:nvPr/>
          </p:nvSpPr>
          <p:spPr>
            <a:xfrm>
              <a:off x="15966639"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53">
              <a:extLst>
                <a:ext uri="{FF2B5EF4-FFF2-40B4-BE49-F238E27FC236}">
                  <a16:creationId xmlns:a16="http://schemas.microsoft.com/office/drawing/2014/main" id="{415EA820-CEB7-BE2E-8063-96CCE7B6B5C1}"/>
                </a:ext>
              </a:extLst>
            </p:cNvPr>
            <p:cNvSpPr/>
            <p:nvPr/>
          </p:nvSpPr>
          <p:spPr>
            <a:xfrm>
              <a:off x="16667426" y="1264392"/>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53">
              <a:extLst>
                <a:ext uri="{FF2B5EF4-FFF2-40B4-BE49-F238E27FC236}">
                  <a16:creationId xmlns:a16="http://schemas.microsoft.com/office/drawing/2014/main" id="{1BAA005C-220C-34C2-E7CF-865C723E9ACD}"/>
                </a:ext>
              </a:extLst>
            </p:cNvPr>
            <p:cNvSpPr/>
            <p:nvPr/>
          </p:nvSpPr>
          <p:spPr>
            <a:xfrm>
              <a:off x="15861090"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53">
              <a:extLst>
                <a:ext uri="{FF2B5EF4-FFF2-40B4-BE49-F238E27FC236}">
                  <a16:creationId xmlns:a16="http://schemas.microsoft.com/office/drawing/2014/main" id="{6AD13AC7-02BF-FDFD-F00B-1EE3055F2F65}"/>
                </a:ext>
              </a:extLst>
            </p:cNvPr>
            <p:cNvSpPr/>
            <p:nvPr/>
          </p:nvSpPr>
          <p:spPr>
            <a:xfrm>
              <a:off x="16398507" y="1480536"/>
              <a:ext cx="53195" cy="43313"/>
            </a:xfrm>
            <a:custGeom>
              <a:avLst/>
              <a:gdLst/>
              <a:ahLst/>
              <a:cxnLst/>
              <a:rect l="l" t="t" r="r" b="b"/>
              <a:pathLst>
                <a:path w="253" h="206" extrusionOk="0">
                  <a:moveTo>
                    <a:pt x="252" y="0"/>
                  </a:moveTo>
                  <a:lnTo>
                    <a:pt x="1" y="183"/>
                  </a:lnTo>
                  <a:lnTo>
                    <a:pt x="24"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53">
              <a:extLst>
                <a:ext uri="{FF2B5EF4-FFF2-40B4-BE49-F238E27FC236}">
                  <a16:creationId xmlns:a16="http://schemas.microsoft.com/office/drawing/2014/main" id="{B61D28E2-FA73-9E70-6144-CAC1924E3ACE}"/>
                </a:ext>
              </a:extLst>
            </p:cNvPr>
            <p:cNvSpPr/>
            <p:nvPr/>
          </p:nvSpPr>
          <p:spPr>
            <a:xfrm>
              <a:off x="16883360" y="1091770"/>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53">
              <a:extLst>
                <a:ext uri="{FF2B5EF4-FFF2-40B4-BE49-F238E27FC236}">
                  <a16:creationId xmlns:a16="http://schemas.microsoft.com/office/drawing/2014/main" id="{B59583A8-8957-CC8A-1865-6F43401B11FD}"/>
                </a:ext>
              </a:extLst>
            </p:cNvPr>
            <p:cNvSpPr/>
            <p:nvPr/>
          </p:nvSpPr>
          <p:spPr>
            <a:xfrm>
              <a:off x="16451492" y="1437223"/>
              <a:ext cx="57610" cy="43523"/>
            </a:xfrm>
            <a:custGeom>
              <a:avLst/>
              <a:gdLst/>
              <a:ahLst/>
              <a:cxnLst/>
              <a:rect l="l" t="t" r="r" b="b"/>
              <a:pathLst>
                <a:path w="274"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53">
              <a:extLst>
                <a:ext uri="{FF2B5EF4-FFF2-40B4-BE49-F238E27FC236}">
                  <a16:creationId xmlns:a16="http://schemas.microsoft.com/office/drawing/2014/main" id="{FECF149F-25A1-E38E-6DE6-314CB9F5C5E7}"/>
                </a:ext>
              </a:extLst>
            </p:cNvPr>
            <p:cNvSpPr/>
            <p:nvPr/>
          </p:nvSpPr>
          <p:spPr>
            <a:xfrm>
              <a:off x="16077024" y="1734738"/>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53">
              <a:extLst>
                <a:ext uri="{FF2B5EF4-FFF2-40B4-BE49-F238E27FC236}">
                  <a16:creationId xmlns:a16="http://schemas.microsoft.com/office/drawing/2014/main" id="{CB7DFEDD-0866-06FF-F7D2-738B1045AED8}"/>
                </a:ext>
              </a:extLst>
            </p:cNvPr>
            <p:cNvSpPr/>
            <p:nvPr/>
          </p:nvSpPr>
          <p:spPr>
            <a:xfrm>
              <a:off x="17368003"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53">
              <a:extLst>
                <a:ext uri="{FF2B5EF4-FFF2-40B4-BE49-F238E27FC236}">
                  <a16:creationId xmlns:a16="http://schemas.microsoft.com/office/drawing/2014/main" id="{E6F042EF-0DC0-BAED-07DF-B23D2738B5C1}"/>
                </a:ext>
              </a:extLst>
            </p:cNvPr>
            <p:cNvSpPr/>
            <p:nvPr/>
          </p:nvSpPr>
          <p:spPr>
            <a:xfrm>
              <a:off x="15750704" y="2075565"/>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53">
              <a:extLst>
                <a:ext uri="{FF2B5EF4-FFF2-40B4-BE49-F238E27FC236}">
                  <a16:creationId xmlns:a16="http://schemas.microsoft.com/office/drawing/2014/main" id="{26F476B9-872A-15C4-80E5-548311D80C01}"/>
                </a:ext>
              </a:extLst>
            </p:cNvPr>
            <p:cNvSpPr/>
            <p:nvPr/>
          </p:nvSpPr>
          <p:spPr>
            <a:xfrm>
              <a:off x="17531163" y="66452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53">
              <a:extLst>
                <a:ext uri="{FF2B5EF4-FFF2-40B4-BE49-F238E27FC236}">
                  <a16:creationId xmlns:a16="http://schemas.microsoft.com/office/drawing/2014/main" id="{C67C1871-B49E-07D5-4518-136A8EF8D05C}"/>
                </a:ext>
              </a:extLst>
            </p:cNvPr>
            <p:cNvSpPr/>
            <p:nvPr/>
          </p:nvSpPr>
          <p:spPr>
            <a:xfrm>
              <a:off x="16777811"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53">
              <a:extLst>
                <a:ext uri="{FF2B5EF4-FFF2-40B4-BE49-F238E27FC236}">
                  <a16:creationId xmlns:a16="http://schemas.microsoft.com/office/drawing/2014/main" id="{2917BABC-2397-EC56-892A-72C38053F2C8}"/>
                </a:ext>
              </a:extLst>
            </p:cNvPr>
            <p:cNvSpPr/>
            <p:nvPr/>
          </p:nvSpPr>
          <p:spPr>
            <a:xfrm>
              <a:off x="16883360" y="1178186"/>
              <a:ext cx="57820" cy="43313"/>
            </a:xfrm>
            <a:custGeom>
              <a:avLst/>
              <a:gdLst/>
              <a:ahLst/>
              <a:cxnLst/>
              <a:rect l="l" t="t" r="r" b="b"/>
              <a:pathLst>
                <a:path w="275" h="206" extrusionOk="0">
                  <a:moveTo>
                    <a:pt x="251" y="0"/>
                  </a:moveTo>
                  <a:lnTo>
                    <a:pt x="0" y="205"/>
                  </a:lnTo>
                  <a:lnTo>
                    <a:pt x="23" y="205"/>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53">
              <a:extLst>
                <a:ext uri="{FF2B5EF4-FFF2-40B4-BE49-F238E27FC236}">
                  <a16:creationId xmlns:a16="http://schemas.microsoft.com/office/drawing/2014/main" id="{B947C256-A5DF-C8FF-7400-FB16F1F1C2C8}"/>
                </a:ext>
              </a:extLst>
            </p:cNvPr>
            <p:cNvSpPr/>
            <p:nvPr/>
          </p:nvSpPr>
          <p:spPr>
            <a:xfrm>
              <a:off x="15697930" y="2118668"/>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53">
              <a:extLst>
                <a:ext uri="{FF2B5EF4-FFF2-40B4-BE49-F238E27FC236}">
                  <a16:creationId xmlns:a16="http://schemas.microsoft.com/office/drawing/2014/main" id="{9BF98C59-1798-EF3C-C8B9-2AD9ACF1D0FA}"/>
                </a:ext>
              </a:extLst>
            </p:cNvPr>
            <p:cNvSpPr/>
            <p:nvPr/>
          </p:nvSpPr>
          <p:spPr>
            <a:xfrm>
              <a:off x="17099295" y="1010191"/>
              <a:ext cx="52984" cy="38477"/>
            </a:xfrm>
            <a:custGeom>
              <a:avLst/>
              <a:gdLst/>
              <a:ahLst/>
              <a:cxnLst/>
              <a:rect l="l" t="t" r="r" b="b"/>
              <a:pathLst>
                <a:path w="252" h="183"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53">
              <a:extLst>
                <a:ext uri="{FF2B5EF4-FFF2-40B4-BE49-F238E27FC236}">
                  <a16:creationId xmlns:a16="http://schemas.microsoft.com/office/drawing/2014/main" id="{44594D27-DBE1-59A8-D474-0172B922D435}"/>
                </a:ext>
              </a:extLst>
            </p:cNvPr>
            <p:cNvSpPr/>
            <p:nvPr/>
          </p:nvSpPr>
          <p:spPr>
            <a:xfrm>
              <a:off x="16830586"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53">
              <a:extLst>
                <a:ext uri="{FF2B5EF4-FFF2-40B4-BE49-F238E27FC236}">
                  <a16:creationId xmlns:a16="http://schemas.microsoft.com/office/drawing/2014/main" id="{2BDE4B01-8082-730C-E27E-294BE58C4238}"/>
                </a:ext>
              </a:extLst>
            </p:cNvPr>
            <p:cNvSpPr/>
            <p:nvPr/>
          </p:nvSpPr>
          <p:spPr>
            <a:xfrm>
              <a:off x="15496293" y="2291499"/>
              <a:ext cx="38687" cy="29016"/>
            </a:xfrm>
            <a:custGeom>
              <a:avLst/>
              <a:gdLst/>
              <a:ahLst/>
              <a:cxnLst/>
              <a:rect l="l" t="t" r="r" b="b"/>
              <a:pathLst>
                <a:path w="184" h="138" extrusionOk="0">
                  <a:moveTo>
                    <a:pt x="183" y="1"/>
                  </a:moveTo>
                  <a:lnTo>
                    <a:pt x="1" y="137"/>
                  </a:lnTo>
                  <a:lnTo>
                    <a:pt x="24"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53">
              <a:extLst>
                <a:ext uri="{FF2B5EF4-FFF2-40B4-BE49-F238E27FC236}">
                  <a16:creationId xmlns:a16="http://schemas.microsoft.com/office/drawing/2014/main" id="{75A28346-29E7-9EBD-3A10-F2C0D7099D4A}"/>
                </a:ext>
              </a:extLst>
            </p:cNvPr>
            <p:cNvSpPr/>
            <p:nvPr/>
          </p:nvSpPr>
          <p:spPr>
            <a:xfrm>
              <a:off x="16508892" y="1480536"/>
              <a:ext cx="53195" cy="43313"/>
            </a:xfrm>
            <a:custGeom>
              <a:avLst/>
              <a:gdLst/>
              <a:ahLst/>
              <a:cxnLst/>
              <a:rect l="l" t="t" r="r" b="b"/>
              <a:pathLst>
                <a:path w="253" h="206" extrusionOk="0">
                  <a:moveTo>
                    <a:pt x="229"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53">
              <a:extLst>
                <a:ext uri="{FF2B5EF4-FFF2-40B4-BE49-F238E27FC236}">
                  <a16:creationId xmlns:a16="http://schemas.microsoft.com/office/drawing/2014/main" id="{6B09477A-5DF7-B5D1-2CAA-CB90AA5A96FC}"/>
                </a:ext>
              </a:extLst>
            </p:cNvPr>
            <p:cNvSpPr/>
            <p:nvPr/>
          </p:nvSpPr>
          <p:spPr>
            <a:xfrm>
              <a:off x="15808315" y="2037088"/>
              <a:ext cx="52984" cy="38687"/>
            </a:xfrm>
            <a:custGeom>
              <a:avLst/>
              <a:gdLst/>
              <a:ahLst/>
              <a:cxnLst/>
              <a:rect l="l" t="t" r="r" b="b"/>
              <a:pathLst>
                <a:path w="252" h="184" extrusionOk="0">
                  <a:moveTo>
                    <a:pt x="229" y="1"/>
                  </a:moveTo>
                  <a:lnTo>
                    <a:pt x="0"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53">
              <a:extLst>
                <a:ext uri="{FF2B5EF4-FFF2-40B4-BE49-F238E27FC236}">
                  <a16:creationId xmlns:a16="http://schemas.microsoft.com/office/drawing/2014/main" id="{0B260DA6-9A87-0124-2E3C-A4E1F26628D0}"/>
                </a:ext>
              </a:extLst>
            </p:cNvPr>
            <p:cNvSpPr/>
            <p:nvPr/>
          </p:nvSpPr>
          <p:spPr>
            <a:xfrm>
              <a:off x="17425614"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53">
              <a:extLst>
                <a:ext uri="{FF2B5EF4-FFF2-40B4-BE49-F238E27FC236}">
                  <a16:creationId xmlns:a16="http://schemas.microsoft.com/office/drawing/2014/main" id="{4DDFD228-6470-F042-651D-E30C1B04A8B0}"/>
                </a:ext>
              </a:extLst>
            </p:cNvPr>
            <p:cNvSpPr/>
            <p:nvPr/>
          </p:nvSpPr>
          <p:spPr>
            <a:xfrm>
              <a:off x="17152069" y="966878"/>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53">
              <a:extLst>
                <a:ext uri="{FF2B5EF4-FFF2-40B4-BE49-F238E27FC236}">
                  <a16:creationId xmlns:a16="http://schemas.microsoft.com/office/drawing/2014/main" id="{82587AE1-AB00-DAF1-83AA-0FD131613D81}"/>
                </a:ext>
              </a:extLst>
            </p:cNvPr>
            <p:cNvSpPr/>
            <p:nvPr/>
          </p:nvSpPr>
          <p:spPr>
            <a:xfrm>
              <a:off x="17209680" y="923775"/>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53">
              <a:extLst>
                <a:ext uri="{FF2B5EF4-FFF2-40B4-BE49-F238E27FC236}">
                  <a16:creationId xmlns:a16="http://schemas.microsoft.com/office/drawing/2014/main" id="{7772CED9-CF50-6AC2-15FD-0A32B57F2B7F}"/>
                </a:ext>
              </a:extLst>
            </p:cNvPr>
            <p:cNvSpPr/>
            <p:nvPr/>
          </p:nvSpPr>
          <p:spPr>
            <a:xfrm>
              <a:off x="16561877"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53">
              <a:extLst>
                <a:ext uri="{FF2B5EF4-FFF2-40B4-BE49-F238E27FC236}">
                  <a16:creationId xmlns:a16="http://schemas.microsoft.com/office/drawing/2014/main" id="{95A98FAC-395A-770C-BC14-36FF733C6780}"/>
                </a:ext>
              </a:extLst>
            </p:cNvPr>
            <p:cNvSpPr/>
            <p:nvPr/>
          </p:nvSpPr>
          <p:spPr>
            <a:xfrm>
              <a:off x="16614652"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53">
              <a:extLst>
                <a:ext uri="{FF2B5EF4-FFF2-40B4-BE49-F238E27FC236}">
                  <a16:creationId xmlns:a16="http://schemas.microsoft.com/office/drawing/2014/main" id="{5134B686-8740-DE81-A797-B745D607D996}"/>
                </a:ext>
              </a:extLst>
            </p:cNvPr>
            <p:cNvSpPr/>
            <p:nvPr/>
          </p:nvSpPr>
          <p:spPr>
            <a:xfrm>
              <a:off x="16451492" y="1523639"/>
              <a:ext cx="57610" cy="38687"/>
            </a:xfrm>
            <a:custGeom>
              <a:avLst/>
              <a:gdLst/>
              <a:ahLst/>
              <a:cxnLst/>
              <a:rect l="l" t="t" r="r" b="b"/>
              <a:pathLst>
                <a:path w="274"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53">
              <a:extLst>
                <a:ext uri="{FF2B5EF4-FFF2-40B4-BE49-F238E27FC236}">
                  <a16:creationId xmlns:a16="http://schemas.microsoft.com/office/drawing/2014/main" id="{A38F68A2-7CAC-E8D7-1406-791A785BEEB0}"/>
                </a:ext>
              </a:extLst>
            </p:cNvPr>
            <p:cNvSpPr/>
            <p:nvPr/>
          </p:nvSpPr>
          <p:spPr>
            <a:xfrm>
              <a:off x="17046520" y="1048457"/>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53">
              <a:extLst>
                <a:ext uri="{FF2B5EF4-FFF2-40B4-BE49-F238E27FC236}">
                  <a16:creationId xmlns:a16="http://schemas.microsoft.com/office/drawing/2014/main" id="{ACC64266-7A27-EC25-C52F-1C6A559D08F9}"/>
                </a:ext>
              </a:extLst>
            </p:cNvPr>
            <p:cNvSpPr/>
            <p:nvPr/>
          </p:nvSpPr>
          <p:spPr>
            <a:xfrm>
              <a:off x="16182573" y="1734738"/>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53">
              <a:extLst>
                <a:ext uri="{FF2B5EF4-FFF2-40B4-BE49-F238E27FC236}">
                  <a16:creationId xmlns:a16="http://schemas.microsoft.com/office/drawing/2014/main" id="{D39C8993-0AEC-3F2A-8438-AB6291AB38DD}"/>
                </a:ext>
              </a:extLst>
            </p:cNvPr>
            <p:cNvSpPr/>
            <p:nvPr/>
          </p:nvSpPr>
          <p:spPr>
            <a:xfrm>
              <a:off x="16725037" y="130770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53">
              <a:extLst>
                <a:ext uri="{FF2B5EF4-FFF2-40B4-BE49-F238E27FC236}">
                  <a16:creationId xmlns:a16="http://schemas.microsoft.com/office/drawing/2014/main" id="{84D62403-E3DE-1732-C3B9-8EABD9476257}"/>
                </a:ext>
              </a:extLst>
            </p:cNvPr>
            <p:cNvSpPr/>
            <p:nvPr/>
          </p:nvSpPr>
          <p:spPr>
            <a:xfrm>
              <a:off x="15645155" y="2161981"/>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53">
              <a:extLst>
                <a:ext uri="{FF2B5EF4-FFF2-40B4-BE49-F238E27FC236}">
                  <a16:creationId xmlns:a16="http://schemas.microsoft.com/office/drawing/2014/main" id="{AC864A3A-9FEB-E6C9-177D-D621220C2612}"/>
                </a:ext>
              </a:extLst>
            </p:cNvPr>
            <p:cNvSpPr/>
            <p:nvPr/>
          </p:nvSpPr>
          <p:spPr>
            <a:xfrm>
              <a:off x="16129798" y="1778051"/>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53">
              <a:extLst>
                <a:ext uri="{FF2B5EF4-FFF2-40B4-BE49-F238E27FC236}">
                  <a16:creationId xmlns:a16="http://schemas.microsoft.com/office/drawing/2014/main" id="{FE9ED935-9B61-5ACA-9E37-C2E7BE8B2583}"/>
                </a:ext>
              </a:extLst>
            </p:cNvPr>
            <p:cNvSpPr/>
            <p:nvPr/>
          </p:nvSpPr>
          <p:spPr>
            <a:xfrm>
              <a:off x="16398507" y="1562116"/>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53">
              <a:extLst>
                <a:ext uri="{FF2B5EF4-FFF2-40B4-BE49-F238E27FC236}">
                  <a16:creationId xmlns:a16="http://schemas.microsoft.com/office/drawing/2014/main" id="{674E0DBB-DCB7-065B-A8D0-0FC5A3BB2137}"/>
                </a:ext>
              </a:extLst>
            </p:cNvPr>
            <p:cNvSpPr/>
            <p:nvPr/>
          </p:nvSpPr>
          <p:spPr>
            <a:xfrm>
              <a:off x="17315229" y="837359"/>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53">
              <a:extLst>
                <a:ext uri="{FF2B5EF4-FFF2-40B4-BE49-F238E27FC236}">
                  <a16:creationId xmlns:a16="http://schemas.microsoft.com/office/drawing/2014/main" id="{81F7F6A7-BC93-7172-9EF9-BE384EF5AE06}"/>
                </a:ext>
              </a:extLst>
            </p:cNvPr>
            <p:cNvSpPr/>
            <p:nvPr/>
          </p:nvSpPr>
          <p:spPr>
            <a:xfrm>
              <a:off x="15534770" y="2248397"/>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53">
              <a:extLst>
                <a:ext uri="{FF2B5EF4-FFF2-40B4-BE49-F238E27FC236}">
                  <a16:creationId xmlns:a16="http://schemas.microsoft.com/office/drawing/2014/main" id="{40CD19B4-95B1-40EB-440E-4275CDD9F896}"/>
                </a:ext>
              </a:extLst>
            </p:cNvPr>
            <p:cNvSpPr/>
            <p:nvPr/>
          </p:nvSpPr>
          <p:spPr>
            <a:xfrm>
              <a:off x="16235347" y="169163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53">
              <a:extLst>
                <a:ext uri="{FF2B5EF4-FFF2-40B4-BE49-F238E27FC236}">
                  <a16:creationId xmlns:a16="http://schemas.microsoft.com/office/drawing/2014/main" id="{52965FD1-261E-D92B-1512-C374474EE047}"/>
                </a:ext>
              </a:extLst>
            </p:cNvPr>
            <p:cNvSpPr/>
            <p:nvPr/>
          </p:nvSpPr>
          <p:spPr>
            <a:xfrm>
              <a:off x="16077024"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53">
              <a:extLst>
                <a:ext uri="{FF2B5EF4-FFF2-40B4-BE49-F238E27FC236}">
                  <a16:creationId xmlns:a16="http://schemas.microsoft.com/office/drawing/2014/main" id="{574212BE-BA79-A6EF-2B3C-1E98074C8834}"/>
                </a:ext>
              </a:extLst>
            </p:cNvPr>
            <p:cNvSpPr/>
            <p:nvPr/>
          </p:nvSpPr>
          <p:spPr>
            <a:xfrm>
              <a:off x="17583938"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53">
              <a:extLst>
                <a:ext uri="{FF2B5EF4-FFF2-40B4-BE49-F238E27FC236}">
                  <a16:creationId xmlns:a16="http://schemas.microsoft.com/office/drawing/2014/main" id="{AB45D5B0-21C0-7A29-0B4F-C6F7D56520BF}"/>
                </a:ext>
              </a:extLst>
            </p:cNvPr>
            <p:cNvSpPr/>
            <p:nvPr/>
          </p:nvSpPr>
          <p:spPr>
            <a:xfrm>
              <a:off x="15592381" y="2205084"/>
              <a:ext cx="52984" cy="43523"/>
            </a:xfrm>
            <a:custGeom>
              <a:avLst/>
              <a:gdLst/>
              <a:ahLst/>
              <a:cxnLst/>
              <a:rect l="l" t="t" r="r" b="b"/>
              <a:pathLst>
                <a:path w="252" h="207" extrusionOk="0">
                  <a:moveTo>
                    <a:pt x="229" y="1"/>
                  </a:moveTo>
                  <a:lnTo>
                    <a:pt x="0" y="206"/>
                  </a:lnTo>
                  <a:lnTo>
                    <a:pt x="251"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53">
              <a:extLst>
                <a:ext uri="{FF2B5EF4-FFF2-40B4-BE49-F238E27FC236}">
                  <a16:creationId xmlns:a16="http://schemas.microsoft.com/office/drawing/2014/main" id="{0396C1EF-4910-3720-F83E-82502AF8044C}"/>
                </a:ext>
              </a:extLst>
            </p:cNvPr>
            <p:cNvSpPr/>
            <p:nvPr/>
          </p:nvSpPr>
          <p:spPr>
            <a:xfrm>
              <a:off x="16993745" y="1091770"/>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53">
              <a:extLst>
                <a:ext uri="{FF2B5EF4-FFF2-40B4-BE49-F238E27FC236}">
                  <a16:creationId xmlns:a16="http://schemas.microsoft.com/office/drawing/2014/main" id="{914F801D-BF83-D843-CB46-966B8A6CA7F3}"/>
                </a:ext>
              </a:extLst>
            </p:cNvPr>
            <p:cNvSpPr/>
            <p:nvPr/>
          </p:nvSpPr>
          <p:spPr>
            <a:xfrm>
              <a:off x="17262454"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53">
              <a:extLst>
                <a:ext uri="{FF2B5EF4-FFF2-40B4-BE49-F238E27FC236}">
                  <a16:creationId xmlns:a16="http://schemas.microsoft.com/office/drawing/2014/main" id="{523F0BE8-259F-4532-9EF0-7C5490037E1E}"/>
                </a:ext>
              </a:extLst>
            </p:cNvPr>
            <p:cNvSpPr/>
            <p:nvPr/>
          </p:nvSpPr>
          <p:spPr>
            <a:xfrm>
              <a:off x="17478389"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53">
              <a:extLst>
                <a:ext uri="{FF2B5EF4-FFF2-40B4-BE49-F238E27FC236}">
                  <a16:creationId xmlns:a16="http://schemas.microsoft.com/office/drawing/2014/main" id="{C12A5116-EC72-0445-60EF-1BB72EC7F61C}"/>
                </a:ext>
              </a:extLst>
            </p:cNvPr>
            <p:cNvSpPr/>
            <p:nvPr/>
          </p:nvSpPr>
          <p:spPr>
            <a:xfrm>
              <a:off x="15861090"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53">
              <a:extLst>
                <a:ext uri="{FF2B5EF4-FFF2-40B4-BE49-F238E27FC236}">
                  <a16:creationId xmlns:a16="http://schemas.microsoft.com/office/drawing/2014/main" id="{5E2B77CC-D5B0-48D2-8847-BC86FCDAA229}"/>
                </a:ext>
              </a:extLst>
            </p:cNvPr>
            <p:cNvSpPr/>
            <p:nvPr/>
          </p:nvSpPr>
          <p:spPr>
            <a:xfrm>
              <a:off x="15913864" y="1950672"/>
              <a:ext cx="52984" cy="43523"/>
            </a:xfrm>
            <a:custGeom>
              <a:avLst/>
              <a:gdLst/>
              <a:ahLst/>
              <a:cxnLst/>
              <a:rect l="l" t="t" r="r" b="b"/>
              <a:pathLst>
                <a:path w="252" h="207" extrusionOk="0">
                  <a:moveTo>
                    <a:pt x="252" y="1"/>
                  </a:moveTo>
                  <a:lnTo>
                    <a:pt x="1"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53">
              <a:extLst>
                <a:ext uri="{FF2B5EF4-FFF2-40B4-BE49-F238E27FC236}">
                  <a16:creationId xmlns:a16="http://schemas.microsoft.com/office/drawing/2014/main" id="{149460CA-1976-849A-34A3-95ADFED0804F}"/>
                </a:ext>
              </a:extLst>
            </p:cNvPr>
            <p:cNvSpPr/>
            <p:nvPr/>
          </p:nvSpPr>
          <p:spPr>
            <a:xfrm>
              <a:off x="16019413"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53">
              <a:extLst>
                <a:ext uri="{FF2B5EF4-FFF2-40B4-BE49-F238E27FC236}">
                  <a16:creationId xmlns:a16="http://schemas.microsoft.com/office/drawing/2014/main" id="{2EFA3DB7-6680-DA20-07DF-9B45E9A09254}"/>
                </a:ext>
              </a:extLst>
            </p:cNvPr>
            <p:cNvSpPr/>
            <p:nvPr/>
          </p:nvSpPr>
          <p:spPr>
            <a:xfrm>
              <a:off x="16667426" y="135080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53">
              <a:extLst>
                <a:ext uri="{FF2B5EF4-FFF2-40B4-BE49-F238E27FC236}">
                  <a16:creationId xmlns:a16="http://schemas.microsoft.com/office/drawing/2014/main" id="{6243F405-6BAC-07D5-7BDD-F49C53A2E1DB}"/>
                </a:ext>
              </a:extLst>
            </p:cNvPr>
            <p:cNvSpPr/>
            <p:nvPr/>
          </p:nvSpPr>
          <p:spPr>
            <a:xfrm>
              <a:off x="16292958" y="1648322"/>
              <a:ext cx="52984" cy="43523"/>
            </a:xfrm>
            <a:custGeom>
              <a:avLst/>
              <a:gdLst/>
              <a:ahLst/>
              <a:cxnLst/>
              <a:rect l="l" t="t" r="r" b="b"/>
              <a:pathLst>
                <a:path w="252"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53">
              <a:extLst>
                <a:ext uri="{FF2B5EF4-FFF2-40B4-BE49-F238E27FC236}">
                  <a16:creationId xmlns:a16="http://schemas.microsoft.com/office/drawing/2014/main" id="{95BA5120-74CB-07C2-4E5A-F4C0480524CA}"/>
                </a:ext>
              </a:extLst>
            </p:cNvPr>
            <p:cNvSpPr/>
            <p:nvPr/>
          </p:nvSpPr>
          <p:spPr>
            <a:xfrm>
              <a:off x="15966639"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53">
              <a:extLst>
                <a:ext uri="{FF2B5EF4-FFF2-40B4-BE49-F238E27FC236}">
                  <a16:creationId xmlns:a16="http://schemas.microsoft.com/office/drawing/2014/main" id="{8CEB0E0F-7DD6-CB78-3B3D-4A71BFD9528E}"/>
                </a:ext>
              </a:extLst>
            </p:cNvPr>
            <p:cNvSpPr/>
            <p:nvPr/>
          </p:nvSpPr>
          <p:spPr>
            <a:xfrm>
              <a:off x="16345733" y="1605219"/>
              <a:ext cx="52984" cy="43313"/>
            </a:xfrm>
            <a:custGeom>
              <a:avLst/>
              <a:gdLst/>
              <a:ahLst/>
              <a:cxnLst/>
              <a:rect l="l" t="t" r="r" b="b"/>
              <a:pathLst>
                <a:path w="252" h="206"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53">
              <a:extLst>
                <a:ext uri="{FF2B5EF4-FFF2-40B4-BE49-F238E27FC236}">
                  <a16:creationId xmlns:a16="http://schemas.microsoft.com/office/drawing/2014/main" id="{29B7D344-B6B8-F0E9-D7B1-45400A7AD13A}"/>
                </a:ext>
              </a:extLst>
            </p:cNvPr>
            <p:cNvSpPr/>
            <p:nvPr/>
          </p:nvSpPr>
          <p:spPr>
            <a:xfrm>
              <a:off x="16940971" y="1134873"/>
              <a:ext cx="52984" cy="43523"/>
            </a:xfrm>
            <a:custGeom>
              <a:avLst/>
              <a:gdLst/>
              <a:ahLst/>
              <a:cxnLst/>
              <a:rect l="l" t="t" r="r" b="b"/>
              <a:pathLst>
                <a:path w="252" h="207" extrusionOk="0">
                  <a:moveTo>
                    <a:pt x="228" y="1"/>
                  </a:moveTo>
                  <a:lnTo>
                    <a:pt x="0" y="206"/>
                  </a:lnTo>
                  <a:lnTo>
                    <a:pt x="251" y="23"/>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53">
              <a:extLst>
                <a:ext uri="{FF2B5EF4-FFF2-40B4-BE49-F238E27FC236}">
                  <a16:creationId xmlns:a16="http://schemas.microsoft.com/office/drawing/2014/main" id="{CE4903D2-F1A7-3420-2AAC-AD8842117A5F}"/>
                </a:ext>
              </a:extLst>
            </p:cNvPr>
            <p:cNvSpPr/>
            <p:nvPr/>
          </p:nvSpPr>
          <p:spPr>
            <a:xfrm>
              <a:off x="17641548" y="664527"/>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53">
              <a:extLst>
                <a:ext uri="{FF2B5EF4-FFF2-40B4-BE49-F238E27FC236}">
                  <a16:creationId xmlns:a16="http://schemas.microsoft.com/office/drawing/2014/main" id="{5525CE95-4637-E1D3-CC3E-5E6EDEBCCB8B}"/>
                </a:ext>
              </a:extLst>
            </p:cNvPr>
            <p:cNvSpPr/>
            <p:nvPr/>
          </p:nvSpPr>
          <p:spPr>
            <a:xfrm>
              <a:off x="17531163" y="750943"/>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53">
              <a:extLst>
                <a:ext uri="{FF2B5EF4-FFF2-40B4-BE49-F238E27FC236}">
                  <a16:creationId xmlns:a16="http://schemas.microsoft.com/office/drawing/2014/main" id="{0E5F3467-0700-DA7D-5197-20CB457BC734}"/>
                </a:ext>
              </a:extLst>
            </p:cNvPr>
            <p:cNvSpPr/>
            <p:nvPr/>
          </p:nvSpPr>
          <p:spPr>
            <a:xfrm>
              <a:off x="15913864" y="2037088"/>
              <a:ext cx="52984" cy="38687"/>
            </a:xfrm>
            <a:custGeom>
              <a:avLst/>
              <a:gdLst/>
              <a:ahLst/>
              <a:cxnLst/>
              <a:rect l="l" t="t" r="r" b="b"/>
              <a:pathLst>
                <a:path w="252" h="184" extrusionOk="0">
                  <a:moveTo>
                    <a:pt x="252" y="1"/>
                  </a:moveTo>
                  <a:lnTo>
                    <a:pt x="1"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53">
              <a:extLst>
                <a:ext uri="{FF2B5EF4-FFF2-40B4-BE49-F238E27FC236}">
                  <a16:creationId xmlns:a16="http://schemas.microsoft.com/office/drawing/2014/main" id="{3EC54BEE-F0B7-C9BD-E33E-E7C9E1131D1D}"/>
                </a:ext>
              </a:extLst>
            </p:cNvPr>
            <p:cNvSpPr/>
            <p:nvPr/>
          </p:nvSpPr>
          <p:spPr>
            <a:xfrm>
              <a:off x="17368003"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53">
              <a:extLst>
                <a:ext uri="{FF2B5EF4-FFF2-40B4-BE49-F238E27FC236}">
                  <a16:creationId xmlns:a16="http://schemas.microsoft.com/office/drawing/2014/main" id="{9314D8DB-67D7-9EC6-018A-78559728B74B}"/>
                </a:ext>
              </a:extLst>
            </p:cNvPr>
            <p:cNvSpPr/>
            <p:nvPr/>
          </p:nvSpPr>
          <p:spPr>
            <a:xfrm>
              <a:off x="16993745" y="1178186"/>
              <a:ext cx="52984" cy="43313"/>
            </a:xfrm>
            <a:custGeom>
              <a:avLst/>
              <a:gdLst/>
              <a:ahLst/>
              <a:cxnLst/>
              <a:rect l="l" t="t" r="r" b="b"/>
              <a:pathLst>
                <a:path w="252" h="206" extrusionOk="0">
                  <a:moveTo>
                    <a:pt x="251" y="0"/>
                  </a:moveTo>
                  <a:lnTo>
                    <a:pt x="0" y="205"/>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53">
              <a:extLst>
                <a:ext uri="{FF2B5EF4-FFF2-40B4-BE49-F238E27FC236}">
                  <a16:creationId xmlns:a16="http://schemas.microsoft.com/office/drawing/2014/main" id="{B8CF6003-D92D-BB58-7333-78295E919194}"/>
                </a:ext>
              </a:extLst>
            </p:cNvPr>
            <p:cNvSpPr/>
            <p:nvPr/>
          </p:nvSpPr>
          <p:spPr>
            <a:xfrm>
              <a:off x="16777811"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53">
              <a:extLst>
                <a:ext uri="{FF2B5EF4-FFF2-40B4-BE49-F238E27FC236}">
                  <a16:creationId xmlns:a16="http://schemas.microsoft.com/office/drawing/2014/main" id="{38392464-C801-3A24-BA89-0D15FBFECCE6}"/>
                </a:ext>
              </a:extLst>
            </p:cNvPr>
            <p:cNvSpPr/>
            <p:nvPr/>
          </p:nvSpPr>
          <p:spPr>
            <a:xfrm>
              <a:off x="16182573" y="1821154"/>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53">
              <a:extLst>
                <a:ext uri="{FF2B5EF4-FFF2-40B4-BE49-F238E27FC236}">
                  <a16:creationId xmlns:a16="http://schemas.microsoft.com/office/drawing/2014/main" id="{E731BF9C-504F-EA1D-E20E-4ED2CA4F2BF7}"/>
                </a:ext>
              </a:extLst>
            </p:cNvPr>
            <p:cNvSpPr/>
            <p:nvPr/>
          </p:nvSpPr>
          <p:spPr>
            <a:xfrm>
              <a:off x="16129798"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53">
              <a:extLst>
                <a:ext uri="{FF2B5EF4-FFF2-40B4-BE49-F238E27FC236}">
                  <a16:creationId xmlns:a16="http://schemas.microsoft.com/office/drawing/2014/main" id="{C15FA55D-3349-A1AA-7FCA-4A8B7D85BFE3}"/>
                </a:ext>
              </a:extLst>
            </p:cNvPr>
            <p:cNvSpPr/>
            <p:nvPr/>
          </p:nvSpPr>
          <p:spPr>
            <a:xfrm>
              <a:off x="16235347" y="1778051"/>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53">
              <a:extLst>
                <a:ext uri="{FF2B5EF4-FFF2-40B4-BE49-F238E27FC236}">
                  <a16:creationId xmlns:a16="http://schemas.microsoft.com/office/drawing/2014/main" id="{392383B5-3A9A-2218-EB25-F1C102033CDE}"/>
                </a:ext>
              </a:extLst>
            </p:cNvPr>
            <p:cNvSpPr/>
            <p:nvPr/>
          </p:nvSpPr>
          <p:spPr>
            <a:xfrm>
              <a:off x="16883360" y="1264392"/>
              <a:ext cx="57820" cy="43523"/>
            </a:xfrm>
            <a:custGeom>
              <a:avLst/>
              <a:gdLst/>
              <a:ahLst/>
              <a:cxnLst/>
              <a:rect l="l" t="t" r="r" b="b"/>
              <a:pathLst>
                <a:path w="275" h="207" extrusionOk="0">
                  <a:moveTo>
                    <a:pt x="251" y="1"/>
                  </a:moveTo>
                  <a:lnTo>
                    <a:pt x="0"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53">
              <a:extLst>
                <a:ext uri="{FF2B5EF4-FFF2-40B4-BE49-F238E27FC236}">
                  <a16:creationId xmlns:a16="http://schemas.microsoft.com/office/drawing/2014/main" id="{7004D16B-778A-0687-FE0E-7F2010C5853D}"/>
                </a:ext>
              </a:extLst>
            </p:cNvPr>
            <p:cNvSpPr/>
            <p:nvPr/>
          </p:nvSpPr>
          <p:spPr>
            <a:xfrm>
              <a:off x="16830586"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53">
              <a:extLst>
                <a:ext uri="{FF2B5EF4-FFF2-40B4-BE49-F238E27FC236}">
                  <a16:creationId xmlns:a16="http://schemas.microsoft.com/office/drawing/2014/main" id="{35F5C489-E061-6195-3627-02B5B923A82D}"/>
                </a:ext>
              </a:extLst>
            </p:cNvPr>
            <p:cNvSpPr/>
            <p:nvPr/>
          </p:nvSpPr>
          <p:spPr>
            <a:xfrm>
              <a:off x="15808315" y="2118668"/>
              <a:ext cx="52984" cy="43523"/>
            </a:xfrm>
            <a:custGeom>
              <a:avLst/>
              <a:gdLst/>
              <a:ahLst/>
              <a:cxnLst/>
              <a:rect l="l" t="t" r="r" b="b"/>
              <a:pathLst>
                <a:path w="252" h="207" extrusionOk="0">
                  <a:moveTo>
                    <a:pt x="229" y="1"/>
                  </a:move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53">
              <a:extLst>
                <a:ext uri="{FF2B5EF4-FFF2-40B4-BE49-F238E27FC236}">
                  <a16:creationId xmlns:a16="http://schemas.microsoft.com/office/drawing/2014/main" id="{22C1E99C-2412-BA2E-9FC1-E9BB2D2D2ED8}"/>
                </a:ext>
              </a:extLst>
            </p:cNvPr>
            <p:cNvSpPr/>
            <p:nvPr/>
          </p:nvSpPr>
          <p:spPr>
            <a:xfrm>
              <a:off x="16077024"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53">
              <a:extLst>
                <a:ext uri="{FF2B5EF4-FFF2-40B4-BE49-F238E27FC236}">
                  <a16:creationId xmlns:a16="http://schemas.microsoft.com/office/drawing/2014/main" id="{BD98B0A9-179F-9AFF-C66E-59BB024132D0}"/>
                </a:ext>
              </a:extLst>
            </p:cNvPr>
            <p:cNvSpPr/>
            <p:nvPr/>
          </p:nvSpPr>
          <p:spPr>
            <a:xfrm>
              <a:off x="16451492" y="1605219"/>
              <a:ext cx="57610" cy="43313"/>
            </a:xfrm>
            <a:custGeom>
              <a:avLst/>
              <a:gdLst/>
              <a:ahLst/>
              <a:cxnLst/>
              <a:rect l="l" t="t" r="r" b="b"/>
              <a:pathLst>
                <a:path w="274"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53">
              <a:extLst>
                <a:ext uri="{FF2B5EF4-FFF2-40B4-BE49-F238E27FC236}">
                  <a16:creationId xmlns:a16="http://schemas.microsoft.com/office/drawing/2014/main" id="{D388F5F1-1FB2-7DF2-DAB9-33A019FAB9F4}"/>
                </a:ext>
              </a:extLst>
            </p:cNvPr>
            <p:cNvSpPr/>
            <p:nvPr/>
          </p:nvSpPr>
          <p:spPr>
            <a:xfrm>
              <a:off x="16345733" y="169163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53">
              <a:extLst>
                <a:ext uri="{FF2B5EF4-FFF2-40B4-BE49-F238E27FC236}">
                  <a16:creationId xmlns:a16="http://schemas.microsoft.com/office/drawing/2014/main" id="{9B7D0BEA-3016-728D-01BD-52483A52C1D9}"/>
                </a:ext>
              </a:extLst>
            </p:cNvPr>
            <p:cNvSpPr/>
            <p:nvPr/>
          </p:nvSpPr>
          <p:spPr>
            <a:xfrm>
              <a:off x="16667426" y="1437223"/>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53">
              <a:extLst>
                <a:ext uri="{FF2B5EF4-FFF2-40B4-BE49-F238E27FC236}">
                  <a16:creationId xmlns:a16="http://schemas.microsoft.com/office/drawing/2014/main" id="{0E16B782-C228-C9A6-958B-99C9557F1568}"/>
                </a:ext>
              </a:extLst>
            </p:cNvPr>
            <p:cNvSpPr/>
            <p:nvPr/>
          </p:nvSpPr>
          <p:spPr>
            <a:xfrm>
              <a:off x="17425614"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53">
              <a:extLst>
                <a:ext uri="{FF2B5EF4-FFF2-40B4-BE49-F238E27FC236}">
                  <a16:creationId xmlns:a16="http://schemas.microsoft.com/office/drawing/2014/main" id="{400506CE-10C0-ED92-8FB2-EC2C0168AC4C}"/>
                </a:ext>
              </a:extLst>
            </p:cNvPr>
            <p:cNvSpPr/>
            <p:nvPr/>
          </p:nvSpPr>
          <p:spPr>
            <a:xfrm>
              <a:off x="17478389"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53">
              <a:extLst>
                <a:ext uri="{FF2B5EF4-FFF2-40B4-BE49-F238E27FC236}">
                  <a16:creationId xmlns:a16="http://schemas.microsoft.com/office/drawing/2014/main" id="{37F9DB3A-A90F-9A4B-5162-67CC158808F3}"/>
                </a:ext>
              </a:extLst>
            </p:cNvPr>
            <p:cNvSpPr/>
            <p:nvPr/>
          </p:nvSpPr>
          <p:spPr>
            <a:xfrm>
              <a:off x="17583938"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53">
              <a:extLst>
                <a:ext uri="{FF2B5EF4-FFF2-40B4-BE49-F238E27FC236}">
                  <a16:creationId xmlns:a16="http://schemas.microsoft.com/office/drawing/2014/main" id="{D27ADAC1-6C0D-B7C1-06DB-3FF7D0899B60}"/>
                </a:ext>
              </a:extLst>
            </p:cNvPr>
            <p:cNvSpPr/>
            <p:nvPr/>
          </p:nvSpPr>
          <p:spPr>
            <a:xfrm>
              <a:off x="17209680" y="1010191"/>
              <a:ext cx="52984" cy="38477"/>
            </a:xfrm>
            <a:custGeom>
              <a:avLst/>
              <a:gdLst/>
              <a:ahLst/>
              <a:cxnLst/>
              <a:rect l="l" t="t" r="r" b="b"/>
              <a:pathLst>
                <a:path w="252" h="183" extrusionOk="0">
                  <a:moveTo>
                    <a:pt x="229" y="0"/>
                  </a:moveTo>
                  <a:lnTo>
                    <a:pt x="0" y="183"/>
                  </a:ln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53">
              <a:extLst>
                <a:ext uri="{FF2B5EF4-FFF2-40B4-BE49-F238E27FC236}">
                  <a16:creationId xmlns:a16="http://schemas.microsoft.com/office/drawing/2014/main" id="{1DE40373-8331-C2E2-AC63-97230FB95AFA}"/>
                </a:ext>
              </a:extLst>
            </p:cNvPr>
            <p:cNvSpPr/>
            <p:nvPr/>
          </p:nvSpPr>
          <p:spPr>
            <a:xfrm>
              <a:off x="16398507" y="1648322"/>
              <a:ext cx="53195" cy="43523"/>
            </a:xfrm>
            <a:custGeom>
              <a:avLst/>
              <a:gdLst/>
              <a:ahLst/>
              <a:cxnLst/>
              <a:rect l="l" t="t" r="r" b="b"/>
              <a:pathLst>
                <a:path w="253"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53">
              <a:extLst>
                <a:ext uri="{FF2B5EF4-FFF2-40B4-BE49-F238E27FC236}">
                  <a16:creationId xmlns:a16="http://schemas.microsoft.com/office/drawing/2014/main" id="{1EA26537-C831-349B-BEB9-DC479D8A678B}"/>
                </a:ext>
              </a:extLst>
            </p:cNvPr>
            <p:cNvSpPr/>
            <p:nvPr/>
          </p:nvSpPr>
          <p:spPr>
            <a:xfrm>
              <a:off x="16614652"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53">
              <a:extLst>
                <a:ext uri="{FF2B5EF4-FFF2-40B4-BE49-F238E27FC236}">
                  <a16:creationId xmlns:a16="http://schemas.microsoft.com/office/drawing/2014/main" id="{CAA8D088-1036-D233-1506-538E3BC1219A}"/>
                </a:ext>
              </a:extLst>
            </p:cNvPr>
            <p:cNvSpPr/>
            <p:nvPr/>
          </p:nvSpPr>
          <p:spPr>
            <a:xfrm>
              <a:off x="17262454"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53">
              <a:extLst>
                <a:ext uri="{FF2B5EF4-FFF2-40B4-BE49-F238E27FC236}">
                  <a16:creationId xmlns:a16="http://schemas.microsoft.com/office/drawing/2014/main" id="{00308DB6-E676-DBE6-CE60-E0D9D5A77019}"/>
                </a:ext>
              </a:extLst>
            </p:cNvPr>
            <p:cNvSpPr/>
            <p:nvPr/>
          </p:nvSpPr>
          <p:spPr>
            <a:xfrm>
              <a:off x="15697930" y="2205084"/>
              <a:ext cx="52984" cy="43523"/>
            </a:xfrm>
            <a:custGeom>
              <a:avLst/>
              <a:gdLst/>
              <a:ahLst/>
              <a:cxnLst/>
              <a:rect l="l" t="t" r="r" b="b"/>
              <a:pathLst>
                <a:path w="252" h="207"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53">
              <a:extLst>
                <a:ext uri="{FF2B5EF4-FFF2-40B4-BE49-F238E27FC236}">
                  <a16:creationId xmlns:a16="http://schemas.microsoft.com/office/drawing/2014/main" id="{7AABCB92-8C68-556C-10DF-5E94973D55A3}"/>
                </a:ext>
              </a:extLst>
            </p:cNvPr>
            <p:cNvSpPr/>
            <p:nvPr/>
          </p:nvSpPr>
          <p:spPr>
            <a:xfrm>
              <a:off x="16561877"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53">
              <a:extLst>
                <a:ext uri="{FF2B5EF4-FFF2-40B4-BE49-F238E27FC236}">
                  <a16:creationId xmlns:a16="http://schemas.microsoft.com/office/drawing/2014/main" id="{86A77180-13DE-DC8D-C5B1-A714C6E7A579}"/>
                </a:ext>
              </a:extLst>
            </p:cNvPr>
            <p:cNvSpPr/>
            <p:nvPr/>
          </p:nvSpPr>
          <p:spPr>
            <a:xfrm>
              <a:off x="15645155" y="2248397"/>
              <a:ext cx="52984" cy="43313"/>
            </a:xfrm>
            <a:custGeom>
              <a:avLst/>
              <a:gdLst/>
              <a:ahLst/>
              <a:cxnLst/>
              <a:rect l="l" t="t" r="r" b="b"/>
              <a:pathLst>
                <a:path w="252" h="206" extrusionOk="0">
                  <a:moveTo>
                    <a:pt x="0" y="206"/>
                  </a:moveTo>
                  <a:lnTo>
                    <a:pt x="251" y="0"/>
                  </a:lnTo>
                  <a:lnTo>
                    <a:pt x="251" y="0"/>
                  </a:lnTo>
                  <a:lnTo>
                    <a:pt x="0"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53">
              <a:extLst>
                <a:ext uri="{FF2B5EF4-FFF2-40B4-BE49-F238E27FC236}">
                  <a16:creationId xmlns:a16="http://schemas.microsoft.com/office/drawing/2014/main" id="{A852484D-3C35-1E20-BC71-56C7617C3678}"/>
                </a:ext>
              </a:extLst>
            </p:cNvPr>
            <p:cNvSpPr/>
            <p:nvPr/>
          </p:nvSpPr>
          <p:spPr>
            <a:xfrm>
              <a:off x="17152069" y="1048457"/>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53">
              <a:extLst>
                <a:ext uri="{FF2B5EF4-FFF2-40B4-BE49-F238E27FC236}">
                  <a16:creationId xmlns:a16="http://schemas.microsoft.com/office/drawing/2014/main" id="{817A315D-6829-C87C-E94D-C847CF1B1B40}"/>
                </a:ext>
              </a:extLst>
            </p:cNvPr>
            <p:cNvSpPr/>
            <p:nvPr/>
          </p:nvSpPr>
          <p:spPr>
            <a:xfrm>
              <a:off x="16508892" y="1562116"/>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53">
              <a:extLst>
                <a:ext uri="{FF2B5EF4-FFF2-40B4-BE49-F238E27FC236}">
                  <a16:creationId xmlns:a16="http://schemas.microsoft.com/office/drawing/2014/main" id="{75F2D4F9-A374-A86E-C734-C46080AAFC6D}"/>
                </a:ext>
              </a:extLst>
            </p:cNvPr>
            <p:cNvSpPr/>
            <p:nvPr/>
          </p:nvSpPr>
          <p:spPr>
            <a:xfrm>
              <a:off x="17099295" y="1091770"/>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53">
              <a:extLst>
                <a:ext uri="{FF2B5EF4-FFF2-40B4-BE49-F238E27FC236}">
                  <a16:creationId xmlns:a16="http://schemas.microsoft.com/office/drawing/2014/main" id="{CE5E4E81-DEFB-F5BF-0354-410CFC4A6442}"/>
                </a:ext>
              </a:extLst>
            </p:cNvPr>
            <p:cNvSpPr/>
            <p:nvPr/>
          </p:nvSpPr>
          <p:spPr>
            <a:xfrm>
              <a:off x="17694323" y="645394"/>
              <a:ext cx="29015" cy="19344"/>
            </a:xfrm>
            <a:custGeom>
              <a:avLst/>
              <a:gdLst/>
              <a:ahLst/>
              <a:cxnLst/>
              <a:rect l="l" t="t" r="r" b="b"/>
              <a:pathLst>
                <a:path w="138" h="92" extrusionOk="0">
                  <a:moveTo>
                    <a:pt x="115" y="0"/>
                  </a:moveTo>
                  <a:lnTo>
                    <a:pt x="1" y="92"/>
                  </a:lnTo>
                  <a:lnTo>
                    <a:pt x="1"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53">
              <a:extLst>
                <a:ext uri="{FF2B5EF4-FFF2-40B4-BE49-F238E27FC236}">
                  <a16:creationId xmlns:a16="http://schemas.microsoft.com/office/drawing/2014/main" id="{7E4C57C0-7DFF-0AEB-8A81-F24028221F9C}"/>
                </a:ext>
              </a:extLst>
            </p:cNvPr>
            <p:cNvSpPr/>
            <p:nvPr/>
          </p:nvSpPr>
          <p:spPr>
            <a:xfrm>
              <a:off x="17046520" y="1134873"/>
              <a:ext cx="52984" cy="43523"/>
            </a:xfrm>
            <a:custGeom>
              <a:avLst/>
              <a:gdLst/>
              <a:ahLst/>
              <a:cxnLst/>
              <a:rect l="l" t="t" r="r" b="b"/>
              <a:pathLst>
                <a:path w="252" h="207" extrusionOk="0">
                  <a:moveTo>
                    <a:pt x="251" y="1"/>
                  </a:moveTo>
                  <a:lnTo>
                    <a:pt x="0" y="206"/>
                  </a:lnTo>
                  <a:lnTo>
                    <a:pt x="23"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53">
              <a:extLst>
                <a:ext uri="{FF2B5EF4-FFF2-40B4-BE49-F238E27FC236}">
                  <a16:creationId xmlns:a16="http://schemas.microsoft.com/office/drawing/2014/main" id="{260C65F2-9ABA-9E5F-B188-382E208E8432}"/>
                </a:ext>
              </a:extLst>
            </p:cNvPr>
            <p:cNvSpPr/>
            <p:nvPr/>
          </p:nvSpPr>
          <p:spPr>
            <a:xfrm>
              <a:off x="16019413"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53">
              <a:extLst>
                <a:ext uri="{FF2B5EF4-FFF2-40B4-BE49-F238E27FC236}">
                  <a16:creationId xmlns:a16="http://schemas.microsoft.com/office/drawing/2014/main" id="{112A595E-E628-AEA8-4D9D-F023F908DDF5}"/>
                </a:ext>
              </a:extLst>
            </p:cNvPr>
            <p:cNvSpPr/>
            <p:nvPr/>
          </p:nvSpPr>
          <p:spPr>
            <a:xfrm>
              <a:off x="16725037" y="1394121"/>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53">
              <a:extLst>
                <a:ext uri="{FF2B5EF4-FFF2-40B4-BE49-F238E27FC236}">
                  <a16:creationId xmlns:a16="http://schemas.microsoft.com/office/drawing/2014/main" id="{20385855-1C99-43B7-CCAA-8BC1774ECD0E}"/>
                </a:ext>
              </a:extLst>
            </p:cNvPr>
            <p:cNvSpPr/>
            <p:nvPr/>
          </p:nvSpPr>
          <p:spPr>
            <a:xfrm>
              <a:off x="16940971" y="1221289"/>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53">
              <a:extLst>
                <a:ext uri="{FF2B5EF4-FFF2-40B4-BE49-F238E27FC236}">
                  <a16:creationId xmlns:a16="http://schemas.microsoft.com/office/drawing/2014/main" id="{17765D37-5F5C-A827-5E3F-C83B9D3F6536}"/>
                </a:ext>
              </a:extLst>
            </p:cNvPr>
            <p:cNvSpPr/>
            <p:nvPr/>
          </p:nvSpPr>
          <p:spPr>
            <a:xfrm>
              <a:off x="16292958" y="1734738"/>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53">
              <a:extLst>
                <a:ext uri="{FF2B5EF4-FFF2-40B4-BE49-F238E27FC236}">
                  <a16:creationId xmlns:a16="http://schemas.microsoft.com/office/drawing/2014/main" id="{D441F1F2-F546-DCC7-38D6-28272516F886}"/>
                </a:ext>
              </a:extLst>
            </p:cNvPr>
            <p:cNvSpPr/>
            <p:nvPr/>
          </p:nvSpPr>
          <p:spPr>
            <a:xfrm>
              <a:off x="17315229" y="923775"/>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53">
              <a:extLst>
                <a:ext uri="{FF2B5EF4-FFF2-40B4-BE49-F238E27FC236}">
                  <a16:creationId xmlns:a16="http://schemas.microsoft.com/office/drawing/2014/main" id="{0B20F758-9994-36B9-2BFC-7CB4409249D0}"/>
                </a:ext>
              </a:extLst>
            </p:cNvPr>
            <p:cNvSpPr/>
            <p:nvPr/>
          </p:nvSpPr>
          <p:spPr>
            <a:xfrm>
              <a:off x="15750704" y="2161981"/>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53">
              <a:extLst>
                <a:ext uri="{FF2B5EF4-FFF2-40B4-BE49-F238E27FC236}">
                  <a16:creationId xmlns:a16="http://schemas.microsoft.com/office/drawing/2014/main" id="{644A9BEF-8474-4934-483B-374C72ED69F7}"/>
                </a:ext>
              </a:extLst>
            </p:cNvPr>
            <p:cNvSpPr/>
            <p:nvPr/>
          </p:nvSpPr>
          <p:spPr>
            <a:xfrm>
              <a:off x="15966639"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53">
              <a:extLst>
                <a:ext uri="{FF2B5EF4-FFF2-40B4-BE49-F238E27FC236}">
                  <a16:creationId xmlns:a16="http://schemas.microsoft.com/office/drawing/2014/main" id="{D7689FA0-F1E9-F853-6867-DD6177E91048}"/>
                </a:ext>
              </a:extLst>
            </p:cNvPr>
            <p:cNvSpPr/>
            <p:nvPr/>
          </p:nvSpPr>
          <p:spPr>
            <a:xfrm>
              <a:off x="15861090"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53">
              <a:extLst>
                <a:ext uri="{FF2B5EF4-FFF2-40B4-BE49-F238E27FC236}">
                  <a16:creationId xmlns:a16="http://schemas.microsoft.com/office/drawing/2014/main" id="{2BE0F2CD-4B25-1D21-24FF-0D3A9E31E9DC}"/>
                </a:ext>
              </a:extLst>
            </p:cNvPr>
            <p:cNvSpPr/>
            <p:nvPr/>
          </p:nvSpPr>
          <p:spPr>
            <a:xfrm>
              <a:off x="15601842" y="2291499"/>
              <a:ext cx="43523" cy="29016"/>
            </a:xfrm>
            <a:custGeom>
              <a:avLst/>
              <a:gdLst/>
              <a:ahLst/>
              <a:cxnLst/>
              <a:rect l="l" t="t" r="r" b="b"/>
              <a:pathLst>
                <a:path w="207" h="138" extrusionOk="0">
                  <a:moveTo>
                    <a:pt x="184"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53">
              <a:extLst>
                <a:ext uri="{FF2B5EF4-FFF2-40B4-BE49-F238E27FC236}">
                  <a16:creationId xmlns:a16="http://schemas.microsoft.com/office/drawing/2014/main" id="{406A525A-5B30-EC00-FF69-7F1D12DEEBC4}"/>
                </a:ext>
              </a:extLst>
            </p:cNvPr>
            <p:cNvSpPr/>
            <p:nvPr/>
          </p:nvSpPr>
          <p:spPr>
            <a:xfrm>
              <a:off x="17315229" y="1010191"/>
              <a:ext cx="52984" cy="38477"/>
            </a:xfrm>
            <a:custGeom>
              <a:avLst/>
              <a:gdLst/>
              <a:ahLst/>
              <a:cxnLst/>
              <a:rect l="l" t="t" r="r" b="b"/>
              <a:pathLst>
                <a:path w="252" h="183"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53">
              <a:extLst>
                <a:ext uri="{FF2B5EF4-FFF2-40B4-BE49-F238E27FC236}">
                  <a16:creationId xmlns:a16="http://schemas.microsoft.com/office/drawing/2014/main" id="{9CA816FE-2AB7-B89E-18C7-F7BC62F43015}"/>
                </a:ext>
              </a:extLst>
            </p:cNvPr>
            <p:cNvSpPr/>
            <p:nvPr/>
          </p:nvSpPr>
          <p:spPr>
            <a:xfrm>
              <a:off x="16019413"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53">
              <a:extLst>
                <a:ext uri="{FF2B5EF4-FFF2-40B4-BE49-F238E27FC236}">
                  <a16:creationId xmlns:a16="http://schemas.microsoft.com/office/drawing/2014/main" id="{8CC8FF79-5454-3436-85BA-4E97EA23CFF2}"/>
                </a:ext>
              </a:extLst>
            </p:cNvPr>
            <p:cNvSpPr/>
            <p:nvPr/>
          </p:nvSpPr>
          <p:spPr>
            <a:xfrm>
              <a:off x="17478389"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53">
              <a:extLst>
                <a:ext uri="{FF2B5EF4-FFF2-40B4-BE49-F238E27FC236}">
                  <a16:creationId xmlns:a16="http://schemas.microsoft.com/office/drawing/2014/main" id="{50B8EC40-6BF5-997C-3483-B32B762AEB44}"/>
                </a:ext>
              </a:extLst>
            </p:cNvPr>
            <p:cNvSpPr/>
            <p:nvPr/>
          </p:nvSpPr>
          <p:spPr>
            <a:xfrm>
              <a:off x="16667426" y="1523639"/>
              <a:ext cx="57820" cy="38687"/>
            </a:xfrm>
            <a:custGeom>
              <a:avLst/>
              <a:gdLst/>
              <a:ahLst/>
              <a:cxnLst/>
              <a:rect l="l" t="t" r="r" b="b"/>
              <a:pathLst>
                <a:path w="275"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53">
              <a:extLst>
                <a:ext uri="{FF2B5EF4-FFF2-40B4-BE49-F238E27FC236}">
                  <a16:creationId xmlns:a16="http://schemas.microsoft.com/office/drawing/2014/main" id="{2451A98F-F47A-A467-FCD0-05C1C77144FB}"/>
                </a:ext>
              </a:extLst>
            </p:cNvPr>
            <p:cNvSpPr/>
            <p:nvPr/>
          </p:nvSpPr>
          <p:spPr>
            <a:xfrm>
              <a:off x="17531163" y="837359"/>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3">
              <a:extLst>
                <a:ext uri="{FF2B5EF4-FFF2-40B4-BE49-F238E27FC236}">
                  <a16:creationId xmlns:a16="http://schemas.microsoft.com/office/drawing/2014/main" id="{B659FC12-BBD1-2BF6-3D84-6F20AE87FADE}"/>
                </a:ext>
              </a:extLst>
            </p:cNvPr>
            <p:cNvSpPr/>
            <p:nvPr/>
          </p:nvSpPr>
          <p:spPr>
            <a:xfrm>
              <a:off x="17209680" y="1091770"/>
              <a:ext cx="52984" cy="43313"/>
            </a:xfrm>
            <a:custGeom>
              <a:avLst/>
              <a:gdLst/>
              <a:ahLst/>
              <a:cxnLst/>
              <a:rect l="l" t="t" r="r" b="b"/>
              <a:pathLst>
                <a:path w="252" h="206" extrusionOk="0">
                  <a:moveTo>
                    <a:pt x="229" y="0"/>
                  </a:move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53">
              <a:extLst>
                <a:ext uri="{FF2B5EF4-FFF2-40B4-BE49-F238E27FC236}">
                  <a16:creationId xmlns:a16="http://schemas.microsoft.com/office/drawing/2014/main" id="{22167A7B-0394-7CF5-21E2-A36CE777C0DE}"/>
                </a:ext>
              </a:extLst>
            </p:cNvPr>
            <p:cNvSpPr/>
            <p:nvPr/>
          </p:nvSpPr>
          <p:spPr>
            <a:xfrm>
              <a:off x="17152069" y="1134873"/>
              <a:ext cx="57820" cy="43523"/>
            </a:xfrm>
            <a:custGeom>
              <a:avLst/>
              <a:gdLst/>
              <a:ahLst/>
              <a:cxnLst/>
              <a:rect l="l" t="t" r="r" b="b"/>
              <a:pathLst>
                <a:path w="275" h="207" extrusionOk="0">
                  <a:moveTo>
                    <a:pt x="252" y="1"/>
                  </a:moveTo>
                  <a:lnTo>
                    <a:pt x="1" y="206"/>
                  </a:lnTo>
                  <a:lnTo>
                    <a:pt x="23" y="206"/>
                  </a:lnTo>
                  <a:lnTo>
                    <a:pt x="274"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53">
              <a:extLst>
                <a:ext uri="{FF2B5EF4-FFF2-40B4-BE49-F238E27FC236}">
                  <a16:creationId xmlns:a16="http://schemas.microsoft.com/office/drawing/2014/main" id="{4CAD7286-6324-8C5D-CF01-F559FA0D2716}"/>
                </a:ext>
              </a:extLst>
            </p:cNvPr>
            <p:cNvSpPr/>
            <p:nvPr/>
          </p:nvSpPr>
          <p:spPr>
            <a:xfrm>
              <a:off x="16883360" y="1350808"/>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53">
              <a:extLst>
                <a:ext uri="{FF2B5EF4-FFF2-40B4-BE49-F238E27FC236}">
                  <a16:creationId xmlns:a16="http://schemas.microsoft.com/office/drawing/2014/main" id="{98F6DC54-7A7B-071D-7ACD-C73EDAA9B4E1}"/>
                </a:ext>
              </a:extLst>
            </p:cNvPr>
            <p:cNvSpPr/>
            <p:nvPr/>
          </p:nvSpPr>
          <p:spPr>
            <a:xfrm>
              <a:off x="16398507" y="1734738"/>
              <a:ext cx="53195" cy="43523"/>
            </a:xfrm>
            <a:custGeom>
              <a:avLst/>
              <a:gdLst/>
              <a:ahLst/>
              <a:cxnLst/>
              <a:rect l="l" t="t" r="r" b="b"/>
              <a:pathLst>
                <a:path w="253"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53">
              <a:extLst>
                <a:ext uri="{FF2B5EF4-FFF2-40B4-BE49-F238E27FC236}">
                  <a16:creationId xmlns:a16="http://schemas.microsoft.com/office/drawing/2014/main" id="{7FF89F94-70C8-51D0-D048-B57F5D982263}"/>
                </a:ext>
              </a:extLst>
            </p:cNvPr>
            <p:cNvSpPr/>
            <p:nvPr/>
          </p:nvSpPr>
          <p:spPr>
            <a:xfrm>
              <a:off x="17046520" y="1221289"/>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53">
              <a:extLst>
                <a:ext uri="{FF2B5EF4-FFF2-40B4-BE49-F238E27FC236}">
                  <a16:creationId xmlns:a16="http://schemas.microsoft.com/office/drawing/2014/main" id="{47221076-6C59-A08E-633A-61142D7D6DE2}"/>
                </a:ext>
              </a:extLst>
            </p:cNvPr>
            <p:cNvSpPr/>
            <p:nvPr/>
          </p:nvSpPr>
          <p:spPr>
            <a:xfrm>
              <a:off x="15966639"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53">
              <a:extLst>
                <a:ext uri="{FF2B5EF4-FFF2-40B4-BE49-F238E27FC236}">
                  <a16:creationId xmlns:a16="http://schemas.microsoft.com/office/drawing/2014/main" id="{00BC6C47-1433-3196-DC0F-A6637C4327CF}"/>
                </a:ext>
              </a:extLst>
            </p:cNvPr>
            <p:cNvSpPr/>
            <p:nvPr/>
          </p:nvSpPr>
          <p:spPr>
            <a:xfrm>
              <a:off x="16777811"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53">
              <a:extLst>
                <a:ext uri="{FF2B5EF4-FFF2-40B4-BE49-F238E27FC236}">
                  <a16:creationId xmlns:a16="http://schemas.microsoft.com/office/drawing/2014/main" id="{68207842-C45D-4104-EE69-DCFCFF019FD6}"/>
                </a:ext>
              </a:extLst>
            </p:cNvPr>
            <p:cNvSpPr/>
            <p:nvPr/>
          </p:nvSpPr>
          <p:spPr>
            <a:xfrm>
              <a:off x="16614652"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53">
              <a:extLst>
                <a:ext uri="{FF2B5EF4-FFF2-40B4-BE49-F238E27FC236}">
                  <a16:creationId xmlns:a16="http://schemas.microsoft.com/office/drawing/2014/main" id="{8B6622AE-D7F1-1E82-5CDA-A24E06087BBE}"/>
                </a:ext>
              </a:extLst>
            </p:cNvPr>
            <p:cNvSpPr/>
            <p:nvPr/>
          </p:nvSpPr>
          <p:spPr>
            <a:xfrm>
              <a:off x="17262454"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53">
              <a:extLst>
                <a:ext uri="{FF2B5EF4-FFF2-40B4-BE49-F238E27FC236}">
                  <a16:creationId xmlns:a16="http://schemas.microsoft.com/office/drawing/2014/main" id="{9AD83013-373A-821D-2FC2-8FFA3266A27E}"/>
                </a:ext>
              </a:extLst>
            </p:cNvPr>
            <p:cNvSpPr/>
            <p:nvPr/>
          </p:nvSpPr>
          <p:spPr>
            <a:xfrm>
              <a:off x="16182573" y="1907569"/>
              <a:ext cx="52984" cy="43313"/>
            </a:xfrm>
            <a:custGeom>
              <a:avLst/>
              <a:gdLst/>
              <a:ahLst/>
              <a:cxnLst/>
              <a:rect l="l" t="t" r="r" b="b"/>
              <a:pathLst>
                <a:path w="252"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53">
              <a:extLst>
                <a:ext uri="{FF2B5EF4-FFF2-40B4-BE49-F238E27FC236}">
                  <a16:creationId xmlns:a16="http://schemas.microsoft.com/office/drawing/2014/main" id="{BDFADE69-834C-B8FE-BB84-92F5AB3C4399}"/>
                </a:ext>
              </a:extLst>
            </p:cNvPr>
            <p:cNvSpPr/>
            <p:nvPr/>
          </p:nvSpPr>
          <p:spPr>
            <a:xfrm>
              <a:off x="15712227" y="2291499"/>
              <a:ext cx="38687" cy="29016"/>
            </a:xfrm>
            <a:custGeom>
              <a:avLst/>
              <a:gdLst/>
              <a:ahLst/>
              <a:cxnLst/>
              <a:rect l="l" t="t" r="r" b="b"/>
              <a:pathLst>
                <a:path w="184" h="138" extrusionOk="0">
                  <a:moveTo>
                    <a:pt x="184" y="1"/>
                  </a:moveTo>
                  <a:lnTo>
                    <a:pt x="1" y="137"/>
                  </a:lnTo>
                  <a:lnTo>
                    <a:pt x="24" y="137"/>
                  </a:lnTo>
                  <a:lnTo>
                    <a:pt x="18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53">
              <a:extLst>
                <a:ext uri="{FF2B5EF4-FFF2-40B4-BE49-F238E27FC236}">
                  <a16:creationId xmlns:a16="http://schemas.microsoft.com/office/drawing/2014/main" id="{45A23BC8-AE67-F43E-4CBE-F2BE16E407DC}"/>
                </a:ext>
              </a:extLst>
            </p:cNvPr>
            <p:cNvSpPr/>
            <p:nvPr/>
          </p:nvSpPr>
          <p:spPr>
            <a:xfrm>
              <a:off x="16561877" y="1605219"/>
              <a:ext cx="52984" cy="43313"/>
            </a:xfrm>
            <a:custGeom>
              <a:avLst/>
              <a:gdLst/>
              <a:ahLst/>
              <a:cxnLst/>
              <a:rect l="l" t="t" r="r" b="b"/>
              <a:pathLst>
                <a:path w="252" h="206"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53">
              <a:extLst>
                <a:ext uri="{FF2B5EF4-FFF2-40B4-BE49-F238E27FC236}">
                  <a16:creationId xmlns:a16="http://schemas.microsoft.com/office/drawing/2014/main" id="{27DE546D-8073-777B-CB54-8255402B15A4}"/>
                </a:ext>
              </a:extLst>
            </p:cNvPr>
            <p:cNvSpPr/>
            <p:nvPr/>
          </p:nvSpPr>
          <p:spPr>
            <a:xfrm>
              <a:off x="16830586"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53">
              <a:extLst>
                <a:ext uri="{FF2B5EF4-FFF2-40B4-BE49-F238E27FC236}">
                  <a16:creationId xmlns:a16="http://schemas.microsoft.com/office/drawing/2014/main" id="{97E6441C-661C-D615-8738-CBA099EF39F5}"/>
                </a:ext>
              </a:extLst>
            </p:cNvPr>
            <p:cNvSpPr/>
            <p:nvPr/>
          </p:nvSpPr>
          <p:spPr>
            <a:xfrm>
              <a:off x="16451492" y="1691635"/>
              <a:ext cx="57610" cy="43313"/>
            </a:xfrm>
            <a:custGeom>
              <a:avLst/>
              <a:gdLst/>
              <a:ahLst/>
              <a:cxnLst/>
              <a:rect l="l" t="t" r="r" b="b"/>
              <a:pathLst>
                <a:path w="274"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53">
              <a:extLst>
                <a:ext uri="{FF2B5EF4-FFF2-40B4-BE49-F238E27FC236}">
                  <a16:creationId xmlns:a16="http://schemas.microsoft.com/office/drawing/2014/main" id="{0DD75B93-6C36-6E45-E57F-DF6CE7B4DBC4}"/>
                </a:ext>
              </a:extLst>
            </p:cNvPr>
            <p:cNvSpPr/>
            <p:nvPr/>
          </p:nvSpPr>
          <p:spPr>
            <a:xfrm>
              <a:off x="16292958" y="1821154"/>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53">
              <a:extLst>
                <a:ext uri="{FF2B5EF4-FFF2-40B4-BE49-F238E27FC236}">
                  <a16:creationId xmlns:a16="http://schemas.microsoft.com/office/drawing/2014/main" id="{21B11C18-ACC4-10DA-CCC1-3FA086A45B75}"/>
                </a:ext>
              </a:extLst>
            </p:cNvPr>
            <p:cNvSpPr/>
            <p:nvPr/>
          </p:nvSpPr>
          <p:spPr>
            <a:xfrm>
              <a:off x="16077024"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53">
              <a:extLst>
                <a:ext uri="{FF2B5EF4-FFF2-40B4-BE49-F238E27FC236}">
                  <a16:creationId xmlns:a16="http://schemas.microsoft.com/office/drawing/2014/main" id="{17B81E41-588F-F2BB-A540-86114404E8A9}"/>
                </a:ext>
              </a:extLst>
            </p:cNvPr>
            <p:cNvSpPr/>
            <p:nvPr/>
          </p:nvSpPr>
          <p:spPr>
            <a:xfrm>
              <a:off x="16235347" y="1864467"/>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53">
              <a:extLst>
                <a:ext uri="{FF2B5EF4-FFF2-40B4-BE49-F238E27FC236}">
                  <a16:creationId xmlns:a16="http://schemas.microsoft.com/office/drawing/2014/main" id="{86ABE5F2-9C1E-82AC-A545-B511EA00B743}"/>
                </a:ext>
              </a:extLst>
            </p:cNvPr>
            <p:cNvSpPr/>
            <p:nvPr/>
          </p:nvSpPr>
          <p:spPr>
            <a:xfrm>
              <a:off x="17694323" y="707840"/>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53">
              <a:extLst>
                <a:ext uri="{FF2B5EF4-FFF2-40B4-BE49-F238E27FC236}">
                  <a16:creationId xmlns:a16="http://schemas.microsoft.com/office/drawing/2014/main" id="{A2D3ACA6-2FB6-80FB-90D9-F40BFB474F96}"/>
                </a:ext>
              </a:extLst>
            </p:cNvPr>
            <p:cNvSpPr/>
            <p:nvPr/>
          </p:nvSpPr>
          <p:spPr>
            <a:xfrm>
              <a:off x="16940971" y="130770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53">
              <a:extLst>
                <a:ext uri="{FF2B5EF4-FFF2-40B4-BE49-F238E27FC236}">
                  <a16:creationId xmlns:a16="http://schemas.microsoft.com/office/drawing/2014/main" id="{FC3CFA2F-238F-8554-4F71-D6A40847AFA4}"/>
                </a:ext>
              </a:extLst>
            </p:cNvPr>
            <p:cNvSpPr/>
            <p:nvPr/>
          </p:nvSpPr>
          <p:spPr>
            <a:xfrm>
              <a:off x="16129798"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53">
              <a:extLst>
                <a:ext uri="{FF2B5EF4-FFF2-40B4-BE49-F238E27FC236}">
                  <a16:creationId xmlns:a16="http://schemas.microsoft.com/office/drawing/2014/main" id="{1D6365FF-023B-B573-981A-FC5502324240}"/>
                </a:ext>
              </a:extLst>
            </p:cNvPr>
            <p:cNvSpPr/>
            <p:nvPr/>
          </p:nvSpPr>
          <p:spPr>
            <a:xfrm>
              <a:off x="17425614"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53">
              <a:extLst>
                <a:ext uri="{FF2B5EF4-FFF2-40B4-BE49-F238E27FC236}">
                  <a16:creationId xmlns:a16="http://schemas.microsoft.com/office/drawing/2014/main" id="{56A2D018-F211-0952-79AA-03C17FE705CC}"/>
                </a:ext>
              </a:extLst>
            </p:cNvPr>
            <p:cNvSpPr/>
            <p:nvPr/>
          </p:nvSpPr>
          <p:spPr>
            <a:xfrm>
              <a:off x="16725037" y="148053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53">
              <a:extLst>
                <a:ext uri="{FF2B5EF4-FFF2-40B4-BE49-F238E27FC236}">
                  <a16:creationId xmlns:a16="http://schemas.microsoft.com/office/drawing/2014/main" id="{50F7E60D-68A3-F45D-8E34-D202EA8D2483}"/>
                </a:ext>
              </a:extLst>
            </p:cNvPr>
            <p:cNvSpPr/>
            <p:nvPr/>
          </p:nvSpPr>
          <p:spPr>
            <a:xfrm>
              <a:off x="17368003"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53">
              <a:extLst>
                <a:ext uri="{FF2B5EF4-FFF2-40B4-BE49-F238E27FC236}">
                  <a16:creationId xmlns:a16="http://schemas.microsoft.com/office/drawing/2014/main" id="{6E9E545A-267D-DB62-9F01-0E6F3854714A}"/>
                </a:ext>
              </a:extLst>
            </p:cNvPr>
            <p:cNvSpPr/>
            <p:nvPr/>
          </p:nvSpPr>
          <p:spPr>
            <a:xfrm>
              <a:off x="17099295" y="1178186"/>
              <a:ext cx="52984" cy="43313"/>
            </a:xfrm>
            <a:custGeom>
              <a:avLst/>
              <a:gdLst/>
              <a:ahLst/>
              <a:cxnLst/>
              <a:rect l="l" t="t" r="r" b="b"/>
              <a:pathLst>
                <a:path w="252" h="206" extrusionOk="0">
                  <a:moveTo>
                    <a:pt x="252" y="0"/>
                  </a:moveTo>
                  <a:lnTo>
                    <a:pt x="0"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53">
              <a:extLst>
                <a:ext uri="{FF2B5EF4-FFF2-40B4-BE49-F238E27FC236}">
                  <a16:creationId xmlns:a16="http://schemas.microsoft.com/office/drawing/2014/main" id="{E8DD6C88-BF3B-0FA1-AC91-6A45FBB16230}"/>
                </a:ext>
              </a:extLst>
            </p:cNvPr>
            <p:cNvSpPr/>
            <p:nvPr/>
          </p:nvSpPr>
          <p:spPr>
            <a:xfrm>
              <a:off x="15861090"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53">
              <a:extLst>
                <a:ext uri="{FF2B5EF4-FFF2-40B4-BE49-F238E27FC236}">
                  <a16:creationId xmlns:a16="http://schemas.microsoft.com/office/drawing/2014/main" id="{2D672816-35EA-7E7A-9280-2232A3B927DA}"/>
                </a:ext>
              </a:extLst>
            </p:cNvPr>
            <p:cNvSpPr/>
            <p:nvPr/>
          </p:nvSpPr>
          <p:spPr>
            <a:xfrm>
              <a:off x="15913864" y="2118668"/>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53">
              <a:extLst>
                <a:ext uri="{FF2B5EF4-FFF2-40B4-BE49-F238E27FC236}">
                  <a16:creationId xmlns:a16="http://schemas.microsoft.com/office/drawing/2014/main" id="{4AB3C4AB-3F24-0588-685B-D62D21B1A639}"/>
                </a:ext>
              </a:extLst>
            </p:cNvPr>
            <p:cNvSpPr/>
            <p:nvPr/>
          </p:nvSpPr>
          <p:spPr>
            <a:xfrm>
              <a:off x="17747097" y="664527"/>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53">
              <a:extLst>
                <a:ext uri="{FF2B5EF4-FFF2-40B4-BE49-F238E27FC236}">
                  <a16:creationId xmlns:a16="http://schemas.microsoft.com/office/drawing/2014/main" id="{00173B80-8E65-F136-4466-D29221AC4A62}"/>
                </a:ext>
              </a:extLst>
            </p:cNvPr>
            <p:cNvSpPr/>
            <p:nvPr/>
          </p:nvSpPr>
          <p:spPr>
            <a:xfrm>
              <a:off x="16345733" y="1778051"/>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53">
              <a:extLst>
                <a:ext uri="{FF2B5EF4-FFF2-40B4-BE49-F238E27FC236}">
                  <a16:creationId xmlns:a16="http://schemas.microsoft.com/office/drawing/2014/main" id="{83E7B4DD-F5A2-F9C9-FDC7-7CC1792B95B5}"/>
                </a:ext>
              </a:extLst>
            </p:cNvPr>
            <p:cNvSpPr/>
            <p:nvPr/>
          </p:nvSpPr>
          <p:spPr>
            <a:xfrm>
              <a:off x="15808315" y="2205084"/>
              <a:ext cx="52984" cy="43523"/>
            </a:xfrm>
            <a:custGeom>
              <a:avLst/>
              <a:gdLst/>
              <a:ahLst/>
              <a:cxnLst/>
              <a:rect l="l" t="t" r="r" b="b"/>
              <a:pathLst>
                <a:path w="252" h="207" extrusionOk="0">
                  <a:moveTo>
                    <a:pt x="229" y="1"/>
                  </a:move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53">
              <a:extLst>
                <a:ext uri="{FF2B5EF4-FFF2-40B4-BE49-F238E27FC236}">
                  <a16:creationId xmlns:a16="http://schemas.microsoft.com/office/drawing/2014/main" id="{3F8A813A-4F20-19F2-E0A5-77DD988DB5A4}"/>
                </a:ext>
              </a:extLst>
            </p:cNvPr>
            <p:cNvSpPr/>
            <p:nvPr/>
          </p:nvSpPr>
          <p:spPr>
            <a:xfrm>
              <a:off x="17583938"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53">
              <a:extLst>
                <a:ext uri="{FF2B5EF4-FFF2-40B4-BE49-F238E27FC236}">
                  <a16:creationId xmlns:a16="http://schemas.microsoft.com/office/drawing/2014/main" id="{9147B3DA-4AE0-EC91-B224-0E08E1ED0229}"/>
                </a:ext>
              </a:extLst>
            </p:cNvPr>
            <p:cNvSpPr/>
            <p:nvPr/>
          </p:nvSpPr>
          <p:spPr>
            <a:xfrm>
              <a:off x="17799872" y="645394"/>
              <a:ext cx="29015" cy="19344"/>
            </a:xfrm>
            <a:custGeom>
              <a:avLst/>
              <a:gdLst/>
              <a:ahLst/>
              <a:cxnLst/>
              <a:rect l="l" t="t" r="r" b="b"/>
              <a:pathLst>
                <a:path w="138" h="92" extrusionOk="0">
                  <a:moveTo>
                    <a:pt x="115" y="0"/>
                  </a:moveTo>
                  <a:lnTo>
                    <a:pt x="1" y="92"/>
                  </a:lnTo>
                  <a:lnTo>
                    <a:pt x="24" y="92"/>
                  </a:lnTo>
                  <a:lnTo>
                    <a:pt x="1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53">
              <a:extLst>
                <a:ext uri="{FF2B5EF4-FFF2-40B4-BE49-F238E27FC236}">
                  <a16:creationId xmlns:a16="http://schemas.microsoft.com/office/drawing/2014/main" id="{E92FE87C-3945-40EB-6DA8-9E7B25869F49}"/>
                </a:ext>
              </a:extLst>
            </p:cNvPr>
            <p:cNvSpPr/>
            <p:nvPr/>
          </p:nvSpPr>
          <p:spPr>
            <a:xfrm>
              <a:off x="17641548" y="750943"/>
              <a:ext cx="52984" cy="43523"/>
            </a:xfrm>
            <a:custGeom>
              <a:avLst/>
              <a:gdLst/>
              <a:ahLst/>
              <a:cxnLst/>
              <a:rect l="l" t="t" r="r" b="b"/>
              <a:pathLst>
                <a:path w="252"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53">
              <a:extLst>
                <a:ext uri="{FF2B5EF4-FFF2-40B4-BE49-F238E27FC236}">
                  <a16:creationId xmlns:a16="http://schemas.microsoft.com/office/drawing/2014/main" id="{2E5DAB19-3D39-D86E-CE50-F95752E0F34F}"/>
                </a:ext>
              </a:extLst>
            </p:cNvPr>
            <p:cNvSpPr/>
            <p:nvPr/>
          </p:nvSpPr>
          <p:spPr>
            <a:xfrm>
              <a:off x="16508892" y="1648322"/>
              <a:ext cx="53195" cy="43523"/>
            </a:xfrm>
            <a:custGeom>
              <a:avLst/>
              <a:gdLst/>
              <a:ahLst/>
              <a:cxnLst/>
              <a:rect l="l" t="t" r="r" b="b"/>
              <a:pathLst>
                <a:path w="253" h="207" extrusionOk="0">
                  <a:moveTo>
                    <a:pt x="229" y="1"/>
                  </a:moveTo>
                  <a:lnTo>
                    <a:pt x="1" y="206"/>
                  </a:ln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53">
              <a:extLst>
                <a:ext uri="{FF2B5EF4-FFF2-40B4-BE49-F238E27FC236}">
                  <a16:creationId xmlns:a16="http://schemas.microsoft.com/office/drawing/2014/main" id="{076FE4F5-385C-A1FE-69C3-B16CBF81F680}"/>
                </a:ext>
              </a:extLst>
            </p:cNvPr>
            <p:cNvSpPr/>
            <p:nvPr/>
          </p:nvSpPr>
          <p:spPr>
            <a:xfrm>
              <a:off x="15750704" y="2248397"/>
              <a:ext cx="57820" cy="43313"/>
            </a:xfrm>
            <a:custGeom>
              <a:avLst/>
              <a:gdLst/>
              <a:ahLst/>
              <a:cxnLst/>
              <a:rect l="l" t="t" r="r" b="b"/>
              <a:pathLst>
                <a:path w="275" h="206" extrusionOk="0">
                  <a:moveTo>
                    <a:pt x="252" y="0"/>
                  </a:moveTo>
                  <a:lnTo>
                    <a:pt x="1"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53">
              <a:extLst>
                <a:ext uri="{FF2B5EF4-FFF2-40B4-BE49-F238E27FC236}">
                  <a16:creationId xmlns:a16="http://schemas.microsoft.com/office/drawing/2014/main" id="{E097E2F5-0E22-D3BD-6080-A95E8188C669}"/>
                </a:ext>
              </a:extLst>
            </p:cNvPr>
            <p:cNvSpPr/>
            <p:nvPr/>
          </p:nvSpPr>
          <p:spPr>
            <a:xfrm>
              <a:off x="16993745" y="1264392"/>
              <a:ext cx="52984" cy="43523"/>
            </a:xfrm>
            <a:custGeom>
              <a:avLst/>
              <a:gdLst/>
              <a:ahLst/>
              <a:cxnLst/>
              <a:rect l="l" t="t" r="r" b="b"/>
              <a:pathLst>
                <a:path w="252" h="207" extrusionOk="0">
                  <a:moveTo>
                    <a:pt x="251" y="1"/>
                  </a:moveTo>
                  <a:lnTo>
                    <a:pt x="0" y="206"/>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53">
              <a:extLst>
                <a:ext uri="{FF2B5EF4-FFF2-40B4-BE49-F238E27FC236}">
                  <a16:creationId xmlns:a16="http://schemas.microsoft.com/office/drawing/2014/main" id="{30FDF440-8A24-92B7-4595-CB115B0C05F1}"/>
                </a:ext>
              </a:extLst>
            </p:cNvPr>
            <p:cNvSpPr/>
            <p:nvPr/>
          </p:nvSpPr>
          <p:spPr>
            <a:xfrm>
              <a:off x="16667426" y="1605219"/>
              <a:ext cx="57820" cy="43313"/>
            </a:xfrm>
            <a:custGeom>
              <a:avLst/>
              <a:gdLst/>
              <a:ahLst/>
              <a:cxnLst/>
              <a:rect l="l" t="t" r="r" b="b"/>
              <a:pathLst>
                <a:path w="275"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53">
              <a:extLst>
                <a:ext uri="{FF2B5EF4-FFF2-40B4-BE49-F238E27FC236}">
                  <a16:creationId xmlns:a16="http://schemas.microsoft.com/office/drawing/2014/main" id="{98C74425-9D3A-51F3-20BA-EBC9821FE9D2}"/>
                </a:ext>
              </a:extLst>
            </p:cNvPr>
            <p:cNvSpPr/>
            <p:nvPr/>
          </p:nvSpPr>
          <p:spPr>
            <a:xfrm>
              <a:off x="15817987"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53">
              <a:extLst>
                <a:ext uri="{FF2B5EF4-FFF2-40B4-BE49-F238E27FC236}">
                  <a16:creationId xmlns:a16="http://schemas.microsoft.com/office/drawing/2014/main" id="{666154A3-2F6D-92E8-30C9-F34BB67E315A}"/>
                </a:ext>
              </a:extLst>
            </p:cNvPr>
            <p:cNvSpPr/>
            <p:nvPr/>
          </p:nvSpPr>
          <p:spPr>
            <a:xfrm>
              <a:off x="15913864" y="2205084"/>
              <a:ext cx="52984" cy="43523"/>
            </a:xfrm>
            <a:custGeom>
              <a:avLst/>
              <a:gdLst/>
              <a:ahLst/>
              <a:cxnLst/>
              <a:rect l="l" t="t" r="r" b="b"/>
              <a:pathLst>
                <a:path w="252" h="207"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53">
              <a:extLst>
                <a:ext uri="{FF2B5EF4-FFF2-40B4-BE49-F238E27FC236}">
                  <a16:creationId xmlns:a16="http://schemas.microsoft.com/office/drawing/2014/main" id="{EF5F9101-37F9-EDF1-4F6E-00789CE9C7E1}"/>
                </a:ext>
              </a:extLst>
            </p:cNvPr>
            <p:cNvSpPr/>
            <p:nvPr/>
          </p:nvSpPr>
          <p:spPr>
            <a:xfrm>
              <a:off x="17799872" y="707840"/>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53">
              <a:extLst>
                <a:ext uri="{FF2B5EF4-FFF2-40B4-BE49-F238E27FC236}">
                  <a16:creationId xmlns:a16="http://schemas.microsoft.com/office/drawing/2014/main" id="{A0FAF0DE-7E60-CEE1-DA71-838479BE46A3}"/>
                </a:ext>
              </a:extLst>
            </p:cNvPr>
            <p:cNvSpPr/>
            <p:nvPr/>
          </p:nvSpPr>
          <p:spPr>
            <a:xfrm>
              <a:off x="17099295" y="1264392"/>
              <a:ext cx="52984" cy="43523"/>
            </a:xfrm>
            <a:custGeom>
              <a:avLst/>
              <a:gdLst/>
              <a:ahLst/>
              <a:cxnLst/>
              <a:rect l="l" t="t" r="r" b="b"/>
              <a:pathLst>
                <a:path w="252" h="207" extrusionOk="0">
                  <a:moveTo>
                    <a:pt x="252" y="1"/>
                  </a:moveTo>
                  <a:lnTo>
                    <a:pt x="0"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53">
              <a:extLst>
                <a:ext uri="{FF2B5EF4-FFF2-40B4-BE49-F238E27FC236}">
                  <a16:creationId xmlns:a16="http://schemas.microsoft.com/office/drawing/2014/main" id="{EC4E0C6E-A5E9-387E-1191-6191F0429D5B}"/>
                </a:ext>
              </a:extLst>
            </p:cNvPr>
            <p:cNvSpPr/>
            <p:nvPr/>
          </p:nvSpPr>
          <p:spPr>
            <a:xfrm>
              <a:off x="17694323" y="79425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53">
              <a:extLst>
                <a:ext uri="{FF2B5EF4-FFF2-40B4-BE49-F238E27FC236}">
                  <a16:creationId xmlns:a16="http://schemas.microsoft.com/office/drawing/2014/main" id="{5DE3D8C4-CA74-EC92-9200-C113F94AF25A}"/>
                </a:ext>
              </a:extLst>
            </p:cNvPr>
            <p:cNvSpPr/>
            <p:nvPr/>
          </p:nvSpPr>
          <p:spPr>
            <a:xfrm>
              <a:off x="16019413"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53">
              <a:extLst>
                <a:ext uri="{FF2B5EF4-FFF2-40B4-BE49-F238E27FC236}">
                  <a16:creationId xmlns:a16="http://schemas.microsoft.com/office/drawing/2014/main" id="{4E7EFA5E-69D0-DDD9-B4B3-3E89CEA28F56}"/>
                </a:ext>
              </a:extLst>
            </p:cNvPr>
            <p:cNvSpPr/>
            <p:nvPr/>
          </p:nvSpPr>
          <p:spPr>
            <a:xfrm>
              <a:off x="16235347" y="1950672"/>
              <a:ext cx="57820" cy="43523"/>
            </a:xfrm>
            <a:custGeom>
              <a:avLst/>
              <a:gdLst/>
              <a:ahLst/>
              <a:cxnLst/>
              <a:rect l="l" t="t" r="r" b="b"/>
              <a:pathLst>
                <a:path w="275" h="207" extrusionOk="0">
                  <a:moveTo>
                    <a:pt x="252" y="1"/>
                  </a:moveTo>
                  <a:lnTo>
                    <a:pt x="1" y="184"/>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53">
              <a:extLst>
                <a:ext uri="{FF2B5EF4-FFF2-40B4-BE49-F238E27FC236}">
                  <a16:creationId xmlns:a16="http://schemas.microsoft.com/office/drawing/2014/main" id="{38AA6268-D410-8784-09BD-9351420698A1}"/>
                </a:ext>
              </a:extLst>
            </p:cNvPr>
            <p:cNvSpPr/>
            <p:nvPr/>
          </p:nvSpPr>
          <p:spPr>
            <a:xfrm>
              <a:off x="17857482" y="703004"/>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53">
              <a:extLst>
                <a:ext uri="{FF2B5EF4-FFF2-40B4-BE49-F238E27FC236}">
                  <a16:creationId xmlns:a16="http://schemas.microsoft.com/office/drawing/2014/main" id="{7A37A92F-A314-90FB-0CD4-4E8FB347ECDB}"/>
                </a:ext>
              </a:extLst>
            </p:cNvPr>
            <p:cNvSpPr/>
            <p:nvPr/>
          </p:nvSpPr>
          <p:spPr>
            <a:xfrm>
              <a:off x="17315229" y="1091770"/>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53">
              <a:extLst>
                <a:ext uri="{FF2B5EF4-FFF2-40B4-BE49-F238E27FC236}">
                  <a16:creationId xmlns:a16="http://schemas.microsoft.com/office/drawing/2014/main" id="{F1BB836B-8619-3A37-5E8E-2E0BDE8ADD6C}"/>
                </a:ext>
              </a:extLst>
            </p:cNvPr>
            <p:cNvSpPr/>
            <p:nvPr/>
          </p:nvSpPr>
          <p:spPr>
            <a:xfrm>
              <a:off x="16830586"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53">
              <a:extLst>
                <a:ext uri="{FF2B5EF4-FFF2-40B4-BE49-F238E27FC236}">
                  <a16:creationId xmlns:a16="http://schemas.microsoft.com/office/drawing/2014/main" id="{871726F9-96C9-9392-9226-15961AE1D2C2}"/>
                </a:ext>
              </a:extLst>
            </p:cNvPr>
            <p:cNvSpPr/>
            <p:nvPr/>
          </p:nvSpPr>
          <p:spPr>
            <a:xfrm>
              <a:off x="16883360" y="1437223"/>
              <a:ext cx="57820" cy="43523"/>
            </a:xfrm>
            <a:custGeom>
              <a:avLst/>
              <a:gdLst/>
              <a:ahLst/>
              <a:cxnLst/>
              <a:rect l="l" t="t" r="r" b="b"/>
              <a:pathLst>
                <a:path w="275" h="207" extrusionOk="0">
                  <a:moveTo>
                    <a:pt x="251" y="1"/>
                  </a:moveTo>
                  <a:lnTo>
                    <a:pt x="0"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53">
              <a:extLst>
                <a:ext uri="{FF2B5EF4-FFF2-40B4-BE49-F238E27FC236}">
                  <a16:creationId xmlns:a16="http://schemas.microsoft.com/office/drawing/2014/main" id="{ED3DE2B3-0185-C74E-3E00-1E3405FB2859}"/>
                </a:ext>
              </a:extLst>
            </p:cNvPr>
            <p:cNvSpPr/>
            <p:nvPr/>
          </p:nvSpPr>
          <p:spPr>
            <a:xfrm>
              <a:off x="17046520" y="130770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53">
              <a:extLst>
                <a:ext uri="{FF2B5EF4-FFF2-40B4-BE49-F238E27FC236}">
                  <a16:creationId xmlns:a16="http://schemas.microsoft.com/office/drawing/2014/main" id="{ADF90D9A-FB5E-05C0-D0DD-ED6A953036CA}"/>
                </a:ext>
              </a:extLst>
            </p:cNvPr>
            <p:cNvSpPr/>
            <p:nvPr/>
          </p:nvSpPr>
          <p:spPr>
            <a:xfrm>
              <a:off x="16129798" y="2037088"/>
              <a:ext cx="52984" cy="38687"/>
            </a:xfrm>
            <a:custGeom>
              <a:avLst/>
              <a:gdLst/>
              <a:ahLst/>
              <a:cxnLst/>
              <a:rect l="l" t="t" r="r" b="b"/>
              <a:pathLst>
                <a:path w="252" h="184" extrusionOk="0">
                  <a:moveTo>
                    <a:pt x="1" y="183"/>
                  </a:moveTo>
                  <a:lnTo>
                    <a:pt x="252" y="1"/>
                  </a:lnTo>
                  <a:lnTo>
                    <a:pt x="252" y="1"/>
                  </a:lnTo>
                  <a:lnTo>
                    <a:pt x="1" y="18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53">
              <a:extLst>
                <a:ext uri="{FF2B5EF4-FFF2-40B4-BE49-F238E27FC236}">
                  <a16:creationId xmlns:a16="http://schemas.microsoft.com/office/drawing/2014/main" id="{70E692DC-CA52-1290-ED06-EBC0FA13C032}"/>
                </a:ext>
              </a:extLst>
            </p:cNvPr>
            <p:cNvSpPr/>
            <p:nvPr/>
          </p:nvSpPr>
          <p:spPr>
            <a:xfrm>
              <a:off x="16292958" y="1907569"/>
              <a:ext cx="52984" cy="43313"/>
            </a:xfrm>
            <a:custGeom>
              <a:avLst/>
              <a:gdLst/>
              <a:ahLst/>
              <a:cxnLst/>
              <a:rect l="l" t="t" r="r" b="b"/>
              <a:pathLst>
                <a:path w="252"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53">
              <a:extLst>
                <a:ext uri="{FF2B5EF4-FFF2-40B4-BE49-F238E27FC236}">
                  <a16:creationId xmlns:a16="http://schemas.microsoft.com/office/drawing/2014/main" id="{880CD689-90DC-6433-B197-BACB17785947}"/>
                </a:ext>
              </a:extLst>
            </p:cNvPr>
            <p:cNvSpPr/>
            <p:nvPr/>
          </p:nvSpPr>
          <p:spPr>
            <a:xfrm>
              <a:off x="15966639"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53">
              <a:extLst>
                <a:ext uri="{FF2B5EF4-FFF2-40B4-BE49-F238E27FC236}">
                  <a16:creationId xmlns:a16="http://schemas.microsoft.com/office/drawing/2014/main" id="{254BB263-9B65-39F5-D7B3-F9B2AFE0FEFF}"/>
                </a:ext>
              </a:extLst>
            </p:cNvPr>
            <p:cNvSpPr/>
            <p:nvPr/>
          </p:nvSpPr>
          <p:spPr>
            <a:xfrm>
              <a:off x="16561877" y="169163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53">
              <a:extLst>
                <a:ext uri="{FF2B5EF4-FFF2-40B4-BE49-F238E27FC236}">
                  <a16:creationId xmlns:a16="http://schemas.microsoft.com/office/drawing/2014/main" id="{AEB8F850-B29F-D6AB-E0F7-514E9B17DA2F}"/>
                </a:ext>
              </a:extLst>
            </p:cNvPr>
            <p:cNvSpPr/>
            <p:nvPr/>
          </p:nvSpPr>
          <p:spPr>
            <a:xfrm>
              <a:off x="17478389"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53">
              <a:extLst>
                <a:ext uri="{FF2B5EF4-FFF2-40B4-BE49-F238E27FC236}">
                  <a16:creationId xmlns:a16="http://schemas.microsoft.com/office/drawing/2014/main" id="{68842ECB-8393-AEAD-BF1C-B6687F75A6D7}"/>
                </a:ext>
              </a:extLst>
            </p:cNvPr>
            <p:cNvSpPr/>
            <p:nvPr/>
          </p:nvSpPr>
          <p:spPr>
            <a:xfrm>
              <a:off x="17209680" y="1178186"/>
              <a:ext cx="52984" cy="43313"/>
            </a:xfrm>
            <a:custGeom>
              <a:avLst/>
              <a:gdLst/>
              <a:ahLst/>
              <a:cxnLst/>
              <a:rect l="l" t="t" r="r" b="b"/>
              <a:pathLst>
                <a:path w="252" h="206" extrusionOk="0">
                  <a:moveTo>
                    <a:pt x="229" y="0"/>
                  </a:moveTo>
                  <a:lnTo>
                    <a:pt x="0" y="205"/>
                  </a:lnTo>
                  <a:lnTo>
                    <a:pt x="0"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53">
              <a:extLst>
                <a:ext uri="{FF2B5EF4-FFF2-40B4-BE49-F238E27FC236}">
                  <a16:creationId xmlns:a16="http://schemas.microsoft.com/office/drawing/2014/main" id="{88F6FEC2-255C-31F3-4BC4-282839BD6D55}"/>
                </a:ext>
              </a:extLst>
            </p:cNvPr>
            <p:cNvSpPr/>
            <p:nvPr/>
          </p:nvSpPr>
          <p:spPr>
            <a:xfrm>
              <a:off x="16182573" y="199398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53">
              <a:extLst>
                <a:ext uri="{FF2B5EF4-FFF2-40B4-BE49-F238E27FC236}">
                  <a16:creationId xmlns:a16="http://schemas.microsoft.com/office/drawing/2014/main" id="{091712FF-B69C-F598-1FA6-7779C38C2A37}"/>
                </a:ext>
              </a:extLst>
            </p:cNvPr>
            <p:cNvSpPr/>
            <p:nvPr/>
          </p:nvSpPr>
          <p:spPr>
            <a:xfrm>
              <a:off x="17747097" y="750943"/>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53">
              <a:extLst>
                <a:ext uri="{FF2B5EF4-FFF2-40B4-BE49-F238E27FC236}">
                  <a16:creationId xmlns:a16="http://schemas.microsoft.com/office/drawing/2014/main" id="{D02CBAEA-B23C-2190-2202-E07A9F45718B}"/>
                </a:ext>
              </a:extLst>
            </p:cNvPr>
            <p:cNvSpPr/>
            <p:nvPr/>
          </p:nvSpPr>
          <p:spPr>
            <a:xfrm>
              <a:off x="16614652"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53">
              <a:extLst>
                <a:ext uri="{FF2B5EF4-FFF2-40B4-BE49-F238E27FC236}">
                  <a16:creationId xmlns:a16="http://schemas.microsoft.com/office/drawing/2014/main" id="{6C6C958A-AE28-80C3-CC7D-16F3531D5A98}"/>
                </a:ext>
              </a:extLst>
            </p:cNvPr>
            <p:cNvSpPr/>
            <p:nvPr/>
          </p:nvSpPr>
          <p:spPr>
            <a:xfrm>
              <a:off x="16398507" y="1821154"/>
              <a:ext cx="53195" cy="43523"/>
            </a:xfrm>
            <a:custGeom>
              <a:avLst/>
              <a:gdLst/>
              <a:ahLst/>
              <a:cxnLst/>
              <a:rect l="l" t="t" r="r" b="b"/>
              <a:pathLst>
                <a:path w="253"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53">
              <a:extLst>
                <a:ext uri="{FF2B5EF4-FFF2-40B4-BE49-F238E27FC236}">
                  <a16:creationId xmlns:a16="http://schemas.microsoft.com/office/drawing/2014/main" id="{807F7BBB-93F2-CBF7-FD8A-5FA581AF838E}"/>
                </a:ext>
              </a:extLst>
            </p:cNvPr>
            <p:cNvSpPr/>
            <p:nvPr/>
          </p:nvSpPr>
          <p:spPr>
            <a:xfrm>
              <a:off x="16777811"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53">
              <a:extLst>
                <a:ext uri="{FF2B5EF4-FFF2-40B4-BE49-F238E27FC236}">
                  <a16:creationId xmlns:a16="http://schemas.microsoft.com/office/drawing/2014/main" id="{01E4F33F-C4CC-5BC3-00E4-E348B8D11FDE}"/>
                </a:ext>
              </a:extLst>
            </p:cNvPr>
            <p:cNvSpPr/>
            <p:nvPr/>
          </p:nvSpPr>
          <p:spPr>
            <a:xfrm>
              <a:off x="17531163" y="92377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53">
              <a:extLst>
                <a:ext uri="{FF2B5EF4-FFF2-40B4-BE49-F238E27FC236}">
                  <a16:creationId xmlns:a16="http://schemas.microsoft.com/office/drawing/2014/main" id="{6CB78FD4-B733-BEEA-EC60-2010A3BDE68A}"/>
                </a:ext>
              </a:extLst>
            </p:cNvPr>
            <p:cNvSpPr/>
            <p:nvPr/>
          </p:nvSpPr>
          <p:spPr>
            <a:xfrm>
              <a:off x="16940971" y="1394121"/>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53">
              <a:extLst>
                <a:ext uri="{FF2B5EF4-FFF2-40B4-BE49-F238E27FC236}">
                  <a16:creationId xmlns:a16="http://schemas.microsoft.com/office/drawing/2014/main" id="{ECE7F9F6-4232-788B-220E-70A446987A90}"/>
                </a:ext>
              </a:extLst>
            </p:cNvPr>
            <p:cNvSpPr/>
            <p:nvPr/>
          </p:nvSpPr>
          <p:spPr>
            <a:xfrm>
              <a:off x="17583938"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53">
              <a:extLst>
                <a:ext uri="{FF2B5EF4-FFF2-40B4-BE49-F238E27FC236}">
                  <a16:creationId xmlns:a16="http://schemas.microsoft.com/office/drawing/2014/main" id="{8E6C7B7D-2EDB-D2C6-AD57-0003483C1BD2}"/>
                </a:ext>
              </a:extLst>
            </p:cNvPr>
            <p:cNvSpPr/>
            <p:nvPr/>
          </p:nvSpPr>
          <p:spPr>
            <a:xfrm>
              <a:off x="15861090" y="2248397"/>
              <a:ext cx="52984" cy="43313"/>
            </a:xfrm>
            <a:custGeom>
              <a:avLst/>
              <a:gdLst/>
              <a:ahLst/>
              <a:cxnLst/>
              <a:rect l="l" t="t" r="r" b="b"/>
              <a:pathLst>
                <a:path w="252" h="206" extrusionOk="0">
                  <a:moveTo>
                    <a:pt x="1" y="206"/>
                  </a:moveTo>
                  <a:lnTo>
                    <a:pt x="252" y="0"/>
                  </a:lnTo>
                  <a:lnTo>
                    <a:pt x="252" y="0"/>
                  </a:lnTo>
                  <a:lnTo>
                    <a:pt x="1"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53">
              <a:extLst>
                <a:ext uri="{FF2B5EF4-FFF2-40B4-BE49-F238E27FC236}">
                  <a16:creationId xmlns:a16="http://schemas.microsoft.com/office/drawing/2014/main" id="{F2B7F505-1DD4-4CDF-9F93-DEE900073804}"/>
                </a:ext>
              </a:extLst>
            </p:cNvPr>
            <p:cNvSpPr/>
            <p:nvPr/>
          </p:nvSpPr>
          <p:spPr>
            <a:xfrm>
              <a:off x="16451492" y="1778051"/>
              <a:ext cx="57610" cy="43313"/>
            </a:xfrm>
            <a:custGeom>
              <a:avLst/>
              <a:gdLst/>
              <a:ahLst/>
              <a:cxnLst/>
              <a:rect l="l" t="t" r="r" b="b"/>
              <a:pathLst>
                <a:path w="274"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53">
              <a:extLst>
                <a:ext uri="{FF2B5EF4-FFF2-40B4-BE49-F238E27FC236}">
                  <a16:creationId xmlns:a16="http://schemas.microsoft.com/office/drawing/2014/main" id="{36E0FD7E-910F-5C8E-4B2D-D85B87D3CB5C}"/>
                </a:ext>
              </a:extLst>
            </p:cNvPr>
            <p:cNvSpPr/>
            <p:nvPr/>
          </p:nvSpPr>
          <p:spPr>
            <a:xfrm>
              <a:off x="16077024"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53">
              <a:extLst>
                <a:ext uri="{FF2B5EF4-FFF2-40B4-BE49-F238E27FC236}">
                  <a16:creationId xmlns:a16="http://schemas.microsoft.com/office/drawing/2014/main" id="{F6A01B69-579A-B357-BA43-6562D0C7CB66}"/>
                </a:ext>
              </a:extLst>
            </p:cNvPr>
            <p:cNvSpPr/>
            <p:nvPr/>
          </p:nvSpPr>
          <p:spPr>
            <a:xfrm>
              <a:off x="17368003"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53">
              <a:extLst>
                <a:ext uri="{FF2B5EF4-FFF2-40B4-BE49-F238E27FC236}">
                  <a16:creationId xmlns:a16="http://schemas.microsoft.com/office/drawing/2014/main" id="{63BC77B3-1D2F-EE8D-0BC4-7658139EBE94}"/>
                </a:ext>
              </a:extLst>
            </p:cNvPr>
            <p:cNvSpPr/>
            <p:nvPr/>
          </p:nvSpPr>
          <p:spPr>
            <a:xfrm>
              <a:off x="16725037" y="1562116"/>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53">
              <a:extLst>
                <a:ext uri="{FF2B5EF4-FFF2-40B4-BE49-F238E27FC236}">
                  <a16:creationId xmlns:a16="http://schemas.microsoft.com/office/drawing/2014/main" id="{59940791-FFDB-1F30-411E-3529A73FDCB2}"/>
                </a:ext>
              </a:extLst>
            </p:cNvPr>
            <p:cNvSpPr/>
            <p:nvPr/>
          </p:nvSpPr>
          <p:spPr>
            <a:xfrm>
              <a:off x="16993745" y="1350808"/>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53">
              <a:extLst>
                <a:ext uri="{FF2B5EF4-FFF2-40B4-BE49-F238E27FC236}">
                  <a16:creationId xmlns:a16="http://schemas.microsoft.com/office/drawing/2014/main" id="{BA7108DA-FC5D-CACE-1B05-3A68E4192DE1}"/>
                </a:ext>
              </a:extLst>
            </p:cNvPr>
            <p:cNvSpPr/>
            <p:nvPr/>
          </p:nvSpPr>
          <p:spPr>
            <a:xfrm>
              <a:off x="17425614"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53">
              <a:extLst>
                <a:ext uri="{FF2B5EF4-FFF2-40B4-BE49-F238E27FC236}">
                  <a16:creationId xmlns:a16="http://schemas.microsoft.com/office/drawing/2014/main" id="{CB37B45A-D3E3-2FB3-B221-04D5C3052BC1}"/>
                </a:ext>
              </a:extLst>
            </p:cNvPr>
            <p:cNvSpPr/>
            <p:nvPr/>
          </p:nvSpPr>
          <p:spPr>
            <a:xfrm>
              <a:off x="16508892" y="1734738"/>
              <a:ext cx="53195" cy="43523"/>
            </a:xfrm>
            <a:custGeom>
              <a:avLst/>
              <a:gdLst/>
              <a:ahLst/>
              <a:cxnLst/>
              <a:rect l="l" t="t" r="r" b="b"/>
              <a:pathLst>
                <a:path w="253" h="207" extrusionOk="0">
                  <a:moveTo>
                    <a:pt x="229" y="1"/>
                  </a:move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53">
              <a:extLst>
                <a:ext uri="{FF2B5EF4-FFF2-40B4-BE49-F238E27FC236}">
                  <a16:creationId xmlns:a16="http://schemas.microsoft.com/office/drawing/2014/main" id="{780C0EAD-0A47-E820-2884-D87369610912}"/>
                </a:ext>
              </a:extLst>
            </p:cNvPr>
            <p:cNvSpPr/>
            <p:nvPr/>
          </p:nvSpPr>
          <p:spPr>
            <a:xfrm>
              <a:off x="17152069" y="1221289"/>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53">
              <a:extLst>
                <a:ext uri="{FF2B5EF4-FFF2-40B4-BE49-F238E27FC236}">
                  <a16:creationId xmlns:a16="http://schemas.microsoft.com/office/drawing/2014/main" id="{D2FB6A1D-7952-B760-DDE0-0C7321730B14}"/>
                </a:ext>
              </a:extLst>
            </p:cNvPr>
            <p:cNvSpPr/>
            <p:nvPr/>
          </p:nvSpPr>
          <p:spPr>
            <a:xfrm>
              <a:off x="17641548" y="837359"/>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53">
              <a:extLst>
                <a:ext uri="{FF2B5EF4-FFF2-40B4-BE49-F238E27FC236}">
                  <a16:creationId xmlns:a16="http://schemas.microsoft.com/office/drawing/2014/main" id="{252EB1E2-1477-9813-7228-AC41984B2CF5}"/>
                </a:ext>
              </a:extLst>
            </p:cNvPr>
            <p:cNvSpPr/>
            <p:nvPr/>
          </p:nvSpPr>
          <p:spPr>
            <a:xfrm>
              <a:off x="17262454"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53">
              <a:extLst>
                <a:ext uri="{FF2B5EF4-FFF2-40B4-BE49-F238E27FC236}">
                  <a16:creationId xmlns:a16="http://schemas.microsoft.com/office/drawing/2014/main" id="{54F31E61-5DF3-E919-2896-B7E3CE4FD591}"/>
                </a:ext>
              </a:extLst>
            </p:cNvPr>
            <p:cNvSpPr/>
            <p:nvPr/>
          </p:nvSpPr>
          <p:spPr>
            <a:xfrm>
              <a:off x="16345733" y="1864467"/>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53">
              <a:extLst>
                <a:ext uri="{FF2B5EF4-FFF2-40B4-BE49-F238E27FC236}">
                  <a16:creationId xmlns:a16="http://schemas.microsoft.com/office/drawing/2014/main" id="{542001A0-4B5F-E6B1-A734-1B4A076C5C06}"/>
                </a:ext>
              </a:extLst>
            </p:cNvPr>
            <p:cNvSpPr/>
            <p:nvPr/>
          </p:nvSpPr>
          <p:spPr>
            <a:xfrm>
              <a:off x="17531163" y="1010191"/>
              <a:ext cx="52984" cy="38477"/>
            </a:xfrm>
            <a:custGeom>
              <a:avLst/>
              <a:gdLst/>
              <a:ahLst/>
              <a:cxnLst/>
              <a:rect l="l" t="t" r="r" b="b"/>
              <a:pathLst>
                <a:path w="252" h="183"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53">
              <a:extLst>
                <a:ext uri="{FF2B5EF4-FFF2-40B4-BE49-F238E27FC236}">
                  <a16:creationId xmlns:a16="http://schemas.microsoft.com/office/drawing/2014/main" id="{548EFDA8-88B5-7095-B7F3-89D504EEB83B}"/>
                </a:ext>
              </a:extLst>
            </p:cNvPr>
            <p:cNvSpPr/>
            <p:nvPr/>
          </p:nvSpPr>
          <p:spPr>
            <a:xfrm>
              <a:off x="16451492" y="1864467"/>
              <a:ext cx="57610" cy="43313"/>
            </a:xfrm>
            <a:custGeom>
              <a:avLst/>
              <a:gdLst/>
              <a:ahLst/>
              <a:cxnLst/>
              <a:rect l="l" t="t" r="r" b="b"/>
              <a:pathLst>
                <a:path w="274"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53">
              <a:extLst>
                <a:ext uri="{FF2B5EF4-FFF2-40B4-BE49-F238E27FC236}">
                  <a16:creationId xmlns:a16="http://schemas.microsoft.com/office/drawing/2014/main" id="{753A897A-400F-21F7-D6AD-13C357482624}"/>
                </a:ext>
              </a:extLst>
            </p:cNvPr>
            <p:cNvSpPr/>
            <p:nvPr/>
          </p:nvSpPr>
          <p:spPr>
            <a:xfrm>
              <a:off x="17747097" y="837359"/>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53">
              <a:extLst>
                <a:ext uri="{FF2B5EF4-FFF2-40B4-BE49-F238E27FC236}">
                  <a16:creationId xmlns:a16="http://schemas.microsoft.com/office/drawing/2014/main" id="{4B0874D2-DF7B-395C-6E38-48B89FA4877E}"/>
                </a:ext>
              </a:extLst>
            </p:cNvPr>
            <p:cNvSpPr/>
            <p:nvPr/>
          </p:nvSpPr>
          <p:spPr>
            <a:xfrm>
              <a:off x="15928372"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53">
              <a:extLst>
                <a:ext uri="{FF2B5EF4-FFF2-40B4-BE49-F238E27FC236}">
                  <a16:creationId xmlns:a16="http://schemas.microsoft.com/office/drawing/2014/main" id="{EFC00EF9-AC8E-483D-030F-E4210D99C57B}"/>
                </a:ext>
              </a:extLst>
            </p:cNvPr>
            <p:cNvSpPr/>
            <p:nvPr/>
          </p:nvSpPr>
          <p:spPr>
            <a:xfrm>
              <a:off x="17857482" y="789420"/>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53">
              <a:extLst>
                <a:ext uri="{FF2B5EF4-FFF2-40B4-BE49-F238E27FC236}">
                  <a16:creationId xmlns:a16="http://schemas.microsoft.com/office/drawing/2014/main" id="{857419DF-B059-748E-1EF5-06DCEC36AFD6}"/>
                </a:ext>
              </a:extLst>
            </p:cNvPr>
            <p:cNvSpPr/>
            <p:nvPr/>
          </p:nvSpPr>
          <p:spPr>
            <a:xfrm>
              <a:off x="16883360" y="1523639"/>
              <a:ext cx="57820" cy="38687"/>
            </a:xfrm>
            <a:custGeom>
              <a:avLst/>
              <a:gdLst/>
              <a:ahLst/>
              <a:cxnLst/>
              <a:rect l="l" t="t" r="r" b="b"/>
              <a:pathLst>
                <a:path w="275" h="184" extrusionOk="0">
                  <a:moveTo>
                    <a:pt x="251" y="0"/>
                  </a:moveTo>
                  <a:lnTo>
                    <a:pt x="0" y="183"/>
                  </a:lnTo>
                  <a:lnTo>
                    <a:pt x="23" y="183"/>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53">
              <a:extLst>
                <a:ext uri="{FF2B5EF4-FFF2-40B4-BE49-F238E27FC236}">
                  <a16:creationId xmlns:a16="http://schemas.microsoft.com/office/drawing/2014/main" id="{ECD7E357-EAF0-F1E4-0521-47CF00BBD334}"/>
                </a:ext>
              </a:extLst>
            </p:cNvPr>
            <p:cNvSpPr/>
            <p:nvPr/>
          </p:nvSpPr>
          <p:spPr>
            <a:xfrm>
              <a:off x="17046520" y="1394121"/>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53">
              <a:extLst>
                <a:ext uri="{FF2B5EF4-FFF2-40B4-BE49-F238E27FC236}">
                  <a16:creationId xmlns:a16="http://schemas.microsoft.com/office/drawing/2014/main" id="{1EB262DE-D8A5-80BD-9517-4EE71BB5CD26}"/>
                </a:ext>
              </a:extLst>
            </p:cNvPr>
            <p:cNvSpPr/>
            <p:nvPr/>
          </p:nvSpPr>
          <p:spPr>
            <a:xfrm>
              <a:off x="16940971" y="1480536"/>
              <a:ext cx="52984" cy="43313"/>
            </a:xfrm>
            <a:custGeom>
              <a:avLst/>
              <a:gdLst/>
              <a:ahLst/>
              <a:cxnLst/>
              <a:rect l="l" t="t" r="r" b="b"/>
              <a:pathLst>
                <a:path w="252" h="206" extrusionOk="0">
                  <a:moveTo>
                    <a:pt x="228" y="0"/>
                  </a:moveTo>
                  <a:lnTo>
                    <a:pt x="0" y="183"/>
                  </a:lnTo>
                  <a:lnTo>
                    <a:pt x="0"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53">
              <a:extLst>
                <a:ext uri="{FF2B5EF4-FFF2-40B4-BE49-F238E27FC236}">
                  <a16:creationId xmlns:a16="http://schemas.microsoft.com/office/drawing/2014/main" id="{6F367DDF-96AF-AB08-66AF-B2D8ADC301A9}"/>
                </a:ext>
              </a:extLst>
            </p:cNvPr>
            <p:cNvSpPr/>
            <p:nvPr/>
          </p:nvSpPr>
          <p:spPr>
            <a:xfrm>
              <a:off x="17799872" y="79425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53">
              <a:extLst>
                <a:ext uri="{FF2B5EF4-FFF2-40B4-BE49-F238E27FC236}">
                  <a16:creationId xmlns:a16="http://schemas.microsoft.com/office/drawing/2014/main" id="{9C439468-3BB8-659A-3839-FB12BEC0DD10}"/>
                </a:ext>
              </a:extLst>
            </p:cNvPr>
            <p:cNvSpPr/>
            <p:nvPr/>
          </p:nvSpPr>
          <p:spPr>
            <a:xfrm>
              <a:off x="16019413"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53">
              <a:extLst>
                <a:ext uri="{FF2B5EF4-FFF2-40B4-BE49-F238E27FC236}">
                  <a16:creationId xmlns:a16="http://schemas.microsoft.com/office/drawing/2014/main" id="{AB951271-B603-2340-6A4F-5E661C431529}"/>
                </a:ext>
              </a:extLst>
            </p:cNvPr>
            <p:cNvSpPr/>
            <p:nvPr/>
          </p:nvSpPr>
          <p:spPr>
            <a:xfrm>
              <a:off x="16561877"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53">
              <a:extLst>
                <a:ext uri="{FF2B5EF4-FFF2-40B4-BE49-F238E27FC236}">
                  <a16:creationId xmlns:a16="http://schemas.microsoft.com/office/drawing/2014/main" id="{C4B38695-031F-B7DD-C86C-9987C9F82EFD}"/>
                </a:ext>
              </a:extLst>
            </p:cNvPr>
            <p:cNvSpPr/>
            <p:nvPr/>
          </p:nvSpPr>
          <p:spPr>
            <a:xfrm>
              <a:off x="17099295" y="1350808"/>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53">
              <a:extLst>
                <a:ext uri="{FF2B5EF4-FFF2-40B4-BE49-F238E27FC236}">
                  <a16:creationId xmlns:a16="http://schemas.microsoft.com/office/drawing/2014/main" id="{62E00122-B847-D7DF-4296-F1DDCF9C21D7}"/>
                </a:ext>
              </a:extLst>
            </p:cNvPr>
            <p:cNvSpPr/>
            <p:nvPr/>
          </p:nvSpPr>
          <p:spPr>
            <a:xfrm>
              <a:off x="17694323" y="880462"/>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53">
              <a:extLst>
                <a:ext uri="{FF2B5EF4-FFF2-40B4-BE49-F238E27FC236}">
                  <a16:creationId xmlns:a16="http://schemas.microsoft.com/office/drawing/2014/main" id="{971389B3-FD60-E0EE-78CB-090027409A5C}"/>
                </a:ext>
              </a:extLst>
            </p:cNvPr>
            <p:cNvSpPr/>
            <p:nvPr/>
          </p:nvSpPr>
          <p:spPr>
            <a:xfrm>
              <a:off x="17478389" y="1048457"/>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53">
              <a:extLst>
                <a:ext uri="{FF2B5EF4-FFF2-40B4-BE49-F238E27FC236}">
                  <a16:creationId xmlns:a16="http://schemas.microsoft.com/office/drawing/2014/main" id="{70CAA2F4-8ACD-DE60-6852-9884AA9B5B24}"/>
                </a:ext>
              </a:extLst>
            </p:cNvPr>
            <p:cNvSpPr/>
            <p:nvPr/>
          </p:nvSpPr>
          <p:spPr>
            <a:xfrm>
              <a:off x="17209680" y="1264392"/>
              <a:ext cx="52984" cy="43523"/>
            </a:xfrm>
            <a:custGeom>
              <a:avLst/>
              <a:gdLst/>
              <a:ahLst/>
              <a:cxnLst/>
              <a:rect l="l" t="t" r="r" b="b"/>
              <a:pathLst>
                <a:path w="252" h="207" extrusionOk="0">
                  <a:moveTo>
                    <a:pt x="229" y="1"/>
                  </a:moveTo>
                  <a:lnTo>
                    <a:pt x="0" y="206"/>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53">
              <a:extLst>
                <a:ext uri="{FF2B5EF4-FFF2-40B4-BE49-F238E27FC236}">
                  <a16:creationId xmlns:a16="http://schemas.microsoft.com/office/drawing/2014/main" id="{CA5F13E3-BAB1-929F-C427-1A1794C479D9}"/>
                </a:ext>
              </a:extLst>
            </p:cNvPr>
            <p:cNvSpPr/>
            <p:nvPr/>
          </p:nvSpPr>
          <p:spPr>
            <a:xfrm>
              <a:off x="17425614"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53">
              <a:extLst>
                <a:ext uri="{FF2B5EF4-FFF2-40B4-BE49-F238E27FC236}">
                  <a16:creationId xmlns:a16="http://schemas.microsoft.com/office/drawing/2014/main" id="{54286A00-648F-24F8-3BB0-99E4B9A7F59D}"/>
                </a:ext>
              </a:extLst>
            </p:cNvPr>
            <p:cNvSpPr/>
            <p:nvPr/>
          </p:nvSpPr>
          <p:spPr>
            <a:xfrm>
              <a:off x="16129798" y="2118668"/>
              <a:ext cx="52984" cy="43523"/>
            </a:xfrm>
            <a:custGeom>
              <a:avLst/>
              <a:gdLst/>
              <a:ahLst/>
              <a:cxnLst/>
              <a:rect l="l" t="t" r="r" b="b"/>
              <a:pathLst>
                <a:path w="252" h="207" extrusionOk="0">
                  <a:moveTo>
                    <a:pt x="252" y="1"/>
                  </a:move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53">
              <a:extLst>
                <a:ext uri="{FF2B5EF4-FFF2-40B4-BE49-F238E27FC236}">
                  <a16:creationId xmlns:a16="http://schemas.microsoft.com/office/drawing/2014/main" id="{04514620-4A28-E2E8-BFB2-1121F0B049C2}"/>
                </a:ext>
              </a:extLst>
            </p:cNvPr>
            <p:cNvSpPr/>
            <p:nvPr/>
          </p:nvSpPr>
          <p:spPr>
            <a:xfrm>
              <a:off x="17641548" y="92377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53">
              <a:extLst>
                <a:ext uri="{FF2B5EF4-FFF2-40B4-BE49-F238E27FC236}">
                  <a16:creationId xmlns:a16="http://schemas.microsoft.com/office/drawing/2014/main" id="{0216262E-1D93-8BB1-B76C-96658C419F31}"/>
                </a:ext>
              </a:extLst>
            </p:cNvPr>
            <p:cNvSpPr/>
            <p:nvPr/>
          </p:nvSpPr>
          <p:spPr>
            <a:xfrm>
              <a:off x="16077024"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53">
              <a:extLst>
                <a:ext uri="{FF2B5EF4-FFF2-40B4-BE49-F238E27FC236}">
                  <a16:creationId xmlns:a16="http://schemas.microsoft.com/office/drawing/2014/main" id="{3D78DF76-ED7B-079A-06C6-DB2751FBF23E}"/>
                </a:ext>
              </a:extLst>
            </p:cNvPr>
            <p:cNvSpPr/>
            <p:nvPr/>
          </p:nvSpPr>
          <p:spPr>
            <a:xfrm>
              <a:off x="16777811" y="1605219"/>
              <a:ext cx="52984" cy="43313"/>
            </a:xfrm>
            <a:custGeom>
              <a:avLst/>
              <a:gdLst/>
              <a:ahLst/>
              <a:cxnLst/>
              <a:rect l="l" t="t" r="r" b="b"/>
              <a:pathLst>
                <a:path w="252" h="206" extrusionOk="0">
                  <a:moveTo>
                    <a:pt x="251" y="1"/>
                  </a:moveTo>
                  <a:lnTo>
                    <a:pt x="0" y="206"/>
                  </a:ln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53">
              <a:extLst>
                <a:ext uri="{FF2B5EF4-FFF2-40B4-BE49-F238E27FC236}">
                  <a16:creationId xmlns:a16="http://schemas.microsoft.com/office/drawing/2014/main" id="{FC3AB0DC-EF64-6953-1142-BE59DDFECCF6}"/>
                </a:ext>
              </a:extLst>
            </p:cNvPr>
            <p:cNvSpPr/>
            <p:nvPr/>
          </p:nvSpPr>
          <p:spPr>
            <a:xfrm>
              <a:off x="16830586"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53">
              <a:extLst>
                <a:ext uri="{FF2B5EF4-FFF2-40B4-BE49-F238E27FC236}">
                  <a16:creationId xmlns:a16="http://schemas.microsoft.com/office/drawing/2014/main" id="{041FB985-26BC-88E6-23E3-E3D883305E62}"/>
                </a:ext>
              </a:extLst>
            </p:cNvPr>
            <p:cNvSpPr/>
            <p:nvPr/>
          </p:nvSpPr>
          <p:spPr>
            <a:xfrm>
              <a:off x="16235347" y="2037088"/>
              <a:ext cx="57820" cy="38687"/>
            </a:xfrm>
            <a:custGeom>
              <a:avLst/>
              <a:gdLst/>
              <a:ahLst/>
              <a:cxnLst/>
              <a:rect l="l" t="t" r="r" b="b"/>
              <a:pathLst>
                <a:path w="275" h="184" extrusionOk="0">
                  <a:moveTo>
                    <a:pt x="252" y="1"/>
                  </a:moveTo>
                  <a:lnTo>
                    <a:pt x="1" y="183"/>
                  </a:lnTo>
                  <a:lnTo>
                    <a:pt x="24" y="183"/>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53">
              <a:extLst>
                <a:ext uri="{FF2B5EF4-FFF2-40B4-BE49-F238E27FC236}">
                  <a16:creationId xmlns:a16="http://schemas.microsoft.com/office/drawing/2014/main" id="{4F8BEE35-B413-6362-2470-B6A451CEC11E}"/>
                </a:ext>
              </a:extLst>
            </p:cNvPr>
            <p:cNvSpPr/>
            <p:nvPr/>
          </p:nvSpPr>
          <p:spPr>
            <a:xfrm>
              <a:off x="16292958" y="1993985"/>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53">
              <a:extLst>
                <a:ext uri="{FF2B5EF4-FFF2-40B4-BE49-F238E27FC236}">
                  <a16:creationId xmlns:a16="http://schemas.microsoft.com/office/drawing/2014/main" id="{847F5132-D27F-6999-7035-F82F83C7AC6E}"/>
                </a:ext>
              </a:extLst>
            </p:cNvPr>
            <p:cNvSpPr/>
            <p:nvPr/>
          </p:nvSpPr>
          <p:spPr>
            <a:xfrm>
              <a:off x="17315229" y="1178186"/>
              <a:ext cx="52984" cy="43313"/>
            </a:xfrm>
            <a:custGeom>
              <a:avLst/>
              <a:gdLst/>
              <a:ahLst/>
              <a:cxnLst/>
              <a:rect l="l" t="t" r="r" b="b"/>
              <a:pathLst>
                <a:path w="252" h="206" extrusionOk="0">
                  <a:moveTo>
                    <a:pt x="252" y="0"/>
                  </a:moveTo>
                  <a:lnTo>
                    <a:pt x="1" y="205"/>
                  </a:lnTo>
                  <a:lnTo>
                    <a:pt x="23"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53">
              <a:extLst>
                <a:ext uri="{FF2B5EF4-FFF2-40B4-BE49-F238E27FC236}">
                  <a16:creationId xmlns:a16="http://schemas.microsoft.com/office/drawing/2014/main" id="{3D015A7A-31C0-682E-9309-82E282274A4B}"/>
                </a:ext>
              </a:extLst>
            </p:cNvPr>
            <p:cNvSpPr/>
            <p:nvPr/>
          </p:nvSpPr>
          <p:spPr>
            <a:xfrm>
              <a:off x="17262454"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53">
              <a:extLst>
                <a:ext uri="{FF2B5EF4-FFF2-40B4-BE49-F238E27FC236}">
                  <a16:creationId xmlns:a16="http://schemas.microsoft.com/office/drawing/2014/main" id="{10C6EA54-8F70-22F5-FAF1-8AA146358C59}"/>
                </a:ext>
              </a:extLst>
            </p:cNvPr>
            <p:cNvSpPr/>
            <p:nvPr/>
          </p:nvSpPr>
          <p:spPr>
            <a:xfrm>
              <a:off x="16614652"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53">
              <a:extLst>
                <a:ext uri="{FF2B5EF4-FFF2-40B4-BE49-F238E27FC236}">
                  <a16:creationId xmlns:a16="http://schemas.microsoft.com/office/drawing/2014/main" id="{1B680EBD-8271-9B8D-69F2-47BB750693E5}"/>
                </a:ext>
              </a:extLst>
            </p:cNvPr>
            <p:cNvSpPr/>
            <p:nvPr/>
          </p:nvSpPr>
          <p:spPr>
            <a:xfrm>
              <a:off x="17368003"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53">
              <a:extLst>
                <a:ext uri="{FF2B5EF4-FFF2-40B4-BE49-F238E27FC236}">
                  <a16:creationId xmlns:a16="http://schemas.microsoft.com/office/drawing/2014/main" id="{CB3E9CC5-311B-6F8B-44D1-1C6C6BC4F4B8}"/>
                </a:ext>
              </a:extLst>
            </p:cNvPr>
            <p:cNvSpPr/>
            <p:nvPr/>
          </p:nvSpPr>
          <p:spPr>
            <a:xfrm>
              <a:off x="16398507" y="1907569"/>
              <a:ext cx="53195" cy="43313"/>
            </a:xfrm>
            <a:custGeom>
              <a:avLst/>
              <a:gdLst/>
              <a:ahLst/>
              <a:cxnLst/>
              <a:rect l="l" t="t" r="r" b="b"/>
              <a:pathLst>
                <a:path w="253" h="206"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53">
              <a:extLst>
                <a:ext uri="{FF2B5EF4-FFF2-40B4-BE49-F238E27FC236}">
                  <a16:creationId xmlns:a16="http://schemas.microsoft.com/office/drawing/2014/main" id="{DA5866F3-C1BF-4225-C948-CD1DB788BAA8}"/>
                </a:ext>
              </a:extLst>
            </p:cNvPr>
            <p:cNvSpPr/>
            <p:nvPr/>
          </p:nvSpPr>
          <p:spPr>
            <a:xfrm>
              <a:off x="17152069" y="130770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53">
              <a:extLst>
                <a:ext uri="{FF2B5EF4-FFF2-40B4-BE49-F238E27FC236}">
                  <a16:creationId xmlns:a16="http://schemas.microsoft.com/office/drawing/2014/main" id="{6DACD287-9E25-E3CE-092F-96BB228FCD1D}"/>
                </a:ext>
              </a:extLst>
            </p:cNvPr>
            <p:cNvSpPr/>
            <p:nvPr/>
          </p:nvSpPr>
          <p:spPr>
            <a:xfrm>
              <a:off x="16508892" y="1821154"/>
              <a:ext cx="53195" cy="43523"/>
            </a:xfrm>
            <a:custGeom>
              <a:avLst/>
              <a:gdLst/>
              <a:ahLst/>
              <a:cxnLst/>
              <a:rect l="l" t="t" r="r" b="b"/>
              <a:pathLst>
                <a:path w="253"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53">
              <a:extLst>
                <a:ext uri="{FF2B5EF4-FFF2-40B4-BE49-F238E27FC236}">
                  <a16:creationId xmlns:a16="http://schemas.microsoft.com/office/drawing/2014/main" id="{9D102B9B-19BC-1BED-B908-1D28E7856662}"/>
                </a:ext>
              </a:extLst>
            </p:cNvPr>
            <p:cNvSpPr/>
            <p:nvPr/>
          </p:nvSpPr>
          <p:spPr>
            <a:xfrm>
              <a:off x="15966639" y="2248397"/>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53">
              <a:extLst>
                <a:ext uri="{FF2B5EF4-FFF2-40B4-BE49-F238E27FC236}">
                  <a16:creationId xmlns:a16="http://schemas.microsoft.com/office/drawing/2014/main" id="{1F1ED81B-EB96-F43A-115C-7565C3BC79D5}"/>
                </a:ext>
              </a:extLst>
            </p:cNvPr>
            <p:cNvSpPr/>
            <p:nvPr/>
          </p:nvSpPr>
          <p:spPr>
            <a:xfrm>
              <a:off x="16345733" y="1950672"/>
              <a:ext cx="52984" cy="43523"/>
            </a:xfrm>
            <a:custGeom>
              <a:avLst/>
              <a:gdLst/>
              <a:ahLst/>
              <a:cxnLst/>
              <a:rect l="l" t="t" r="r" b="b"/>
              <a:pathLst>
                <a:path w="252" h="207" extrusionOk="0">
                  <a:moveTo>
                    <a:pt x="252"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53">
              <a:extLst>
                <a:ext uri="{FF2B5EF4-FFF2-40B4-BE49-F238E27FC236}">
                  <a16:creationId xmlns:a16="http://schemas.microsoft.com/office/drawing/2014/main" id="{BF33ADDB-08F9-94F2-A624-D38D628F8008}"/>
                </a:ext>
              </a:extLst>
            </p:cNvPr>
            <p:cNvSpPr/>
            <p:nvPr/>
          </p:nvSpPr>
          <p:spPr>
            <a:xfrm>
              <a:off x="16993745" y="1437223"/>
              <a:ext cx="52984" cy="43523"/>
            </a:xfrm>
            <a:custGeom>
              <a:avLst/>
              <a:gdLst/>
              <a:ahLst/>
              <a:cxnLst/>
              <a:rect l="l" t="t" r="r" b="b"/>
              <a:pathLst>
                <a:path w="252" h="207" extrusionOk="0">
                  <a:moveTo>
                    <a:pt x="251"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53">
              <a:extLst>
                <a:ext uri="{FF2B5EF4-FFF2-40B4-BE49-F238E27FC236}">
                  <a16:creationId xmlns:a16="http://schemas.microsoft.com/office/drawing/2014/main" id="{95D91A1C-8501-6E6C-FFE3-342A8A5DBC46}"/>
                </a:ext>
              </a:extLst>
            </p:cNvPr>
            <p:cNvSpPr/>
            <p:nvPr/>
          </p:nvSpPr>
          <p:spPr>
            <a:xfrm>
              <a:off x="16182573" y="207556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53">
              <a:extLst>
                <a:ext uri="{FF2B5EF4-FFF2-40B4-BE49-F238E27FC236}">
                  <a16:creationId xmlns:a16="http://schemas.microsoft.com/office/drawing/2014/main" id="{4E698F7D-90FE-B39A-62E8-6432F6428F2F}"/>
                </a:ext>
              </a:extLst>
            </p:cNvPr>
            <p:cNvSpPr/>
            <p:nvPr/>
          </p:nvSpPr>
          <p:spPr>
            <a:xfrm>
              <a:off x="17583938"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53">
              <a:extLst>
                <a:ext uri="{FF2B5EF4-FFF2-40B4-BE49-F238E27FC236}">
                  <a16:creationId xmlns:a16="http://schemas.microsoft.com/office/drawing/2014/main" id="{49D7B228-57FF-B54A-458C-607E74B37AF2}"/>
                </a:ext>
              </a:extLst>
            </p:cNvPr>
            <p:cNvSpPr/>
            <p:nvPr/>
          </p:nvSpPr>
          <p:spPr>
            <a:xfrm>
              <a:off x="16725037" y="1648322"/>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53">
              <a:extLst>
                <a:ext uri="{FF2B5EF4-FFF2-40B4-BE49-F238E27FC236}">
                  <a16:creationId xmlns:a16="http://schemas.microsoft.com/office/drawing/2014/main" id="{EA1EFE0B-082E-330D-669B-FCFFA9B1CB64}"/>
                </a:ext>
              </a:extLst>
            </p:cNvPr>
            <p:cNvSpPr/>
            <p:nvPr/>
          </p:nvSpPr>
          <p:spPr>
            <a:xfrm>
              <a:off x="16667426" y="169163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53">
              <a:extLst>
                <a:ext uri="{FF2B5EF4-FFF2-40B4-BE49-F238E27FC236}">
                  <a16:creationId xmlns:a16="http://schemas.microsoft.com/office/drawing/2014/main" id="{D734E120-EBE5-61D0-1FE3-B61B93C51EFA}"/>
                </a:ext>
              </a:extLst>
            </p:cNvPr>
            <p:cNvSpPr/>
            <p:nvPr/>
          </p:nvSpPr>
          <p:spPr>
            <a:xfrm>
              <a:off x="17641548" y="1010191"/>
              <a:ext cx="52984" cy="38477"/>
            </a:xfrm>
            <a:custGeom>
              <a:avLst/>
              <a:gdLst/>
              <a:ahLst/>
              <a:cxnLst/>
              <a:rect l="l" t="t" r="r" b="b"/>
              <a:pathLst>
                <a:path w="252" h="183"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53">
              <a:extLst>
                <a:ext uri="{FF2B5EF4-FFF2-40B4-BE49-F238E27FC236}">
                  <a16:creationId xmlns:a16="http://schemas.microsoft.com/office/drawing/2014/main" id="{2ACA622F-A1D2-B38E-1CFD-6D89E67FDDCD}"/>
                </a:ext>
              </a:extLst>
            </p:cNvPr>
            <p:cNvSpPr/>
            <p:nvPr/>
          </p:nvSpPr>
          <p:spPr>
            <a:xfrm>
              <a:off x="17747097" y="923775"/>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53">
              <a:extLst>
                <a:ext uri="{FF2B5EF4-FFF2-40B4-BE49-F238E27FC236}">
                  <a16:creationId xmlns:a16="http://schemas.microsoft.com/office/drawing/2014/main" id="{A42E1D6A-4E58-30FC-F988-999674D36BC3}"/>
                </a:ext>
              </a:extLst>
            </p:cNvPr>
            <p:cNvSpPr/>
            <p:nvPr/>
          </p:nvSpPr>
          <p:spPr>
            <a:xfrm>
              <a:off x="16235347" y="2118668"/>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53">
              <a:extLst>
                <a:ext uri="{FF2B5EF4-FFF2-40B4-BE49-F238E27FC236}">
                  <a16:creationId xmlns:a16="http://schemas.microsoft.com/office/drawing/2014/main" id="{922D57AA-D59C-6138-3124-CC897DA862DC}"/>
                </a:ext>
              </a:extLst>
            </p:cNvPr>
            <p:cNvSpPr/>
            <p:nvPr/>
          </p:nvSpPr>
          <p:spPr>
            <a:xfrm>
              <a:off x="16777811" y="1691635"/>
              <a:ext cx="52984" cy="43313"/>
            </a:xfrm>
            <a:custGeom>
              <a:avLst/>
              <a:gdLst/>
              <a:ahLst/>
              <a:cxnLst/>
              <a:rect l="l" t="t" r="r" b="b"/>
              <a:pathLst>
                <a:path w="252" h="206" extrusionOk="0">
                  <a:moveTo>
                    <a:pt x="251" y="0"/>
                  </a:moveTo>
                  <a:lnTo>
                    <a:pt x="0" y="206"/>
                  </a:ln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53">
              <a:extLst>
                <a:ext uri="{FF2B5EF4-FFF2-40B4-BE49-F238E27FC236}">
                  <a16:creationId xmlns:a16="http://schemas.microsoft.com/office/drawing/2014/main" id="{EB87C586-E96B-CB4C-A911-AF6300566514}"/>
                </a:ext>
              </a:extLst>
            </p:cNvPr>
            <p:cNvSpPr/>
            <p:nvPr/>
          </p:nvSpPr>
          <p:spPr>
            <a:xfrm>
              <a:off x="16182573" y="2161981"/>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53">
              <a:extLst>
                <a:ext uri="{FF2B5EF4-FFF2-40B4-BE49-F238E27FC236}">
                  <a16:creationId xmlns:a16="http://schemas.microsoft.com/office/drawing/2014/main" id="{BF465B4E-2611-A3D8-47EA-22A4EB25B25E}"/>
                </a:ext>
              </a:extLst>
            </p:cNvPr>
            <p:cNvSpPr/>
            <p:nvPr/>
          </p:nvSpPr>
          <p:spPr>
            <a:xfrm>
              <a:off x="16033921"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53">
              <a:extLst>
                <a:ext uri="{FF2B5EF4-FFF2-40B4-BE49-F238E27FC236}">
                  <a16:creationId xmlns:a16="http://schemas.microsoft.com/office/drawing/2014/main" id="{05618D89-937D-B394-694C-9B5315645F48}"/>
                </a:ext>
              </a:extLst>
            </p:cNvPr>
            <p:cNvSpPr/>
            <p:nvPr/>
          </p:nvSpPr>
          <p:spPr>
            <a:xfrm>
              <a:off x="17315229" y="1264392"/>
              <a:ext cx="52984" cy="43523"/>
            </a:xfrm>
            <a:custGeom>
              <a:avLst/>
              <a:gdLst/>
              <a:ahLst/>
              <a:cxnLst/>
              <a:rect l="l" t="t" r="r" b="b"/>
              <a:pathLst>
                <a:path w="252" h="207" extrusionOk="0">
                  <a:moveTo>
                    <a:pt x="252" y="1"/>
                  </a:moveTo>
                  <a:lnTo>
                    <a:pt x="1" y="206"/>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53">
              <a:extLst>
                <a:ext uri="{FF2B5EF4-FFF2-40B4-BE49-F238E27FC236}">
                  <a16:creationId xmlns:a16="http://schemas.microsoft.com/office/drawing/2014/main" id="{1E942DD5-D58E-D22D-E1D5-57264C41789A}"/>
                </a:ext>
              </a:extLst>
            </p:cNvPr>
            <p:cNvSpPr/>
            <p:nvPr/>
          </p:nvSpPr>
          <p:spPr>
            <a:xfrm>
              <a:off x="17857482" y="875836"/>
              <a:ext cx="210" cy="4836"/>
            </a:xfrm>
            <a:custGeom>
              <a:avLst/>
              <a:gdLst/>
              <a:ahLst/>
              <a:cxnLst/>
              <a:rect l="l" t="t" r="r" b="b"/>
              <a:pathLst>
                <a:path w="1" h="23" extrusionOk="0">
                  <a:moveTo>
                    <a:pt x="1" y="23"/>
                  </a:moveTo>
                  <a:lnTo>
                    <a:pt x="1" y="23"/>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53">
              <a:extLst>
                <a:ext uri="{FF2B5EF4-FFF2-40B4-BE49-F238E27FC236}">
                  <a16:creationId xmlns:a16="http://schemas.microsoft.com/office/drawing/2014/main" id="{4D96018F-F5A6-DACC-73CC-3FCDE875047B}"/>
                </a:ext>
              </a:extLst>
            </p:cNvPr>
            <p:cNvSpPr/>
            <p:nvPr/>
          </p:nvSpPr>
          <p:spPr>
            <a:xfrm>
              <a:off x="16398507" y="1993985"/>
              <a:ext cx="53195" cy="43313"/>
            </a:xfrm>
            <a:custGeom>
              <a:avLst/>
              <a:gdLst/>
              <a:ahLst/>
              <a:cxnLst/>
              <a:rect l="l" t="t" r="r" b="b"/>
              <a:pathLst>
                <a:path w="253"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53">
              <a:extLst>
                <a:ext uri="{FF2B5EF4-FFF2-40B4-BE49-F238E27FC236}">
                  <a16:creationId xmlns:a16="http://schemas.microsoft.com/office/drawing/2014/main" id="{8951D4A2-E1C0-D095-DA59-9FC12C5029C6}"/>
                </a:ext>
              </a:extLst>
            </p:cNvPr>
            <p:cNvSpPr/>
            <p:nvPr/>
          </p:nvSpPr>
          <p:spPr>
            <a:xfrm>
              <a:off x="17694323" y="966878"/>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53">
              <a:extLst>
                <a:ext uri="{FF2B5EF4-FFF2-40B4-BE49-F238E27FC236}">
                  <a16:creationId xmlns:a16="http://schemas.microsoft.com/office/drawing/2014/main" id="{8AD51D79-008D-AFEE-1E5F-B42527576DE1}"/>
                </a:ext>
              </a:extLst>
            </p:cNvPr>
            <p:cNvSpPr/>
            <p:nvPr/>
          </p:nvSpPr>
          <p:spPr>
            <a:xfrm>
              <a:off x="16614652"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53">
              <a:extLst>
                <a:ext uri="{FF2B5EF4-FFF2-40B4-BE49-F238E27FC236}">
                  <a16:creationId xmlns:a16="http://schemas.microsoft.com/office/drawing/2014/main" id="{36EC4065-7151-47C5-2620-6F311F9967BD}"/>
                </a:ext>
              </a:extLst>
            </p:cNvPr>
            <p:cNvSpPr/>
            <p:nvPr/>
          </p:nvSpPr>
          <p:spPr>
            <a:xfrm>
              <a:off x="16725037" y="1734738"/>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53">
              <a:extLst>
                <a:ext uri="{FF2B5EF4-FFF2-40B4-BE49-F238E27FC236}">
                  <a16:creationId xmlns:a16="http://schemas.microsoft.com/office/drawing/2014/main" id="{6089AD7F-6939-B066-7045-7FE220587F25}"/>
                </a:ext>
              </a:extLst>
            </p:cNvPr>
            <p:cNvSpPr/>
            <p:nvPr/>
          </p:nvSpPr>
          <p:spPr>
            <a:xfrm>
              <a:off x="17531163" y="109177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53">
              <a:extLst>
                <a:ext uri="{FF2B5EF4-FFF2-40B4-BE49-F238E27FC236}">
                  <a16:creationId xmlns:a16="http://schemas.microsoft.com/office/drawing/2014/main" id="{7C465941-3C18-D92F-9458-9B14061402F1}"/>
                </a:ext>
              </a:extLst>
            </p:cNvPr>
            <p:cNvSpPr/>
            <p:nvPr/>
          </p:nvSpPr>
          <p:spPr>
            <a:xfrm>
              <a:off x="17368003"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53">
              <a:extLst>
                <a:ext uri="{FF2B5EF4-FFF2-40B4-BE49-F238E27FC236}">
                  <a16:creationId xmlns:a16="http://schemas.microsoft.com/office/drawing/2014/main" id="{A1A315DE-09F8-ED28-20DA-E6DAA3F416E0}"/>
                </a:ext>
              </a:extLst>
            </p:cNvPr>
            <p:cNvSpPr/>
            <p:nvPr/>
          </p:nvSpPr>
          <p:spPr>
            <a:xfrm>
              <a:off x="16451492" y="1950672"/>
              <a:ext cx="57610" cy="43523"/>
            </a:xfrm>
            <a:custGeom>
              <a:avLst/>
              <a:gdLst/>
              <a:ahLst/>
              <a:cxnLst/>
              <a:rect l="l" t="t" r="r" b="b"/>
              <a:pathLst>
                <a:path w="274"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53">
              <a:extLst>
                <a:ext uri="{FF2B5EF4-FFF2-40B4-BE49-F238E27FC236}">
                  <a16:creationId xmlns:a16="http://schemas.microsoft.com/office/drawing/2014/main" id="{22CBB563-08EF-DCD2-789F-7376BBB7CF5F}"/>
                </a:ext>
              </a:extLst>
            </p:cNvPr>
            <p:cNvSpPr/>
            <p:nvPr/>
          </p:nvSpPr>
          <p:spPr>
            <a:xfrm>
              <a:off x="17099295" y="1437223"/>
              <a:ext cx="52984" cy="43523"/>
            </a:xfrm>
            <a:custGeom>
              <a:avLst/>
              <a:gdLst/>
              <a:ahLst/>
              <a:cxnLst/>
              <a:rect l="l" t="t" r="r" b="b"/>
              <a:pathLst>
                <a:path w="252" h="207" extrusionOk="0">
                  <a:moveTo>
                    <a:pt x="252" y="1"/>
                  </a:moveTo>
                  <a:lnTo>
                    <a:pt x="0"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53">
              <a:extLst>
                <a:ext uri="{FF2B5EF4-FFF2-40B4-BE49-F238E27FC236}">
                  <a16:creationId xmlns:a16="http://schemas.microsoft.com/office/drawing/2014/main" id="{32CE29EA-4C26-3B43-669F-56337F559282}"/>
                </a:ext>
              </a:extLst>
            </p:cNvPr>
            <p:cNvSpPr/>
            <p:nvPr/>
          </p:nvSpPr>
          <p:spPr>
            <a:xfrm>
              <a:off x="16508892" y="1907569"/>
              <a:ext cx="53195" cy="43313"/>
            </a:xfrm>
            <a:custGeom>
              <a:avLst/>
              <a:gdLst/>
              <a:ahLst/>
              <a:cxnLst/>
              <a:rect l="l" t="t" r="r" b="b"/>
              <a:pathLst>
                <a:path w="253" h="206"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53">
              <a:extLst>
                <a:ext uri="{FF2B5EF4-FFF2-40B4-BE49-F238E27FC236}">
                  <a16:creationId xmlns:a16="http://schemas.microsoft.com/office/drawing/2014/main" id="{E6D3035E-42CD-9738-6268-C98EE6E42119}"/>
                </a:ext>
              </a:extLst>
            </p:cNvPr>
            <p:cNvSpPr/>
            <p:nvPr/>
          </p:nvSpPr>
          <p:spPr>
            <a:xfrm>
              <a:off x="16993745" y="1523639"/>
              <a:ext cx="52984" cy="38687"/>
            </a:xfrm>
            <a:custGeom>
              <a:avLst/>
              <a:gdLst/>
              <a:ahLst/>
              <a:cxnLst/>
              <a:rect l="l" t="t" r="r" b="b"/>
              <a:pathLst>
                <a:path w="252" h="184" extrusionOk="0">
                  <a:moveTo>
                    <a:pt x="251" y="0"/>
                  </a:moveTo>
                  <a:lnTo>
                    <a:pt x="0" y="183"/>
                  </a:lnTo>
                  <a:lnTo>
                    <a:pt x="0" y="18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53">
              <a:extLst>
                <a:ext uri="{FF2B5EF4-FFF2-40B4-BE49-F238E27FC236}">
                  <a16:creationId xmlns:a16="http://schemas.microsoft.com/office/drawing/2014/main" id="{3D9B1EC0-D649-C012-B7E9-FFE35652FD80}"/>
                </a:ext>
              </a:extLst>
            </p:cNvPr>
            <p:cNvSpPr/>
            <p:nvPr/>
          </p:nvSpPr>
          <p:spPr>
            <a:xfrm>
              <a:off x="16077024" y="2248397"/>
              <a:ext cx="52984" cy="43313"/>
            </a:xfrm>
            <a:custGeom>
              <a:avLst/>
              <a:gdLst/>
              <a:ahLst/>
              <a:cxnLst/>
              <a:rect l="l" t="t" r="r" b="b"/>
              <a:pathLst>
                <a:path w="252" h="206" extrusionOk="0">
                  <a:moveTo>
                    <a:pt x="229"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53">
              <a:extLst>
                <a:ext uri="{FF2B5EF4-FFF2-40B4-BE49-F238E27FC236}">
                  <a16:creationId xmlns:a16="http://schemas.microsoft.com/office/drawing/2014/main" id="{BAE1C498-6210-7DE1-AB51-86DA1DC8896B}"/>
                </a:ext>
              </a:extLst>
            </p:cNvPr>
            <p:cNvSpPr/>
            <p:nvPr/>
          </p:nvSpPr>
          <p:spPr>
            <a:xfrm>
              <a:off x="17262454"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53">
              <a:extLst>
                <a:ext uri="{FF2B5EF4-FFF2-40B4-BE49-F238E27FC236}">
                  <a16:creationId xmlns:a16="http://schemas.microsoft.com/office/drawing/2014/main" id="{F8667754-9636-49B1-C36F-03F79AA9B784}"/>
                </a:ext>
              </a:extLst>
            </p:cNvPr>
            <p:cNvSpPr/>
            <p:nvPr/>
          </p:nvSpPr>
          <p:spPr>
            <a:xfrm>
              <a:off x="16830586"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53">
              <a:extLst>
                <a:ext uri="{FF2B5EF4-FFF2-40B4-BE49-F238E27FC236}">
                  <a16:creationId xmlns:a16="http://schemas.microsoft.com/office/drawing/2014/main" id="{8D7D56D9-BFAF-1DF9-36B7-0BFFED1A00F6}"/>
                </a:ext>
              </a:extLst>
            </p:cNvPr>
            <p:cNvSpPr/>
            <p:nvPr/>
          </p:nvSpPr>
          <p:spPr>
            <a:xfrm>
              <a:off x="16883360" y="1605219"/>
              <a:ext cx="57820" cy="43313"/>
            </a:xfrm>
            <a:custGeom>
              <a:avLst/>
              <a:gdLst/>
              <a:ahLst/>
              <a:cxnLst/>
              <a:rect l="l" t="t" r="r" b="b"/>
              <a:pathLst>
                <a:path w="275" h="206"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53">
              <a:extLst>
                <a:ext uri="{FF2B5EF4-FFF2-40B4-BE49-F238E27FC236}">
                  <a16:creationId xmlns:a16="http://schemas.microsoft.com/office/drawing/2014/main" id="{395B21BC-891F-2C89-DCA1-6EEDD53CBC70}"/>
                </a:ext>
              </a:extLst>
            </p:cNvPr>
            <p:cNvSpPr/>
            <p:nvPr/>
          </p:nvSpPr>
          <p:spPr>
            <a:xfrm>
              <a:off x="16667426" y="1778051"/>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53">
              <a:extLst>
                <a:ext uri="{FF2B5EF4-FFF2-40B4-BE49-F238E27FC236}">
                  <a16:creationId xmlns:a16="http://schemas.microsoft.com/office/drawing/2014/main" id="{C874DE02-FE1F-7BAF-B4F7-3F354DDCEB26}"/>
                </a:ext>
              </a:extLst>
            </p:cNvPr>
            <p:cNvSpPr/>
            <p:nvPr/>
          </p:nvSpPr>
          <p:spPr>
            <a:xfrm>
              <a:off x="16129798" y="2205084"/>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53">
              <a:extLst>
                <a:ext uri="{FF2B5EF4-FFF2-40B4-BE49-F238E27FC236}">
                  <a16:creationId xmlns:a16="http://schemas.microsoft.com/office/drawing/2014/main" id="{9268E424-C931-6F7A-79C7-FDFC22C1174C}"/>
                </a:ext>
              </a:extLst>
            </p:cNvPr>
            <p:cNvSpPr/>
            <p:nvPr/>
          </p:nvSpPr>
          <p:spPr>
            <a:xfrm>
              <a:off x="17583938"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53">
              <a:extLst>
                <a:ext uri="{FF2B5EF4-FFF2-40B4-BE49-F238E27FC236}">
                  <a16:creationId xmlns:a16="http://schemas.microsoft.com/office/drawing/2014/main" id="{5027ED62-03EA-1468-240A-382C2B7DABC4}"/>
                </a:ext>
              </a:extLst>
            </p:cNvPr>
            <p:cNvSpPr/>
            <p:nvPr/>
          </p:nvSpPr>
          <p:spPr>
            <a:xfrm>
              <a:off x="17152069" y="1394121"/>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53">
              <a:extLst>
                <a:ext uri="{FF2B5EF4-FFF2-40B4-BE49-F238E27FC236}">
                  <a16:creationId xmlns:a16="http://schemas.microsoft.com/office/drawing/2014/main" id="{E7ED8308-3A36-4764-88CC-8E9A6D9DEF7F}"/>
                </a:ext>
              </a:extLst>
            </p:cNvPr>
            <p:cNvSpPr/>
            <p:nvPr/>
          </p:nvSpPr>
          <p:spPr>
            <a:xfrm>
              <a:off x="17799872" y="880462"/>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53">
              <a:extLst>
                <a:ext uri="{FF2B5EF4-FFF2-40B4-BE49-F238E27FC236}">
                  <a16:creationId xmlns:a16="http://schemas.microsoft.com/office/drawing/2014/main" id="{1A769A96-AE38-B55E-E17D-16B58619821F}"/>
                </a:ext>
              </a:extLst>
            </p:cNvPr>
            <p:cNvSpPr/>
            <p:nvPr/>
          </p:nvSpPr>
          <p:spPr>
            <a:xfrm>
              <a:off x="17209680" y="1350808"/>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53">
              <a:extLst>
                <a:ext uri="{FF2B5EF4-FFF2-40B4-BE49-F238E27FC236}">
                  <a16:creationId xmlns:a16="http://schemas.microsoft.com/office/drawing/2014/main" id="{01D5C121-9D6A-FB9C-5784-83DFC56D8654}"/>
                </a:ext>
              </a:extLst>
            </p:cNvPr>
            <p:cNvSpPr/>
            <p:nvPr/>
          </p:nvSpPr>
          <p:spPr>
            <a:xfrm>
              <a:off x="17046520" y="1480536"/>
              <a:ext cx="52984" cy="43313"/>
            </a:xfrm>
            <a:custGeom>
              <a:avLst/>
              <a:gdLst/>
              <a:ahLst/>
              <a:cxnLst/>
              <a:rect l="l" t="t" r="r" b="b"/>
              <a:pathLst>
                <a:path w="252" h="206" extrusionOk="0">
                  <a:moveTo>
                    <a:pt x="251" y="0"/>
                  </a:moveTo>
                  <a:lnTo>
                    <a:pt x="0" y="183"/>
                  </a:lnTo>
                  <a:lnTo>
                    <a:pt x="23" y="205"/>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53">
              <a:extLst>
                <a:ext uri="{FF2B5EF4-FFF2-40B4-BE49-F238E27FC236}">
                  <a16:creationId xmlns:a16="http://schemas.microsoft.com/office/drawing/2014/main" id="{B33E01D5-0B80-12EA-32E9-C16B1E22568A}"/>
                </a:ext>
              </a:extLst>
            </p:cNvPr>
            <p:cNvSpPr/>
            <p:nvPr/>
          </p:nvSpPr>
          <p:spPr>
            <a:xfrm>
              <a:off x="16345733" y="2037088"/>
              <a:ext cx="52984" cy="38687"/>
            </a:xfrm>
            <a:custGeom>
              <a:avLst/>
              <a:gdLst/>
              <a:ahLst/>
              <a:cxnLst/>
              <a:rect l="l" t="t" r="r" b="b"/>
              <a:pathLst>
                <a:path w="252" h="184" extrusionOk="0">
                  <a:moveTo>
                    <a:pt x="252" y="1"/>
                  </a:moveTo>
                  <a:lnTo>
                    <a:pt x="1" y="183"/>
                  </a:ln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53">
              <a:extLst>
                <a:ext uri="{FF2B5EF4-FFF2-40B4-BE49-F238E27FC236}">
                  <a16:creationId xmlns:a16="http://schemas.microsoft.com/office/drawing/2014/main" id="{D4C367CA-4F23-E201-9EEC-3F25C15ED430}"/>
                </a:ext>
              </a:extLst>
            </p:cNvPr>
            <p:cNvSpPr/>
            <p:nvPr/>
          </p:nvSpPr>
          <p:spPr>
            <a:xfrm>
              <a:off x="16561877"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53">
              <a:extLst>
                <a:ext uri="{FF2B5EF4-FFF2-40B4-BE49-F238E27FC236}">
                  <a16:creationId xmlns:a16="http://schemas.microsoft.com/office/drawing/2014/main" id="{CDB0909F-5EB6-850E-00B9-CA6250139186}"/>
                </a:ext>
              </a:extLst>
            </p:cNvPr>
            <p:cNvSpPr/>
            <p:nvPr/>
          </p:nvSpPr>
          <p:spPr>
            <a:xfrm>
              <a:off x="16292958" y="207556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53">
              <a:extLst>
                <a:ext uri="{FF2B5EF4-FFF2-40B4-BE49-F238E27FC236}">
                  <a16:creationId xmlns:a16="http://schemas.microsoft.com/office/drawing/2014/main" id="{44301131-80AA-DA54-CB6C-920E740FCEA4}"/>
                </a:ext>
              </a:extLst>
            </p:cNvPr>
            <p:cNvSpPr/>
            <p:nvPr/>
          </p:nvSpPr>
          <p:spPr>
            <a:xfrm>
              <a:off x="16940971" y="1562116"/>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53">
              <a:extLst>
                <a:ext uri="{FF2B5EF4-FFF2-40B4-BE49-F238E27FC236}">
                  <a16:creationId xmlns:a16="http://schemas.microsoft.com/office/drawing/2014/main" id="{0F38D437-CFB8-45E9-E6D3-91CB5A565F17}"/>
                </a:ext>
              </a:extLst>
            </p:cNvPr>
            <p:cNvSpPr/>
            <p:nvPr/>
          </p:nvSpPr>
          <p:spPr>
            <a:xfrm>
              <a:off x="17478389"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53">
              <a:extLst>
                <a:ext uri="{FF2B5EF4-FFF2-40B4-BE49-F238E27FC236}">
                  <a16:creationId xmlns:a16="http://schemas.microsoft.com/office/drawing/2014/main" id="{FB8543FA-7B6E-729D-F34C-657ECB411266}"/>
                </a:ext>
              </a:extLst>
            </p:cNvPr>
            <p:cNvSpPr/>
            <p:nvPr/>
          </p:nvSpPr>
          <p:spPr>
            <a:xfrm>
              <a:off x="17425614"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53">
              <a:extLst>
                <a:ext uri="{FF2B5EF4-FFF2-40B4-BE49-F238E27FC236}">
                  <a16:creationId xmlns:a16="http://schemas.microsoft.com/office/drawing/2014/main" id="{C8F16E5D-3D06-BC2A-4631-B8600FAC2BE5}"/>
                </a:ext>
              </a:extLst>
            </p:cNvPr>
            <p:cNvSpPr/>
            <p:nvPr/>
          </p:nvSpPr>
          <p:spPr>
            <a:xfrm>
              <a:off x="17478389" y="1221289"/>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53">
              <a:extLst>
                <a:ext uri="{FF2B5EF4-FFF2-40B4-BE49-F238E27FC236}">
                  <a16:creationId xmlns:a16="http://schemas.microsoft.com/office/drawing/2014/main" id="{67798DDE-C944-40F7-D380-1F52DDB390D3}"/>
                </a:ext>
              </a:extLst>
            </p:cNvPr>
            <p:cNvSpPr/>
            <p:nvPr/>
          </p:nvSpPr>
          <p:spPr>
            <a:xfrm>
              <a:off x="16398507" y="2075565"/>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53">
              <a:extLst>
                <a:ext uri="{FF2B5EF4-FFF2-40B4-BE49-F238E27FC236}">
                  <a16:creationId xmlns:a16="http://schemas.microsoft.com/office/drawing/2014/main" id="{852170CC-E905-3126-5475-8E6232647F04}"/>
                </a:ext>
              </a:extLst>
            </p:cNvPr>
            <p:cNvSpPr/>
            <p:nvPr/>
          </p:nvSpPr>
          <p:spPr>
            <a:xfrm>
              <a:off x="17694323" y="1048457"/>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53">
              <a:extLst>
                <a:ext uri="{FF2B5EF4-FFF2-40B4-BE49-F238E27FC236}">
                  <a16:creationId xmlns:a16="http://schemas.microsoft.com/office/drawing/2014/main" id="{587370E8-0EE8-7D39-CC8B-F71622492EC0}"/>
                </a:ext>
              </a:extLst>
            </p:cNvPr>
            <p:cNvSpPr/>
            <p:nvPr/>
          </p:nvSpPr>
          <p:spPr>
            <a:xfrm>
              <a:off x="16144306"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53">
              <a:extLst>
                <a:ext uri="{FF2B5EF4-FFF2-40B4-BE49-F238E27FC236}">
                  <a16:creationId xmlns:a16="http://schemas.microsoft.com/office/drawing/2014/main" id="{C167A53A-465F-D553-CC62-B583758AB9D0}"/>
                </a:ext>
              </a:extLst>
            </p:cNvPr>
            <p:cNvSpPr/>
            <p:nvPr/>
          </p:nvSpPr>
          <p:spPr>
            <a:xfrm>
              <a:off x="17262454"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53">
              <a:extLst>
                <a:ext uri="{FF2B5EF4-FFF2-40B4-BE49-F238E27FC236}">
                  <a16:creationId xmlns:a16="http://schemas.microsoft.com/office/drawing/2014/main" id="{1A43CBA6-7BD5-7C9A-A739-D5456248A3EE}"/>
                </a:ext>
              </a:extLst>
            </p:cNvPr>
            <p:cNvSpPr/>
            <p:nvPr/>
          </p:nvSpPr>
          <p:spPr>
            <a:xfrm>
              <a:off x="17747097" y="1010191"/>
              <a:ext cx="52984" cy="38477"/>
            </a:xfrm>
            <a:custGeom>
              <a:avLst/>
              <a:gdLst/>
              <a:ahLst/>
              <a:cxnLst/>
              <a:rect l="l" t="t" r="r" b="b"/>
              <a:pathLst>
                <a:path w="252" h="183"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53">
              <a:extLst>
                <a:ext uri="{FF2B5EF4-FFF2-40B4-BE49-F238E27FC236}">
                  <a16:creationId xmlns:a16="http://schemas.microsoft.com/office/drawing/2014/main" id="{BF8CE75C-55B5-3817-C546-0717039594C5}"/>
                </a:ext>
              </a:extLst>
            </p:cNvPr>
            <p:cNvSpPr/>
            <p:nvPr/>
          </p:nvSpPr>
          <p:spPr>
            <a:xfrm>
              <a:off x="16561877"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53">
              <a:extLst>
                <a:ext uri="{FF2B5EF4-FFF2-40B4-BE49-F238E27FC236}">
                  <a16:creationId xmlns:a16="http://schemas.microsoft.com/office/drawing/2014/main" id="{0D15BE5F-29CD-F849-178B-922156902CA8}"/>
                </a:ext>
              </a:extLst>
            </p:cNvPr>
            <p:cNvSpPr/>
            <p:nvPr/>
          </p:nvSpPr>
          <p:spPr>
            <a:xfrm>
              <a:off x="17583938"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53">
              <a:extLst>
                <a:ext uri="{FF2B5EF4-FFF2-40B4-BE49-F238E27FC236}">
                  <a16:creationId xmlns:a16="http://schemas.microsoft.com/office/drawing/2014/main" id="{630308DF-B052-18E2-8F00-3B78B245EC09}"/>
                </a:ext>
              </a:extLst>
            </p:cNvPr>
            <p:cNvSpPr/>
            <p:nvPr/>
          </p:nvSpPr>
          <p:spPr>
            <a:xfrm>
              <a:off x="17425614"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53">
              <a:extLst>
                <a:ext uri="{FF2B5EF4-FFF2-40B4-BE49-F238E27FC236}">
                  <a16:creationId xmlns:a16="http://schemas.microsoft.com/office/drawing/2014/main" id="{E74AF374-66B9-41BA-F6DF-32BA1F0955E5}"/>
                </a:ext>
              </a:extLst>
            </p:cNvPr>
            <p:cNvSpPr/>
            <p:nvPr/>
          </p:nvSpPr>
          <p:spPr>
            <a:xfrm>
              <a:off x="17209680" y="1437223"/>
              <a:ext cx="52984" cy="43523"/>
            </a:xfrm>
            <a:custGeom>
              <a:avLst/>
              <a:gdLst/>
              <a:ahLst/>
              <a:cxnLst/>
              <a:rect l="l" t="t" r="r" b="b"/>
              <a:pathLst>
                <a:path w="252" h="207" extrusionOk="0">
                  <a:moveTo>
                    <a:pt x="229" y="1"/>
                  </a:moveTo>
                  <a:lnTo>
                    <a:pt x="0" y="183"/>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53">
              <a:extLst>
                <a:ext uri="{FF2B5EF4-FFF2-40B4-BE49-F238E27FC236}">
                  <a16:creationId xmlns:a16="http://schemas.microsoft.com/office/drawing/2014/main" id="{34D090A4-BDAA-C201-E538-B7CCD49E578C}"/>
                </a:ext>
              </a:extLst>
            </p:cNvPr>
            <p:cNvSpPr/>
            <p:nvPr/>
          </p:nvSpPr>
          <p:spPr>
            <a:xfrm>
              <a:off x="17315229" y="1350808"/>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53">
              <a:extLst>
                <a:ext uri="{FF2B5EF4-FFF2-40B4-BE49-F238E27FC236}">
                  <a16:creationId xmlns:a16="http://schemas.microsoft.com/office/drawing/2014/main" id="{39E836A8-A2BA-0922-87FE-DB73D20C7FE0}"/>
                </a:ext>
              </a:extLst>
            </p:cNvPr>
            <p:cNvSpPr/>
            <p:nvPr/>
          </p:nvSpPr>
          <p:spPr>
            <a:xfrm>
              <a:off x="16345733" y="2118668"/>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53">
              <a:extLst>
                <a:ext uri="{FF2B5EF4-FFF2-40B4-BE49-F238E27FC236}">
                  <a16:creationId xmlns:a16="http://schemas.microsoft.com/office/drawing/2014/main" id="{B4EB0365-6A07-6D3F-8EA5-7D727E522B91}"/>
                </a:ext>
              </a:extLst>
            </p:cNvPr>
            <p:cNvSpPr/>
            <p:nvPr/>
          </p:nvSpPr>
          <p:spPr>
            <a:xfrm>
              <a:off x="17641548" y="1091770"/>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53">
              <a:extLst>
                <a:ext uri="{FF2B5EF4-FFF2-40B4-BE49-F238E27FC236}">
                  <a16:creationId xmlns:a16="http://schemas.microsoft.com/office/drawing/2014/main" id="{BA29E8C5-3711-1355-85A8-D9FB02B430A9}"/>
                </a:ext>
              </a:extLst>
            </p:cNvPr>
            <p:cNvSpPr/>
            <p:nvPr/>
          </p:nvSpPr>
          <p:spPr>
            <a:xfrm>
              <a:off x="16292958" y="2161981"/>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53">
              <a:extLst>
                <a:ext uri="{FF2B5EF4-FFF2-40B4-BE49-F238E27FC236}">
                  <a16:creationId xmlns:a16="http://schemas.microsoft.com/office/drawing/2014/main" id="{BC4D85D0-F970-CD44-38B7-0A307CB49B2A}"/>
                </a:ext>
              </a:extLst>
            </p:cNvPr>
            <p:cNvSpPr/>
            <p:nvPr/>
          </p:nvSpPr>
          <p:spPr>
            <a:xfrm>
              <a:off x="17857482" y="962042"/>
              <a:ext cx="210" cy="5046"/>
            </a:xfrm>
            <a:custGeom>
              <a:avLst/>
              <a:gdLst/>
              <a:ahLst/>
              <a:cxnLst/>
              <a:rect l="l" t="t" r="r" b="b"/>
              <a:pathLst>
                <a:path w="1" h="24" extrusionOk="0">
                  <a:moveTo>
                    <a:pt x="1" y="24"/>
                  </a:moveTo>
                  <a:lnTo>
                    <a:pt x="1" y="24"/>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53">
              <a:extLst>
                <a:ext uri="{FF2B5EF4-FFF2-40B4-BE49-F238E27FC236}">
                  <a16:creationId xmlns:a16="http://schemas.microsoft.com/office/drawing/2014/main" id="{2EAD8080-231E-7E6B-A7FE-0B2446046388}"/>
                </a:ext>
              </a:extLst>
            </p:cNvPr>
            <p:cNvSpPr/>
            <p:nvPr/>
          </p:nvSpPr>
          <p:spPr>
            <a:xfrm>
              <a:off x="16508892" y="1993985"/>
              <a:ext cx="53195" cy="43313"/>
            </a:xfrm>
            <a:custGeom>
              <a:avLst/>
              <a:gdLst/>
              <a:ahLst/>
              <a:cxnLst/>
              <a:rect l="l" t="t" r="r" b="b"/>
              <a:pathLst>
                <a:path w="253"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53">
              <a:extLst>
                <a:ext uri="{FF2B5EF4-FFF2-40B4-BE49-F238E27FC236}">
                  <a16:creationId xmlns:a16="http://schemas.microsoft.com/office/drawing/2014/main" id="{49F94425-3740-7318-748E-92D2D236B5D8}"/>
                </a:ext>
              </a:extLst>
            </p:cNvPr>
            <p:cNvSpPr/>
            <p:nvPr/>
          </p:nvSpPr>
          <p:spPr>
            <a:xfrm>
              <a:off x="16993745" y="1605219"/>
              <a:ext cx="52984" cy="43313"/>
            </a:xfrm>
            <a:custGeom>
              <a:avLst/>
              <a:gdLst/>
              <a:ahLst/>
              <a:cxnLst/>
              <a:rect l="l" t="t" r="r" b="b"/>
              <a:pathLst>
                <a:path w="252" h="206"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53">
              <a:extLst>
                <a:ext uri="{FF2B5EF4-FFF2-40B4-BE49-F238E27FC236}">
                  <a16:creationId xmlns:a16="http://schemas.microsoft.com/office/drawing/2014/main" id="{A9A498CB-887E-1A10-F88F-65F8CFFADA66}"/>
                </a:ext>
              </a:extLst>
            </p:cNvPr>
            <p:cNvSpPr/>
            <p:nvPr/>
          </p:nvSpPr>
          <p:spPr>
            <a:xfrm>
              <a:off x="16451492" y="2037088"/>
              <a:ext cx="57610" cy="38687"/>
            </a:xfrm>
            <a:custGeom>
              <a:avLst/>
              <a:gdLst/>
              <a:ahLst/>
              <a:cxnLst/>
              <a:rect l="l" t="t" r="r" b="b"/>
              <a:pathLst>
                <a:path w="274"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53">
              <a:extLst>
                <a:ext uri="{FF2B5EF4-FFF2-40B4-BE49-F238E27FC236}">
                  <a16:creationId xmlns:a16="http://schemas.microsoft.com/office/drawing/2014/main" id="{AE627C42-A21B-0A6B-F8C9-58144749FE0B}"/>
                </a:ext>
              </a:extLst>
            </p:cNvPr>
            <p:cNvSpPr/>
            <p:nvPr/>
          </p:nvSpPr>
          <p:spPr>
            <a:xfrm>
              <a:off x="17046520" y="1562116"/>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53">
              <a:extLst>
                <a:ext uri="{FF2B5EF4-FFF2-40B4-BE49-F238E27FC236}">
                  <a16:creationId xmlns:a16="http://schemas.microsoft.com/office/drawing/2014/main" id="{A27C51D5-C85E-B3F7-8057-F91926E6E4CB}"/>
                </a:ext>
              </a:extLst>
            </p:cNvPr>
            <p:cNvSpPr/>
            <p:nvPr/>
          </p:nvSpPr>
          <p:spPr>
            <a:xfrm>
              <a:off x="17152069" y="1480536"/>
              <a:ext cx="57820" cy="43313"/>
            </a:xfrm>
            <a:custGeom>
              <a:avLst/>
              <a:gdLst/>
              <a:ahLst/>
              <a:cxnLst/>
              <a:rect l="l" t="t" r="r" b="b"/>
              <a:pathLst>
                <a:path w="275" h="206" extrusionOk="0">
                  <a:moveTo>
                    <a:pt x="252" y="0"/>
                  </a:moveTo>
                  <a:lnTo>
                    <a:pt x="1" y="183"/>
                  </a:lnTo>
                  <a:lnTo>
                    <a:pt x="23" y="205"/>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53">
              <a:extLst>
                <a:ext uri="{FF2B5EF4-FFF2-40B4-BE49-F238E27FC236}">
                  <a16:creationId xmlns:a16="http://schemas.microsoft.com/office/drawing/2014/main" id="{348E6EF3-4B60-5A69-AA06-643BA2F75013}"/>
                </a:ext>
              </a:extLst>
            </p:cNvPr>
            <p:cNvSpPr/>
            <p:nvPr/>
          </p:nvSpPr>
          <p:spPr>
            <a:xfrm>
              <a:off x="16235347" y="2205084"/>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53">
              <a:extLst>
                <a:ext uri="{FF2B5EF4-FFF2-40B4-BE49-F238E27FC236}">
                  <a16:creationId xmlns:a16="http://schemas.microsoft.com/office/drawing/2014/main" id="{A77A1644-3A86-6D96-9CB9-088B0A9893A4}"/>
                </a:ext>
              </a:extLst>
            </p:cNvPr>
            <p:cNvSpPr/>
            <p:nvPr/>
          </p:nvSpPr>
          <p:spPr>
            <a:xfrm>
              <a:off x="17099295" y="1523639"/>
              <a:ext cx="52984" cy="38687"/>
            </a:xfrm>
            <a:custGeom>
              <a:avLst/>
              <a:gdLst/>
              <a:ahLst/>
              <a:cxnLst/>
              <a:rect l="l" t="t" r="r" b="b"/>
              <a:pathLst>
                <a:path w="252" h="184" extrusionOk="0">
                  <a:moveTo>
                    <a:pt x="252" y="0"/>
                  </a:moveTo>
                  <a:lnTo>
                    <a:pt x="0"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53">
              <a:extLst>
                <a:ext uri="{FF2B5EF4-FFF2-40B4-BE49-F238E27FC236}">
                  <a16:creationId xmlns:a16="http://schemas.microsoft.com/office/drawing/2014/main" id="{06DBB9F8-421A-31FB-734F-594EEAC72DFF}"/>
                </a:ext>
              </a:extLst>
            </p:cNvPr>
            <p:cNvSpPr/>
            <p:nvPr/>
          </p:nvSpPr>
          <p:spPr>
            <a:xfrm>
              <a:off x="17531163" y="1178186"/>
              <a:ext cx="52984" cy="43313"/>
            </a:xfrm>
            <a:custGeom>
              <a:avLst/>
              <a:gdLst/>
              <a:ahLst/>
              <a:cxnLst/>
              <a:rect l="l" t="t" r="r" b="b"/>
              <a:pathLst>
                <a:path w="252" h="206" extrusionOk="0">
                  <a:moveTo>
                    <a:pt x="252" y="0"/>
                  </a:moveTo>
                  <a:lnTo>
                    <a:pt x="1" y="205"/>
                  </a:lnTo>
                  <a:lnTo>
                    <a:pt x="24"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53">
              <a:extLst>
                <a:ext uri="{FF2B5EF4-FFF2-40B4-BE49-F238E27FC236}">
                  <a16:creationId xmlns:a16="http://schemas.microsoft.com/office/drawing/2014/main" id="{75ED4994-A028-4613-5755-3B3110C34491}"/>
                </a:ext>
              </a:extLst>
            </p:cNvPr>
            <p:cNvSpPr/>
            <p:nvPr/>
          </p:nvSpPr>
          <p:spPr>
            <a:xfrm>
              <a:off x="16940971" y="1648322"/>
              <a:ext cx="52984" cy="43523"/>
            </a:xfrm>
            <a:custGeom>
              <a:avLst/>
              <a:gdLst/>
              <a:ahLst/>
              <a:cxnLst/>
              <a:rect l="l" t="t" r="r" b="b"/>
              <a:pathLst>
                <a:path w="252" h="207" extrusionOk="0">
                  <a:moveTo>
                    <a:pt x="228" y="1"/>
                  </a:moveTo>
                  <a:lnTo>
                    <a:pt x="0" y="206"/>
                  </a:lnTo>
                  <a:lnTo>
                    <a:pt x="0" y="206"/>
                  </a:lnTo>
                  <a:lnTo>
                    <a:pt x="251" y="24"/>
                  </a:lnTo>
                  <a:lnTo>
                    <a:pt x="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53">
              <a:extLst>
                <a:ext uri="{FF2B5EF4-FFF2-40B4-BE49-F238E27FC236}">
                  <a16:creationId xmlns:a16="http://schemas.microsoft.com/office/drawing/2014/main" id="{A7F09D37-6C92-945C-77C0-8A336378DF38}"/>
                </a:ext>
              </a:extLst>
            </p:cNvPr>
            <p:cNvSpPr/>
            <p:nvPr/>
          </p:nvSpPr>
          <p:spPr>
            <a:xfrm>
              <a:off x="16614652"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53">
              <a:extLst>
                <a:ext uri="{FF2B5EF4-FFF2-40B4-BE49-F238E27FC236}">
                  <a16:creationId xmlns:a16="http://schemas.microsoft.com/office/drawing/2014/main" id="{010F01DD-5D07-975A-A3C5-006E902D7C70}"/>
                </a:ext>
              </a:extLst>
            </p:cNvPr>
            <p:cNvSpPr/>
            <p:nvPr/>
          </p:nvSpPr>
          <p:spPr>
            <a:xfrm>
              <a:off x="17799872" y="966878"/>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53">
              <a:extLst>
                <a:ext uri="{FF2B5EF4-FFF2-40B4-BE49-F238E27FC236}">
                  <a16:creationId xmlns:a16="http://schemas.microsoft.com/office/drawing/2014/main" id="{55482736-FC9F-22CD-5892-EEA9BBDBEE4F}"/>
                </a:ext>
              </a:extLst>
            </p:cNvPr>
            <p:cNvSpPr/>
            <p:nvPr/>
          </p:nvSpPr>
          <p:spPr>
            <a:xfrm>
              <a:off x="16667426" y="1864467"/>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53">
              <a:extLst>
                <a:ext uri="{FF2B5EF4-FFF2-40B4-BE49-F238E27FC236}">
                  <a16:creationId xmlns:a16="http://schemas.microsoft.com/office/drawing/2014/main" id="{BDE05114-E8EF-E80C-439B-B0A354037FB0}"/>
                </a:ext>
              </a:extLst>
            </p:cNvPr>
            <p:cNvSpPr/>
            <p:nvPr/>
          </p:nvSpPr>
          <p:spPr>
            <a:xfrm>
              <a:off x="17368003"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53">
              <a:extLst>
                <a:ext uri="{FF2B5EF4-FFF2-40B4-BE49-F238E27FC236}">
                  <a16:creationId xmlns:a16="http://schemas.microsoft.com/office/drawing/2014/main" id="{24BA7AE4-7B68-5E64-8456-BBE898BFC211}"/>
                </a:ext>
              </a:extLst>
            </p:cNvPr>
            <p:cNvSpPr/>
            <p:nvPr/>
          </p:nvSpPr>
          <p:spPr>
            <a:xfrm>
              <a:off x="16830586"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53">
              <a:extLst>
                <a:ext uri="{FF2B5EF4-FFF2-40B4-BE49-F238E27FC236}">
                  <a16:creationId xmlns:a16="http://schemas.microsoft.com/office/drawing/2014/main" id="{123FDF3C-D4A4-5380-1833-7E3D8D4522D4}"/>
                </a:ext>
              </a:extLst>
            </p:cNvPr>
            <p:cNvSpPr/>
            <p:nvPr/>
          </p:nvSpPr>
          <p:spPr>
            <a:xfrm>
              <a:off x="16777811"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53">
              <a:extLst>
                <a:ext uri="{FF2B5EF4-FFF2-40B4-BE49-F238E27FC236}">
                  <a16:creationId xmlns:a16="http://schemas.microsoft.com/office/drawing/2014/main" id="{B243E0E4-D5BD-6141-4C40-34CC3ED12441}"/>
                </a:ext>
              </a:extLst>
            </p:cNvPr>
            <p:cNvSpPr/>
            <p:nvPr/>
          </p:nvSpPr>
          <p:spPr>
            <a:xfrm>
              <a:off x="16182573" y="2248397"/>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53">
              <a:extLst>
                <a:ext uri="{FF2B5EF4-FFF2-40B4-BE49-F238E27FC236}">
                  <a16:creationId xmlns:a16="http://schemas.microsoft.com/office/drawing/2014/main" id="{5CD24626-C2E8-B89D-80B2-648D3187A6ED}"/>
                </a:ext>
              </a:extLst>
            </p:cNvPr>
            <p:cNvSpPr/>
            <p:nvPr/>
          </p:nvSpPr>
          <p:spPr>
            <a:xfrm>
              <a:off x="16883360" y="1691635"/>
              <a:ext cx="57820" cy="43313"/>
            </a:xfrm>
            <a:custGeom>
              <a:avLst/>
              <a:gdLst/>
              <a:ahLst/>
              <a:cxnLst/>
              <a:rect l="l" t="t" r="r" b="b"/>
              <a:pathLst>
                <a:path w="275" h="206" extrusionOk="0">
                  <a:moveTo>
                    <a:pt x="251" y="0"/>
                  </a:moveTo>
                  <a:lnTo>
                    <a:pt x="0" y="206"/>
                  </a:lnTo>
                  <a:lnTo>
                    <a:pt x="23" y="206"/>
                  </a:lnTo>
                  <a:lnTo>
                    <a:pt x="274"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53">
              <a:extLst>
                <a:ext uri="{FF2B5EF4-FFF2-40B4-BE49-F238E27FC236}">
                  <a16:creationId xmlns:a16="http://schemas.microsoft.com/office/drawing/2014/main" id="{219EC800-C593-DA48-E59D-E6D68CE1A3F3}"/>
                </a:ext>
              </a:extLst>
            </p:cNvPr>
            <p:cNvSpPr/>
            <p:nvPr/>
          </p:nvSpPr>
          <p:spPr>
            <a:xfrm>
              <a:off x="16725037" y="1821154"/>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53">
              <a:extLst>
                <a:ext uri="{FF2B5EF4-FFF2-40B4-BE49-F238E27FC236}">
                  <a16:creationId xmlns:a16="http://schemas.microsoft.com/office/drawing/2014/main" id="{0E514DD4-FE5F-6AA0-D97D-2885A4D007AE}"/>
                </a:ext>
              </a:extLst>
            </p:cNvPr>
            <p:cNvSpPr/>
            <p:nvPr/>
          </p:nvSpPr>
          <p:spPr>
            <a:xfrm>
              <a:off x="16249855"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53">
              <a:extLst>
                <a:ext uri="{FF2B5EF4-FFF2-40B4-BE49-F238E27FC236}">
                  <a16:creationId xmlns:a16="http://schemas.microsoft.com/office/drawing/2014/main" id="{90D7614F-A5FE-27B6-5D87-CD5B84102AEE}"/>
                </a:ext>
              </a:extLst>
            </p:cNvPr>
            <p:cNvSpPr/>
            <p:nvPr/>
          </p:nvSpPr>
          <p:spPr>
            <a:xfrm>
              <a:off x="17262454"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53">
              <a:extLst>
                <a:ext uri="{FF2B5EF4-FFF2-40B4-BE49-F238E27FC236}">
                  <a16:creationId xmlns:a16="http://schemas.microsoft.com/office/drawing/2014/main" id="{845E6D59-7E33-1696-889C-E602EE90E338}"/>
                </a:ext>
              </a:extLst>
            </p:cNvPr>
            <p:cNvSpPr/>
            <p:nvPr/>
          </p:nvSpPr>
          <p:spPr>
            <a:xfrm>
              <a:off x="17478389"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53">
              <a:extLst>
                <a:ext uri="{FF2B5EF4-FFF2-40B4-BE49-F238E27FC236}">
                  <a16:creationId xmlns:a16="http://schemas.microsoft.com/office/drawing/2014/main" id="{0122F217-0CB8-6EDA-7E6C-28A199F7256D}"/>
                </a:ext>
              </a:extLst>
            </p:cNvPr>
            <p:cNvSpPr/>
            <p:nvPr/>
          </p:nvSpPr>
          <p:spPr>
            <a:xfrm>
              <a:off x="17046520" y="1648322"/>
              <a:ext cx="52984" cy="43523"/>
            </a:xfrm>
            <a:custGeom>
              <a:avLst/>
              <a:gdLst/>
              <a:ahLst/>
              <a:cxnLst/>
              <a:rect l="l" t="t" r="r" b="b"/>
              <a:pathLst>
                <a:path w="252" h="207" extrusionOk="0">
                  <a:moveTo>
                    <a:pt x="251" y="1"/>
                  </a:moveTo>
                  <a:lnTo>
                    <a:pt x="0" y="206"/>
                  </a:lnTo>
                  <a:lnTo>
                    <a:pt x="23"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53">
              <a:extLst>
                <a:ext uri="{FF2B5EF4-FFF2-40B4-BE49-F238E27FC236}">
                  <a16:creationId xmlns:a16="http://schemas.microsoft.com/office/drawing/2014/main" id="{5A5EC8AC-526D-0025-0169-483E3A0A3CD5}"/>
                </a:ext>
              </a:extLst>
            </p:cNvPr>
            <p:cNvSpPr/>
            <p:nvPr/>
          </p:nvSpPr>
          <p:spPr>
            <a:xfrm>
              <a:off x="16292958" y="2248397"/>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53">
              <a:extLst>
                <a:ext uri="{FF2B5EF4-FFF2-40B4-BE49-F238E27FC236}">
                  <a16:creationId xmlns:a16="http://schemas.microsoft.com/office/drawing/2014/main" id="{1C60745D-0B02-647F-2591-2077089F3DFE}"/>
                </a:ext>
              </a:extLst>
            </p:cNvPr>
            <p:cNvSpPr/>
            <p:nvPr/>
          </p:nvSpPr>
          <p:spPr>
            <a:xfrm>
              <a:off x="17583938"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53">
              <a:extLst>
                <a:ext uri="{FF2B5EF4-FFF2-40B4-BE49-F238E27FC236}">
                  <a16:creationId xmlns:a16="http://schemas.microsoft.com/office/drawing/2014/main" id="{32B8B589-30EA-7F62-B587-0B655B45B6DE}"/>
                </a:ext>
              </a:extLst>
            </p:cNvPr>
            <p:cNvSpPr/>
            <p:nvPr/>
          </p:nvSpPr>
          <p:spPr>
            <a:xfrm>
              <a:off x="17152069" y="1562116"/>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53">
              <a:extLst>
                <a:ext uri="{FF2B5EF4-FFF2-40B4-BE49-F238E27FC236}">
                  <a16:creationId xmlns:a16="http://schemas.microsoft.com/office/drawing/2014/main" id="{06535DCA-406F-32FA-ABA4-1C4FB21AFA2D}"/>
                </a:ext>
              </a:extLst>
            </p:cNvPr>
            <p:cNvSpPr/>
            <p:nvPr/>
          </p:nvSpPr>
          <p:spPr>
            <a:xfrm>
              <a:off x="17368003"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53">
              <a:extLst>
                <a:ext uri="{FF2B5EF4-FFF2-40B4-BE49-F238E27FC236}">
                  <a16:creationId xmlns:a16="http://schemas.microsoft.com/office/drawing/2014/main" id="{C0CE435B-76AA-5C91-B243-DC8383999E3C}"/>
                </a:ext>
              </a:extLst>
            </p:cNvPr>
            <p:cNvSpPr/>
            <p:nvPr/>
          </p:nvSpPr>
          <p:spPr>
            <a:xfrm>
              <a:off x="16993745" y="1691635"/>
              <a:ext cx="52984" cy="43313"/>
            </a:xfrm>
            <a:custGeom>
              <a:avLst/>
              <a:gdLst/>
              <a:ahLst/>
              <a:cxnLst/>
              <a:rect l="l" t="t" r="r" b="b"/>
              <a:pathLst>
                <a:path w="252" h="206" extrusionOk="0">
                  <a:moveTo>
                    <a:pt x="251" y="0"/>
                  </a:moveTo>
                  <a:lnTo>
                    <a:pt x="0"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53">
              <a:extLst>
                <a:ext uri="{FF2B5EF4-FFF2-40B4-BE49-F238E27FC236}">
                  <a16:creationId xmlns:a16="http://schemas.microsoft.com/office/drawing/2014/main" id="{94623961-1B19-A871-911F-03F47E2A03D2}"/>
                </a:ext>
              </a:extLst>
            </p:cNvPr>
            <p:cNvSpPr/>
            <p:nvPr/>
          </p:nvSpPr>
          <p:spPr>
            <a:xfrm>
              <a:off x="17531163" y="1264392"/>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53">
              <a:extLst>
                <a:ext uri="{FF2B5EF4-FFF2-40B4-BE49-F238E27FC236}">
                  <a16:creationId xmlns:a16="http://schemas.microsoft.com/office/drawing/2014/main" id="{1D6DD5F6-CEAC-8781-BD50-E5D19C3DAA88}"/>
                </a:ext>
              </a:extLst>
            </p:cNvPr>
            <p:cNvSpPr/>
            <p:nvPr/>
          </p:nvSpPr>
          <p:spPr>
            <a:xfrm>
              <a:off x="16345733" y="2205084"/>
              <a:ext cx="52984" cy="43523"/>
            </a:xfrm>
            <a:custGeom>
              <a:avLst/>
              <a:gdLst/>
              <a:ahLst/>
              <a:cxnLst/>
              <a:rect l="l" t="t" r="r" b="b"/>
              <a:pathLst>
                <a:path w="252" h="207" extrusionOk="0">
                  <a:moveTo>
                    <a:pt x="252" y="1"/>
                  </a:moveTo>
                  <a:lnTo>
                    <a:pt x="1" y="206"/>
                  </a:ln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53">
              <a:extLst>
                <a:ext uri="{FF2B5EF4-FFF2-40B4-BE49-F238E27FC236}">
                  <a16:creationId xmlns:a16="http://schemas.microsoft.com/office/drawing/2014/main" id="{D0FFFF6F-FA61-D725-65B5-4F4A1C57D8D1}"/>
                </a:ext>
              </a:extLst>
            </p:cNvPr>
            <p:cNvSpPr/>
            <p:nvPr/>
          </p:nvSpPr>
          <p:spPr>
            <a:xfrm>
              <a:off x="16561877"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53">
              <a:extLst>
                <a:ext uri="{FF2B5EF4-FFF2-40B4-BE49-F238E27FC236}">
                  <a16:creationId xmlns:a16="http://schemas.microsoft.com/office/drawing/2014/main" id="{C44781F9-802F-EF28-5156-B45B4F18B70C}"/>
                </a:ext>
              </a:extLst>
            </p:cNvPr>
            <p:cNvSpPr/>
            <p:nvPr/>
          </p:nvSpPr>
          <p:spPr>
            <a:xfrm>
              <a:off x="17425614"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53">
              <a:extLst>
                <a:ext uri="{FF2B5EF4-FFF2-40B4-BE49-F238E27FC236}">
                  <a16:creationId xmlns:a16="http://schemas.microsoft.com/office/drawing/2014/main" id="{DB619883-014A-8013-C15B-CD3D71970126}"/>
                </a:ext>
              </a:extLst>
            </p:cNvPr>
            <p:cNvSpPr/>
            <p:nvPr/>
          </p:nvSpPr>
          <p:spPr>
            <a:xfrm>
              <a:off x="17799872" y="1048457"/>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53">
              <a:extLst>
                <a:ext uri="{FF2B5EF4-FFF2-40B4-BE49-F238E27FC236}">
                  <a16:creationId xmlns:a16="http://schemas.microsoft.com/office/drawing/2014/main" id="{716CFC13-F4E2-D39E-95D5-4D513BF2A61D}"/>
                </a:ext>
              </a:extLst>
            </p:cNvPr>
            <p:cNvSpPr/>
            <p:nvPr/>
          </p:nvSpPr>
          <p:spPr>
            <a:xfrm>
              <a:off x="17641548" y="1178186"/>
              <a:ext cx="52984" cy="43313"/>
            </a:xfrm>
            <a:custGeom>
              <a:avLst/>
              <a:gdLst/>
              <a:ahLst/>
              <a:cxnLst/>
              <a:rect l="l" t="t" r="r" b="b"/>
              <a:pathLst>
                <a:path w="252" h="206" extrusionOk="0">
                  <a:moveTo>
                    <a:pt x="229" y="0"/>
                  </a:moveTo>
                  <a:lnTo>
                    <a:pt x="1" y="205"/>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53">
              <a:extLst>
                <a:ext uri="{FF2B5EF4-FFF2-40B4-BE49-F238E27FC236}">
                  <a16:creationId xmlns:a16="http://schemas.microsoft.com/office/drawing/2014/main" id="{16353403-D207-E1CC-AE50-49580A03C79E}"/>
                </a:ext>
              </a:extLst>
            </p:cNvPr>
            <p:cNvSpPr/>
            <p:nvPr/>
          </p:nvSpPr>
          <p:spPr>
            <a:xfrm>
              <a:off x="16940971" y="1734738"/>
              <a:ext cx="52984" cy="43523"/>
            </a:xfrm>
            <a:custGeom>
              <a:avLst/>
              <a:gdLst/>
              <a:ahLst/>
              <a:cxnLst/>
              <a:rect l="l" t="t" r="r" b="b"/>
              <a:pathLst>
                <a:path w="252" h="207" extrusionOk="0">
                  <a:moveTo>
                    <a:pt x="228" y="1"/>
                  </a:move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53">
              <a:extLst>
                <a:ext uri="{FF2B5EF4-FFF2-40B4-BE49-F238E27FC236}">
                  <a16:creationId xmlns:a16="http://schemas.microsoft.com/office/drawing/2014/main" id="{CDDEAE24-C483-76FA-B1D3-2356470AC290}"/>
                </a:ext>
              </a:extLst>
            </p:cNvPr>
            <p:cNvSpPr/>
            <p:nvPr/>
          </p:nvSpPr>
          <p:spPr>
            <a:xfrm>
              <a:off x="16398507" y="2161981"/>
              <a:ext cx="53195" cy="43313"/>
            </a:xfrm>
            <a:custGeom>
              <a:avLst/>
              <a:gdLst/>
              <a:ahLst/>
              <a:cxnLst/>
              <a:rect l="l" t="t" r="r" b="b"/>
              <a:pathLst>
                <a:path w="253"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53">
              <a:extLst>
                <a:ext uri="{FF2B5EF4-FFF2-40B4-BE49-F238E27FC236}">
                  <a16:creationId xmlns:a16="http://schemas.microsoft.com/office/drawing/2014/main" id="{506A9787-80B6-8C47-CA2A-1818F7B05F0A}"/>
                </a:ext>
              </a:extLst>
            </p:cNvPr>
            <p:cNvSpPr/>
            <p:nvPr/>
          </p:nvSpPr>
          <p:spPr>
            <a:xfrm>
              <a:off x="17099295" y="1605219"/>
              <a:ext cx="52984" cy="43313"/>
            </a:xfrm>
            <a:custGeom>
              <a:avLst/>
              <a:gdLst/>
              <a:ahLst/>
              <a:cxnLst/>
              <a:rect l="l" t="t" r="r" b="b"/>
              <a:pathLst>
                <a:path w="252" h="206"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53">
              <a:extLst>
                <a:ext uri="{FF2B5EF4-FFF2-40B4-BE49-F238E27FC236}">
                  <a16:creationId xmlns:a16="http://schemas.microsoft.com/office/drawing/2014/main" id="{8EE61D8B-8971-0915-1E07-C9D28FC0CF21}"/>
                </a:ext>
              </a:extLst>
            </p:cNvPr>
            <p:cNvSpPr/>
            <p:nvPr/>
          </p:nvSpPr>
          <p:spPr>
            <a:xfrm>
              <a:off x="16830586"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53">
              <a:extLst>
                <a:ext uri="{FF2B5EF4-FFF2-40B4-BE49-F238E27FC236}">
                  <a16:creationId xmlns:a16="http://schemas.microsoft.com/office/drawing/2014/main" id="{C9D2AA81-FBF2-DEC2-EEE3-ED9C1FCBB86F}"/>
                </a:ext>
              </a:extLst>
            </p:cNvPr>
            <p:cNvSpPr/>
            <p:nvPr/>
          </p:nvSpPr>
          <p:spPr>
            <a:xfrm>
              <a:off x="16508892" y="2075565"/>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53">
              <a:extLst>
                <a:ext uri="{FF2B5EF4-FFF2-40B4-BE49-F238E27FC236}">
                  <a16:creationId xmlns:a16="http://schemas.microsoft.com/office/drawing/2014/main" id="{69C54234-16D3-EBB7-3BEF-389708A6C58D}"/>
                </a:ext>
              </a:extLst>
            </p:cNvPr>
            <p:cNvSpPr/>
            <p:nvPr/>
          </p:nvSpPr>
          <p:spPr>
            <a:xfrm>
              <a:off x="17694323" y="1134873"/>
              <a:ext cx="52984" cy="43523"/>
            </a:xfrm>
            <a:custGeom>
              <a:avLst/>
              <a:gdLst/>
              <a:ahLst/>
              <a:cxnLst/>
              <a:rect l="l" t="t" r="r" b="b"/>
              <a:pathLst>
                <a:path w="252" h="207" extrusionOk="0">
                  <a:moveTo>
                    <a:pt x="252" y="1"/>
                  </a:moveTo>
                  <a:lnTo>
                    <a:pt x="1"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53">
              <a:extLst>
                <a:ext uri="{FF2B5EF4-FFF2-40B4-BE49-F238E27FC236}">
                  <a16:creationId xmlns:a16="http://schemas.microsoft.com/office/drawing/2014/main" id="{96249B4A-8510-6964-8DDA-2CE135505585}"/>
                </a:ext>
              </a:extLst>
            </p:cNvPr>
            <p:cNvSpPr/>
            <p:nvPr/>
          </p:nvSpPr>
          <p:spPr>
            <a:xfrm>
              <a:off x="16614652"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53">
              <a:extLst>
                <a:ext uri="{FF2B5EF4-FFF2-40B4-BE49-F238E27FC236}">
                  <a16:creationId xmlns:a16="http://schemas.microsoft.com/office/drawing/2014/main" id="{0B78F2AA-3BDA-9248-E337-4181995A9ECA}"/>
                </a:ext>
              </a:extLst>
            </p:cNvPr>
            <p:cNvSpPr/>
            <p:nvPr/>
          </p:nvSpPr>
          <p:spPr>
            <a:xfrm>
              <a:off x="16667426" y="1950672"/>
              <a:ext cx="57820" cy="43523"/>
            </a:xfrm>
            <a:custGeom>
              <a:avLst/>
              <a:gdLst/>
              <a:ahLst/>
              <a:cxnLst/>
              <a:rect l="l" t="t" r="r" b="b"/>
              <a:pathLst>
                <a:path w="275"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53">
              <a:extLst>
                <a:ext uri="{FF2B5EF4-FFF2-40B4-BE49-F238E27FC236}">
                  <a16:creationId xmlns:a16="http://schemas.microsoft.com/office/drawing/2014/main" id="{3A804D61-A321-1C73-3EB4-605BF553F2ED}"/>
                </a:ext>
              </a:extLst>
            </p:cNvPr>
            <p:cNvSpPr/>
            <p:nvPr/>
          </p:nvSpPr>
          <p:spPr>
            <a:xfrm>
              <a:off x="17209680" y="1523639"/>
              <a:ext cx="52984" cy="38687"/>
            </a:xfrm>
            <a:custGeom>
              <a:avLst/>
              <a:gdLst/>
              <a:ahLst/>
              <a:cxnLst/>
              <a:rect l="l" t="t" r="r" b="b"/>
              <a:pathLst>
                <a:path w="252" h="184" extrusionOk="0">
                  <a:moveTo>
                    <a:pt x="229" y="0"/>
                  </a:moveTo>
                  <a:lnTo>
                    <a:pt x="0"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53">
              <a:extLst>
                <a:ext uri="{FF2B5EF4-FFF2-40B4-BE49-F238E27FC236}">
                  <a16:creationId xmlns:a16="http://schemas.microsoft.com/office/drawing/2014/main" id="{A64DC79F-41A3-2739-1A8E-20E0A8A58AC4}"/>
                </a:ext>
              </a:extLst>
            </p:cNvPr>
            <p:cNvSpPr/>
            <p:nvPr/>
          </p:nvSpPr>
          <p:spPr>
            <a:xfrm>
              <a:off x="17315229" y="1437223"/>
              <a:ext cx="52984" cy="43523"/>
            </a:xfrm>
            <a:custGeom>
              <a:avLst/>
              <a:gdLst/>
              <a:ahLst/>
              <a:cxnLst/>
              <a:rect l="l" t="t" r="r" b="b"/>
              <a:pathLst>
                <a:path w="252" h="207" extrusionOk="0">
                  <a:moveTo>
                    <a:pt x="252" y="1"/>
                  </a:moveTo>
                  <a:lnTo>
                    <a:pt x="1" y="183"/>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53">
              <a:extLst>
                <a:ext uri="{FF2B5EF4-FFF2-40B4-BE49-F238E27FC236}">
                  <a16:creationId xmlns:a16="http://schemas.microsoft.com/office/drawing/2014/main" id="{DAEA1935-B4A9-3711-0622-8DC26750B94E}"/>
                </a:ext>
              </a:extLst>
            </p:cNvPr>
            <p:cNvSpPr/>
            <p:nvPr/>
          </p:nvSpPr>
          <p:spPr>
            <a:xfrm>
              <a:off x="16725037" y="1907569"/>
              <a:ext cx="52984" cy="43313"/>
            </a:xfrm>
            <a:custGeom>
              <a:avLst/>
              <a:gdLst/>
              <a:ahLst/>
              <a:cxnLst/>
              <a:rect l="l" t="t" r="r" b="b"/>
              <a:pathLst>
                <a:path w="252" h="206"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53">
              <a:extLst>
                <a:ext uri="{FF2B5EF4-FFF2-40B4-BE49-F238E27FC236}">
                  <a16:creationId xmlns:a16="http://schemas.microsoft.com/office/drawing/2014/main" id="{741B809B-45B8-4725-8EEA-15FB5F1FBC7D}"/>
                </a:ext>
              </a:extLst>
            </p:cNvPr>
            <p:cNvSpPr/>
            <p:nvPr/>
          </p:nvSpPr>
          <p:spPr>
            <a:xfrm>
              <a:off x="16883360" y="1778051"/>
              <a:ext cx="57820" cy="43313"/>
            </a:xfrm>
            <a:custGeom>
              <a:avLst/>
              <a:gdLst/>
              <a:ahLst/>
              <a:cxnLst/>
              <a:rect l="l" t="t" r="r" b="b"/>
              <a:pathLst>
                <a:path w="275" h="206" extrusionOk="0">
                  <a:moveTo>
                    <a:pt x="251" y="0"/>
                  </a:moveTo>
                  <a:lnTo>
                    <a:pt x="0"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53">
              <a:extLst>
                <a:ext uri="{FF2B5EF4-FFF2-40B4-BE49-F238E27FC236}">
                  <a16:creationId xmlns:a16="http://schemas.microsoft.com/office/drawing/2014/main" id="{1F93EEB9-036F-4A59-6161-4D5171D7FA3A}"/>
                </a:ext>
              </a:extLst>
            </p:cNvPr>
            <p:cNvSpPr/>
            <p:nvPr/>
          </p:nvSpPr>
          <p:spPr>
            <a:xfrm>
              <a:off x="16777811"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53">
              <a:extLst>
                <a:ext uri="{FF2B5EF4-FFF2-40B4-BE49-F238E27FC236}">
                  <a16:creationId xmlns:a16="http://schemas.microsoft.com/office/drawing/2014/main" id="{0D2656DC-C1BE-CC99-9557-3841FD789967}"/>
                </a:ext>
              </a:extLst>
            </p:cNvPr>
            <p:cNvSpPr/>
            <p:nvPr/>
          </p:nvSpPr>
          <p:spPr>
            <a:xfrm>
              <a:off x="16451492" y="2118668"/>
              <a:ext cx="57610" cy="43523"/>
            </a:xfrm>
            <a:custGeom>
              <a:avLst/>
              <a:gdLst/>
              <a:ahLst/>
              <a:cxnLst/>
              <a:rect l="l" t="t" r="r" b="b"/>
              <a:pathLst>
                <a:path w="274"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53">
              <a:extLst>
                <a:ext uri="{FF2B5EF4-FFF2-40B4-BE49-F238E27FC236}">
                  <a16:creationId xmlns:a16="http://schemas.microsoft.com/office/drawing/2014/main" id="{4D23F8C9-C4D5-0CC0-5B3D-04CEDC00EE59}"/>
                </a:ext>
              </a:extLst>
            </p:cNvPr>
            <p:cNvSpPr/>
            <p:nvPr/>
          </p:nvSpPr>
          <p:spPr>
            <a:xfrm>
              <a:off x="17857482" y="1048457"/>
              <a:ext cx="210" cy="210"/>
            </a:xfrm>
            <a:custGeom>
              <a:avLst/>
              <a:gdLst/>
              <a:ahLst/>
              <a:cxnLst/>
              <a:rect l="l" t="t" r="r" b="b"/>
              <a:pathLst>
                <a:path w="1" h="1" extrusionOk="0">
                  <a:moveTo>
                    <a:pt x="1" y="1"/>
                  </a:moveTo>
                  <a:lnTo>
                    <a:pt x="1" y="1"/>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53">
              <a:extLst>
                <a:ext uri="{FF2B5EF4-FFF2-40B4-BE49-F238E27FC236}">
                  <a16:creationId xmlns:a16="http://schemas.microsoft.com/office/drawing/2014/main" id="{97C3C91D-3086-2287-B83A-01FF6F4438BB}"/>
                </a:ext>
              </a:extLst>
            </p:cNvPr>
            <p:cNvSpPr/>
            <p:nvPr/>
          </p:nvSpPr>
          <p:spPr>
            <a:xfrm>
              <a:off x="17747097" y="1091770"/>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53">
              <a:extLst>
                <a:ext uri="{FF2B5EF4-FFF2-40B4-BE49-F238E27FC236}">
                  <a16:creationId xmlns:a16="http://schemas.microsoft.com/office/drawing/2014/main" id="{60C3DD9C-0CA9-03E1-E1B8-4CD59104EBF7}"/>
                </a:ext>
              </a:extLst>
            </p:cNvPr>
            <p:cNvSpPr/>
            <p:nvPr/>
          </p:nvSpPr>
          <p:spPr>
            <a:xfrm>
              <a:off x="16830586"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53">
              <a:extLst>
                <a:ext uri="{FF2B5EF4-FFF2-40B4-BE49-F238E27FC236}">
                  <a16:creationId xmlns:a16="http://schemas.microsoft.com/office/drawing/2014/main" id="{A4809F79-A356-3C68-9607-21BB2720863C}"/>
                </a:ext>
              </a:extLst>
            </p:cNvPr>
            <p:cNvSpPr/>
            <p:nvPr/>
          </p:nvSpPr>
          <p:spPr>
            <a:xfrm>
              <a:off x="16883360" y="1864467"/>
              <a:ext cx="57820" cy="43313"/>
            </a:xfrm>
            <a:custGeom>
              <a:avLst/>
              <a:gdLst/>
              <a:ahLst/>
              <a:cxnLst/>
              <a:rect l="l" t="t" r="r" b="b"/>
              <a:pathLst>
                <a:path w="275" h="206" extrusionOk="0">
                  <a:moveTo>
                    <a:pt x="251" y="0"/>
                  </a:moveTo>
                  <a:lnTo>
                    <a:pt x="0"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53">
              <a:extLst>
                <a:ext uri="{FF2B5EF4-FFF2-40B4-BE49-F238E27FC236}">
                  <a16:creationId xmlns:a16="http://schemas.microsoft.com/office/drawing/2014/main" id="{4C636339-99D7-2E3C-665D-0AB6212B733A}"/>
                </a:ext>
              </a:extLst>
            </p:cNvPr>
            <p:cNvSpPr/>
            <p:nvPr/>
          </p:nvSpPr>
          <p:spPr>
            <a:xfrm>
              <a:off x="16508892" y="2161981"/>
              <a:ext cx="53195" cy="43313"/>
            </a:xfrm>
            <a:custGeom>
              <a:avLst/>
              <a:gdLst/>
              <a:ahLst/>
              <a:cxnLst/>
              <a:rect l="l" t="t" r="r" b="b"/>
              <a:pathLst>
                <a:path w="253"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53">
              <a:extLst>
                <a:ext uri="{FF2B5EF4-FFF2-40B4-BE49-F238E27FC236}">
                  <a16:creationId xmlns:a16="http://schemas.microsoft.com/office/drawing/2014/main" id="{0B4D75A8-179C-01D3-EAB4-CBBE495845C0}"/>
                </a:ext>
              </a:extLst>
            </p:cNvPr>
            <p:cNvSpPr/>
            <p:nvPr/>
          </p:nvSpPr>
          <p:spPr>
            <a:xfrm>
              <a:off x="17099295" y="1691635"/>
              <a:ext cx="52984" cy="43313"/>
            </a:xfrm>
            <a:custGeom>
              <a:avLst/>
              <a:gdLst/>
              <a:ahLst/>
              <a:cxnLst/>
              <a:rect l="l" t="t" r="r" b="b"/>
              <a:pathLst>
                <a:path w="252" h="206" extrusionOk="0">
                  <a:moveTo>
                    <a:pt x="252" y="0"/>
                  </a:moveTo>
                  <a:lnTo>
                    <a:pt x="0"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53">
              <a:extLst>
                <a:ext uri="{FF2B5EF4-FFF2-40B4-BE49-F238E27FC236}">
                  <a16:creationId xmlns:a16="http://schemas.microsoft.com/office/drawing/2014/main" id="{4743FF52-2E6C-D895-281F-904962120245}"/>
                </a:ext>
              </a:extLst>
            </p:cNvPr>
            <p:cNvSpPr/>
            <p:nvPr/>
          </p:nvSpPr>
          <p:spPr>
            <a:xfrm>
              <a:off x="16667426" y="2037088"/>
              <a:ext cx="57820" cy="38687"/>
            </a:xfrm>
            <a:custGeom>
              <a:avLst/>
              <a:gdLst/>
              <a:ahLst/>
              <a:cxnLst/>
              <a:rect l="l" t="t" r="r" b="b"/>
              <a:pathLst>
                <a:path w="275"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53">
              <a:extLst>
                <a:ext uri="{FF2B5EF4-FFF2-40B4-BE49-F238E27FC236}">
                  <a16:creationId xmlns:a16="http://schemas.microsoft.com/office/drawing/2014/main" id="{DA542606-52B4-720D-F9F6-3C4D9C447149}"/>
                </a:ext>
              </a:extLst>
            </p:cNvPr>
            <p:cNvSpPr/>
            <p:nvPr/>
          </p:nvSpPr>
          <p:spPr>
            <a:xfrm>
              <a:off x="16725037" y="199398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53">
              <a:extLst>
                <a:ext uri="{FF2B5EF4-FFF2-40B4-BE49-F238E27FC236}">
                  <a16:creationId xmlns:a16="http://schemas.microsoft.com/office/drawing/2014/main" id="{67B5CDCE-565F-EFE9-CDA9-C2AC5F717E76}"/>
                </a:ext>
              </a:extLst>
            </p:cNvPr>
            <p:cNvSpPr/>
            <p:nvPr/>
          </p:nvSpPr>
          <p:spPr>
            <a:xfrm>
              <a:off x="16940971" y="1821154"/>
              <a:ext cx="52984" cy="43523"/>
            </a:xfrm>
            <a:custGeom>
              <a:avLst/>
              <a:gdLst/>
              <a:ahLst/>
              <a:cxnLst/>
              <a:rect l="l" t="t" r="r" b="b"/>
              <a:pathLst>
                <a:path w="252" h="207"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53">
              <a:extLst>
                <a:ext uri="{FF2B5EF4-FFF2-40B4-BE49-F238E27FC236}">
                  <a16:creationId xmlns:a16="http://schemas.microsoft.com/office/drawing/2014/main" id="{80EF5FA0-69E6-7C72-C3AB-B6848F066A9B}"/>
                </a:ext>
              </a:extLst>
            </p:cNvPr>
            <p:cNvSpPr/>
            <p:nvPr/>
          </p:nvSpPr>
          <p:spPr>
            <a:xfrm>
              <a:off x="16777811"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53">
              <a:extLst>
                <a:ext uri="{FF2B5EF4-FFF2-40B4-BE49-F238E27FC236}">
                  <a16:creationId xmlns:a16="http://schemas.microsoft.com/office/drawing/2014/main" id="{A85740EB-0CB5-B6BF-A82A-A3BA9B07AE7B}"/>
                </a:ext>
              </a:extLst>
            </p:cNvPr>
            <p:cNvSpPr/>
            <p:nvPr/>
          </p:nvSpPr>
          <p:spPr>
            <a:xfrm>
              <a:off x="17152069" y="1648322"/>
              <a:ext cx="57820" cy="43523"/>
            </a:xfrm>
            <a:custGeom>
              <a:avLst/>
              <a:gdLst/>
              <a:ahLst/>
              <a:cxnLst/>
              <a:rect l="l" t="t" r="r" b="b"/>
              <a:pathLst>
                <a:path w="275" h="207" extrusionOk="0">
                  <a:moveTo>
                    <a:pt x="252" y="1"/>
                  </a:moveTo>
                  <a:lnTo>
                    <a:pt x="1" y="206"/>
                  </a:lnTo>
                  <a:lnTo>
                    <a:pt x="23" y="206"/>
                  </a:lnTo>
                  <a:lnTo>
                    <a:pt x="274"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53">
              <a:extLst>
                <a:ext uri="{FF2B5EF4-FFF2-40B4-BE49-F238E27FC236}">
                  <a16:creationId xmlns:a16="http://schemas.microsoft.com/office/drawing/2014/main" id="{63AC007A-5F2C-A153-0BEB-2D1B7C767C6E}"/>
                </a:ext>
              </a:extLst>
            </p:cNvPr>
            <p:cNvSpPr/>
            <p:nvPr/>
          </p:nvSpPr>
          <p:spPr>
            <a:xfrm>
              <a:off x="16614652"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53">
              <a:extLst>
                <a:ext uri="{FF2B5EF4-FFF2-40B4-BE49-F238E27FC236}">
                  <a16:creationId xmlns:a16="http://schemas.microsoft.com/office/drawing/2014/main" id="{6F9A8542-2DC9-4405-D457-61A34733ED3C}"/>
                </a:ext>
              </a:extLst>
            </p:cNvPr>
            <p:cNvSpPr/>
            <p:nvPr/>
          </p:nvSpPr>
          <p:spPr>
            <a:xfrm>
              <a:off x="16993745" y="1778051"/>
              <a:ext cx="52984" cy="43313"/>
            </a:xfrm>
            <a:custGeom>
              <a:avLst/>
              <a:gdLst/>
              <a:ahLst/>
              <a:cxnLst/>
              <a:rect l="l" t="t" r="r" b="b"/>
              <a:pathLst>
                <a:path w="252" h="206" extrusionOk="0">
                  <a:moveTo>
                    <a:pt x="251" y="0"/>
                  </a:moveTo>
                  <a:lnTo>
                    <a:pt x="0" y="206"/>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53">
              <a:extLst>
                <a:ext uri="{FF2B5EF4-FFF2-40B4-BE49-F238E27FC236}">
                  <a16:creationId xmlns:a16="http://schemas.microsoft.com/office/drawing/2014/main" id="{A23E41CD-0F42-2556-61EE-0E68EB358ECD}"/>
                </a:ext>
              </a:extLst>
            </p:cNvPr>
            <p:cNvSpPr/>
            <p:nvPr/>
          </p:nvSpPr>
          <p:spPr>
            <a:xfrm>
              <a:off x="16360240"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53">
              <a:extLst>
                <a:ext uri="{FF2B5EF4-FFF2-40B4-BE49-F238E27FC236}">
                  <a16:creationId xmlns:a16="http://schemas.microsoft.com/office/drawing/2014/main" id="{7C6D0057-F7C8-2829-4861-5C210C702137}"/>
                </a:ext>
              </a:extLst>
            </p:cNvPr>
            <p:cNvSpPr/>
            <p:nvPr/>
          </p:nvSpPr>
          <p:spPr>
            <a:xfrm>
              <a:off x="17046520" y="1734738"/>
              <a:ext cx="52984" cy="43523"/>
            </a:xfrm>
            <a:custGeom>
              <a:avLst/>
              <a:gdLst/>
              <a:ahLst/>
              <a:cxnLst/>
              <a:rect l="l" t="t" r="r" b="b"/>
              <a:pathLst>
                <a:path w="252" h="207" extrusionOk="0">
                  <a:moveTo>
                    <a:pt x="251" y="1"/>
                  </a:moveTo>
                  <a:lnTo>
                    <a:pt x="0" y="206"/>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53">
              <a:extLst>
                <a:ext uri="{FF2B5EF4-FFF2-40B4-BE49-F238E27FC236}">
                  <a16:creationId xmlns:a16="http://schemas.microsoft.com/office/drawing/2014/main" id="{DFD6FFEB-BCEA-56B3-5D58-B8E285073757}"/>
                </a:ext>
              </a:extLst>
            </p:cNvPr>
            <p:cNvSpPr/>
            <p:nvPr/>
          </p:nvSpPr>
          <p:spPr>
            <a:xfrm>
              <a:off x="17583938"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53">
              <a:extLst>
                <a:ext uri="{FF2B5EF4-FFF2-40B4-BE49-F238E27FC236}">
                  <a16:creationId xmlns:a16="http://schemas.microsoft.com/office/drawing/2014/main" id="{7930E410-F803-A897-3B8A-D47C3B30A088}"/>
                </a:ext>
              </a:extLst>
            </p:cNvPr>
            <p:cNvSpPr/>
            <p:nvPr/>
          </p:nvSpPr>
          <p:spPr>
            <a:xfrm>
              <a:off x="16561877" y="211866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53">
              <a:extLst>
                <a:ext uri="{FF2B5EF4-FFF2-40B4-BE49-F238E27FC236}">
                  <a16:creationId xmlns:a16="http://schemas.microsoft.com/office/drawing/2014/main" id="{BAD62365-7FE7-B08B-E3E0-F9E9DD71B4CC}"/>
                </a:ext>
              </a:extLst>
            </p:cNvPr>
            <p:cNvSpPr/>
            <p:nvPr/>
          </p:nvSpPr>
          <p:spPr>
            <a:xfrm>
              <a:off x="17315229" y="1523639"/>
              <a:ext cx="52984" cy="38687"/>
            </a:xfrm>
            <a:custGeom>
              <a:avLst/>
              <a:gdLst/>
              <a:ahLst/>
              <a:cxnLst/>
              <a:rect l="l" t="t" r="r" b="b"/>
              <a:pathLst>
                <a:path w="252" h="184" extrusionOk="0">
                  <a:moveTo>
                    <a:pt x="252" y="0"/>
                  </a:moveTo>
                  <a:lnTo>
                    <a:pt x="1" y="183"/>
                  </a:lnTo>
                  <a:lnTo>
                    <a:pt x="23"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53">
              <a:extLst>
                <a:ext uri="{FF2B5EF4-FFF2-40B4-BE49-F238E27FC236}">
                  <a16:creationId xmlns:a16="http://schemas.microsoft.com/office/drawing/2014/main" id="{387A4F0D-549E-8C9E-5D70-45EDB578E458}"/>
                </a:ext>
              </a:extLst>
            </p:cNvPr>
            <p:cNvSpPr/>
            <p:nvPr/>
          </p:nvSpPr>
          <p:spPr>
            <a:xfrm>
              <a:off x="17641548" y="1264392"/>
              <a:ext cx="52984" cy="43523"/>
            </a:xfrm>
            <a:custGeom>
              <a:avLst/>
              <a:gdLst/>
              <a:ahLst/>
              <a:cxnLst/>
              <a:rect l="l" t="t" r="r" b="b"/>
              <a:pathLst>
                <a:path w="252" h="207" extrusionOk="0">
                  <a:moveTo>
                    <a:pt x="229"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53">
              <a:extLst>
                <a:ext uri="{FF2B5EF4-FFF2-40B4-BE49-F238E27FC236}">
                  <a16:creationId xmlns:a16="http://schemas.microsoft.com/office/drawing/2014/main" id="{7C398A26-070A-6BF4-FDA8-55CAE4C86892}"/>
                </a:ext>
              </a:extLst>
            </p:cNvPr>
            <p:cNvSpPr/>
            <p:nvPr/>
          </p:nvSpPr>
          <p:spPr>
            <a:xfrm>
              <a:off x="17425614"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53">
              <a:extLst>
                <a:ext uri="{FF2B5EF4-FFF2-40B4-BE49-F238E27FC236}">
                  <a16:creationId xmlns:a16="http://schemas.microsoft.com/office/drawing/2014/main" id="{44245C52-F12C-F400-B98E-7C8870D2E4E5}"/>
                </a:ext>
              </a:extLst>
            </p:cNvPr>
            <p:cNvSpPr/>
            <p:nvPr/>
          </p:nvSpPr>
          <p:spPr>
            <a:xfrm>
              <a:off x="17209680" y="1605219"/>
              <a:ext cx="52984" cy="43313"/>
            </a:xfrm>
            <a:custGeom>
              <a:avLst/>
              <a:gdLst/>
              <a:ahLst/>
              <a:cxnLst/>
              <a:rect l="l" t="t" r="r" b="b"/>
              <a:pathLst>
                <a:path w="252" h="206" extrusionOk="0">
                  <a:moveTo>
                    <a:pt x="229" y="1"/>
                  </a:moveTo>
                  <a:lnTo>
                    <a:pt x="0" y="206"/>
                  </a:ln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53">
              <a:extLst>
                <a:ext uri="{FF2B5EF4-FFF2-40B4-BE49-F238E27FC236}">
                  <a16:creationId xmlns:a16="http://schemas.microsoft.com/office/drawing/2014/main" id="{46A909FD-6E47-13A4-3835-3CD8E09348CE}"/>
                </a:ext>
              </a:extLst>
            </p:cNvPr>
            <p:cNvSpPr/>
            <p:nvPr/>
          </p:nvSpPr>
          <p:spPr>
            <a:xfrm>
              <a:off x="17857482" y="1130037"/>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53">
              <a:extLst>
                <a:ext uri="{FF2B5EF4-FFF2-40B4-BE49-F238E27FC236}">
                  <a16:creationId xmlns:a16="http://schemas.microsoft.com/office/drawing/2014/main" id="{CDB4F80B-53FC-1D60-A1E7-900A9712E220}"/>
                </a:ext>
              </a:extLst>
            </p:cNvPr>
            <p:cNvSpPr/>
            <p:nvPr/>
          </p:nvSpPr>
          <p:spPr>
            <a:xfrm>
              <a:off x="17747097" y="1178186"/>
              <a:ext cx="52984" cy="43313"/>
            </a:xfrm>
            <a:custGeom>
              <a:avLst/>
              <a:gdLst/>
              <a:ahLst/>
              <a:cxnLst/>
              <a:rect l="l" t="t" r="r" b="b"/>
              <a:pathLst>
                <a:path w="252" h="206" extrusionOk="0">
                  <a:moveTo>
                    <a:pt x="252" y="0"/>
                  </a:moveTo>
                  <a:lnTo>
                    <a:pt x="1" y="205"/>
                  </a:lnTo>
                  <a:lnTo>
                    <a:pt x="24" y="205"/>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53">
              <a:extLst>
                <a:ext uri="{FF2B5EF4-FFF2-40B4-BE49-F238E27FC236}">
                  <a16:creationId xmlns:a16="http://schemas.microsoft.com/office/drawing/2014/main" id="{D5E6C716-F0D3-F7A1-A97A-BC7A0ACE8BAE}"/>
                </a:ext>
              </a:extLst>
            </p:cNvPr>
            <p:cNvSpPr/>
            <p:nvPr/>
          </p:nvSpPr>
          <p:spPr>
            <a:xfrm>
              <a:off x="17478389"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53">
              <a:extLst>
                <a:ext uri="{FF2B5EF4-FFF2-40B4-BE49-F238E27FC236}">
                  <a16:creationId xmlns:a16="http://schemas.microsoft.com/office/drawing/2014/main" id="{323A2DF4-14D7-BB6F-D954-561AB6C92FDD}"/>
                </a:ext>
              </a:extLst>
            </p:cNvPr>
            <p:cNvSpPr/>
            <p:nvPr/>
          </p:nvSpPr>
          <p:spPr>
            <a:xfrm>
              <a:off x="17531163" y="135080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53">
              <a:extLst>
                <a:ext uri="{FF2B5EF4-FFF2-40B4-BE49-F238E27FC236}">
                  <a16:creationId xmlns:a16="http://schemas.microsoft.com/office/drawing/2014/main" id="{23CEF42E-CDF6-7FFC-1834-53AEECEBFC1A}"/>
                </a:ext>
              </a:extLst>
            </p:cNvPr>
            <p:cNvSpPr/>
            <p:nvPr/>
          </p:nvSpPr>
          <p:spPr>
            <a:xfrm>
              <a:off x="17262454"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53">
              <a:extLst>
                <a:ext uri="{FF2B5EF4-FFF2-40B4-BE49-F238E27FC236}">
                  <a16:creationId xmlns:a16="http://schemas.microsoft.com/office/drawing/2014/main" id="{2CC3161F-7F06-4C22-5C64-9EC8ACC6CAAB}"/>
                </a:ext>
              </a:extLst>
            </p:cNvPr>
            <p:cNvSpPr/>
            <p:nvPr/>
          </p:nvSpPr>
          <p:spPr>
            <a:xfrm>
              <a:off x="17799872" y="1134873"/>
              <a:ext cx="57820" cy="43523"/>
            </a:xfrm>
            <a:custGeom>
              <a:avLst/>
              <a:gdLst/>
              <a:ahLst/>
              <a:cxnLst/>
              <a:rect l="l" t="t" r="r" b="b"/>
              <a:pathLst>
                <a:path w="275" h="207" extrusionOk="0">
                  <a:moveTo>
                    <a:pt x="252" y="1"/>
                  </a:moveTo>
                  <a:lnTo>
                    <a:pt x="1" y="206"/>
                  </a:lnTo>
                  <a:lnTo>
                    <a:pt x="24" y="206"/>
                  </a:lnTo>
                  <a:lnTo>
                    <a:pt x="275"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53">
              <a:extLst>
                <a:ext uri="{FF2B5EF4-FFF2-40B4-BE49-F238E27FC236}">
                  <a16:creationId xmlns:a16="http://schemas.microsoft.com/office/drawing/2014/main" id="{F681F677-24F4-BD84-4852-3F87ED0CB50F}"/>
                </a:ext>
              </a:extLst>
            </p:cNvPr>
            <p:cNvSpPr/>
            <p:nvPr/>
          </p:nvSpPr>
          <p:spPr>
            <a:xfrm>
              <a:off x="17368003"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53">
              <a:extLst>
                <a:ext uri="{FF2B5EF4-FFF2-40B4-BE49-F238E27FC236}">
                  <a16:creationId xmlns:a16="http://schemas.microsoft.com/office/drawing/2014/main" id="{3C40763E-97F4-E95B-F1B4-E3FB4DA18BDE}"/>
                </a:ext>
              </a:extLst>
            </p:cNvPr>
            <p:cNvSpPr/>
            <p:nvPr/>
          </p:nvSpPr>
          <p:spPr>
            <a:xfrm>
              <a:off x="16451492" y="2205084"/>
              <a:ext cx="57610" cy="43523"/>
            </a:xfrm>
            <a:custGeom>
              <a:avLst/>
              <a:gdLst/>
              <a:ahLst/>
              <a:cxnLst/>
              <a:rect l="l" t="t" r="r" b="b"/>
              <a:pathLst>
                <a:path w="274"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53">
              <a:extLst>
                <a:ext uri="{FF2B5EF4-FFF2-40B4-BE49-F238E27FC236}">
                  <a16:creationId xmlns:a16="http://schemas.microsoft.com/office/drawing/2014/main" id="{D6BA48E6-CF30-0D74-1F8A-F89372C61622}"/>
                </a:ext>
              </a:extLst>
            </p:cNvPr>
            <p:cNvSpPr/>
            <p:nvPr/>
          </p:nvSpPr>
          <p:spPr>
            <a:xfrm>
              <a:off x="17694323" y="1221289"/>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53">
              <a:extLst>
                <a:ext uri="{FF2B5EF4-FFF2-40B4-BE49-F238E27FC236}">
                  <a16:creationId xmlns:a16="http://schemas.microsoft.com/office/drawing/2014/main" id="{13EA5B43-2AD1-2CD3-4A54-419506524F17}"/>
                </a:ext>
              </a:extLst>
            </p:cNvPr>
            <p:cNvSpPr/>
            <p:nvPr/>
          </p:nvSpPr>
          <p:spPr>
            <a:xfrm>
              <a:off x="16398507" y="2248397"/>
              <a:ext cx="53195" cy="43313"/>
            </a:xfrm>
            <a:custGeom>
              <a:avLst/>
              <a:gdLst/>
              <a:ahLst/>
              <a:cxnLst/>
              <a:rect l="l" t="t" r="r" b="b"/>
              <a:pathLst>
                <a:path w="253"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53">
              <a:extLst>
                <a:ext uri="{FF2B5EF4-FFF2-40B4-BE49-F238E27FC236}">
                  <a16:creationId xmlns:a16="http://schemas.microsoft.com/office/drawing/2014/main" id="{5D1A5470-5C2C-B24F-584F-84F8B153AE69}"/>
                </a:ext>
              </a:extLst>
            </p:cNvPr>
            <p:cNvSpPr/>
            <p:nvPr/>
          </p:nvSpPr>
          <p:spPr>
            <a:xfrm>
              <a:off x="17531163" y="1437223"/>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53">
              <a:extLst>
                <a:ext uri="{FF2B5EF4-FFF2-40B4-BE49-F238E27FC236}">
                  <a16:creationId xmlns:a16="http://schemas.microsoft.com/office/drawing/2014/main" id="{C4E5FBBF-C771-A6B4-CB1A-8AF2AA4FA813}"/>
                </a:ext>
              </a:extLst>
            </p:cNvPr>
            <p:cNvSpPr/>
            <p:nvPr/>
          </p:nvSpPr>
          <p:spPr>
            <a:xfrm>
              <a:off x="16940971" y="1907569"/>
              <a:ext cx="52984" cy="43313"/>
            </a:xfrm>
            <a:custGeom>
              <a:avLst/>
              <a:gdLst/>
              <a:ahLst/>
              <a:cxnLst/>
              <a:rect l="l" t="t" r="r" b="b"/>
              <a:pathLst>
                <a:path w="252" h="206" extrusionOk="0">
                  <a:moveTo>
                    <a:pt x="228" y="1"/>
                  </a:moveTo>
                  <a:lnTo>
                    <a:pt x="0" y="183"/>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53">
              <a:extLst>
                <a:ext uri="{FF2B5EF4-FFF2-40B4-BE49-F238E27FC236}">
                  <a16:creationId xmlns:a16="http://schemas.microsoft.com/office/drawing/2014/main" id="{355EE848-D3FE-1C8F-7BB5-8EA8EBA93636}"/>
                </a:ext>
              </a:extLst>
            </p:cNvPr>
            <p:cNvSpPr/>
            <p:nvPr/>
          </p:nvSpPr>
          <p:spPr>
            <a:xfrm>
              <a:off x="17099295" y="1778051"/>
              <a:ext cx="52984" cy="43313"/>
            </a:xfrm>
            <a:custGeom>
              <a:avLst/>
              <a:gdLst/>
              <a:ahLst/>
              <a:cxnLst/>
              <a:rect l="l" t="t" r="r" b="b"/>
              <a:pathLst>
                <a:path w="252" h="206" extrusionOk="0">
                  <a:moveTo>
                    <a:pt x="252" y="0"/>
                  </a:moveTo>
                  <a:lnTo>
                    <a:pt x="0"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53">
              <a:extLst>
                <a:ext uri="{FF2B5EF4-FFF2-40B4-BE49-F238E27FC236}">
                  <a16:creationId xmlns:a16="http://schemas.microsoft.com/office/drawing/2014/main" id="{D288C398-3110-8696-696B-82C301951F82}"/>
                </a:ext>
              </a:extLst>
            </p:cNvPr>
            <p:cNvSpPr/>
            <p:nvPr/>
          </p:nvSpPr>
          <p:spPr>
            <a:xfrm>
              <a:off x="16561877"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53">
              <a:extLst>
                <a:ext uri="{FF2B5EF4-FFF2-40B4-BE49-F238E27FC236}">
                  <a16:creationId xmlns:a16="http://schemas.microsoft.com/office/drawing/2014/main" id="{5E0F43C8-9AF0-968A-DC63-EB91C95815F7}"/>
                </a:ext>
              </a:extLst>
            </p:cNvPr>
            <p:cNvSpPr/>
            <p:nvPr/>
          </p:nvSpPr>
          <p:spPr>
            <a:xfrm>
              <a:off x="16725037" y="207556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53">
              <a:extLst>
                <a:ext uri="{FF2B5EF4-FFF2-40B4-BE49-F238E27FC236}">
                  <a16:creationId xmlns:a16="http://schemas.microsoft.com/office/drawing/2014/main" id="{5719D1B0-3E31-AD1E-7761-3A910821BED2}"/>
                </a:ext>
              </a:extLst>
            </p:cNvPr>
            <p:cNvSpPr/>
            <p:nvPr/>
          </p:nvSpPr>
          <p:spPr>
            <a:xfrm>
              <a:off x="17368003"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53">
              <a:extLst>
                <a:ext uri="{FF2B5EF4-FFF2-40B4-BE49-F238E27FC236}">
                  <a16:creationId xmlns:a16="http://schemas.microsoft.com/office/drawing/2014/main" id="{088D2123-EEEE-FDF4-4F9F-DF6616AB2B9D}"/>
                </a:ext>
              </a:extLst>
            </p:cNvPr>
            <p:cNvSpPr/>
            <p:nvPr/>
          </p:nvSpPr>
          <p:spPr>
            <a:xfrm>
              <a:off x="16465789" y="2291499"/>
              <a:ext cx="43313" cy="29016"/>
            </a:xfrm>
            <a:custGeom>
              <a:avLst/>
              <a:gdLst/>
              <a:ahLst/>
              <a:cxnLst/>
              <a:rect l="l" t="t" r="r" b="b"/>
              <a:pathLst>
                <a:path w="206"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53">
              <a:extLst>
                <a:ext uri="{FF2B5EF4-FFF2-40B4-BE49-F238E27FC236}">
                  <a16:creationId xmlns:a16="http://schemas.microsoft.com/office/drawing/2014/main" id="{52D3A1C9-136D-17BC-7006-9F53411EB154}"/>
                </a:ext>
              </a:extLst>
            </p:cNvPr>
            <p:cNvSpPr/>
            <p:nvPr/>
          </p:nvSpPr>
          <p:spPr>
            <a:xfrm>
              <a:off x="17694323" y="130770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53">
              <a:extLst>
                <a:ext uri="{FF2B5EF4-FFF2-40B4-BE49-F238E27FC236}">
                  <a16:creationId xmlns:a16="http://schemas.microsoft.com/office/drawing/2014/main" id="{9F029A07-0026-E918-D557-7310264FD0A9}"/>
                </a:ext>
              </a:extLst>
            </p:cNvPr>
            <p:cNvSpPr/>
            <p:nvPr/>
          </p:nvSpPr>
          <p:spPr>
            <a:xfrm>
              <a:off x="17209680" y="1691635"/>
              <a:ext cx="52984" cy="43313"/>
            </a:xfrm>
            <a:custGeom>
              <a:avLst/>
              <a:gdLst/>
              <a:ahLst/>
              <a:cxnLst/>
              <a:rect l="l" t="t" r="r" b="b"/>
              <a:pathLst>
                <a:path w="252" h="206" extrusionOk="0">
                  <a:moveTo>
                    <a:pt x="229" y="0"/>
                  </a:moveTo>
                  <a:lnTo>
                    <a:pt x="0" y="206"/>
                  </a:lnTo>
                  <a:lnTo>
                    <a:pt x="0"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53">
              <a:extLst>
                <a:ext uri="{FF2B5EF4-FFF2-40B4-BE49-F238E27FC236}">
                  <a16:creationId xmlns:a16="http://schemas.microsoft.com/office/drawing/2014/main" id="{EF0C22C5-4EBD-2F51-C18B-BC1D2D60AB6C}"/>
                </a:ext>
              </a:extLst>
            </p:cNvPr>
            <p:cNvSpPr/>
            <p:nvPr/>
          </p:nvSpPr>
          <p:spPr>
            <a:xfrm>
              <a:off x="16667426" y="211866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53">
              <a:extLst>
                <a:ext uri="{FF2B5EF4-FFF2-40B4-BE49-F238E27FC236}">
                  <a16:creationId xmlns:a16="http://schemas.microsoft.com/office/drawing/2014/main" id="{24619BEA-1001-A45F-5AC5-9E97B71FAF12}"/>
                </a:ext>
              </a:extLst>
            </p:cNvPr>
            <p:cNvSpPr/>
            <p:nvPr/>
          </p:nvSpPr>
          <p:spPr>
            <a:xfrm>
              <a:off x="17583938"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53">
              <a:extLst>
                <a:ext uri="{FF2B5EF4-FFF2-40B4-BE49-F238E27FC236}">
                  <a16:creationId xmlns:a16="http://schemas.microsoft.com/office/drawing/2014/main" id="{07AC9625-09BD-4DF9-22E7-249512BF9A30}"/>
                </a:ext>
              </a:extLst>
            </p:cNvPr>
            <p:cNvSpPr/>
            <p:nvPr/>
          </p:nvSpPr>
          <p:spPr>
            <a:xfrm>
              <a:off x="17315229" y="1605219"/>
              <a:ext cx="52984" cy="43313"/>
            </a:xfrm>
            <a:custGeom>
              <a:avLst/>
              <a:gdLst/>
              <a:ahLst/>
              <a:cxnLst/>
              <a:rect l="l" t="t" r="r" b="b"/>
              <a:pathLst>
                <a:path w="252" h="206"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53">
              <a:extLst>
                <a:ext uri="{FF2B5EF4-FFF2-40B4-BE49-F238E27FC236}">
                  <a16:creationId xmlns:a16="http://schemas.microsoft.com/office/drawing/2014/main" id="{7446F063-67F0-5AFD-8942-2934D2850B00}"/>
                </a:ext>
              </a:extLst>
            </p:cNvPr>
            <p:cNvSpPr/>
            <p:nvPr/>
          </p:nvSpPr>
          <p:spPr>
            <a:xfrm>
              <a:off x="16883360" y="1950672"/>
              <a:ext cx="57820" cy="43523"/>
            </a:xfrm>
            <a:custGeom>
              <a:avLst/>
              <a:gdLst/>
              <a:ahLst/>
              <a:cxnLst/>
              <a:rect l="l" t="t" r="r" b="b"/>
              <a:pathLst>
                <a:path w="275" h="207" extrusionOk="0">
                  <a:moveTo>
                    <a:pt x="251" y="1"/>
                  </a:moveTo>
                  <a:lnTo>
                    <a:pt x="0" y="184"/>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53">
              <a:extLst>
                <a:ext uri="{FF2B5EF4-FFF2-40B4-BE49-F238E27FC236}">
                  <a16:creationId xmlns:a16="http://schemas.microsoft.com/office/drawing/2014/main" id="{B0C5EDA1-F6ED-E0ED-6D35-A9E32264100C}"/>
                </a:ext>
              </a:extLst>
            </p:cNvPr>
            <p:cNvSpPr/>
            <p:nvPr/>
          </p:nvSpPr>
          <p:spPr>
            <a:xfrm>
              <a:off x="17478389"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53">
              <a:extLst>
                <a:ext uri="{FF2B5EF4-FFF2-40B4-BE49-F238E27FC236}">
                  <a16:creationId xmlns:a16="http://schemas.microsoft.com/office/drawing/2014/main" id="{3D572190-0FA5-264D-19F7-FA89FD850A9B}"/>
                </a:ext>
              </a:extLst>
            </p:cNvPr>
            <p:cNvSpPr/>
            <p:nvPr/>
          </p:nvSpPr>
          <p:spPr>
            <a:xfrm>
              <a:off x="17262454"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53">
              <a:extLst>
                <a:ext uri="{FF2B5EF4-FFF2-40B4-BE49-F238E27FC236}">
                  <a16:creationId xmlns:a16="http://schemas.microsoft.com/office/drawing/2014/main" id="{61C254BD-CE59-843F-E934-7042D8F9C887}"/>
                </a:ext>
              </a:extLst>
            </p:cNvPr>
            <p:cNvSpPr/>
            <p:nvPr/>
          </p:nvSpPr>
          <p:spPr>
            <a:xfrm>
              <a:off x="16614652"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53">
              <a:extLst>
                <a:ext uri="{FF2B5EF4-FFF2-40B4-BE49-F238E27FC236}">
                  <a16:creationId xmlns:a16="http://schemas.microsoft.com/office/drawing/2014/main" id="{2B1C6FEC-0193-0B7B-342A-0DE445299958}"/>
                </a:ext>
              </a:extLst>
            </p:cNvPr>
            <p:cNvSpPr/>
            <p:nvPr/>
          </p:nvSpPr>
          <p:spPr>
            <a:xfrm>
              <a:off x="16993745" y="1864467"/>
              <a:ext cx="52984" cy="43313"/>
            </a:xfrm>
            <a:custGeom>
              <a:avLst/>
              <a:gdLst/>
              <a:ahLst/>
              <a:cxnLst/>
              <a:rect l="l" t="t" r="r" b="b"/>
              <a:pathLst>
                <a:path w="252" h="206" extrusionOk="0">
                  <a:moveTo>
                    <a:pt x="251"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53">
              <a:extLst>
                <a:ext uri="{FF2B5EF4-FFF2-40B4-BE49-F238E27FC236}">
                  <a16:creationId xmlns:a16="http://schemas.microsoft.com/office/drawing/2014/main" id="{08468507-A24F-F6F2-4B08-8E2B7FBEAB5C}"/>
                </a:ext>
              </a:extLst>
            </p:cNvPr>
            <p:cNvSpPr/>
            <p:nvPr/>
          </p:nvSpPr>
          <p:spPr>
            <a:xfrm>
              <a:off x="17152069" y="1734738"/>
              <a:ext cx="57820" cy="43523"/>
            </a:xfrm>
            <a:custGeom>
              <a:avLst/>
              <a:gdLst/>
              <a:ahLst/>
              <a:cxnLst/>
              <a:rect l="l" t="t" r="r" b="b"/>
              <a:pathLst>
                <a:path w="275" h="207" extrusionOk="0">
                  <a:moveTo>
                    <a:pt x="252" y="1"/>
                  </a:moveTo>
                  <a:lnTo>
                    <a:pt x="1" y="206"/>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53">
              <a:extLst>
                <a:ext uri="{FF2B5EF4-FFF2-40B4-BE49-F238E27FC236}">
                  <a16:creationId xmlns:a16="http://schemas.microsoft.com/office/drawing/2014/main" id="{0A40CBBE-4131-591A-FAD4-6D398CBAA74B}"/>
                </a:ext>
              </a:extLst>
            </p:cNvPr>
            <p:cNvSpPr/>
            <p:nvPr/>
          </p:nvSpPr>
          <p:spPr>
            <a:xfrm>
              <a:off x="17425614"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53">
              <a:extLst>
                <a:ext uri="{FF2B5EF4-FFF2-40B4-BE49-F238E27FC236}">
                  <a16:creationId xmlns:a16="http://schemas.microsoft.com/office/drawing/2014/main" id="{4178ED39-A929-EB66-4FD3-9E301E4B5028}"/>
                </a:ext>
              </a:extLst>
            </p:cNvPr>
            <p:cNvSpPr/>
            <p:nvPr/>
          </p:nvSpPr>
          <p:spPr>
            <a:xfrm>
              <a:off x="16777811"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53">
              <a:extLst>
                <a:ext uri="{FF2B5EF4-FFF2-40B4-BE49-F238E27FC236}">
                  <a16:creationId xmlns:a16="http://schemas.microsoft.com/office/drawing/2014/main" id="{6A56FFAB-2689-7DA3-97C6-6F62A4C832DA}"/>
                </a:ext>
              </a:extLst>
            </p:cNvPr>
            <p:cNvSpPr/>
            <p:nvPr/>
          </p:nvSpPr>
          <p:spPr>
            <a:xfrm>
              <a:off x="17857482" y="1216453"/>
              <a:ext cx="210" cy="5046"/>
            </a:xfrm>
            <a:custGeom>
              <a:avLst/>
              <a:gdLst/>
              <a:ahLst/>
              <a:cxnLst/>
              <a:rect l="l" t="t" r="r" b="b"/>
              <a:pathLst>
                <a:path w="1" h="24" extrusionOk="0">
                  <a:moveTo>
                    <a:pt x="1" y="23"/>
                  </a:moveTo>
                  <a:lnTo>
                    <a:pt x="1" y="23"/>
                  </a:lnTo>
                  <a:lnTo>
                    <a:pt x="1" y="1"/>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53">
              <a:extLst>
                <a:ext uri="{FF2B5EF4-FFF2-40B4-BE49-F238E27FC236}">
                  <a16:creationId xmlns:a16="http://schemas.microsoft.com/office/drawing/2014/main" id="{8C90AF76-DA03-6C83-A797-D386FF132D95}"/>
                </a:ext>
              </a:extLst>
            </p:cNvPr>
            <p:cNvSpPr/>
            <p:nvPr/>
          </p:nvSpPr>
          <p:spPr>
            <a:xfrm>
              <a:off x="17641548" y="1350808"/>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53">
              <a:extLst>
                <a:ext uri="{FF2B5EF4-FFF2-40B4-BE49-F238E27FC236}">
                  <a16:creationId xmlns:a16="http://schemas.microsoft.com/office/drawing/2014/main" id="{F056CD1C-01A8-05F1-5E61-FBF899050E27}"/>
                </a:ext>
              </a:extLst>
            </p:cNvPr>
            <p:cNvSpPr/>
            <p:nvPr/>
          </p:nvSpPr>
          <p:spPr>
            <a:xfrm>
              <a:off x="17799872" y="1221289"/>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53">
              <a:extLst>
                <a:ext uri="{FF2B5EF4-FFF2-40B4-BE49-F238E27FC236}">
                  <a16:creationId xmlns:a16="http://schemas.microsoft.com/office/drawing/2014/main" id="{4132C86F-98A7-4916-A60F-9DDE375DAB0C}"/>
                </a:ext>
              </a:extLst>
            </p:cNvPr>
            <p:cNvSpPr/>
            <p:nvPr/>
          </p:nvSpPr>
          <p:spPr>
            <a:xfrm>
              <a:off x="16508892" y="2248397"/>
              <a:ext cx="53195" cy="43313"/>
            </a:xfrm>
            <a:custGeom>
              <a:avLst/>
              <a:gdLst/>
              <a:ahLst/>
              <a:cxnLst/>
              <a:rect l="l" t="t" r="r" b="b"/>
              <a:pathLst>
                <a:path w="253"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53">
              <a:extLst>
                <a:ext uri="{FF2B5EF4-FFF2-40B4-BE49-F238E27FC236}">
                  <a16:creationId xmlns:a16="http://schemas.microsoft.com/office/drawing/2014/main" id="{00A911D4-4249-91FC-EC56-7B886440F6F0}"/>
                </a:ext>
              </a:extLst>
            </p:cNvPr>
            <p:cNvSpPr/>
            <p:nvPr/>
          </p:nvSpPr>
          <p:spPr>
            <a:xfrm>
              <a:off x="16830586"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53">
              <a:extLst>
                <a:ext uri="{FF2B5EF4-FFF2-40B4-BE49-F238E27FC236}">
                  <a16:creationId xmlns:a16="http://schemas.microsoft.com/office/drawing/2014/main" id="{B78710ED-9C45-91D8-8F10-4AB10B1CA2DC}"/>
                </a:ext>
              </a:extLst>
            </p:cNvPr>
            <p:cNvSpPr/>
            <p:nvPr/>
          </p:nvSpPr>
          <p:spPr>
            <a:xfrm>
              <a:off x="17046520" y="1821154"/>
              <a:ext cx="52984" cy="43523"/>
            </a:xfrm>
            <a:custGeom>
              <a:avLst/>
              <a:gdLst/>
              <a:ahLst/>
              <a:cxnLst/>
              <a:rect l="l" t="t" r="r" b="b"/>
              <a:pathLst>
                <a:path w="252" h="207"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53">
              <a:extLst>
                <a:ext uri="{FF2B5EF4-FFF2-40B4-BE49-F238E27FC236}">
                  <a16:creationId xmlns:a16="http://schemas.microsoft.com/office/drawing/2014/main" id="{64AF0DD8-4B49-68F9-7A2F-2E4AFF5D58EF}"/>
                </a:ext>
              </a:extLst>
            </p:cNvPr>
            <p:cNvSpPr/>
            <p:nvPr/>
          </p:nvSpPr>
          <p:spPr>
            <a:xfrm>
              <a:off x="17747097" y="1264392"/>
              <a:ext cx="52984" cy="43523"/>
            </a:xfrm>
            <a:custGeom>
              <a:avLst/>
              <a:gdLst/>
              <a:ahLst/>
              <a:cxnLst/>
              <a:rect l="l" t="t" r="r" b="b"/>
              <a:pathLst>
                <a:path w="252" h="207" extrusionOk="0">
                  <a:moveTo>
                    <a:pt x="252" y="1"/>
                  </a:moveTo>
                  <a:lnTo>
                    <a:pt x="1" y="206"/>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53">
              <a:extLst>
                <a:ext uri="{FF2B5EF4-FFF2-40B4-BE49-F238E27FC236}">
                  <a16:creationId xmlns:a16="http://schemas.microsoft.com/office/drawing/2014/main" id="{03A5C0E3-3079-1573-0843-C60B6B428CF7}"/>
                </a:ext>
              </a:extLst>
            </p:cNvPr>
            <p:cNvSpPr/>
            <p:nvPr/>
          </p:nvSpPr>
          <p:spPr>
            <a:xfrm>
              <a:off x="16830586"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53">
              <a:extLst>
                <a:ext uri="{FF2B5EF4-FFF2-40B4-BE49-F238E27FC236}">
                  <a16:creationId xmlns:a16="http://schemas.microsoft.com/office/drawing/2014/main" id="{E62032C2-6EF2-B940-542F-59069F3963A7}"/>
                </a:ext>
              </a:extLst>
            </p:cNvPr>
            <p:cNvSpPr/>
            <p:nvPr/>
          </p:nvSpPr>
          <p:spPr>
            <a:xfrm>
              <a:off x="17209680" y="1778051"/>
              <a:ext cx="52984" cy="43313"/>
            </a:xfrm>
            <a:custGeom>
              <a:avLst/>
              <a:gdLst/>
              <a:ahLst/>
              <a:cxnLst/>
              <a:rect l="l" t="t" r="r" b="b"/>
              <a:pathLst>
                <a:path w="252" h="206" extrusionOk="0">
                  <a:moveTo>
                    <a:pt x="229" y="0"/>
                  </a:moveTo>
                  <a:lnTo>
                    <a:pt x="0" y="206"/>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53">
              <a:extLst>
                <a:ext uri="{FF2B5EF4-FFF2-40B4-BE49-F238E27FC236}">
                  <a16:creationId xmlns:a16="http://schemas.microsoft.com/office/drawing/2014/main" id="{3873DEE1-B155-F54F-D093-85A974869EDC}"/>
                </a:ext>
              </a:extLst>
            </p:cNvPr>
            <p:cNvSpPr/>
            <p:nvPr/>
          </p:nvSpPr>
          <p:spPr>
            <a:xfrm>
              <a:off x="17531163" y="1523639"/>
              <a:ext cx="52984" cy="38687"/>
            </a:xfrm>
            <a:custGeom>
              <a:avLst/>
              <a:gdLst/>
              <a:ahLst/>
              <a:cxnLst/>
              <a:rect l="l" t="t" r="r" b="b"/>
              <a:pathLst>
                <a:path w="252" h="184"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53">
              <a:extLst>
                <a:ext uri="{FF2B5EF4-FFF2-40B4-BE49-F238E27FC236}">
                  <a16:creationId xmlns:a16="http://schemas.microsoft.com/office/drawing/2014/main" id="{0283CF18-1ED2-DF75-8AA1-65EEC316142A}"/>
                </a:ext>
              </a:extLst>
            </p:cNvPr>
            <p:cNvSpPr/>
            <p:nvPr/>
          </p:nvSpPr>
          <p:spPr>
            <a:xfrm>
              <a:off x="17478389"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53">
              <a:extLst>
                <a:ext uri="{FF2B5EF4-FFF2-40B4-BE49-F238E27FC236}">
                  <a16:creationId xmlns:a16="http://schemas.microsoft.com/office/drawing/2014/main" id="{2E85A484-3A2E-3B36-8BE1-159E395CE20E}"/>
                </a:ext>
              </a:extLst>
            </p:cNvPr>
            <p:cNvSpPr/>
            <p:nvPr/>
          </p:nvSpPr>
          <p:spPr>
            <a:xfrm>
              <a:off x="16667426" y="2205084"/>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53">
              <a:extLst>
                <a:ext uri="{FF2B5EF4-FFF2-40B4-BE49-F238E27FC236}">
                  <a16:creationId xmlns:a16="http://schemas.microsoft.com/office/drawing/2014/main" id="{A865115A-419A-FFD2-BB48-88D059C197B6}"/>
                </a:ext>
              </a:extLst>
            </p:cNvPr>
            <p:cNvSpPr/>
            <p:nvPr/>
          </p:nvSpPr>
          <p:spPr>
            <a:xfrm>
              <a:off x="16940971" y="1993985"/>
              <a:ext cx="52984" cy="43313"/>
            </a:xfrm>
            <a:custGeom>
              <a:avLst/>
              <a:gdLst/>
              <a:ahLst/>
              <a:cxnLst/>
              <a:rect l="l" t="t" r="r" b="b"/>
              <a:pathLst>
                <a:path w="252" h="206" extrusionOk="0">
                  <a:moveTo>
                    <a:pt x="228" y="0"/>
                  </a:moveTo>
                  <a:lnTo>
                    <a:pt x="0" y="183"/>
                  </a:ln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53">
              <a:extLst>
                <a:ext uri="{FF2B5EF4-FFF2-40B4-BE49-F238E27FC236}">
                  <a16:creationId xmlns:a16="http://schemas.microsoft.com/office/drawing/2014/main" id="{83BEF3A2-DEAE-31B5-0A06-EE30F5615577}"/>
                </a:ext>
              </a:extLst>
            </p:cNvPr>
            <p:cNvSpPr/>
            <p:nvPr/>
          </p:nvSpPr>
          <p:spPr>
            <a:xfrm>
              <a:off x="17747097" y="1350808"/>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53">
              <a:extLst>
                <a:ext uri="{FF2B5EF4-FFF2-40B4-BE49-F238E27FC236}">
                  <a16:creationId xmlns:a16="http://schemas.microsoft.com/office/drawing/2014/main" id="{997E82B5-97B0-4BDD-F805-F8145410D268}"/>
                </a:ext>
              </a:extLst>
            </p:cNvPr>
            <p:cNvSpPr/>
            <p:nvPr/>
          </p:nvSpPr>
          <p:spPr>
            <a:xfrm>
              <a:off x="17152069" y="1821154"/>
              <a:ext cx="57820" cy="43523"/>
            </a:xfrm>
            <a:custGeom>
              <a:avLst/>
              <a:gdLst/>
              <a:ahLst/>
              <a:cxnLst/>
              <a:rect l="l" t="t" r="r" b="b"/>
              <a:pathLst>
                <a:path w="275" h="207"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53">
              <a:extLst>
                <a:ext uri="{FF2B5EF4-FFF2-40B4-BE49-F238E27FC236}">
                  <a16:creationId xmlns:a16="http://schemas.microsoft.com/office/drawing/2014/main" id="{877A28F8-E9C7-78D6-2009-66F982858BCB}"/>
                </a:ext>
              </a:extLst>
            </p:cNvPr>
            <p:cNvSpPr/>
            <p:nvPr/>
          </p:nvSpPr>
          <p:spPr>
            <a:xfrm>
              <a:off x="16883360" y="2037088"/>
              <a:ext cx="57820" cy="38687"/>
            </a:xfrm>
            <a:custGeom>
              <a:avLst/>
              <a:gdLst/>
              <a:ahLst/>
              <a:cxnLst/>
              <a:rect l="l" t="t" r="r" b="b"/>
              <a:pathLst>
                <a:path w="275" h="184" extrusionOk="0">
                  <a:moveTo>
                    <a:pt x="251" y="1"/>
                  </a:moveTo>
                  <a:lnTo>
                    <a:pt x="0" y="183"/>
                  </a:lnTo>
                  <a:lnTo>
                    <a:pt x="23" y="183"/>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53">
              <a:extLst>
                <a:ext uri="{FF2B5EF4-FFF2-40B4-BE49-F238E27FC236}">
                  <a16:creationId xmlns:a16="http://schemas.microsoft.com/office/drawing/2014/main" id="{77623AD5-F3A6-A7C7-CF38-6846C5BC84AC}"/>
                </a:ext>
              </a:extLst>
            </p:cNvPr>
            <p:cNvSpPr/>
            <p:nvPr/>
          </p:nvSpPr>
          <p:spPr>
            <a:xfrm>
              <a:off x="17315229" y="1691635"/>
              <a:ext cx="52984" cy="43313"/>
            </a:xfrm>
            <a:custGeom>
              <a:avLst/>
              <a:gdLst/>
              <a:ahLst/>
              <a:cxnLst/>
              <a:rect l="l" t="t" r="r" b="b"/>
              <a:pathLst>
                <a:path w="252" h="206" extrusionOk="0">
                  <a:moveTo>
                    <a:pt x="252" y="0"/>
                  </a:moveTo>
                  <a:lnTo>
                    <a:pt x="1" y="206"/>
                  </a:lnTo>
                  <a:lnTo>
                    <a:pt x="23"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53">
              <a:extLst>
                <a:ext uri="{FF2B5EF4-FFF2-40B4-BE49-F238E27FC236}">
                  <a16:creationId xmlns:a16="http://schemas.microsoft.com/office/drawing/2014/main" id="{EB1C6E9D-B192-03F3-A782-034C14F11664}"/>
                </a:ext>
              </a:extLst>
            </p:cNvPr>
            <p:cNvSpPr/>
            <p:nvPr/>
          </p:nvSpPr>
          <p:spPr>
            <a:xfrm>
              <a:off x="17425614"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53">
              <a:extLst>
                <a:ext uri="{FF2B5EF4-FFF2-40B4-BE49-F238E27FC236}">
                  <a16:creationId xmlns:a16="http://schemas.microsoft.com/office/drawing/2014/main" id="{3D83195E-F87F-3E7D-2856-2BD448B14D54}"/>
                </a:ext>
              </a:extLst>
            </p:cNvPr>
            <p:cNvSpPr/>
            <p:nvPr/>
          </p:nvSpPr>
          <p:spPr>
            <a:xfrm>
              <a:off x="16576175"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53">
              <a:extLst>
                <a:ext uri="{FF2B5EF4-FFF2-40B4-BE49-F238E27FC236}">
                  <a16:creationId xmlns:a16="http://schemas.microsoft.com/office/drawing/2014/main" id="{56B0125B-CB66-597C-896B-5CD33EB8E55B}"/>
                </a:ext>
              </a:extLst>
            </p:cNvPr>
            <p:cNvSpPr/>
            <p:nvPr/>
          </p:nvSpPr>
          <p:spPr>
            <a:xfrm>
              <a:off x="17799872" y="130770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53">
              <a:extLst>
                <a:ext uri="{FF2B5EF4-FFF2-40B4-BE49-F238E27FC236}">
                  <a16:creationId xmlns:a16="http://schemas.microsoft.com/office/drawing/2014/main" id="{BF051A6B-A849-C89C-FEDB-52BC05478979}"/>
                </a:ext>
              </a:extLst>
            </p:cNvPr>
            <p:cNvSpPr/>
            <p:nvPr/>
          </p:nvSpPr>
          <p:spPr>
            <a:xfrm>
              <a:off x="17583938"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53">
              <a:extLst>
                <a:ext uri="{FF2B5EF4-FFF2-40B4-BE49-F238E27FC236}">
                  <a16:creationId xmlns:a16="http://schemas.microsoft.com/office/drawing/2014/main" id="{070BCE81-5648-4A29-3576-E6D20FBC9655}"/>
                </a:ext>
              </a:extLst>
            </p:cNvPr>
            <p:cNvSpPr/>
            <p:nvPr/>
          </p:nvSpPr>
          <p:spPr>
            <a:xfrm>
              <a:off x="17046520" y="1907569"/>
              <a:ext cx="52984" cy="43313"/>
            </a:xfrm>
            <a:custGeom>
              <a:avLst/>
              <a:gdLst/>
              <a:ahLst/>
              <a:cxnLst/>
              <a:rect l="l" t="t" r="r" b="b"/>
              <a:pathLst>
                <a:path w="252" h="206" extrusionOk="0">
                  <a:moveTo>
                    <a:pt x="251" y="1"/>
                  </a:moveTo>
                  <a:lnTo>
                    <a:pt x="0" y="183"/>
                  </a:lnTo>
                  <a:lnTo>
                    <a:pt x="23"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53">
              <a:extLst>
                <a:ext uri="{FF2B5EF4-FFF2-40B4-BE49-F238E27FC236}">
                  <a16:creationId xmlns:a16="http://schemas.microsoft.com/office/drawing/2014/main" id="{7DE3AEAC-28A6-07F9-1D6F-CD51AA2A6B05}"/>
                </a:ext>
              </a:extLst>
            </p:cNvPr>
            <p:cNvSpPr/>
            <p:nvPr/>
          </p:nvSpPr>
          <p:spPr>
            <a:xfrm>
              <a:off x="17694323" y="1394121"/>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53">
              <a:extLst>
                <a:ext uri="{FF2B5EF4-FFF2-40B4-BE49-F238E27FC236}">
                  <a16:creationId xmlns:a16="http://schemas.microsoft.com/office/drawing/2014/main" id="{784D8646-8BFC-3DB3-012E-0625E6351647}"/>
                </a:ext>
              </a:extLst>
            </p:cNvPr>
            <p:cNvSpPr/>
            <p:nvPr/>
          </p:nvSpPr>
          <p:spPr>
            <a:xfrm>
              <a:off x="17641548" y="1437223"/>
              <a:ext cx="52984" cy="43523"/>
            </a:xfrm>
            <a:custGeom>
              <a:avLst/>
              <a:gdLst/>
              <a:ahLst/>
              <a:cxnLst/>
              <a:rect l="l" t="t" r="r" b="b"/>
              <a:pathLst>
                <a:path w="252" h="207" extrusionOk="0">
                  <a:moveTo>
                    <a:pt x="229"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53">
              <a:extLst>
                <a:ext uri="{FF2B5EF4-FFF2-40B4-BE49-F238E27FC236}">
                  <a16:creationId xmlns:a16="http://schemas.microsoft.com/office/drawing/2014/main" id="{66F74096-6E4F-AEF4-EAC2-8A454887EF35}"/>
                </a:ext>
              </a:extLst>
            </p:cNvPr>
            <p:cNvSpPr/>
            <p:nvPr/>
          </p:nvSpPr>
          <p:spPr>
            <a:xfrm>
              <a:off x="16777811" y="2118668"/>
              <a:ext cx="52984" cy="43523"/>
            </a:xfrm>
            <a:custGeom>
              <a:avLst/>
              <a:gdLst/>
              <a:ahLst/>
              <a:cxnLst/>
              <a:rect l="l" t="t" r="r" b="b"/>
              <a:pathLst>
                <a:path w="252" h="207" extrusionOk="0">
                  <a:moveTo>
                    <a:pt x="251" y="1"/>
                  </a:moveTo>
                  <a:lnTo>
                    <a:pt x="0" y="206"/>
                  </a:ln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53">
              <a:extLst>
                <a:ext uri="{FF2B5EF4-FFF2-40B4-BE49-F238E27FC236}">
                  <a16:creationId xmlns:a16="http://schemas.microsoft.com/office/drawing/2014/main" id="{0F36ED2C-2E53-66D4-6EE7-E20E5624499E}"/>
                </a:ext>
              </a:extLst>
            </p:cNvPr>
            <p:cNvSpPr/>
            <p:nvPr/>
          </p:nvSpPr>
          <p:spPr>
            <a:xfrm>
              <a:off x="16614652"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53">
              <a:extLst>
                <a:ext uri="{FF2B5EF4-FFF2-40B4-BE49-F238E27FC236}">
                  <a16:creationId xmlns:a16="http://schemas.microsoft.com/office/drawing/2014/main" id="{7C002125-E578-6F16-93D4-C0E0951F6211}"/>
                </a:ext>
              </a:extLst>
            </p:cNvPr>
            <p:cNvSpPr/>
            <p:nvPr/>
          </p:nvSpPr>
          <p:spPr>
            <a:xfrm>
              <a:off x="16993745" y="1950672"/>
              <a:ext cx="52984" cy="43523"/>
            </a:xfrm>
            <a:custGeom>
              <a:avLst/>
              <a:gdLst/>
              <a:ahLst/>
              <a:cxnLst/>
              <a:rect l="l" t="t" r="r" b="b"/>
              <a:pathLst>
                <a:path w="252" h="207" extrusionOk="0">
                  <a:moveTo>
                    <a:pt x="251" y="1"/>
                  </a:moveTo>
                  <a:lnTo>
                    <a:pt x="0" y="184"/>
                  </a:lnTo>
                  <a:lnTo>
                    <a:pt x="0" y="206"/>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53">
              <a:extLst>
                <a:ext uri="{FF2B5EF4-FFF2-40B4-BE49-F238E27FC236}">
                  <a16:creationId xmlns:a16="http://schemas.microsoft.com/office/drawing/2014/main" id="{0D8BDF64-5FEA-097D-6E9E-79C9B755260A}"/>
                </a:ext>
              </a:extLst>
            </p:cNvPr>
            <p:cNvSpPr/>
            <p:nvPr/>
          </p:nvSpPr>
          <p:spPr>
            <a:xfrm>
              <a:off x="16725037" y="2161981"/>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53">
              <a:extLst>
                <a:ext uri="{FF2B5EF4-FFF2-40B4-BE49-F238E27FC236}">
                  <a16:creationId xmlns:a16="http://schemas.microsoft.com/office/drawing/2014/main" id="{06380E36-4620-57B4-3E29-BE7B295660ED}"/>
                </a:ext>
              </a:extLst>
            </p:cNvPr>
            <p:cNvSpPr/>
            <p:nvPr/>
          </p:nvSpPr>
          <p:spPr>
            <a:xfrm>
              <a:off x="17368003"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53">
              <a:extLst>
                <a:ext uri="{FF2B5EF4-FFF2-40B4-BE49-F238E27FC236}">
                  <a16:creationId xmlns:a16="http://schemas.microsoft.com/office/drawing/2014/main" id="{3EF924D8-6F11-65C6-1611-C77C6743F11D}"/>
                </a:ext>
              </a:extLst>
            </p:cNvPr>
            <p:cNvSpPr/>
            <p:nvPr/>
          </p:nvSpPr>
          <p:spPr>
            <a:xfrm>
              <a:off x="17262454"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53">
              <a:extLst>
                <a:ext uri="{FF2B5EF4-FFF2-40B4-BE49-F238E27FC236}">
                  <a16:creationId xmlns:a16="http://schemas.microsoft.com/office/drawing/2014/main" id="{EED9A791-7D8D-ADA5-C0F0-A119B3D3042C}"/>
                </a:ext>
              </a:extLst>
            </p:cNvPr>
            <p:cNvSpPr/>
            <p:nvPr/>
          </p:nvSpPr>
          <p:spPr>
            <a:xfrm>
              <a:off x="17857482" y="1302869"/>
              <a:ext cx="210" cy="5046"/>
            </a:xfrm>
            <a:custGeom>
              <a:avLst/>
              <a:gdLst/>
              <a:ahLst/>
              <a:cxnLst/>
              <a:rect l="l" t="t" r="r" b="b"/>
              <a:pathLst>
                <a:path w="1" h="24" extrusionOk="0">
                  <a:moveTo>
                    <a:pt x="1" y="23"/>
                  </a:moveTo>
                  <a:lnTo>
                    <a:pt x="1" y="23"/>
                  </a:lnTo>
                  <a:lnTo>
                    <a:pt x="1" y="1"/>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53">
              <a:extLst>
                <a:ext uri="{FF2B5EF4-FFF2-40B4-BE49-F238E27FC236}">
                  <a16:creationId xmlns:a16="http://schemas.microsoft.com/office/drawing/2014/main" id="{CC8BAADA-AD75-0DBE-C842-0ACA41C92BAD}"/>
                </a:ext>
              </a:extLst>
            </p:cNvPr>
            <p:cNvSpPr/>
            <p:nvPr/>
          </p:nvSpPr>
          <p:spPr>
            <a:xfrm>
              <a:off x="17099295" y="1864467"/>
              <a:ext cx="52984" cy="43313"/>
            </a:xfrm>
            <a:custGeom>
              <a:avLst/>
              <a:gdLst/>
              <a:ahLst/>
              <a:cxnLst/>
              <a:rect l="l" t="t" r="r" b="b"/>
              <a:pathLst>
                <a:path w="252" h="206" extrusionOk="0">
                  <a:moveTo>
                    <a:pt x="252" y="0"/>
                  </a:moveTo>
                  <a:lnTo>
                    <a:pt x="0"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53">
              <a:extLst>
                <a:ext uri="{FF2B5EF4-FFF2-40B4-BE49-F238E27FC236}">
                  <a16:creationId xmlns:a16="http://schemas.microsoft.com/office/drawing/2014/main" id="{1B44F654-20F4-E445-773B-F7316BDFD459}"/>
                </a:ext>
              </a:extLst>
            </p:cNvPr>
            <p:cNvSpPr/>
            <p:nvPr/>
          </p:nvSpPr>
          <p:spPr>
            <a:xfrm>
              <a:off x="16777811"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53">
              <a:extLst>
                <a:ext uri="{FF2B5EF4-FFF2-40B4-BE49-F238E27FC236}">
                  <a16:creationId xmlns:a16="http://schemas.microsoft.com/office/drawing/2014/main" id="{9D23344A-AA87-7535-1F21-C46100C672F9}"/>
                </a:ext>
              </a:extLst>
            </p:cNvPr>
            <p:cNvSpPr/>
            <p:nvPr/>
          </p:nvSpPr>
          <p:spPr>
            <a:xfrm>
              <a:off x="16993745" y="2037088"/>
              <a:ext cx="52984" cy="38687"/>
            </a:xfrm>
            <a:custGeom>
              <a:avLst/>
              <a:gdLst/>
              <a:ahLst/>
              <a:cxnLst/>
              <a:rect l="l" t="t" r="r" b="b"/>
              <a:pathLst>
                <a:path w="252" h="184" extrusionOk="0">
                  <a:moveTo>
                    <a:pt x="251" y="1"/>
                  </a:moveTo>
                  <a:lnTo>
                    <a:pt x="0" y="183"/>
                  </a:lnTo>
                  <a:lnTo>
                    <a:pt x="0" y="18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53">
              <a:extLst>
                <a:ext uri="{FF2B5EF4-FFF2-40B4-BE49-F238E27FC236}">
                  <a16:creationId xmlns:a16="http://schemas.microsoft.com/office/drawing/2014/main" id="{4A0F5E75-7C17-2609-DAF8-BB5E63706395}"/>
                </a:ext>
              </a:extLst>
            </p:cNvPr>
            <p:cNvSpPr/>
            <p:nvPr/>
          </p:nvSpPr>
          <p:spPr>
            <a:xfrm>
              <a:off x="17747097" y="1437223"/>
              <a:ext cx="52984" cy="43523"/>
            </a:xfrm>
            <a:custGeom>
              <a:avLst/>
              <a:gdLst/>
              <a:ahLst/>
              <a:cxnLst/>
              <a:rect l="l" t="t" r="r" b="b"/>
              <a:pathLst>
                <a:path w="252" h="207" extrusionOk="0">
                  <a:moveTo>
                    <a:pt x="252" y="1"/>
                  </a:moveTo>
                  <a:lnTo>
                    <a:pt x="1" y="183"/>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53">
              <a:extLst>
                <a:ext uri="{FF2B5EF4-FFF2-40B4-BE49-F238E27FC236}">
                  <a16:creationId xmlns:a16="http://schemas.microsoft.com/office/drawing/2014/main" id="{E567CD78-5A5F-7DB5-586D-C836FBEED08B}"/>
                </a:ext>
              </a:extLst>
            </p:cNvPr>
            <p:cNvSpPr/>
            <p:nvPr/>
          </p:nvSpPr>
          <p:spPr>
            <a:xfrm>
              <a:off x="17857482" y="1389285"/>
              <a:ext cx="210" cy="5046"/>
            </a:xfrm>
            <a:custGeom>
              <a:avLst/>
              <a:gdLst/>
              <a:ahLst/>
              <a:cxnLst/>
              <a:rect l="l" t="t" r="r" b="b"/>
              <a:pathLst>
                <a:path w="1" h="24" extrusionOk="0">
                  <a:moveTo>
                    <a:pt x="1" y="23"/>
                  </a:moveTo>
                  <a:lnTo>
                    <a:pt x="1" y="23"/>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53">
              <a:extLst>
                <a:ext uri="{FF2B5EF4-FFF2-40B4-BE49-F238E27FC236}">
                  <a16:creationId xmlns:a16="http://schemas.microsoft.com/office/drawing/2014/main" id="{D942D3DB-B02A-B1F1-3929-760EF26CF433}"/>
                </a:ext>
              </a:extLst>
            </p:cNvPr>
            <p:cNvSpPr/>
            <p:nvPr/>
          </p:nvSpPr>
          <p:spPr>
            <a:xfrm>
              <a:off x="17315229" y="1778051"/>
              <a:ext cx="52984" cy="43313"/>
            </a:xfrm>
            <a:custGeom>
              <a:avLst/>
              <a:gdLst/>
              <a:ahLst/>
              <a:cxnLst/>
              <a:rect l="l" t="t" r="r" b="b"/>
              <a:pathLst>
                <a:path w="252" h="206" extrusionOk="0">
                  <a:moveTo>
                    <a:pt x="252" y="0"/>
                  </a:moveTo>
                  <a:lnTo>
                    <a:pt x="1" y="206"/>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53">
              <a:extLst>
                <a:ext uri="{FF2B5EF4-FFF2-40B4-BE49-F238E27FC236}">
                  <a16:creationId xmlns:a16="http://schemas.microsoft.com/office/drawing/2014/main" id="{83ECFFD2-AA4B-2D08-D683-0D29DD86224C}"/>
                </a:ext>
              </a:extLst>
            </p:cNvPr>
            <p:cNvSpPr/>
            <p:nvPr/>
          </p:nvSpPr>
          <p:spPr>
            <a:xfrm>
              <a:off x="17262454"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53">
              <a:extLst>
                <a:ext uri="{FF2B5EF4-FFF2-40B4-BE49-F238E27FC236}">
                  <a16:creationId xmlns:a16="http://schemas.microsoft.com/office/drawing/2014/main" id="{A1AEC006-6165-32FA-92F8-2B72B6BB4822}"/>
                </a:ext>
              </a:extLst>
            </p:cNvPr>
            <p:cNvSpPr/>
            <p:nvPr/>
          </p:nvSpPr>
          <p:spPr>
            <a:xfrm>
              <a:off x="17531163" y="1605219"/>
              <a:ext cx="52984" cy="43313"/>
            </a:xfrm>
            <a:custGeom>
              <a:avLst/>
              <a:gdLst/>
              <a:ahLst/>
              <a:cxnLst/>
              <a:rect l="l" t="t" r="r" b="b"/>
              <a:pathLst>
                <a:path w="252" h="206"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53">
              <a:extLst>
                <a:ext uri="{FF2B5EF4-FFF2-40B4-BE49-F238E27FC236}">
                  <a16:creationId xmlns:a16="http://schemas.microsoft.com/office/drawing/2014/main" id="{B8F76C3A-BDFA-CFFF-1524-1EFF2E5B5B58}"/>
                </a:ext>
              </a:extLst>
            </p:cNvPr>
            <p:cNvSpPr/>
            <p:nvPr/>
          </p:nvSpPr>
          <p:spPr>
            <a:xfrm>
              <a:off x="17478389"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53">
              <a:extLst>
                <a:ext uri="{FF2B5EF4-FFF2-40B4-BE49-F238E27FC236}">
                  <a16:creationId xmlns:a16="http://schemas.microsoft.com/office/drawing/2014/main" id="{952BCB71-38F8-FE77-ECF6-8E70141CA097}"/>
                </a:ext>
              </a:extLst>
            </p:cNvPr>
            <p:cNvSpPr/>
            <p:nvPr/>
          </p:nvSpPr>
          <p:spPr>
            <a:xfrm>
              <a:off x="17583938"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53">
              <a:extLst>
                <a:ext uri="{FF2B5EF4-FFF2-40B4-BE49-F238E27FC236}">
                  <a16:creationId xmlns:a16="http://schemas.microsoft.com/office/drawing/2014/main" id="{3A7074B5-26A3-4DBE-2F91-0BF93FFC1A37}"/>
                </a:ext>
              </a:extLst>
            </p:cNvPr>
            <p:cNvSpPr/>
            <p:nvPr/>
          </p:nvSpPr>
          <p:spPr>
            <a:xfrm>
              <a:off x="17368003"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53">
              <a:extLst>
                <a:ext uri="{FF2B5EF4-FFF2-40B4-BE49-F238E27FC236}">
                  <a16:creationId xmlns:a16="http://schemas.microsoft.com/office/drawing/2014/main" id="{08632112-F38F-FE62-9131-1D2975D7C84D}"/>
                </a:ext>
              </a:extLst>
            </p:cNvPr>
            <p:cNvSpPr/>
            <p:nvPr/>
          </p:nvSpPr>
          <p:spPr>
            <a:xfrm>
              <a:off x="17209680" y="1864467"/>
              <a:ext cx="52984" cy="43313"/>
            </a:xfrm>
            <a:custGeom>
              <a:avLst/>
              <a:gdLst/>
              <a:ahLst/>
              <a:cxnLst/>
              <a:rect l="l" t="t" r="r" b="b"/>
              <a:pathLst>
                <a:path w="252" h="206" extrusionOk="0">
                  <a:moveTo>
                    <a:pt x="229" y="0"/>
                  </a:moveTo>
                  <a:lnTo>
                    <a:pt x="0" y="183"/>
                  </a:lnTo>
                  <a:lnTo>
                    <a:pt x="0"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53">
              <a:extLst>
                <a:ext uri="{FF2B5EF4-FFF2-40B4-BE49-F238E27FC236}">
                  <a16:creationId xmlns:a16="http://schemas.microsoft.com/office/drawing/2014/main" id="{7C31872F-2D73-8832-A7A3-EFD3233A1583}"/>
                </a:ext>
              </a:extLst>
            </p:cNvPr>
            <p:cNvSpPr/>
            <p:nvPr/>
          </p:nvSpPr>
          <p:spPr>
            <a:xfrm>
              <a:off x="17152069" y="1907569"/>
              <a:ext cx="57820" cy="43313"/>
            </a:xfrm>
            <a:custGeom>
              <a:avLst/>
              <a:gdLst/>
              <a:ahLst/>
              <a:cxnLst/>
              <a:rect l="l" t="t" r="r" b="b"/>
              <a:pathLst>
                <a:path w="275" h="206" extrusionOk="0">
                  <a:moveTo>
                    <a:pt x="252" y="1"/>
                  </a:moveTo>
                  <a:lnTo>
                    <a:pt x="1" y="183"/>
                  </a:lnTo>
                  <a:lnTo>
                    <a:pt x="23" y="206"/>
                  </a:lnTo>
                  <a:lnTo>
                    <a:pt x="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53">
              <a:extLst>
                <a:ext uri="{FF2B5EF4-FFF2-40B4-BE49-F238E27FC236}">
                  <a16:creationId xmlns:a16="http://schemas.microsoft.com/office/drawing/2014/main" id="{ACF70615-ADB6-BEDB-826A-CFBD70CD0F99}"/>
                </a:ext>
              </a:extLst>
            </p:cNvPr>
            <p:cNvSpPr/>
            <p:nvPr/>
          </p:nvSpPr>
          <p:spPr>
            <a:xfrm>
              <a:off x="16681724" y="2291499"/>
              <a:ext cx="43523" cy="29016"/>
            </a:xfrm>
            <a:custGeom>
              <a:avLst/>
              <a:gdLst/>
              <a:ahLst/>
              <a:cxnLst/>
              <a:rect l="l" t="t" r="r" b="b"/>
              <a:pathLst>
                <a:path w="207" h="138" extrusionOk="0">
                  <a:moveTo>
                    <a:pt x="183" y="1"/>
                  </a:moveTo>
                  <a:lnTo>
                    <a:pt x="1"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53">
              <a:extLst>
                <a:ext uri="{FF2B5EF4-FFF2-40B4-BE49-F238E27FC236}">
                  <a16:creationId xmlns:a16="http://schemas.microsoft.com/office/drawing/2014/main" id="{3181ED88-0CD0-9B13-37F7-71E87900D39E}"/>
                </a:ext>
              </a:extLst>
            </p:cNvPr>
            <p:cNvSpPr/>
            <p:nvPr/>
          </p:nvSpPr>
          <p:spPr>
            <a:xfrm>
              <a:off x="17799872" y="1394121"/>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53">
              <a:extLst>
                <a:ext uri="{FF2B5EF4-FFF2-40B4-BE49-F238E27FC236}">
                  <a16:creationId xmlns:a16="http://schemas.microsoft.com/office/drawing/2014/main" id="{59086108-65A5-6A27-C19F-D3D9C2855FF9}"/>
                </a:ext>
              </a:extLst>
            </p:cNvPr>
            <p:cNvSpPr/>
            <p:nvPr/>
          </p:nvSpPr>
          <p:spPr>
            <a:xfrm>
              <a:off x="16725037" y="2248397"/>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53">
              <a:extLst>
                <a:ext uri="{FF2B5EF4-FFF2-40B4-BE49-F238E27FC236}">
                  <a16:creationId xmlns:a16="http://schemas.microsoft.com/office/drawing/2014/main" id="{4E72948D-6385-1D3A-266F-2497E96EBE00}"/>
                </a:ext>
              </a:extLst>
            </p:cNvPr>
            <p:cNvSpPr/>
            <p:nvPr/>
          </p:nvSpPr>
          <p:spPr>
            <a:xfrm>
              <a:off x="16883360" y="2118668"/>
              <a:ext cx="57820" cy="43523"/>
            </a:xfrm>
            <a:custGeom>
              <a:avLst/>
              <a:gdLst/>
              <a:ahLst/>
              <a:cxnLst/>
              <a:rect l="l" t="t" r="r" b="b"/>
              <a:pathLst>
                <a:path w="275" h="207" extrusionOk="0">
                  <a:moveTo>
                    <a:pt x="251" y="1"/>
                  </a:moveTo>
                  <a:lnTo>
                    <a:pt x="0" y="206"/>
                  </a:lnTo>
                  <a:lnTo>
                    <a:pt x="23" y="206"/>
                  </a:lnTo>
                  <a:lnTo>
                    <a:pt x="274"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53">
              <a:extLst>
                <a:ext uri="{FF2B5EF4-FFF2-40B4-BE49-F238E27FC236}">
                  <a16:creationId xmlns:a16="http://schemas.microsoft.com/office/drawing/2014/main" id="{05505B87-03CA-E7A0-888F-B21CF6FBE4C2}"/>
                </a:ext>
              </a:extLst>
            </p:cNvPr>
            <p:cNvSpPr/>
            <p:nvPr/>
          </p:nvSpPr>
          <p:spPr>
            <a:xfrm>
              <a:off x="17046520" y="1993985"/>
              <a:ext cx="52984" cy="43313"/>
            </a:xfrm>
            <a:custGeom>
              <a:avLst/>
              <a:gdLst/>
              <a:ahLst/>
              <a:cxnLst/>
              <a:rect l="l" t="t" r="r" b="b"/>
              <a:pathLst>
                <a:path w="252" h="206" extrusionOk="0">
                  <a:moveTo>
                    <a:pt x="251" y="0"/>
                  </a:moveTo>
                  <a:lnTo>
                    <a:pt x="0" y="183"/>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53">
              <a:extLst>
                <a:ext uri="{FF2B5EF4-FFF2-40B4-BE49-F238E27FC236}">
                  <a16:creationId xmlns:a16="http://schemas.microsoft.com/office/drawing/2014/main" id="{06C24608-FC49-1AB8-AB93-589C6F5D2DAB}"/>
                </a:ext>
              </a:extLst>
            </p:cNvPr>
            <p:cNvSpPr/>
            <p:nvPr/>
          </p:nvSpPr>
          <p:spPr>
            <a:xfrm>
              <a:off x="17425614"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53">
              <a:extLst>
                <a:ext uri="{FF2B5EF4-FFF2-40B4-BE49-F238E27FC236}">
                  <a16:creationId xmlns:a16="http://schemas.microsoft.com/office/drawing/2014/main" id="{9F76BBF9-069C-7746-B7A1-70805034D086}"/>
                </a:ext>
              </a:extLst>
            </p:cNvPr>
            <p:cNvSpPr/>
            <p:nvPr/>
          </p:nvSpPr>
          <p:spPr>
            <a:xfrm>
              <a:off x="16940971" y="2075565"/>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53">
              <a:extLst>
                <a:ext uri="{FF2B5EF4-FFF2-40B4-BE49-F238E27FC236}">
                  <a16:creationId xmlns:a16="http://schemas.microsoft.com/office/drawing/2014/main" id="{D48AD3CD-5C3B-D182-C734-60FDDFC8C86D}"/>
                </a:ext>
              </a:extLst>
            </p:cNvPr>
            <p:cNvSpPr/>
            <p:nvPr/>
          </p:nvSpPr>
          <p:spPr>
            <a:xfrm>
              <a:off x="17641548" y="1523639"/>
              <a:ext cx="52984" cy="38687"/>
            </a:xfrm>
            <a:custGeom>
              <a:avLst/>
              <a:gdLst/>
              <a:ahLst/>
              <a:cxnLst/>
              <a:rect l="l" t="t" r="r" b="b"/>
              <a:pathLst>
                <a:path w="252" h="184" extrusionOk="0">
                  <a:moveTo>
                    <a:pt x="229" y="0"/>
                  </a:moveTo>
                  <a:lnTo>
                    <a:pt x="1"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53">
              <a:extLst>
                <a:ext uri="{FF2B5EF4-FFF2-40B4-BE49-F238E27FC236}">
                  <a16:creationId xmlns:a16="http://schemas.microsoft.com/office/drawing/2014/main" id="{3156478B-D592-A212-BCDA-A551F9066EF6}"/>
                </a:ext>
              </a:extLst>
            </p:cNvPr>
            <p:cNvSpPr/>
            <p:nvPr/>
          </p:nvSpPr>
          <p:spPr>
            <a:xfrm>
              <a:off x="17099295" y="1950672"/>
              <a:ext cx="52984" cy="43523"/>
            </a:xfrm>
            <a:custGeom>
              <a:avLst/>
              <a:gdLst/>
              <a:ahLst/>
              <a:cxnLst/>
              <a:rect l="l" t="t" r="r" b="b"/>
              <a:pathLst>
                <a:path w="252" h="207" extrusionOk="0">
                  <a:moveTo>
                    <a:pt x="252" y="1"/>
                  </a:moveTo>
                  <a:lnTo>
                    <a:pt x="0"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53">
              <a:extLst>
                <a:ext uri="{FF2B5EF4-FFF2-40B4-BE49-F238E27FC236}">
                  <a16:creationId xmlns:a16="http://schemas.microsoft.com/office/drawing/2014/main" id="{04FAE421-D3D0-DA61-BC05-701BC9EF3C05}"/>
                </a:ext>
              </a:extLst>
            </p:cNvPr>
            <p:cNvSpPr/>
            <p:nvPr/>
          </p:nvSpPr>
          <p:spPr>
            <a:xfrm>
              <a:off x="16830586"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53">
              <a:extLst>
                <a:ext uri="{FF2B5EF4-FFF2-40B4-BE49-F238E27FC236}">
                  <a16:creationId xmlns:a16="http://schemas.microsoft.com/office/drawing/2014/main" id="{81FE8C6D-D2B5-F4A4-D8CA-9786458DB6E5}"/>
                </a:ext>
              </a:extLst>
            </p:cNvPr>
            <p:cNvSpPr/>
            <p:nvPr/>
          </p:nvSpPr>
          <p:spPr>
            <a:xfrm>
              <a:off x="17694323" y="1480536"/>
              <a:ext cx="52984" cy="43313"/>
            </a:xfrm>
            <a:custGeom>
              <a:avLst/>
              <a:gdLst/>
              <a:ahLst/>
              <a:cxnLst/>
              <a:rect l="l" t="t" r="r" b="b"/>
              <a:pathLst>
                <a:path w="252" h="206" extrusionOk="0">
                  <a:moveTo>
                    <a:pt x="252" y="0"/>
                  </a:moveTo>
                  <a:lnTo>
                    <a:pt x="1" y="183"/>
                  </a:lnTo>
                  <a:lnTo>
                    <a:pt x="1" y="205"/>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53">
              <a:extLst>
                <a:ext uri="{FF2B5EF4-FFF2-40B4-BE49-F238E27FC236}">
                  <a16:creationId xmlns:a16="http://schemas.microsoft.com/office/drawing/2014/main" id="{9262A679-A734-B9ED-54DA-165D79FC37B0}"/>
                </a:ext>
              </a:extLst>
            </p:cNvPr>
            <p:cNvSpPr/>
            <p:nvPr/>
          </p:nvSpPr>
          <p:spPr>
            <a:xfrm>
              <a:off x="17694323" y="1562116"/>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53">
              <a:extLst>
                <a:ext uri="{FF2B5EF4-FFF2-40B4-BE49-F238E27FC236}">
                  <a16:creationId xmlns:a16="http://schemas.microsoft.com/office/drawing/2014/main" id="{5CE31864-C7EC-F167-503E-AB79367DA86C}"/>
                </a:ext>
              </a:extLst>
            </p:cNvPr>
            <p:cNvSpPr/>
            <p:nvPr/>
          </p:nvSpPr>
          <p:spPr>
            <a:xfrm>
              <a:off x="16940971" y="2161981"/>
              <a:ext cx="52984" cy="43313"/>
            </a:xfrm>
            <a:custGeom>
              <a:avLst/>
              <a:gdLst/>
              <a:ahLst/>
              <a:cxnLst/>
              <a:rect l="l" t="t" r="r" b="b"/>
              <a:pathLst>
                <a:path w="252" h="206" extrusionOk="0">
                  <a:moveTo>
                    <a:pt x="228" y="0"/>
                  </a:moveTo>
                  <a:lnTo>
                    <a:pt x="0" y="206"/>
                  </a:lnTo>
                  <a:lnTo>
                    <a:pt x="251" y="23"/>
                  </a:lnTo>
                  <a:lnTo>
                    <a:pt x="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53">
              <a:extLst>
                <a:ext uri="{FF2B5EF4-FFF2-40B4-BE49-F238E27FC236}">
                  <a16:creationId xmlns:a16="http://schemas.microsoft.com/office/drawing/2014/main" id="{95C06488-4E8E-F6C8-995A-0650D411833C}"/>
                </a:ext>
              </a:extLst>
            </p:cNvPr>
            <p:cNvSpPr/>
            <p:nvPr/>
          </p:nvSpPr>
          <p:spPr>
            <a:xfrm>
              <a:off x="17583938"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53">
              <a:extLst>
                <a:ext uri="{FF2B5EF4-FFF2-40B4-BE49-F238E27FC236}">
                  <a16:creationId xmlns:a16="http://schemas.microsoft.com/office/drawing/2014/main" id="{E51FAB57-37E2-E0AF-1861-EA21C831DF8A}"/>
                </a:ext>
              </a:extLst>
            </p:cNvPr>
            <p:cNvSpPr/>
            <p:nvPr/>
          </p:nvSpPr>
          <p:spPr>
            <a:xfrm>
              <a:off x="17368003"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53">
              <a:extLst>
                <a:ext uri="{FF2B5EF4-FFF2-40B4-BE49-F238E27FC236}">
                  <a16:creationId xmlns:a16="http://schemas.microsoft.com/office/drawing/2014/main" id="{179AFC94-221E-68DC-9C55-B6EBADBCE23D}"/>
                </a:ext>
              </a:extLst>
            </p:cNvPr>
            <p:cNvSpPr/>
            <p:nvPr/>
          </p:nvSpPr>
          <p:spPr>
            <a:xfrm>
              <a:off x="16792109" y="2291499"/>
              <a:ext cx="38687" cy="29016"/>
            </a:xfrm>
            <a:custGeom>
              <a:avLst/>
              <a:gdLst/>
              <a:ahLst/>
              <a:cxnLst/>
              <a:rect l="l" t="t" r="r" b="b"/>
              <a:pathLst>
                <a:path w="184" h="138" extrusionOk="0">
                  <a:moveTo>
                    <a:pt x="183" y="1"/>
                  </a:moveTo>
                  <a:lnTo>
                    <a:pt x="1"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53">
              <a:extLst>
                <a:ext uri="{FF2B5EF4-FFF2-40B4-BE49-F238E27FC236}">
                  <a16:creationId xmlns:a16="http://schemas.microsoft.com/office/drawing/2014/main" id="{AA27866E-DA18-196D-4BD6-46C7C6F5F38B}"/>
                </a:ext>
              </a:extLst>
            </p:cNvPr>
            <p:cNvSpPr/>
            <p:nvPr/>
          </p:nvSpPr>
          <p:spPr>
            <a:xfrm>
              <a:off x="17152069" y="1993985"/>
              <a:ext cx="57820" cy="43313"/>
            </a:xfrm>
            <a:custGeom>
              <a:avLst/>
              <a:gdLst/>
              <a:ahLst/>
              <a:cxnLst/>
              <a:rect l="l" t="t" r="r" b="b"/>
              <a:pathLst>
                <a:path w="275" h="206" extrusionOk="0">
                  <a:moveTo>
                    <a:pt x="252" y="0"/>
                  </a:moveTo>
                  <a:lnTo>
                    <a:pt x="1" y="183"/>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53">
              <a:extLst>
                <a:ext uri="{FF2B5EF4-FFF2-40B4-BE49-F238E27FC236}">
                  <a16:creationId xmlns:a16="http://schemas.microsoft.com/office/drawing/2014/main" id="{FDD788AE-476C-4678-AC75-3F26A4A3B19E}"/>
                </a:ext>
              </a:extLst>
            </p:cNvPr>
            <p:cNvSpPr/>
            <p:nvPr/>
          </p:nvSpPr>
          <p:spPr>
            <a:xfrm>
              <a:off x="16993745" y="2118668"/>
              <a:ext cx="52984" cy="43523"/>
            </a:xfrm>
            <a:custGeom>
              <a:avLst/>
              <a:gdLst/>
              <a:ahLst/>
              <a:cxnLst/>
              <a:rect l="l" t="t" r="r" b="b"/>
              <a:pathLst>
                <a:path w="252" h="207" extrusionOk="0">
                  <a:moveTo>
                    <a:pt x="251" y="1"/>
                  </a:moveTo>
                  <a:lnTo>
                    <a:pt x="0" y="206"/>
                  </a:lnTo>
                  <a:lnTo>
                    <a:pt x="251" y="24"/>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53">
              <a:extLst>
                <a:ext uri="{FF2B5EF4-FFF2-40B4-BE49-F238E27FC236}">
                  <a16:creationId xmlns:a16="http://schemas.microsoft.com/office/drawing/2014/main" id="{1E48BC09-A019-88C9-C189-A5E75CE0327D}"/>
                </a:ext>
              </a:extLst>
            </p:cNvPr>
            <p:cNvSpPr/>
            <p:nvPr/>
          </p:nvSpPr>
          <p:spPr>
            <a:xfrm>
              <a:off x="17747097" y="1523639"/>
              <a:ext cx="52984" cy="38687"/>
            </a:xfrm>
            <a:custGeom>
              <a:avLst/>
              <a:gdLst/>
              <a:ahLst/>
              <a:cxnLst/>
              <a:rect l="l" t="t" r="r" b="b"/>
              <a:pathLst>
                <a:path w="252" h="184" extrusionOk="0">
                  <a:moveTo>
                    <a:pt x="252" y="0"/>
                  </a:moveTo>
                  <a:lnTo>
                    <a:pt x="1" y="183"/>
                  </a:lnTo>
                  <a:lnTo>
                    <a:pt x="24" y="18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53">
              <a:extLst>
                <a:ext uri="{FF2B5EF4-FFF2-40B4-BE49-F238E27FC236}">
                  <a16:creationId xmlns:a16="http://schemas.microsoft.com/office/drawing/2014/main" id="{4AB0098F-EE85-68FF-73EA-E3E2C234810B}"/>
                </a:ext>
              </a:extLst>
            </p:cNvPr>
            <p:cNvSpPr/>
            <p:nvPr/>
          </p:nvSpPr>
          <p:spPr>
            <a:xfrm>
              <a:off x="16883360" y="2205084"/>
              <a:ext cx="57820" cy="43523"/>
            </a:xfrm>
            <a:custGeom>
              <a:avLst/>
              <a:gdLst/>
              <a:ahLst/>
              <a:cxnLst/>
              <a:rect l="l" t="t" r="r" b="b"/>
              <a:pathLst>
                <a:path w="275" h="207" extrusionOk="0">
                  <a:moveTo>
                    <a:pt x="251" y="1"/>
                  </a:moveTo>
                  <a:lnTo>
                    <a:pt x="0" y="206"/>
                  </a:lnTo>
                  <a:lnTo>
                    <a:pt x="23" y="206"/>
                  </a:lnTo>
                  <a:lnTo>
                    <a:pt x="274"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53">
              <a:extLst>
                <a:ext uri="{FF2B5EF4-FFF2-40B4-BE49-F238E27FC236}">
                  <a16:creationId xmlns:a16="http://schemas.microsoft.com/office/drawing/2014/main" id="{2B8BE368-882E-297E-3265-8CD8A0BE3165}"/>
                </a:ext>
              </a:extLst>
            </p:cNvPr>
            <p:cNvSpPr/>
            <p:nvPr/>
          </p:nvSpPr>
          <p:spPr>
            <a:xfrm>
              <a:off x="17315229" y="1864467"/>
              <a:ext cx="52984" cy="43313"/>
            </a:xfrm>
            <a:custGeom>
              <a:avLst/>
              <a:gdLst/>
              <a:ahLst/>
              <a:cxnLst/>
              <a:rect l="l" t="t" r="r" b="b"/>
              <a:pathLst>
                <a:path w="252" h="206" extrusionOk="0">
                  <a:moveTo>
                    <a:pt x="252" y="0"/>
                  </a:moveTo>
                  <a:lnTo>
                    <a:pt x="1" y="183"/>
                  </a:lnTo>
                  <a:lnTo>
                    <a:pt x="23"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53">
              <a:extLst>
                <a:ext uri="{FF2B5EF4-FFF2-40B4-BE49-F238E27FC236}">
                  <a16:creationId xmlns:a16="http://schemas.microsoft.com/office/drawing/2014/main" id="{41F8479F-7119-9E87-1046-85DE305A725F}"/>
                </a:ext>
              </a:extLst>
            </p:cNvPr>
            <p:cNvSpPr/>
            <p:nvPr/>
          </p:nvSpPr>
          <p:spPr>
            <a:xfrm>
              <a:off x="17799872" y="1480536"/>
              <a:ext cx="57820" cy="43313"/>
            </a:xfrm>
            <a:custGeom>
              <a:avLst/>
              <a:gdLst/>
              <a:ahLst/>
              <a:cxnLst/>
              <a:rect l="l" t="t" r="r" b="b"/>
              <a:pathLst>
                <a:path w="275" h="206" extrusionOk="0">
                  <a:moveTo>
                    <a:pt x="252" y="0"/>
                  </a:moveTo>
                  <a:lnTo>
                    <a:pt x="1" y="183"/>
                  </a:lnTo>
                  <a:lnTo>
                    <a:pt x="24" y="205"/>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53">
              <a:extLst>
                <a:ext uri="{FF2B5EF4-FFF2-40B4-BE49-F238E27FC236}">
                  <a16:creationId xmlns:a16="http://schemas.microsoft.com/office/drawing/2014/main" id="{1C9BDFEE-6C45-D40A-A4EF-637985531CF8}"/>
                </a:ext>
              </a:extLst>
            </p:cNvPr>
            <p:cNvSpPr/>
            <p:nvPr/>
          </p:nvSpPr>
          <p:spPr>
            <a:xfrm>
              <a:off x="16830586"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53">
              <a:extLst>
                <a:ext uri="{FF2B5EF4-FFF2-40B4-BE49-F238E27FC236}">
                  <a16:creationId xmlns:a16="http://schemas.microsoft.com/office/drawing/2014/main" id="{D3D94318-3A79-2905-5D59-1514A7BD4812}"/>
                </a:ext>
              </a:extLst>
            </p:cNvPr>
            <p:cNvSpPr/>
            <p:nvPr/>
          </p:nvSpPr>
          <p:spPr>
            <a:xfrm>
              <a:off x="17099295" y="2037088"/>
              <a:ext cx="52984" cy="38687"/>
            </a:xfrm>
            <a:custGeom>
              <a:avLst/>
              <a:gdLst/>
              <a:ahLst/>
              <a:cxnLst/>
              <a:rect l="l" t="t" r="r" b="b"/>
              <a:pathLst>
                <a:path w="252" h="184" extrusionOk="0">
                  <a:moveTo>
                    <a:pt x="252" y="1"/>
                  </a:moveTo>
                  <a:lnTo>
                    <a:pt x="0"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53">
              <a:extLst>
                <a:ext uri="{FF2B5EF4-FFF2-40B4-BE49-F238E27FC236}">
                  <a16:creationId xmlns:a16="http://schemas.microsoft.com/office/drawing/2014/main" id="{E312C60D-16DF-DBE4-5C3A-C7F6D3FEC814}"/>
                </a:ext>
              </a:extLst>
            </p:cNvPr>
            <p:cNvSpPr/>
            <p:nvPr/>
          </p:nvSpPr>
          <p:spPr>
            <a:xfrm>
              <a:off x="17046520" y="2075565"/>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53">
              <a:extLst>
                <a:ext uri="{FF2B5EF4-FFF2-40B4-BE49-F238E27FC236}">
                  <a16:creationId xmlns:a16="http://schemas.microsoft.com/office/drawing/2014/main" id="{D94BED62-A5EA-7695-04E6-FFB6193F6775}"/>
                </a:ext>
              </a:extLst>
            </p:cNvPr>
            <p:cNvSpPr/>
            <p:nvPr/>
          </p:nvSpPr>
          <p:spPr>
            <a:xfrm>
              <a:off x="17425614"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53">
              <a:extLst>
                <a:ext uri="{FF2B5EF4-FFF2-40B4-BE49-F238E27FC236}">
                  <a16:creationId xmlns:a16="http://schemas.microsoft.com/office/drawing/2014/main" id="{CA04F54C-DC39-DBF3-B9CC-5F19071FBA01}"/>
                </a:ext>
              </a:extLst>
            </p:cNvPr>
            <p:cNvSpPr/>
            <p:nvPr/>
          </p:nvSpPr>
          <p:spPr>
            <a:xfrm>
              <a:off x="17641548" y="1605219"/>
              <a:ext cx="52984" cy="43313"/>
            </a:xfrm>
            <a:custGeom>
              <a:avLst/>
              <a:gdLst/>
              <a:ahLst/>
              <a:cxnLst/>
              <a:rect l="l" t="t" r="r" b="b"/>
              <a:pathLst>
                <a:path w="252" h="206"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53">
              <a:extLst>
                <a:ext uri="{FF2B5EF4-FFF2-40B4-BE49-F238E27FC236}">
                  <a16:creationId xmlns:a16="http://schemas.microsoft.com/office/drawing/2014/main" id="{34E6371A-B73C-638B-2929-5FD455E70195}"/>
                </a:ext>
              </a:extLst>
            </p:cNvPr>
            <p:cNvSpPr/>
            <p:nvPr/>
          </p:nvSpPr>
          <p:spPr>
            <a:xfrm>
              <a:off x="17262454"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53">
              <a:extLst>
                <a:ext uri="{FF2B5EF4-FFF2-40B4-BE49-F238E27FC236}">
                  <a16:creationId xmlns:a16="http://schemas.microsoft.com/office/drawing/2014/main" id="{2E563375-E8F8-957D-5658-A80EA5C71A8C}"/>
                </a:ext>
              </a:extLst>
            </p:cNvPr>
            <p:cNvSpPr/>
            <p:nvPr/>
          </p:nvSpPr>
          <p:spPr>
            <a:xfrm>
              <a:off x="17531163" y="169163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53">
              <a:extLst>
                <a:ext uri="{FF2B5EF4-FFF2-40B4-BE49-F238E27FC236}">
                  <a16:creationId xmlns:a16="http://schemas.microsoft.com/office/drawing/2014/main" id="{0DEFAF17-E2D0-6028-4990-8D365E720C1C}"/>
                </a:ext>
              </a:extLst>
            </p:cNvPr>
            <p:cNvSpPr/>
            <p:nvPr/>
          </p:nvSpPr>
          <p:spPr>
            <a:xfrm>
              <a:off x="17857482" y="1475701"/>
              <a:ext cx="210" cy="5046"/>
            </a:xfrm>
            <a:custGeom>
              <a:avLst/>
              <a:gdLst/>
              <a:ahLst/>
              <a:cxnLst/>
              <a:rect l="l" t="t" r="r" b="b"/>
              <a:pathLst>
                <a:path w="1" h="24" extrusionOk="0">
                  <a:moveTo>
                    <a:pt x="1" y="23"/>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53">
              <a:extLst>
                <a:ext uri="{FF2B5EF4-FFF2-40B4-BE49-F238E27FC236}">
                  <a16:creationId xmlns:a16="http://schemas.microsoft.com/office/drawing/2014/main" id="{9F8E0AAB-1C10-1810-A70A-229BFF69137C}"/>
                </a:ext>
              </a:extLst>
            </p:cNvPr>
            <p:cNvSpPr/>
            <p:nvPr/>
          </p:nvSpPr>
          <p:spPr>
            <a:xfrm>
              <a:off x="17478389"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53">
              <a:extLst>
                <a:ext uri="{FF2B5EF4-FFF2-40B4-BE49-F238E27FC236}">
                  <a16:creationId xmlns:a16="http://schemas.microsoft.com/office/drawing/2014/main" id="{4C5F821B-3ACD-30EB-4F76-BFE76C9F63D0}"/>
                </a:ext>
              </a:extLst>
            </p:cNvPr>
            <p:cNvSpPr/>
            <p:nvPr/>
          </p:nvSpPr>
          <p:spPr>
            <a:xfrm>
              <a:off x="17209680" y="1950672"/>
              <a:ext cx="52984" cy="43523"/>
            </a:xfrm>
            <a:custGeom>
              <a:avLst/>
              <a:gdLst/>
              <a:ahLst/>
              <a:cxnLst/>
              <a:rect l="l" t="t" r="r" b="b"/>
              <a:pathLst>
                <a:path w="252" h="207" extrusionOk="0">
                  <a:moveTo>
                    <a:pt x="229" y="1"/>
                  </a:moveTo>
                  <a:lnTo>
                    <a:pt x="0" y="184"/>
                  </a:lnTo>
                  <a:lnTo>
                    <a:pt x="0"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53">
              <a:extLst>
                <a:ext uri="{FF2B5EF4-FFF2-40B4-BE49-F238E27FC236}">
                  <a16:creationId xmlns:a16="http://schemas.microsoft.com/office/drawing/2014/main" id="{429036F7-6D58-73DE-F7CE-330BE14040E1}"/>
                </a:ext>
              </a:extLst>
            </p:cNvPr>
            <p:cNvSpPr/>
            <p:nvPr/>
          </p:nvSpPr>
          <p:spPr>
            <a:xfrm>
              <a:off x="17478389"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53">
              <a:extLst>
                <a:ext uri="{FF2B5EF4-FFF2-40B4-BE49-F238E27FC236}">
                  <a16:creationId xmlns:a16="http://schemas.microsoft.com/office/drawing/2014/main" id="{9864E95A-73AA-F8FB-EA2E-0015A7742126}"/>
                </a:ext>
              </a:extLst>
            </p:cNvPr>
            <p:cNvSpPr/>
            <p:nvPr/>
          </p:nvSpPr>
          <p:spPr>
            <a:xfrm>
              <a:off x="16897658" y="2291499"/>
              <a:ext cx="43523" cy="29016"/>
            </a:xfrm>
            <a:custGeom>
              <a:avLst/>
              <a:gdLst/>
              <a:ahLst/>
              <a:cxnLst/>
              <a:rect l="l" t="t" r="r" b="b"/>
              <a:pathLst>
                <a:path w="207" h="138" extrusionOk="0">
                  <a:moveTo>
                    <a:pt x="183" y="1"/>
                  </a:moveTo>
                  <a:lnTo>
                    <a:pt x="1" y="137"/>
                  </a:lnTo>
                  <a:lnTo>
                    <a:pt x="24"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53">
              <a:extLst>
                <a:ext uri="{FF2B5EF4-FFF2-40B4-BE49-F238E27FC236}">
                  <a16:creationId xmlns:a16="http://schemas.microsoft.com/office/drawing/2014/main" id="{D97FFAC8-00EE-B6A7-7399-0D0F6D8344FB}"/>
                </a:ext>
              </a:extLst>
            </p:cNvPr>
            <p:cNvSpPr/>
            <p:nvPr/>
          </p:nvSpPr>
          <p:spPr>
            <a:xfrm>
              <a:off x="17262454"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53">
              <a:extLst>
                <a:ext uri="{FF2B5EF4-FFF2-40B4-BE49-F238E27FC236}">
                  <a16:creationId xmlns:a16="http://schemas.microsoft.com/office/drawing/2014/main" id="{7BF1BF49-1ED2-FB62-A499-95074B5E73CD}"/>
                </a:ext>
              </a:extLst>
            </p:cNvPr>
            <p:cNvSpPr/>
            <p:nvPr/>
          </p:nvSpPr>
          <p:spPr>
            <a:xfrm>
              <a:off x="17046520" y="2161981"/>
              <a:ext cx="52984" cy="43313"/>
            </a:xfrm>
            <a:custGeom>
              <a:avLst/>
              <a:gdLst/>
              <a:ahLst/>
              <a:cxnLst/>
              <a:rect l="l" t="t" r="r" b="b"/>
              <a:pathLst>
                <a:path w="252" h="206" extrusionOk="0">
                  <a:moveTo>
                    <a:pt x="251" y="0"/>
                  </a:moveTo>
                  <a:lnTo>
                    <a:pt x="0" y="206"/>
                  </a:lnTo>
                  <a:lnTo>
                    <a:pt x="23" y="206"/>
                  </a:lnTo>
                  <a:lnTo>
                    <a:pt x="251" y="23"/>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53">
              <a:extLst>
                <a:ext uri="{FF2B5EF4-FFF2-40B4-BE49-F238E27FC236}">
                  <a16:creationId xmlns:a16="http://schemas.microsoft.com/office/drawing/2014/main" id="{F37F6D52-4178-D0F3-A4A7-46EDF0A7011A}"/>
                </a:ext>
              </a:extLst>
            </p:cNvPr>
            <p:cNvSpPr/>
            <p:nvPr/>
          </p:nvSpPr>
          <p:spPr>
            <a:xfrm>
              <a:off x="17747097" y="1605219"/>
              <a:ext cx="52984" cy="43313"/>
            </a:xfrm>
            <a:custGeom>
              <a:avLst/>
              <a:gdLst/>
              <a:ahLst/>
              <a:cxnLst/>
              <a:rect l="l" t="t" r="r" b="b"/>
              <a:pathLst>
                <a:path w="252" h="206"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53">
              <a:extLst>
                <a:ext uri="{FF2B5EF4-FFF2-40B4-BE49-F238E27FC236}">
                  <a16:creationId xmlns:a16="http://schemas.microsoft.com/office/drawing/2014/main" id="{A06E749C-5EAB-1F25-6C5B-F936015306CF}"/>
                </a:ext>
              </a:extLst>
            </p:cNvPr>
            <p:cNvSpPr/>
            <p:nvPr/>
          </p:nvSpPr>
          <p:spPr>
            <a:xfrm>
              <a:off x="17799872" y="1562116"/>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53">
              <a:extLst>
                <a:ext uri="{FF2B5EF4-FFF2-40B4-BE49-F238E27FC236}">
                  <a16:creationId xmlns:a16="http://schemas.microsoft.com/office/drawing/2014/main" id="{622B5958-23A0-5D9A-DFEE-1207D0C2AF34}"/>
                </a:ext>
              </a:extLst>
            </p:cNvPr>
            <p:cNvSpPr/>
            <p:nvPr/>
          </p:nvSpPr>
          <p:spPr>
            <a:xfrm>
              <a:off x="17315229" y="1950672"/>
              <a:ext cx="52984" cy="43523"/>
            </a:xfrm>
            <a:custGeom>
              <a:avLst/>
              <a:gdLst/>
              <a:ahLst/>
              <a:cxnLst/>
              <a:rect l="l" t="t" r="r" b="b"/>
              <a:pathLst>
                <a:path w="252" h="207" extrusionOk="0">
                  <a:moveTo>
                    <a:pt x="252" y="1"/>
                  </a:moveTo>
                  <a:lnTo>
                    <a:pt x="1" y="184"/>
                  </a:lnTo>
                  <a:lnTo>
                    <a:pt x="23"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53">
              <a:extLst>
                <a:ext uri="{FF2B5EF4-FFF2-40B4-BE49-F238E27FC236}">
                  <a16:creationId xmlns:a16="http://schemas.microsoft.com/office/drawing/2014/main" id="{0115EDD6-D51E-E5E8-9FE7-83E5E003E2D1}"/>
                </a:ext>
              </a:extLst>
            </p:cNvPr>
            <p:cNvSpPr/>
            <p:nvPr/>
          </p:nvSpPr>
          <p:spPr>
            <a:xfrm>
              <a:off x="16940971" y="2248397"/>
              <a:ext cx="52984" cy="43313"/>
            </a:xfrm>
            <a:custGeom>
              <a:avLst/>
              <a:gdLst/>
              <a:ahLst/>
              <a:cxnLst/>
              <a:rect l="l" t="t" r="r" b="b"/>
              <a:pathLst>
                <a:path w="252" h="206" extrusionOk="0">
                  <a:moveTo>
                    <a:pt x="228" y="0"/>
                  </a:moveTo>
                  <a:lnTo>
                    <a:pt x="0"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53">
              <a:extLst>
                <a:ext uri="{FF2B5EF4-FFF2-40B4-BE49-F238E27FC236}">
                  <a16:creationId xmlns:a16="http://schemas.microsoft.com/office/drawing/2014/main" id="{82DD0FAA-BC15-CA37-C66B-74AC26FEB7D2}"/>
                </a:ext>
              </a:extLst>
            </p:cNvPr>
            <p:cNvSpPr/>
            <p:nvPr/>
          </p:nvSpPr>
          <p:spPr>
            <a:xfrm>
              <a:off x="17694323" y="1648322"/>
              <a:ext cx="52984" cy="43523"/>
            </a:xfrm>
            <a:custGeom>
              <a:avLst/>
              <a:gdLst/>
              <a:ahLst/>
              <a:cxnLst/>
              <a:rect l="l" t="t" r="r" b="b"/>
              <a:pathLst>
                <a:path w="252" h="207" extrusionOk="0">
                  <a:moveTo>
                    <a:pt x="252" y="1"/>
                  </a:moveTo>
                  <a:lnTo>
                    <a:pt x="1" y="206"/>
                  </a:lnTo>
                  <a:lnTo>
                    <a:pt x="1"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53">
              <a:extLst>
                <a:ext uri="{FF2B5EF4-FFF2-40B4-BE49-F238E27FC236}">
                  <a16:creationId xmlns:a16="http://schemas.microsoft.com/office/drawing/2014/main" id="{3521C07F-D6B2-E3D4-ABED-995B486B6598}"/>
                </a:ext>
              </a:extLst>
            </p:cNvPr>
            <p:cNvSpPr/>
            <p:nvPr/>
          </p:nvSpPr>
          <p:spPr>
            <a:xfrm>
              <a:off x="17099295" y="2118668"/>
              <a:ext cx="52984" cy="43523"/>
            </a:xfrm>
            <a:custGeom>
              <a:avLst/>
              <a:gdLst/>
              <a:ahLst/>
              <a:cxnLst/>
              <a:rect l="l" t="t" r="r" b="b"/>
              <a:pathLst>
                <a:path w="252" h="207" extrusionOk="0">
                  <a:moveTo>
                    <a:pt x="252" y="1"/>
                  </a:moveTo>
                  <a:lnTo>
                    <a:pt x="0"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53">
              <a:extLst>
                <a:ext uri="{FF2B5EF4-FFF2-40B4-BE49-F238E27FC236}">
                  <a16:creationId xmlns:a16="http://schemas.microsoft.com/office/drawing/2014/main" id="{CBA2C4D7-CFB4-F4B6-1EE9-C7FF6993CB25}"/>
                </a:ext>
              </a:extLst>
            </p:cNvPr>
            <p:cNvSpPr/>
            <p:nvPr/>
          </p:nvSpPr>
          <p:spPr>
            <a:xfrm>
              <a:off x="17152069" y="2075565"/>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53">
              <a:extLst>
                <a:ext uri="{FF2B5EF4-FFF2-40B4-BE49-F238E27FC236}">
                  <a16:creationId xmlns:a16="http://schemas.microsoft.com/office/drawing/2014/main" id="{332E10AF-2CCA-607D-7F17-2D9ED69E8445}"/>
                </a:ext>
              </a:extLst>
            </p:cNvPr>
            <p:cNvSpPr/>
            <p:nvPr/>
          </p:nvSpPr>
          <p:spPr>
            <a:xfrm>
              <a:off x="17531163" y="1778051"/>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53">
              <a:extLst>
                <a:ext uri="{FF2B5EF4-FFF2-40B4-BE49-F238E27FC236}">
                  <a16:creationId xmlns:a16="http://schemas.microsoft.com/office/drawing/2014/main" id="{E6A318F5-F316-3E66-8100-6D57914276B8}"/>
                </a:ext>
              </a:extLst>
            </p:cNvPr>
            <p:cNvSpPr/>
            <p:nvPr/>
          </p:nvSpPr>
          <p:spPr>
            <a:xfrm>
              <a:off x="17583938"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53">
              <a:extLst>
                <a:ext uri="{FF2B5EF4-FFF2-40B4-BE49-F238E27FC236}">
                  <a16:creationId xmlns:a16="http://schemas.microsoft.com/office/drawing/2014/main" id="{0C9A0EC2-F70A-4A17-EC75-F668F4D2C511}"/>
                </a:ext>
              </a:extLst>
            </p:cNvPr>
            <p:cNvSpPr/>
            <p:nvPr/>
          </p:nvSpPr>
          <p:spPr>
            <a:xfrm>
              <a:off x="16993745" y="2205084"/>
              <a:ext cx="52984" cy="43523"/>
            </a:xfrm>
            <a:custGeom>
              <a:avLst/>
              <a:gdLst/>
              <a:ahLst/>
              <a:cxnLst/>
              <a:rect l="l" t="t" r="r" b="b"/>
              <a:pathLst>
                <a:path w="252" h="207" extrusionOk="0">
                  <a:moveTo>
                    <a:pt x="251" y="1"/>
                  </a:moveTo>
                  <a:lnTo>
                    <a:pt x="0" y="206"/>
                  </a:lnTo>
                  <a:lnTo>
                    <a:pt x="251" y="23"/>
                  </a:lnTo>
                  <a:lnTo>
                    <a:pt x="2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53">
              <a:extLst>
                <a:ext uri="{FF2B5EF4-FFF2-40B4-BE49-F238E27FC236}">
                  <a16:creationId xmlns:a16="http://schemas.microsoft.com/office/drawing/2014/main" id="{ED0EDCC7-5506-D3FE-EF4B-667E22FA080D}"/>
                </a:ext>
              </a:extLst>
            </p:cNvPr>
            <p:cNvSpPr/>
            <p:nvPr/>
          </p:nvSpPr>
          <p:spPr>
            <a:xfrm>
              <a:off x="17425614"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53">
              <a:extLst>
                <a:ext uri="{FF2B5EF4-FFF2-40B4-BE49-F238E27FC236}">
                  <a16:creationId xmlns:a16="http://schemas.microsoft.com/office/drawing/2014/main" id="{A33141C5-A979-D85D-0270-D10E78E3DC3C}"/>
                </a:ext>
              </a:extLst>
            </p:cNvPr>
            <p:cNvSpPr/>
            <p:nvPr/>
          </p:nvSpPr>
          <p:spPr>
            <a:xfrm>
              <a:off x="17641548" y="1691635"/>
              <a:ext cx="52984" cy="43313"/>
            </a:xfrm>
            <a:custGeom>
              <a:avLst/>
              <a:gdLst/>
              <a:ahLst/>
              <a:cxnLst/>
              <a:rect l="l" t="t" r="r" b="b"/>
              <a:pathLst>
                <a:path w="252" h="206" extrusionOk="0">
                  <a:moveTo>
                    <a:pt x="229" y="0"/>
                  </a:moveTo>
                  <a:lnTo>
                    <a:pt x="1" y="206"/>
                  </a:lnTo>
                  <a:lnTo>
                    <a:pt x="252" y="23"/>
                  </a:lnTo>
                  <a:lnTo>
                    <a:pt x="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53">
              <a:extLst>
                <a:ext uri="{FF2B5EF4-FFF2-40B4-BE49-F238E27FC236}">
                  <a16:creationId xmlns:a16="http://schemas.microsoft.com/office/drawing/2014/main" id="{F06D3ED5-CA2D-CC2C-69CE-19EAEE6A018B}"/>
                </a:ext>
              </a:extLst>
            </p:cNvPr>
            <p:cNvSpPr/>
            <p:nvPr/>
          </p:nvSpPr>
          <p:spPr>
            <a:xfrm>
              <a:off x="17368003"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53">
              <a:extLst>
                <a:ext uri="{FF2B5EF4-FFF2-40B4-BE49-F238E27FC236}">
                  <a16:creationId xmlns:a16="http://schemas.microsoft.com/office/drawing/2014/main" id="{772AD3A4-EFD1-D478-0578-F30FCE0B48BE}"/>
                </a:ext>
              </a:extLst>
            </p:cNvPr>
            <p:cNvSpPr/>
            <p:nvPr/>
          </p:nvSpPr>
          <p:spPr>
            <a:xfrm>
              <a:off x="17857482" y="1562116"/>
              <a:ext cx="210" cy="210"/>
            </a:xfrm>
            <a:custGeom>
              <a:avLst/>
              <a:gdLst/>
              <a:ahLst/>
              <a:cxnLst/>
              <a:rect l="l" t="t" r="r" b="b"/>
              <a:pathLst>
                <a:path w="1" h="1" extrusionOk="0">
                  <a:moveTo>
                    <a:pt x="1" y="0"/>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53">
              <a:extLst>
                <a:ext uri="{FF2B5EF4-FFF2-40B4-BE49-F238E27FC236}">
                  <a16:creationId xmlns:a16="http://schemas.microsoft.com/office/drawing/2014/main" id="{0A77D87B-E6BD-ECC3-73D0-2153F06FA6E7}"/>
                </a:ext>
              </a:extLst>
            </p:cNvPr>
            <p:cNvSpPr/>
            <p:nvPr/>
          </p:nvSpPr>
          <p:spPr>
            <a:xfrm>
              <a:off x="17209680" y="2037088"/>
              <a:ext cx="52984" cy="38687"/>
            </a:xfrm>
            <a:custGeom>
              <a:avLst/>
              <a:gdLst/>
              <a:ahLst/>
              <a:cxnLst/>
              <a:rect l="l" t="t" r="r" b="b"/>
              <a:pathLst>
                <a:path w="252" h="184" extrusionOk="0">
                  <a:moveTo>
                    <a:pt x="229" y="1"/>
                  </a:moveTo>
                  <a:lnTo>
                    <a:pt x="0"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53">
              <a:extLst>
                <a:ext uri="{FF2B5EF4-FFF2-40B4-BE49-F238E27FC236}">
                  <a16:creationId xmlns:a16="http://schemas.microsoft.com/office/drawing/2014/main" id="{4849A194-15EF-04F1-A946-41B2EC50A103}"/>
                </a:ext>
              </a:extLst>
            </p:cNvPr>
            <p:cNvSpPr/>
            <p:nvPr/>
          </p:nvSpPr>
          <p:spPr>
            <a:xfrm>
              <a:off x="17425614"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3">
              <a:extLst>
                <a:ext uri="{FF2B5EF4-FFF2-40B4-BE49-F238E27FC236}">
                  <a16:creationId xmlns:a16="http://schemas.microsoft.com/office/drawing/2014/main" id="{E28CF30E-7606-3305-927E-A9BEBD282C42}"/>
                </a:ext>
              </a:extLst>
            </p:cNvPr>
            <p:cNvSpPr/>
            <p:nvPr/>
          </p:nvSpPr>
          <p:spPr>
            <a:xfrm>
              <a:off x="17099295" y="2205084"/>
              <a:ext cx="52984" cy="43523"/>
            </a:xfrm>
            <a:custGeom>
              <a:avLst/>
              <a:gdLst/>
              <a:ahLst/>
              <a:cxnLst/>
              <a:rect l="l" t="t" r="r" b="b"/>
              <a:pathLst>
                <a:path w="252" h="207" extrusionOk="0">
                  <a:moveTo>
                    <a:pt x="252" y="1"/>
                  </a:moveTo>
                  <a:lnTo>
                    <a:pt x="0"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3">
              <a:extLst>
                <a:ext uri="{FF2B5EF4-FFF2-40B4-BE49-F238E27FC236}">
                  <a16:creationId xmlns:a16="http://schemas.microsoft.com/office/drawing/2014/main" id="{EA43D244-A49E-ABF1-829D-69CC2F245B4B}"/>
                </a:ext>
              </a:extLst>
            </p:cNvPr>
            <p:cNvSpPr/>
            <p:nvPr/>
          </p:nvSpPr>
          <p:spPr>
            <a:xfrm>
              <a:off x="17799872" y="1648322"/>
              <a:ext cx="57820" cy="43523"/>
            </a:xfrm>
            <a:custGeom>
              <a:avLst/>
              <a:gdLst/>
              <a:ahLst/>
              <a:cxnLst/>
              <a:rect l="l" t="t" r="r" b="b"/>
              <a:pathLst>
                <a:path w="275" h="207" extrusionOk="0">
                  <a:moveTo>
                    <a:pt x="252" y="1"/>
                  </a:moveTo>
                  <a:lnTo>
                    <a:pt x="1" y="206"/>
                  </a:lnTo>
                  <a:lnTo>
                    <a:pt x="24" y="206"/>
                  </a:lnTo>
                  <a:lnTo>
                    <a:pt x="275"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53">
              <a:extLst>
                <a:ext uri="{FF2B5EF4-FFF2-40B4-BE49-F238E27FC236}">
                  <a16:creationId xmlns:a16="http://schemas.microsoft.com/office/drawing/2014/main" id="{4514C344-9800-A639-0195-1FEDB6359A12}"/>
                </a:ext>
              </a:extLst>
            </p:cNvPr>
            <p:cNvSpPr/>
            <p:nvPr/>
          </p:nvSpPr>
          <p:spPr>
            <a:xfrm>
              <a:off x="17209680" y="2118668"/>
              <a:ext cx="52984" cy="43523"/>
            </a:xfrm>
            <a:custGeom>
              <a:avLst/>
              <a:gdLst/>
              <a:ahLst/>
              <a:cxnLst/>
              <a:rect l="l" t="t" r="r" b="b"/>
              <a:pathLst>
                <a:path w="252" h="207" extrusionOk="0">
                  <a:moveTo>
                    <a:pt x="229" y="1"/>
                  </a:moveTo>
                  <a:lnTo>
                    <a:pt x="0" y="206"/>
                  </a:lnTo>
                  <a:lnTo>
                    <a:pt x="0"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53">
              <a:extLst>
                <a:ext uri="{FF2B5EF4-FFF2-40B4-BE49-F238E27FC236}">
                  <a16:creationId xmlns:a16="http://schemas.microsoft.com/office/drawing/2014/main" id="{260233C7-2336-98AE-B477-3FF9F9A2FFC8}"/>
                </a:ext>
              </a:extLst>
            </p:cNvPr>
            <p:cNvSpPr/>
            <p:nvPr/>
          </p:nvSpPr>
          <p:spPr>
            <a:xfrm>
              <a:off x="17747097" y="1691635"/>
              <a:ext cx="52984" cy="43313"/>
            </a:xfrm>
            <a:custGeom>
              <a:avLst/>
              <a:gdLst/>
              <a:ahLst/>
              <a:cxnLst/>
              <a:rect l="l" t="t" r="r" b="b"/>
              <a:pathLst>
                <a:path w="252" h="206" extrusionOk="0">
                  <a:moveTo>
                    <a:pt x="252" y="0"/>
                  </a:moveTo>
                  <a:lnTo>
                    <a:pt x="1" y="206"/>
                  </a:lnTo>
                  <a:lnTo>
                    <a:pt x="24"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53">
              <a:extLst>
                <a:ext uri="{FF2B5EF4-FFF2-40B4-BE49-F238E27FC236}">
                  <a16:creationId xmlns:a16="http://schemas.microsoft.com/office/drawing/2014/main" id="{AAA56C5C-C9AE-3166-CA0E-C91B6687185E}"/>
                </a:ext>
              </a:extLst>
            </p:cNvPr>
            <p:cNvSpPr/>
            <p:nvPr/>
          </p:nvSpPr>
          <p:spPr>
            <a:xfrm>
              <a:off x="17583938"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53">
              <a:extLst>
                <a:ext uri="{FF2B5EF4-FFF2-40B4-BE49-F238E27FC236}">
                  <a16:creationId xmlns:a16="http://schemas.microsoft.com/office/drawing/2014/main" id="{99E66979-3E22-96E4-5F8D-538E38697336}"/>
                </a:ext>
              </a:extLst>
            </p:cNvPr>
            <p:cNvSpPr/>
            <p:nvPr/>
          </p:nvSpPr>
          <p:spPr>
            <a:xfrm>
              <a:off x="17694323" y="1734738"/>
              <a:ext cx="52984" cy="43523"/>
            </a:xfrm>
            <a:custGeom>
              <a:avLst/>
              <a:gdLst/>
              <a:ahLst/>
              <a:cxnLst/>
              <a:rect l="l" t="t" r="r" b="b"/>
              <a:pathLst>
                <a:path w="252" h="207" extrusionOk="0">
                  <a:moveTo>
                    <a:pt x="252" y="1"/>
                  </a:moveTo>
                  <a:lnTo>
                    <a:pt x="1" y="206"/>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53">
              <a:extLst>
                <a:ext uri="{FF2B5EF4-FFF2-40B4-BE49-F238E27FC236}">
                  <a16:creationId xmlns:a16="http://schemas.microsoft.com/office/drawing/2014/main" id="{9395F218-BCE9-1C1D-A8C3-E64455BA42F1}"/>
                </a:ext>
              </a:extLst>
            </p:cNvPr>
            <p:cNvSpPr/>
            <p:nvPr/>
          </p:nvSpPr>
          <p:spPr>
            <a:xfrm>
              <a:off x="17531163" y="1864467"/>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53">
              <a:extLst>
                <a:ext uri="{FF2B5EF4-FFF2-40B4-BE49-F238E27FC236}">
                  <a16:creationId xmlns:a16="http://schemas.microsoft.com/office/drawing/2014/main" id="{696AD2BD-02C7-30BC-8CD1-967F8B19A02E}"/>
                </a:ext>
              </a:extLst>
            </p:cNvPr>
            <p:cNvSpPr/>
            <p:nvPr/>
          </p:nvSpPr>
          <p:spPr>
            <a:xfrm>
              <a:off x="17046520" y="2248397"/>
              <a:ext cx="52984" cy="43313"/>
            </a:xfrm>
            <a:custGeom>
              <a:avLst/>
              <a:gdLst/>
              <a:ahLst/>
              <a:cxnLst/>
              <a:rect l="l" t="t" r="r" b="b"/>
              <a:pathLst>
                <a:path w="252" h="206" extrusionOk="0">
                  <a:moveTo>
                    <a:pt x="251" y="0"/>
                  </a:moveTo>
                  <a:lnTo>
                    <a:pt x="0" y="206"/>
                  </a:lnTo>
                  <a:lnTo>
                    <a:pt x="23" y="206"/>
                  </a:lnTo>
                  <a:lnTo>
                    <a:pt x="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53">
              <a:extLst>
                <a:ext uri="{FF2B5EF4-FFF2-40B4-BE49-F238E27FC236}">
                  <a16:creationId xmlns:a16="http://schemas.microsoft.com/office/drawing/2014/main" id="{BA2F0BD4-1EBB-213C-B9D7-9E3F0AD086FD}"/>
                </a:ext>
              </a:extLst>
            </p:cNvPr>
            <p:cNvSpPr/>
            <p:nvPr/>
          </p:nvSpPr>
          <p:spPr>
            <a:xfrm>
              <a:off x="17641548" y="1778051"/>
              <a:ext cx="52984" cy="43313"/>
            </a:xfrm>
            <a:custGeom>
              <a:avLst/>
              <a:gdLst/>
              <a:ahLst/>
              <a:cxnLst/>
              <a:rect l="l" t="t" r="r" b="b"/>
              <a:pathLst>
                <a:path w="252" h="206" extrusionOk="0">
                  <a:moveTo>
                    <a:pt x="229" y="0"/>
                  </a:move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53">
              <a:extLst>
                <a:ext uri="{FF2B5EF4-FFF2-40B4-BE49-F238E27FC236}">
                  <a16:creationId xmlns:a16="http://schemas.microsoft.com/office/drawing/2014/main" id="{980CE9E8-9DC5-4FA5-2B00-06BBFD3ED7E3}"/>
                </a:ext>
              </a:extLst>
            </p:cNvPr>
            <p:cNvSpPr/>
            <p:nvPr/>
          </p:nvSpPr>
          <p:spPr>
            <a:xfrm>
              <a:off x="17857482" y="1643696"/>
              <a:ext cx="210" cy="4836"/>
            </a:xfrm>
            <a:custGeom>
              <a:avLst/>
              <a:gdLst/>
              <a:ahLst/>
              <a:cxnLst/>
              <a:rect l="l" t="t" r="r" b="b"/>
              <a:pathLst>
                <a:path w="1" h="23"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53">
              <a:extLst>
                <a:ext uri="{FF2B5EF4-FFF2-40B4-BE49-F238E27FC236}">
                  <a16:creationId xmlns:a16="http://schemas.microsoft.com/office/drawing/2014/main" id="{E20415E0-C3E2-9086-C682-1F512B37DE06}"/>
                </a:ext>
              </a:extLst>
            </p:cNvPr>
            <p:cNvSpPr/>
            <p:nvPr/>
          </p:nvSpPr>
          <p:spPr>
            <a:xfrm>
              <a:off x="17008043" y="2291499"/>
              <a:ext cx="38687" cy="29016"/>
            </a:xfrm>
            <a:custGeom>
              <a:avLst/>
              <a:gdLst/>
              <a:ahLst/>
              <a:cxnLst/>
              <a:rect l="l" t="t" r="r" b="b"/>
              <a:pathLst>
                <a:path w="184" h="138" extrusionOk="0">
                  <a:moveTo>
                    <a:pt x="183" y="1"/>
                  </a:moveTo>
                  <a:lnTo>
                    <a:pt x="1" y="137"/>
                  </a:lnTo>
                  <a:lnTo>
                    <a:pt x="24"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53">
              <a:extLst>
                <a:ext uri="{FF2B5EF4-FFF2-40B4-BE49-F238E27FC236}">
                  <a16:creationId xmlns:a16="http://schemas.microsoft.com/office/drawing/2014/main" id="{782CE8F5-737C-5443-2D72-8B0FECFE9592}"/>
                </a:ext>
              </a:extLst>
            </p:cNvPr>
            <p:cNvSpPr/>
            <p:nvPr/>
          </p:nvSpPr>
          <p:spPr>
            <a:xfrm>
              <a:off x="17478389"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53">
              <a:extLst>
                <a:ext uri="{FF2B5EF4-FFF2-40B4-BE49-F238E27FC236}">
                  <a16:creationId xmlns:a16="http://schemas.microsoft.com/office/drawing/2014/main" id="{9F065D37-0CD2-4591-35C3-0AC214018971}"/>
                </a:ext>
              </a:extLst>
            </p:cNvPr>
            <p:cNvSpPr/>
            <p:nvPr/>
          </p:nvSpPr>
          <p:spPr>
            <a:xfrm>
              <a:off x="17315229" y="2037088"/>
              <a:ext cx="52984" cy="38687"/>
            </a:xfrm>
            <a:custGeom>
              <a:avLst/>
              <a:gdLst/>
              <a:ahLst/>
              <a:cxnLst/>
              <a:rect l="l" t="t" r="r" b="b"/>
              <a:pathLst>
                <a:path w="252" h="184" extrusionOk="0">
                  <a:moveTo>
                    <a:pt x="252" y="1"/>
                  </a:moveTo>
                  <a:lnTo>
                    <a:pt x="1" y="183"/>
                  </a:lnTo>
                  <a:lnTo>
                    <a:pt x="23"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53">
              <a:extLst>
                <a:ext uri="{FF2B5EF4-FFF2-40B4-BE49-F238E27FC236}">
                  <a16:creationId xmlns:a16="http://schemas.microsoft.com/office/drawing/2014/main" id="{545D5C74-CF23-9F64-0FB8-AC9D275F3C8D}"/>
                </a:ext>
              </a:extLst>
            </p:cNvPr>
            <p:cNvSpPr/>
            <p:nvPr/>
          </p:nvSpPr>
          <p:spPr>
            <a:xfrm>
              <a:off x="17368003"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53">
              <a:extLst>
                <a:ext uri="{FF2B5EF4-FFF2-40B4-BE49-F238E27FC236}">
                  <a16:creationId xmlns:a16="http://schemas.microsoft.com/office/drawing/2014/main" id="{48FF6FB8-1D91-7F8E-AADA-64F217240205}"/>
                </a:ext>
              </a:extLst>
            </p:cNvPr>
            <p:cNvSpPr/>
            <p:nvPr/>
          </p:nvSpPr>
          <p:spPr>
            <a:xfrm>
              <a:off x="17262454"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53">
              <a:extLst>
                <a:ext uri="{FF2B5EF4-FFF2-40B4-BE49-F238E27FC236}">
                  <a16:creationId xmlns:a16="http://schemas.microsoft.com/office/drawing/2014/main" id="{581052F5-BEB4-36C0-FCC4-D8BDE2791406}"/>
                </a:ext>
              </a:extLst>
            </p:cNvPr>
            <p:cNvSpPr/>
            <p:nvPr/>
          </p:nvSpPr>
          <p:spPr>
            <a:xfrm>
              <a:off x="17152069" y="2161981"/>
              <a:ext cx="57820" cy="43313"/>
            </a:xfrm>
            <a:custGeom>
              <a:avLst/>
              <a:gdLst/>
              <a:ahLst/>
              <a:cxnLst/>
              <a:rect l="l" t="t" r="r" b="b"/>
              <a:pathLst>
                <a:path w="275" h="206" extrusionOk="0">
                  <a:moveTo>
                    <a:pt x="252" y="0"/>
                  </a:moveTo>
                  <a:lnTo>
                    <a:pt x="1" y="206"/>
                  </a:lnTo>
                  <a:lnTo>
                    <a:pt x="23" y="206"/>
                  </a:lnTo>
                  <a:lnTo>
                    <a:pt x="274"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53">
              <a:extLst>
                <a:ext uri="{FF2B5EF4-FFF2-40B4-BE49-F238E27FC236}">
                  <a16:creationId xmlns:a16="http://schemas.microsoft.com/office/drawing/2014/main" id="{023DACD6-2640-3F05-F94B-4E126FF84239}"/>
                </a:ext>
              </a:extLst>
            </p:cNvPr>
            <p:cNvSpPr/>
            <p:nvPr/>
          </p:nvSpPr>
          <p:spPr>
            <a:xfrm>
              <a:off x="17425614"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53">
              <a:extLst>
                <a:ext uri="{FF2B5EF4-FFF2-40B4-BE49-F238E27FC236}">
                  <a16:creationId xmlns:a16="http://schemas.microsoft.com/office/drawing/2014/main" id="{35E6F2CC-B26F-1B77-F876-3FDE2F34A83E}"/>
                </a:ext>
              </a:extLst>
            </p:cNvPr>
            <p:cNvSpPr/>
            <p:nvPr/>
          </p:nvSpPr>
          <p:spPr>
            <a:xfrm>
              <a:off x="17478389"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53">
              <a:extLst>
                <a:ext uri="{FF2B5EF4-FFF2-40B4-BE49-F238E27FC236}">
                  <a16:creationId xmlns:a16="http://schemas.microsoft.com/office/drawing/2014/main" id="{2E25697C-4085-DB0C-5E16-EA428A8A1F75}"/>
                </a:ext>
              </a:extLst>
            </p:cNvPr>
            <p:cNvSpPr/>
            <p:nvPr/>
          </p:nvSpPr>
          <p:spPr>
            <a:xfrm>
              <a:off x="17583938"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53">
              <a:extLst>
                <a:ext uri="{FF2B5EF4-FFF2-40B4-BE49-F238E27FC236}">
                  <a16:creationId xmlns:a16="http://schemas.microsoft.com/office/drawing/2014/main" id="{92AD5C99-B255-698F-B98A-10BB2B6879A9}"/>
                </a:ext>
              </a:extLst>
            </p:cNvPr>
            <p:cNvSpPr/>
            <p:nvPr/>
          </p:nvSpPr>
          <p:spPr>
            <a:xfrm>
              <a:off x="17315229" y="2118668"/>
              <a:ext cx="52984" cy="43523"/>
            </a:xfrm>
            <a:custGeom>
              <a:avLst/>
              <a:gdLst/>
              <a:ahLst/>
              <a:cxnLst/>
              <a:rect l="l" t="t" r="r" b="b"/>
              <a:pathLst>
                <a:path w="252" h="207" extrusionOk="0">
                  <a:moveTo>
                    <a:pt x="252" y="1"/>
                  </a:moveTo>
                  <a:lnTo>
                    <a:pt x="1" y="206"/>
                  </a:lnTo>
                  <a:lnTo>
                    <a:pt x="23"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53">
              <a:extLst>
                <a:ext uri="{FF2B5EF4-FFF2-40B4-BE49-F238E27FC236}">
                  <a16:creationId xmlns:a16="http://schemas.microsoft.com/office/drawing/2014/main" id="{190928B5-F071-90F6-5778-2A9ACE5B4CDE}"/>
                </a:ext>
              </a:extLst>
            </p:cNvPr>
            <p:cNvSpPr/>
            <p:nvPr/>
          </p:nvSpPr>
          <p:spPr>
            <a:xfrm>
              <a:off x="17368003"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53">
              <a:extLst>
                <a:ext uri="{FF2B5EF4-FFF2-40B4-BE49-F238E27FC236}">
                  <a16:creationId xmlns:a16="http://schemas.microsoft.com/office/drawing/2014/main" id="{35EB1FF4-1FE9-2865-65CA-1D36E4A9BA59}"/>
                </a:ext>
              </a:extLst>
            </p:cNvPr>
            <p:cNvSpPr/>
            <p:nvPr/>
          </p:nvSpPr>
          <p:spPr>
            <a:xfrm>
              <a:off x="17113592" y="2291499"/>
              <a:ext cx="38687" cy="29016"/>
            </a:xfrm>
            <a:custGeom>
              <a:avLst/>
              <a:gdLst/>
              <a:ahLst/>
              <a:cxnLst/>
              <a:rect l="l" t="t" r="r" b="b"/>
              <a:pathLst>
                <a:path w="184" h="138" extrusionOk="0">
                  <a:moveTo>
                    <a:pt x="184" y="1"/>
                  </a:moveTo>
                  <a:lnTo>
                    <a:pt x="1" y="137"/>
                  </a:lnTo>
                  <a:lnTo>
                    <a:pt x="24" y="137"/>
                  </a:lnTo>
                  <a:lnTo>
                    <a:pt x="18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53">
              <a:extLst>
                <a:ext uri="{FF2B5EF4-FFF2-40B4-BE49-F238E27FC236}">
                  <a16:creationId xmlns:a16="http://schemas.microsoft.com/office/drawing/2014/main" id="{8D9D291E-61F9-143F-0371-4863B2981070}"/>
                </a:ext>
              </a:extLst>
            </p:cNvPr>
            <p:cNvSpPr/>
            <p:nvPr/>
          </p:nvSpPr>
          <p:spPr>
            <a:xfrm>
              <a:off x="17747097" y="1778051"/>
              <a:ext cx="52984" cy="43313"/>
            </a:xfrm>
            <a:custGeom>
              <a:avLst/>
              <a:gdLst/>
              <a:ahLst/>
              <a:cxnLst/>
              <a:rect l="l" t="t" r="r" b="b"/>
              <a:pathLst>
                <a:path w="252" h="206" extrusionOk="0">
                  <a:moveTo>
                    <a:pt x="252" y="0"/>
                  </a:moveTo>
                  <a:lnTo>
                    <a:pt x="1" y="206"/>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53">
              <a:extLst>
                <a:ext uri="{FF2B5EF4-FFF2-40B4-BE49-F238E27FC236}">
                  <a16:creationId xmlns:a16="http://schemas.microsoft.com/office/drawing/2014/main" id="{F9ACEC37-3779-FE14-2883-7B986F75B23B}"/>
                </a:ext>
              </a:extLst>
            </p:cNvPr>
            <p:cNvSpPr/>
            <p:nvPr/>
          </p:nvSpPr>
          <p:spPr>
            <a:xfrm>
              <a:off x="17152069" y="2248397"/>
              <a:ext cx="57820" cy="43313"/>
            </a:xfrm>
            <a:custGeom>
              <a:avLst/>
              <a:gdLst/>
              <a:ahLst/>
              <a:cxnLst/>
              <a:rect l="l" t="t" r="r" b="b"/>
              <a:pathLst>
                <a:path w="275" h="206" extrusionOk="0">
                  <a:moveTo>
                    <a:pt x="252" y="0"/>
                  </a:moveTo>
                  <a:lnTo>
                    <a:pt x="1" y="206"/>
                  </a:lnTo>
                  <a:lnTo>
                    <a:pt x="23" y="206"/>
                  </a:lnTo>
                  <a:lnTo>
                    <a:pt x="2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53">
              <a:extLst>
                <a:ext uri="{FF2B5EF4-FFF2-40B4-BE49-F238E27FC236}">
                  <a16:creationId xmlns:a16="http://schemas.microsoft.com/office/drawing/2014/main" id="{F85BB0AB-9FCE-AB05-39DB-8401A0865A45}"/>
                </a:ext>
              </a:extLst>
            </p:cNvPr>
            <p:cNvSpPr/>
            <p:nvPr/>
          </p:nvSpPr>
          <p:spPr>
            <a:xfrm>
              <a:off x="17641548" y="1864467"/>
              <a:ext cx="52984" cy="43313"/>
            </a:xfrm>
            <a:custGeom>
              <a:avLst/>
              <a:gdLst/>
              <a:ahLst/>
              <a:cxnLst/>
              <a:rect l="l" t="t" r="r" b="b"/>
              <a:pathLst>
                <a:path w="252" h="206" extrusionOk="0">
                  <a:moveTo>
                    <a:pt x="229"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3">
              <a:extLst>
                <a:ext uri="{FF2B5EF4-FFF2-40B4-BE49-F238E27FC236}">
                  <a16:creationId xmlns:a16="http://schemas.microsoft.com/office/drawing/2014/main" id="{2C688093-468E-08F9-B428-E93B3A9BA1F6}"/>
                </a:ext>
              </a:extLst>
            </p:cNvPr>
            <p:cNvSpPr/>
            <p:nvPr/>
          </p:nvSpPr>
          <p:spPr>
            <a:xfrm>
              <a:off x="17857482" y="1729902"/>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3">
              <a:extLst>
                <a:ext uri="{FF2B5EF4-FFF2-40B4-BE49-F238E27FC236}">
                  <a16:creationId xmlns:a16="http://schemas.microsoft.com/office/drawing/2014/main" id="{7573DB9E-48BF-264F-99D7-8021B47EA22B}"/>
                </a:ext>
              </a:extLst>
            </p:cNvPr>
            <p:cNvSpPr/>
            <p:nvPr/>
          </p:nvSpPr>
          <p:spPr>
            <a:xfrm>
              <a:off x="17694323" y="1821154"/>
              <a:ext cx="52984" cy="43523"/>
            </a:xfrm>
            <a:custGeom>
              <a:avLst/>
              <a:gdLst/>
              <a:ahLst/>
              <a:cxnLst/>
              <a:rect l="l" t="t" r="r" b="b"/>
              <a:pathLst>
                <a:path w="252" h="207"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3">
              <a:extLst>
                <a:ext uri="{FF2B5EF4-FFF2-40B4-BE49-F238E27FC236}">
                  <a16:creationId xmlns:a16="http://schemas.microsoft.com/office/drawing/2014/main" id="{F1EA2C21-9738-3891-AB9B-444194904B91}"/>
                </a:ext>
              </a:extLst>
            </p:cNvPr>
            <p:cNvSpPr/>
            <p:nvPr/>
          </p:nvSpPr>
          <p:spPr>
            <a:xfrm>
              <a:off x="17209680" y="2205084"/>
              <a:ext cx="52984" cy="43523"/>
            </a:xfrm>
            <a:custGeom>
              <a:avLst/>
              <a:gdLst/>
              <a:ahLst/>
              <a:cxnLst/>
              <a:rect l="l" t="t" r="r" b="b"/>
              <a:pathLst>
                <a:path w="252" h="207" extrusionOk="0">
                  <a:moveTo>
                    <a:pt x="229" y="1"/>
                  </a:moveTo>
                  <a:lnTo>
                    <a:pt x="0" y="206"/>
                  </a:lnTo>
                  <a:lnTo>
                    <a:pt x="0"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53">
              <a:extLst>
                <a:ext uri="{FF2B5EF4-FFF2-40B4-BE49-F238E27FC236}">
                  <a16:creationId xmlns:a16="http://schemas.microsoft.com/office/drawing/2014/main" id="{B523F989-E5C7-EF0B-8CEC-2A151C09CEB4}"/>
                </a:ext>
              </a:extLst>
            </p:cNvPr>
            <p:cNvSpPr/>
            <p:nvPr/>
          </p:nvSpPr>
          <p:spPr>
            <a:xfrm>
              <a:off x="17799872" y="1734738"/>
              <a:ext cx="57820" cy="43523"/>
            </a:xfrm>
            <a:custGeom>
              <a:avLst/>
              <a:gdLst/>
              <a:ahLst/>
              <a:cxnLst/>
              <a:rect l="l" t="t" r="r" b="b"/>
              <a:pathLst>
                <a:path w="275" h="207" extrusionOk="0">
                  <a:moveTo>
                    <a:pt x="252" y="1"/>
                  </a:moveTo>
                  <a:lnTo>
                    <a:pt x="1" y="206"/>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53">
              <a:extLst>
                <a:ext uri="{FF2B5EF4-FFF2-40B4-BE49-F238E27FC236}">
                  <a16:creationId xmlns:a16="http://schemas.microsoft.com/office/drawing/2014/main" id="{54CF3765-AAC7-D1F1-D7C4-EC825D3E8101}"/>
                </a:ext>
              </a:extLst>
            </p:cNvPr>
            <p:cNvSpPr/>
            <p:nvPr/>
          </p:nvSpPr>
          <p:spPr>
            <a:xfrm>
              <a:off x="17531163" y="1950672"/>
              <a:ext cx="52984" cy="43523"/>
            </a:xfrm>
            <a:custGeom>
              <a:avLst/>
              <a:gdLst/>
              <a:ahLst/>
              <a:cxnLst/>
              <a:rect l="l" t="t" r="r" b="b"/>
              <a:pathLst>
                <a:path w="252" h="207" extrusionOk="0">
                  <a:moveTo>
                    <a:pt x="252" y="1"/>
                  </a:moveTo>
                  <a:lnTo>
                    <a:pt x="1" y="184"/>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53">
              <a:extLst>
                <a:ext uri="{FF2B5EF4-FFF2-40B4-BE49-F238E27FC236}">
                  <a16:creationId xmlns:a16="http://schemas.microsoft.com/office/drawing/2014/main" id="{C8888006-2B86-91C9-C20D-0794961D56FE}"/>
                </a:ext>
              </a:extLst>
            </p:cNvPr>
            <p:cNvSpPr/>
            <p:nvPr/>
          </p:nvSpPr>
          <p:spPr>
            <a:xfrm>
              <a:off x="17262454"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53">
              <a:extLst>
                <a:ext uri="{FF2B5EF4-FFF2-40B4-BE49-F238E27FC236}">
                  <a16:creationId xmlns:a16="http://schemas.microsoft.com/office/drawing/2014/main" id="{394CE868-8350-9A66-0C7C-2D97139C02AD}"/>
                </a:ext>
              </a:extLst>
            </p:cNvPr>
            <p:cNvSpPr/>
            <p:nvPr/>
          </p:nvSpPr>
          <p:spPr>
            <a:xfrm>
              <a:off x="17799872" y="1821154"/>
              <a:ext cx="57820" cy="43523"/>
            </a:xfrm>
            <a:custGeom>
              <a:avLst/>
              <a:gdLst/>
              <a:ahLst/>
              <a:cxnLst/>
              <a:rect l="l" t="t" r="r" b="b"/>
              <a:pathLst>
                <a:path w="275" h="207"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53">
              <a:extLst>
                <a:ext uri="{FF2B5EF4-FFF2-40B4-BE49-F238E27FC236}">
                  <a16:creationId xmlns:a16="http://schemas.microsoft.com/office/drawing/2014/main" id="{A46AF8A6-D908-635A-91C5-77E88C629926}"/>
                </a:ext>
              </a:extLst>
            </p:cNvPr>
            <p:cNvSpPr/>
            <p:nvPr/>
          </p:nvSpPr>
          <p:spPr>
            <a:xfrm>
              <a:off x="17747097" y="1864467"/>
              <a:ext cx="52984" cy="43313"/>
            </a:xfrm>
            <a:custGeom>
              <a:avLst/>
              <a:gdLst/>
              <a:ahLst/>
              <a:cxnLst/>
              <a:rect l="l" t="t" r="r" b="b"/>
              <a:pathLst>
                <a:path w="252" h="206" extrusionOk="0">
                  <a:moveTo>
                    <a:pt x="252" y="0"/>
                  </a:moveTo>
                  <a:lnTo>
                    <a:pt x="1" y="183"/>
                  </a:lnTo>
                  <a:lnTo>
                    <a:pt x="24"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53">
              <a:extLst>
                <a:ext uri="{FF2B5EF4-FFF2-40B4-BE49-F238E27FC236}">
                  <a16:creationId xmlns:a16="http://schemas.microsoft.com/office/drawing/2014/main" id="{F0E62250-58C3-67FB-0A05-B1D536AEAE79}"/>
                </a:ext>
              </a:extLst>
            </p:cNvPr>
            <p:cNvSpPr/>
            <p:nvPr/>
          </p:nvSpPr>
          <p:spPr>
            <a:xfrm>
              <a:off x="17583938"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53">
              <a:extLst>
                <a:ext uri="{FF2B5EF4-FFF2-40B4-BE49-F238E27FC236}">
                  <a16:creationId xmlns:a16="http://schemas.microsoft.com/office/drawing/2014/main" id="{C27939CF-0A3B-82D3-9670-074BA4E6D68A}"/>
                </a:ext>
              </a:extLst>
            </p:cNvPr>
            <p:cNvSpPr/>
            <p:nvPr/>
          </p:nvSpPr>
          <p:spPr>
            <a:xfrm>
              <a:off x="17694323" y="1907569"/>
              <a:ext cx="52984" cy="43313"/>
            </a:xfrm>
            <a:custGeom>
              <a:avLst/>
              <a:gdLst/>
              <a:ahLst/>
              <a:cxnLst/>
              <a:rect l="l" t="t" r="r" b="b"/>
              <a:pathLst>
                <a:path w="252" h="206" extrusionOk="0">
                  <a:moveTo>
                    <a:pt x="252" y="1"/>
                  </a:moveTo>
                  <a:lnTo>
                    <a:pt x="1" y="183"/>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53">
              <a:extLst>
                <a:ext uri="{FF2B5EF4-FFF2-40B4-BE49-F238E27FC236}">
                  <a16:creationId xmlns:a16="http://schemas.microsoft.com/office/drawing/2014/main" id="{3C5B11BA-AC85-7DE6-3475-EA4B0A094EBA}"/>
                </a:ext>
              </a:extLst>
            </p:cNvPr>
            <p:cNvSpPr/>
            <p:nvPr/>
          </p:nvSpPr>
          <p:spPr>
            <a:xfrm>
              <a:off x="17368003"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53">
              <a:extLst>
                <a:ext uri="{FF2B5EF4-FFF2-40B4-BE49-F238E27FC236}">
                  <a16:creationId xmlns:a16="http://schemas.microsoft.com/office/drawing/2014/main" id="{B855A9CA-5BE2-5E38-93E7-F3A54FA50E94}"/>
                </a:ext>
              </a:extLst>
            </p:cNvPr>
            <p:cNvSpPr/>
            <p:nvPr/>
          </p:nvSpPr>
          <p:spPr>
            <a:xfrm>
              <a:off x="17857482" y="1816318"/>
              <a:ext cx="210" cy="5046"/>
            </a:xfrm>
            <a:custGeom>
              <a:avLst/>
              <a:gdLst/>
              <a:ahLst/>
              <a:cxnLst/>
              <a:rect l="l" t="t" r="r" b="b"/>
              <a:pathLst>
                <a:path w="1" h="24" extrusionOk="0">
                  <a:moveTo>
                    <a:pt x="1" y="24"/>
                  </a:moveTo>
                  <a:lnTo>
                    <a:pt x="1" y="24"/>
                  </a:lnTo>
                  <a:lnTo>
                    <a:pt x="1" y="1"/>
                  </a:lnTo>
                  <a:lnTo>
                    <a:pt x="1" y="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53">
              <a:extLst>
                <a:ext uri="{FF2B5EF4-FFF2-40B4-BE49-F238E27FC236}">
                  <a16:creationId xmlns:a16="http://schemas.microsoft.com/office/drawing/2014/main" id="{E9712AAB-4373-3AA3-71FE-A966501CE839}"/>
                </a:ext>
              </a:extLst>
            </p:cNvPr>
            <p:cNvSpPr/>
            <p:nvPr/>
          </p:nvSpPr>
          <p:spPr>
            <a:xfrm>
              <a:off x="17315229" y="2205084"/>
              <a:ext cx="52984" cy="43523"/>
            </a:xfrm>
            <a:custGeom>
              <a:avLst/>
              <a:gdLst/>
              <a:ahLst/>
              <a:cxnLst/>
              <a:rect l="l" t="t" r="r" b="b"/>
              <a:pathLst>
                <a:path w="252" h="207" extrusionOk="0">
                  <a:moveTo>
                    <a:pt x="252" y="1"/>
                  </a:moveTo>
                  <a:lnTo>
                    <a:pt x="1" y="206"/>
                  </a:lnTo>
                  <a:lnTo>
                    <a:pt x="23"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53">
              <a:extLst>
                <a:ext uri="{FF2B5EF4-FFF2-40B4-BE49-F238E27FC236}">
                  <a16:creationId xmlns:a16="http://schemas.microsoft.com/office/drawing/2014/main" id="{BC1291CE-A566-7C05-B76E-C9886E8801EE}"/>
                </a:ext>
              </a:extLst>
            </p:cNvPr>
            <p:cNvSpPr/>
            <p:nvPr/>
          </p:nvSpPr>
          <p:spPr>
            <a:xfrm>
              <a:off x="17478389" y="2075565"/>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53">
              <a:extLst>
                <a:ext uri="{FF2B5EF4-FFF2-40B4-BE49-F238E27FC236}">
                  <a16:creationId xmlns:a16="http://schemas.microsoft.com/office/drawing/2014/main" id="{901DBB93-2EF4-C2BF-40BD-28647E16212E}"/>
                </a:ext>
              </a:extLst>
            </p:cNvPr>
            <p:cNvSpPr/>
            <p:nvPr/>
          </p:nvSpPr>
          <p:spPr>
            <a:xfrm>
              <a:off x="17531163" y="2037088"/>
              <a:ext cx="52984" cy="38687"/>
            </a:xfrm>
            <a:custGeom>
              <a:avLst/>
              <a:gdLst/>
              <a:ahLst/>
              <a:cxnLst/>
              <a:rect l="l" t="t" r="r" b="b"/>
              <a:pathLst>
                <a:path w="252" h="184" extrusionOk="0">
                  <a:moveTo>
                    <a:pt x="252" y="1"/>
                  </a:moveTo>
                  <a:lnTo>
                    <a:pt x="1" y="183"/>
                  </a:lnTo>
                  <a:lnTo>
                    <a:pt x="24"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53">
              <a:extLst>
                <a:ext uri="{FF2B5EF4-FFF2-40B4-BE49-F238E27FC236}">
                  <a16:creationId xmlns:a16="http://schemas.microsoft.com/office/drawing/2014/main" id="{2643E462-B2A2-BDD3-5D75-12418C3AD71A}"/>
                </a:ext>
              </a:extLst>
            </p:cNvPr>
            <p:cNvSpPr/>
            <p:nvPr/>
          </p:nvSpPr>
          <p:spPr>
            <a:xfrm>
              <a:off x="17219352"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53">
              <a:extLst>
                <a:ext uri="{FF2B5EF4-FFF2-40B4-BE49-F238E27FC236}">
                  <a16:creationId xmlns:a16="http://schemas.microsoft.com/office/drawing/2014/main" id="{03A13B0B-0A6C-7105-9587-EAB6F3C31021}"/>
                </a:ext>
              </a:extLst>
            </p:cNvPr>
            <p:cNvSpPr/>
            <p:nvPr/>
          </p:nvSpPr>
          <p:spPr>
            <a:xfrm>
              <a:off x="17262454"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53">
              <a:extLst>
                <a:ext uri="{FF2B5EF4-FFF2-40B4-BE49-F238E27FC236}">
                  <a16:creationId xmlns:a16="http://schemas.microsoft.com/office/drawing/2014/main" id="{CA437E7F-FAEF-D8CA-1D33-3C3E73C6A590}"/>
                </a:ext>
              </a:extLst>
            </p:cNvPr>
            <p:cNvSpPr/>
            <p:nvPr/>
          </p:nvSpPr>
          <p:spPr>
            <a:xfrm>
              <a:off x="17425614" y="211866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53">
              <a:extLst>
                <a:ext uri="{FF2B5EF4-FFF2-40B4-BE49-F238E27FC236}">
                  <a16:creationId xmlns:a16="http://schemas.microsoft.com/office/drawing/2014/main" id="{5A3BE8D1-6F58-B2E7-3499-909F6AF292C3}"/>
                </a:ext>
              </a:extLst>
            </p:cNvPr>
            <p:cNvSpPr/>
            <p:nvPr/>
          </p:nvSpPr>
          <p:spPr>
            <a:xfrm>
              <a:off x="17641548" y="1950672"/>
              <a:ext cx="52984" cy="43523"/>
            </a:xfrm>
            <a:custGeom>
              <a:avLst/>
              <a:gdLst/>
              <a:ahLst/>
              <a:cxnLst/>
              <a:rect l="l" t="t" r="r" b="b"/>
              <a:pathLst>
                <a:path w="252" h="207" extrusionOk="0">
                  <a:moveTo>
                    <a:pt x="229" y="1"/>
                  </a:moveTo>
                  <a:lnTo>
                    <a:pt x="1" y="184"/>
                  </a:lnTo>
                  <a:lnTo>
                    <a:pt x="1"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53">
              <a:extLst>
                <a:ext uri="{FF2B5EF4-FFF2-40B4-BE49-F238E27FC236}">
                  <a16:creationId xmlns:a16="http://schemas.microsoft.com/office/drawing/2014/main" id="{FB09373A-B2F3-63D9-D629-969FA05448DC}"/>
                </a:ext>
              </a:extLst>
            </p:cNvPr>
            <p:cNvSpPr/>
            <p:nvPr/>
          </p:nvSpPr>
          <p:spPr>
            <a:xfrm>
              <a:off x="17799872" y="1907569"/>
              <a:ext cx="57820" cy="43313"/>
            </a:xfrm>
            <a:custGeom>
              <a:avLst/>
              <a:gdLst/>
              <a:ahLst/>
              <a:cxnLst/>
              <a:rect l="l" t="t" r="r" b="b"/>
              <a:pathLst>
                <a:path w="275" h="206" extrusionOk="0">
                  <a:moveTo>
                    <a:pt x="252" y="1"/>
                  </a:moveTo>
                  <a:lnTo>
                    <a:pt x="1" y="183"/>
                  </a:lnTo>
                  <a:lnTo>
                    <a:pt x="24" y="206"/>
                  </a:lnTo>
                  <a:lnTo>
                    <a:pt x="2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53">
              <a:extLst>
                <a:ext uri="{FF2B5EF4-FFF2-40B4-BE49-F238E27FC236}">
                  <a16:creationId xmlns:a16="http://schemas.microsoft.com/office/drawing/2014/main" id="{7E72FB26-B2C8-4B72-CA20-51FD4F47DE10}"/>
                </a:ext>
              </a:extLst>
            </p:cNvPr>
            <p:cNvSpPr/>
            <p:nvPr/>
          </p:nvSpPr>
          <p:spPr>
            <a:xfrm>
              <a:off x="17857482" y="1902733"/>
              <a:ext cx="210" cy="5046"/>
            </a:xfrm>
            <a:custGeom>
              <a:avLst/>
              <a:gdLst/>
              <a:ahLst/>
              <a:cxnLst/>
              <a:rect l="l" t="t" r="r" b="b"/>
              <a:pathLst>
                <a:path w="1" h="24" extrusionOk="0">
                  <a:moveTo>
                    <a:pt x="1" y="24"/>
                  </a:moveTo>
                  <a:lnTo>
                    <a:pt x="1" y="24"/>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53">
              <a:extLst>
                <a:ext uri="{FF2B5EF4-FFF2-40B4-BE49-F238E27FC236}">
                  <a16:creationId xmlns:a16="http://schemas.microsoft.com/office/drawing/2014/main" id="{8A5295F3-F835-E561-7F15-DCB38248D7A4}"/>
                </a:ext>
              </a:extLst>
            </p:cNvPr>
            <p:cNvSpPr/>
            <p:nvPr/>
          </p:nvSpPr>
          <p:spPr>
            <a:xfrm>
              <a:off x="17368003"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53">
              <a:extLst>
                <a:ext uri="{FF2B5EF4-FFF2-40B4-BE49-F238E27FC236}">
                  <a16:creationId xmlns:a16="http://schemas.microsoft.com/office/drawing/2014/main" id="{48E45DA0-E99C-5F4B-7912-1CEFD7619E38}"/>
                </a:ext>
              </a:extLst>
            </p:cNvPr>
            <p:cNvSpPr/>
            <p:nvPr/>
          </p:nvSpPr>
          <p:spPr>
            <a:xfrm>
              <a:off x="17478389" y="2161981"/>
              <a:ext cx="52984" cy="43313"/>
            </a:xfrm>
            <a:custGeom>
              <a:avLst/>
              <a:gdLst/>
              <a:ahLst/>
              <a:cxnLst/>
              <a:rect l="l" t="t" r="r" b="b"/>
              <a:pathLst>
                <a:path w="252" h="206" extrusionOk="0">
                  <a:moveTo>
                    <a:pt x="252" y="0"/>
                  </a:moveTo>
                  <a:lnTo>
                    <a:pt x="1" y="206"/>
                  </a:ln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53">
              <a:extLst>
                <a:ext uri="{FF2B5EF4-FFF2-40B4-BE49-F238E27FC236}">
                  <a16:creationId xmlns:a16="http://schemas.microsoft.com/office/drawing/2014/main" id="{B4ADD56C-0580-8352-3E99-B9D31BB6C81A}"/>
                </a:ext>
              </a:extLst>
            </p:cNvPr>
            <p:cNvSpPr/>
            <p:nvPr/>
          </p:nvSpPr>
          <p:spPr>
            <a:xfrm>
              <a:off x="17425614"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53">
              <a:extLst>
                <a:ext uri="{FF2B5EF4-FFF2-40B4-BE49-F238E27FC236}">
                  <a16:creationId xmlns:a16="http://schemas.microsoft.com/office/drawing/2014/main" id="{7ABDC83B-2636-76DC-EEC1-B762F49E86BF}"/>
                </a:ext>
              </a:extLst>
            </p:cNvPr>
            <p:cNvSpPr/>
            <p:nvPr/>
          </p:nvSpPr>
          <p:spPr>
            <a:xfrm>
              <a:off x="17329737"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53">
              <a:extLst>
                <a:ext uri="{FF2B5EF4-FFF2-40B4-BE49-F238E27FC236}">
                  <a16:creationId xmlns:a16="http://schemas.microsoft.com/office/drawing/2014/main" id="{D4830C3A-6B9D-2D63-A887-E52D691B5928}"/>
                </a:ext>
              </a:extLst>
            </p:cNvPr>
            <p:cNvSpPr/>
            <p:nvPr/>
          </p:nvSpPr>
          <p:spPr>
            <a:xfrm>
              <a:off x="17694323" y="1993985"/>
              <a:ext cx="52984" cy="43313"/>
            </a:xfrm>
            <a:custGeom>
              <a:avLst/>
              <a:gdLst/>
              <a:ahLst/>
              <a:cxnLst/>
              <a:rect l="l" t="t" r="r" b="b"/>
              <a:pathLst>
                <a:path w="252" h="206" extrusionOk="0">
                  <a:moveTo>
                    <a:pt x="252" y="0"/>
                  </a:moveTo>
                  <a:lnTo>
                    <a:pt x="1" y="183"/>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53">
              <a:extLst>
                <a:ext uri="{FF2B5EF4-FFF2-40B4-BE49-F238E27FC236}">
                  <a16:creationId xmlns:a16="http://schemas.microsoft.com/office/drawing/2014/main" id="{135E001E-3F81-08E1-D5D5-0F969D5FE60D}"/>
                </a:ext>
              </a:extLst>
            </p:cNvPr>
            <p:cNvSpPr/>
            <p:nvPr/>
          </p:nvSpPr>
          <p:spPr>
            <a:xfrm>
              <a:off x="17641548" y="2037088"/>
              <a:ext cx="52984" cy="38687"/>
            </a:xfrm>
            <a:custGeom>
              <a:avLst/>
              <a:gdLst/>
              <a:ahLst/>
              <a:cxnLst/>
              <a:rect l="l" t="t" r="r" b="b"/>
              <a:pathLst>
                <a:path w="252" h="184" extrusionOk="0">
                  <a:moveTo>
                    <a:pt x="229" y="1"/>
                  </a:moveTo>
                  <a:lnTo>
                    <a:pt x="1"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53">
              <a:extLst>
                <a:ext uri="{FF2B5EF4-FFF2-40B4-BE49-F238E27FC236}">
                  <a16:creationId xmlns:a16="http://schemas.microsoft.com/office/drawing/2014/main" id="{6D890FD5-8D50-6E98-D651-452D2799F091}"/>
                </a:ext>
              </a:extLst>
            </p:cNvPr>
            <p:cNvSpPr/>
            <p:nvPr/>
          </p:nvSpPr>
          <p:spPr>
            <a:xfrm>
              <a:off x="17583938"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53">
              <a:extLst>
                <a:ext uri="{FF2B5EF4-FFF2-40B4-BE49-F238E27FC236}">
                  <a16:creationId xmlns:a16="http://schemas.microsoft.com/office/drawing/2014/main" id="{1CA00EBC-3CCF-70E4-71CD-F0FD985560C6}"/>
                </a:ext>
              </a:extLst>
            </p:cNvPr>
            <p:cNvSpPr/>
            <p:nvPr/>
          </p:nvSpPr>
          <p:spPr>
            <a:xfrm>
              <a:off x="17747097" y="1950672"/>
              <a:ext cx="52984" cy="43523"/>
            </a:xfrm>
            <a:custGeom>
              <a:avLst/>
              <a:gdLst/>
              <a:ahLst/>
              <a:cxnLst/>
              <a:rect l="l" t="t" r="r" b="b"/>
              <a:pathLst>
                <a:path w="252" h="207" extrusionOk="0">
                  <a:moveTo>
                    <a:pt x="252" y="1"/>
                  </a:moveTo>
                  <a:lnTo>
                    <a:pt x="1" y="184"/>
                  </a:lnTo>
                  <a:lnTo>
                    <a:pt x="24" y="206"/>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53">
              <a:extLst>
                <a:ext uri="{FF2B5EF4-FFF2-40B4-BE49-F238E27FC236}">
                  <a16:creationId xmlns:a16="http://schemas.microsoft.com/office/drawing/2014/main" id="{C4B42F73-0E25-C40F-833E-4F8CF7F4FF9F}"/>
                </a:ext>
              </a:extLst>
            </p:cNvPr>
            <p:cNvSpPr/>
            <p:nvPr/>
          </p:nvSpPr>
          <p:spPr>
            <a:xfrm>
              <a:off x="17531163" y="211866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53">
              <a:extLst>
                <a:ext uri="{FF2B5EF4-FFF2-40B4-BE49-F238E27FC236}">
                  <a16:creationId xmlns:a16="http://schemas.microsoft.com/office/drawing/2014/main" id="{CE151AFA-94E0-4D66-1F42-BD111D552C89}"/>
                </a:ext>
              </a:extLst>
            </p:cNvPr>
            <p:cNvSpPr/>
            <p:nvPr/>
          </p:nvSpPr>
          <p:spPr>
            <a:xfrm>
              <a:off x="17857482" y="1989149"/>
              <a:ext cx="210" cy="5046"/>
            </a:xfrm>
            <a:custGeom>
              <a:avLst/>
              <a:gdLst/>
              <a:ahLst/>
              <a:cxnLst/>
              <a:rect l="l" t="t" r="r" b="b"/>
              <a:pathLst>
                <a:path w="1" h="24" extrusionOk="0">
                  <a:moveTo>
                    <a:pt x="1" y="23"/>
                  </a:moveTo>
                  <a:lnTo>
                    <a:pt x="1" y="1"/>
                  </a:lnTo>
                  <a:lnTo>
                    <a:pt x="1" y="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53">
              <a:extLst>
                <a:ext uri="{FF2B5EF4-FFF2-40B4-BE49-F238E27FC236}">
                  <a16:creationId xmlns:a16="http://schemas.microsoft.com/office/drawing/2014/main" id="{CC525F4E-6F8E-F097-F090-5AC3B9866FDE}"/>
                </a:ext>
              </a:extLst>
            </p:cNvPr>
            <p:cNvSpPr/>
            <p:nvPr/>
          </p:nvSpPr>
          <p:spPr>
            <a:xfrm>
              <a:off x="17799872" y="1993985"/>
              <a:ext cx="57820" cy="43313"/>
            </a:xfrm>
            <a:custGeom>
              <a:avLst/>
              <a:gdLst/>
              <a:ahLst/>
              <a:cxnLst/>
              <a:rect l="l" t="t" r="r" b="b"/>
              <a:pathLst>
                <a:path w="275" h="206" extrusionOk="0">
                  <a:moveTo>
                    <a:pt x="252" y="0"/>
                  </a:moveTo>
                  <a:lnTo>
                    <a:pt x="1" y="183"/>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53">
              <a:extLst>
                <a:ext uri="{FF2B5EF4-FFF2-40B4-BE49-F238E27FC236}">
                  <a16:creationId xmlns:a16="http://schemas.microsoft.com/office/drawing/2014/main" id="{C97305E8-03B5-3EA8-32C3-7D2F5777B222}"/>
                </a:ext>
              </a:extLst>
            </p:cNvPr>
            <p:cNvSpPr/>
            <p:nvPr/>
          </p:nvSpPr>
          <p:spPr>
            <a:xfrm>
              <a:off x="17435286"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53">
              <a:extLst>
                <a:ext uri="{FF2B5EF4-FFF2-40B4-BE49-F238E27FC236}">
                  <a16:creationId xmlns:a16="http://schemas.microsoft.com/office/drawing/2014/main" id="{DA8E523A-32B7-0115-D5C8-E5DF1B04C3FD}"/>
                </a:ext>
              </a:extLst>
            </p:cNvPr>
            <p:cNvSpPr/>
            <p:nvPr/>
          </p:nvSpPr>
          <p:spPr>
            <a:xfrm>
              <a:off x="17583938"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53">
              <a:extLst>
                <a:ext uri="{FF2B5EF4-FFF2-40B4-BE49-F238E27FC236}">
                  <a16:creationId xmlns:a16="http://schemas.microsoft.com/office/drawing/2014/main" id="{16F91D81-6AE9-B3EC-817B-A255D40E8F2B}"/>
                </a:ext>
              </a:extLst>
            </p:cNvPr>
            <p:cNvSpPr/>
            <p:nvPr/>
          </p:nvSpPr>
          <p:spPr>
            <a:xfrm>
              <a:off x="17641548" y="2118668"/>
              <a:ext cx="52984" cy="43523"/>
            </a:xfrm>
            <a:custGeom>
              <a:avLst/>
              <a:gdLst/>
              <a:ahLst/>
              <a:cxnLst/>
              <a:rect l="l" t="t" r="r" b="b"/>
              <a:pathLst>
                <a:path w="252" h="207" extrusionOk="0">
                  <a:moveTo>
                    <a:pt x="229" y="1"/>
                  </a:moveTo>
                  <a:lnTo>
                    <a:pt x="1" y="206"/>
                  </a:lnTo>
                  <a:lnTo>
                    <a:pt x="252" y="24"/>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53">
              <a:extLst>
                <a:ext uri="{FF2B5EF4-FFF2-40B4-BE49-F238E27FC236}">
                  <a16:creationId xmlns:a16="http://schemas.microsoft.com/office/drawing/2014/main" id="{4EB94F56-3E80-CC8A-91FB-24F9A71B4166}"/>
                </a:ext>
              </a:extLst>
            </p:cNvPr>
            <p:cNvSpPr/>
            <p:nvPr/>
          </p:nvSpPr>
          <p:spPr>
            <a:xfrm>
              <a:off x="17531163" y="2205084"/>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53">
              <a:extLst>
                <a:ext uri="{FF2B5EF4-FFF2-40B4-BE49-F238E27FC236}">
                  <a16:creationId xmlns:a16="http://schemas.microsoft.com/office/drawing/2014/main" id="{22D854C9-9D00-6A20-E199-23AC0489E485}"/>
                </a:ext>
              </a:extLst>
            </p:cNvPr>
            <p:cNvSpPr/>
            <p:nvPr/>
          </p:nvSpPr>
          <p:spPr>
            <a:xfrm>
              <a:off x="17478389"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53">
              <a:extLst>
                <a:ext uri="{FF2B5EF4-FFF2-40B4-BE49-F238E27FC236}">
                  <a16:creationId xmlns:a16="http://schemas.microsoft.com/office/drawing/2014/main" id="{393972C9-DB47-BB9B-D0F3-2452A17C4578}"/>
                </a:ext>
              </a:extLst>
            </p:cNvPr>
            <p:cNvSpPr/>
            <p:nvPr/>
          </p:nvSpPr>
          <p:spPr>
            <a:xfrm>
              <a:off x="17747097" y="2037088"/>
              <a:ext cx="52984" cy="38687"/>
            </a:xfrm>
            <a:custGeom>
              <a:avLst/>
              <a:gdLst/>
              <a:ahLst/>
              <a:cxnLst/>
              <a:rect l="l" t="t" r="r" b="b"/>
              <a:pathLst>
                <a:path w="252" h="184" extrusionOk="0">
                  <a:moveTo>
                    <a:pt x="252" y="1"/>
                  </a:moveTo>
                  <a:lnTo>
                    <a:pt x="1" y="183"/>
                  </a:lnTo>
                  <a:lnTo>
                    <a:pt x="24" y="18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53">
              <a:extLst>
                <a:ext uri="{FF2B5EF4-FFF2-40B4-BE49-F238E27FC236}">
                  <a16:creationId xmlns:a16="http://schemas.microsoft.com/office/drawing/2014/main" id="{1AB41E12-7A3C-9945-070E-DC120E4D3810}"/>
                </a:ext>
              </a:extLst>
            </p:cNvPr>
            <p:cNvSpPr/>
            <p:nvPr/>
          </p:nvSpPr>
          <p:spPr>
            <a:xfrm>
              <a:off x="17694323" y="2075565"/>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53">
              <a:extLst>
                <a:ext uri="{FF2B5EF4-FFF2-40B4-BE49-F238E27FC236}">
                  <a16:creationId xmlns:a16="http://schemas.microsoft.com/office/drawing/2014/main" id="{7D640732-EF11-C4F5-106B-0DE1E9F25770}"/>
                </a:ext>
              </a:extLst>
            </p:cNvPr>
            <p:cNvSpPr/>
            <p:nvPr/>
          </p:nvSpPr>
          <p:spPr>
            <a:xfrm>
              <a:off x="17694323" y="2161981"/>
              <a:ext cx="52984" cy="43313"/>
            </a:xfrm>
            <a:custGeom>
              <a:avLst/>
              <a:gdLst/>
              <a:ahLst/>
              <a:cxnLst/>
              <a:rect l="l" t="t" r="r" b="b"/>
              <a:pathLst>
                <a:path w="252" h="206" extrusionOk="0">
                  <a:moveTo>
                    <a:pt x="252" y="0"/>
                  </a:moveTo>
                  <a:lnTo>
                    <a:pt x="1" y="206"/>
                  </a:lnTo>
                  <a:lnTo>
                    <a:pt x="252"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53">
              <a:extLst>
                <a:ext uri="{FF2B5EF4-FFF2-40B4-BE49-F238E27FC236}">
                  <a16:creationId xmlns:a16="http://schemas.microsoft.com/office/drawing/2014/main" id="{F4450251-DBA0-221D-3769-FF35EB662C7E}"/>
                </a:ext>
              </a:extLst>
            </p:cNvPr>
            <p:cNvSpPr/>
            <p:nvPr/>
          </p:nvSpPr>
          <p:spPr>
            <a:xfrm>
              <a:off x="17583938"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53">
              <a:extLst>
                <a:ext uri="{FF2B5EF4-FFF2-40B4-BE49-F238E27FC236}">
                  <a16:creationId xmlns:a16="http://schemas.microsoft.com/office/drawing/2014/main" id="{119E9696-D823-9DBE-E715-1D4E653252EA}"/>
                </a:ext>
              </a:extLst>
            </p:cNvPr>
            <p:cNvSpPr/>
            <p:nvPr/>
          </p:nvSpPr>
          <p:spPr>
            <a:xfrm>
              <a:off x="17641548" y="2205084"/>
              <a:ext cx="52984" cy="43523"/>
            </a:xfrm>
            <a:custGeom>
              <a:avLst/>
              <a:gdLst/>
              <a:ahLst/>
              <a:cxnLst/>
              <a:rect l="l" t="t" r="r" b="b"/>
              <a:pathLst>
                <a:path w="252" h="207" extrusionOk="0">
                  <a:moveTo>
                    <a:pt x="229" y="1"/>
                  </a:moveTo>
                  <a:lnTo>
                    <a:pt x="1" y="206"/>
                  </a:lnTo>
                  <a:lnTo>
                    <a:pt x="252" y="23"/>
                  </a:lnTo>
                  <a:lnTo>
                    <a:pt x="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53">
              <a:extLst>
                <a:ext uri="{FF2B5EF4-FFF2-40B4-BE49-F238E27FC236}">
                  <a16:creationId xmlns:a16="http://schemas.microsoft.com/office/drawing/2014/main" id="{651C8120-A6CE-CFE5-A9D8-974FD637A033}"/>
                </a:ext>
              </a:extLst>
            </p:cNvPr>
            <p:cNvSpPr/>
            <p:nvPr/>
          </p:nvSpPr>
          <p:spPr>
            <a:xfrm>
              <a:off x="17857482" y="2075565"/>
              <a:ext cx="210" cy="210"/>
            </a:xfrm>
            <a:custGeom>
              <a:avLst/>
              <a:gdLst/>
              <a:ahLst/>
              <a:cxnLst/>
              <a:rect l="l" t="t" r="r" b="b"/>
              <a:pathLst>
                <a:path w="1" h="1" extrusionOk="0">
                  <a:moveTo>
                    <a:pt x="1" y="0"/>
                  </a:moveTo>
                  <a:lnTo>
                    <a:pt x="1" y="0"/>
                  </a:lnTo>
                  <a:lnTo>
                    <a:pt x="1" y="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53">
              <a:extLst>
                <a:ext uri="{FF2B5EF4-FFF2-40B4-BE49-F238E27FC236}">
                  <a16:creationId xmlns:a16="http://schemas.microsoft.com/office/drawing/2014/main" id="{4848CC26-44F2-3B9A-038D-88395B871D98}"/>
                </a:ext>
              </a:extLst>
            </p:cNvPr>
            <p:cNvSpPr/>
            <p:nvPr/>
          </p:nvSpPr>
          <p:spPr>
            <a:xfrm>
              <a:off x="17545671"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53">
              <a:extLst>
                <a:ext uri="{FF2B5EF4-FFF2-40B4-BE49-F238E27FC236}">
                  <a16:creationId xmlns:a16="http://schemas.microsoft.com/office/drawing/2014/main" id="{440985E3-BDFF-ED22-9C9F-D0120C4CC282}"/>
                </a:ext>
              </a:extLst>
            </p:cNvPr>
            <p:cNvSpPr/>
            <p:nvPr/>
          </p:nvSpPr>
          <p:spPr>
            <a:xfrm>
              <a:off x="17747097" y="2118668"/>
              <a:ext cx="52984" cy="43523"/>
            </a:xfrm>
            <a:custGeom>
              <a:avLst/>
              <a:gdLst/>
              <a:ahLst/>
              <a:cxnLst/>
              <a:rect l="l" t="t" r="r" b="b"/>
              <a:pathLst>
                <a:path w="252" h="207" extrusionOk="0">
                  <a:moveTo>
                    <a:pt x="252" y="1"/>
                  </a:moveTo>
                  <a:lnTo>
                    <a:pt x="1" y="206"/>
                  </a:lnTo>
                  <a:lnTo>
                    <a:pt x="24" y="206"/>
                  </a:lnTo>
                  <a:lnTo>
                    <a:pt x="252" y="24"/>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53">
              <a:extLst>
                <a:ext uri="{FF2B5EF4-FFF2-40B4-BE49-F238E27FC236}">
                  <a16:creationId xmlns:a16="http://schemas.microsoft.com/office/drawing/2014/main" id="{4DF3DD6F-498E-5C12-B553-EDDA5870F6B2}"/>
                </a:ext>
              </a:extLst>
            </p:cNvPr>
            <p:cNvSpPr/>
            <p:nvPr/>
          </p:nvSpPr>
          <p:spPr>
            <a:xfrm>
              <a:off x="17799872" y="2075565"/>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53">
              <a:extLst>
                <a:ext uri="{FF2B5EF4-FFF2-40B4-BE49-F238E27FC236}">
                  <a16:creationId xmlns:a16="http://schemas.microsoft.com/office/drawing/2014/main" id="{8EA2F771-9557-C0BD-C54C-24A38375C0E8}"/>
                </a:ext>
              </a:extLst>
            </p:cNvPr>
            <p:cNvSpPr/>
            <p:nvPr/>
          </p:nvSpPr>
          <p:spPr>
            <a:xfrm>
              <a:off x="17651220" y="2291499"/>
              <a:ext cx="43313" cy="29016"/>
            </a:xfrm>
            <a:custGeom>
              <a:avLst/>
              <a:gdLst/>
              <a:ahLst/>
              <a:cxnLst/>
              <a:rect l="l" t="t" r="r" b="b"/>
              <a:pathLst>
                <a:path w="206" h="138" extrusionOk="0">
                  <a:moveTo>
                    <a:pt x="183" y="1"/>
                  </a:moveTo>
                  <a:lnTo>
                    <a:pt x="0" y="137"/>
                  </a:lnTo>
                  <a:lnTo>
                    <a:pt x="23" y="137"/>
                  </a:lnTo>
                  <a:lnTo>
                    <a:pt x="2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53">
              <a:extLst>
                <a:ext uri="{FF2B5EF4-FFF2-40B4-BE49-F238E27FC236}">
                  <a16:creationId xmlns:a16="http://schemas.microsoft.com/office/drawing/2014/main" id="{E3BA7E4E-2435-DF70-21A3-720247A3612E}"/>
                </a:ext>
              </a:extLst>
            </p:cNvPr>
            <p:cNvSpPr/>
            <p:nvPr/>
          </p:nvSpPr>
          <p:spPr>
            <a:xfrm>
              <a:off x="17747097" y="2205084"/>
              <a:ext cx="52984" cy="43523"/>
            </a:xfrm>
            <a:custGeom>
              <a:avLst/>
              <a:gdLst/>
              <a:ahLst/>
              <a:cxnLst/>
              <a:rect l="l" t="t" r="r" b="b"/>
              <a:pathLst>
                <a:path w="252" h="207" extrusionOk="0">
                  <a:moveTo>
                    <a:pt x="252" y="1"/>
                  </a:moveTo>
                  <a:lnTo>
                    <a:pt x="1" y="206"/>
                  </a:lnTo>
                  <a:lnTo>
                    <a:pt x="24" y="206"/>
                  </a:lnTo>
                  <a:lnTo>
                    <a:pt x="252" y="23"/>
                  </a:lnTo>
                  <a:lnTo>
                    <a:pt x="25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53">
              <a:extLst>
                <a:ext uri="{FF2B5EF4-FFF2-40B4-BE49-F238E27FC236}">
                  <a16:creationId xmlns:a16="http://schemas.microsoft.com/office/drawing/2014/main" id="{422B5E3E-32C0-AA51-BCD6-0C89A1AAF003}"/>
                </a:ext>
              </a:extLst>
            </p:cNvPr>
            <p:cNvSpPr/>
            <p:nvPr/>
          </p:nvSpPr>
          <p:spPr>
            <a:xfrm>
              <a:off x="17799872" y="2161981"/>
              <a:ext cx="57820" cy="43313"/>
            </a:xfrm>
            <a:custGeom>
              <a:avLst/>
              <a:gdLst/>
              <a:ahLst/>
              <a:cxnLst/>
              <a:rect l="l" t="t" r="r" b="b"/>
              <a:pathLst>
                <a:path w="275" h="206" extrusionOk="0">
                  <a:moveTo>
                    <a:pt x="252" y="0"/>
                  </a:moveTo>
                  <a:lnTo>
                    <a:pt x="1" y="206"/>
                  </a:lnTo>
                  <a:lnTo>
                    <a:pt x="24" y="206"/>
                  </a:lnTo>
                  <a:lnTo>
                    <a:pt x="275" y="23"/>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53">
              <a:extLst>
                <a:ext uri="{FF2B5EF4-FFF2-40B4-BE49-F238E27FC236}">
                  <a16:creationId xmlns:a16="http://schemas.microsoft.com/office/drawing/2014/main" id="{46AA896A-9154-A01D-45CF-D1275AC098D3}"/>
                </a:ext>
              </a:extLst>
            </p:cNvPr>
            <p:cNvSpPr/>
            <p:nvPr/>
          </p:nvSpPr>
          <p:spPr>
            <a:xfrm>
              <a:off x="17694323" y="2248397"/>
              <a:ext cx="52984" cy="43313"/>
            </a:xfrm>
            <a:custGeom>
              <a:avLst/>
              <a:gdLst/>
              <a:ahLst/>
              <a:cxnLst/>
              <a:rect l="l" t="t" r="r" b="b"/>
              <a:pathLst>
                <a:path w="252" h="206" extrusionOk="0">
                  <a:moveTo>
                    <a:pt x="252" y="0"/>
                  </a:moveTo>
                  <a:lnTo>
                    <a:pt x="1" y="206"/>
                  </a:lnTo>
                  <a:lnTo>
                    <a:pt x="1" y="206"/>
                  </a:lnTo>
                  <a:lnTo>
                    <a:pt x="2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53">
              <a:extLst>
                <a:ext uri="{FF2B5EF4-FFF2-40B4-BE49-F238E27FC236}">
                  <a16:creationId xmlns:a16="http://schemas.microsoft.com/office/drawing/2014/main" id="{3B1A0B65-04F8-34C1-02E1-430F36C9A34E}"/>
                </a:ext>
              </a:extLst>
            </p:cNvPr>
            <p:cNvSpPr/>
            <p:nvPr/>
          </p:nvSpPr>
          <p:spPr>
            <a:xfrm>
              <a:off x="17857482" y="2157145"/>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53">
              <a:extLst>
                <a:ext uri="{FF2B5EF4-FFF2-40B4-BE49-F238E27FC236}">
                  <a16:creationId xmlns:a16="http://schemas.microsoft.com/office/drawing/2014/main" id="{D9C9D37C-5895-0A2D-2513-5192777EB52E}"/>
                </a:ext>
              </a:extLst>
            </p:cNvPr>
            <p:cNvSpPr/>
            <p:nvPr/>
          </p:nvSpPr>
          <p:spPr>
            <a:xfrm>
              <a:off x="17857482" y="2243561"/>
              <a:ext cx="210" cy="5046"/>
            </a:xfrm>
            <a:custGeom>
              <a:avLst/>
              <a:gdLst/>
              <a:ahLst/>
              <a:cxnLst/>
              <a:rect l="l" t="t" r="r" b="b"/>
              <a:pathLst>
                <a:path w="1" h="24" extrusionOk="0">
                  <a:moveTo>
                    <a:pt x="1" y="23"/>
                  </a:moveTo>
                  <a:lnTo>
                    <a:pt x="1" y="23"/>
                  </a:lnTo>
                  <a:lnTo>
                    <a:pt x="1" y="0"/>
                  </a:lnTo>
                  <a:lnTo>
                    <a:pt x="1" y="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53">
              <a:extLst>
                <a:ext uri="{FF2B5EF4-FFF2-40B4-BE49-F238E27FC236}">
                  <a16:creationId xmlns:a16="http://schemas.microsoft.com/office/drawing/2014/main" id="{B0AC49AE-577F-EA51-B38B-999C8715EEB4}"/>
                </a:ext>
              </a:extLst>
            </p:cNvPr>
            <p:cNvSpPr/>
            <p:nvPr/>
          </p:nvSpPr>
          <p:spPr>
            <a:xfrm>
              <a:off x="17799872" y="2248397"/>
              <a:ext cx="57820" cy="43313"/>
            </a:xfrm>
            <a:custGeom>
              <a:avLst/>
              <a:gdLst/>
              <a:ahLst/>
              <a:cxnLst/>
              <a:rect l="l" t="t" r="r" b="b"/>
              <a:pathLst>
                <a:path w="275" h="206" extrusionOk="0">
                  <a:moveTo>
                    <a:pt x="252" y="0"/>
                  </a:moveTo>
                  <a:lnTo>
                    <a:pt x="1" y="206"/>
                  </a:lnTo>
                  <a:lnTo>
                    <a:pt x="24" y="206"/>
                  </a:lnTo>
                  <a:lnTo>
                    <a:pt x="2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53">
              <a:extLst>
                <a:ext uri="{FF2B5EF4-FFF2-40B4-BE49-F238E27FC236}">
                  <a16:creationId xmlns:a16="http://schemas.microsoft.com/office/drawing/2014/main" id="{0B11466F-BF3C-2863-C207-C5519972AACE}"/>
                </a:ext>
              </a:extLst>
            </p:cNvPr>
            <p:cNvSpPr/>
            <p:nvPr/>
          </p:nvSpPr>
          <p:spPr>
            <a:xfrm>
              <a:off x="17761605" y="2291499"/>
              <a:ext cx="38477" cy="29016"/>
            </a:xfrm>
            <a:custGeom>
              <a:avLst/>
              <a:gdLst/>
              <a:ahLst/>
              <a:cxnLst/>
              <a:rect l="l" t="t" r="r" b="b"/>
              <a:pathLst>
                <a:path w="183" h="138" extrusionOk="0">
                  <a:moveTo>
                    <a:pt x="183" y="1"/>
                  </a:moveTo>
                  <a:lnTo>
                    <a:pt x="0" y="137"/>
                  </a:lnTo>
                  <a:lnTo>
                    <a:pt x="23" y="137"/>
                  </a:lnTo>
                  <a:lnTo>
                    <a:pt x="1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53">
              <a:extLst>
                <a:ext uri="{FF2B5EF4-FFF2-40B4-BE49-F238E27FC236}">
                  <a16:creationId xmlns:a16="http://schemas.microsoft.com/office/drawing/2014/main" id="{DAEB7FCF-8C91-5689-753F-21F63C57184F}"/>
                </a:ext>
              </a:extLst>
            </p:cNvPr>
            <p:cNvSpPr/>
            <p:nvPr/>
          </p:nvSpPr>
          <p:spPr>
            <a:xfrm>
              <a:off x="17771277" y="645394"/>
              <a:ext cx="86415" cy="67282"/>
            </a:xfrm>
            <a:custGeom>
              <a:avLst/>
              <a:gdLst/>
              <a:ahLst/>
              <a:cxnLst/>
              <a:rect l="l" t="t" r="r" b="b"/>
              <a:pathLst>
                <a:path w="411" h="320" extrusionOk="0">
                  <a:moveTo>
                    <a:pt x="0" y="0"/>
                  </a:moveTo>
                  <a:lnTo>
                    <a:pt x="137" y="92"/>
                  </a:lnTo>
                  <a:lnTo>
                    <a:pt x="23" y="0"/>
                  </a:lnTo>
                  <a:close/>
                  <a:moveTo>
                    <a:pt x="137" y="92"/>
                  </a:moveTo>
                  <a:lnTo>
                    <a:pt x="137" y="115"/>
                  </a:lnTo>
                  <a:lnTo>
                    <a:pt x="388" y="297"/>
                  </a:lnTo>
                  <a:lnTo>
                    <a:pt x="411" y="320"/>
                  </a:lnTo>
                  <a:lnTo>
                    <a:pt x="411" y="297"/>
                  </a:lnTo>
                  <a:lnTo>
                    <a:pt x="160" y="9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53">
              <a:extLst>
                <a:ext uri="{FF2B5EF4-FFF2-40B4-BE49-F238E27FC236}">
                  <a16:creationId xmlns:a16="http://schemas.microsoft.com/office/drawing/2014/main" id="{BE7543D8-4EA0-E9A9-D583-1EA529A2624E}"/>
                </a:ext>
              </a:extLst>
            </p:cNvPr>
            <p:cNvSpPr/>
            <p:nvPr/>
          </p:nvSpPr>
          <p:spPr>
            <a:xfrm>
              <a:off x="17665517" y="645394"/>
              <a:ext cx="192173" cy="149073"/>
            </a:xfrm>
            <a:custGeom>
              <a:avLst/>
              <a:gdLst/>
              <a:ahLst/>
              <a:cxnLst/>
              <a:rect l="l" t="t" r="r" b="b"/>
              <a:pathLst>
                <a:path w="914" h="709" extrusionOk="0">
                  <a:moveTo>
                    <a:pt x="1" y="0"/>
                  </a:moveTo>
                  <a:lnTo>
                    <a:pt x="115" y="92"/>
                  </a:lnTo>
                  <a:lnTo>
                    <a:pt x="138" y="115"/>
                  </a:lnTo>
                  <a:lnTo>
                    <a:pt x="389" y="297"/>
                  </a:lnTo>
                  <a:lnTo>
                    <a:pt x="138" y="92"/>
                  </a:lnTo>
                  <a:lnTo>
                    <a:pt x="24" y="0"/>
                  </a:lnTo>
                  <a:close/>
                  <a:moveTo>
                    <a:pt x="389" y="297"/>
                  </a:moveTo>
                  <a:lnTo>
                    <a:pt x="389" y="320"/>
                  </a:lnTo>
                  <a:lnTo>
                    <a:pt x="640" y="503"/>
                  </a:lnTo>
                  <a:lnTo>
                    <a:pt x="412" y="297"/>
                  </a:lnTo>
                  <a:close/>
                  <a:moveTo>
                    <a:pt x="640" y="503"/>
                  </a:moveTo>
                  <a:lnTo>
                    <a:pt x="891" y="708"/>
                  </a:lnTo>
                  <a:lnTo>
                    <a:pt x="914" y="708"/>
                  </a:lnTo>
                  <a:lnTo>
                    <a:pt x="663" y="50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53">
              <a:extLst>
                <a:ext uri="{FF2B5EF4-FFF2-40B4-BE49-F238E27FC236}">
                  <a16:creationId xmlns:a16="http://schemas.microsoft.com/office/drawing/2014/main" id="{C26300F5-29FE-FEFB-C5B9-A1115FC54F8D}"/>
                </a:ext>
              </a:extLst>
            </p:cNvPr>
            <p:cNvSpPr/>
            <p:nvPr/>
          </p:nvSpPr>
          <p:spPr>
            <a:xfrm>
              <a:off x="17555132" y="645394"/>
              <a:ext cx="302557" cy="235278"/>
            </a:xfrm>
            <a:custGeom>
              <a:avLst/>
              <a:gdLst/>
              <a:ahLst/>
              <a:cxnLst/>
              <a:rect l="l" t="t" r="r" b="b"/>
              <a:pathLst>
                <a:path w="1439" h="1119" extrusionOk="0">
                  <a:moveTo>
                    <a:pt x="1" y="0"/>
                  </a:moveTo>
                  <a:lnTo>
                    <a:pt x="138" y="92"/>
                  </a:lnTo>
                  <a:lnTo>
                    <a:pt x="138" y="92"/>
                  </a:lnTo>
                  <a:lnTo>
                    <a:pt x="24" y="0"/>
                  </a:lnTo>
                  <a:close/>
                  <a:moveTo>
                    <a:pt x="138" y="92"/>
                  </a:moveTo>
                  <a:lnTo>
                    <a:pt x="138" y="115"/>
                  </a:lnTo>
                  <a:lnTo>
                    <a:pt x="389" y="297"/>
                  </a:lnTo>
                  <a:lnTo>
                    <a:pt x="412" y="320"/>
                  </a:lnTo>
                  <a:lnTo>
                    <a:pt x="640" y="503"/>
                  </a:lnTo>
                  <a:lnTo>
                    <a:pt x="663" y="503"/>
                  </a:lnTo>
                  <a:lnTo>
                    <a:pt x="412" y="297"/>
                  </a:lnTo>
                  <a:lnTo>
                    <a:pt x="161" y="92"/>
                  </a:lnTo>
                  <a:close/>
                  <a:moveTo>
                    <a:pt x="914" y="708"/>
                  </a:moveTo>
                  <a:lnTo>
                    <a:pt x="1165" y="913"/>
                  </a:lnTo>
                  <a:lnTo>
                    <a:pt x="1416" y="1119"/>
                  </a:lnTo>
                  <a:lnTo>
                    <a:pt x="1439" y="1119"/>
                  </a:lnTo>
                  <a:lnTo>
                    <a:pt x="1439" y="1096"/>
                  </a:lnTo>
                  <a:lnTo>
                    <a:pt x="1188" y="913"/>
                  </a:lnTo>
                  <a:lnTo>
                    <a:pt x="1165" y="891"/>
                  </a:lnTo>
                  <a:lnTo>
                    <a:pt x="937" y="70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53">
              <a:extLst>
                <a:ext uri="{FF2B5EF4-FFF2-40B4-BE49-F238E27FC236}">
                  <a16:creationId xmlns:a16="http://schemas.microsoft.com/office/drawing/2014/main" id="{4987FD46-8916-299C-EB6F-0DA263B633AB}"/>
                </a:ext>
              </a:extLst>
            </p:cNvPr>
            <p:cNvSpPr/>
            <p:nvPr/>
          </p:nvSpPr>
          <p:spPr>
            <a:xfrm>
              <a:off x="17449583" y="645394"/>
              <a:ext cx="408105" cy="321694"/>
            </a:xfrm>
            <a:custGeom>
              <a:avLst/>
              <a:gdLst/>
              <a:ahLst/>
              <a:cxnLst/>
              <a:rect l="l" t="t" r="r" b="b"/>
              <a:pathLst>
                <a:path w="1941" h="1530" extrusionOk="0">
                  <a:moveTo>
                    <a:pt x="1" y="0"/>
                  </a:moveTo>
                  <a:lnTo>
                    <a:pt x="115" y="92"/>
                  </a:lnTo>
                  <a:lnTo>
                    <a:pt x="138" y="115"/>
                  </a:lnTo>
                  <a:lnTo>
                    <a:pt x="389" y="297"/>
                  </a:lnTo>
                  <a:lnTo>
                    <a:pt x="138" y="92"/>
                  </a:lnTo>
                  <a:lnTo>
                    <a:pt x="24" y="0"/>
                  </a:lnTo>
                  <a:close/>
                  <a:moveTo>
                    <a:pt x="389" y="297"/>
                  </a:moveTo>
                  <a:lnTo>
                    <a:pt x="389" y="320"/>
                  </a:lnTo>
                  <a:lnTo>
                    <a:pt x="640" y="503"/>
                  </a:lnTo>
                  <a:lnTo>
                    <a:pt x="412"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53">
              <a:extLst>
                <a:ext uri="{FF2B5EF4-FFF2-40B4-BE49-F238E27FC236}">
                  <a16:creationId xmlns:a16="http://schemas.microsoft.com/office/drawing/2014/main" id="{FF8E7CF3-D974-7656-723F-43E89096B63A}"/>
                </a:ext>
              </a:extLst>
            </p:cNvPr>
            <p:cNvSpPr/>
            <p:nvPr/>
          </p:nvSpPr>
          <p:spPr>
            <a:xfrm>
              <a:off x="17339198" y="645394"/>
              <a:ext cx="518489" cy="408110"/>
            </a:xfrm>
            <a:custGeom>
              <a:avLst/>
              <a:gdLst/>
              <a:ahLst/>
              <a:cxnLst/>
              <a:rect l="l" t="t" r="r" b="b"/>
              <a:pathLst>
                <a:path w="2466" h="1941" extrusionOk="0">
                  <a:moveTo>
                    <a:pt x="1" y="0"/>
                  </a:moveTo>
                  <a:lnTo>
                    <a:pt x="138" y="92"/>
                  </a:lnTo>
                  <a:lnTo>
                    <a:pt x="138" y="92"/>
                  </a:lnTo>
                  <a:lnTo>
                    <a:pt x="24" y="0"/>
                  </a:lnTo>
                  <a:close/>
                  <a:moveTo>
                    <a:pt x="138" y="92"/>
                  </a:moveTo>
                  <a:lnTo>
                    <a:pt x="138" y="115"/>
                  </a:lnTo>
                  <a:lnTo>
                    <a:pt x="389" y="297"/>
                  </a:lnTo>
                  <a:lnTo>
                    <a:pt x="412" y="320"/>
                  </a:lnTo>
                  <a:lnTo>
                    <a:pt x="640" y="503"/>
                  </a:lnTo>
                  <a:lnTo>
                    <a:pt x="663" y="503"/>
                  </a:lnTo>
                  <a:lnTo>
                    <a:pt x="412" y="297"/>
                  </a:lnTo>
                  <a:lnTo>
                    <a:pt x="161" y="92"/>
                  </a:lnTo>
                  <a:close/>
                  <a:moveTo>
                    <a:pt x="914" y="708"/>
                  </a:moveTo>
                  <a:lnTo>
                    <a:pt x="1165" y="913"/>
                  </a:lnTo>
                  <a:lnTo>
                    <a:pt x="1416" y="1119"/>
                  </a:lnTo>
                  <a:lnTo>
                    <a:pt x="1439" y="1119"/>
                  </a:lnTo>
                  <a:lnTo>
                    <a:pt x="1439" y="1096"/>
                  </a:lnTo>
                  <a:lnTo>
                    <a:pt x="1188" y="913"/>
                  </a:lnTo>
                  <a:lnTo>
                    <a:pt x="1165" y="891"/>
                  </a:lnTo>
                  <a:lnTo>
                    <a:pt x="937" y="708"/>
                  </a:lnTo>
                  <a:close/>
                  <a:moveTo>
                    <a:pt x="1439" y="1119"/>
                  </a:moveTo>
                  <a:lnTo>
                    <a:pt x="1667" y="1324"/>
                  </a:lnTo>
                  <a:lnTo>
                    <a:pt x="1690" y="1324"/>
                  </a:lnTo>
                  <a:lnTo>
                    <a:pt x="1690" y="1301"/>
                  </a:lnTo>
                  <a:lnTo>
                    <a:pt x="1439" y="1119"/>
                  </a:lnTo>
                  <a:close/>
                  <a:moveTo>
                    <a:pt x="1690" y="1324"/>
                  </a:moveTo>
                  <a:lnTo>
                    <a:pt x="1941" y="1530"/>
                  </a:lnTo>
                  <a:lnTo>
                    <a:pt x="2192" y="1735"/>
                  </a:lnTo>
                  <a:lnTo>
                    <a:pt x="2443" y="1918"/>
                  </a:lnTo>
                  <a:lnTo>
                    <a:pt x="2466" y="1941"/>
                  </a:lnTo>
                  <a:lnTo>
                    <a:pt x="2466" y="1918"/>
                  </a:lnTo>
                  <a:lnTo>
                    <a:pt x="2215" y="1735"/>
                  </a:lnTo>
                  <a:lnTo>
                    <a:pt x="2192" y="1712"/>
                  </a:lnTo>
                  <a:lnTo>
                    <a:pt x="1964" y="1530"/>
                  </a:lnTo>
                  <a:lnTo>
                    <a:pt x="1941" y="1507"/>
                  </a:lnTo>
                  <a:lnTo>
                    <a:pt x="1690" y="13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53">
              <a:extLst>
                <a:ext uri="{FF2B5EF4-FFF2-40B4-BE49-F238E27FC236}">
                  <a16:creationId xmlns:a16="http://schemas.microsoft.com/office/drawing/2014/main" id="{CFC698EF-1937-4538-4171-B8B78DC6EAD9}"/>
                </a:ext>
              </a:extLst>
            </p:cNvPr>
            <p:cNvSpPr/>
            <p:nvPr/>
          </p:nvSpPr>
          <p:spPr>
            <a:xfrm>
              <a:off x="17233649" y="645394"/>
              <a:ext cx="624037" cy="494526"/>
            </a:xfrm>
            <a:custGeom>
              <a:avLst/>
              <a:gdLst/>
              <a:ahLst/>
              <a:cxnLst/>
              <a:rect l="l" t="t" r="r" b="b"/>
              <a:pathLst>
                <a:path w="2968" h="2352" extrusionOk="0">
                  <a:moveTo>
                    <a:pt x="1" y="0"/>
                  </a:moveTo>
                  <a:lnTo>
                    <a:pt x="115" y="92"/>
                  </a:lnTo>
                  <a:lnTo>
                    <a:pt x="138" y="115"/>
                  </a:lnTo>
                  <a:lnTo>
                    <a:pt x="389" y="297"/>
                  </a:lnTo>
                  <a:lnTo>
                    <a:pt x="138" y="92"/>
                  </a:lnTo>
                  <a:lnTo>
                    <a:pt x="23" y="0"/>
                  </a:lnTo>
                  <a:close/>
                  <a:moveTo>
                    <a:pt x="389" y="297"/>
                  </a:moveTo>
                  <a:lnTo>
                    <a:pt x="389" y="320"/>
                  </a:lnTo>
                  <a:lnTo>
                    <a:pt x="640" y="503"/>
                  </a:lnTo>
                  <a:lnTo>
                    <a:pt x="411"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2968" y="2329"/>
                  </a:lnTo>
                  <a:lnTo>
                    <a:pt x="2717" y="212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53">
              <a:extLst>
                <a:ext uri="{FF2B5EF4-FFF2-40B4-BE49-F238E27FC236}">
                  <a16:creationId xmlns:a16="http://schemas.microsoft.com/office/drawing/2014/main" id="{D9C8AC1C-CF88-C4F3-6B0C-7C158879863D}"/>
                </a:ext>
              </a:extLst>
            </p:cNvPr>
            <p:cNvSpPr/>
            <p:nvPr/>
          </p:nvSpPr>
          <p:spPr>
            <a:xfrm>
              <a:off x="17123264" y="645394"/>
              <a:ext cx="734421" cy="580941"/>
            </a:xfrm>
            <a:custGeom>
              <a:avLst/>
              <a:gdLst/>
              <a:ahLst/>
              <a:cxnLst/>
              <a:rect l="l" t="t" r="r" b="b"/>
              <a:pathLst>
                <a:path w="3493" h="2763" extrusionOk="0">
                  <a:moveTo>
                    <a:pt x="1" y="0"/>
                  </a:moveTo>
                  <a:lnTo>
                    <a:pt x="138" y="92"/>
                  </a:lnTo>
                  <a:lnTo>
                    <a:pt x="138" y="92"/>
                  </a:lnTo>
                  <a:lnTo>
                    <a:pt x="23" y="0"/>
                  </a:lnTo>
                  <a:close/>
                  <a:moveTo>
                    <a:pt x="138" y="92"/>
                  </a:moveTo>
                  <a:lnTo>
                    <a:pt x="138" y="115"/>
                  </a:lnTo>
                  <a:lnTo>
                    <a:pt x="389" y="297"/>
                  </a:lnTo>
                  <a:lnTo>
                    <a:pt x="411" y="320"/>
                  </a:lnTo>
                  <a:lnTo>
                    <a:pt x="640" y="503"/>
                  </a:lnTo>
                  <a:lnTo>
                    <a:pt x="663" y="503"/>
                  </a:lnTo>
                  <a:lnTo>
                    <a:pt x="411" y="297"/>
                  </a:lnTo>
                  <a:lnTo>
                    <a:pt x="160" y="92"/>
                  </a:lnTo>
                  <a:close/>
                  <a:moveTo>
                    <a:pt x="914" y="708"/>
                  </a:moveTo>
                  <a:lnTo>
                    <a:pt x="1165" y="913"/>
                  </a:lnTo>
                  <a:lnTo>
                    <a:pt x="1416" y="1119"/>
                  </a:lnTo>
                  <a:lnTo>
                    <a:pt x="1439" y="1119"/>
                  </a:lnTo>
                  <a:lnTo>
                    <a:pt x="1439" y="1096"/>
                  </a:lnTo>
                  <a:lnTo>
                    <a:pt x="1188" y="913"/>
                  </a:lnTo>
                  <a:lnTo>
                    <a:pt x="1165" y="891"/>
                  </a:lnTo>
                  <a:lnTo>
                    <a:pt x="936" y="708"/>
                  </a:lnTo>
                  <a:close/>
                  <a:moveTo>
                    <a:pt x="1439" y="1119"/>
                  </a:moveTo>
                  <a:lnTo>
                    <a:pt x="1667" y="1324"/>
                  </a:lnTo>
                  <a:lnTo>
                    <a:pt x="1690" y="1324"/>
                  </a:lnTo>
                  <a:lnTo>
                    <a:pt x="1690" y="1301"/>
                  </a:lnTo>
                  <a:lnTo>
                    <a:pt x="1439" y="1119"/>
                  </a:lnTo>
                  <a:close/>
                  <a:moveTo>
                    <a:pt x="1690" y="1324"/>
                  </a:moveTo>
                  <a:lnTo>
                    <a:pt x="1941" y="1530"/>
                  </a:lnTo>
                  <a:lnTo>
                    <a:pt x="2192" y="1735"/>
                  </a:lnTo>
                  <a:lnTo>
                    <a:pt x="2443" y="1918"/>
                  </a:lnTo>
                  <a:lnTo>
                    <a:pt x="2466" y="1941"/>
                  </a:lnTo>
                  <a:lnTo>
                    <a:pt x="2694" y="2123"/>
                  </a:lnTo>
                  <a:lnTo>
                    <a:pt x="2717" y="2146"/>
                  </a:lnTo>
                  <a:lnTo>
                    <a:pt x="2968" y="2329"/>
                  </a:lnTo>
                  <a:lnTo>
                    <a:pt x="2717" y="2123"/>
                  </a:lnTo>
                  <a:lnTo>
                    <a:pt x="2466" y="1918"/>
                  </a:lnTo>
                  <a:lnTo>
                    <a:pt x="2215" y="1735"/>
                  </a:lnTo>
                  <a:lnTo>
                    <a:pt x="2192" y="1712"/>
                  </a:lnTo>
                  <a:lnTo>
                    <a:pt x="1964" y="1530"/>
                  </a:lnTo>
                  <a:lnTo>
                    <a:pt x="1941" y="1507"/>
                  </a:lnTo>
                  <a:lnTo>
                    <a:pt x="1690" y="1324"/>
                  </a:lnTo>
                  <a:close/>
                  <a:moveTo>
                    <a:pt x="2968" y="2329"/>
                  </a:moveTo>
                  <a:lnTo>
                    <a:pt x="2968" y="2351"/>
                  </a:lnTo>
                  <a:lnTo>
                    <a:pt x="3219" y="2534"/>
                  </a:lnTo>
                  <a:lnTo>
                    <a:pt x="3219" y="2534"/>
                  </a:lnTo>
                  <a:lnTo>
                    <a:pt x="2991" y="2329"/>
                  </a:lnTo>
                  <a:close/>
                  <a:moveTo>
                    <a:pt x="3219" y="2534"/>
                  </a:moveTo>
                  <a:lnTo>
                    <a:pt x="3219" y="2557"/>
                  </a:lnTo>
                  <a:lnTo>
                    <a:pt x="3470" y="2739"/>
                  </a:lnTo>
                  <a:lnTo>
                    <a:pt x="3493" y="2762"/>
                  </a:lnTo>
                  <a:lnTo>
                    <a:pt x="3493" y="2739"/>
                  </a:lnTo>
                  <a:lnTo>
                    <a:pt x="3242" y="253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53">
              <a:extLst>
                <a:ext uri="{FF2B5EF4-FFF2-40B4-BE49-F238E27FC236}">
                  <a16:creationId xmlns:a16="http://schemas.microsoft.com/office/drawing/2014/main" id="{DF87148C-1F37-BAFB-6952-FA70A1412013}"/>
                </a:ext>
              </a:extLst>
            </p:cNvPr>
            <p:cNvSpPr/>
            <p:nvPr/>
          </p:nvSpPr>
          <p:spPr>
            <a:xfrm>
              <a:off x="17017715" y="645394"/>
              <a:ext cx="839969" cy="662521"/>
            </a:xfrm>
            <a:custGeom>
              <a:avLst/>
              <a:gdLst/>
              <a:ahLst/>
              <a:cxnLst/>
              <a:rect l="l" t="t" r="r" b="b"/>
              <a:pathLst>
                <a:path w="3995" h="3151" extrusionOk="0">
                  <a:moveTo>
                    <a:pt x="0" y="0"/>
                  </a:moveTo>
                  <a:lnTo>
                    <a:pt x="137" y="92"/>
                  </a:lnTo>
                  <a:lnTo>
                    <a:pt x="137" y="92"/>
                  </a:lnTo>
                  <a:lnTo>
                    <a:pt x="23" y="0"/>
                  </a:lnTo>
                  <a:close/>
                  <a:moveTo>
                    <a:pt x="137" y="92"/>
                  </a:moveTo>
                  <a:lnTo>
                    <a:pt x="137" y="115"/>
                  </a:lnTo>
                  <a:lnTo>
                    <a:pt x="388" y="297"/>
                  </a:lnTo>
                  <a:lnTo>
                    <a:pt x="160" y="92"/>
                  </a:lnTo>
                  <a:close/>
                  <a:moveTo>
                    <a:pt x="388" y="297"/>
                  </a:moveTo>
                  <a:lnTo>
                    <a:pt x="388" y="320"/>
                  </a:lnTo>
                  <a:lnTo>
                    <a:pt x="640" y="503"/>
                  </a:lnTo>
                  <a:lnTo>
                    <a:pt x="411" y="297"/>
                  </a:lnTo>
                  <a:close/>
                  <a:moveTo>
                    <a:pt x="640" y="503"/>
                  </a:moveTo>
                  <a:lnTo>
                    <a:pt x="891" y="708"/>
                  </a:lnTo>
                  <a:lnTo>
                    <a:pt x="913" y="708"/>
                  </a:lnTo>
                  <a:lnTo>
                    <a:pt x="662" y="503"/>
                  </a:lnTo>
                  <a:close/>
                  <a:moveTo>
                    <a:pt x="913" y="708"/>
                  </a:moveTo>
                  <a:lnTo>
                    <a:pt x="1142" y="913"/>
                  </a:lnTo>
                  <a:lnTo>
                    <a:pt x="1165" y="913"/>
                  </a:lnTo>
                  <a:lnTo>
                    <a:pt x="1165" y="891"/>
                  </a:lnTo>
                  <a:lnTo>
                    <a:pt x="913" y="708"/>
                  </a:lnTo>
                  <a:close/>
                  <a:moveTo>
                    <a:pt x="1165" y="913"/>
                  </a:moveTo>
                  <a:lnTo>
                    <a:pt x="1416" y="1119"/>
                  </a:lnTo>
                  <a:lnTo>
                    <a:pt x="1667" y="1324"/>
                  </a:lnTo>
                  <a:lnTo>
                    <a:pt x="1918" y="1530"/>
                  </a:lnTo>
                  <a:lnTo>
                    <a:pt x="1941" y="1530"/>
                  </a:lnTo>
                  <a:lnTo>
                    <a:pt x="1941" y="1507"/>
                  </a:lnTo>
                  <a:lnTo>
                    <a:pt x="1690" y="1324"/>
                  </a:lnTo>
                  <a:lnTo>
                    <a:pt x="1667" y="1301"/>
                  </a:lnTo>
                  <a:lnTo>
                    <a:pt x="1438"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53">
              <a:extLst>
                <a:ext uri="{FF2B5EF4-FFF2-40B4-BE49-F238E27FC236}">
                  <a16:creationId xmlns:a16="http://schemas.microsoft.com/office/drawing/2014/main" id="{01224F95-80C5-4E59-4BCA-04D0C74DE630}"/>
                </a:ext>
              </a:extLst>
            </p:cNvPr>
            <p:cNvSpPr/>
            <p:nvPr/>
          </p:nvSpPr>
          <p:spPr>
            <a:xfrm>
              <a:off x="16907330" y="645394"/>
              <a:ext cx="950353" cy="748937"/>
            </a:xfrm>
            <a:custGeom>
              <a:avLst/>
              <a:gdLst/>
              <a:ahLst/>
              <a:cxnLst/>
              <a:rect l="l" t="t" r="r" b="b"/>
              <a:pathLst>
                <a:path w="4520" h="3562" extrusionOk="0">
                  <a:moveTo>
                    <a:pt x="0" y="0"/>
                  </a:moveTo>
                  <a:lnTo>
                    <a:pt x="137" y="92"/>
                  </a:lnTo>
                  <a:lnTo>
                    <a:pt x="160" y="115"/>
                  </a:lnTo>
                  <a:lnTo>
                    <a:pt x="388" y="297"/>
                  </a:lnTo>
                  <a:lnTo>
                    <a:pt x="411" y="320"/>
                  </a:lnTo>
                  <a:lnTo>
                    <a:pt x="640" y="503"/>
                  </a:lnTo>
                  <a:lnTo>
                    <a:pt x="662" y="503"/>
                  </a:lnTo>
                  <a:lnTo>
                    <a:pt x="411" y="297"/>
                  </a:lnTo>
                  <a:lnTo>
                    <a:pt x="160" y="92"/>
                  </a:lnTo>
                  <a:lnTo>
                    <a:pt x="23" y="0"/>
                  </a:lnTo>
                  <a:close/>
                  <a:moveTo>
                    <a:pt x="913" y="708"/>
                  </a:moveTo>
                  <a:lnTo>
                    <a:pt x="1165" y="913"/>
                  </a:lnTo>
                  <a:lnTo>
                    <a:pt x="1416" y="1119"/>
                  </a:lnTo>
                  <a:lnTo>
                    <a:pt x="1438" y="1119"/>
                  </a:lnTo>
                  <a:lnTo>
                    <a:pt x="1438" y="1096"/>
                  </a:lnTo>
                  <a:lnTo>
                    <a:pt x="1187" y="913"/>
                  </a:lnTo>
                  <a:lnTo>
                    <a:pt x="1165" y="891"/>
                  </a:lnTo>
                  <a:lnTo>
                    <a:pt x="936" y="708"/>
                  </a:lnTo>
                  <a:close/>
                  <a:moveTo>
                    <a:pt x="1438" y="1119"/>
                  </a:moveTo>
                  <a:lnTo>
                    <a:pt x="1667" y="1324"/>
                  </a:lnTo>
                  <a:lnTo>
                    <a:pt x="1690" y="1324"/>
                  </a:lnTo>
                  <a:lnTo>
                    <a:pt x="1690" y="1301"/>
                  </a:lnTo>
                  <a:lnTo>
                    <a:pt x="1438" y="1119"/>
                  </a:lnTo>
                  <a:close/>
                  <a:moveTo>
                    <a:pt x="1690" y="1324"/>
                  </a:moveTo>
                  <a:lnTo>
                    <a:pt x="1941" y="1530"/>
                  </a:lnTo>
                  <a:lnTo>
                    <a:pt x="2192" y="1735"/>
                  </a:lnTo>
                  <a:lnTo>
                    <a:pt x="2443" y="1918"/>
                  </a:lnTo>
                  <a:lnTo>
                    <a:pt x="2466" y="1941"/>
                  </a:lnTo>
                  <a:lnTo>
                    <a:pt x="2694" y="2123"/>
                  </a:lnTo>
                  <a:lnTo>
                    <a:pt x="2717" y="2146"/>
                  </a:lnTo>
                  <a:lnTo>
                    <a:pt x="2968" y="2329"/>
                  </a:lnTo>
                  <a:lnTo>
                    <a:pt x="2717" y="2123"/>
                  </a:lnTo>
                  <a:lnTo>
                    <a:pt x="2466" y="1918"/>
                  </a:lnTo>
                  <a:lnTo>
                    <a:pt x="2215" y="1735"/>
                  </a:lnTo>
                  <a:lnTo>
                    <a:pt x="2192" y="1712"/>
                  </a:lnTo>
                  <a:lnTo>
                    <a:pt x="1963" y="1530"/>
                  </a:lnTo>
                  <a:lnTo>
                    <a:pt x="1941" y="1507"/>
                  </a:lnTo>
                  <a:lnTo>
                    <a:pt x="1690" y="1324"/>
                  </a:lnTo>
                  <a:close/>
                  <a:moveTo>
                    <a:pt x="2968" y="2329"/>
                  </a:moveTo>
                  <a:lnTo>
                    <a:pt x="2968" y="2351"/>
                  </a:lnTo>
                  <a:lnTo>
                    <a:pt x="3219" y="2534"/>
                  </a:lnTo>
                  <a:lnTo>
                    <a:pt x="2991" y="2329"/>
                  </a:lnTo>
                  <a:close/>
                  <a:moveTo>
                    <a:pt x="3219" y="2534"/>
                  </a:moveTo>
                  <a:lnTo>
                    <a:pt x="3219" y="2557"/>
                  </a:lnTo>
                  <a:lnTo>
                    <a:pt x="3470" y="2739"/>
                  </a:lnTo>
                  <a:lnTo>
                    <a:pt x="3493" y="2762"/>
                  </a:lnTo>
                  <a:lnTo>
                    <a:pt x="3721" y="2945"/>
                  </a:lnTo>
                  <a:lnTo>
                    <a:pt x="3744" y="2945"/>
                  </a:lnTo>
                  <a:lnTo>
                    <a:pt x="3493" y="2739"/>
                  </a:lnTo>
                  <a:lnTo>
                    <a:pt x="3242" y="2534"/>
                  </a:lnTo>
                  <a:close/>
                  <a:moveTo>
                    <a:pt x="3995" y="3150"/>
                  </a:moveTo>
                  <a:lnTo>
                    <a:pt x="4246" y="3356"/>
                  </a:lnTo>
                  <a:lnTo>
                    <a:pt x="4497" y="3561"/>
                  </a:lnTo>
                  <a:lnTo>
                    <a:pt x="4520" y="3561"/>
                  </a:lnTo>
                  <a:lnTo>
                    <a:pt x="4520" y="3538"/>
                  </a:lnTo>
                  <a:lnTo>
                    <a:pt x="4269" y="3356"/>
                  </a:lnTo>
                  <a:lnTo>
                    <a:pt x="4246" y="3333"/>
                  </a:lnTo>
                  <a:lnTo>
                    <a:pt x="4018" y="31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53">
              <a:extLst>
                <a:ext uri="{FF2B5EF4-FFF2-40B4-BE49-F238E27FC236}">
                  <a16:creationId xmlns:a16="http://schemas.microsoft.com/office/drawing/2014/main" id="{21EF1E32-313E-BF4A-CA1B-CFDF761C1919}"/>
                </a:ext>
              </a:extLst>
            </p:cNvPr>
            <p:cNvSpPr/>
            <p:nvPr/>
          </p:nvSpPr>
          <p:spPr>
            <a:xfrm>
              <a:off x="16801781" y="645394"/>
              <a:ext cx="1055901" cy="835353"/>
            </a:xfrm>
            <a:custGeom>
              <a:avLst/>
              <a:gdLst/>
              <a:ahLst/>
              <a:cxnLst/>
              <a:rect l="l" t="t" r="r" b="b"/>
              <a:pathLst>
                <a:path w="5022" h="3973" extrusionOk="0">
                  <a:moveTo>
                    <a:pt x="0" y="0"/>
                  </a:move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7" y="1324"/>
                  </a:lnTo>
                  <a:lnTo>
                    <a:pt x="1918" y="1530"/>
                  </a:lnTo>
                  <a:lnTo>
                    <a:pt x="1940" y="1530"/>
                  </a:lnTo>
                  <a:lnTo>
                    <a:pt x="1940" y="1507"/>
                  </a:lnTo>
                  <a:lnTo>
                    <a:pt x="1689" y="1324"/>
                  </a:lnTo>
                  <a:lnTo>
                    <a:pt x="1667" y="1301"/>
                  </a:lnTo>
                  <a:lnTo>
                    <a:pt x="1438" y="1119"/>
                  </a:lnTo>
                  <a:lnTo>
                    <a:pt x="1415" y="1096"/>
                  </a:lnTo>
                  <a:lnTo>
                    <a:pt x="1187" y="913"/>
                  </a:lnTo>
                  <a:lnTo>
                    <a:pt x="1164" y="891"/>
                  </a:lnTo>
                  <a:lnTo>
                    <a:pt x="913" y="708"/>
                  </a:lnTo>
                  <a:close/>
                  <a:moveTo>
                    <a:pt x="1940" y="1530"/>
                  </a:moveTo>
                  <a:lnTo>
                    <a:pt x="2169" y="1735"/>
                  </a:lnTo>
                  <a:lnTo>
                    <a:pt x="2192" y="1735"/>
                  </a:lnTo>
                  <a:lnTo>
                    <a:pt x="2192" y="1712"/>
                  </a:lnTo>
                  <a:lnTo>
                    <a:pt x="1940" y="1530"/>
                  </a:lnTo>
                  <a:close/>
                  <a:moveTo>
                    <a:pt x="2443" y="1918"/>
                  </a:moveTo>
                  <a:lnTo>
                    <a:pt x="2443" y="1941"/>
                  </a:lnTo>
                  <a:lnTo>
                    <a:pt x="2694" y="2123"/>
                  </a:lnTo>
                  <a:lnTo>
                    <a:pt x="2465" y="1918"/>
                  </a:lnTo>
                  <a:close/>
                  <a:moveTo>
                    <a:pt x="2694" y="2123"/>
                  </a:moveTo>
                  <a:lnTo>
                    <a:pt x="2694" y="2146"/>
                  </a:lnTo>
                  <a:lnTo>
                    <a:pt x="2945" y="2329"/>
                  </a:lnTo>
                  <a:lnTo>
                    <a:pt x="2968" y="2351"/>
                  </a:lnTo>
                  <a:lnTo>
                    <a:pt x="3196" y="2534"/>
                  </a:lnTo>
                  <a:lnTo>
                    <a:pt x="3219" y="2557"/>
                  </a:lnTo>
                  <a:lnTo>
                    <a:pt x="3470" y="2739"/>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53">
              <a:extLst>
                <a:ext uri="{FF2B5EF4-FFF2-40B4-BE49-F238E27FC236}">
                  <a16:creationId xmlns:a16="http://schemas.microsoft.com/office/drawing/2014/main" id="{9E85BC7F-AA0C-6924-A7E8-57286BFAE523}"/>
                </a:ext>
              </a:extLst>
            </p:cNvPr>
            <p:cNvSpPr/>
            <p:nvPr/>
          </p:nvSpPr>
          <p:spPr>
            <a:xfrm>
              <a:off x="16696231" y="645394"/>
              <a:ext cx="1161449" cy="921559"/>
            </a:xfrm>
            <a:custGeom>
              <a:avLst/>
              <a:gdLst/>
              <a:ahLst/>
              <a:cxnLst/>
              <a:rect l="l" t="t" r="r" b="b"/>
              <a:pathLst>
                <a:path w="5524" h="4383" extrusionOk="0">
                  <a:moveTo>
                    <a:pt x="0" y="0"/>
                  </a:moveTo>
                  <a:lnTo>
                    <a:pt x="114" y="92"/>
                  </a:lnTo>
                  <a:lnTo>
                    <a:pt x="137" y="115"/>
                  </a:lnTo>
                  <a:lnTo>
                    <a:pt x="365" y="297"/>
                  </a:lnTo>
                  <a:lnTo>
                    <a:pt x="388" y="320"/>
                  </a:lnTo>
                  <a:lnTo>
                    <a:pt x="639" y="503"/>
                  </a:lnTo>
                  <a:lnTo>
                    <a:pt x="388" y="297"/>
                  </a:lnTo>
                  <a:lnTo>
                    <a:pt x="137" y="92"/>
                  </a:lnTo>
                  <a:lnTo>
                    <a:pt x="23" y="0"/>
                  </a:lnTo>
                  <a:close/>
                  <a:moveTo>
                    <a:pt x="639" y="503"/>
                  </a:moveTo>
                  <a:lnTo>
                    <a:pt x="890" y="708"/>
                  </a:lnTo>
                  <a:lnTo>
                    <a:pt x="662" y="503"/>
                  </a:lnTo>
                  <a:close/>
                  <a:moveTo>
                    <a:pt x="890" y="708"/>
                  </a:moveTo>
                  <a:lnTo>
                    <a:pt x="1141" y="913"/>
                  </a:lnTo>
                  <a:lnTo>
                    <a:pt x="1164" y="913"/>
                  </a:lnTo>
                  <a:lnTo>
                    <a:pt x="1164" y="891"/>
                  </a:lnTo>
                  <a:lnTo>
                    <a:pt x="913" y="708"/>
                  </a:lnTo>
                  <a:close/>
                  <a:moveTo>
                    <a:pt x="1164" y="913"/>
                  </a:moveTo>
                  <a:lnTo>
                    <a:pt x="1392" y="1119"/>
                  </a:lnTo>
                  <a:lnTo>
                    <a:pt x="1415" y="1119"/>
                  </a:lnTo>
                  <a:lnTo>
                    <a:pt x="1415" y="1096"/>
                  </a:lnTo>
                  <a:lnTo>
                    <a:pt x="1164" y="913"/>
                  </a:lnTo>
                  <a:close/>
                  <a:moveTo>
                    <a:pt x="1415" y="1119"/>
                  </a:moveTo>
                  <a:lnTo>
                    <a:pt x="1666" y="1324"/>
                  </a:lnTo>
                  <a:lnTo>
                    <a:pt x="1917" y="1530"/>
                  </a:lnTo>
                  <a:lnTo>
                    <a:pt x="2169" y="1735"/>
                  </a:lnTo>
                  <a:lnTo>
                    <a:pt x="2420" y="1918"/>
                  </a:lnTo>
                  <a:lnTo>
                    <a:pt x="2442" y="1941"/>
                  </a:lnTo>
                  <a:lnTo>
                    <a:pt x="2671" y="2123"/>
                  </a:lnTo>
                  <a:lnTo>
                    <a:pt x="2694" y="2146"/>
                  </a:lnTo>
                  <a:lnTo>
                    <a:pt x="2945" y="2329"/>
                  </a:lnTo>
                  <a:lnTo>
                    <a:pt x="2694" y="2123"/>
                  </a:lnTo>
                  <a:lnTo>
                    <a:pt x="2442" y="1918"/>
                  </a:lnTo>
                  <a:lnTo>
                    <a:pt x="2191" y="1735"/>
                  </a:lnTo>
                  <a:lnTo>
                    <a:pt x="2169" y="1712"/>
                  </a:lnTo>
                  <a:lnTo>
                    <a:pt x="1940" y="1530"/>
                  </a:lnTo>
                  <a:lnTo>
                    <a:pt x="1917" y="1507"/>
                  </a:lnTo>
                  <a:lnTo>
                    <a:pt x="1689" y="1324"/>
                  </a:lnTo>
                  <a:lnTo>
                    <a:pt x="1666" y="1301"/>
                  </a:lnTo>
                  <a:lnTo>
                    <a:pt x="1415" y="1119"/>
                  </a:lnTo>
                  <a:close/>
                  <a:moveTo>
                    <a:pt x="2945" y="2329"/>
                  </a:moveTo>
                  <a:lnTo>
                    <a:pt x="2945" y="2351"/>
                  </a:lnTo>
                  <a:lnTo>
                    <a:pt x="3196" y="2534"/>
                  </a:lnTo>
                  <a:lnTo>
                    <a:pt x="2967"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524" y="4360"/>
                  </a:lnTo>
                  <a:lnTo>
                    <a:pt x="5273" y="4177"/>
                  </a:lnTo>
                  <a:lnTo>
                    <a:pt x="5250" y="4155"/>
                  </a:lnTo>
                  <a:lnTo>
                    <a:pt x="5022" y="3972"/>
                  </a:lnTo>
                  <a:lnTo>
                    <a:pt x="4999" y="3949"/>
                  </a:lnTo>
                  <a:lnTo>
                    <a:pt x="4748" y="376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53">
              <a:extLst>
                <a:ext uri="{FF2B5EF4-FFF2-40B4-BE49-F238E27FC236}">
                  <a16:creationId xmlns:a16="http://schemas.microsoft.com/office/drawing/2014/main" id="{68D4F88B-5B8C-0962-3758-1D701C1DD82F}"/>
                </a:ext>
              </a:extLst>
            </p:cNvPr>
            <p:cNvSpPr/>
            <p:nvPr/>
          </p:nvSpPr>
          <p:spPr>
            <a:xfrm>
              <a:off x="16585846" y="645394"/>
              <a:ext cx="1271832" cy="1007974"/>
            </a:xfrm>
            <a:custGeom>
              <a:avLst/>
              <a:gdLst/>
              <a:ahLst/>
              <a:cxnLst/>
              <a:rect l="l" t="t" r="r" b="b"/>
              <a:pathLst>
                <a:path w="6049" h="4794" extrusionOk="0">
                  <a:moveTo>
                    <a:pt x="0" y="0"/>
                  </a:moveTo>
                  <a:lnTo>
                    <a:pt x="137" y="92"/>
                  </a:ln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6" y="1324"/>
                  </a:lnTo>
                  <a:lnTo>
                    <a:pt x="1689" y="1324"/>
                  </a:lnTo>
                  <a:lnTo>
                    <a:pt x="1689" y="1301"/>
                  </a:lnTo>
                  <a:lnTo>
                    <a:pt x="1438" y="1119"/>
                  </a:lnTo>
                  <a:lnTo>
                    <a:pt x="1415" y="1096"/>
                  </a:lnTo>
                  <a:lnTo>
                    <a:pt x="1187" y="913"/>
                  </a:lnTo>
                  <a:lnTo>
                    <a:pt x="1164" y="891"/>
                  </a:lnTo>
                  <a:lnTo>
                    <a:pt x="913" y="708"/>
                  </a:lnTo>
                  <a:close/>
                  <a:moveTo>
                    <a:pt x="1689" y="1324"/>
                  </a:moveTo>
                  <a:lnTo>
                    <a:pt x="1917" y="1530"/>
                  </a:lnTo>
                  <a:lnTo>
                    <a:pt x="1940" y="1530"/>
                  </a:lnTo>
                  <a:lnTo>
                    <a:pt x="1940" y="1507"/>
                  </a:lnTo>
                  <a:lnTo>
                    <a:pt x="1689" y="1324"/>
                  </a:lnTo>
                  <a:close/>
                  <a:moveTo>
                    <a:pt x="1940" y="1530"/>
                  </a:moveTo>
                  <a:lnTo>
                    <a:pt x="2191" y="1735"/>
                  </a:lnTo>
                  <a:lnTo>
                    <a:pt x="2442" y="1918"/>
                  </a:lnTo>
                  <a:lnTo>
                    <a:pt x="2214" y="1735"/>
                  </a:lnTo>
                  <a:lnTo>
                    <a:pt x="2191" y="1712"/>
                  </a:lnTo>
                  <a:lnTo>
                    <a:pt x="1940" y="1530"/>
                  </a:lnTo>
                  <a:close/>
                  <a:moveTo>
                    <a:pt x="2442" y="1918"/>
                  </a:moveTo>
                  <a:lnTo>
                    <a:pt x="2442" y="1941"/>
                  </a:lnTo>
                  <a:lnTo>
                    <a:pt x="2694" y="2123"/>
                  </a:lnTo>
                  <a:lnTo>
                    <a:pt x="2465" y="1918"/>
                  </a:lnTo>
                  <a:close/>
                  <a:moveTo>
                    <a:pt x="2694" y="2123"/>
                  </a:moveTo>
                  <a:lnTo>
                    <a:pt x="2694" y="2146"/>
                  </a:lnTo>
                  <a:lnTo>
                    <a:pt x="2945" y="2329"/>
                  </a:lnTo>
                  <a:lnTo>
                    <a:pt x="2967" y="2351"/>
                  </a:lnTo>
                  <a:lnTo>
                    <a:pt x="3196" y="2534"/>
                  </a:lnTo>
                  <a:lnTo>
                    <a:pt x="3219" y="2557"/>
                  </a:lnTo>
                  <a:lnTo>
                    <a:pt x="3470" y="2739"/>
                  </a:lnTo>
                  <a:lnTo>
                    <a:pt x="3219" y="2534"/>
                  </a:lnTo>
                  <a:lnTo>
                    <a:pt x="2967" y="2329"/>
                  </a:lnTo>
                  <a:lnTo>
                    <a:pt x="2716" y="2123"/>
                  </a:lnTo>
                  <a:close/>
                  <a:moveTo>
                    <a:pt x="3470" y="2739"/>
                  </a:moveTo>
                  <a:lnTo>
                    <a:pt x="3470" y="2762"/>
                  </a:lnTo>
                  <a:lnTo>
                    <a:pt x="3721" y="2945"/>
                  </a:lnTo>
                  <a:lnTo>
                    <a:pt x="3492"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moveTo>
                    <a:pt x="5022" y="3972"/>
                  </a:moveTo>
                  <a:lnTo>
                    <a:pt x="5250" y="4177"/>
                  </a:lnTo>
                  <a:lnTo>
                    <a:pt x="5273" y="4177"/>
                  </a:lnTo>
                  <a:lnTo>
                    <a:pt x="5273" y="4155"/>
                  </a:lnTo>
                  <a:lnTo>
                    <a:pt x="5022" y="3972"/>
                  </a:lnTo>
                  <a:close/>
                  <a:moveTo>
                    <a:pt x="5524" y="4360"/>
                  </a:moveTo>
                  <a:lnTo>
                    <a:pt x="5524" y="4383"/>
                  </a:lnTo>
                  <a:lnTo>
                    <a:pt x="5775" y="4566"/>
                  </a:lnTo>
                  <a:lnTo>
                    <a:pt x="5775" y="4566"/>
                  </a:lnTo>
                  <a:lnTo>
                    <a:pt x="5547" y="4360"/>
                  </a:lnTo>
                  <a:close/>
                  <a:moveTo>
                    <a:pt x="5775" y="4566"/>
                  </a:moveTo>
                  <a:lnTo>
                    <a:pt x="5775" y="4588"/>
                  </a:lnTo>
                  <a:lnTo>
                    <a:pt x="6026" y="4771"/>
                  </a:lnTo>
                  <a:lnTo>
                    <a:pt x="6049" y="4794"/>
                  </a:lnTo>
                  <a:lnTo>
                    <a:pt x="6049" y="4771"/>
                  </a:lnTo>
                  <a:lnTo>
                    <a:pt x="5798" y="456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53">
              <a:extLst>
                <a:ext uri="{FF2B5EF4-FFF2-40B4-BE49-F238E27FC236}">
                  <a16:creationId xmlns:a16="http://schemas.microsoft.com/office/drawing/2014/main" id="{915D370B-6F67-36E4-A253-FED4DCDE9D0E}"/>
                </a:ext>
              </a:extLst>
            </p:cNvPr>
            <p:cNvSpPr/>
            <p:nvPr/>
          </p:nvSpPr>
          <p:spPr>
            <a:xfrm>
              <a:off x="16480297" y="645394"/>
              <a:ext cx="1377381" cy="1094390"/>
            </a:xfrm>
            <a:custGeom>
              <a:avLst/>
              <a:gdLst/>
              <a:ahLst/>
              <a:cxnLst/>
              <a:rect l="l" t="t" r="r" b="b"/>
              <a:pathLst>
                <a:path w="6551" h="5205" extrusionOk="0">
                  <a:moveTo>
                    <a:pt x="0" y="0"/>
                  </a:moveTo>
                  <a:lnTo>
                    <a:pt x="114" y="92"/>
                  </a:lnTo>
                  <a:lnTo>
                    <a:pt x="137" y="115"/>
                  </a:lnTo>
                  <a:lnTo>
                    <a:pt x="365" y="297"/>
                  </a:lnTo>
                  <a:lnTo>
                    <a:pt x="388" y="320"/>
                  </a:lnTo>
                  <a:lnTo>
                    <a:pt x="639" y="503"/>
                  </a:lnTo>
                  <a:lnTo>
                    <a:pt x="388" y="297"/>
                  </a:lnTo>
                  <a:lnTo>
                    <a:pt x="137" y="92"/>
                  </a:lnTo>
                  <a:lnTo>
                    <a:pt x="23" y="0"/>
                  </a:lnTo>
                  <a:close/>
                  <a:moveTo>
                    <a:pt x="639" y="503"/>
                  </a:moveTo>
                  <a:lnTo>
                    <a:pt x="890" y="708"/>
                  </a:lnTo>
                  <a:lnTo>
                    <a:pt x="662" y="503"/>
                  </a:lnTo>
                  <a:close/>
                  <a:moveTo>
                    <a:pt x="890" y="708"/>
                  </a:moveTo>
                  <a:lnTo>
                    <a:pt x="1141" y="913"/>
                  </a:lnTo>
                  <a:lnTo>
                    <a:pt x="1164" y="913"/>
                  </a:lnTo>
                  <a:lnTo>
                    <a:pt x="1164" y="891"/>
                  </a:lnTo>
                  <a:lnTo>
                    <a:pt x="913" y="708"/>
                  </a:lnTo>
                  <a:close/>
                  <a:moveTo>
                    <a:pt x="1164" y="913"/>
                  </a:moveTo>
                  <a:lnTo>
                    <a:pt x="1392" y="1119"/>
                  </a:lnTo>
                  <a:lnTo>
                    <a:pt x="1415" y="1119"/>
                  </a:lnTo>
                  <a:lnTo>
                    <a:pt x="1415" y="1096"/>
                  </a:lnTo>
                  <a:lnTo>
                    <a:pt x="1164" y="913"/>
                  </a:lnTo>
                  <a:close/>
                  <a:moveTo>
                    <a:pt x="1415" y="1119"/>
                  </a:moveTo>
                  <a:lnTo>
                    <a:pt x="1666" y="1324"/>
                  </a:lnTo>
                  <a:lnTo>
                    <a:pt x="1917" y="1530"/>
                  </a:lnTo>
                  <a:lnTo>
                    <a:pt x="2168" y="1735"/>
                  </a:lnTo>
                  <a:lnTo>
                    <a:pt x="2191" y="1735"/>
                  </a:lnTo>
                  <a:lnTo>
                    <a:pt x="2191" y="1712"/>
                  </a:lnTo>
                  <a:lnTo>
                    <a:pt x="1940" y="1530"/>
                  </a:lnTo>
                  <a:lnTo>
                    <a:pt x="1917" y="1507"/>
                  </a:lnTo>
                  <a:lnTo>
                    <a:pt x="1689" y="1324"/>
                  </a:lnTo>
                  <a:lnTo>
                    <a:pt x="1666" y="1301"/>
                  </a:lnTo>
                  <a:lnTo>
                    <a:pt x="1415" y="1119"/>
                  </a:lnTo>
                  <a:close/>
                  <a:moveTo>
                    <a:pt x="2191" y="1735"/>
                  </a:moveTo>
                  <a:lnTo>
                    <a:pt x="2419" y="1918"/>
                  </a:lnTo>
                  <a:lnTo>
                    <a:pt x="2442" y="1941"/>
                  </a:lnTo>
                  <a:lnTo>
                    <a:pt x="2671" y="2123"/>
                  </a:lnTo>
                  <a:lnTo>
                    <a:pt x="2693" y="2146"/>
                  </a:lnTo>
                  <a:lnTo>
                    <a:pt x="2944" y="2329"/>
                  </a:lnTo>
                  <a:lnTo>
                    <a:pt x="2693" y="2123"/>
                  </a:lnTo>
                  <a:lnTo>
                    <a:pt x="2442" y="1918"/>
                  </a:lnTo>
                  <a:lnTo>
                    <a:pt x="2191" y="1735"/>
                  </a:lnTo>
                  <a:close/>
                  <a:moveTo>
                    <a:pt x="2944" y="2329"/>
                  </a:moveTo>
                  <a:lnTo>
                    <a:pt x="2944" y="2351"/>
                  </a:lnTo>
                  <a:lnTo>
                    <a:pt x="3196" y="2534"/>
                  </a:lnTo>
                  <a:lnTo>
                    <a:pt x="2967" y="2329"/>
                  </a:lnTo>
                  <a:close/>
                  <a:moveTo>
                    <a:pt x="3196" y="2534"/>
                  </a:moveTo>
                  <a:lnTo>
                    <a:pt x="3196" y="2557"/>
                  </a:lnTo>
                  <a:lnTo>
                    <a:pt x="3447" y="2739"/>
                  </a:lnTo>
                  <a:lnTo>
                    <a:pt x="3469" y="2762"/>
                  </a:lnTo>
                  <a:lnTo>
                    <a:pt x="3698" y="2945"/>
                  </a:lnTo>
                  <a:lnTo>
                    <a:pt x="3721" y="2945"/>
                  </a:lnTo>
                  <a:lnTo>
                    <a:pt x="3469" y="2739"/>
                  </a:lnTo>
                  <a:lnTo>
                    <a:pt x="3218" y="2534"/>
                  </a:lnTo>
                  <a:close/>
                  <a:moveTo>
                    <a:pt x="3972" y="3150"/>
                  </a:moveTo>
                  <a:lnTo>
                    <a:pt x="4223" y="3356"/>
                  </a:lnTo>
                  <a:lnTo>
                    <a:pt x="4474" y="3561"/>
                  </a:lnTo>
                  <a:lnTo>
                    <a:pt x="4497" y="3561"/>
                  </a:lnTo>
                  <a:lnTo>
                    <a:pt x="4497" y="3538"/>
                  </a:lnTo>
                  <a:lnTo>
                    <a:pt x="4246" y="3356"/>
                  </a:lnTo>
                  <a:lnTo>
                    <a:pt x="4223" y="3333"/>
                  </a:lnTo>
                  <a:lnTo>
                    <a:pt x="3994"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752" y="4566"/>
                  </a:lnTo>
                  <a:lnTo>
                    <a:pt x="5775" y="4588"/>
                  </a:lnTo>
                  <a:lnTo>
                    <a:pt x="6026" y="4771"/>
                  </a:lnTo>
                  <a:lnTo>
                    <a:pt x="5775" y="4566"/>
                  </a:lnTo>
                  <a:lnTo>
                    <a:pt x="5524" y="4360"/>
                  </a:lnTo>
                  <a:lnTo>
                    <a:pt x="5273" y="4177"/>
                  </a:lnTo>
                  <a:lnTo>
                    <a:pt x="5250" y="4155"/>
                  </a:lnTo>
                  <a:lnTo>
                    <a:pt x="5022" y="3972"/>
                  </a:lnTo>
                  <a:lnTo>
                    <a:pt x="4999" y="3949"/>
                  </a:lnTo>
                  <a:lnTo>
                    <a:pt x="4748" y="3767"/>
                  </a:lnTo>
                  <a:close/>
                  <a:moveTo>
                    <a:pt x="6026" y="4771"/>
                  </a:moveTo>
                  <a:lnTo>
                    <a:pt x="6026" y="4794"/>
                  </a:lnTo>
                  <a:lnTo>
                    <a:pt x="6277" y="4976"/>
                  </a:lnTo>
                  <a:lnTo>
                    <a:pt x="6277" y="4976"/>
                  </a:lnTo>
                  <a:lnTo>
                    <a:pt x="6049" y="4771"/>
                  </a:lnTo>
                  <a:close/>
                  <a:moveTo>
                    <a:pt x="6277" y="4976"/>
                  </a:moveTo>
                  <a:lnTo>
                    <a:pt x="6277" y="4999"/>
                  </a:lnTo>
                  <a:lnTo>
                    <a:pt x="6528" y="5182"/>
                  </a:lnTo>
                  <a:lnTo>
                    <a:pt x="6551" y="5205"/>
                  </a:lnTo>
                  <a:lnTo>
                    <a:pt x="6551" y="5182"/>
                  </a:lnTo>
                  <a:lnTo>
                    <a:pt x="6300" y="497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53">
              <a:extLst>
                <a:ext uri="{FF2B5EF4-FFF2-40B4-BE49-F238E27FC236}">
                  <a16:creationId xmlns:a16="http://schemas.microsoft.com/office/drawing/2014/main" id="{719E06CF-5FBB-E0A5-C4F1-EDA52D183858}"/>
                </a:ext>
              </a:extLst>
            </p:cNvPr>
            <p:cNvSpPr/>
            <p:nvPr/>
          </p:nvSpPr>
          <p:spPr>
            <a:xfrm>
              <a:off x="16369912" y="645394"/>
              <a:ext cx="1487764" cy="1175970"/>
            </a:xfrm>
            <a:custGeom>
              <a:avLst/>
              <a:gdLst/>
              <a:ahLst/>
              <a:cxnLst/>
              <a:rect l="l" t="t" r="r" b="b"/>
              <a:pathLst>
                <a:path w="7076" h="5593" extrusionOk="0">
                  <a:moveTo>
                    <a:pt x="0" y="0"/>
                  </a:moveTo>
                  <a:lnTo>
                    <a:pt x="137" y="92"/>
                  </a:lnTo>
                  <a:lnTo>
                    <a:pt x="23" y="0"/>
                  </a:lnTo>
                  <a:close/>
                  <a:moveTo>
                    <a:pt x="137" y="92"/>
                  </a:moveTo>
                  <a:lnTo>
                    <a:pt x="137" y="115"/>
                  </a:lnTo>
                  <a:lnTo>
                    <a:pt x="388" y="297"/>
                  </a:lnTo>
                  <a:lnTo>
                    <a:pt x="160" y="92"/>
                  </a:lnTo>
                  <a:close/>
                  <a:moveTo>
                    <a:pt x="388" y="297"/>
                  </a:moveTo>
                  <a:lnTo>
                    <a:pt x="388" y="320"/>
                  </a:lnTo>
                  <a:lnTo>
                    <a:pt x="639" y="503"/>
                  </a:lnTo>
                  <a:lnTo>
                    <a:pt x="662" y="503"/>
                  </a:lnTo>
                  <a:lnTo>
                    <a:pt x="411" y="297"/>
                  </a:lnTo>
                  <a:close/>
                  <a:moveTo>
                    <a:pt x="662" y="503"/>
                  </a:moveTo>
                  <a:lnTo>
                    <a:pt x="890" y="708"/>
                  </a:lnTo>
                  <a:lnTo>
                    <a:pt x="913" y="708"/>
                  </a:lnTo>
                  <a:lnTo>
                    <a:pt x="662" y="503"/>
                  </a:lnTo>
                  <a:close/>
                  <a:moveTo>
                    <a:pt x="913" y="708"/>
                  </a:moveTo>
                  <a:lnTo>
                    <a:pt x="1164" y="913"/>
                  </a:lnTo>
                  <a:lnTo>
                    <a:pt x="1415" y="1119"/>
                  </a:lnTo>
                  <a:lnTo>
                    <a:pt x="1666" y="1324"/>
                  </a:lnTo>
                  <a:lnTo>
                    <a:pt x="1689" y="1324"/>
                  </a:lnTo>
                  <a:lnTo>
                    <a:pt x="1689" y="1301"/>
                  </a:lnTo>
                  <a:lnTo>
                    <a:pt x="1438" y="1119"/>
                  </a:lnTo>
                  <a:lnTo>
                    <a:pt x="1415" y="1096"/>
                  </a:lnTo>
                  <a:lnTo>
                    <a:pt x="1187" y="913"/>
                  </a:lnTo>
                  <a:lnTo>
                    <a:pt x="1164" y="891"/>
                  </a:lnTo>
                  <a:lnTo>
                    <a:pt x="913" y="708"/>
                  </a:lnTo>
                  <a:close/>
                  <a:moveTo>
                    <a:pt x="1689" y="1324"/>
                  </a:moveTo>
                  <a:lnTo>
                    <a:pt x="1917" y="1530"/>
                  </a:lnTo>
                  <a:lnTo>
                    <a:pt x="1940" y="1530"/>
                  </a:lnTo>
                  <a:lnTo>
                    <a:pt x="1940" y="1507"/>
                  </a:lnTo>
                  <a:lnTo>
                    <a:pt x="1689" y="1324"/>
                  </a:lnTo>
                  <a:close/>
                  <a:moveTo>
                    <a:pt x="1940" y="1530"/>
                  </a:moveTo>
                  <a:lnTo>
                    <a:pt x="2191" y="1735"/>
                  </a:lnTo>
                  <a:lnTo>
                    <a:pt x="2442" y="1918"/>
                  </a:lnTo>
                  <a:lnTo>
                    <a:pt x="2214" y="1735"/>
                  </a:lnTo>
                  <a:lnTo>
                    <a:pt x="2191" y="1712"/>
                  </a:lnTo>
                  <a:lnTo>
                    <a:pt x="1940" y="1530"/>
                  </a:lnTo>
                  <a:close/>
                  <a:moveTo>
                    <a:pt x="2442" y="1918"/>
                  </a:moveTo>
                  <a:lnTo>
                    <a:pt x="2442" y="1941"/>
                  </a:lnTo>
                  <a:lnTo>
                    <a:pt x="2693" y="2123"/>
                  </a:lnTo>
                  <a:lnTo>
                    <a:pt x="2716" y="2146"/>
                  </a:lnTo>
                  <a:lnTo>
                    <a:pt x="2944" y="2329"/>
                  </a:lnTo>
                  <a:lnTo>
                    <a:pt x="2967" y="2351"/>
                  </a:lnTo>
                  <a:lnTo>
                    <a:pt x="3218" y="2534"/>
                  </a:lnTo>
                  <a:lnTo>
                    <a:pt x="2967" y="2329"/>
                  </a:lnTo>
                  <a:lnTo>
                    <a:pt x="2716" y="2123"/>
                  </a:lnTo>
                  <a:lnTo>
                    <a:pt x="2465" y="1918"/>
                  </a:lnTo>
                  <a:close/>
                  <a:moveTo>
                    <a:pt x="3218" y="2534"/>
                  </a:moveTo>
                  <a:lnTo>
                    <a:pt x="3218" y="2557"/>
                  </a:lnTo>
                  <a:lnTo>
                    <a:pt x="3469" y="2739"/>
                  </a:lnTo>
                  <a:lnTo>
                    <a:pt x="3469" y="2739"/>
                  </a:lnTo>
                  <a:lnTo>
                    <a:pt x="3241" y="2534"/>
                  </a:lnTo>
                  <a:close/>
                  <a:moveTo>
                    <a:pt x="3469" y="2739"/>
                  </a:moveTo>
                  <a:lnTo>
                    <a:pt x="3469" y="2762"/>
                  </a:lnTo>
                  <a:lnTo>
                    <a:pt x="3721" y="2945"/>
                  </a:lnTo>
                  <a:lnTo>
                    <a:pt x="3492" y="2739"/>
                  </a:lnTo>
                  <a:close/>
                  <a:moveTo>
                    <a:pt x="3721" y="2945"/>
                  </a:moveTo>
                  <a:lnTo>
                    <a:pt x="3972" y="3150"/>
                  </a:lnTo>
                  <a:lnTo>
                    <a:pt x="3994" y="3150"/>
                  </a:lnTo>
                  <a:lnTo>
                    <a:pt x="3743" y="2945"/>
                  </a:lnTo>
                  <a:close/>
                  <a:moveTo>
                    <a:pt x="3994" y="3150"/>
                  </a:moveTo>
                  <a:lnTo>
                    <a:pt x="4223" y="3356"/>
                  </a:lnTo>
                  <a:lnTo>
                    <a:pt x="4246" y="3356"/>
                  </a:lnTo>
                  <a:lnTo>
                    <a:pt x="4246" y="3333"/>
                  </a:lnTo>
                  <a:lnTo>
                    <a:pt x="3994" y="3150"/>
                  </a:lnTo>
                  <a:close/>
                  <a:moveTo>
                    <a:pt x="4246" y="3356"/>
                  </a:moveTo>
                  <a:lnTo>
                    <a:pt x="4497" y="3561"/>
                  </a:lnTo>
                  <a:lnTo>
                    <a:pt x="4748" y="3767"/>
                  </a:lnTo>
                  <a:lnTo>
                    <a:pt x="4999" y="3972"/>
                  </a:lnTo>
                  <a:lnTo>
                    <a:pt x="5022" y="3972"/>
                  </a:lnTo>
                  <a:lnTo>
                    <a:pt x="5022" y="3949"/>
                  </a:lnTo>
                  <a:lnTo>
                    <a:pt x="4771" y="3767"/>
                  </a:lnTo>
                  <a:lnTo>
                    <a:pt x="4748" y="3744"/>
                  </a:lnTo>
                  <a:lnTo>
                    <a:pt x="4519" y="3561"/>
                  </a:lnTo>
                  <a:lnTo>
                    <a:pt x="4497" y="3538"/>
                  </a:lnTo>
                  <a:lnTo>
                    <a:pt x="4246" y="3356"/>
                  </a:lnTo>
                  <a:close/>
                  <a:moveTo>
                    <a:pt x="5022" y="3972"/>
                  </a:moveTo>
                  <a:lnTo>
                    <a:pt x="5250" y="4177"/>
                  </a:lnTo>
                  <a:lnTo>
                    <a:pt x="5273" y="4177"/>
                  </a:lnTo>
                  <a:lnTo>
                    <a:pt x="5273" y="4155"/>
                  </a:lnTo>
                  <a:lnTo>
                    <a:pt x="5022" y="3972"/>
                  </a:lnTo>
                  <a:close/>
                  <a:moveTo>
                    <a:pt x="5524" y="4360"/>
                  </a:moveTo>
                  <a:lnTo>
                    <a:pt x="5524" y="4383"/>
                  </a:lnTo>
                  <a:lnTo>
                    <a:pt x="5775" y="4566"/>
                  </a:lnTo>
                  <a:lnTo>
                    <a:pt x="5547" y="4360"/>
                  </a:lnTo>
                  <a:close/>
                  <a:moveTo>
                    <a:pt x="5775" y="4566"/>
                  </a:moveTo>
                  <a:lnTo>
                    <a:pt x="5775" y="4588"/>
                  </a:lnTo>
                  <a:lnTo>
                    <a:pt x="6026" y="4771"/>
                  </a:lnTo>
                  <a:lnTo>
                    <a:pt x="6049" y="4794"/>
                  </a:lnTo>
                  <a:lnTo>
                    <a:pt x="6277" y="4976"/>
                  </a:lnTo>
                  <a:lnTo>
                    <a:pt x="6300" y="4999"/>
                  </a:lnTo>
                  <a:lnTo>
                    <a:pt x="6551" y="5182"/>
                  </a:lnTo>
                  <a:lnTo>
                    <a:pt x="6300" y="4976"/>
                  </a:lnTo>
                  <a:lnTo>
                    <a:pt x="6049" y="4771"/>
                  </a:lnTo>
                  <a:lnTo>
                    <a:pt x="5798" y="4566"/>
                  </a:lnTo>
                  <a:close/>
                  <a:moveTo>
                    <a:pt x="6551" y="5182"/>
                  </a:moveTo>
                  <a:lnTo>
                    <a:pt x="6551" y="5205"/>
                  </a:lnTo>
                  <a:lnTo>
                    <a:pt x="6802" y="5387"/>
                  </a:lnTo>
                  <a:lnTo>
                    <a:pt x="6574" y="5182"/>
                  </a:lnTo>
                  <a:close/>
                  <a:moveTo>
                    <a:pt x="6802" y="5387"/>
                  </a:moveTo>
                  <a:lnTo>
                    <a:pt x="7053" y="5593"/>
                  </a:lnTo>
                  <a:lnTo>
                    <a:pt x="7076" y="5593"/>
                  </a:lnTo>
                  <a:lnTo>
                    <a:pt x="6825" y="538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53">
              <a:extLst>
                <a:ext uri="{FF2B5EF4-FFF2-40B4-BE49-F238E27FC236}">
                  <a16:creationId xmlns:a16="http://schemas.microsoft.com/office/drawing/2014/main" id="{6EA60444-4604-B2F1-5645-31FBC9EE6EA9}"/>
                </a:ext>
              </a:extLst>
            </p:cNvPr>
            <p:cNvSpPr/>
            <p:nvPr/>
          </p:nvSpPr>
          <p:spPr>
            <a:xfrm>
              <a:off x="16264153" y="645394"/>
              <a:ext cx="1593523" cy="1262386"/>
            </a:xfrm>
            <a:custGeom>
              <a:avLst/>
              <a:gdLst/>
              <a:ahLst/>
              <a:cxnLst/>
              <a:rect l="l" t="t" r="r" b="b"/>
              <a:pathLst>
                <a:path w="7579" h="6004"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4" y="3356"/>
                  </a:lnTo>
                  <a:lnTo>
                    <a:pt x="4475" y="3561"/>
                  </a:lnTo>
                  <a:lnTo>
                    <a:pt x="4497" y="3561"/>
                  </a:lnTo>
                  <a:lnTo>
                    <a:pt x="4497" y="3538"/>
                  </a:lnTo>
                  <a:lnTo>
                    <a:pt x="4246" y="3356"/>
                  </a:lnTo>
                  <a:lnTo>
                    <a:pt x="4224" y="3333"/>
                  </a:lnTo>
                  <a:lnTo>
                    <a:pt x="3995" y="3150"/>
                  </a:lnTo>
                  <a:close/>
                  <a:moveTo>
                    <a:pt x="4497" y="3561"/>
                  </a:moveTo>
                  <a:lnTo>
                    <a:pt x="4726" y="3767"/>
                  </a:lnTo>
                  <a:lnTo>
                    <a:pt x="4749" y="3767"/>
                  </a:lnTo>
                  <a:lnTo>
                    <a:pt x="4749" y="3744"/>
                  </a:lnTo>
                  <a:lnTo>
                    <a:pt x="4497" y="3561"/>
                  </a:lnTo>
                  <a:close/>
                  <a:moveTo>
                    <a:pt x="4749" y="3767"/>
                  </a:moveTo>
                  <a:lnTo>
                    <a:pt x="5000" y="3972"/>
                  </a:lnTo>
                  <a:lnTo>
                    <a:pt x="5251" y="4177"/>
                  </a:lnTo>
                  <a:lnTo>
                    <a:pt x="5502" y="4360"/>
                  </a:lnTo>
                  <a:lnTo>
                    <a:pt x="5525" y="4383"/>
                  </a:lnTo>
                  <a:lnTo>
                    <a:pt x="5753" y="4566"/>
                  </a:lnTo>
                  <a:lnTo>
                    <a:pt x="5776" y="4588"/>
                  </a:lnTo>
                  <a:lnTo>
                    <a:pt x="6027" y="4771"/>
                  </a:lnTo>
                  <a:lnTo>
                    <a:pt x="6027" y="4771"/>
                  </a:lnTo>
                  <a:lnTo>
                    <a:pt x="5776" y="4566"/>
                  </a:lnTo>
                  <a:lnTo>
                    <a:pt x="5525" y="4360"/>
                  </a:lnTo>
                  <a:lnTo>
                    <a:pt x="5274" y="4177"/>
                  </a:lnTo>
                  <a:lnTo>
                    <a:pt x="5251" y="4155"/>
                  </a:lnTo>
                  <a:lnTo>
                    <a:pt x="5022" y="3972"/>
                  </a:lnTo>
                  <a:lnTo>
                    <a:pt x="5000" y="3949"/>
                  </a:lnTo>
                  <a:lnTo>
                    <a:pt x="4749" y="3767"/>
                  </a:lnTo>
                  <a:close/>
                  <a:moveTo>
                    <a:pt x="6027" y="4771"/>
                  </a:moveTo>
                  <a:lnTo>
                    <a:pt x="6027" y="4794"/>
                  </a:lnTo>
                  <a:lnTo>
                    <a:pt x="6278" y="4976"/>
                  </a:lnTo>
                  <a:lnTo>
                    <a:pt x="6278" y="4976"/>
                  </a:lnTo>
                  <a:lnTo>
                    <a:pt x="6050" y="4771"/>
                  </a:lnTo>
                  <a:close/>
                  <a:moveTo>
                    <a:pt x="6278" y="4976"/>
                  </a:moveTo>
                  <a:lnTo>
                    <a:pt x="6278" y="4999"/>
                  </a:lnTo>
                  <a:lnTo>
                    <a:pt x="6529" y="5182"/>
                  </a:lnTo>
                  <a:lnTo>
                    <a:pt x="6552" y="5205"/>
                  </a:lnTo>
                  <a:lnTo>
                    <a:pt x="6780" y="5387"/>
                  </a:lnTo>
                  <a:lnTo>
                    <a:pt x="6803" y="5387"/>
                  </a:lnTo>
                  <a:lnTo>
                    <a:pt x="6552" y="5182"/>
                  </a:lnTo>
                  <a:lnTo>
                    <a:pt x="6301" y="4976"/>
                  </a:lnTo>
                  <a:close/>
                  <a:moveTo>
                    <a:pt x="7054" y="5593"/>
                  </a:moveTo>
                  <a:lnTo>
                    <a:pt x="7305" y="5798"/>
                  </a:lnTo>
                  <a:lnTo>
                    <a:pt x="7556" y="6004"/>
                  </a:lnTo>
                  <a:lnTo>
                    <a:pt x="7579" y="6004"/>
                  </a:lnTo>
                  <a:lnTo>
                    <a:pt x="7579" y="5981"/>
                  </a:lnTo>
                  <a:lnTo>
                    <a:pt x="7328" y="5798"/>
                  </a:lnTo>
                  <a:lnTo>
                    <a:pt x="7305" y="5775"/>
                  </a:lnTo>
                  <a:lnTo>
                    <a:pt x="7077" y="559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53">
              <a:extLst>
                <a:ext uri="{FF2B5EF4-FFF2-40B4-BE49-F238E27FC236}">
                  <a16:creationId xmlns:a16="http://schemas.microsoft.com/office/drawing/2014/main" id="{E54AD187-E7AB-EB90-965B-1E8EA200F4EC}"/>
                </a:ext>
              </a:extLst>
            </p:cNvPr>
            <p:cNvSpPr/>
            <p:nvPr/>
          </p:nvSpPr>
          <p:spPr>
            <a:xfrm>
              <a:off x="16153768" y="645394"/>
              <a:ext cx="1703907" cy="1348802"/>
            </a:xfrm>
            <a:custGeom>
              <a:avLst/>
              <a:gdLst/>
              <a:ahLst/>
              <a:cxnLst/>
              <a:rect l="l" t="t" r="r" b="b"/>
              <a:pathLst>
                <a:path w="8104" h="6415" extrusionOk="0">
                  <a:moveTo>
                    <a:pt x="1" y="0"/>
                  </a:moveTo>
                  <a:lnTo>
                    <a:pt x="138" y="92"/>
                  </a:ln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92" y="1735"/>
                  </a:lnTo>
                  <a:lnTo>
                    <a:pt x="2443" y="1918"/>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9" y="3767"/>
                  </a:lnTo>
                  <a:lnTo>
                    <a:pt x="5000" y="3972"/>
                  </a:lnTo>
                  <a:lnTo>
                    <a:pt x="5022" y="3972"/>
                  </a:lnTo>
                  <a:lnTo>
                    <a:pt x="5022" y="3949"/>
                  </a:lnTo>
                  <a:lnTo>
                    <a:pt x="4771" y="3767"/>
                  </a:lnTo>
                  <a:lnTo>
                    <a:pt x="4749" y="3744"/>
                  </a:lnTo>
                  <a:lnTo>
                    <a:pt x="4520" y="3561"/>
                  </a:lnTo>
                  <a:lnTo>
                    <a:pt x="4497" y="3538"/>
                  </a:lnTo>
                  <a:lnTo>
                    <a:pt x="4269" y="3356"/>
                  </a:lnTo>
                  <a:lnTo>
                    <a:pt x="4246" y="3333"/>
                  </a:lnTo>
                  <a:lnTo>
                    <a:pt x="3995" y="3150"/>
                  </a:lnTo>
                  <a:close/>
                  <a:moveTo>
                    <a:pt x="5022" y="3972"/>
                  </a:moveTo>
                  <a:lnTo>
                    <a:pt x="5251" y="4177"/>
                  </a:lnTo>
                  <a:lnTo>
                    <a:pt x="5274" y="4177"/>
                  </a:lnTo>
                  <a:lnTo>
                    <a:pt x="5274" y="4155"/>
                  </a:lnTo>
                  <a:lnTo>
                    <a:pt x="5022" y="3972"/>
                  </a:lnTo>
                  <a:close/>
                  <a:moveTo>
                    <a:pt x="5525" y="4360"/>
                  </a:moveTo>
                  <a:lnTo>
                    <a:pt x="5525" y="4383"/>
                  </a:lnTo>
                  <a:lnTo>
                    <a:pt x="5776" y="4566"/>
                  </a:lnTo>
                  <a:lnTo>
                    <a:pt x="5547" y="4360"/>
                  </a:lnTo>
                  <a:close/>
                  <a:moveTo>
                    <a:pt x="5776" y="4566"/>
                  </a:moveTo>
                  <a:lnTo>
                    <a:pt x="5776" y="4588"/>
                  </a:lnTo>
                  <a:lnTo>
                    <a:pt x="6027" y="4771"/>
                  </a:lnTo>
                  <a:lnTo>
                    <a:pt x="6050" y="4794"/>
                  </a:lnTo>
                  <a:lnTo>
                    <a:pt x="6278" y="4976"/>
                  </a:lnTo>
                  <a:lnTo>
                    <a:pt x="6301" y="4999"/>
                  </a:lnTo>
                  <a:lnTo>
                    <a:pt x="6552" y="5182"/>
                  </a:lnTo>
                  <a:lnTo>
                    <a:pt x="6552" y="5182"/>
                  </a:lnTo>
                  <a:lnTo>
                    <a:pt x="6301" y="4976"/>
                  </a:lnTo>
                  <a:lnTo>
                    <a:pt x="6050" y="4771"/>
                  </a:lnTo>
                  <a:lnTo>
                    <a:pt x="5799" y="4566"/>
                  </a:lnTo>
                  <a:close/>
                  <a:moveTo>
                    <a:pt x="6552" y="5182"/>
                  </a:moveTo>
                  <a:lnTo>
                    <a:pt x="6552" y="5205"/>
                  </a:lnTo>
                  <a:lnTo>
                    <a:pt x="6803" y="5387"/>
                  </a:lnTo>
                  <a:lnTo>
                    <a:pt x="6803" y="5387"/>
                  </a:lnTo>
                  <a:lnTo>
                    <a:pt x="6575"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79" y="6004"/>
                  </a:lnTo>
                  <a:lnTo>
                    <a:pt x="7830" y="6209"/>
                  </a:lnTo>
                  <a:lnTo>
                    <a:pt x="8081" y="6414"/>
                  </a:lnTo>
                  <a:lnTo>
                    <a:pt x="8104" y="6414"/>
                  </a:lnTo>
                  <a:lnTo>
                    <a:pt x="8104" y="6392"/>
                  </a:lnTo>
                  <a:lnTo>
                    <a:pt x="7853" y="6209"/>
                  </a:lnTo>
                  <a:lnTo>
                    <a:pt x="7830" y="6186"/>
                  </a:lnTo>
                  <a:lnTo>
                    <a:pt x="7602" y="6004"/>
                  </a:lnTo>
                  <a:lnTo>
                    <a:pt x="7579" y="5981"/>
                  </a:lnTo>
                  <a:lnTo>
                    <a:pt x="7328" y="579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53">
              <a:extLst>
                <a:ext uri="{FF2B5EF4-FFF2-40B4-BE49-F238E27FC236}">
                  <a16:creationId xmlns:a16="http://schemas.microsoft.com/office/drawing/2014/main" id="{0A41CB60-D1C6-1888-F874-D4D520D62443}"/>
                </a:ext>
              </a:extLst>
            </p:cNvPr>
            <p:cNvSpPr/>
            <p:nvPr/>
          </p:nvSpPr>
          <p:spPr>
            <a:xfrm>
              <a:off x="16048219" y="645394"/>
              <a:ext cx="1809455" cy="1435218"/>
            </a:xfrm>
            <a:custGeom>
              <a:avLst/>
              <a:gdLst/>
              <a:ahLst/>
              <a:cxnLst/>
              <a:rect l="l" t="t" r="r" b="b"/>
              <a:pathLst>
                <a:path w="8606" h="6826"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1" y="4177"/>
                  </a:lnTo>
                  <a:lnTo>
                    <a:pt x="5502" y="4360"/>
                  </a:lnTo>
                  <a:lnTo>
                    <a:pt x="5524" y="4383"/>
                  </a:lnTo>
                  <a:lnTo>
                    <a:pt x="5753" y="4566"/>
                  </a:lnTo>
                  <a:lnTo>
                    <a:pt x="5776" y="4588"/>
                  </a:lnTo>
                  <a:lnTo>
                    <a:pt x="6027" y="4771"/>
                  </a:lnTo>
                  <a:lnTo>
                    <a:pt x="5776" y="4566"/>
                  </a:lnTo>
                  <a:lnTo>
                    <a:pt x="5524" y="4360"/>
                  </a:lnTo>
                  <a:lnTo>
                    <a:pt x="5273" y="4177"/>
                  </a:lnTo>
                  <a:lnTo>
                    <a:pt x="5251" y="4155"/>
                  </a:lnTo>
                  <a:lnTo>
                    <a:pt x="5022" y="3972"/>
                  </a:lnTo>
                  <a:lnTo>
                    <a:pt x="4999" y="3949"/>
                  </a:lnTo>
                  <a:lnTo>
                    <a:pt x="4771" y="3767"/>
                  </a:lnTo>
                  <a:lnTo>
                    <a:pt x="4748" y="3744"/>
                  </a:lnTo>
                  <a:lnTo>
                    <a:pt x="4497" y="3561"/>
                  </a:lnTo>
                  <a:close/>
                  <a:moveTo>
                    <a:pt x="6027" y="4771"/>
                  </a:moveTo>
                  <a:lnTo>
                    <a:pt x="6027" y="4794"/>
                  </a:lnTo>
                  <a:lnTo>
                    <a:pt x="6278" y="4976"/>
                  </a:lnTo>
                  <a:lnTo>
                    <a:pt x="6278" y="4976"/>
                  </a:lnTo>
                  <a:lnTo>
                    <a:pt x="6049" y="4771"/>
                  </a:lnTo>
                  <a:close/>
                  <a:moveTo>
                    <a:pt x="6278" y="4976"/>
                  </a:moveTo>
                  <a:lnTo>
                    <a:pt x="6278" y="4999"/>
                  </a:lnTo>
                  <a:lnTo>
                    <a:pt x="6529" y="5182"/>
                  </a:lnTo>
                  <a:lnTo>
                    <a:pt x="6552" y="5205"/>
                  </a:lnTo>
                  <a:lnTo>
                    <a:pt x="6780" y="5387"/>
                  </a:lnTo>
                  <a:lnTo>
                    <a:pt x="6803" y="5387"/>
                  </a:lnTo>
                  <a:lnTo>
                    <a:pt x="6552" y="5182"/>
                  </a:lnTo>
                  <a:lnTo>
                    <a:pt x="6301" y="4976"/>
                  </a:lnTo>
                  <a:close/>
                  <a:moveTo>
                    <a:pt x="7054" y="5593"/>
                  </a:moveTo>
                  <a:lnTo>
                    <a:pt x="7305" y="5798"/>
                  </a:lnTo>
                  <a:lnTo>
                    <a:pt x="7556" y="6004"/>
                  </a:lnTo>
                  <a:lnTo>
                    <a:pt x="7579" y="6004"/>
                  </a:lnTo>
                  <a:lnTo>
                    <a:pt x="7579" y="5981"/>
                  </a:lnTo>
                  <a:lnTo>
                    <a:pt x="7328" y="5798"/>
                  </a:lnTo>
                  <a:lnTo>
                    <a:pt x="7305" y="5775"/>
                  </a:lnTo>
                  <a:lnTo>
                    <a:pt x="7077" y="5593"/>
                  </a:lnTo>
                  <a:close/>
                  <a:moveTo>
                    <a:pt x="7579" y="6004"/>
                  </a:moveTo>
                  <a:lnTo>
                    <a:pt x="7807" y="6209"/>
                  </a:lnTo>
                  <a:lnTo>
                    <a:pt x="7830" y="6209"/>
                  </a:lnTo>
                  <a:lnTo>
                    <a:pt x="7830" y="6186"/>
                  </a:lnTo>
                  <a:lnTo>
                    <a:pt x="7579" y="6004"/>
                  </a:lnTo>
                  <a:close/>
                  <a:moveTo>
                    <a:pt x="7830" y="6209"/>
                  </a:moveTo>
                  <a:lnTo>
                    <a:pt x="8081" y="6414"/>
                  </a:lnTo>
                  <a:lnTo>
                    <a:pt x="8332" y="6620"/>
                  </a:lnTo>
                  <a:lnTo>
                    <a:pt x="8583" y="6802"/>
                  </a:lnTo>
                  <a:lnTo>
                    <a:pt x="8606" y="6825"/>
                  </a:lnTo>
                  <a:lnTo>
                    <a:pt x="8606" y="6802"/>
                  </a:lnTo>
                  <a:lnTo>
                    <a:pt x="8355" y="6620"/>
                  </a:lnTo>
                  <a:lnTo>
                    <a:pt x="8332" y="6597"/>
                  </a:lnTo>
                  <a:lnTo>
                    <a:pt x="8104" y="6414"/>
                  </a:lnTo>
                  <a:lnTo>
                    <a:pt x="8081" y="6392"/>
                  </a:lnTo>
                  <a:lnTo>
                    <a:pt x="7830" y="620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53">
              <a:extLst>
                <a:ext uri="{FF2B5EF4-FFF2-40B4-BE49-F238E27FC236}">
                  <a16:creationId xmlns:a16="http://schemas.microsoft.com/office/drawing/2014/main" id="{68C001D8-D579-AA1D-C6A0-23122F940EE5}"/>
                </a:ext>
              </a:extLst>
            </p:cNvPr>
            <p:cNvSpPr/>
            <p:nvPr/>
          </p:nvSpPr>
          <p:spPr>
            <a:xfrm>
              <a:off x="15937833" y="645394"/>
              <a:ext cx="1919838" cy="1521634"/>
            </a:xfrm>
            <a:custGeom>
              <a:avLst/>
              <a:gdLst/>
              <a:ahLst/>
              <a:cxnLst/>
              <a:rect l="l" t="t" r="r" b="b"/>
              <a:pathLst>
                <a:path w="9131" h="7237" extrusionOk="0">
                  <a:moveTo>
                    <a:pt x="1" y="0"/>
                  </a:move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92" y="1735"/>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6" y="4566"/>
                  </a:lnTo>
                  <a:lnTo>
                    <a:pt x="5547" y="4360"/>
                  </a:lnTo>
                  <a:close/>
                  <a:moveTo>
                    <a:pt x="5776" y="4566"/>
                  </a:moveTo>
                  <a:lnTo>
                    <a:pt x="5776" y="4588"/>
                  </a:lnTo>
                  <a:lnTo>
                    <a:pt x="6027" y="4771"/>
                  </a:lnTo>
                  <a:lnTo>
                    <a:pt x="6049" y="4794"/>
                  </a:lnTo>
                  <a:lnTo>
                    <a:pt x="6278" y="4976"/>
                  </a:lnTo>
                  <a:lnTo>
                    <a:pt x="6301" y="4999"/>
                  </a:lnTo>
                  <a:lnTo>
                    <a:pt x="6552" y="5182"/>
                  </a:lnTo>
                  <a:lnTo>
                    <a:pt x="6301" y="4976"/>
                  </a:lnTo>
                  <a:lnTo>
                    <a:pt x="6049" y="4771"/>
                  </a:lnTo>
                  <a:lnTo>
                    <a:pt x="5798" y="4566"/>
                  </a:lnTo>
                  <a:close/>
                  <a:moveTo>
                    <a:pt x="6552" y="5182"/>
                  </a:moveTo>
                  <a:lnTo>
                    <a:pt x="6552" y="5205"/>
                  </a:lnTo>
                  <a:lnTo>
                    <a:pt x="6803" y="5387"/>
                  </a:lnTo>
                  <a:lnTo>
                    <a:pt x="6803" y="5387"/>
                  </a:lnTo>
                  <a:lnTo>
                    <a:pt x="6574"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79" y="6004"/>
                  </a:lnTo>
                  <a:lnTo>
                    <a:pt x="7830" y="6209"/>
                  </a:lnTo>
                  <a:lnTo>
                    <a:pt x="8081" y="6414"/>
                  </a:lnTo>
                  <a:lnTo>
                    <a:pt x="8104" y="6414"/>
                  </a:lnTo>
                  <a:lnTo>
                    <a:pt x="8104" y="6392"/>
                  </a:lnTo>
                  <a:lnTo>
                    <a:pt x="7853" y="6209"/>
                  </a:lnTo>
                  <a:lnTo>
                    <a:pt x="7830" y="6186"/>
                  </a:lnTo>
                  <a:lnTo>
                    <a:pt x="7602" y="6004"/>
                  </a:lnTo>
                  <a:lnTo>
                    <a:pt x="7579" y="5981"/>
                  </a:lnTo>
                  <a:lnTo>
                    <a:pt x="7328" y="5798"/>
                  </a:lnTo>
                  <a:close/>
                  <a:moveTo>
                    <a:pt x="8104" y="6414"/>
                  </a:moveTo>
                  <a:lnTo>
                    <a:pt x="8332" y="6620"/>
                  </a:lnTo>
                  <a:lnTo>
                    <a:pt x="8355" y="6620"/>
                  </a:lnTo>
                  <a:lnTo>
                    <a:pt x="8355" y="6597"/>
                  </a:lnTo>
                  <a:lnTo>
                    <a:pt x="8104" y="6414"/>
                  </a:lnTo>
                  <a:close/>
                  <a:moveTo>
                    <a:pt x="8606" y="6802"/>
                  </a:moveTo>
                  <a:lnTo>
                    <a:pt x="8606" y="6825"/>
                  </a:lnTo>
                  <a:lnTo>
                    <a:pt x="8857" y="7008"/>
                  </a:lnTo>
                  <a:lnTo>
                    <a:pt x="8629" y="6802"/>
                  </a:lnTo>
                  <a:close/>
                  <a:moveTo>
                    <a:pt x="8857" y="7008"/>
                  </a:moveTo>
                  <a:lnTo>
                    <a:pt x="8857" y="7031"/>
                  </a:lnTo>
                  <a:lnTo>
                    <a:pt x="9108" y="7213"/>
                  </a:lnTo>
                  <a:lnTo>
                    <a:pt x="9131" y="7236"/>
                  </a:lnTo>
                  <a:lnTo>
                    <a:pt x="9131" y="7213"/>
                  </a:lnTo>
                  <a:lnTo>
                    <a:pt x="8880" y="700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53">
              <a:extLst>
                <a:ext uri="{FF2B5EF4-FFF2-40B4-BE49-F238E27FC236}">
                  <a16:creationId xmlns:a16="http://schemas.microsoft.com/office/drawing/2014/main" id="{B1C7131A-F5BE-79F6-60D1-A172D70E9333}"/>
                </a:ext>
              </a:extLst>
            </p:cNvPr>
            <p:cNvSpPr/>
            <p:nvPr/>
          </p:nvSpPr>
          <p:spPr>
            <a:xfrm>
              <a:off x="15832284" y="645394"/>
              <a:ext cx="2025386" cy="1603213"/>
            </a:xfrm>
            <a:custGeom>
              <a:avLst/>
              <a:gdLst/>
              <a:ahLst/>
              <a:cxnLst/>
              <a:rect l="l" t="t" r="r" b="b"/>
              <a:pathLst>
                <a:path w="9633" h="7625" extrusionOk="0">
                  <a:moveTo>
                    <a:pt x="1" y="0"/>
                  </a:moveTo>
                  <a:lnTo>
                    <a:pt x="115" y="92"/>
                  </a:lnTo>
                  <a:lnTo>
                    <a:pt x="138" y="115"/>
                  </a:lnTo>
                  <a:lnTo>
                    <a:pt x="389" y="297"/>
                  </a:lnTo>
                  <a:lnTo>
                    <a:pt x="138" y="92"/>
                  </a:lnTo>
                  <a:lnTo>
                    <a:pt x="23" y="0"/>
                  </a:lnTo>
                  <a:close/>
                  <a:moveTo>
                    <a:pt x="389" y="297"/>
                  </a:moveTo>
                  <a:lnTo>
                    <a:pt x="389" y="320"/>
                  </a:lnTo>
                  <a:lnTo>
                    <a:pt x="640" y="503"/>
                  </a:lnTo>
                  <a:lnTo>
                    <a:pt x="411" y="297"/>
                  </a:lnTo>
                  <a:close/>
                  <a:moveTo>
                    <a:pt x="640"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6026" y="4771"/>
                  </a:lnTo>
                  <a:lnTo>
                    <a:pt x="5798" y="4566"/>
                  </a:lnTo>
                  <a:close/>
                  <a:moveTo>
                    <a:pt x="6026" y="4771"/>
                  </a:moveTo>
                  <a:lnTo>
                    <a:pt x="6026" y="4794"/>
                  </a:lnTo>
                  <a:lnTo>
                    <a:pt x="6278" y="4976"/>
                  </a:lnTo>
                  <a:lnTo>
                    <a:pt x="6278" y="4976"/>
                  </a:lnTo>
                  <a:lnTo>
                    <a:pt x="6049" y="4771"/>
                  </a:lnTo>
                  <a:close/>
                  <a:moveTo>
                    <a:pt x="6278" y="4976"/>
                  </a:moveTo>
                  <a:lnTo>
                    <a:pt x="6278" y="4999"/>
                  </a:lnTo>
                  <a:lnTo>
                    <a:pt x="6529" y="5182"/>
                  </a:lnTo>
                  <a:lnTo>
                    <a:pt x="6551" y="5205"/>
                  </a:lnTo>
                  <a:lnTo>
                    <a:pt x="6780" y="5387"/>
                  </a:lnTo>
                  <a:lnTo>
                    <a:pt x="6803" y="5387"/>
                  </a:lnTo>
                  <a:lnTo>
                    <a:pt x="6551" y="5182"/>
                  </a:lnTo>
                  <a:lnTo>
                    <a:pt x="6300" y="4976"/>
                  </a:lnTo>
                  <a:close/>
                  <a:moveTo>
                    <a:pt x="7054" y="5593"/>
                  </a:moveTo>
                  <a:lnTo>
                    <a:pt x="7305" y="5798"/>
                  </a:lnTo>
                  <a:lnTo>
                    <a:pt x="7556" y="6004"/>
                  </a:lnTo>
                  <a:lnTo>
                    <a:pt x="7579" y="6004"/>
                  </a:lnTo>
                  <a:lnTo>
                    <a:pt x="7579" y="5981"/>
                  </a:lnTo>
                  <a:lnTo>
                    <a:pt x="7328" y="5798"/>
                  </a:lnTo>
                  <a:lnTo>
                    <a:pt x="7305" y="5775"/>
                  </a:lnTo>
                  <a:lnTo>
                    <a:pt x="7076" y="5593"/>
                  </a:lnTo>
                  <a:close/>
                  <a:moveTo>
                    <a:pt x="7579" y="6004"/>
                  </a:moveTo>
                  <a:lnTo>
                    <a:pt x="7807" y="6209"/>
                  </a:lnTo>
                  <a:lnTo>
                    <a:pt x="7830" y="6209"/>
                  </a:lnTo>
                  <a:lnTo>
                    <a:pt x="7830" y="6186"/>
                  </a:lnTo>
                  <a:lnTo>
                    <a:pt x="7579" y="6004"/>
                  </a:lnTo>
                  <a:close/>
                  <a:moveTo>
                    <a:pt x="7830" y="6209"/>
                  </a:moveTo>
                  <a:lnTo>
                    <a:pt x="8081" y="6414"/>
                  </a:lnTo>
                  <a:lnTo>
                    <a:pt x="8332" y="6620"/>
                  </a:lnTo>
                  <a:lnTo>
                    <a:pt x="8583" y="6802"/>
                  </a:lnTo>
                  <a:lnTo>
                    <a:pt x="8606" y="6825"/>
                  </a:lnTo>
                  <a:lnTo>
                    <a:pt x="8834" y="7008"/>
                  </a:lnTo>
                  <a:lnTo>
                    <a:pt x="8857" y="7031"/>
                  </a:lnTo>
                  <a:lnTo>
                    <a:pt x="9108" y="7213"/>
                  </a:lnTo>
                  <a:lnTo>
                    <a:pt x="8857" y="7008"/>
                  </a:lnTo>
                  <a:lnTo>
                    <a:pt x="8606" y="6802"/>
                  </a:lnTo>
                  <a:lnTo>
                    <a:pt x="8355" y="6620"/>
                  </a:lnTo>
                  <a:lnTo>
                    <a:pt x="8332" y="6597"/>
                  </a:lnTo>
                  <a:lnTo>
                    <a:pt x="8104" y="6414"/>
                  </a:lnTo>
                  <a:lnTo>
                    <a:pt x="8081" y="6392"/>
                  </a:lnTo>
                  <a:lnTo>
                    <a:pt x="7830" y="6209"/>
                  </a:lnTo>
                  <a:close/>
                  <a:moveTo>
                    <a:pt x="9108" y="7213"/>
                  </a:moveTo>
                  <a:lnTo>
                    <a:pt x="9108" y="7236"/>
                  </a:lnTo>
                  <a:lnTo>
                    <a:pt x="9359" y="7419"/>
                  </a:lnTo>
                  <a:lnTo>
                    <a:pt x="9131" y="7213"/>
                  </a:lnTo>
                  <a:close/>
                  <a:moveTo>
                    <a:pt x="9359" y="7419"/>
                  </a:moveTo>
                  <a:lnTo>
                    <a:pt x="9359" y="7441"/>
                  </a:lnTo>
                  <a:lnTo>
                    <a:pt x="9610" y="7624"/>
                  </a:lnTo>
                  <a:lnTo>
                    <a:pt x="9633" y="7624"/>
                  </a:lnTo>
                  <a:lnTo>
                    <a:pt x="9382" y="741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53">
              <a:extLst>
                <a:ext uri="{FF2B5EF4-FFF2-40B4-BE49-F238E27FC236}">
                  <a16:creationId xmlns:a16="http://schemas.microsoft.com/office/drawing/2014/main" id="{A3859161-46FD-3992-B88D-4E67A25CAEE0}"/>
                </a:ext>
              </a:extLst>
            </p:cNvPr>
            <p:cNvSpPr/>
            <p:nvPr/>
          </p:nvSpPr>
          <p:spPr>
            <a:xfrm>
              <a:off x="15721899" y="645394"/>
              <a:ext cx="2121473" cy="1675122"/>
            </a:xfrm>
            <a:custGeom>
              <a:avLst/>
              <a:gdLst/>
              <a:ahLst/>
              <a:cxnLst/>
              <a:rect l="l" t="t" r="r" b="b"/>
              <a:pathLst>
                <a:path w="10090" h="7967" extrusionOk="0">
                  <a:moveTo>
                    <a:pt x="1" y="0"/>
                  </a:moveTo>
                  <a:lnTo>
                    <a:pt x="138" y="92"/>
                  </a:lnTo>
                  <a:lnTo>
                    <a:pt x="138" y="92"/>
                  </a:lnTo>
                  <a:lnTo>
                    <a:pt x="23" y="0"/>
                  </a:lnTo>
                  <a:close/>
                  <a:moveTo>
                    <a:pt x="138" y="92"/>
                  </a:moveTo>
                  <a:lnTo>
                    <a:pt x="138" y="115"/>
                  </a:lnTo>
                  <a:lnTo>
                    <a:pt x="389" y="297"/>
                  </a:lnTo>
                  <a:lnTo>
                    <a:pt x="411" y="320"/>
                  </a:lnTo>
                  <a:lnTo>
                    <a:pt x="640" y="503"/>
                  </a:lnTo>
                  <a:lnTo>
                    <a:pt x="663" y="503"/>
                  </a:lnTo>
                  <a:lnTo>
                    <a:pt x="411" y="297"/>
                  </a:lnTo>
                  <a:lnTo>
                    <a:pt x="160" y="92"/>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36" y="708"/>
                  </a:lnTo>
                  <a:close/>
                  <a:moveTo>
                    <a:pt x="1690" y="1324"/>
                  </a:moveTo>
                  <a:lnTo>
                    <a:pt x="1918" y="1530"/>
                  </a:lnTo>
                  <a:lnTo>
                    <a:pt x="1941" y="1530"/>
                  </a:lnTo>
                  <a:lnTo>
                    <a:pt x="1941" y="1507"/>
                  </a:lnTo>
                  <a:lnTo>
                    <a:pt x="1690" y="1324"/>
                  </a:lnTo>
                  <a:close/>
                  <a:moveTo>
                    <a:pt x="1941" y="1530"/>
                  </a:moveTo>
                  <a:lnTo>
                    <a:pt x="2192" y="1735"/>
                  </a:lnTo>
                  <a:lnTo>
                    <a:pt x="2443" y="1918"/>
                  </a:lnTo>
                  <a:lnTo>
                    <a:pt x="2215" y="1735"/>
                  </a:lnTo>
                  <a:lnTo>
                    <a:pt x="2192" y="1712"/>
                  </a:lnTo>
                  <a:lnTo>
                    <a:pt x="1941" y="1530"/>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278" y="4976"/>
                  </a:lnTo>
                  <a:lnTo>
                    <a:pt x="6300" y="4999"/>
                  </a:lnTo>
                  <a:lnTo>
                    <a:pt x="6551" y="5182"/>
                  </a:lnTo>
                  <a:lnTo>
                    <a:pt x="6551" y="5182"/>
                  </a:lnTo>
                  <a:lnTo>
                    <a:pt x="6300" y="4976"/>
                  </a:lnTo>
                  <a:lnTo>
                    <a:pt x="6049" y="4771"/>
                  </a:lnTo>
                  <a:lnTo>
                    <a:pt x="5798" y="4566"/>
                  </a:lnTo>
                  <a:lnTo>
                    <a:pt x="5547" y="4360"/>
                  </a:lnTo>
                  <a:close/>
                  <a:moveTo>
                    <a:pt x="6551" y="5182"/>
                  </a:moveTo>
                  <a:lnTo>
                    <a:pt x="6551" y="5205"/>
                  </a:lnTo>
                  <a:lnTo>
                    <a:pt x="6803" y="5387"/>
                  </a:lnTo>
                  <a:lnTo>
                    <a:pt x="6803" y="5387"/>
                  </a:lnTo>
                  <a:lnTo>
                    <a:pt x="6574" y="5182"/>
                  </a:lnTo>
                  <a:close/>
                  <a:moveTo>
                    <a:pt x="6803" y="5387"/>
                  </a:moveTo>
                  <a:lnTo>
                    <a:pt x="7054" y="5593"/>
                  </a:lnTo>
                  <a:lnTo>
                    <a:pt x="7076" y="5593"/>
                  </a:lnTo>
                  <a:lnTo>
                    <a:pt x="6825" y="5387"/>
                  </a:lnTo>
                  <a:close/>
                  <a:moveTo>
                    <a:pt x="7076" y="5593"/>
                  </a:moveTo>
                  <a:lnTo>
                    <a:pt x="7305" y="5798"/>
                  </a:lnTo>
                  <a:lnTo>
                    <a:pt x="7328" y="5798"/>
                  </a:lnTo>
                  <a:lnTo>
                    <a:pt x="7328" y="5775"/>
                  </a:lnTo>
                  <a:lnTo>
                    <a:pt x="7076" y="5593"/>
                  </a:lnTo>
                  <a:close/>
                  <a:moveTo>
                    <a:pt x="7328" y="5798"/>
                  </a:moveTo>
                  <a:lnTo>
                    <a:pt x="7579" y="6004"/>
                  </a:lnTo>
                  <a:lnTo>
                    <a:pt x="7830" y="6209"/>
                  </a:lnTo>
                  <a:lnTo>
                    <a:pt x="8081" y="6414"/>
                  </a:lnTo>
                  <a:lnTo>
                    <a:pt x="8104" y="6414"/>
                  </a:lnTo>
                  <a:lnTo>
                    <a:pt x="8104" y="6392"/>
                  </a:lnTo>
                  <a:lnTo>
                    <a:pt x="7853" y="6209"/>
                  </a:lnTo>
                  <a:lnTo>
                    <a:pt x="7830" y="6186"/>
                  </a:lnTo>
                  <a:lnTo>
                    <a:pt x="7601" y="6004"/>
                  </a:lnTo>
                  <a:lnTo>
                    <a:pt x="7579" y="5981"/>
                  </a:lnTo>
                  <a:lnTo>
                    <a:pt x="7328" y="5798"/>
                  </a:lnTo>
                  <a:close/>
                  <a:moveTo>
                    <a:pt x="8104" y="6414"/>
                  </a:moveTo>
                  <a:lnTo>
                    <a:pt x="8332" y="6620"/>
                  </a:lnTo>
                  <a:lnTo>
                    <a:pt x="8355" y="6620"/>
                  </a:lnTo>
                  <a:lnTo>
                    <a:pt x="8355" y="6597"/>
                  </a:lnTo>
                  <a:lnTo>
                    <a:pt x="8104" y="6414"/>
                  </a:lnTo>
                  <a:close/>
                  <a:moveTo>
                    <a:pt x="8606" y="6802"/>
                  </a:moveTo>
                  <a:lnTo>
                    <a:pt x="8606" y="6825"/>
                  </a:lnTo>
                  <a:lnTo>
                    <a:pt x="8857" y="7008"/>
                  </a:lnTo>
                  <a:lnTo>
                    <a:pt x="8629" y="6802"/>
                  </a:lnTo>
                  <a:close/>
                  <a:moveTo>
                    <a:pt x="8857" y="7008"/>
                  </a:moveTo>
                  <a:lnTo>
                    <a:pt x="8857" y="7031"/>
                  </a:lnTo>
                  <a:lnTo>
                    <a:pt x="9108" y="7213"/>
                  </a:lnTo>
                  <a:lnTo>
                    <a:pt x="9131" y="7236"/>
                  </a:lnTo>
                  <a:lnTo>
                    <a:pt x="9359" y="7419"/>
                  </a:lnTo>
                  <a:lnTo>
                    <a:pt x="9382" y="7441"/>
                  </a:lnTo>
                  <a:lnTo>
                    <a:pt x="9633" y="7624"/>
                  </a:lnTo>
                  <a:lnTo>
                    <a:pt x="9382" y="7419"/>
                  </a:lnTo>
                  <a:lnTo>
                    <a:pt x="9131" y="7213"/>
                  </a:lnTo>
                  <a:lnTo>
                    <a:pt x="8880" y="7008"/>
                  </a:lnTo>
                  <a:close/>
                  <a:moveTo>
                    <a:pt x="9633" y="7624"/>
                  </a:moveTo>
                  <a:lnTo>
                    <a:pt x="9633" y="7647"/>
                  </a:lnTo>
                  <a:lnTo>
                    <a:pt x="9884" y="7830"/>
                  </a:lnTo>
                  <a:lnTo>
                    <a:pt x="9884" y="7830"/>
                  </a:lnTo>
                  <a:lnTo>
                    <a:pt x="9656" y="7624"/>
                  </a:lnTo>
                  <a:close/>
                  <a:moveTo>
                    <a:pt x="9884" y="7830"/>
                  </a:moveTo>
                  <a:lnTo>
                    <a:pt x="10067"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53">
              <a:extLst>
                <a:ext uri="{FF2B5EF4-FFF2-40B4-BE49-F238E27FC236}">
                  <a16:creationId xmlns:a16="http://schemas.microsoft.com/office/drawing/2014/main" id="{200F3ECA-9B15-B334-8CD2-50F6CC036F8D}"/>
                </a:ext>
              </a:extLst>
            </p:cNvPr>
            <p:cNvSpPr/>
            <p:nvPr/>
          </p:nvSpPr>
          <p:spPr>
            <a:xfrm>
              <a:off x="15616350" y="645394"/>
              <a:ext cx="2116637" cy="1675122"/>
            </a:xfrm>
            <a:custGeom>
              <a:avLst/>
              <a:gdLst/>
              <a:ahLst/>
              <a:cxnLst/>
              <a:rect l="l" t="t" r="r" b="b"/>
              <a:pathLst>
                <a:path w="10067" h="7967" extrusionOk="0">
                  <a:moveTo>
                    <a:pt x="0" y="0"/>
                  </a:moveTo>
                  <a:lnTo>
                    <a:pt x="115" y="92"/>
                  </a:lnTo>
                  <a:lnTo>
                    <a:pt x="137" y="115"/>
                  </a:lnTo>
                  <a:lnTo>
                    <a:pt x="388" y="297"/>
                  </a:lnTo>
                  <a:lnTo>
                    <a:pt x="137" y="92"/>
                  </a:lnTo>
                  <a:lnTo>
                    <a:pt x="23" y="0"/>
                  </a:lnTo>
                  <a:close/>
                  <a:moveTo>
                    <a:pt x="388" y="297"/>
                  </a:moveTo>
                  <a:lnTo>
                    <a:pt x="388" y="320"/>
                  </a:lnTo>
                  <a:lnTo>
                    <a:pt x="640" y="503"/>
                  </a:lnTo>
                  <a:lnTo>
                    <a:pt x="411" y="297"/>
                  </a:lnTo>
                  <a:close/>
                  <a:moveTo>
                    <a:pt x="640" y="503"/>
                  </a:moveTo>
                  <a:lnTo>
                    <a:pt x="891" y="708"/>
                  </a:lnTo>
                  <a:lnTo>
                    <a:pt x="913" y="708"/>
                  </a:lnTo>
                  <a:lnTo>
                    <a:pt x="662" y="503"/>
                  </a:lnTo>
                  <a:close/>
                  <a:moveTo>
                    <a:pt x="913" y="708"/>
                  </a:moveTo>
                  <a:lnTo>
                    <a:pt x="1142" y="913"/>
                  </a:lnTo>
                  <a:lnTo>
                    <a:pt x="1165" y="913"/>
                  </a:lnTo>
                  <a:lnTo>
                    <a:pt x="1165" y="891"/>
                  </a:lnTo>
                  <a:lnTo>
                    <a:pt x="913" y="708"/>
                  </a:lnTo>
                  <a:close/>
                  <a:moveTo>
                    <a:pt x="1165" y="913"/>
                  </a:moveTo>
                  <a:lnTo>
                    <a:pt x="1416" y="1119"/>
                  </a:lnTo>
                  <a:lnTo>
                    <a:pt x="1667" y="1324"/>
                  </a:lnTo>
                  <a:lnTo>
                    <a:pt x="1918" y="1530"/>
                  </a:lnTo>
                  <a:lnTo>
                    <a:pt x="1941" y="1530"/>
                  </a:lnTo>
                  <a:lnTo>
                    <a:pt x="1941" y="1507"/>
                  </a:lnTo>
                  <a:lnTo>
                    <a:pt x="1690" y="1324"/>
                  </a:lnTo>
                  <a:lnTo>
                    <a:pt x="1667" y="1301"/>
                  </a:lnTo>
                  <a:lnTo>
                    <a:pt x="1438" y="1119"/>
                  </a:lnTo>
                  <a:lnTo>
                    <a:pt x="1416" y="1096"/>
                  </a:lnTo>
                  <a:lnTo>
                    <a:pt x="1165" y="913"/>
                  </a:lnTo>
                  <a:close/>
                  <a:moveTo>
                    <a:pt x="1941" y="1530"/>
                  </a:moveTo>
                  <a:lnTo>
                    <a:pt x="2169" y="1735"/>
                  </a:lnTo>
                  <a:lnTo>
                    <a:pt x="2192" y="1735"/>
                  </a:lnTo>
                  <a:lnTo>
                    <a:pt x="2192" y="1712"/>
                  </a:lnTo>
                  <a:lnTo>
                    <a:pt x="1941" y="1530"/>
                  </a:lnTo>
                  <a:close/>
                  <a:moveTo>
                    <a:pt x="2192" y="1735"/>
                  </a:moveTo>
                  <a:lnTo>
                    <a:pt x="2420" y="1918"/>
                  </a:lnTo>
                  <a:lnTo>
                    <a:pt x="2443" y="1941"/>
                  </a:lnTo>
                  <a:lnTo>
                    <a:pt x="2694" y="2123"/>
                  </a:lnTo>
                  <a:lnTo>
                    <a:pt x="2694" y="2123"/>
                  </a:lnTo>
                  <a:lnTo>
                    <a:pt x="2443" y="1918"/>
                  </a:lnTo>
                  <a:lnTo>
                    <a:pt x="2192" y="1735"/>
                  </a:lnTo>
                  <a:close/>
                  <a:moveTo>
                    <a:pt x="2694" y="2123"/>
                  </a:moveTo>
                  <a:lnTo>
                    <a:pt x="2694" y="2146"/>
                  </a:lnTo>
                  <a:lnTo>
                    <a:pt x="2945" y="2329"/>
                  </a:lnTo>
                  <a:lnTo>
                    <a:pt x="2717" y="2123"/>
                  </a:lnTo>
                  <a:close/>
                  <a:moveTo>
                    <a:pt x="2945" y="2329"/>
                  </a:moveTo>
                  <a:lnTo>
                    <a:pt x="2945" y="2351"/>
                  </a:lnTo>
                  <a:lnTo>
                    <a:pt x="3196" y="2534"/>
                  </a:lnTo>
                  <a:lnTo>
                    <a:pt x="3219" y="2557"/>
                  </a:lnTo>
                  <a:lnTo>
                    <a:pt x="3447" y="2739"/>
                  </a:lnTo>
                  <a:lnTo>
                    <a:pt x="3470" y="2762"/>
                  </a:lnTo>
                  <a:lnTo>
                    <a:pt x="3721" y="2945"/>
                  </a:lnTo>
                  <a:lnTo>
                    <a:pt x="3721" y="2945"/>
                  </a:lnTo>
                  <a:lnTo>
                    <a:pt x="3470" y="2739"/>
                  </a:lnTo>
                  <a:lnTo>
                    <a:pt x="3219" y="2534"/>
                  </a:lnTo>
                  <a:lnTo>
                    <a:pt x="2968" y="2329"/>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7053" y="5593"/>
                  </a:lnTo>
                  <a:lnTo>
                    <a:pt x="6825" y="5387"/>
                  </a:lnTo>
                  <a:close/>
                  <a:moveTo>
                    <a:pt x="7053" y="5593"/>
                  </a:moveTo>
                  <a:lnTo>
                    <a:pt x="7305" y="5798"/>
                  </a:lnTo>
                  <a:lnTo>
                    <a:pt x="7556" y="6004"/>
                  </a:lnTo>
                  <a:lnTo>
                    <a:pt x="7578" y="6004"/>
                  </a:lnTo>
                  <a:lnTo>
                    <a:pt x="7578" y="5981"/>
                  </a:lnTo>
                  <a:lnTo>
                    <a:pt x="7327" y="5798"/>
                  </a:lnTo>
                  <a:lnTo>
                    <a:pt x="7305" y="5775"/>
                  </a:lnTo>
                  <a:lnTo>
                    <a:pt x="7076" y="5593"/>
                  </a:lnTo>
                  <a:close/>
                  <a:moveTo>
                    <a:pt x="7578" y="6004"/>
                  </a:moveTo>
                  <a:lnTo>
                    <a:pt x="7807" y="6209"/>
                  </a:lnTo>
                  <a:lnTo>
                    <a:pt x="7830" y="6209"/>
                  </a:lnTo>
                  <a:lnTo>
                    <a:pt x="7830" y="6186"/>
                  </a:lnTo>
                  <a:lnTo>
                    <a:pt x="7578" y="6004"/>
                  </a:lnTo>
                  <a:close/>
                  <a:moveTo>
                    <a:pt x="7830" y="6209"/>
                  </a:moveTo>
                  <a:lnTo>
                    <a:pt x="8081" y="6414"/>
                  </a:lnTo>
                  <a:lnTo>
                    <a:pt x="8332" y="6620"/>
                  </a:lnTo>
                  <a:lnTo>
                    <a:pt x="8583" y="6802"/>
                  </a:lnTo>
                  <a:lnTo>
                    <a:pt x="8606" y="6825"/>
                  </a:lnTo>
                  <a:lnTo>
                    <a:pt x="8834" y="7008"/>
                  </a:lnTo>
                  <a:lnTo>
                    <a:pt x="8857" y="7031"/>
                  </a:lnTo>
                  <a:lnTo>
                    <a:pt x="9108" y="7213"/>
                  </a:lnTo>
                  <a:lnTo>
                    <a:pt x="9108" y="7213"/>
                  </a:lnTo>
                  <a:lnTo>
                    <a:pt x="8857" y="7008"/>
                  </a:lnTo>
                  <a:lnTo>
                    <a:pt x="8606" y="6802"/>
                  </a:lnTo>
                  <a:lnTo>
                    <a:pt x="8355" y="6620"/>
                  </a:lnTo>
                  <a:lnTo>
                    <a:pt x="8332" y="6597"/>
                  </a:lnTo>
                  <a:lnTo>
                    <a:pt x="8103" y="6414"/>
                  </a:lnTo>
                  <a:lnTo>
                    <a:pt x="8081" y="6392"/>
                  </a:lnTo>
                  <a:lnTo>
                    <a:pt x="7830" y="6209"/>
                  </a:lnTo>
                  <a:close/>
                  <a:moveTo>
                    <a:pt x="9108" y="7213"/>
                  </a:moveTo>
                  <a:lnTo>
                    <a:pt x="9108" y="7236"/>
                  </a:lnTo>
                  <a:lnTo>
                    <a:pt x="9359" y="7419"/>
                  </a:lnTo>
                  <a:lnTo>
                    <a:pt x="9131" y="7213"/>
                  </a:lnTo>
                  <a:close/>
                  <a:moveTo>
                    <a:pt x="9359" y="7419"/>
                  </a:moveTo>
                  <a:lnTo>
                    <a:pt x="9359" y="7441"/>
                  </a:lnTo>
                  <a:lnTo>
                    <a:pt x="9610" y="7624"/>
                  </a:lnTo>
                  <a:lnTo>
                    <a:pt x="9633" y="7624"/>
                  </a:lnTo>
                  <a:lnTo>
                    <a:pt x="9382" y="7419"/>
                  </a:lnTo>
                  <a:close/>
                  <a:moveTo>
                    <a:pt x="9633" y="7624"/>
                  </a:moveTo>
                  <a:lnTo>
                    <a:pt x="9861" y="7830"/>
                  </a:lnTo>
                  <a:lnTo>
                    <a:pt x="9884" y="7830"/>
                  </a:lnTo>
                  <a:lnTo>
                    <a:pt x="9633" y="7624"/>
                  </a:lnTo>
                  <a:close/>
                  <a:moveTo>
                    <a:pt x="9884" y="7830"/>
                  </a:moveTo>
                  <a:lnTo>
                    <a:pt x="10044"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53">
              <a:extLst>
                <a:ext uri="{FF2B5EF4-FFF2-40B4-BE49-F238E27FC236}">
                  <a16:creationId xmlns:a16="http://schemas.microsoft.com/office/drawing/2014/main" id="{51C2B531-58FA-D02A-73A5-51BED6D66EF4}"/>
                </a:ext>
              </a:extLst>
            </p:cNvPr>
            <p:cNvSpPr/>
            <p:nvPr/>
          </p:nvSpPr>
          <p:spPr>
            <a:xfrm>
              <a:off x="15505965" y="645394"/>
              <a:ext cx="2121473" cy="1675122"/>
            </a:xfrm>
            <a:custGeom>
              <a:avLst/>
              <a:gdLst/>
              <a:ahLst/>
              <a:cxnLst/>
              <a:rect l="l" t="t" r="r" b="b"/>
              <a:pathLst>
                <a:path w="10090" h="7967" extrusionOk="0">
                  <a:moveTo>
                    <a:pt x="0" y="0"/>
                  </a:moveTo>
                  <a:lnTo>
                    <a:pt x="137" y="92"/>
                  </a:lnTo>
                  <a:lnTo>
                    <a:pt x="137" y="92"/>
                  </a:lnTo>
                  <a:lnTo>
                    <a:pt x="23" y="0"/>
                  </a:lnTo>
                  <a:close/>
                  <a:moveTo>
                    <a:pt x="137" y="92"/>
                  </a:moveTo>
                  <a:lnTo>
                    <a:pt x="137" y="115"/>
                  </a:lnTo>
                  <a:lnTo>
                    <a:pt x="388" y="297"/>
                  </a:lnTo>
                  <a:lnTo>
                    <a:pt x="411" y="320"/>
                  </a:lnTo>
                  <a:lnTo>
                    <a:pt x="640" y="503"/>
                  </a:lnTo>
                  <a:lnTo>
                    <a:pt x="662" y="503"/>
                  </a:lnTo>
                  <a:lnTo>
                    <a:pt x="411" y="297"/>
                  </a:lnTo>
                  <a:lnTo>
                    <a:pt x="160" y="92"/>
                  </a:lnTo>
                  <a:close/>
                  <a:moveTo>
                    <a:pt x="913" y="708"/>
                  </a:moveTo>
                  <a:lnTo>
                    <a:pt x="1165" y="913"/>
                  </a:lnTo>
                  <a:lnTo>
                    <a:pt x="1416" y="1119"/>
                  </a:lnTo>
                  <a:lnTo>
                    <a:pt x="1438" y="1119"/>
                  </a:lnTo>
                  <a:lnTo>
                    <a:pt x="1438" y="1096"/>
                  </a:lnTo>
                  <a:lnTo>
                    <a:pt x="1187" y="913"/>
                  </a:lnTo>
                  <a:lnTo>
                    <a:pt x="1165" y="891"/>
                  </a:lnTo>
                  <a:lnTo>
                    <a:pt x="936" y="708"/>
                  </a:lnTo>
                  <a:close/>
                  <a:moveTo>
                    <a:pt x="1438" y="1119"/>
                  </a:moveTo>
                  <a:lnTo>
                    <a:pt x="1667" y="1324"/>
                  </a:lnTo>
                  <a:lnTo>
                    <a:pt x="1690" y="1324"/>
                  </a:lnTo>
                  <a:lnTo>
                    <a:pt x="1690" y="1301"/>
                  </a:lnTo>
                  <a:lnTo>
                    <a:pt x="1438" y="1119"/>
                  </a:lnTo>
                  <a:close/>
                  <a:moveTo>
                    <a:pt x="1690" y="1324"/>
                  </a:moveTo>
                  <a:lnTo>
                    <a:pt x="1941" y="1530"/>
                  </a:lnTo>
                  <a:lnTo>
                    <a:pt x="2192" y="1735"/>
                  </a:lnTo>
                  <a:lnTo>
                    <a:pt x="2443" y="1918"/>
                  </a:lnTo>
                  <a:lnTo>
                    <a:pt x="2215" y="1735"/>
                  </a:lnTo>
                  <a:lnTo>
                    <a:pt x="2192" y="1712"/>
                  </a:lnTo>
                  <a:lnTo>
                    <a:pt x="1963" y="1530"/>
                  </a:lnTo>
                  <a:lnTo>
                    <a:pt x="1941" y="1507"/>
                  </a:lnTo>
                  <a:lnTo>
                    <a:pt x="1690" y="1324"/>
                  </a:lnTo>
                  <a:close/>
                  <a:moveTo>
                    <a:pt x="2443" y="1918"/>
                  </a:moveTo>
                  <a:lnTo>
                    <a:pt x="2443" y="1941"/>
                  </a:lnTo>
                  <a:lnTo>
                    <a:pt x="2694" y="2123"/>
                  </a:lnTo>
                  <a:lnTo>
                    <a:pt x="2717" y="2146"/>
                  </a:lnTo>
                  <a:lnTo>
                    <a:pt x="2945" y="2329"/>
                  </a:lnTo>
                  <a:lnTo>
                    <a:pt x="2968" y="2351"/>
                  </a:lnTo>
                  <a:lnTo>
                    <a:pt x="3219" y="2534"/>
                  </a:lnTo>
                  <a:lnTo>
                    <a:pt x="2968" y="2329"/>
                  </a:lnTo>
                  <a:lnTo>
                    <a:pt x="2717" y="2123"/>
                  </a:lnTo>
                  <a:lnTo>
                    <a:pt x="2466" y="1918"/>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30" y="6209"/>
                  </a:lnTo>
                  <a:lnTo>
                    <a:pt x="8081" y="6414"/>
                  </a:lnTo>
                  <a:lnTo>
                    <a:pt x="8103" y="6414"/>
                  </a:lnTo>
                  <a:lnTo>
                    <a:pt x="8103" y="6392"/>
                  </a:lnTo>
                  <a:lnTo>
                    <a:pt x="7852" y="6209"/>
                  </a:lnTo>
                  <a:lnTo>
                    <a:pt x="7830" y="6186"/>
                  </a:lnTo>
                  <a:lnTo>
                    <a:pt x="7601" y="6004"/>
                  </a:lnTo>
                  <a:lnTo>
                    <a:pt x="7578" y="5981"/>
                  </a:lnTo>
                  <a:lnTo>
                    <a:pt x="7350" y="5798"/>
                  </a:lnTo>
                  <a:lnTo>
                    <a:pt x="7327" y="5775"/>
                  </a:lnTo>
                  <a:lnTo>
                    <a:pt x="7076" y="5593"/>
                  </a:lnTo>
                  <a:close/>
                  <a:moveTo>
                    <a:pt x="8103" y="6414"/>
                  </a:moveTo>
                  <a:lnTo>
                    <a:pt x="8332" y="6620"/>
                  </a:lnTo>
                  <a:lnTo>
                    <a:pt x="8355" y="6620"/>
                  </a:lnTo>
                  <a:lnTo>
                    <a:pt x="8355" y="6597"/>
                  </a:lnTo>
                  <a:lnTo>
                    <a:pt x="8103" y="6414"/>
                  </a:lnTo>
                  <a:close/>
                  <a:moveTo>
                    <a:pt x="8606" y="6802"/>
                  </a:moveTo>
                  <a:lnTo>
                    <a:pt x="8606" y="6825"/>
                  </a:lnTo>
                  <a:lnTo>
                    <a:pt x="8857" y="7008"/>
                  </a:lnTo>
                  <a:lnTo>
                    <a:pt x="8628" y="6802"/>
                  </a:lnTo>
                  <a:close/>
                  <a:moveTo>
                    <a:pt x="8857" y="7008"/>
                  </a:moveTo>
                  <a:lnTo>
                    <a:pt x="8857" y="7031"/>
                  </a:lnTo>
                  <a:lnTo>
                    <a:pt x="9108" y="7213"/>
                  </a:lnTo>
                  <a:lnTo>
                    <a:pt x="9131" y="7236"/>
                  </a:lnTo>
                  <a:lnTo>
                    <a:pt x="9359" y="7419"/>
                  </a:lnTo>
                  <a:lnTo>
                    <a:pt x="9382" y="7441"/>
                  </a:lnTo>
                  <a:lnTo>
                    <a:pt x="9633" y="7624"/>
                  </a:lnTo>
                  <a:lnTo>
                    <a:pt x="9633" y="7624"/>
                  </a:lnTo>
                  <a:lnTo>
                    <a:pt x="9382" y="7419"/>
                  </a:lnTo>
                  <a:lnTo>
                    <a:pt x="9131" y="7213"/>
                  </a:lnTo>
                  <a:lnTo>
                    <a:pt x="8880" y="7008"/>
                  </a:lnTo>
                  <a:close/>
                  <a:moveTo>
                    <a:pt x="9633" y="7624"/>
                  </a:moveTo>
                  <a:lnTo>
                    <a:pt x="9884" y="7830"/>
                  </a:lnTo>
                  <a:lnTo>
                    <a:pt x="9656" y="7624"/>
                  </a:lnTo>
                  <a:close/>
                  <a:moveTo>
                    <a:pt x="9884" y="7830"/>
                  </a:moveTo>
                  <a:lnTo>
                    <a:pt x="10066"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53">
              <a:extLst>
                <a:ext uri="{FF2B5EF4-FFF2-40B4-BE49-F238E27FC236}">
                  <a16:creationId xmlns:a16="http://schemas.microsoft.com/office/drawing/2014/main" id="{396F1094-5856-BC4F-B896-3BF45D7A352A}"/>
                </a:ext>
              </a:extLst>
            </p:cNvPr>
            <p:cNvSpPr/>
            <p:nvPr/>
          </p:nvSpPr>
          <p:spPr>
            <a:xfrm>
              <a:off x="15400416" y="645394"/>
              <a:ext cx="2116637" cy="1675122"/>
            </a:xfrm>
            <a:custGeom>
              <a:avLst/>
              <a:gdLst/>
              <a:ahLst/>
              <a:cxnLst/>
              <a:rect l="l" t="t" r="r" b="b"/>
              <a:pathLst>
                <a:path w="10067"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2" y="913"/>
                  </a:lnTo>
                  <a:lnTo>
                    <a:pt x="1164" y="913"/>
                  </a:lnTo>
                  <a:lnTo>
                    <a:pt x="1164" y="891"/>
                  </a:lnTo>
                  <a:lnTo>
                    <a:pt x="913" y="708"/>
                  </a:lnTo>
                  <a:close/>
                  <a:moveTo>
                    <a:pt x="1164" y="913"/>
                  </a:moveTo>
                  <a:lnTo>
                    <a:pt x="1415" y="1119"/>
                  </a:lnTo>
                  <a:lnTo>
                    <a:pt x="1667" y="1324"/>
                  </a:lnTo>
                  <a:lnTo>
                    <a:pt x="1918" y="1530"/>
                  </a:lnTo>
                  <a:lnTo>
                    <a:pt x="1940" y="1530"/>
                  </a:lnTo>
                  <a:lnTo>
                    <a:pt x="1940" y="1507"/>
                  </a:lnTo>
                  <a:lnTo>
                    <a:pt x="1689" y="1324"/>
                  </a:lnTo>
                  <a:lnTo>
                    <a:pt x="1667" y="1301"/>
                  </a:lnTo>
                  <a:lnTo>
                    <a:pt x="1438" y="1119"/>
                  </a:lnTo>
                  <a:lnTo>
                    <a:pt x="1415" y="1096"/>
                  </a:lnTo>
                  <a:lnTo>
                    <a:pt x="1164" y="913"/>
                  </a:lnTo>
                  <a:close/>
                  <a:moveTo>
                    <a:pt x="1940" y="1530"/>
                  </a:moveTo>
                  <a:lnTo>
                    <a:pt x="2169" y="1735"/>
                  </a:lnTo>
                  <a:lnTo>
                    <a:pt x="2192" y="1735"/>
                  </a:lnTo>
                  <a:lnTo>
                    <a:pt x="2192" y="1712"/>
                  </a:lnTo>
                  <a:lnTo>
                    <a:pt x="1940" y="1530"/>
                  </a:lnTo>
                  <a:close/>
                  <a:moveTo>
                    <a:pt x="2443" y="1918"/>
                  </a:moveTo>
                  <a:lnTo>
                    <a:pt x="2443" y="1941"/>
                  </a:lnTo>
                  <a:lnTo>
                    <a:pt x="2694" y="2123"/>
                  </a:lnTo>
                  <a:lnTo>
                    <a:pt x="2465" y="1918"/>
                  </a:lnTo>
                  <a:close/>
                  <a:moveTo>
                    <a:pt x="2694" y="2123"/>
                  </a:moveTo>
                  <a:lnTo>
                    <a:pt x="2694" y="2146"/>
                  </a:lnTo>
                  <a:lnTo>
                    <a:pt x="2945" y="2329"/>
                  </a:lnTo>
                  <a:lnTo>
                    <a:pt x="2968" y="2351"/>
                  </a:lnTo>
                  <a:lnTo>
                    <a:pt x="3196" y="2534"/>
                  </a:lnTo>
                  <a:lnTo>
                    <a:pt x="3219" y="2557"/>
                  </a:lnTo>
                  <a:lnTo>
                    <a:pt x="3447" y="2739"/>
                  </a:lnTo>
                  <a:lnTo>
                    <a:pt x="3470" y="2762"/>
                  </a:lnTo>
                  <a:lnTo>
                    <a:pt x="3721" y="2945"/>
                  </a:lnTo>
                  <a:lnTo>
                    <a:pt x="3470" y="2739"/>
                  </a:lnTo>
                  <a:lnTo>
                    <a:pt x="3219" y="2534"/>
                  </a:lnTo>
                  <a:lnTo>
                    <a:pt x="2968" y="2329"/>
                  </a:lnTo>
                  <a:lnTo>
                    <a:pt x="2717" y="2123"/>
                  </a:lnTo>
                  <a:close/>
                  <a:moveTo>
                    <a:pt x="3721" y="2945"/>
                  </a:moveTo>
                  <a:lnTo>
                    <a:pt x="3972" y="3150"/>
                  </a:lnTo>
                  <a:lnTo>
                    <a:pt x="3972" y="3150"/>
                  </a:lnTo>
                  <a:lnTo>
                    <a:pt x="3744" y="2945"/>
                  </a:lnTo>
                  <a:close/>
                  <a:moveTo>
                    <a:pt x="3972"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2" y="6620"/>
                  </a:lnTo>
                  <a:lnTo>
                    <a:pt x="8583" y="6802"/>
                  </a:lnTo>
                  <a:lnTo>
                    <a:pt x="8605" y="6825"/>
                  </a:lnTo>
                  <a:lnTo>
                    <a:pt x="8834" y="7008"/>
                  </a:lnTo>
                  <a:lnTo>
                    <a:pt x="8857" y="7031"/>
                  </a:lnTo>
                  <a:lnTo>
                    <a:pt x="9108" y="7213"/>
                  </a:lnTo>
                  <a:lnTo>
                    <a:pt x="8857" y="7008"/>
                  </a:lnTo>
                  <a:lnTo>
                    <a:pt x="8605" y="6802"/>
                  </a:lnTo>
                  <a:lnTo>
                    <a:pt x="8354" y="6620"/>
                  </a:lnTo>
                  <a:lnTo>
                    <a:pt x="8332" y="6597"/>
                  </a:lnTo>
                  <a:lnTo>
                    <a:pt x="8103" y="6414"/>
                  </a:lnTo>
                  <a:lnTo>
                    <a:pt x="8080" y="6392"/>
                  </a:lnTo>
                  <a:lnTo>
                    <a:pt x="7852" y="6209"/>
                  </a:lnTo>
                  <a:lnTo>
                    <a:pt x="7829" y="6186"/>
                  </a:lnTo>
                  <a:lnTo>
                    <a:pt x="7578" y="6004"/>
                  </a:lnTo>
                  <a:close/>
                  <a:moveTo>
                    <a:pt x="9108" y="7213"/>
                  </a:moveTo>
                  <a:lnTo>
                    <a:pt x="9108" y="7236"/>
                  </a:lnTo>
                  <a:lnTo>
                    <a:pt x="9359" y="7419"/>
                  </a:lnTo>
                  <a:lnTo>
                    <a:pt x="9130" y="7213"/>
                  </a:lnTo>
                  <a:close/>
                  <a:moveTo>
                    <a:pt x="9359" y="7419"/>
                  </a:moveTo>
                  <a:lnTo>
                    <a:pt x="9359" y="7441"/>
                  </a:lnTo>
                  <a:lnTo>
                    <a:pt x="9610" y="7624"/>
                  </a:lnTo>
                  <a:lnTo>
                    <a:pt x="9633" y="7647"/>
                  </a:lnTo>
                  <a:lnTo>
                    <a:pt x="9861" y="7830"/>
                  </a:lnTo>
                  <a:lnTo>
                    <a:pt x="9884" y="7830"/>
                  </a:lnTo>
                  <a:lnTo>
                    <a:pt x="9633" y="7624"/>
                  </a:lnTo>
                  <a:lnTo>
                    <a:pt x="9382" y="7419"/>
                  </a:lnTo>
                  <a:close/>
                  <a:moveTo>
                    <a:pt x="9884" y="7830"/>
                  </a:moveTo>
                  <a:lnTo>
                    <a:pt x="10043"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53">
              <a:extLst>
                <a:ext uri="{FF2B5EF4-FFF2-40B4-BE49-F238E27FC236}">
                  <a16:creationId xmlns:a16="http://schemas.microsoft.com/office/drawing/2014/main" id="{97865648-E62C-7036-69CA-CCF7A27E9BBF}"/>
                </a:ext>
              </a:extLst>
            </p:cNvPr>
            <p:cNvSpPr/>
            <p:nvPr/>
          </p:nvSpPr>
          <p:spPr>
            <a:xfrm>
              <a:off x="15290031" y="645394"/>
              <a:ext cx="2121473" cy="1675122"/>
            </a:xfrm>
            <a:custGeom>
              <a:avLst/>
              <a:gdLst/>
              <a:ahLst/>
              <a:cxnLst/>
              <a:rect l="l" t="t" r="r" b="b"/>
              <a:pathLst>
                <a:path w="10090" h="7967" extrusionOk="0">
                  <a:moveTo>
                    <a:pt x="0" y="0"/>
                  </a:moveTo>
                  <a:lnTo>
                    <a:pt x="137" y="92"/>
                  </a:lnTo>
                  <a:lnTo>
                    <a:pt x="137" y="92"/>
                  </a:lnTo>
                  <a:lnTo>
                    <a:pt x="23" y="0"/>
                  </a:lnTo>
                  <a:close/>
                  <a:moveTo>
                    <a:pt x="137" y="92"/>
                  </a:moveTo>
                  <a:lnTo>
                    <a:pt x="137" y="115"/>
                  </a:lnTo>
                  <a:lnTo>
                    <a:pt x="388" y="297"/>
                  </a:lnTo>
                  <a:lnTo>
                    <a:pt x="411" y="320"/>
                  </a:lnTo>
                  <a:lnTo>
                    <a:pt x="639" y="503"/>
                  </a:lnTo>
                  <a:lnTo>
                    <a:pt x="662" y="503"/>
                  </a:lnTo>
                  <a:lnTo>
                    <a:pt x="411" y="297"/>
                  </a:lnTo>
                  <a:lnTo>
                    <a:pt x="160" y="92"/>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7" y="1324"/>
                  </a:lnTo>
                  <a:lnTo>
                    <a:pt x="1689" y="1324"/>
                  </a:lnTo>
                  <a:lnTo>
                    <a:pt x="1689" y="1301"/>
                  </a:lnTo>
                  <a:lnTo>
                    <a:pt x="1438" y="1119"/>
                  </a:lnTo>
                  <a:close/>
                  <a:moveTo>
                    <a:pt x="1689" y="1324"/>
                  </a:moveTo>
                  <a:lnTo>
                    <a:pt x="1940" y="1530"/>
                  </a:lnTo>
                  <a:lnTo>
                    <a:pt x="2192" y="1735"/>
                  </a:lnTo>
                  <a:lnTo>
                    <a:pt x="2443" y="1918"/>
                  </a:lnTo>
                  <a:lnTo>
                    <a:pt x="2465" y="1941"/>
                  </a:lnTo>
                  <a:lnTo>
                    <a:pt x="2694" y="2123"/>
                  </a:lnTo>
                  <a:lnTo>
                    <a:pt x="2717" y="2146"/>
                  </a:lnTo>
                  <a:lnTo>
                    <a:pt x="2968" y="2329"/>
                  </a:lnTo>
                  <a:lnTo>
                    <a:pt x="2717" y="2123"/>
                  </a:lnTo>
                  <a:lnTo>
                    <a:pt x="2465" y="1918"/>
                  </a:lnTo>
                  <a:lnTo>
                    <a:pt x="2214" y="1735"/>
                  </a:lnTo>
                  <a:lnTo>
                    <a:pt x="2192" y="1712"/>
                  </a:lnTo>
                  <a:lnTo>
                    <a:pt x="1963" y="1530"/>
                  </a:lnTo>
                  <a:lnTo>
                    <a:pt x="1940" y="1507"/>
                  </a:lnTo>
                  <a:lnTo>
                    <a:pt x="1689" y="1324"/>
                  </a:lnTo>
                  <a:close/>
                  <a:moveTo>
                    <a:pt x="2968" y="2329"/>
                  </a:moveTo>
                  <a:lnTo>
                    <a:pt x="2968" y="2351"/>
                  </a:lnTo>
                  <a:lnTo>
                    <a:pt x="3219" y="2534"/>
                  </a:lnTo>
                  <a:lnTo>
                    <a:pt x="3219" y="2534"/>
                  </a:lnTo>
                  <a:lnTo>
                    <a:pt x="2990" y="2329"/>
                  </a:lnTo>
                  <a:close/>
                  <a:moveTo>
                    <a:pt x="3219" y="2534"/>
                  </a:moveTo>
                  <a:lnTo>
                    <a:pt x="3219" y="2557"/>
                  </a:lnTo>
                  <a:lnTo>
                    <a:pt x="3470" y="2739"/>
                  </a:lnTo>
                  <a:lnTo>
                    <a:pt x="3242" y="2534"/>
                  </a:lnTo>
                  <a:close/>
                  <a:moveTo>
                    <a:pt x="3470" y="2739"/>
                  </a:moveTo>
                  <a:lnTo>
                    <a:pt x="3470" y="2762"/>
                  </a:lnTo>
                  <a:lnTo>
                    <a:pt x="3721" y="2945"/>
                  </a:lnTo>
                  <a:lnTo>
                    <a:pt x="3744" y="2945"/>
                  </a:lnTo>
                  <a:lnTo>
                    <a:pt x="3493" y="2739"/>
                  </a:lnTo>
                  <a:close/>
                  <a:moveTo>
                    <a:pt x="3744" y="2945"/>
                  </a:moveTo>
                  <a:lnTo>
                    <a:pt x="3972" y="3150"/>
                  </a:lnTo>
                  <a:lnTo>
                    <a:pt x="3995" y="3150"/>
                  </a:lnTo>
                  <a:lnTo>
                    <a:pt x="3744" y="2945"/>
                  </a:lnTo>
                  <a:close/>
                  <a:moveTo>
                    <a:pt x="3995" y="3150"/>
                  </a:moveTo>
                  <a:lnTo>
                    <a:pt x="4246" y="3356"/>
                  </a:lnTo>
                  <a:lnTo>
                    <a:pt x="4497" y="3561"/>
                  </a:lnTo>
                  <a:lnTo>
                    <a:pt x="4748" y="3767"/>
                  </a:lnTo>
                  <a:lnTo>
                    <a:pt x="4771" y="3767"/>
                  </a:lnTo>
                  <a:lnTo>
                    <a:pt x="4771" y="3744"/>
                  </a:lnTo>
                  <a:lnTo>
                    <a:pt x="4520" y="3561"/>
                  </a:lnTo>
                  <a:lnTo>
                    <a:pt x="4497" y="3538"/>
                  </a:lnTo>
                  <a:lnTo>
                    <a:pt x="4269" y="3356"/>
                  </a:lnTo>
                  <a:lnTo>
                    <a:pt x="4246" y="3333"/>
                  </a:lnTo>
                  <a:lnTo>
                    <a:pt x="3995" y="3150"/>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32" y="6620"/>
                  </a:lnTo>
                  <a:lnTo>
                    <a:pt x="8354" y="6620"/>
                  </a:lnTo>
                  <a:lnTo>
                    <a:pt x="8354" y="6597"/>
                  </a:lnTo>
                  <a:lnTo>
                    <a:pt x="8103" y="6414"/>
                  </a:lnTo>
                  <a:close/>
                  <a:moveTo>
                    <a:pt x="8605" y="6802"/>
                  </a:moveTo>
                  <a:lnTo>
                    <a:pt x="8605" y="6825"/>
                  </a:lnTo>
                  <a:lnTo>
                    <a:pt x="8857" y="7008"/>
                  </a:lnTo>
                  <a:lnTo>
                    <a:pt x="8628" y="6802"/>
                  </a:lnTo>
                  <a:close/>
                  <a:moveTo>
                    <a:pt x="8857" y="7008"/>
                  </a:moveTo>
                  <a:lnTo>
                    <a:pt x="8857" y="7031"/>
                  </a:lnTo>
                  <a:lnTo>
                    <a:pt x="9108" y="7213"/>
                  </a:lnTo>
                  <a:lnTo>
                    <a:pt x="9130" y="7236"/>
                  </a:lnTo>
                  <a:lnTo>
                    <a:pt x="9359" y="7419"/>
                  </a:lnTo>
                  <a:lnTo>
                    <a:pt x="9382" y="7441"/>
                  </a:lnTo>
                  <a:lnTo>
                    <a:pt x="9633" y="7624"/>
                  </a:lnTo>
                  <a:lnTo>
                    <a:pt x="9382" y="7419"/>
                  </a:lnTo>
                  <a:lnTo>
                    <a:pt x="9130" y="7213"/>
                  </a:lnTo>
                  <a:lnTo>
                    <a:pt x="8879" y="7008"/>
                  </a:lnTo>
                  <a:close/>
                  <a:moveTo>
                    <a:pt x="9633" y="7624"/>
                  </a:moveTo>
                  <a:lnTo>
                    <a:pt x="9884" y="7830"/>
                  </a:lnTo>
                  <a:lnTo>
                    <a:pt x="9655" y="7624"/>
                  </a:lnTo>
                  <a:close/>
                  <a:moveTo>
                    <a:pt x="9884" y="7830"/>
                  </a:moveTo>
                  <a:lnTo>
                    <a:pt x="10066" y="7966"/>
                  </a:lnTo>
                  <a:lnTo>
                    <a:pt x="10089"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53">
              <a:extLst>
                <a:ext uri="{FF2B5EF4-FFF2-40B4-BE49-F238E27FC236}">
                  <a16:creationId xmlns:a16="http://schemas.microsoft.com/office/drawing/2014/main" id="{7FE8FC46-9919-5EC3-12F5-774EC3E81E40}"/>
                </a:ext>
              </a:extLst>
            </p:cNvPr>
            <p:cNvSpPr/>
            <p:nvPr/>
          </p:nvSpPr>
          <p:spPr>
            <a:xfrm>
              <a:off x="15184482" y="645394"/>
              <a:ext cx="2116637" cy="1675122"/>
            </a:xfrm>
            <a:custGeom>
              <a:avLst/>
              <a:gdLst/>
              <a:ahLst/>
              <a:cxnLst/>
              <a:rect l="l" t="t" r="r" b="b"/>
              <a:pathLst>
                <a:path w="10067"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1" y="913"/>
                  </a:lnTo>
                  <a:lnTo>
                    <a:pt x="1164" y="913"/>
                  </a:lnTo>
                  <a:lnTo>
                    <a:pt x="1164" y="891"/>
                  </a:lnTo>
                  <a:lnTo>
                    <a:pt x="913" y="708"/>
                  </a:lnTo>
                  <a:close/>
                  <a:moveTo>
                    <a:pt x="1164" y="913"/>
                  </a:moveTo>
                  <a:lnTo>
                    <a:pt x="1415" y="1119"/>
                  </a:lnTo>
                  <a:lnTo>
                    <a:pt x="1666" y="1324"/>
                  </a:lnTo>
                  <a:lnTo>
                    <a:pt x="1917" y="1530"/>
                  </a:lnTo>
                  <a:lnTo>
                    <a:pt x="1940" y="1530"/>
                  </a:lnTo>
                  <a:lnTo>
                    <a:pt x="1940" y="1507"/>
                  </a:lnTo>
                  <a:lnTo>
                    <a:pt x="1689" y="1324"/>
                  </a:lnTo>
                  <a:lnTo>
                    <a:pt x="1666" y="1301"/>
                  </a:lnTo>
                  <a:lnTo>
                    <a:pt x="1438" y="1119"/>
                  </a:lnTo>
                  <a:lnTo>
                    <a:pt x="1415" y="1096"/>
                  </a:lnTo>
                  <a:lnTo>
                    <a:pt x="1164" y="913"/>
                  </a:lnTo>
                  <a:close/>
                  <a:moveTo>
                    <a:pt x="1940" y="1530"/>
                  </a:moveTo>
                  <a:lnTo>
                    <a:pt x="2169" y="1735"/>
                  </a:lnTo>
                  <a:lnTo>
                    <a:pt x="2191" y="1735"/>
                  </a:lnTo>
                  <a:lnTo>
                    <a:pt x="2191" y="1712"/>
                  </a:lnTo>
                  <a:lnTo>
                    <a:pt x="1940" y="1530"/>
                  </a:lnTo>
                  <a:close/>
                  <a:moveTo>
                    <a:pt x="2442" y="1918"/>
                  </a:moveTo>
                  <a:lnTo>
                    <a:pt x="2442" y="1941"/>
                  </a:lnTo>
                  <a:lnTo>
                    <a:pt x="2694" y="2123"/>
                  </a:lnTo>
                  <a:lnTo>
                    <a:pt x="2465" y="1918"/>
                  </a:lnTo>
                  <a:close/>
                  <a:moveTo>
                    <a:pt x="2694" y="2123"/>
                  </a:moveTo>
                  <a:lnTo>
                    <a:pt x="2694" y="2146"/>
                  </a:lnTo>
                  <a:lnTo>
                    <a:pt x="2945" y="2329"/>
                  </a:lnTo>
                  <a:lnTo>
                    <a:pt x="2967" y="2351"/>
                  </a:lnTo>
                  <a:lnTo>
                    <a:pt x="3196" y="2534"/>
                  </a:lnTo>
                  <a:lnTo>
                    <a:pt x="3219" y="2557"/>
                  </a:lnTo>
                  <a:lnTo>
                    <a:pt x="3470" y="2739"/>
                  </a:lnTo>
                  <a:lnTo>
                    <a:pt x="3219" y="2534"/>
                  </a:lnTo>
                  <a:lnTo>
                    <a:pt x="2967" y="2329"/>
                  </a:lnTo>
                  <a:lnTo>
                    <a:pt x="2716" y="2123"/>
                  </a:lnTo>
                  <a:close/>
                  <a:moveTo>
                    <a:pt x="3470" y="2739"/>
                  </a:moveTo>
                  <a:lnTo>
                    <a:pt x="3470" y="2762"/>
                  </a:lnTo>
                  <a:lnTo>
                    <a:pt x="3721" y="2945"/>
                  </a:lnTo>
                  <a:lnTo>
                    <a:pt x="3492"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74" y="3561"/>
                  </a:lnTo>
                  <a:lnTo>
                    <a:pt x="4497" y="3561"/>
                  </a:lnTo>
                  <a:lnTo>
                    <a:pt x="4497" y="3538"/>
                  </a:lnTo>
                  <a:lnTo>
                    <a:pt x="4246" y="3356"/>
                  </a:lnTo>
                  <a:close/>
                  <a:moveTo>
                    <a:pt x="4497" y="3561"/>
                  </a:moveTo>
                  <a:lnTo>
                    <a:pt x="4748" y="3767"/>
                  </a:lnTo>
                  <a:lnTo>
                    <a:pt x="4999" y="3972"/>
                  </a:lnTo>
                  <a:lnTo>
                    <a:pt x="5250" y="4177"/>
                  </a:lnTo>
                  <a:lnTo>
                    <a:pt x="5273" y="4177"/>
                  </a:lnTo>
                  <a:lnTo>
                    <a:pt x="5273" y="4155"/>
                  </a:lnTo>
                  <a:lnTo>
                    <a:pt x="5022" y="3972"/>
                  </a:lnTo>
                  <a:lnTo>
                    <a:pt x="4999" y="3949"/>
                  </a:lnTo>
                  <a:lnTo>
                    <a:pt x="4771" y="3767"/>
                  </a:lnTo>
                  <a:lnTo>
                    <a:pt x="4748" y="3744"/>
                  </a:lnTo>
                  <a:lnTo>
                    <a:pt x="4497" y="3561"/>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1" y="6620"/>
                  </a:lnTo>
                  <a:lnTo>
                    <a:pt x="8354" y="6620"/>
                  </a:lnTo>
                  <a:lnTo>
                    <a:pt x="8354" y="6597"/>
                  </a:lnTo>
                  <a:lnTo>
                    <a:pt x="8103" y="6414"/>
                  </a:lnTo>
                  <a:lnTo>
                    <a:pt x="8080" y="6392"/>
                  </a:lnTo>
                  <a:lnTo>
                    <a:pt x="7852" y="6209"/>
                  </a:lnTo>
                  <a:lnTo>
                    <a:pt x="7829" y="6186"/>
                  </a:lnTo>
                  <a:lnTo>
                    <a:pt x="7578" y="6004"/>
                  </a:lnTo>
                  <a:close/>
                  <a:moveTo>
                    <a:pt x="8354" y="6620"/>
                  </a:moveTo>
                  <a:lnTo>
                    <a:pt x="8582" y="6802"/>
                  </a:lnTo>
                  <a:lnTo>
                    <a:pt x="8605" y="6825"/>
                  </a:lnTo>
                  <a:lnTo>
                    <a:pt x="8856" y="7008"/>
                  </a:lnTo>
                  <a:lnTo>
                    <a:pt x="8605" y="6802"/>
                  </a:lnTo>
                  <a:lnTo>
                    <a:pt x="8354" y="6620"/>
                  </a:lnTo>
                  <a:close/>
                  <a:moveTo>
                    <a:pt x="8856" y="7008"/>
                  </a:moveTo>
                  <a:lnTo>
                    <a:pt x="8856" y="7031"/>
                  </a:lnTo>
                  <a:lnTo>
                    <a:pt x="9107" y="7213"/>
                  </a:lnTo>
                  <a:lnTo>
                    <a:pt x="9107" y="7213"/>
                  </a:lnTo>
                  <a:lnTo>
                    <a:pt x="8879" y="7008"/>
                  </a:lnTo>
                  <a:close/>
                  <a:moveTo>
                    <a:pt x="9107" y="7213"/>
                  </a:moveTo>
                  <a:lnTo>
                    <a:pt x="9107" y="7236"/>
                  </a:lnTo>
                  <a:lnTo>
                    <a:pt x="9359" y="7419"/>
                  </a:lnTo>
                  <a:lnTo>
                    <a:pt x="9130" y="7213"/>
                  </a:lnTo>
                  <a:close/>
                  <a:moveTo>
                    <a:pt x="9359" y="7419"/>
                  </a:moveTo>
                  <a:lnTo>
                    <a:pt x="9359" y="7441"/>
                  </a:lnTo>
                  <a:lnTo>
                    <a:pt x="9610" y="7624"/>
                  </a:lnTo>
                  <a:lnTo>
                    <a:pt x="9632" y="7647"/>
                  </a:lnTo>
                  <a:lnTo>
                    <a:pt x="9861" y="7830"/>
                  </a:lnTo>
                  <a:lnTo>
                    <a:pt x="9884" y="7830"/>
                  </a:lnTo>
                  <a:lnTo>
                    <a:pt x="9632" y="7624"/>
                  </a:lnTo>
                  <a:lnTo>
                    <a:pt x="9381" y="7419"/>
                  </a:lnTo>
                  <a:close/>
                  <a:moveTo>
                    <a:pt x="9884" y="7830"/>
                  </a:moveTo>
                  <a:lnTo>
                    <a:pt x="10043" y="7966"/>
                  </a:lnTo>
                  <a:lnTo>
                    <a:pt x="10066"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53">
              <a:extLst>
                <a:ext uri="{FF2B5EF4-FFF2-40B4-BE49-F238E27FC236}">
                  <a16:creationId xmlns:a16="http://schemas.microsoft.com/office/drawing/2014/main" id="{E8C710B1-5794-8BE3-C851-09D923033C3D}"/>
                </a:ext>
              </a:extLst>
            </p:cNvPr>
            <p:cNvSpPr/>
            <p:nvPr/>
          </p:nvSpPr>
          <p:spPr>
            <a:xfrm>
              <a:off x="15074097" y="645394"/>
              <a:ext cx="2121263" cy="1675122"/>
            </a:xfrm>
            <a:custGeom>
              <a:avLst/>
              <a:gdLst/>
              <a:ahLst/>
              <a:cxnLst/>
              <a:rect l="l" t="t" r="r" b="b"/>
              <a:pathLst>
                <a:path w="10089" h="7967" extrusionOk="0">
                  <a:moveTo>
                    <a:pt x="0" y="0"/>
                  </a:moveTo>
                  <a:lnTo>
                    <a:pt x="137" y="92"/>
                  </a:lnTo>
                  <a:lnTo>
                    <a:pt x="137" y="92"/>
                  </a:lnTo>
                  <a:lnTo>
                    <a:pt x="23" y="0"/>
                  </a:lnTo>
                  <a:close/>
                  <a:moveTo>
                    <a:pt x="137" y="92"/>
                  </a:moveTo>
                  <a:lnTo>
                    <a:pt x="137" y="115"/>
                  </a:lnTo>
                  <a:lnTo>
                    <a:pt x="388" y="297"/>
                  </a:lnTo>
                  <a:lnTo>
                    <a:pt x="411" y="320"/>
                  </a:lnTo>
                  <a:lnTo>
                    <a:pt x="639" y="503"/>
                  </a:lnTo>
                  <a:lnTo>
                    <a:pt x="662" y="503"/>
                  </a:lnTo>
                  <a:lnTo>
                    <a:pt x="411" y="297"/>
                  </a:lnTo>
                  <a:lnTo>
                    <a:pt x="160" y="92"/>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6" y="1324"/>
                  </a:lnTo>
                  <a:lnTo>
                    <a:pt x="1689" y="1324"/>
                  </a:lnTo>
                  <a:lnTo>
                    <a:pt x="1689" y="1301"/>
                  </a:lnTo>
                  <a:lnTo>
                    <a:pt x="1438" y="1119"/>
                  </a:lnTo>
                  <a:close/>
                  <a:moveTo>
                    <a:pt x="1689" y="1324"/>
                  </a:moveTo>
                  <a:lnTo>
                    <a:pt x="1940" y="1530"/>
                  </a:lnTo>
                  <a:lnTo>
                    <a:pt x="2191" y="1735"/>
                  </a:lnTo>
                  <a:lnTo>
                    <a:pt x="2442" y="1918"/>
                  </a:lnTo>
                  <a:lnTo>
                    <a:pt x="2465" y="1941"/>
                  </a:lnTo>
                  <a:lnTo>
                    <a:pt x="2694" y="2123"/>
                  </a:lnTo>
                  <a:lnTo>
                    <a:pt x="2716" y="2146"/>
                  </a:lnTo>
                  <a:lnTo>
                    <a:pt x="2967" y="2329"/>
                  </a:lnTo>
                  <a:lnTo>
                    <a:pt x="2716" y="2123"/>
                  </a:lnTo>
                  <a:lnTo>
                    <a:pt x="2465" y="1918"/>
                  </a:lnTo>
                  <a:lnTo>
                    <a:pt x="2214" y="1735"/>
                  </a:lnTo>
                  <a:lnTo>
                    <a:pt x="2191" y="1712"/>
                  </a:lnTo>
                  <a:lnTo>
                    <a:pt x="1963" y="1530"/>
                  </a:lnTo>
                  <a:lnTo>
                    <a:pt x="1940" y="1507"/>
                  </a:lnTo>
                  <a:lnTo>
                    <a:pt x="1689" y="1324"/>
                  </a:lnTo>
                  <a:close/>
                  <a:moveTo>
                    <a:pt x="2967" y="2329"/>
                  </a:moveTo>
                  <a:lnTo>
                    <a:pt x="2967" y="2351"/>
                  </a:lnTo>
                  <a:lnTo>
                    <a:pt x="3219" y="2534"/>
                  </a:lnTo>
                  <a:lnTo>
                    <a:pt x="2990" y="2329"/>
                  </a:lnTo>
                  <a:close/>
                  <a:moveTo>
                    <a:pt x="3219" y="2534"/>
                  </a:moveTo>
                  <a:lnTo>
                    <a:pt x="3219" y="2557"/>
                  </a:lnTo>
                  <a:lnTo>
                    <a:pt x="3470" y="2739"/>
                  </a:lnTo>
                  <a:lnTo>
                    <a:pt x="3492" y="2762"/>
                  </a:lnTo>
                  <a:lnTo>
                    <a:pt x="3721" y="2945"/>
                  </a:lnTo>
                  <a:lnTo>
                    <a:pt x="3744" y="2945"/>
                  </a:lnTo>
                  <a:lnTo>
                    <a:pt x="3492" y="2739"/>
                  </a:lnTo>
                  <a:lnTo>
                    <a:pt x="3241" y="2534"/>
                  </a:lnTo>
                  <a:close/>
                  <a:moveTo>
                    <a:pt x="3995" y="3150"/>
                  </a:moveTo>
                  <a:lnTo>
                    <a:pt x="4246" y="3356"/>
                  </a:lnTo>
                  <a:lnTo>
                    <a:pt x="4497" y="3561"/>
                  </a:lnTo>
                  <a:lnTo>
                    <a:pt x="4520" y="3561"/>
                  </a:lnTo>
                  <a:lnTo>
                    <a:pt x="4520" y="3538"/>
                  </a:lnTo>
                  <a:lnTo>
                    <a:pt x="4269" y="3356"/>
                  </a:lnTo>
                  <a:lnTo>
                    <a:pt x="4246" y="3333"/>
                  </a:lnTo>
                  <a:lnTo>
                    <a:pt x="4017" y="3150"/>
                  </a:lnTo>
                  <a:close/>
                  <a:moveTo>
                    <a:pt x="4520" y="3561"/>
                  </a:moveTo>
                  <a:lnTo>
                    <a:pt x="4748" y="3767"/>
                  </a:lnTo>
                  <a:lnTo>
                    <a:pt x="4771" y="3767"/>
                  </a:lnTo>
                  <a:lnTo>
                    <a:pt x="4771" y="3744"/>
                  </a:lnTo>
                  <a:lnTo>
                    <a:pt x="4520" y="3561"/>
                  </a:lnTo>
                  <a:close/>
                  <a:moveTo>
                    <a:pt x="4771" y="3767"/>
                  </a:moveTo>
                  <a:lnTo>
                    <a:pt x="4999" y="3972"/>
                  </a:lnTo>
                  <a:lnTo>
                    <a:pt x="5022" y="3972"/>
                  </a:lnTo>
                  <a:lnTo>
                    <a:pt x="5022" y="3949"/>
                  </a:lnTo>
                  <a:lnTo>
                    <a:pt x="4771" y="3767"/>
                  </a:lnTo>
                  <a:close/>
                  <a:moveTo>
                    <a:pt x="5022" y="3972"/>
                  </a:moveTo>
                  <a:lnTo>
                    <a:pt x="5273" y="4177"/>
                  </a:lnTo>
                  <a:lnTo>
                    <a:pt x="5524" y="4360"/>
                  </a:lnTo>
                  <a:lnTo>
                    <a:pt x="5296" y="4177"/>
                  </a:lnTo>
                  <a:lnTo>
                    <a:pt x="5273" y="4155"/>
                  </a:lnTo>
                  <a:lnTo>
                    <a:pt x="5022" y="3972"/>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54" y="6620"/>
                  </a:lnTo>
                  <a:lnTo>
                    <a:pt x="8605" y="6802"/>
                  </a:lnTo>
                  <a:lnTo>
                    <a:pt x="8377" y="6620"/>
                  </a:lnTo>
                  <a:lnTo>
                    <a:pt x="8354" y="6597"/>
                  </a:lnTo>
                  <a:lnTo>
                    <a:pt x="8103" y="6414"/>
                  </a:lnTo>
                  <a:close/>
                  <a:moveTo>
                    <a:pt x="8605" y="6802"/>
                  </a:moveTo>
                  <a:lnTo>
                    <a:pt x="8605" y="6825"/>
                  </a:lnTo>
                  <a:lnTo>
                    <a:pt x="8856" y="7008"/>
                  </a:lnTo>
                  <a:lnTo>
                    <a:pt x="8879" y="7031"/>
                  </a:lnTo>
                  <a:lnTo>
                    <a:pt x="9107" y="7213"/>
                  </a:lnTo>
                  <a:lnTo>
                    <a:pt x="9130" y="7236"/>
                  </a:lnTo>
                  <a:lnTo>
                    <a:pt x="9381" y="7419"/>
                  </a:lnTo>
                  <a:lnTo>
                    <a:pt x="9130" y="7213"/>
                  </a:lnTo>
                  <a:lnTo>
                    <a:pt x="8879" y="7008"/>
                  </a:lnTo>
                  <a:lnTo>
                    <a:pt x="8628" y="6802"/>
                  </a:lnTo>
                  <a:close/>
                  <a:moveTo>
                    <a:pt x="9381" y="7419"/>
                  </a:moveTo>
                  <a:lnTo>
                    <a:pt x="9381" y="7441"/>
                  </a:lnTo>
                  <a:lnTo>
                    <a:pt x="9632" y="7624"/>
                  </a:lnTo>
                  <a:lnTo>
                    <a:pt x="9632" y="7624"/>
                  </a:lnTo>
                  <a:lnTo>
                    <a:pt x="9404" y="7419"/>
                  </a:lnTo>
                  <a:close/>
                  <a:moveTo>
                    <a:pt x="9632" y="7624"/>
                  </a:moveTo>
                  <a:lnTo>
                    <a:pt x="9884" y="7830"/>
                  </a:lnTo>
                  <a:lnTo>
                    <a:pt x="9655" y="7624"/>
                  </a:lnTo>
                  <a:close/>
                  <a:moveTo>
                    <a:pt x="9884"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53">
              <a:extLst>
                <a:ext uri="{FF2B5EF4-FFF2-40B4-BE49-F238E27FC236}">
                  <a16:creationId xmlns:a16="http://schemas.microsoft.com/office/drawing/2014/main" id="{3AEEBE71-7AA7-CAA1-4238-49CEE3323075}"/>
                </a:ext>
              </a:extLst>
            </p:cNvPr>
            <p:cNvSpPr/>
            <p:nvPr/>
          </p:nvSpPr>
          <p:spPr>
            <a:xfrm>
              <a:off x="14968547" y="645394"/>
              <a:ext cx="2121263" cy="1675122"/>
            </a:xfrm>
            <a:custGeom>
              <a:avLst/>
              <a:gdLst/>
              <a:ahLst/>
              <a:cxnLst/>
              <a:rect l="l" t="t" r="r" b="b"/>
              <a:pathLst>
                <a:path w="10089" h="7967" extrusionOk="0">
                  <a:moveTo>
                    <a:pt x="0" y="0"/>
                  </a:moveTo>
                  <a:lnTo>
                    <a:pt x="114" y="92"/>
                  </a:lnTo>
                  <a:lnTo>
                    <a:pt x="137" y="115"/>
                  </a:lnTo>
                  <a:lnTo>
                    <a:pt x="388" y="297"/>
                  </a:lnTo>
                  <a:lnTo>
                    <a:pt x="137" y="92"/>
                  </a:lnTo>
                  <a:lnTo>
                    <a:pt x="23" y="0"/>
                  </a:lnTo>
                  <a:close/>
                  <a:moveTo>
                    <a:pt x="388" y="297"/>
                  </a:moveTo>
                  <a:lnTo>
                    <a:pt x="388" y="320"/>
                  </a:lnTo>
                  <a:lnTo>
                    <a:pt x="639" y="503"/>
                  </a:lnTo>
                  <a:lnTo>
                    <a:pt x="411" y="297"/>
                  </a:lnTo>
                  <a:close/>
                  <a:moveTo>
                    <a:pt x="639" y="503"/>
                  </a:moveTo>
                  <a:lnTo>
                    <a:pt x="890" y="708"/>
                  </a:lnTo>
                  <a:lnTo>
                    <a:pt x="913" y="708"/>
                  </a:lnTo>
                  <a:lnTo>
                    <a:pt x="662" y="503"/>
                  </a:lnTo>
                  <a:close/>
                  <a:moveTo>
                    <a:pt x="913" y="708"/>
                  </a:moveTo>
                  <a:lnTo>
                    <a:pt x="1141" y="913"/>
                  </a:lnTo>
                  <a:lnTo>
                    <a:pt x="1164" y="913"/>
                  </a:lnTo>
                  <a:lnTo>
                    <a:pt x="1164" y="891"/>
                  </a:lnTo>
                  <a:lnTo>
                    <a:pt x="913" y="708"/>
                  </a:lnTo>
                  <a:close/>
                  <a:moveTo>
                    <a:pt x="1164" y="913"/>
                  </a:moveTo>
                  <a:lnTo>
                    <a:pt x="1415" y="1119"/>
                  </a:lnTo>
                  <a:lnTo>
                    <a:pt x="1666" y="1324"/>
                  </a:lnTo>
                  <a:lnTo>
                    <a:pt x="1917" y="1530"/>
                  </a:lnTo>
                  <a:lnTo>
                    <a:pt x="1940" y="1530"/>
                  </a:lnTo>
                  <a:lnTo>
                    <a:pt x="1940" y="1507"/>
                  </a:lnTo>
                  <a:lnTo>
                    <a:pt x="1689" y="1324"/>
                  </a:lnTo>
                  <a:lnTo>
                    <a:pt x="1666" y="1301"/>
                  </a:lnTo>
                  <a:lnTo>
                    <a:pt x="1438" y="1119"/>
                  </a:lnTo>
                  <a:lnTo>
                    <a:pt x="1415" y="1096"/>
                  </a:lnTo>
                  <a:lnTo>
                    <a:pt x="1164" y="913"/>
                  </a:lnTo>
                  <a:close/>
                  <a:moveTo>
                    <a:pt x="1940" y="1530"/>
                  </a:moveTo>
                  <a:lnTo>
                    <a:pt x="2168" y="1735"/>
                  </a:lnTo>
                  <a:lnTo>
                    <a:pt x="2191" y="1735"/>
                  </a:lnTo>
                  <a:lnTo>
                    <a:pt x="2191" y="1712"/>
                  </a:lnTo>
                  <a:lnTo>
                    <a:pt x="1940" y="1530"/>
                  </a:lnTo>
                  <a:close/>
                  <a:moveTo>
                    <a:pt x="2442" y="1918"/>
                  </a:moveTo>
                  <a:lnTo>
                    <a:pt x="2442" y="1941"/>
                  </a:lnTo>
                  <a:lnTo>
                    <a:pt x="2693" y="2123"/>
                  </a:lnTo>
                  <a:lnTo>
                    <a:pt x="2465" y="1918"/>
                  </a:lnTo>
                  <a:close/>
                  <a:moveTo>
                    <a:pt x="2693" y="2123"/>
                  </a:moveTo>
                  <a:lnTo>
                    <a:pt x="2693" y="2146"/>
                  </a:lnTo>
                  <a:lnTo>
                    <a:pt x="2944" y="2329"/>
                  </a:lnTo>
                  <a:lnTo>
                    <a:pt x="2967" y="2351"/>
                  </a:lnTo>
                  <a:lnTo>
                    <a:pt x="3196" y="2534"/>
                  </a:lnTo>
                  <a:lnTo>
                    <a:pt x="3218" y="2557"/>
                  </a:lnTo>
                  <a:lnTo>
                    <a:pt x="3469" y="2739"/>
                  </a:lnTo>
                  <a:lnTo>
                    <a:pt x="3469" y="2739"/>
                  </a:lnTo>
                  <a:lnTo>
                    <a:pt x="3218" y="2534"/>
                  </a:lnTo>
                  <a:lnTo>
                    <a:pt x="2967" y="2329"/>
                  </a:lnTo>
                  <a:lnTo>
                    <a:pt x="2716" y="2123"/>
                  </a:lnTo>
                  <a:close/>
                  <a:moveTo>
                    <a:pt x="3469" y="2739"/>
                  </a:moveTo>
                  <a:lnTo>
                    <a:pt x="3469" y="2762"/>
                  </a:lnTo>
                  <a:lnTo>
                    <a:pt x="3721" y="2945"/>
                  </a:lnTo>
                  <a:lnTo>
                    <a:pt x="3492" y="2739"/>
                  </a:lnTo>
                  <a:close/>
                  <a:moveTo>
                    <a:pt x="3721" y="2945"/>
                  </a:moveTo>
                  <a:lnTo>
                    <a:pt x="3972" y="3150"/>
                  </a:lnTo>
                  <a:lnTo>
                    <a:pt x="3994" y="3150"/>
                  </a:lnTo>
                  <a:lnTo>
                    <a:pt x="3743" y="2945"/>
                  </a:lnTo>
                  <a:close/>
                  <a:moveTo>
                    <a:pt x="3994" y="3150"/>
                  </a:moveTo>
                  <a:lnTo>
                    <a:pt x="4223" y="3356"/>
                  </a:lnTo>
                  <a:lnTo>
                    <a:pt x="4246" y="3356"/>
                  </a:lnTo>
                  <a:lnTo>
                    <a:pt x="4246" y="3333"/>
                  </a:lnTo>
                  <a:lnTo>
                    <a:pt x="3994" y="3150"/>
                  </a:lnTo>
                  <a:close/>
                  <a:moveTo>
                    <a:pt x="4246" y="3356"/>
                  </a:moveTo>
                  <a:lnTo>
                    <a:pt x="4497" y="3561"/>
                  </a:lnTo>
                  <a:lnTo>
                    <a:pt x="4748" y="3767"/>
                  </a:lnTo>
                  <a:lnTo>
                    <a:pt x="4999" y="3972"/>
                  </a:lnTo>
                  <a:lnTo>
                    <a:pt x="5022" y="3972"/>
                  </a:lnTo>
                  <a:lnTo>
                    <a:pt x="5022" y="3949"/>
                  </a:lnTo>
                  <a:lnTo>
                    <a:pt x="4771" y="3767"/>
                  </a:lnTo>
                  <a:lnTo>
                    <a:pt x="4748" y="3744"/>
                  </a:lnTo>
                  <a:lnTo>
                    <a:pt x="4519" y="3561"/>
                  </a:lnTo>
                  <a:lnTo>
                    <a:pt x="4497" y="3538"/>
                  </a:lnTo>
                  <a:lnTo>
                    <a:pt x="4246" y="3356"/>
                  </a:lnTo>
                  <a:close/>
                  <a:moveTo>
                    <a:pt x="5022" y="3972"/>
                  </a:moveTo>
                  <a:lnTo>
                    <a:pt x="5250" y="4177"/>
                  </a:lnTo>
                  <a:lnTo>
                    <a:pt x="5273" y="4177"/>
                  </a:lnTo>
                  <a:lnTo>
                    <a:pt x="5273" y="4155"/>
                  </a:lnTo>
                  <a:lnTo>
                    <a:pt x="5022" y="3972"/>
                  </a:lnTo>
                  <a:close/>
                  <a:moveTo>
                    <a:pt x="5273" y="4177"/>
                  </a:moveTo>
                  <a:lnTo>
                    <a:pt x="5501" y="4360"/>
                  </a:lnTo>
                  <a:lnTo>
                    <a:pt x="5524" y="4383"/>
                  </a:lnTo>
                  <a:lnTo>
                    <a:pt x="5775" y="4566"/>
                  </a:lnTo>
                  <a:lnTo>
                    <a:pt x="5775" y="4566"/>
                  </a:lnTo>
                  <a:lnTo>
                    <a:pt x="5524" y="4360"/>
                  </a:lnTo>
                  <a:lnTo>
                    <a:pt x="5273" y="4177"/>
                  </a:lnTo>
                  <a:close/>
                  <a:moveTo>
                    <a:pt x="5775" y="4566"/>
                  </a:moveTo>
                  <a:lnTo>
                    <a:pt x="5775" y="4588"/>
                  </a:lnTo>
                  <a:lnTo>
                    <a:pt x="6026" y="4771"/>
                  </a:lnTo>
                  <a:lnTo>
                    <a:pt x="5798" y="4566"/>
                  </a:lnTo>
                  <a:close/>
                  <a:moveTo>
                    <a:pt x="6026" y="4771"/>
                  </a:moveTo>
                  <a:lnTo>
                    <a:pt x="6026" y="4794"/>
                  </a:lnTo>
                  <a:lnTo>
                    <a:pt x="6277" y="4976"/>
                  </a:lnTo>
                  <a:lnTo>
                    <a:pt x="6300" y="4999"/>
                  </a:lnTo>
                  <a:lnTo>
                    <a:pt x="6528" y="5182"/>
                  </a:lnTo>
                  <a:lnTo>
                    <a:pt x="6551" y="5205"/>
                  </a:lnTo>
                  <a:lnTo>
                    <a:pt x="6802" y="5387"/>
                  </a:lnTo>
                  <a:lnTo>
                    <a:pt x="6551" y="5182"/>
                  </a:lnTo>
                  <a:lnTo>
                    <a:pt x="6300" y="4976"/>
                  </a:lnTo>
                  <a:lnTo>
                    <a:pt x="6049" y="4771"/>
                  </a:lnTo>
                  <a:close/>
                  <a:moveTo>
                    <a:pt x="6802" y="5387"/>
                  </a:moveTo>
                  <a:lnTo>
                    <a:pt x="7053" y="5593"/>
                  </a:lnTo>
                  <a:lnTo>
                    <a:pt x="6825" y="5387"/>
                  </a:lnTo>
                  <a:close/>
                  <a:moveTo>
                    <a:pt x="7053" y="5593"/>
                  </a:moveTo>
                  <a:lnTo>
                    <a:pt x="7304" y="5798"/>
                  </a:lnTo>
                  <a:lnTo>
                    <a:pt x="7327" y="5798"/>
                  </a:lnTo>
                  <a:lnTo>
                    <a:pt x="7327" y="5775"/>
                  </a:lnTo>
                  <a:lnTo>
                    <a:pt x="7076" y="5593"/>
                  </a:lnTo>
                  <a:close/>
                  <a:moveTo>
                    <a:pt x="7327" y="5798"/>
                  </a:moveTo>
                  <a:lnTo>
                    <a:pt x="7555" y="6004"/>
                  </a:lnTo>
                  <a:lnTo>
                    <a:pt x="7578" y="6004"/>
                  </a:lnTo>
                  <a:lnTo>
                    <a:pt x="7578" y="5981"/>
                  </a:lnTo>
                  <a:lnTo>
                    <a:pt x="7327" y="5798"/>
                  </a:lnTo>
                  <a:close/>
                  <a:moveTo>
                    <a:pt x="7578" y="6004"/>
                  </a:moveTo>
                  <a:lnTo>
                    <a:pt x="7829" y="6209"/>
                  </a:lnTo>
                  <a:lnTo>
                    <a:pt x="8080" y="6414"/>
                  </a:lnTo>
                  <a:lnTo>
                    <a:pt x="8331" y="6620"/>
                  </a:lnTo>
                  <a:lnTo>
                    <a:pt x="8354" y="6620"/>
                  </a:lnTo>
                  <a:lnTo>
                    <a:pt x="8354" y="6597"/>
                  </a:lnTo>
                  <a:lnTo>
                    <a:pt x="8103" y="6414"/>
                  </a:lnTo>
                  <a:lnTo>
                    <a:pt x="8080" y="6392"/>
                  </a:lnTo>
                  <a:lnTo>
                    <a:pt x="7852" y="6209"/>
                  </a:lnTo>
                  <a:lnTo>
                    <a:pt x="7829" y="6186"/>
                  </a:lnTo>
                  <a:lnTo>
                    <a:pt x="7578" y="6004"/>
                  </a:lnTo>
                  <a:close/>
                  <a:moveTo>
                    <a:pt x="8354" y="6620"/>
                  </a:moveTo>
                  <a:lnTo>
                    <a:pt x="8582" y="6802"/>
                  </a:lnTo>
                  <a:lnTo>
                    <a:pt x="8605" y="6825"/>
                  </a:lnTo>
                  <a:lnTo>
                    <a:pt x="8856" y="7008"/>
                  </a:lnTo>
                  <a:lnTo>
                    <a:pt x="8856" y="7008"/>
                  </a:lnTo>
                  <a:lnTo>
                    <a:pt x="8605" y="6802"/>
                  </a:lnTo>
                  <a:lnTo>
                    <a:pt x="8354" y="6620"/>
                  </a:lnTo>
                  <a:close/>
                  <a:moveTo>
                    <a:pt x="8856" y="7008"/>
                  </a:moveTo>
                  <a:lnTo>
                    <a:pt x="8856" y="7031"/>
                  </a:lnTo>
                  <a:lnTo>
                    <a:pt x="9107" y="7213"/>
                  </a:lnTo>
                  <a:lnTo>
                    <a:pt x="8879" y="7008"/>
                  </a:lnTo>
                  <a:close/>
                  <a:moveTo>
                    <a:pt x="9107" y="7213"/>
                  </a:moveTo>
                  <a:lnTo>
                    <a:pt x="9107" y="7236"/>
                  </a:lnTo>
                  <a:lnTo>
                    <a:pt x="9358" y="7419"/>
                  </a:lnTo>
                  <a:lnTo>
                    <a:pt x="9381" y="7441"/>
                  </a:lnTo>
                  <a:lnTo>
                    <a:pt x="9609" y="7624"/>
                  </a:lnTo>
                  <a:lnTo>
                    <a:pt x="9632" y="7624"/>
                  </a:lnTo>
                  <a:lnTo>
                    <a:pt x="9381" y="7419"/>
                  </a:lnTo>
                  <a:lnTo>
                    <a:pt x="9130" y="7213"/>
                  </a:lnTo>
                  <a:close/>
                  <a:moveTo>
                    <a:pt x="9883"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53">
              <a:extLst>
                <a:ext uri="{FF2B5EF4-FFF2-40B4-BE49-F238E27FC236}">
                  <a16:creationId xmlns:a16="http://schemas.microsoft.com/office/drawing/2014/main" id="{AE7529DB-BA58-0FBF-C9EB-F724728885B0}"/>
                </a:ext>
              </a:extLst>
            </p:cNvPr>
            <p:cNvSpPr/>
            <p:nvPr/>
          </p:nvSpPr>
          <p:spPr>
            <a:xfrm>
              <a:off x="14858162" y="645394"/>
              <a:ext cx="2121263" cy="1675122"/>
            </a:xfrm>
            <a:custGeom>
              <a:avLst/>
              <a:gdLst/>
              <a:ahLst/>
              <a:cxnLst/>
              <a:rect l="l" t="t" r="r" b="b"/>
              <a:pathLst>
                <a:path w="10089" h="7967" extrusionOk="0">
                  <a:moveTo>
                    <a:pt x="0" y="0"/>
                  </a:moveTo>
                  <a:lnTo>
                    <a:pt x="137" y="92"/>
                  </a:lnTo>
                  <a:lnTo>
                    <a:pt x="160" y="115"/>
                  </a:lnTo>
                  <a:lnTo>
                    <a:pt x="388" y="297"/>
                  </a:lnTo>
                  <a:lnTo>
                    <a:pt x="411" y="320"/>
                  </a:lnTo>
                  <a:lnTo>
                    <a:pt x="639" y="503"/>
                  </a:lnTo>
                  <a:lnTo>
                    <a:pt x="662" y="503"/>
                  </a:lnTo>
                  <a:lnTo>
                    <a:pt x="411" y="297"/>
                  </a:lnTo>
                  <a:lnTo>
                    <a:pt x="160" y="92"/>
                  </a:lnTo>
                  <a:lnTo>
                    <a:pt x="23" y="0"/>
                  </a:lnTo>
                  <a:close/>
                  <a:moveTo>
                    <a:pt x="913" y="708"/>
                  </a:moveTo>
                  <a:lnTo>
                    <a:pt x="1164" y="913"/>
                  </a:lnTo>
                  <a:lnTo>
                    <a:pt x="1415" y="1119"/>
                  </a:lnTo>
                  <a:lnTo>
                    <a:pt x="1438" y="1119"/>
                  </a:lnTo>
                  <a:lnTo>
                    <a:pt x="1438" y="1096"/>
                  </a:lnTo>
                  <a:lnTo>
                    <a:pt x="1187" y="913"/>
                  </a:lnTo>
                  <a:lnTo>
                    <a:pt x="1164" y="891"/>
                  </a:lnTo>
                  <a:lnTo>
                    <a:pt x="936" y="708"/>
                  </a:lnTo>
                  <a:close/>
                  <a:moveTo>
                    <a:pt x="1438" y="1119"/>
                  </a:moveTo>
                  <a:lnTo>
                    <a:pt x="1666" y="1324"/>
                  </a:lnTo>
                  <a:lnTo>
                    <a:pt x="1689" y="1324"/>
                  </a:lnTo>
                  <a:lnTo>
                    <a:pt x="1689" y="1301"/>
                  </a:lnTo>
                  <a:lnTo>
                    <a:pt x="1438" y="1119"/>
                  </a:lnTo>
                  <a:close/>
                  <a:moveTo>
                    <a:pt x="1689" y="1324"/>
                  </a:moveTo>
                  <a:lnTo>
                    <a:pt x="1940" y="1530"/>
                  </a:lnTo>
                  <a:lnTo>
                    <a:pt x="2191" y="1735"/>
                  </a:lnTo>
                  <a:lnTo>
                    <a:pt x="2442" y="1918"/>
                  </a:lnTo>
                  <a:lnTo>
                    <a:pt x="2465" y="1941"/>
                  </a:lnTo>
                  <a:lnTo>
                    <a:pt x="2693" y="2123"/>
                  </a:lnTo>
                  <a:lnTo>
                    <a:pt x="2716" y="2146"/>
                  </a:lnTo>
                  <a:lnTo>
                    <a:pt x="2967" y="2329"/>
                  </a:lnTo>
                  <a:lnTo>
                    <a:pt x="2716" y="2123"/>
                  </a:lnTo>
                  <a:lnTo>
                    <a:pt x="2465" y="1918"/>
                  </a:lnTo>
                  <a:lnTo>
                    <a:pt x="2214" y="1735"/>
                  </a:lnTo>
                  <a:lnTo>
                    <a:pt x="2191" y="1712"/>
                  </a:lnTo>
                  <a:lnTo>
                    <a:pt x="1963" y="1530"/>
                  </a:lnTo>
                  <a:lnTo>
                    <a:pt x="1940" y="1507"/>
                  </a:lnTo>
                  <a:lnTo>
                    <a:pt x="1689" y="1324"/>
                  </a:lnTo>
                  <a:close/>
                  <a:moveTo>
                    <a:pt x="2967" y="2329"/>
                  </a:moveTo>
                  <a:lnTo>
                    <a:pt x="2967" y="2351"/>
                  </a:lnTo>
                  <a:lnTo>
                    <a:pt x="3218" y="2534"/>
                  </a:lnTo>
                  <a:lnTo>
                    <a:pt x="2990" y="2329"/>
                  </a:lnTo>
                  <a:close/>
                  <a:moveTo>
                    <a:pt x="3218" y="2534"/>
                  </a:moveTo>
                  <a:lnTo>
                    <a:pt x="3218" y="2557"/>
                  </a:lnTo>
                  <a:lnTo>
                    <a:pt x="3469" y="2739"/>
                  </a:lnTo>
                  <a:lnTo>
                    <a:pt x="3492" y="2762"/>
                  </a:lnTo>
                  <a:lnTo>
                    <a:pt x="3721" y="2945"/>
                  </a:lnTo>
                  <a:lnTo>
                    <a:pt x="3743" y="2945"/>
                  </a:lnTo>
                  <a:lnTo>
                    <a:pt x="3492" y="2739"/>
                  </a:lnTo>
                  <a:lnTo>
                    <a:pt x="3241" y="2534"/>
                  </a:lnTo>
                  <a:close/>
                  <a:moveTo>
                    <a:pt x="3994" y="3150"/>
                  </a:moveTo>
                  <a:lnTo>
                    <a:pt x="4246" y="3356"/>
                  </a:lnTo>
                  <a:lnTo>
                    <a:pt x="4497" y="3561"/>
                  </a:lnTo>
                  <a:lnTo>
                    <a:pt x="4519" y="3561"/>
                  </a:lnTo>
                  <a:lnTo>
                    <a:pt x="4519" y="3538"/>
                  </a:lnTo>
                  <a:lnTo>
                    <a:pt x="4268" y="3356"/>
                  </a:lnTo>
                  <a:lnTo>
                    <a:pt x="4246" y="3333"/>
                  </a:lnTo>
                  <a:lnTo>
                    <a:pt x="4017" y="3150"/>
                  </a:lnTo>
                  <a:close/>
                  <a:moveTo>
                    <a:pt x="4519" y="3561"/>
                  </a:moveTo>
                  <a:lnTo>
                    <a:pt x="4748" y="3767"/>
                  </a:lnTo>
                  <a:lnTo>
                    <a:pt x="4771" y="3767"/>
                  </a:lnTo>
                  <a:lnTo>
                    <a:pt x="4771" y="3744"/>
                  </a:lnTo>
                  <a:lnTo>
                    <a:pt x="4519" y="3561"/>
                  </a:lnTo>
                  <a:close/>
                  <a:moveTo>
                    <a:pt x="4771" y="3767"/>
                  </a:moveTo>
                  <a:lnTo>
                    <a:pt x="5022" y="3972"/>
                  </a:lnTo>
                  <a:lnTo>
                    <a:pt x="5273" y="4177"/>
                  </a:lnTo>
                  <a:lnTo>
                    <a:pt x="5524" y="4360"/>
                  </a:lnTo>
                  <a:lnTo>
                    <a:pt x="5296" y="4177"/>
                  </a:lnTo>
                  <a:lnTo>
                    <a:pt x="5273" y="4155"/>
                  </a:lnTo>
                  <a:lnTo>
                    <a:pt x="5044" y="3972"/>
                  </a:lnTo>
                  <a:lnTo>
                    <a:pt x="5022" y="3949"/>
                  </a:lnTo>
                  <a:lnTo>
                    <a:pt x="4771" y="3767"/>
                  </a:lnTo>
                  <a:close/>
                  <a:moveTo>
                    <a:pt x="5524" y="4360"/>
                  </a:moveTo>
                  <a:lnTo>
                    <a:pt x="5524" y="4383"/>
                  </a:lnTo>
                  <a:lnTo>
                    <a:pt x="5775" y="4566"/>
                  </a:lnTo>
                  <a:lnTo>
                    <a:pt x="5798" y="4588"/>
                  </a:lnTo>
                  <a:lnTo>
                    <a:pt x="6026" y="4771"/>
                  </a:lnTo>
                  <a:lnTo>
                    <a:pt x="6049" y="4794"/>
                  </a:lnTo>
                  <a:lnTo>
                    <a:pt x="6300" y="4976"/>
                  </a:lnTo>
                  <a:lnTo>
                    <a:pt x="6300" y="4976"/>
                  </a:lnTo>
                  <a:lnTo>
                    <a:pt x="6049" y="4771"/>
                  </a:lnTo>
                  <a:lnTo>
                    <a:pt x="5798" y="4566"/>
                  </a:lnTo>
                  <a:lnTo>
                    <a:pt x="5547" y="4360"/>
                  </a:lnTo>
                  <a:close/>
                  <a:moveTo>
                    <a:pt x="6300" y="4976"/>
                  </a:moveTo>
                  <a:lnTo>
                    <a:pt x="6300" y="4999"/>
                  </a:lnTo>
                  <a:lnTo>
                    <a:pt x="6551" y="5182"/>
                  </a:lnTo>
                  <a:lnTo>
                    <a:pt x="6323" y="4976"/>
                  </a:lnTo>
                  <a:close/>
                  <a:moveTo>
                    <a:pt x="6551" y="5182"/>
                  </a:moveTo>
                  <a:lnTo>
                    <a:pt x="6551" y="5205"/>
                  </a:lnTo>
                  <a:lnTo>
                    <a:pt x="6802" y="5387"/>
                  </a:lnTo>
                  <a:lnTo>
                    <a:pt x="6825" y="5387"/>
                  </a:lnTo>
                  <a:lnTo>
                    <a:pt x="6574" y="5182"/>
                  </a:lnTo>
                  <a:close/>
                  <a:moveTo>
                    <a:pt x="6825" y="5387"/>
                  </a:moveTo>
                  <a:lnTo>
                    <a:pt x="7053" y="5593"/>
                  </a:lnTo>
                  <a:lnTo>
                    <a:pt x="7076" y="5593"/>
                  </a:lnTo>
                  <a:lnTo>
                    <a:pt x="6825" y="5387"/>
                  </a:lnTo>
                  <a:close/>
                  <a:moveTo>
                    <a:pt x="7076" y="5593"/>
                  </a:moveTo>
                  <a:lnTo>
                    <a:pt x="7327" y="5798"/>
                  </a:lnTo>
                  <a:lnTo>
                    <a:pt x="7578" y="6004"/>
                  </a:lnTo>
                  <a:lnTo>
                    <a:pt x="7829" y="6209"/>
                  </a:lnTo>
                  <a:lnTo>
                    <a:pt x="7852" y="6209"/>
                  </a:lnTo>
                  <a:lnTo>
                    <a:pt x="7852" y="6186"/>
                  </a:lnTo>
                  <a:lnTo>
                    <a:pt x="7601" y="6004"/>
                  </a:lnTo>
                  <a:lnTo>
                    <a:pt x="7578" y="5981"/>
                  </a:lnTo>
                  <a:lnTo>
                    <a:pt x="7350" y="5798"/>
                  </a:lnTo>
                  <a:lnTo>
                    <a:pt x="7327" y="5775"/>
                  </a:lnTo>
                  <a:lnTo>
                    <a:pt x="7076" y="5593"/>
                  </a:lnTo>
                  <a:close/>
                  <a:moveTo>
                    <a:pt x="7852" y="6209"/>
                  </a:moveTo>
                  <a:lnTo>
                    <a:pt x="8080" y="6414"/>
                  </a:lnTo>
                  <a:lnTo>
                    <a:pt x="8103" y="6414"/>
                  </a:lnTo>
                  <a:lnTo>
                    <a:pt x="8103" y="6392"/>
                  </a:lnTo>
                  <a:lnTo>
                    <a:pt x="7852" y="6209"/>
                  </a:lnTo>
                  <a:close/>
                  <a:moveTo>
                    <a:pt x="8103" y="6414"/>
                  </a:moveTo>
                  <a:lnTo>
                    <a:pt x="8354" y="6620"/>
                  </a:lnTo>
                  <a:lnTo>
                    <a:pt x="8605" y="6802"/>
                  </a:lnTo>
                  <a:lnTo>
                    <a:pt x="8377" y="6620"/>
                  </a:lnTo>
                  <a:lnTo>
                    <a:pt x="8354" y="6597"/>
                  </a:lnTo>
                  <a:lnTo>
                    <a:pt x="8103" y="6414"/>
                  </a:lnTo>
                  <a:close/>
                  <a:moveTo>
                    <a:pt x="8605" y="6802"/>
                  </a:moveTo>
                  <a:lnTo>
                    <a:pt x="8605" y="6825"/>
                  </a:lnTo>
                  <a:lnTo>
                    <a:pt x="8856" y="7008"/>
                  </a:lnTo>
                  <a:lnTo>
                    <a:pt x="8879" y="7031"/>
                  </a:lnTo>
                  <a:lnTo>
                    <a:pt x="9107" y="7213"/>
                  </a:lnTo>
                  <a:lnTo>
                    <a:pt x="9130" y="7236"/>
                  </a:lnTo>
                  <a:lnTo>
                    <a:pt x="9381" y="7419"/>
                  </a:lnTo>
                  <a:lnTo>
                    <a:pt x="9130" y="7213"/>
                  </a:lnTo>
                  <a:lnTo>
                    <a:pt x="8879" y="7008"/>
                  </a:lnTo>
                  <a:lnTo>
                    <a:pt x="8628" y="6802"/>
                  </a:lnTo>
                  <a:close/>
                  <a:moveTo>
                    <a:pt x="9381" y="7419"/>
                  </a:moveTo>
                  <a:lnTo>
                    <a:pt x="9381" y="7441"/>
                  </a:lnTo>
                  <a:lnTo>
                    <a:pt x="9632" y="7624"/>
                  </a:lnTo>
                  <a:lnTo>
                    <a:pt x="9404" y="7419"/>
                  </a:lnTo>
                  <a:close/>
                  <a:moveTo>
                    <a:pt x="9632" y="7624"/>
                  </a:moveTo>
                  <a:lnTo>
                    <a:pt x="9632" y="7647"/>
                  </a:lnTo>
                  <a:lnTo>
                    <a:pt x="9883" y="7830"/>
                  </a:lnTo>
                  <a:lnTo>
                    <a:pt x="9906" y="7830"/>
                  </a:lnTo>
                  <a:lnTo>
                    <a:pt x="9655" y="7624"/>
                  </a:lnTo>
                  <a:close/>
                  <a:moveTo>
                    <a:pt x="9906" y="7830"/>
                  </a:moveTo>
                  <a:lnTo>
                    <a:pt x="10066" y="7966"/>
                  </a:lnTo>
                  <a:lnTo>
                    <a:pt x="10089" y="7966"/>
                  </a:lnTo>
                  <a:lnTo>
                    <a:pt x="9906"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53">
              <a:extLst>
                <a:ext uri="{FF2B5EF4-FFF2-40B4-BE49-F238E27FC236}">
                  <a16:creationId xmlns:a16="http://schemas.microsoft.com/office/drawing/2014/main" id="{A33D7A7F-439E-E874-27E0-AFB4F0C626B2}"/>
                </a:ext>
              </a:extLst>
            </p:cNvPr>
            <p:cNvSpPr/>
            <p:nvPr/>
          </p:nvSpPr>
          <p:spPr>
            <a:xfrm>
              <a:off x="14752403" y="645394"/>
              <a:ext cx="2121473" cy="1675122"/>
            </a:xfrm>
            <a:custGeom>
              <a:avLst/>
              <a:gdLst/>
              <a:ahLst/>
              <a:cxnLst/>
              <a:rect l="l" t="t" r="r" b="b"/>
              <a:pathLst>
                <a:path w="10090" h="7967" extrusionOk="0">
                  <a:moveTo>
                    <a:pt x="1" y="0"/>
                  </a:moveTo>
                  <a:lnTo>
                    <a:pt x="138" y="92"/>
                  </a:ln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42" y="913"/>
                  </a:lnTo>
                  <a:lnTo>
                    <a:pt x="1165" y="913"/>
                  </a:lnTo>
                  <a:lnTo>
                    <a:pt x="1165" y="891"/>
                  </a:lnTo>
                  <a:lnTo>
                    <a:pt x="914" y="708"/>
                  </a:lnTo>
                  <a:close/>
                  <a:moveTo>
                    <a:pt x="1165" y="913"/>
                  </a:moveTo>
                  <a:lnTo>
                    <a:pt x="1416" y="1119"/>
                  </a:lnTo>
                  <a:lnTo>
                    <a:pt x="1667" y="1324"/>
                  </a:lnTo>
                  <a:lnTo>
                    <a:pt x="1918" y="1530"/>
                  </a:lnTo>
                  <a:lnTo>
                    <a:pt x="1941" y="1530"/>
                  </a:lnTo>
                  <a:lnTo>
                    <a:pt x="1941" y="1507"/>
                  </a:lnTo>
                  <a:lnTo>
                    <a:pt x="1690" y="1324"/>
                  </a:lnTo>
                  <a:lnTo>
                    <a:pt x="1667" y="1301"/>
                  </a:lnTo>
                  <a:lnTo>
                    <a:pt x="1439" y="1119"/>
                  </a:lnTo>
                  <a:lnTo>
                    <a:pt x="1416" y="1096"/>
                  </a:lnTo>
                  <a:lnTo>
                    <a:pt x="1165" y="913"/>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4" y="3356"/>
                  </a:lnTo>
                  <a:lnTo>
                    <a:pt x="4246" y="3356"/>
                  </a:lnTo>
                  <a:lnTo>
                    <a:pt x="4246" y="3333"/>
                  </a:lnTo>
                  <a:lnTo>
                    <a:pt x="3995" y="3150"/>
                  </a:lnTo>
                  <a:close/>
                  <a:moveTo>
                    <a:pt x="4246" y="3356"/>
                  </a:moveTo>
                  <a:lnTo>
                    <a:pt x="4497" y="3561"/>
                  </a:lnTo>
                  <a:lnTo>
                    <a:pt x="4749" y="3767"/>
                  </a:lnTo>
                  <a:lnTo>
                    <a:pt x="5000" y="3972"/>
                  </a:lnTo>
                  <a:lnTo>
                    <a:pt x="5022" y="3972"/>
                  </a:lnTo>
                  <a:lnTo>
                    <a:pt x="5022" y="3949"/>
                  </a:lnTo>
                  <a:lnTo>
                    <a:pt x="4771" y="3767"/>
                  </a:lnTo>
                  <a:lnTo>
                    <a:pt x="4749" y="3744"/>
                  </a:lnTo>
                  <a:lnTo>
                    <a:pt x="4520" y="3561"/>
                  </a:lnTo>
                  <a:lnTo>
                    <a:pt x="4497" y="3538"/>
                  </a:lnTo>
                  <a:lnTo>
                    <a:pt x="4246" y="3356"/>
                  </a:lnTo>
                  <a:close/>
                  <a:moveTo>
                    <a:pt x="5022" y="3972"/>
                  </a:moveTo>
                  <a:lnTo>
                    <a:pt x="5251" y="4177"/>
                  </a:lnTo>
                  <a:lnTo>
                    <a:pt x="5274" y="4177"/>
                  </a:lnTo>
                  <a:lnTo>
                    <a:pt x="5274" y="4155"/>
                  </a:lnTo>
                  <a:lnTo>
                    <a:pt x="5022" y="3972"/>
                  </a:lnTo>
                  <a:close/>
                  <a:moveTo>
                    <a:pt x="5525" y="4360"/>
                  </a:moveTo>
                  <a:lnTo>
                    <a:pt x="5525" y="4383"/>
                  </a:lnTo>
                  <a:lnTo>
                    <a:pt x="5776" y="4566"/>
                  </a:lnTo>
                  <a:lnTo>
                    <a:pt x="5776" y="4566"/>
                  </a:lnTo>
                  <a:lnTo>
                    <a:pt x="5547" y="4360"/>
                  </a:lnTo>
                  <a:close/>
                  <a:moveTo>
                    <a:pt x="5776" y="4566"/>
                  </a:moveTo>
                  <a:lnTo>
                    <a:pt x="5776" y="4588"/>
                  </a:lnTo>
                  <a:lnTo>
                    <a:pt x="6027" y="4771"/>
                  </a:lnTo>
                  <a:lnTo>
                    <a:pt x="5799" y="4566"/>
                  </a:lnTo>
                  <a:close/>
                  <a:moveTo>
                    <a:pt x="6027" y="4771"/>
                  </a:moveTo>
                  <a:lnTo>
                    <a:pt x="6027" y="4794"/>
                  </a:lnTo>
                  <a:lnTo>
                    <a:pt x="6278" y="4976"/>
                  </a:lnTo>
                  <a:lnTo>
                    <a:pt x="6301" y="4999"/>
                  </a:lnTo>
                  <a:lnTo>
                    <a:pt x="6529" y="5182"/>
                  </a:lnTo>
                  <a:lnTo>
                    <a:pt x="6552" y="5205"/>
                  </a:lnTo>
                  <a:lnTo>
                    <a:pt x="6803" y="5387"/>
                  </a:lnTo>
                  <a:lnTo>
                    <a:pt x="6552" y="5182"/>
                  </a:lnTo>
                  <a:lnTo>
                    <a:pt x="6301" y="4976"/>
                  </a:lnTo>
                  <a:lnTo>
                    <a:pt x="6050" y="4771"/>
                  </a:lnTo>
                  <a:close/>
                  <a:moveTo>
                    <a:pt x="6803" y="5387"/>
                  </a:moveTo>
                  <a:lnTo>
                    <a:pt x="7054" y="5593"/>
                  </a:lnTo>
                  <a:lnTo>
                    <a:pt x="6826" y="5387"/>
                  </a:lnTo>
                  <a:close/>
                  <a:moveTo>
                    <a:pt x="7054" y="5593"/>
                  </a:moveTo>
                  <a:lnTo>
                    <a:pt x="7305" y="5798"/>
                  </a:lnTo>
                  <a:lnTo>
                    <a:pt x="7328" y="5798"/>
                  </a:lnTo>
                  <a:lnTo>
                    <a:pt x="7328" y="5775"/>
                  </a:lnTo>
                  <a:lnTo>
                    <a:pt x="7077" y="5593"/>
                  </a:lnTo>
                  <a:close/>
                  <a:moveTo>
                    <a:pt x="7328" y="5798"/>
                  </a:moveTo>
                  <a:lnTo>
                    <a:pt x="7556" y="6004"/>
                  </a:lnTo>
                  <a:lnTo>
                    <a:pt x="7579" y="6004"/>
                  </a:lnTo>
                  <a:lnTo>
                    <a:pt x="7579" y="5981"/>
                  </a:lnTo>
                  <a:lnTo>
                    <a:pt x="7328" y="5798"/>
                  </a:lnTo>
                  <a:close/>
                  <a:moveTo>
                    <a:pt x="7579" y="6004"/>
                  </a:moveTo>
                  <a:lnTo>
                    <a:pt x="7830" y="6209"/>
                  </a:lnTo>
                  <a:lnTo>
                    <a:pt x="8081" y="6414"/>
                  </a:lnTo>
                  <a:lnTo>
                    <a:pt x="8332" y="6620"/>
                  </a:lnTo>
                  <a:lnTo>
                    <a:pt x="8355" y="6620"/>
                  </a:lnTo>
                  <a:lnTo>
                    <a:pt x="8355" y="6597"/>
                  </a:lnTo>
                  <a:lnTo>
                    <a:pt x="8104" y="6414"/>
                  </a:lnTo>
                  <a:lnTo>
                    <a:pt x="8081" y="6392"/>
                  </a:lnTo>
                  <a:lnTo>
                    <a:pt x="7853" y="6209"/>
                  </a:lnTo>
                  <a:lnTo>
                    <a:pt x="7830" y="6186"/>
                  </a:lnTo>
                  <a:lnTo>
                    <a:pt x="7579" y="6004"/>
                  </a:lnTo>
                  <a:close/>
                  <a:moveTo>
                    <a:pt x="8355" y="6620"/>
                  </a:moveTo>
                  <a:lnTo>
                    <a:pt x="8583" y="6802"/>
                  </a:lnTo>
                  <a:lnTo>
                    <a:pt x="8606" y="6825"/>
                  </a:lnTo>
                  <a:lnTo>
                    <a:pt x="8857" y="7008"/>
                  </a:lnTo>
                  <a:lnTo>
                    <a:pt x="8606" y="6802"/>
                  </a:lnTo>
                  <a:lnTo>
                    <a:pt x="8355" y="6620"/>
                  </a:lnTo>
                  <a:close/>
                  <a:moveTo>
                    <a:pt x="8857" y="7008"/>
                  </a:moveTo>
                  <a:lnTo>
                    <a:pt x="8857" y="7031"/>
                  </a:lnTo>
                  <a:lnTo>
                    <a:pt x="9108" y="7213"/>
                  </a:lnTo>
                  <a:lnTo>
                    <a:pt x="9108" y="7213"/>
                  </a:lnTo>
                  <a:lnTo>
                    <a:pt x="8880" y="7008"/>
                  </a:lnTo>
                  <a:close/>
                  <a:moveTo>
                    <a:pt x="9108" y="7213"/>
                  </a:moveTo>
                  <a:lnTo>
                    <a:pt x="9108" y="7236"/>
                  </a:lnTo>
                  <a:lnTo>
                    <a:pt x="9359" y="7419"/>
                  </a:lnTo>
                  <a:lnTo>
                    <a:pt x="9382" y="7441"/>
                  </a:lnTo>
                  <a:lnTo>
                    <a:pt x="9610" y="7624"/>
                  </a:lnTo>
                  <a:lnTo>
                    <a:pt x="9633" y="7624"/>
                  </a:lnTo>
                  <a:lnTo>
                    <a:pt x="9382" y="7419"/>
                  </a:lnTo>
                  <a:lnTo>
                    <a:pt x="9131" y="7213"/>
                  </a:lnTo>
                  <a:close/>
                  <a:moveTo>
                    <a:pt x="9884" y="7830"/>
                  </a:moveTo>
                  <a:lnTo>
                    <a:pt x="10067" y="7966"/>
                  </a:lnTo>
                  <a:lnTo>
                    <a:pt x="10090"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53">
              <a:extLst>
                <a:ext uri="{FF2B5EF4-FFF2-40B4-BE49-F238E27FC236}">
                  <a16:creationId xmlns:a16="http://schemas.microsoft.com/office/drawing/2014/main" id="{803BAD1C-357E-F67E-F018-4E206291D906}"/>
                </a:ext>
              </a:extLst>
            </p:cNvPr>
            <p:cNvSpPr/>
            <p:nvPr/>
          </p:nvSpPr>
          <p:spPr>
            <a:xfrm>
              <a:off x="14646854" y="645394"/>
              <a:ext cx="2116637" cy="1675122"/>
            </a:xfrm>
            <a:custGeom>
              <a:avLst/>
              <a:gdLst/>
              <a:ahLst/>
              <a:cxnLst/>
              <a:rect l="l" t="t" r="r" b="b"/>
              <a:pathLst>
                <a:path w="10067" h="7967" extrusionOk="0">
                  <a:moveTo>
                    <a:pt x="1" y="0"/>
                  </a:moveTo>
                  <a:lnTo>
                    <a:pt x="115" y="92"/>
                  </a:lnTo>
                  <a:lnTo>
                    <a:pt x="138" y="115"/>
                  </a:lnTo>
                  <a:lnTo>
                    <a:pt x="366" y="297"/>
                  </a:lnTo>
                  <a:lnTo>
                    <a:pt x="389" y="320"/>
                  </a:lnTo>
                  <a:lnTo>
                    <a:pt x="640" y="503"/>
                  </a:lnTo>
                  <a:lnTo>
                    <a:pt x="389" y="297"/>
                  </a:lnTo>
                  <a:lnTo>
                    <a:pt x="138" y="92"/>
                  </a:lnTo>
                  <a:lnTo>
                    <a:pt x="24"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44" y="1324"/>
                  </a:lnTo>
                  <a:lnTo>
                    <a:pt x="1667" y="1324"/>
                  </a:lnTo>
                  <a:lnTo>
                    <a:pt x="1667" y="1301"/>
                  </a:lnTo>
                  <a:lnTo>
                    <a:pt x="1416" y="1119"/>
                  </a:lnTo>
                  <a:close/>
                  <a:moveTo>
                    <a:pt x="1667" y="1324"/>
                  </a:moveTo>
                  <a:lnTo>
                    <a:pt x="1918" y="1530"/>
                  </a:lnTo>
                  <a:lnTo>
                    <a:pt x="2169" y="1735"/>
                  </a:lnTo>
                  <a:lnTo>
                    <a:pt x="2420" y="1918"/>
                  </a:lnTo>
                  <a:lnTo>
                    <a:pt x="2443" y="1941"/>
                  </a:lnTo>
                  <a:lnTo>
                    <a:pt x="2671" y="2123"/>
                  </a:lnTo>
                  <a:lnTo>
                    <a:pt x="2694" y="2146"/>
                  </a:lnTo>
                  <a:lnTo>
                    <a:pt x="2945" y="2329"/>
                  </a:lnTo>
                  <a:lnTo>
                    <a:pt x="2694" y="2123"/>
                  </a:lnTo>
                  <a:lnTo>
                    <a:pt x="2443" y="1918"/>
                  </a:lnTo>
                  <a:lnTo>
                    <a:pt x="2192" y="1735"/>
                  </a:lnTo>
                  <a:lnTo>
                    <a:pt x="2169" y="1712"/>
                  </a:lnTo>
                  <a:lnTo>
                    <a:pt x="1941" y="1530"/>
                  </a:lnTo>
                  <a:lnTo>
                    <a:pt x="1918" y="1507"/>
                  </a:lnTo>
                  <a:lnTo>
                    <a:pt x="1667" y="1324"/>
                  </a:lnTo>
                  <a:close/>
                  <a:moveTo>
                    <a:pt x="2945" y="2329"/>
                  </a:moveTo>
                  <a:lnTo>
                    <a:pt x="2945" y="2351"/>
                  </a:lnTo>
                  <a:lnTo>
                    <a:pt x="3196" y="2534"/>
                  </a:lnTo>
                  <a:lnTo>
                    <a:pt x="2968"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6" y="3767"/>
                  </a:lnTo>
                  <a:lnTo>
                    <a:pt x="4748" y="3767"/>
                  </a:lnTo>
                  <a:lnTo>
                    <a:pt x="4748" y="3744"/>
                  </a:lnTo>
                  <a:lnTo>
                    <a:pt x="4497" y="3561"/>
                  </a:lnTo>
                  <a:close/>
                  <a:moveTo>
                    <a:pt x="4748" y="3767"/>
                  </a:moveTo>
                  <a:lnTo>
                    <a:pt x="4999" y="3972"/>
                  </a:lnTo>
                  <a:lnTo>
                    <a:pt x="5251" y="4177"/>
                  </a:lnTo>
                  <a:lnTo>
                    <a:pt x="5502" y="4360"/>
                  </a:lnTo>
                  <a:lnTo>
                    <a:pt x="5524" y="4383"/>
                  </a:lnTo>
                  <a:lnTo>
                    <a:pt x="5753" y="4566"/>
                  </a:lnTo>
                  <a:lnTo>
                    <a:pt x="5776" y="4588"/>
                  </a:lnTo>
                  <a:lnTo>
                    <a:pt x="6027" y="4771"/>
                  </a:lnTo>
                  <a:lnTo>
                    <a:pt x="5776" y="4566"/>
                  </a:lnTo>
                  <a:lnTo>
                    <a:pt x="5524" y="4360"/>
                  </a:lnTo>
                  <a:lnTo>
                    <a:pt x="5273" y="4177"/>
                  </a:lnTo>
                  <a:lnTo>
                    <a:pt x="5251" y="4155"/>
                  </a:lnTo>
                  <a:lnTo>
                    <a:pt x="5022" y="3972"/>
                  </a:lnTo>
                  <a:lnTo>
                    <a:pt x="4999" y="3949"/>
                  </a:lnTo>
                  <a:lnTo>
                    <a:pt x="4748" y="3767"/>
                  </a:lnTo>
                  <a:close/>
                  <a:moveTo>
                    <a:pt x="6027" y="4771"/>
                  </a:moveTo>
                  <a:lnTo>
                    <a:pt x="6027" y="4794"/>
                  </a:lnTo>
                  <a:lnTo>
                    <a:pt x="6278" y="4976"/>
                  </a:lnTo>
                  <a:lnTo>
                    <a:pt x="6278" y="4976"/>
                  </a:lnTo>
                  <a:lnTo>
                    <a:pt x="6049" y="4771"/>
                  </a:lnTo>
                  <a:close/>
                  <a:moveTo>
                    <a:pt x="6278" y="4976"/>
                  </a:moveTo>
                  <a:lnTo>
                    <a:pt x="6278" y="4999"/>
                  </a:lnTo>
                  <a:lnTo>
                    <a:pt x="6529" y="5182"/>
                  </a:lnTo>
                  <a:lnTo>
                    <a:pt x="6552" y="5205"/>
                  </a:lnTo>
                  <a:lnTo>
                    <a:pt x="6780" y="5387"/>
                  </a:lnTo>
                  <a:lnTo>
                    <a:pt x="6803" y="5387"/>
                  </a:lnTo>
                  <a:lnTo>
                    <a:pt x="6552" y="5182"/>
                  </a:lnTo>
                  <a:lnTo>
                    <a:pt x="6301" y="4976"/>
                  </a:lnTo>
                  <a:close/>
                  <a:moveTo>
                    <a:pt x="6803" y="5387"/>
                  </a:moveTo>
                  <a:lnTo>
                    <a:pt x="7031" y="5593"/>
                  </a:lnTo>
                  <a:lnTo>
                    <a:pt x="7054" y="5593"/>
                  </a:lnTo>
                  <a:lnTo>
                    <a:pt x="6803" y="5387"/>
                  </a:lnTo>
                  <a:close/>
                  <a:moveTo>
                    <a:pt x="7054" y="5593"/>
                  </a:moveTo>
                  <a:lnTo>
                    <a:pt x="7305" y="5798"/>
                  </a:lnTo>
                  <a:lnTo>
                    <a:pt x="7556" y="6004"/>
                  </a:lnTo>
                  <a:lnTo>
                    <a:pt x="7807" y="6209"/>
                  </a:lnTo>
                  <a:lnTo>
                    <a:pt x="7830" y="6209"/>
                  </a:lnTo>
                  <a:lnTo>
                    <a:pt x="7830" y="6186"/>
                  </a:lnTo>
                  <a:lnTo>
                    <a:pt x="7579" y="6004"/>
                  </a:lnTo>
                  <a:lnTo>
                    <a:pt x="7556" y="5981"/>
                  </a:lnTo>
                  <a:lnTo>
                    <a:pt x="7328" y="5798"/>
                  </a:lnTo>
                  <a:lnTo>
                    <a:pt x="7305" y="5775"/>
                  </a:lnTo>
                  <a:lnTo>
                    <a:pt x="7054" y="5593"/>
                  </a:lnTo>
                  <a:close/>
                  <a:moveTo>
                    <a:pt x="7830" y="6209"/>
                  </a:moveTo>
                  <a:lnTo>
                    <a:pt x="8058" y="6414"/>
                  </a:lnTo>
                  <a:lnTo>
                    <a:pt x="8081" y="6414"/>
                  </a:lnTo>
                  <a:lnTo>
                    <a:pt x="8081" y="6392"/>
                  </a:lnTo>
                  <a:lnTo>
                    <a:pt x="7830" y="6209"/>
                  </a:lnTo>
                  <a:close/>
                  <a:moveTo>
                    <a:pt x="8081" y="6414"/>
                  </a:moveTo>
                  <a:lnTo>
                    <a:pt x="8332" y="6620"/>
                  </a:lnTo>
                  <a:lnTo>
                    <a:pt x="8583" y="6802"/>
                  </a:lnTo>
                  <a:lnTo>
                    <a:pt x="8355" y="6620"/>
                  </a:lnTo>
                  <a:lnTo>
                    <a:pt x="8332" y="6597"/>
                  </a:lnTo>
                  <a:lnTo>
                    <a:pt x="8081" y="6414"/>
                  </a:lnTo>
                  <a:close/>
                  <a:moveTo>
                    <a:pt x="8583" y="6802"/>
                  </a:moveTo>
                  <a:lnTo>
                    <a:pt x="8583" y="6825"/>
                  </a:lnTo>
                  <a:lnTo>
                    <a:pt x="8834" y="7008"/>
                  </a:lnTo>
                  <a:lnTo>
                    <a:pt x="8857" y="7031"/>
                  </a:lnTo>
                  <a:lnTo>
                    <a:pt x="9085" y="7213"/>
                  </a:lnTo>
                  <a:lnTo>
                    <a:pt x="9108" y="7236"/>
                  </a:lnTo>
                  <a:lnTo>
                    <a:pt x="9359" y="7419"/>
                  </a:lnTo>
                  <a:lnTo>
                    <a:pt x="9108" y="7213"/>
                  </a:lnTo>
                  <a:lnTo>
                    <a:pt x="8857" y="7008"/>
                  </a:lnTo>
                  <a:lnTo>
                    <a:pt x="8606" y="6802"/>
                  </a:lnTo>
                  <a:close/>
                  <a:moveTo>
                    <a:pt x="9359" y="7419"/>
                  </a:moveTo>
                  <a:lnTo>
                    <a:pt x="9359" y="7441"/>
                  </a:lnTo>
                  <a:lnTo>
                    <a:pt x="9610" y="7624"/>
                  </a:lnTo>
                  <a:lnTo>
                    <a:pt x="9610" y="7624"/>
                  </a:lnTo>
                  <a:lnTo>
                    <a:pt x="9382" y="7419"/>
                  </a:lnTo>
                  <a:close/>
                  <a:moveTo>
                    <a:pt x="9610" y="7624"/>
                  </a:moveTo>
                  <a:lnTo>
                    <a:pt x="9861" y="7830"/>
                  </a:lnTo>
                  <a:lnTo>
                    <a:pt x="9884" y="7830"/>
                  </a:lnTo>
                  <a:lnTo>
                    <a:pt x="9633" y="7624"/>
                  </a:lnTo>
                  <a:close/>
                  <a:moveTo>
                    <a:pt x="9884" y="7830"/>
                  </a:moveTo>
                  <a:lnTo>
                    <a:pt x="10044" y="7966"/>
                  </a:lnTo>
                  <a:lnTo>
                    <a:pt x="10067"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53">
              <a:extLst>
                <a:ext uri="{FF2B5EF4-FFF2-40B4-BE49-F238E27FC236}">
                  <a16:creationId xmlns:a16="http://schemas.microsoft.com/office/drawing/2014/main" id="{8C9F7E1B-987D-1F92-AA0A-17A108D32E2D}"/>
                </a:ext>
              </a:extLst>
            </p:cNvPr>
            <p:cNvSpPr/>
            <p:nvPr/>
          </p:nvSpPr>
          <p:spPr>
            <a:xfrm>
              <a:off x="14536469" y="645394"/>
              <a:ext cx="2121473" cy="1675122"/>
            </a:xfrm>
            <a:custGeom>
              <a:avLst/>
              <a:gdLst/>
              <a:ahLst/>
              <a:cxnLst/>
              <a:rect l="l" t="t" r="r" b="b"/>
              <a:pathLst>
                <a:path w="10090" h="7967" extrusionOk="0">
                  <a:moveTo>
                    <a:pt x="1" y="0"/>
                  </a:moveTo>
                  <a:lnTo>
                    <a:pt x="138" y="92"/>
                  </a:lnTo>
                  <a:lnTo>
                    <a:pt x="24" y="0"/>
                  </a:lnTo>
                  <a:close/>
                  <a:moveTo>
                    <a:pt x="138" y="92"/>
                  </a:moveTo>
                  <a:lnTo>
                    <a:pt x="138" y="115"/>
                  </a:lnTo>
                  <a:lnTo>
                    <a:pt x="389" y="297"/>
                  </a:lnTo>
                  <a:lnTo>
                    <a:pt x="161" y="92"/>
                  </a:lnTo>
                  <a:close/>
                  <a:moveTo>
                    <a:pt x="389" y="297"/>
                  </a:moveTo>
                  <a:lnTo>
                    <a:pt x="389" y="320"/>
                  </a:lnTo>
                  <a:lnTo>
                    <a:pt x="640" y="503"/>
                  </a:lnTo>
                  <a:lnTo>
                    <a:pt x="663" y="503"/>
                  </a:lnTo>
                  <a:lnTo>
                    <a:pt x="412" y="297"/>
                  </a:lnTo>
                  <a:close/>
                  <a:moveTo>
                    <a:pt x="663" y="503"/>
                  </a:moveTo>
                  <a:lnTo>
                    <a:pt x="891" y="708"/>
                  </a:lnTo>
                  <a:lnTo>
                    <a:pt x="914" y="708"/>
                  </a:lnTo>
                  <a:lnTo>
                    <a:pt x="663" y="503"/>
                  </a:lnTo>
                  <a:close/>
                  <a:moveTo>
                    <a:pt x="914" y="708"/>
                  </a:moveTo>
                  <a:lnTo>
                    <a:pt x="1165" y="913"/>
                  </a:lnTo>
                  <a:lnTo>
                    <a:pt x="1416" y="1119"/>
                  </a:lnTo>
                  <a:lnTo>
                    <a:pt x="1667" y="1324"/>
                  </a:lnTo>
                  <a:lnTo>
                    <a:pt x="1690" y="1324"/>
                  </a:lnTo>
                  <a:lnTo>
                    <a:pt x="1690" y="1301"/>
                  </a:lnTo>
                  <a:lnTo>
                    <a:pt x="1439" y="1119"/>
                  </a:lnTo>
                  <a:lnTo>
                    <a:pt x="1416" y="1096"/>
                  </a:lnTo>
                  <a:lnTo>
                    <a:pt x="1188" y="913"/>
                  </a:lnTo>
                  <a:lnTo>
                    <a:pt x="1165" y="891"/>
                  </a:lnTo>
                  <a:lnTo>
                    <a:pt x="914" y="708"/>
                  </a:lnTo>
                  <a:close/>
                  <a:moveTo>
                    <a:pt x="1690" y="1324"/>
                  </a:moveTo>
                  <a:lnTo>
                    <a:pt x="1918" y="1530"/>
                  </a:lnTo>
                  <a:lnTo>
                    <a:pt x="1941" y="1530"/>
                  </a:lnTo>
                  <a:lnTo>
                    <a:pt x="1941" y="1507"/>
                  </a:lnTo>
                  <a:lnTo>
                    <a:pt x="1690" y="1324"/>
                  </a:lnTo>
                  <a:close/>
                  <a:moveTo>
                    <a:pt x="1941" y="1530"/>
                  </a:moveTo>
                  <a:lnTo>
                    <a:pt x="2169" y="1735"/>
                  </a:lnTo>
                  <a:lnTo>
                    <a:pt x="2192" y="1735"/>
                  </a:lnTo>
                  <a:lnTo>
                    <a:pt x="2192" y="1712"/>
                  </a:lnTo>
                  <a:lnTo>
                    <a:pt x="1941" y="1530"/>
                  </a:lnTo>
                  <a:close/>
                  <a:moveTo>
                    <a:pt x="2443" y="1918"/>
                  </a:moveTo>
                  <a:lnTo>
                    <a:pt x="2443" y="1941"/>
                  </a:lnTo>
                  <a:lnTo>
                    <a:pt x="2694" y="2123"/>
                  </a:lnTo>
                  <a:lnTo>
                    <a:pt x="2466" y="1918"/>
                  </a:lnTo>
                  <a:close/>
                  <a:moveTo>
                    <a:pt x="2694" y="2123"/>
                  </a:moveTo>
                  <a:lnTo>
                    <a:pt x="2694" y="2146"/>
                  </a:lnTo>
                  <a:lnTo>
                    <a:pt x="2945" y="2329"/>
                  </a:lnTo>
                  <a:lnTo>
                    <a:pt x="2968" y="2351"/>
                  </a:lnTo>
                  <a:lnTo>
                    <a:pt x="3196" y="2534"/>
                  </a:lnTo>
                  <a:lnTo>
                    <a:pt x="3219" y="2557"/>
                  </a:lnTo>
                  <a:lnTo>
                    <a:pt x="3470" y="2739"/>
                  </a:lnTo>
                  <a:lnTo>
                    <a:pt x="3470" y="2739"/>
                  </a:lnTo>
                  <a:lnTo>
                    <a:pt x="3219" y="2534"/>
                  </a:lnTo>
                  <a:lnTo>
                    <a:pt x="2968" y="2329"/>
                  </a:lnTo>
                  <a:lnTo>
                    <a:pt x="2717" y="2123"/>
                  </a:lnTo>
                  <a:close/>
                  <a:moveTo>
                    <a:pt x="3470" y="2739"/>
                  </a:moveTo>
                  <a:lnTo>
                    <a:pt x="3470" y="2762"/>
                  </a:lnTo>
                  <a:lnTo>
                    <a:pt x="3721" y="2945"/>
                  </a:lnTo>
                  <a:lnTo>
                    <a:pt x="3493" y="2739"/>
                  </a:lnTo>
                  <a:close/>
                  <a:moveTo>
                    <a:pt x="3721" y="2945"/>
                  </a:moveTo>
                  <a:lnTo>
                    <a:pt x="3972" y="3150"/>
                  </a:lnTo>
                  <a:lnTo>
                    <a:pt x="3995" y="3150"/>
                  </a:lnTo>
                  <a:lnTo>
                    <a:pt x="3744" y="2945"/>
                  </a:lnTo>
                  <a:close/>
                  <a:moveTo>
                    <a:pt x="3995" y="3150"/>
                  </a:moveTo>
                  <a:lnTo>
                    <a:pt x="4223" y="3356"/>
                  </a:lnTo>
                  <a:lnTo>
                    <a:pt x="4246" y="3356"/>
                  </a:lnTo>
                  <a:lnTo>
                    <a:pt x="4246" y="3333"/>
                  </a:lnTo>
                  <a:lnTo>
                    <a:pt x="3995" y="3150"/>
                  </a:lnTo>
                  <a:close/>
                  <a:moveTo>
                    <a:pt x="4246" y="3356"/>
                  </a:moveTo>
                  <a:lnTo>
                    <a:pt x="4497" y="3561"/>
                  </a:lnTo>
                  <a:lnTo>
                    <a:pt x="4748" y="3767"/>
                  </a:lnTo>
                  <a:lnTo>
                    <a:pt x="4999" y="3972"/>
                  </a:lnTo>
                  <a:lnTo>
                    <a:pt x="5022" y="3972"/>
                  </a:lnTo>
                  <a:lnTo>
                    <a:pt x="5022" y="3949"/>
                  </a:lnTo>
                  <a:lnTo>
                    <a:pt x="4771" y="3767"/>
                  </a:lnTo>
                  <a:lnTo>
                    <a:pt x="4748" y="3744"/>
                  </a:lnTo>
                  <a:lnTo>
                    <a:pt x="4520" y="3561"/>
                  </a:lnTo>
                  <a:lnTo>
                    <a:pt x="4497" y="3538"/>
                  </a:lnTo>
                  <a:lnTo>
                    <a:pt x="4246" y="3356"/>
                  </a:lnTo>
                  <a:close/>
                  <a:moveTo>
                    <a:pt x="5022" y="3972"/>
                  </a:moveTo>
                  <a:lnTo>
                    <a:pt x="5251" y="4177"/>
                  </a:lnTo>
                  <a:lnTo>
                    <a:pt x="5273" y="4177"/>
                  </a:lnTo>
                  <a:lnTo>
                    <a:pt x="5273" y="4155"/>
                  </a:lnTo>
                  <a:lnTo>
                    <a:pt x="5022" y="3972"/>
                  </a:lnTo>
                  <a:close/>
                  <a:moveTo>
                    <a:pt x="5524" y="4360"/>
                  </a:moveTo>
                  <a:lnTo>
                    <a:pt x="5524" y="4383"/>
                  </a:lnTo>
                  <a:lnTo>
                    <a:pt x="5776" y="4566"/>
                  </a:lnTo>
                  <a:lnTo>
                    <a:pt x="5547" y="4360"/>
                  </a:lnTo>
                  <a:close/>
                  <a:moveTo>
                    <a:pt x="5776" y="4566"/>
                  </a:moveTo>
                  <a:lnTo>
                    <a:pt x="5776" y="4588"/>
                  </a:lnTo>
                  <a:lnTo>
                    <a:pt x="6027" y="4771"/>
                  </a:lnTo>
                  <a:lnTo>
                    <a:pt x="6049" y="4794"/>
                  </a:lnTo>
                  <a:lnTo>
                    <a:pt x="6278" y="4976"/>
                  </a:lnTo>
                  <a:lnTo>
                    <a:pt x="6301" y="4999"/>
                  </a:lnTo>
                  <a:lnTo>
                    <a:pt x="6552" y="5182"/>
                  </a:lnTo>
                  <a:lnTo>
                    <a:pt x="6301" y="4976"/>
                  </a:lnTo>
                  <a:lnTo>
                    <a:pt x="6049" y="4771"/>
                  </a:lnTo>
                  <a:lnTo>
                    <a:pt x="5798" y="4566"/>
                  </a:lnTo>
                  <a:close/>
                  <a:moveTo>
                    <a:pt x="6552" y="5182"/>
                  </a:moveTo>
                  <a:lnTo>
                    <a:pt x="6552" y="5205"/>
                  </a:lnTo>
                  <a:lnTo>
                    <a:pt x="6803" y="5387"/>
                  </a:lnTo>
                  <a:lnTo>
                    <a:pt x="6574" y="5182"/>
                  </a:lnTo>
                  <a:close/>
                  <a:moveTo>
                    <a:pt x="6803" y="5387"/>
                  </a:moveTo>
                  <a:lnTo>
                    <a:pt x="7054" y="5593"/>
                  </a:lnTo>
                  <a:lnTo>
                    <a:pt x="7077" y="5593"/>
                  </a:lnTo>
                  <a:lnTo>
                    <a:pt x="6826" y="5387"/>
                  </a:lnTo>
                  <a:close/>
                  <a:moveTo>
                    <a:pt x="7077" y="5593"/>
                  </a:moveTo>
                  <a:lnTo>
                    <a:pt x="7305" y="5798"/>
                  </a:lnTo>
                  <a:lnTo>
                    <a:pt x="7328" y="5798"/>
                  </a:lnTo>
                  <a:lnTo>
                    <a:pt x="7328" y="5775"/>
                  </a:lnTo>
                  <a:lnTo>
                    <a:pt x="7077" y="5593"/>
                  </a:lnTo>
                  <a:close/>
                  <a:moveTo>
                    <a:pt x="7328" y="5798"/>
                  </a:moveTo>
                  <a:lnTo>
                    <a:pt x="7556" y="6004"/>
                  </a:lnTo>
                  <a:lnTo>
                    <a:pt x="7579" y="6004"/>
                  </a:lnTo>
                  <a:lnTo>
                    <a:pt x="7579" y="5981"/>
                  </a:lnTo>
                  <a:lnTo>
                    <a:pt x="7328" y="5798"/>
                  </a:lnTo>
                  <a:close/>
                  <a:moveTo>
                    <a:pt x="7579" y="6004"/>
                  </a:moveTo>
                  <a:lnTo>
                    <a:pt x="7830" y="6209"/>
                  </a:lnTo>
                  <a:lnTo>
                    <a:pt x="8081" y="6414"/>
                  </a:lnTo>
                  <a:lnTo>
                    <a:pt x="8332" y="6620"/>
                  </a:lnTo>
                  <a:lnTo>
                    <a:pt x="8355" y="6620"/>
                  </a:lnTo>
                  <a:lnTo>
                    <a:pt x="8355" y="6597"/>
                  </a:lnTo>
                  <a:lnTo>
                    <a:pt x="8104" y="6414"/>
                  </a:lnTo>
                  <a:lnTo>
                    <a:pt x="8081" y="6392"/>
                  </a:lnTo>
                  <a:lnTo>
                    <a:pt x="7853" y="6209"/>
                  </a:lnTo>
                  <a:lnTo>
                    <a:pt x="7830" y="6186"/>
                  </a:lnTo>
                  <a:lnTo>
                    <a:pt x="7579" y="6004"/>
                  </a:lnTo>
                  <a:close/>
                  <a:moveTo>
                    <a:pt x="8355" y="6620"/>
                  </a:moveTo>
                  <a:lnTo>
                    <a:pt x="8583" y="6802"/>
                  </a:lnTo>
                  <a:lnTo>
                    <a:pt x="8606" y="6825"/>
                  </a:lnTo>
                  <a:lnTo>
                    <a:pt x="8857" y="7008"/>
                  </a:lnTo>
                  <a:lnTo>
                    <a:pt x="8857" y="7008"/>
                  </a:lnTo>
                  <a:lnTo>
                    <a:pt x="8606" y="6802"/>
                  </a:lnTo>
                  <a:lnTo>
                    <a:pt x="8355" y="6620"/>
                  </a:lnTo>
                  <a:close/>
                  <a:moveTo>
                    <a:pt x="8857" y="7008"/>
                  </a:moveTo>
                  <a:lnTo>
                    <a:pt x="8857" y="7031"/>
                  </a:lnTo>
                  <a:lnTo>
                    <a:pt x="9108" y="7213"/>
                  </a:lnTo>
                  <a:lnTo>
                    <a:pt x="8880" y="7008"/>
                  </a:lnTo>
                  <a:close/>
                  <a:moveTo>
                    <a:pt x="9108" y="7213"/>
                  </a:moveTo>
                  <a:lnTo>
                    <a:pt x="9108" y="7236"/>
                  </a:lnTo>
                  <a:lnTo>
                    <a:pt x="9359" y="7419"/>
                  </a:lnTo>
                  <a:lnTo>
                    <a:pt x="9382" y="7441"/>
                  </a:lnTo>
                  <a:lnTo>
                    <a:pt x="9610" y="7624"/>
                  </a:lnTo>
                  <a:lnTo>
                    <a:pt x="9633" y="7624"/>
                  </a:lnTo>
                  <a:lnTo>
                    <a:pt x="9382" y="7419"/>
                  </a:lnTo>
                  <a:lnTo>
                    <a:pt x="9131" y="7213"/>
                  </a:lnTo>
                  <a:close/>
                  <a:moveTo>
                    <a:pt x="9884" y="7830"/>
                  </a:moveTo>
                  <a:lnTo>
                    <a:pt x="10067" y="7966"/>
                  </a:lnTo>
                  <a:lnTo>
                    <a:pt x="10090" y="7966"/>
                  </a:lnTo>
                  <a:lnTo>
                    <a:pt x="9907"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53">
              <a:extLst>
                <a:ext uri="{FF2B5EF4-FFF2-40B4-BE49-F238E27FC236}">
                  <a16:creationId xmlns:a16="http://schemas.microsoft.com/office/drawing/2014/main" id="{A3D96C6A-4BC5-F9DE-E64F-9D1CF0940B04}"/>
                </a:ext>
              </a:extLst>
            </p:cNvPr>
            <p:cNvSpPr/>
            <p:nvPr/>
          </p:nvSpPr>
          <p:spPr>
            <a:xfrm>
              <a:off x="14430920" y="645394"/>
              <a:ext cx="2116637" cy="1675122"/>
            </a:xfrm>
            <a:custGeom>
              <a:avLst/>
              <a:gdLst/>
              <a:ahLst/>
              <a:cxnLst/>
              <a:rect l="l" t="t" r="r" b="b"/>
              <a:pathLst>
                <a:path w="10067" h="7967" extrusionOk="0">
                  <a:moveTo>
                    <a:pt x="1" y="0"/>
                  </a:moveTo>
                  <a:lnTo>
                    <a:pt x="115" y="92"/>
                  </a:lnTo>
                  <a:lnTo>
                    <a:pt x="138" y="115"/>
                  </a:lnTo>
                  <a:lnTo>
                    <a:pt x="366" y="297"/>
                  </a:lnTo>
                  <a:lnTo>
                    <a:pt x="389" y="320"/>
                  </a:lnTo>
                  <a:lnTo>
                    <a:pt x="640" y="503"/>
                  </a:lnTo>
                  <a:lnTo>
                    <a:pt x="389" y="297"/>
                  </a:lnTo>
                  <a:lnTo>
                    <a:pt x="138" y="92"/>
                  </a:lnTo>
                  <a:lnTo>
                    <a:pt x="23" y="0"/>
                  </a:lnTo>
                  <a:close/>
                  <a:moveTo>
                    <a:pt x="640" y="503"/>
                  </a:moveTo>
                  <a:lnTo>
                    <a:pt x="891" y="708"/>
                  </a:lnTo>
                  <a:lnTo>
                    <a:pt x="663" y="503"/>
                  </a:lnTo>
                  <a:close/>
                  <a:moveTo>
                    <a:pt x="891" y="708"/>
                  </a:moveTo>
                  <a:lnTo>
                    <a:pt x="1142" y="913"/>
                  </a:lnTo>
                  <a:lnTo>
                    <a:pt x="1165" y="913"/>
                  </a:lnTo>
                  <a:lnTo>
                    <a:pt x="1165" y="891"/>
                  </a:lnTo>
                  <a:lnTo>
                    <a:pt x="914" y="708"/>
                  </a:lnTo>
                  <a:close/>
                  <a:moveTo>
                    <a:pt x="1165" y="913"/>
                  </a:moveTo>
                  <a:lnTo>
                    <a:pt x="1393" y="1119"/>
                  </a:lnTo>
                  <a:lnTo>
                    <a:pt x="1416" y="1119"/>
                  </a:lnTo>
                  <a:lnTo>
                    <a:pt x="1416" y="1096"/>
                  </a:lnTo>
                  <a:lnTo>
                    <a:pt x="1165" y="913"/>
                  </a:lnTo>
                  <a:close/>
                  <a:moveTo>
                    <a:pt x="1416" y="1119"/>
                  </a:moveTo>
                  <a:lnTo>
                    <a:pt x="1667" y="1324"/>
                  </a:lnTo>
                  <a:lnTo>
                    <a:pt x="1918" y="1530"/>
                  </a:lnTo>
                  <a:lnTo>
                    <a:pt x="2169" y="1735"/>
                  </a:lnTo>
                  <a:lnTo>
                    <a:pt x="2192" y="1735"/>
                  </a:lnTo>
                  <a:lnTo>
                    <a:pt x="2192" y="1712"/>
                  </a:lnTo>
                  <a:lnTo>
                    <a:pt x="1941" y="1530"/>
                  </a:lnTo>
                  <a:lnTo>
                    <a:pt x="1918" y="1507"/>
                  </a:lnTo>
                  <a:lnTo>
                    <a:pt x="1690" y="1324"/>
                  </a:lnTo>
                  <a:lnTo>
                    <a:pt x="1667" y="1301"/>
                  </a:lnTo>
                  <a:lnTo>
                    <a:pt x="1416" y="1119"/>
                  </a:lnTo>
                  <a:close/>
                  <a:moveTo>
                    <a:pt x="2192" y="1735"/>
                  </a:moveTo>
                  <a:lnTo>
                    <a:pt x="2420" y="1918"/>
                  </a:lnTo>
                  <a:lnTo>
                    <a:pt x="2443" y="1941"/>
                  </a:lnTo>
                  <a:lnTo>
                    <a:pt x="2671" y="2123"/>
                  </a:lnTo>
                  <a:lnTo>
                    <a:pt x="2694" y="2146"/>
                  </a:lnTo>
                  <a:lnTo>
                    <a:pt x="2945" y="2329"/>
                  </a:lnTo>
                  <a:lnTo>
                    <a:pt x="2694" y="2123"/>
                  </a:lnTo>
                  <a:lnTo>
                    <a:pt x="2443" y="1918"/>
                  </a:lnTo>
                  <a:lnTo>
                    <a:pt x="2192" y="1735"/>
                  </a:lnTo>
                  <a:close/>
                  <a:moveTo>
                    <a:pt x="2945" y="2329"/>
                  </a:moveTo>
                  <a:lnTo>
                    <a:pt x="2945" y="2351"/>
                  </a:lnTo>
                  <a:lnTo>
                    <a:pt x="3196" y="2534"/>
                  </a:lnTo>
                  <a:lnTo>
                    <a:pt x="2968" y="2329"/>
                  </a:lnTo>
                  <a:close/>
                  <a:moveTo>
                    <a:pt x="3196" y="2534"/>
                  </a:moveTo>
                  <a:lnTo>
                    <a:pt x="3196" y="2557"/>
                  </a:lnTo>
                  <a:lnTo>
                    <a:pt x="3447" y="2739"/>
                  </a:lnTo>
                  <a:lnTo>
                    <a:pt x="3470" y="2762"/>
                  </a:lnTo>
                  <a:lnTo>
                    <a:pt x="3698" y="2945"/>
                  </a:lnTo>
                  <a:lnTo>
                    <a:pt x="3721" y="2945"/>
                  </a:lnTo>
                  <a:lnTo>
                    <a:pt x="3470" y="2739"/>
                  </a:lnTo>
                  <a:lnTo>
                    <a:pt x="3219" y="2534"/>
                  </a:lnTo>
                  <a:close/>
                  <a:moveTo>
                    <a:pt x="3972" y="3150"/>
                  </a:moveTo>
                  <a:lnTo>
                    <a:pt x="4223" y="3356"/>
                  </a:lnTo>
                  <a:lnTo>
                    <a:pt x="4474" y="3561"/>
                  </a:lnTo>
                  <a:lnTo>
                    <a:pt x="4497" y="3561"/>
                  </a:lnTo>
                  <a:lnTo>
                    <a:pt x="4497" y="3538"/>
                  </a:lnTo>
                  <a:lnTo>
                    <a:pt x="4246" y="3356"/>
                  </a:lnTo>
                  <a:lnTo>
                    <a:pt x="4223" y="3333"/>
                  </a:lnTo>
                  <a:lnTo>
                    <a:pt x="3995" y="3150"/>
                  </a:lnTo>
                  <a:close/>
                  <a:moveTo>
                    <a:pt x="4497" y="3561"/>
                  </a:moveTo>
                  <a:lnTo>
                    <a:pt x="4725" y="3767"/>
                  </a:lnTo>
                  <a:lnTo>
                    <a:pt x="4748" y="3767"/>
                  </a:lnTo>
                  <a:lnTo>
                    <a:pt x="4748" y="3744"/>
                  </a:lnTo>
                  <a:lnTo>
                    <a:pt x="4497" y="3561"/>
                  </a:lnTo>
                  <a:close/>
                  <a:moveTo>
                    <a:pt x="4748" y="3767"/>
                  </a:moveTo>
                  <a:lnTo>
                    <a:pt x="4999" y="3972"/>
                  </a:lnTo>
                  <a:lnTo>
                    <a:pt x="5250" y="4177"/>
                  </a:lnTo>
                  <a:lnTo>
                    <a:pt x="5501" y="4360"/>
                  </a:lnTo>
                  <a:lnTo>
                    <a:pt x="5524" y="4383"/>
                  </a:lnTo>
                  <a:lnTo>
                    <a:pt x="5753" y="4566"/>
                  </a:lnTo>
                  <a:lnTo>
                    <a:pt x="5775" y="4588"/>
                  </a:lnTo>
                  <a:lnTo>
                    <a:pt x="6026" y="4771"/>
                  </a:lnTo>
                  <a:lnTo>
                    <a:pt x="6026" y="4771"/>
                  </a:lnTo>
                  <a:lnTo>
                    <a:pt x="5775" y="4566"/>
                  </a:lnTo>
                  <a:lnTo>
                    <a:pt x="5524" y="4360"/>
                  </a:lnTo>
                  <a:lnTo>
                    <a:pt x="5273" y="4177"/>
                  </a:lnTo>
                  <a:lnTo>
                    <a:pt x="5250" y="4155"/>
                  </a:lnTo>
                  <a:lnTo>
                    <a:pt x="5022" y="3972"/>
                  </a:lnTo>
                  <a:lnTo>
                    <a:pt x="4999" y="3949"/>
                  </a:lnTo>
                  <a:lnTo>
                    <a:pt x="4748" y="3767"/>
                  </a:lnTo>
                  <a:close/>
                  <a:moveTo>
                    <a:pt x="6026" y="4771"/>
                  </a:moveTo>
                  <a:lnTo>
                    <a:pt x="6026" y="4794"/>
                  </a:lnTo>
                  <a:lnTo>
                    <a:pt x="6278" y="4976"/>
                  </a:lnTo>
                  <a:lnTo>
                    <a:pt x="6278" y="4976"/>
                  </a:lnTo>
                  <a:lnTo>
                    <a:pt x="6049" y="4771"/>
                  </a:lnTo>
                  <a:close/>
                  <a:moveTo>
                    <a:pt x="6278" y="4976"/>
                  </a:moveTo>
                  <a:lnTo>
                    <a:pt x="6278" y="4999"/>
                  </a:lnTo>
                  <a:lnTo>
                    <a:pt x="6529" y="5182"/>
                  </a:lnTo>
                  <a:lnTo>
                    <a:pt x="6551" y="5205"/>
                  </a:lnTo>
                  <a:lnTo>
                    <a:pt x="6780" y="5387"/>
                  </a:lnTo>
                  <a:lnTo>
                    <a:pt x="6803" y="5387"/>
                  </a:lnTo>
                  <a:lnTo>
                    <a:pt x="6551" y="5182"/>
                  </a:lnTo>
                  <a:lnTo>
                    <a:pt x="6300" y="4976"/>
                  </a:lnTo>
                  <a:close/>
                  <a:moveTo>
                    <a:pt x="7054" y="5593"/>
                  </a:moveTo>
                  <a:lnTo>
                    <a:pt x="7305" y="5798"/>
                  </a:lnTo>
                  <a:lnTo>
                    <a:pt x="7556" y="6004"/>
                  </a:lnTo>
                  <a:lnTo>
                    <a:pt x="7807" y="6209"/>
                  </a:lnTo>
                  <a:lnTo>
                    <a:pt x="7830" y="6209"/>
                  </a:lnTo>
                  <a:lnTo>
                    <a:pt x="7830" y="6186"/>
                  </a:lnTo>
                  <a:lnTo>
                    <a:pt x="7579" y="6004"/>
                  </a:lnTo>
                  <a:lnTo>
                    <a:pt x="7556" y="5981"/>
                  </a:lnTo>
                  <a:lnTo>
                    <a:pt x="7328" y="5798"/>
                  </a:lnTo>
                  <a:lnTo>
                    <a:pt x="7305" y="5775"/>
                  </a:lnTo>
                  <a:lnTo>
                    <a:pt x="7076" y="5593"/>
                  </a:lnTo>
                  <a:close/>
                  <a:moveTo>
                    <a:pt x="7830" y="6209"/>
                  </a:moveTo>
                  <a:lnTo>
                    <a:pt x="8058" y="6414"/>
                  </a:lnTo>
                  <a:lnTo>
                    <a:pt x="8081" y="6414"/>
                  </a:lnTo>
                  <a:lnTo>
                    <a:pt x="8081" y="6392"/>
                  </a:lnTo>
                  <a:lnTo>
                    <a:pt x="7830" y="6209"/>
                  </a:lnTo>
                  <a:close/>
                  <a:moveTo>
                    <a:pt x="8081" y="6414"/>
                  </a:moveTo>
                  <a:lnTo>
                    <a:pt x="8332" y="6620"/>
                  </a:lnTo>
                  <a:lnTo>
                    <a:pt x="8583" y="6802"/>
                  </a:lnTo>
                  <a:lnTo>
                    <a:pt x="8355" y="6620"/>
                  </a:lnTo>
                  <a:lnTo>
                    <a:pt x="8332" y="6597"/>
                  </a:lnTo>
                  <a:lnTo>
                    <a:pt x="8081" y="6414"/>
                  </a:lnTo>
                  <a:close/>
                  <a:moveTo>
                    <a:pt x="8583" y="6802"/>
                  </a:moveTo>
                  <a:lnTo>
                    <a:pt x="8583" y="6825"/>
                  </a:lnTo>
                  <a:lnTo>
                    <a:pt x="8834" y="7008"/>
                  </a:lnTo>
                  <a:lnTo>
                    <a:pt x="8857" y="7031"/>
                  </a:lnTo>
                  <a:lnTo>
                    <a:pt x="9085" y="7213"/>
                  </a:lnTo>
                  <a:lnTo>
                    <a:pt x="9108" y="7236"/>
                  </a:lnTo>
                  <a:lnTo>
                    <a:pt x="9359" y="7419"/>
                  </a:lnTo>
                  <a:lnTo>
                    <a:pt x="9359" y="7419"/>
                  </a:lnTo>
                  <a:lnTo>
                    <a:pt x="9108" y="7213"/>
                  </a:lnTo>
                  <a:lnTo>
                    <a:pt x="8857" y="7008"/>
                  </a:lnTo>
                  <a:lnTo>
                    <a:pt x="8606" y="6802"/>
                  </a:lnTo>
                  <a:close/>
                  <a:moveTo>
                    <a:pt x="9359" y="7419"/>
                  </a:moveTo>
                  <a:lnTo>
                    <a:pt x="9359" y="7441"/>
                  </a:lnTo>
                  <a:lnTo>
                    <a:pt x="9610" y="7624"/>
                  </a:lnTo>
                  <a:lnTo>
                    <a:pt x="9382" y="7419"/>
                  </a:lnTo>
                  <a:close/>
                  <a:moveTo>
                    <a:pt x="9610" y="7624"/>
                  </a:moveTo>
                  <a:lnTo>
                    <a:pt x="9861" y="7830"/>
                  </a:lnTo>
                  <a:lnTo>
                    <a:pt x="9884" y="7830"/>
                  </a:lnTo>
                  <a:lnTo>
                    <a:pt x="9633" y="7624"/>
                  </a:lnTo>
                  <a:close/>
                  <a:moveTo>
                    <a:pt x="9884" y="7830"/>
                  </a:moveTo>
                  <a:lnTo>
                    <a:pt x="10044" y="7966"/>
                  </a:lnTo>
                  <a:lnTo>
                    <a:pt x="10067" y="7966"/>
                  </a:lnTo>
                  <a:lnTo>
                    <a:pt x="9884" y="783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53">
              <a:extLst>
                <a:ext uri="{FF2B5EF4-FFF2-40B4-BE49-F238E27FC236}">
                  <a16:creationId xmlns:a16="http://schemas.microsoft.com/office/drawing/2014/main" id="{26897E78-75BD-3F47-AD37-CBA86D8774F6}"/>
                </a:ext>
              </a:extLst>
            </p:cNvPr>
            <p:cNvSpPr/>
            <p:nvPr/>
          </p:nvSpPr>
          <p:spPr>
            <a:xfrm>
              <a:off x="14402114" y="707840"/>
              <a:ext cx="2039894" cy="1612675"/>
            </a:xfrm>
            <a:custGeom>
              <a:avLst/>
              <a:gdLst/>
              <a:ahLst/>
              <a:cxnLst/>
              <a:rect l="l" t="t" r="r" b="b"/>
              <a:pathLst>
                <a:path w="9702" h="7670" extrusionOk="0">
                  <a:moveTo>
                    <a:pt x="1" y="0"/>
                  </a:moveTo>
                  <a:lnTo>
                    <a:pt x="1" y="23"/>
                  </a:lnTo>
                  <a:lnTo>
                    <a:pt x="252" y="206"/>
                  </a:lnTo>
                  <a:lnTo>
                    <a:pt x="275" y="206"/>
                  </a:lnTo>
                  <a:lnTo>
                    <a:pt x="23" y="0"/>
                  </a:lnTo>
                  <a:close/>
                  <a:moveTo>
                    <a:pt x="275" y="206"/>
                  </a:moveTo>
                  <a:lnTo>
                    <a:pt x="503" y="411"/>
                  </a:lnTo>
                  <a:lnTo>
                    <a:pt x="526" y="411"/>
                  </a:lnTo>
                  <a:lnTo>
                    <a:pt x="275" y="206"/>
                  </a:lnTo>
                  <a:close/>
                  <a:moveTo>
                    <a:pt x="526" y="411"/>
                  </a:moveTo>
                  <a:lnTo>
                    <a:pt x="777" y="616"/>
                  </a:lnTo>
                  <a:lnTo>
                    <a:pt x="1028" y="822"/>
                  </a:lnTo>
                  <a:lnTo>
                    <a:pt x="1279" y="1027"/>
                  </a:lnTo>
                  <a:lnTo>
                    <a:pt x="1302" y="1027"/>
                  </a:lnTo>
                  <a:lnTo>
                    <a:pt x="1302" y="1004"/>
                  </a:lnTo>
                  <a:lnTo>
                    <a:pt x="1051" y="822"/>
                  </a:lnTo>
                  <a:lnTo>
                    <a:pt x="1028" y="799"/>
                  </a:lnTo>
                  <a:lnTo>
                    <a:pt x="800" y="616"/>
                  </a:lnTo>
                  <a:lnTo>
                    <a:pt x="777" y="594"/>
                  </a:lnTo>
                  <a:lnTo>
                    <a:pt x="526" y="411"/>
                  </a:lnTo>
                  <a:close/>
                  <a:moveTo>
                    <a:pt x="1302" y="1027"/>
                  </a:moveTo>
                  <a:lnTo>
                    <a:pt x="1530" y="1233"/>
                  </a:lnTo>
                  <a:lnTo>
                    <a:pt x="1553" y="1233"/>
                  </a:lnTo>
                  <a:lnTo>
                    <a:pt x="1553" y="1210"/>
                  </a:lnTo>
                  <a:lnTo>
                    <a:pt x="1302" y="1027"/>
                  </a:lnTo>
                  <a:close/>
                  <a:moveTo>
                    <a:pt x="1553" y="1233"/>
                  </a:moveTo>
                  <a:lnTo>
                    <a:pt x="1804" y="1438"/>
                  </a:lnTo>
                  <a:lnTo>
                    <a:pt x="2055" y="1621"/>
                  </a:lnTo>
                  <a:lnTo>
                    <a:pt x="1827" y="1438"/>
                  </a:lnTo>
                  <a:lnTo>
                    <a:pt x="1804" y="1415"/>
                  </a:lnTo>
                  <a:lnTo>
                    <a:pt x="1553" y="1233"/>
                  </a:lnTo>
                  <a:close/>
                  <a:moveTo>
                    <a:pt x="2055" y="1621"/>
                  </a:moveTo>
                  <a:lnTo>
                    <a:pt x="2055" y="1644"/>
                  </a:lnTo>
                  <a:lnTo>
                    <a:pt x="2306" y="1826"/>
                  </a:lnTo>
                  <a:lnTo>
                    <a:pt x="2329" y="1849"/>
                  </a:lnTo>
                  <a:lnTo>
                    <a:pt x="2557" y="2032"/>
                  </a:lnTo>
                  <a:lnTo>
                    <a:pt x="2580" y="2054"/>
                  </a:lnTo>
                  <a:lnTo>
                    <a:pt x="2808" y="2237"/>
                  </a:lnTo>
                  <a:lnTo>
                    <a:pt x="2831" y="2260"/>
                  </a:lnTo>
                  <a:lnTo>
                    <a:pt x="3082" y="2442"/>
                  </a:lnTo>
                  <a:lnTo>
                    <a:pt x="2831" y="2237"/>
                  </a:lnTo>
                  <a:lnTo>
                    <a:pt x="2580" y="2032"/>
                  </a:lnTo>
                  <a:lnTo>
                    <a:pt x="2329" y="1826"/>
                  </a:lnTo>
                  <a:lnTo>
                    <a:pt x="2078" y="1621"/>
                  </a:lnTo>
                  <a:close/>
                  <a:moveTo>
                    <a:pt x="3082" y="2442"/>
                  </a:moveTo>
                  <a:lnTo>
                    <a:pt x="3082" y="2465"/>
                  </a:lnTo>
                  <a:lnTo>
                    <a:pt x="3333" y="2648"/>
                  </a:lnTo>
                  <a:lnTo>
                    <a:pt x="3105" y="2442"/>
                  </a:lnTo>
                  <a:close/>
                  <a:moveTo>
                    <a:pt x="3333" y="2648"/>
                  </a:moveTo>
                  <a:lnTo>
                    <a:pt x="3584" y="2853"/>
                  </a:lnTo>
                  <a:lnTo>
                    <a:pt x="3607" y="2853"/>
                  </a:lnTo>
                  <a:lnTo>
                    <a:pt x="3356" y="2648"/>
                  </a:lnTo>
                  <a:close/>
                  <a:moveTo>
                    <a:pt x="3607" y="2853"/>
                  </a:moveTo>
                  <a:lnTo>
                    <a:pt x="3835" y="3059"/>
                  </a:lnTo>
                  <a:lnTo>
                    <a:pt x="3858" y="3059"/>
                  </a:lnTo>
                  <a:lnTo>
                    <a:pt x="3858" y="3036"/>
                  </a:lnTo>
                  <a:lnTo>
                    <a:pt x="3607" y="2853"/>
                  </a:lnTo>
                  <a:close/>
                  <a:moveTo>
                    <a:pt x="3858" y="3059"/>
                  </a:moveTo>
                  <a:lnTo>
                    <a:pt x="4109" y="3264"/>
                  </a:lnTo>
                  <a:lnTo>
                    <a:pt x="4360" y="3470"/>
                  </a:lnTo>
                  <a:lnTo>
                    <a:pt x="4611" y="3675"/>
                  </a:lnTo>
                  <a:lnTo>
                    <a:pt x="4634" y="3675"/>
                  </a:lnTo>
                  <a:lnTo>
                    <a:pt x="4634" y="3652"/>
                  </a:lnTo>
                  <a:lnTo>
                    <a:pt x="4383" y="3470"/>
                  </a:lnTo>
                  <a:lnTo>
                    <a:pt x="4360" y="3447"/>
                  </a:lnTo>
                  <a:lnTo>
                    <a:pt x="4132" y="3264"/>
                  </a:lnTo>
                  <a:lnTo>
                    <a:pt x="4109" y="3241"/>
                  </a:lnTo>
                  <a:lnTo>
                    <a:pt x="3858" y="3059"/>
                  </a:lnTo>
                  <a:close/>
                  <a:moveTo>
                    <a:pt x="4634" y="3675"/>
                  </a:moveTo>
                  <a:lnTo>
                    <a:pt x="4862" y="3880"/>
                  </a:lnTo>
                  <a:lnTo>
                    <a:pt x="4885" y="3880"/>
                  </a:lnTo>
                  <a:lnTo>
                    <a:pt x="4885" y="3858"/>
                  </a:lnTo>
                  <a:lnTo>
                    <a:pt x="4634" y="3675"/>
                  </a:lnTo>
                  <a:close/>
                  <a:moveTo>
                    <a:pt x="5136" y="4063"/>
                  </a:moveTo>
                  <a:lnTo>
                    <a:pt x="5136" y="4086"/>
                  </a:lnTo>
                  <a:lnTo>
                    <a:pt x="5387" y="4269"/>
                  </a:lnTo>
                  <a:lnTo>
                    <a:pt x="5159" y="4063"/>
                  </a:lnTo>
                  <a:close/>
                  <a:moveTo>
                    <a:pt x="5387" y="4269"/>
                  </a:moveTo>
                  <a:lnTo>
                    <a:pt x="5387" y="4291"/>
                  </a:lnTo>
                  <a:lnTo>
                    <a:pt x="5638" y="4474"/>
                  </a:lnTo>
                  <a:lnTo>
                    <a:pt x="5661" y="4497"/>
                  </a:lnTo>
                  <a:lnTo>
                    <a:pt x="5890" y="4679"/>
                  </a:lnTo>
                  <a:lnTo>
                    <a:pt x="5912" y="4702"/>
                  </a:lnTo>
                  <a:lnTo>
                    <a:pt x="6163" y="4885"/>
                  </a:lnTo>
                  <a:lnTo>
                    <a:pt x="6163" y="4885"/>
                  </a:lnTo>
                  <a:lnTo>
                    <a:pt x="5912" y="4679"/>
                  </a:lnTo>
                  <a:lnTo>
                    <a:pt x="5661" y="4474"/>
                  </a:lnTo>
                  <a:lnTo>
                    <a:pt x="5410" y="4269"/>
                  </a:lnTo>
                  <a:close/>
                  <a:moveTo>
                    <a:pt x="6163" y="4885"/>
                  </a:moveTo>
                  <a:lnTo>
                    <a:pt x="6163" y="4908"/>
                  </a:lnTo>
                  <a:lnTo>
                    <a:pt x="6415" y="5090"/>
                  </a:lnTo>
                  <a:lnTo>
                    <a:pt x="6415" y="5090"/>
                  </a:lnTo>
                  <a:lnTo>
                    <a:pt x="6186" y="4885"/>
                  </a:lnTo>
                  <a:close/>
                  <a:moveTo>
                    <a:pt x="6415" y="5090"/>
                  </a:moveTo>
                  <a:lnTo>
                    <a:pt x="6666" y="5296"/>
                  </a:lnTo>
                  <a:lnTo>
                    <a:pt x="6688" y="5296"/>
                  </a:lnTo>
                  <a:lnTo>
                    <a:pt x="6437" y="5090"/>
                  </a:lnTo>
                  <a:close/>
                  <a:moveTo>
                    <a:pt x="6688" y="5296"/>
                  </a:moveTo>
                  <a:lnTo>
                    <a:pt x="6917" y="5501"/>
                  </a:lnTo>
                  <a:lnTo>
                    <a:pt x="6940" y="5501"/>
                  </a:lnTo>
                  <a:lnTo>
                    <a:pt x="6940" y="5478"/>
                  </a:lnTo>
                  <a:lnTo>
                    <a:pt x="6688" y="5296"/>
                  </a:lnTo>
                  <a:close/>
                  <a:moveTo>
                    <a:pt x="6940" y="5501"/>
                  </a:moveTo>
                  <a:lnTo>
                    <a:pt x="7191" y="5707"/>
                  </a:lnTo>
                  <a:lnTo>
                    <a:pt x="7442" y="5912"/>
                  </a:lnTo>
                  <a:lnTo>
                    <a:pt x="7693" y="6117"/>
                  </a:lnTo>
                  <a:lnTo>
                    <a:pt x="7944" y="6323"/>
                  </a:lnTo>
                  <a:lnTo>
                    <a:pt x="7967" y="6323"/>
                  </a:lnTo>
                  <a:lnTo>
                    <a:pt x="7967" y="6300"/>
                  </a:lnTo>
                  <a:lnTo>
                    <a:pt x="7716" y="6117"/>
                  </a:lnTo>
                  <a:lnTo>
                    <a:pt x="7693" y="6095"/>
                  </a:lnTo>
                  <a:lnTo>
                    <a:pt x="7465" y="5912"/>
                  </a:lnTo>
                  <a:lnTo>
                    <a:pt x="7442" y="5889"/>
                  </a:lnTo>
                  <a:lnTo>
                    <a:pt x="7213" y="5707"/>
                  </a:lnTo>
                  <a:lnTo>
                    <a:pt x="7191" y="5684"/>
                  </a:lnTo>
                  <a:lnTo>
                    <a:pt x="6940" y="5501"/>
                  </a:lnTo>
                  <a:close/>
                  <a:moveTo>
                    <a:pt x="7967" y="6323"/>
                  </a:moveTo>
                  <a:lnTo>
                    <a:pt x="8195" y="6505"/>
                  </a:lnTo>
                  <a:lnTo>
                    <a:pt x="8218" y="6528"/>
                  </a:lnTo>
                  <a:lnTo>
                    <a:pt x="8469" y="6711"/>
                  </a:lnTo>
                  <a:lnTo>
                    <a:pt x="8218" y="6505"/>
                  </a:lnTo>
                  <a:lnTo>
                    <a:pt x="7967" y="6323"/>
                  </a:lnTo>
                  <a:close/>
                  <a:moveTo>
                    <a:pt x="8469" y="6711"/>
                  </a:moveTo>
                  <a:lnTo>
                    <a:pt x="8469" y="6734"/>
                  </a:lnTo>
                  <a:lnTo>
                    <a:pt x="8720" y="6916"/>
                  </a:lnTo>
                  <a:lnTo>
                    <a:pt x="8492" y="6711"/>
                  </a:lnTo>
                  <a:close/>
                  <a:moveTo>
                    <a:pt x="8720" y="6916"/>
                  </a:moveTo>
                  <a:lnTo>
                    <a:pt x="8720" y="6939"/>
                  </a:lnTo>
                  <a:lnTo>
                    <a:pt x="8971" y="7122"/>
                  </a:lnTo>
                  <a:lnTo>
                    <a:pt x="8994" y="7144"/>
                  </a:lnTo>
                  <a:lnTo>
                    <a:pt x="9222" y="7327"/>
                  </a:lnTo>
                  <a:lnTo>
                    <a:pt x="9245" y="7327"/>
                  </a:lnTo>
                  <a:lnTo>
                    <a:pt x="8994" y="7122"/>
                  </a:lnTo>
                  <a:lnTo>
                    <a:pt x="8743" y="6916"/>
                  </a:lnTo>
                  <a:close/>
                  <a:moveTo>
                    <a:pt x="9496" y="7533"/>
                  </a:moveTo>
                  <a:lnTo>
                    <a:pt x="9679" y="7669"/>
                  </a:lnTo>
                  <a:lnTo>
                    <a:pt x="9701" y="7669"/>
                  </a:lnTo>
                  <a:lnTo>
                    <a:pt x="9519" y="753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53">
              <a:extLst>
                <a:ext uri="{FF2B5EF4-FFF2-40B4-BE49-F238E27FC236}">
                  <a16:creationId xmlns:a16="http://schemas.microsoft.com/office/drawing/2014/main" id="{BC74563F-1B91-33F7-8BDE-A0A76E36E7C8}"/>
                </a:ext>
              </a:extLst>
            </p:cNvPr>
            <p:cNvSpPr/>
            <p:nvPr/>
          </p:nvSpPr>
          <p:spPr>
            <a:xfrm>
              <a:off x="14402114" y="794256"/>
              <a:ext cx="1929510" cy="1526259"/>
            </a:xfrm>
            <a:custGeom>
              <a:avLst/>
              <a:gdLst/>
              <a:ahLst/>
              <a:cxnLst/>
              <a:rect l="l" t="t" r="r" b="b"/>
              <a:pathLst>
                <a:path w="9177" h="7259" extrusionOk="0">
                  <a:moveTo>
                    <a:pt x="1" y="0"/>
                  </a:moveTo>
                  <a:lnTo>
                    <a:pt x="252" y="205"/>
                  </a:lnTo>
                  <a:lnTo>
                    <a:pt x="275" y="205"/>
                  </a:lnTo>
                  <a:lnTo>
                    <a:pt x="275" y="183"/>
                  </a:lnTo>
                  <a:lnTo>
                    <a:pt x="23" y="0"/>
                  </a:lnTo>
                  <a:close/>
                  <a:moveTo>
                    <a:pt x="275" y="205"/>
                  </a:moveTo>
                  <a:lnTo>
                    <a:pt x="503" y="411"/>
                  </a:lnTo>
                  <a:lnTo>
                    <a:pt x="526" y="411"/>
                  </a:lnTo>
                  <a:lnTo>
                    <a:pt x="526" y="388"/>
                  </a:lnTo>
                  <a:lnTo>
                    <a:pt x="275" y="205"/>
                  </a:lnTo>
                  <a:close/>
                  <a:moveTo>
                    <a:pt x="526" y="411"/>
                  </a:moveTo>
                  <a:lnTo>
                    <a:pt x="777" y="616"/>
                  </a:lnTo>
                  <a:lnTo>
                    <a:pt x="1028" y="822"/>
                  </a:lnTo>
                  <a:lnTo>
                    <a:pt x="1279" y="1027"/>
                  </a:lnTo>
                  <a:lnTo>
                    <a:pt x="1302" y="1027"/>
                  </a:lnTo>
                  <a:lnTo>
                    <a:pt x="1302" y="1004"/>
                  </a:lnTo>
                  <a:lnTo>
                    <a:pt x="1051" y="822"/>
                  </a:lnTo>
                  <a:lnTo>
                    <a:pt x="1028" y="799"/>
                  </a:lnTo>
                  <a:lnTo>
                    <a:pt x="800" y="616"/>
                  </a:lnTo>
                  <a:lnTo>
                    <a:pt x="777" y="593"/>
                  </a:lnTo>
                  <a:lnTo>
                    <a:pt x="526" y="411"/>
                  </a:lnTo>
                  <a:close/>
                  <a:moveTo>
                    <a:pt x="1302" y="1027"/>
                  </a:moveTo>
                  <a:lnTo>
                    <a:pt x="1530" y="1210"/>
                  </a:lnTo>
                  <a:lnTo>
                    <a:pt x="1553" y="1233"/>
                  </a:lnTo>
                  <a:lnTo>
                    <a:pt x="1804" y="1415"/>
                  </a:lnTo>
                  <a:lnTo>
                    <a:pt x="1804" y="1415"/>
                  </a:lnTo>
                  <a:lnTo>
                    <a:pt x="1553" y="1210"/>
                  </a:lnTo>
                  <a:lnTo>
                    <a:pt x="1302" y="1027"/>
                  </a:lnTo>
                  <a:close/>
                  <a:moveTo>
                    <a:pt x="1804" y="1415"/>
                  </a:moveTo>
                  <a:lnTo>
                    <a:pt x="1804" y="1438"/>
                  </a:lnTo>
                  <a:lnTo>
                    <a:pt x="2055" y="1621"/>
                  </a:lnTo>
                  <a:lnTo>
                    <a:pt x="1827" y="1415"/>
                  </a:lnTo>
                  <a:close/>
                  <a:moveTo>
                    <a:pt x="2055" y="1621"/>
                  </a:moveTo>
                  <a:lnTo>
                    <a:pt x="2055" y="1643"/>
                  </a:lnTo>
                  <a:lnTo>
                    <a:pt x="2306" y="1826"/>
                  </a:lnTo>
                  <a:lnTo>
                    <a:pt x="2329" y="1849"/>
                  </a:lnTo>
                  <a:lnTo>
                    <a:pt x="2557" y="2031"/>
                  </a:lnTo>
                  <a:lnTo>
                    <a:pt x="2580" y="2054"/>
                  </a:lnTo>
                  <a:lnTo>
                    <a:pt x="2808" y="2237"/>
                  </a:lnTo>
                  <a:lnTo>
                    <a:pt x="2831" y="2237"/>
                  </a:lnTo>
                  <a:lnTo>
                    <a:pt x="2580" y="2031"/>
                  </a:lnTo>
                  <a:lnTo>
                    <a:pt x="2329" y="1826"/>
                  </a:lnTo>
                  <a:lnTo>
                    <a:pt x="2078" y="1621"/>
                  </a:lnTo>
                  <a:close/>
                  <a:moveTo>
                    <a:pt x="3082" y="2442"/>
                  </a:moveTo>
                  <a:lnTo>
                    <a:pt x="3333" y="2648"/>
                  </a:lnTo>
                  <a:lnTo>
                    <a:pt x="3584" y="2853"/>
                  </a:lnTo>
                  <a:lnTo>
                    <a:pt x="3607" y="2853"/>
                  </a:lnTo>
                  <a:lnTo>
                    <a:pt x="3607" y="2830"/>
                  </a:lnTo>
                  <a:lnTo>
                    <a:pt x="3356" y="2648"/>
                  </a:lnTo>
                  <a:lnTo>
                    <a:pt x="3333" y="2625"/>
                  </a:lnTo>
                  <a:lnTo>
                    <a:pt x="3105" y="2442"/>
                  </a:lnTo>
                  <a:close/>
                  <a:moveTo>
                    <a:pt x="3607" y="2853"/>
                  </a:moveTo>
                  <a:lnTo>
                    <a:pt x="3835" y="3059"/>
                  </a:lnTo>
                  <a:lnTo>
                    <a:pt x="3858" y="3059"/>
                  </a:lnTo>
                  <a:lnTo>
                    <a:pt x="3858" y="3036"/>
                  </a:lnTo>
                  <a:lnTo>
                    <a:pt x="3607" y="2853"/>
                  </a:lnTo>
                  <a:close/>
                  <a:moveTo>
                    <a:pt x="3858" y="3059"/>
                  </a:moveTo>
                  <a:lnTo>
                    <a:pt x="4109" y="3264"/>
                  </a:lnTo>
                  <a:lnTo>
                    <a:pt x="4360" y="3469"/>
                  </a:lnTo>
                  <a:lnTo>
                    <a:pt x="4611" y="3652"/>
                  </a:lnTo>
                  <a:lnTo>
                    <a:pt x="4634" y="3675"/>
                  </a:lnTo>
                  <a:lnTo>
                    <a:pt x="4862" y="3858"/>
                  </a:lnTo>
                  <a:lnTo>
                    <a:pt x="4885" y="3880"/>
                  </a:lnTo>
                  <a:lnTo>
                    <a:pt x="5136" y="4063"/>
                  </a:lnTo>
                  <a:lnTo>
                    <a:pt x="4885" y="3858"/>
                  </a:lnTo>
                  <a:lnTo>
                    <a:pt x="4634" y="3652"/>
                  </a:lnTo>
                  <a:lnTo>
                    <a:pt x="4383" y="3469"/>
                  </a:lnTo>
                  <a:lnTo>
                    <a:pt x="4360" y="3447"/>
                  </a:lnTo>
                  <a:lnTo>
                    <a:pt x="4132" y="3264"/>
                  </a:lnTo>
                  <a:lnTo>
                    <a:pt x="4109" y="3241"/>
                  </a:lnTo>
                  <a:lnTo>
                    <a:pt x="3858" y="3059"/>
                  </a:lnTo>
                  <a:close/>
                  <a:moveTo>
                    <a:pt x="5136" y="4063"/>
                  </a:moveTo>
                  <a:lnTo>
                    <a:pt x="5136" y="4086"/>
                  </a:lnTo>
                  <a:lnTo>
                    <a:pt x="5387" y="4268"/>
                  </a:lnTo>
                  <a:lnTo>
                    <a:pt x="5387" y="4268"/>
                  </a:lnTo>
                  <a:lnTo>
                    <a:pt x="5159" y="4063"/>
                  </a:lnTo>
                  <a:close/>
                  <a:moveTo>
                    <a:pt x="5387" y="4268"/>
                  </a:moveTo>
                  <a:lnTo>
                    <a:pt x="5387" y="4291"/>
                  </a:lnTo>
                  <a:lnTo>
                    <a:pt x="5638" y="4474"/>
                  </a:lnTo>
                  <a:lnTo>
                    <a:pt x="5661" y="4497"/>
                  </a:lnTo>
                  <a:lnTo>
                    <a:pt x="5890" y="4679"/>
                  </a:lnTo>
                  <a:lnTo>
                    <a:pt x="5912" y="4679"/>
                  </a:lnTo>
                  <a:lnTo>
                    <a:pt x="5661" y="4474"/>
                  </a:lnTo>
                  <a:lnTo>
                    <a:pt x="5410" y="4268"/>
                  </a:lnTo>
                  <a:close/>
                  <a:moveTo>
                    <a:pt x="6163" y="4885"/>
                  </a:moveTo>
                  <a:lnTo>
                    <a:pt x="6415" y="5090"/>
                  </a:lnTo>
                  <a:lnTo>
                    <a:pt x="6666" y="5296"/>
                  </a:lnTo>
                  <a:lnTo>
                    <a:pt x="6688" y="5296"/>
                  </a:lnTo>
                  <a:lnTo>
                    <a:pt x="6688" y="5273"/>
                  </a:lnTo>
                  <a:lnTo>
                    <a:pt x="6437" y="5090"/>
                  </a:lnTo>
                  <a:lnTo>
                    <a:pt x="6415" y="5067"/>
                  </a:lnTo>
                  <a:lnTo>
                    <a:pt x="6186" y="4885"/>
                  </a:lnTo>
                  <a:close/>
                  <a:moveTo>
                    <a:pt x="6688" y="5296"/>
                  </a:moveTo>
                  <a:lnTo>
                    <a:pt x="6917" y="5501"/>
                  </a:lnTo>
                  <a:lnTo>
                    <a:pt x="6940" y="5501"/>
                  </a:lnTo>
                  <a:lnTo>
                    <a:pt x="6940" y="5478"/>
                  </a:lnTo>
                  <a:lnTo>
                    <a:pt x="6688" y="5296"/>
                  </a:lnTo>
                  <a:close/>
                  <a:moveTo>
                    <a:pt x="6940" y="5501"/>
                  </a:moveTo>
                  <a:lnTo>
                    <a:pt x="7191" y="5706"/>
                  </a:lnTo>
                  <a:lnTo>
                    <a:pt x="7442" y="5912"/>
                  </a:lnTo>
                  <a:lnTo>
                    <a:pt x="7693" y="6094"/>
                  </a:lnTo>
                  <a:lnTo>
                    <a:pt x="7716" y="6117"/>
                  </a:lnTo>
                  <a:lnTo>
                    <a:pt x="7944" y="6300"/>
                  </a:lnTo>
                  <a:lnTo>
                    <a:pt x="7967" y="6323"/>
                  </a:lnTo>
                  <a:lnTo>
                    <a:pt x="8195" y="6505"/>
                  </a:lnTo>
                  <a:lnTo>
                    <a:pt x="8218" y="6528"/>
                  </a:lnTo>
                  <a:lnTo>
                    <a:pt x="8469" y="6711"/>
                  </a:lnTo>
                  <a:lnTo>
                    <a:pt x="8218" y="6505"/>
                  </a:lnTo>
                  <a:lnTo>
                    <a:pt x="7967" y="6300"/>
                  </a:lnTo>
                  <a:lnTo>
                    <a:pt x="7716" y="6094"/>
                  </a:lnTo>
                  <a:lnTo>
                    <a:pt x="7465" y="5912"/>
                  </a:lnTo>
                  <a:lnTo>
                    <a:pt x="7442" y="5889"/>
                  </a:lnTo>
                  <a:lnTo>
                    <a:pt x="7213" y="5706"/>
                  </a:lnTo>
                  <a:lnTo>
                    <a:pt x="7191" y="5684"/>
                  </a:lnTo>
                  <a:lnTo>
                    <a:pt x="6940" y="5501"/>
                  </a:lnTo>
                  <a:close/>
                  <a:moveTo>
                    <a:pt x="8469" y="6711"/>
                  </a:moveTo>
                  <a:lnTo>
                    <a:pt x="8469" y="6733"/>
                  </a:lnTo>
                  <a:lnTo>
                    <a:pt x="8720" y="6916"/>
                  </a:lnTo>
                  <a:lnTo>
                    <a:pt x="8492" y="6711"/>
                  </a:lnTo>
                  <a:close/>
                  <a:moveTo>
                    <a:pt x="8720" y="6916"/>
                  </a:moveTo>
                  <a:lnTo>
                    <a:pt x="8971" y="7122"/>
                  </a:lnTo>
                  <a:lnTo>
                    <a:pt x="8994" y="7122"/>
                  </a:lnTo>
                  <a:lnTo>
                    <a:pt x="8743" y="6916"/>
                  </a:lnTo>
                  <a:close/>
                  <a:moveTo>
                    <a:pt x="8994" y="7122"/>
                  </a:moveTo>
                  <a:lnTo>
                    <a:pt x="9154" y="7258"/>
                  </a:lnTo>
                  <a:lnTo>
                    <a:pt x="9176" y="7258"/>
                  </a:lnTo>
                  <a:lnTo>
                    <a:pt x="8994" y="712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53">
              <a:extLst>
                <a:ext uri="{FF2B5EF4-FFF2-40B4-BE49-F238E27FC236}">
                  <a16:creationId xmlns:a16="http://schemas.microsoft.com/office/drawing/2014/main" id="{C29A563F-8F27-25B4-68AE-0056E5908FC0}"/>
                </a:ext>
              </a:extLst>
            </p:cNvPr>
            <p:cNvSpPr/>
            <p:nvPr/>
          </p:nvSpPr>
          <p:spPr>
            <a:xfrm>
              <a:off x="14402114" y="875836"/>
              <a:ext cx="1823962" cy="1444679"/>
            </a:xfrm>
            <a:custGeom>
              <a:avLst/>
              <a:gdLst/>
              <a:ahLst/>
              <a:cxnLst/>
              <a:rect l="l" t="t" r="r" b="b"/>
              <a:pathLst>
                <a:path w="8675" h="6871" extrusionOk="0">
                  <a:moveTo>
                    <a:pt x="1" y="0"/>
                  </a:moveTo>
                  <a:lnTo>
                    <a:pt x="1" y="23"/>
                  </a:lnTo>
                  <a:lnTo>
                    <a:pt x="252" y="228"/>
                  </a:lnTo>
                  <a:lnTo>
                    <a:pt x="275" y="228"/>
                  </a:lnTo>
                  <a:lnTo>
                    <a:pt x="275" y="205"/>
                  </a:lnTo>
                  <a:lnTo>
                    <a:pt x="23" y="23"/>
                  </a:lnTo>
                  <a:lnTo>
                    <a:pt x="1" y="0"/>
                  </a:lnTo>
                  <a:close/>
                  <a:moveTo>
                    <a:pt x="275" y="228"/>
                  </a:moveTo>
                  <a:lnTo>
                    <a:pt x="503" y="434"/>
                  </a:lnTo>
                  <a:lnTo>
                    <a:pt x="526" y="434"/>
                  </a:lnTo>
                  <a:lnTo>
                    <a:pt x="526" y="411"/>
                  </a:lnTo>
                  <a:lnTo>
                    <a:pt x="275" y="228"/>
                  </a:lnTo>
                  <a:close/>
                  <a:moveTo>
                    <a:pt x="526" y="434"/>
                  </a:moveTo>
                  <a:lnTo>
                    <a:pt x="777" y="639"/>
                  </a:lnTo>
                  <a:lnTo>
                    <a:pt x="1028" y="822"/>
                  </a:lnTo>
                  <a:lnTo>
                    <a:pt x="800" y="639"/>
                  </a:lnTo>
                  <a:lnTo>
                    <a:pt x="777" y="616"/>
                  </a:lnTo>
                  <a:lnTo>
                    <a:pt x="526" y="434"/>
                  </a:lnTo>
                  <a:close/>
                  <a:moveTo>
                    <a:pt x="1028" y="822"/>
                  </a:moveTo>
                  <a:lnTo>
                    <a:pt x="1028" y="845"/>
                  </a:lnTo>
                  <a:lnTo>
                    <a:pt x="1279" y="1027"/>
                  </a:lnTo>
                  <a:lnTo>
                    <a:pt x="1302" y="1050"/>
                  </a:lnTo>
                  <a:lnTo>
                    <a:pt x="1530" y="1233"/>
                  </a:lnTo>
                  <a:lnTo>
                    <a:pt x="1553" y="1255"/>
                  </a:lnTo>
                  <a:lnTo>
                    <a:pt x="1804" y="1438"/>
                  </a:lnTo>
                  <a:lnTo>
                    <a:pt x="1553" y="1233"/>
                  </a:lnTo>
                  <a:lnTo>
                    <a:pt x="1302" y="1027"/>
                  </a:lnTo>
                  <a:lnTo>
                    <a:pt x="1051" y="822"/>
                  </a:lnTo>
                  <a:close/>
                  <a:moveTo>
                    <a:pt x="1804" y="1438"/>
                  </a:moveTo>
                  <a:lnTo>
                    <a:pt x="1804" y="1461"/>
                  </a:lnTo>
                  <a:lnTo>
                    <a:pt x="2055" y="1643"/>
                  </a:lnTo>
                  <a:lnTo>
                    <a:pt x="1827" y="1438"/>
                  </a:lnTo>
                  <a:close/>
                  <a:moveTo>
                    <a:pt x="2055" y="1643"/>
                  </a:moveTo>
                  <a:lnTo>
                    <a:pt x="2055" y="1666"/>
                  </a:lnTo>
                  <a:lnTo>
                    <a:pt x="2306" y="1849"/>
                  </a:lnTo>
                  <a:lnTo>
                    <a:pt x="2329" y="1849"/>
                  </a:lnTo>
                  <a:lnTo>
                    <a:pt x="2078" y="1643"/>
                  </a:lnTo>
                  <a:close/>
                  <a:moveTo>
                    <a:pt x="2329" y="1849"/>
                  </a:moveTo>
                  <a:lnTo>
                    <a:pt x="2557" y="2054"/>
                  </a:lnTo>
                  <a:lnTo>
                    <a:pt x="2580" y="2054"/>
                  </a:lnTo>
                  <a:lnTo>
                    <a:pt x="2329" y="1849"/>
                  </a:lnTo>
                  <a:close/>
                  <a:moveTo>
                    <a:pt x="2580" y="2054"/>
                  </a:moveTo>
                  <a:lnTo>
                    <a:pt x="2808" y="2260"/>
                  </a:lnTo>
                  <a:lnTo>
                    <a:pt x="2831" y="2260"/>
                  </a:lnTo>
                  <a:lnTo>
                    <a:pt x="2831" y="2237"/>
                  </a:lnTo>
                  <a:lnTo>
                    <a:pt x="2580" y="2054"/>
                  </a:lnTo>
                  <a:close/>
                  <a:moveTo>
                    <a:pt x="2831" y="2260"/>
                  </a:moveTo>
                  <a:lnTo>
                    <a:pt x="3082" y="2465"/>
                  </a:lnTo>
                  <a:lnTo>
                    <a:pt x="3333" y="2671"/>
                  </a:lnTo>
                  <a:lnTo>
                    <a:pt x="3584" y="2876"/>
                  </a:lnTo>
                  <a:lnTo>
                    <a:pt x="3607" y="2876"/>
                  </a:lnTo>
                  <a:lnTo>
                    <a:pt x="3607" y="2853"/>
                  </a:lnTo>
                  <a:lnTo>
                    <a:pt x="3356" y="2671"/>
                  </a:lnTo>
                  <a:lnTo>
                    <a:pt x="3333" y="2648"/>
                  </a:lnTo>
                  <a:lnTo>
                    <a:pt x="3105" y="2465"/>
                  </a:lnTo>
                  <a:lnTo>
                    <a:pt x="3082" y="2442"/>
                  </a:lnTo>
                  <a:lnTo>
                    <a:pt x="2831" y="2260"/>
                  </a:lnTo>
                  <a:close/>
                  <a:moveTo>
                    <a:pt x="3607" y="2876"/>
                  </a:moveTo>
                  <a:lnTo>
                    <a:pt x="3835" y="3081"/>
                  </a:lnTo>
                  <a:lnTo>
                    <a:pt x="3858" y="3081"/>
                  </a:lnTo>
                  <a:lnTo>
                    <a:pt x="3858" y="3059"/>
                  </a:lnTo>
                  <a:lnTo>
                    <a:pt x="3607" y="2876"/>
                  </a:lnTo>
                  <a:close/>
                  <a:moveTo>
                    <a:pt x="4109" y="3264"/>
                  </a:moveTo>
                  <a:lnTo>
                    <a:pt x="4109" y="3287"/>
                  </a:lnTo>
                  <a:lnTo>
                    <a:pt x="4360" y="3470"/>
                  </a:lnTo>
                  <a:lnTo>
                    <a:pt x="4132" y="3264"/>
                  </a:lnTo>
                  <a:close/>
                  <a:moveTo>
                    <a:pt x="4360" y="3470"/>
                  </a:moveTo>
                  <a:lnTo>
                    <a:pt x="4360" y="3492"/>
                  </a:lnTo>
                  <a:lnTo>
                    <a:pt x="4611" y="3675"/>
                  </a:lnTo>
                  <a:lnTo>
                    <a:pt x="4634" y="3698"/>
                  </a:lnTo>
                  <a:lnTo>
                    <a:pt x="4862" y="3880"/>
                  </a:lnTo>
                  <a:lnTo>
                    <a:pt x="4885" y="3903"/>
                  </a:lnTo>
                  <a:lnTo>
                    <a:pt x="5136" y="4086"/>
                  </a:lnTo>
                  <a:lnTo>
                    <a:pt x="4885" y="3880"/>
                  </a:lnTo>
                  <a:lnTo>
                    <a:pt x="4634" y="3675"/>
                  </a:lnTo>
                  <a:lnTo>
                    <a:pt x="4383" y="3470"/>
                  </a:lnTo>
                  <a:close/>
                  <a:moveTo>
                    <a:pt x="5136" y="4086"/>
                  </a:moveTo>
                  <a:lnTo>
                    <a:pt x="5136" y="4109"/>
                  </a:lnTo>
                  <a:lnTo>
                    <a:pt x="5387" y="4291"/>
                  </a:lnTo>
                  <a:lnTo>
                    <a:pt x="5387" y="4291"/>
                  </a:lnTo>
                  <a:lnTo>
                    <a:pt x="5159" y="4086"/>
                  </a:lnTo>
                  <a:close/>
                  <a:moveTo>
                    <a:pt x="5387" y="4291"/>
                  </a:moveTo>
                  <a:lnTo>
                    <a:pt x="5638" y="4497"/>
                  </a:lnTo>
                  <a:lnTo>
                    <a:pt x="5661" y="4497"/>
                  </a:lnTo>
                  <a:lnTo>
                    <a:pt x="5410" y="4291"/>
                  </a:lnTo>
                  <a:close/>
                  <a:moveTo>
                    <a:pt x="5661" y="4497"/>
                  </a:moveTo>
                  <a:lnTo>
                    <a:pt x="5890" y="4702"/>
                  </a:lnTo>
                  <a:lnTo>
                    <a:pt x="5912" y="4702"/>
                  </a:lnTo>
                  <a:lnTo>
                    <a:pt x="5912" y="4679"/>
                  </a:lnTo>
                  <a:lnTo>
                    <a:pt x="5661" y="4497"/>
                  </a:lnTo>
                  <a:close/>
                  <a:moveTo>
                    <a:pt x="5912" y="4702"/>
                  </a:moveTo>
                  <a:lnTo>
                    <a:pt x="6163" y="4908"/>
                  </a:lnTo>
                  <a:lnTo>
                    <a:pt x="6415" y="5113"/>
                  </a:lnTo>
                  <a:lnTo>
                    <a:pt x="6666" y="5318"/>
                  </a:lnTo>
                  <a:lnTo>
                    <a:pt x="6688" y="5318"/>
                  </a:lnTo>
                  <a:lnTo>
                    <a:pt x="6688" y="5296"/>
                  </a:lnTo>
                  <a:lnTo>
                    <a:pt x="6437" y="5113"/>
                  </a:lnTo>
                  <a:lnTo>
                    <a:pt x="6415" y="5090"/>
                  </a:lnTo>
                  <a:lnTo>
                    <a:pt x="6186" y="4908"/>
                  </a:lnTo>
                  <a:lnTo>
                    <a:pt x="6163" y="4885"/>
                  </a:lnTo>
                  <a:lnTo>
                    <a:pt x="5912" y="4702"/>
                  </a:lnTo>
                  <a:close/>
                  <a:moveTo>
                    <a:pt x="6688" y="5318"/>
                  </a:moveTo>
                  <a:lnTo>
                    <a:pt x="6917" y="5524"/>
                  </a:lnTo>
                  <a:lnTo>
                    <a:pt x="6940" y="5524"/>
                  </a:lnTo>
                  <a:lnTo>
                    <a:pt x="6940" y="5501"/>
                  </a:lnTo>
                  <a:lnTo>
                    <a:pt x="6688" y="5318"/>
                  </a:lnTo>
                  <a:close/>
                  <a:moveTo>
                    <a:pt x="7191" y="5706"/>
                  </a:moveTo>
                  <a:lnTo>
                    <a:pt x="7191" y="5729"/>
                  </a:lnTo>
                  <a:lnTo>
                    <a:pt x="7442" y="5912"/>
                  </a:lnTo>
                  <a:lnTo>
                    <a:pt x="7213" y="5706"/>
                  </a:lnTo>
                  <a:close/>
                  <a:moveTo>
                    <a:pt x="7442" y="5912"/>
                  </a:moveTo>
                  <a:lnTo>
                    <a:pt x="7442" y="5935"/>
                  </a:lnTo>
                  <a:lnTo>
                    <a:pt x="7693" y="6117"/>
                  </a:lnTo>
                  <a:lnTo>
                    <a:pt x="7716" y="6140"/>
                  </a:lnTo>
                  <a:lnTo>
                    <a:pt x="7944" y="6323"/>
                  </a:lnTo>
                  <a:lnTo>
                    <a:pt x="7967" y="6345"/>
                  </a:lnTo>
                  <a:lnTo>
                    <a:pt x="8195" y="6528"/>
                  </a:lnTo>
                  <a:lnTo>
                    <a:pt x="8218" y="6528"/>
                  </a:lnTo>
                  <a:lnTo>
                    <a:pt x="7967" y="6323"/>
                  </a:lnTo>
                  <a:lnTo>
                    <a:pt x="7716" y="6117"/>
                  </a:lnTo>
                  <a:lnTo>
                    <a:pt x="7465" y="5912"/>
                  </a:lnTo>
                  <a:close/>
                  <a:moveTo>
                    <a:pt x="8469" y="6734"/>
                  </a:moveTo>
                  <a:lnTo>
                    <a:pt x="8651" y="6870"/>
                  </a:lnTo>
                  <a:lnTo>
                    <a:pt x="8674" y="6870"/>
                  </a:lnTo>
                  <a:lnTo>
                    <a:pt x="8492" y="673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53">
              <a:extLst>
                <a:ext uri="{FF2B5EF4-FFF2-40B4-BE49-F238E27FC236}">
                  <a16:creationId xmlns:a16="http://schemas.microsoft.com/office/drawing/2014/main" id="{A95070BE-8EA1-6F03-F4A6-1F2DF02554BA}"/>
                </a:ext>
              </a:extLst>
            </p:cNvPr>
            <p:cNvSpPr/>
            <p:nvPr/>
          </p:nvSpPr>
          <p:spPr>
            <a:xfrm>
              <a:off x="14402114" y="962042"/>
              <a:ext cx="1713578" cy="1358474"/>
            </a:xfrm>
            <a:custGeom>
              <a:avLst/>
              <a:gdLst/>
              <a:ahLst/>
              <a:cxnLst/>
              <a:rect l="l" t="t" r="r" b="b"/>
              <a:pathLst>
                <a:path w="8150" h="6461" extrusionOk="0">
                  <a:moveTo>
                    <a:pt x="1" y="1"/>
                  </a:moveTo>
                  <a:lnTo>
                    <a:pt x="1" y="24"/>
                  </a:lnTo>
                  <a:lnTo>
                    <a:pt x="252" y="229"/>
                  </a:lnTo>
                  <a:lnTo>
                    <a:pt x="275" y="229"/>
                  </a:lnTo>
                  <a:lnTo>
                    <a:pt x="275" y="206"/>
                  </a:lnTo>
                  <a:lnTo>
                    <a:pt x="23" y="24"/>
                  </a:lnTo>
                  <a:lnTo>
                    <a:pt x="1" y="1"/>
                  </a:lnTo>
                  <a:close/>
                  <a:moveTo>
                    <a:pt x="275" y="229"/>
                  </a:moveTo>
                  <a:lnTo>
                    <a:pt x="503" y="412"/>
                  </a:lnTo>
                  <a:lnTo>
                    <a:pt x="526" y="435"/>
                  </a:lnTo>
                  <a:lnTo>
                    <a:pt x="777" y="617"/>
                  </a:lnTo>
                  <a:lnTo>
                    <a:pt x="526" y="412"/>
                  </a:lnTo>
                  <a:lnTo>
                    <a:pt x="275" y="229"/>
                  </a:lnTo>
                  <a:close/>
                  <a:moveTo>
                    <a:pt x="777" y="617"/>
                  </a:moveTo>
                  <a:lnTo>
                    <a:pt x="777" y="640"/>
                  </a:lnTo>
                  <a:lnTo>
                    <a:pt x="1028" y="823"/>
                  </a:lnTo>
                  <a:lnTo>
                    <a:pt x="800" y="617"/>
                  </a:lnTo>
                  <a:close/>
                  <a:moveTo>
                    <a:pt x="1028" y="823"/>
                  </a:moveTo>
                  <a:lnTo>
                    <a:pt x="1028" y="845"/>
                  </a:lnTo>
                  <a:lnTo>
                    <a:pt x="1279" y="1028"/>
                  </a:lnTo>
                  <a:lnTo>
                    <a:pt x="1302" y="1051"/>
                  </a:lnTo>
                  <a:lnTo>
                    <a:pt x="1530" y="1233"/>
                  </a:lnTo>
                  <a:lnTo>
                    <a:pt x="1553" y="1256"/>
                  </a:lnTo>
                  <a:lnTo>
                    <a:pt x="1804" y="1439"/>
                  </a:lnTo>
                  <a:lnTo>
                    <a:pt x="1553" y="1233"/>
                  </a:lnTo>
                  <a:lnTo>
                    <a:pt x="1302" y="1028"/>
                  </a:lnTo>
                  <a:lnTo>
                    <a:pt x="1051" y="823"/>
                  </a:lnTo>
                  <a:close/>
                  <a:moveTo>
                    <a:pt x="1804" y="1439"/>
                  </a:moveTo>
                  <a:lnTo>
                    <a:pt x="2055" y="1644"/>
                  </a:lnTo>
                  <a:lnTo>
                    <a:pt x="2055" y="1644"/>
                  </a:lnTo>
                  <a:lnTo>
                    <a:pt x="1827" y="1439"/>
                  </a:lnTo>
                  <a:close/>
                  <a:moveTo>
                    <a:pt x="2055" y="1644"/>
                  </a:moveTo>
                  <a:lnTo>
                    <a:pt x="2306" y="1850"/>
                  </a:lnTo>
                  <a:lnTo>
                    <a:pt x="2329" y="1850"/>
                  </a:lnTo>
                  <a:lnTo>
                    <a:pt x="2329" y="1827"/>
                  </a:lnTo>
                  <a:lnTo>
                    <a:pt x="2078" y="1644"/>
                  </a:lnTo>
                  <a:close/>
                  <a:moveTo>
                    <a:pt x="2329" y="1850"/>
                  </a:moveTo>
                  <a:lnTo>
                    <a:pt x="2557" y="2055"/>
                  </a:lnTo>
                  <a:lnTo>
                    <a:pt x="2580" y="2055"/>
                  </a:lnTo>
                  <a:lnTo>
                    <a:pt x="2580" y="2032"/>
                  </a:lnTo>
                  <a:lnTo>
                    <a:pt x="2329" y="1850"/>
                  </a:lnTo>
                  <a:close/>
                  <a:moveTo>
                    <a:pt x="2580" y="2055"/>
                  </a:moveTo>
                  <a:lnTo>
                    <a:pt x="2808" y="2261"/>
                  </a:lnTo>
                  <a:lnTo>
                    <a:pt x="2831" y="2261"/>
                  </a:lnTo>
                  <a:lnTo>
                    <a:pt x="2831" y="2238"/>
                  </a:lnTo>
                  <a:lnTo>
                    <a:pt x="2580" y="2055"/>
                  </a:lnTo>
                  <a:close/>
                  <a:moveTo>
                    <a:pt x="2831" y="2261"/>
                  </a:moveTo>
                  <a:lnTo>
                    <a:pt x="3082" y="2466"/>
                  </a:lnTo>
                  <a:lnTo>
                    <a:pt x="3333" y="2671"/>
                  </a:lnTo>
                  <a:lnTo>
                    <a:pt x="3584" y="2854"/>
                  </a:lnTo>
                  <a:lnTo>
                    <a:pt x="3607" y="2877"/>
                  </a:lnTo>
                  <a:lnTo>
                    <a:pt x="3835" y="3060"/>
                  </a:lnTo>
                  <a:lnTo>
                    <a:pt x="3858" y="3082"/>
                  </a:lnTo>
                  <a:lnTo>
                    <a:pt x="4109" y="3265"/>
                  </a:lnTo>
                  <a:lnTo>
                    <a:pt x="4109" y="3265"/>
                  </a:lnTo>
                  <a:lnTo>
                    <a:pt x="3858" y="3060"/>
                  </a:lnTo>
                  <a:lnTo>
                    <a:pt x="3607" y="2854"/>
                  </a:lnTo>
                  <a:lnTo>
                    <a:pt x="3356" y="2671"/>
                  </a:lnTo>
                  <a:lnTo>
                    <a:pt x="3333" y="2649"/>
                  </a:lnTo>
                  <a:lnTo>
                    <a:pt x="3105" y="2466"/>
                  </a:lnTo>
                  <a:lnTo>
                    <a:pt x="3082" y="2443"/>
                  </a:lnTo>
                  <a:lnTo>
                    <a:pt x="2831" y="2261"/>
                  </a:lnTo>
                  <a:close/>
                  <a:moveTo>
                    <a:pt x="4109" y="3265"/>
                  </a:moveTo>
                  <a:lnTo>
                    <a:pt x="4109" y="3288"/>
                  </a:lnTo>
                  <a:lnTo>
                    <a:pt x="4360" y="3470"/>
                  </a:lnTo>
                  <a:lnTo>
                    <a:pt x="4360" y="3470"/>
                  </a:lnTo>
                  <a:lnTo>
                    <a:pt x="4132" y="3265"/>
                  </a:lnTo>
                  <a:close/>
                  <a:moveTo>
                    <a:pt x="4360" y="3470"/>
                  </a:moveTo>
                  <a:lnTo>
                    <a:pt x="4360" y="3493"/>
                  </a:lnTo>
                  <a:lnTo>
                    <a:pt x="4611" y="3676"/>
                  </a:lnTo>
                  <a:lnTo>
                    <a:pt x="4634" y="3699"/>
                  </a:lnTo>
                  <a:lnTo>
                    <a:pt x="4862" y="3881"/>
                  </a:lnTo>
                  <a:lnTo>
                    <a:pt x="4885" y="3881"/>
                  </a:lnTo>
                  <a:lnTo>
                    <a:pt x="4634" y="3676"/>
                  </a:lnTo>
                  <a:lnTo>
                    <a:pt x="4383" y="3470"/>
                  </a:lnTo>
                  <a:close/>
                  <a:moveTo>
                    <a:pt x="5136" y="4087"/>
                  </a:moveTo>
                  <a:lnTo>
                    <a:pt x="5387" y="4292"/>
                  </a:lnTo>
                  <a:lnTo>
                    <a:pt x="5638" y="4498"/>
                  </a:lnTo>
                  <a:lnTo>
                    <a:pt x="5661" y="4498"/>
                  </a:lnTo>
                  <a:lnTo>
                    <a:pt x="5661" y="4475"/>
                  </a:lnTo>
                  <a:lnTo>
                    <a:pt x="5410" y="4292"/>
                  </a:lnTo>
                  <a:lnTo>
                    <a:pt x="5387" y="4269"/>
                  </a:lnTo>
                  <a:lnTo>
                    <a:pt x="5159" y="4087"/>
                  </a:lnTo>
                  <a:close/>
                  <a:moveTo>
                    <a:pt x="5661" y="4498"/>
                  </a:moveTo>
                  <a:lnTo>
                    <a:pt x="5890" y="4703"/>
                  </a:lnTo>
                  <a:lnTo>
                    <a:pt x="5912" y="4703"/>
                  </a:lnTo>
                  <a:lnTo>
                    <a:pt x="5912" y="4680"/>
                  </a:lnTo>
                  <a:lnTo>
                    <a:pt x="5661" y="4498"/>
                  </a:lnTo>
                  <a:close/>
                  <a:moveTo>
                    <a:pt x="5912" y="4703"/>
                  </a:moveTo>
                  <a:lnTo>
                    <a:pt x="6163" y="4908"/>
                  </a:lnTo>
                  <a:lnTo>
                    <a:pt x="6415" y="5114"/>
                  </a:lnTo>
                  <a:lnTo>
                    <a:pt x="6666" y="5296"/>
                  </a:lnTo>
                  <a:lnTo>
                    <a:pt x="6688" y="5319"/>
                  </a:lnTo>
                  <a:lnTo>
                    <a:pt x="6917" y="5502"/>
                  </a:lnTo>
                  <a:lnTo>
                    <a:pt x="6940" y="5525"/>
                  </a:lnTo>
                  <a:lnTo>
                    <a:pt x="7191" y="5707"/>
                  </a:lnTo>
                  <a:lnTo>
                    <a:pt x="6940" y="5502"/>
                  </a:lnTo>
                  <a:lnTo>
                    <a:pt x="6688" y="5296"/>
                  </a:lnTo>
                  <a:lnTo>
                    <a:pt x="6437" y="5114"/>
                  </a:lnTo>
                  <a:lnTo>
                    <a:pt x="6415" y="5091"/>
                  </a:lnTo>
                  <a:lnTo>
                    <a:pt x="6186" y="4908"/>
                  </a:lnTo>
                  <a:lnTo>
                    <a:pt x="6163" y="4886"/>
                  </a:lnTo>
                  <a:lnTo>
                    <a:pt x="5912" y="4703"/>
                  </a:lnTo>
                  <a:close/>
                  <a:moveTo>
                    <a:pt x="7191" y="5707"/>
                  </a:moveTo>
                  <a:lnTo>
                    <a:pt x="7191" y="5730"/>
                  </a:lnTo>
                  <a:lnTo>
                    <a:pt x="7442" y="5913"/>
                  </a:lnTo>
                  <a:lnTo>
                    <a:pt x="7213" y="5707"/>
                  </a:lnTo>
                  <a:close/>
                  <a:moveTo>
                    <a:pt x="7442" y="5913"/>
                  </a:moveTo>
                  <a:lnTo>
                    <a:pt x="7442" y="5935"/>
                  </a:lnTo>
                  <a:lnTo>
                    <a:pt x="7693" y="6118"/>
                  </a:lnTo>
                  <a:lnTo>
                    <a:pt x="7716" y="6141"/>
                  </a:lnTo>
                  <a:lnTo>
                    <a:pt x="7944" y="6324"/>
                  </a:lnTo>
                  <a:lnTo>
                    <a:pt x="7967" y="6324"/>
                  </a:lnTo>
                  <a:lnTo>
                    <a:pt x="7716" y="6118"/>
                  </a:lnTo>
                  <a:lnTo>
                    <a:pt x="7465" y="5913"/>
                  </a:lnTo>
                  <a:close/>
                  <a:moveTo>
                    <a:pt x="7967" y="6324"/>
                  </a:moveTo>
                  <a:lnTo>
                    <a:pt x="8126" y="6460"/>
                  </a:lnTo>
                  <a:lnTo>
                    <a:pt x="8149" y="6460"/>
                  </a:lnTo>
                  <a:lnTo>
                    <a:pt x="7967" y="6324"/>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53">
              <a:extLst>
                <a:ext uri="{FF2B5EF4-FFF2-40B4-BE49-F238E27FC236}">
                  <a16:creationId xmlns:a16="http://schemas.microsoft.com/office/drawing/2014/main" id="{0D430477-3FB3-25DA-DCB5-63ACC8717E98}"/>
                </a:ext>
              </a:extLst>
            </p:cNvPr>
            <p:cNvSpPr/>
            <p:nvPr/>
          </p:nvSpPr>
          <p:spPr>
            <a:xfrm>
              <a:off x="14402114" y="1048457"/>
              <a:ext cx="1608030" cy="1272058"/>
            </a:xfrm>
            <a:custGeom>
              <a:avLst/>
              <a:gdLst/>
              <a:ahLst/>
              <a:cxnLst/>
              <a:rect l="l" t="t" r="r" b="b"/>
              <a:pathLst>
                <a:path w="7648" h="6050" extrusionOk="0">
                  <a:moveTo>
                    <a:pt x="1" y="1"/>
                  </a:moveTo>
                  <a:lnTo>
                    <a:pt x="1" y="24"/>
                  </a:lnTo>
                  <a:lnTo>
                    <a:pt x="252" y="206"/>
                  </a:lnTo>
                  <a:lnTo>
                    <a:pt x="275" y="229"/>
                  </a:lnTo>
                  <a:lnTo>
                    <a:pt x="503" y="412"/>
                  </a:lnTo>
                  <a:lnTo>
                    <a:pt x="526" y="434"/>
                  </a:lnTo>
                  <a:lnTo>
                    <a:pt x="777" y="617"/>
                  </a:lnTo>
                  <a:lnTo>
                    <a:pt x="526" y="412"/>
                  </a:lnTo>
                  <a:lnTo>
                    <a:pt x="275" y="206"/>
                  </a:lnTo>
                  <a:lnTo>
                    <a:pt x="23" y="1"/>
                  </a:lnTo>
                  <a:close/>
                  <a:moveTo>
                    <a:pt x="777" y="617"/>
                  </a:moveTo>
                  <a:lnTo>
                    <a:pt x="777" y="640"/>
                  </a:lnTo>
                  <a:lnTo>
                    <a:pt x="1028" y="822"/>
                  </a:lnTo>
                  <a:lnTo>
                    <a:pt x="800" y="617"/>
                  </a:lnTo>
                  <a:close/>
                  <a:moveTo>
                    <a:pt x="1028" y="822"/>
                  </a:moveTo>
                  <a:lnTo>
                    <a:pt x="1028" y="845"/>
                  </a:lnTo>
                  <a:lnTo>
                    <a:pt x="1279" y="1028"/>
                  </a:lnTo>
                  <a:lnTo>
                    <a:pt x="1302" y="1028"/>
                  </a:lnTo>
                  <a:lnTo>
                    <a:pt x="1051" y="822"/>
                  </a:lnTo>
                  <a:close/>
                  <a:moveTo>
                    <a:pt x="1302" y="1028"/>
                  </a:moveTo>
                  <a:lnTo>
                    <a:pt x="1530" y="1233"/>
                  </a:lnTo>
                  <a:lnTo>
                    <a:pt x="1553" y="1233"/>
                  </a:lnTo>
                  <a:lnTo>
                    <a:pt x="1302" y="1028"/>
                  </a:lnTo>
                  <a:close/>
                  <a:moveTo>
                    <a:pt x="1553" y="1233"/>
                  </a:moveTo>
                  <a:lnTo>
                    <a:pt x="1804" y="1439"/>
                  </a:lnTo>
                  <a:lnTo>
                    <a:pt x="2055" y="1644"/>
                  </a:lnTo>
                  <a:lnTo>
                    <a:pt x="2306" y="1850"/>
                  </a:lnTo>
                  <a:lnTo>
                    <a:pt x="2329" y="1850"/>
                  </a:lnTo>
                  <a:lnTo>
                    <a:pt x="2329" y="1827"/>
                  </a:lnTo>
                  <a:lnTo>
                    <a:pt x="2078" y="1644"/>
                  </a:lnTo>
                  <a:lnTo>
                    <a:pt x="2055" y="1621"/>
                  </a:lnTo>
                  <a:lnTo>
                    <a:pt x="1827" y="1439"/>
                  </a:lnTo>
                  <a:lnTo>
                    <a:pt x="1804" y="1416"/>
                  </a:lnTo>
                  <a:lnTo>
                    <a:pt x="1553" y="1233"/>
                  </a:lnTo>
                  <a:close/>
                  <a:moveTo>
                    <a:pt x="2329" y="1850"/>
                  </a:moveTo>
                  <a:lnTo>
                    <a:pt x="2557" y="2055"/>
                  </a:lnTo>
                  <a:lnTo>
                    <a:pt x="2580" y="2055"/>
                  </a:lnTo>
                  <a:lnTo>
                    <a:pt x="2580" y="2032"/>
                  </a:lnTo>
                  <a:lnTo>
                    <a:pt x="2329" y="1850"/>
                  </a:lnTo>
                  <a:close/>
                  <a:moveTo>
                    <a:pt x="2580" y="2055"/>
                  </a:moveTo>
                  <a:lnTo>
                    <a:pt x="2808" y="2260"/>
                  </a:lnTo>
                  <a:lnTo>
                    <a:pt x="2831" y="2260"/>
                  </a:lnTo>
                  <a:lnTo>
                    <a:pt x="2831" y="2238"/>
                  </a:lnTo>
                  <a:lnTo>
                    <a:pt x="2580" y="2055"/>
                  </a:lnTo>
                  <a:close/>
                  <a:moveTo>
                    <a:pt x="3082" y="2443"/>
                  </a:moveTo>
                  <a:lnTo>
                    <a:pt x="3082" y="2466"/>
                  </a:lnTo>
                  <a:lnTo>
                    <a:pt x="3333" y="2649"/>
                  </a:lnTo>
                  <a:lnTo>
                    <a:pt x="3105" y="2443"/>
                  </a:lnTo>
                  <a:close/>
                  <a:moveTo>
                    <a:pt x="3333" y="2649"/>
                  </a:moveTo>
                  <a:lnTo>
                    <a:pt x="3333" y="2671"/>
                  </a:lnTo>
                  <a:lnTo>
                    <a:pt x="3584" y="2854"/>
                  </a:lnTo>
                  <a:lnTo>
                    <a:pt x="3607" y="2877"/>
                  </a:lnTo>
                  <a:lnTo>
                    <a:pt x="3835" y="3059"/>
                  </a:lnTo>
                  <a:lnTo>
                    <a:pt x="3858" y="3082"/>
                  </a:lnTo>
                  <a:lnTo>
                    <a:pt x="4109" y="3265"/>
                  </a:lnTo>
                  <a:lnTo>
                    <a:pt x="4109" y="3265"/>
                  </a:lnTo>
                  <a:lnTo>
                    <a:pt x="3858" y="3059"/>
                  </a:lnTo>
                  <a:lnTo>
                    <a:pt x="3607" y="2854"/>
                  </a:lnTo>
                  <a:lnTo>
                    <a:pt x="3356" y="2649"/>
                  </a:lnTo>
                  <a:close/>
                  <a:moveTo>
                    <a:pt x="4109" y="3265"/>
                  </a:moveTo>
                  <a:lnTo>
                    <a:pt x="4109" y="3288"/>
                  </a:lnTo>
                  <a:lnTo>
                    <a:pt x="4360" y="3470"/>
                  </a:lnTo>
                  <a:lnTo>
                    <a:pt x="4360" y="3470"/>
                  </a:lnTo>
                  <a:lnTo>
                    <a:pt x="4132" y="3265"/>
                  </a:lnTo>
                  <a:close/>
                  <a:moveTo>
                    <a:pt x="4360" y="3470"/>
                  </a:moveTo>
                  <a:lnTo>
                    <a:pt x="4611" y="3676"/>
                  </a:lnTo>
                  <a:lnTo>
                    <a:pt x="4634" y="3676"/>
                  </a:lnTo>
                  <a:lnTo>
                    <a:pt x="4383" y="3470"/>
                  </a:lnTo>
                  <a:close/>
                  <a:moveTo>
                    <a:pt x="4634" y="3676"/>
                  </a:moveTo>
                  <a:lnTo>
                    <a:pt x="4862" y="3881"/>
                  </a:lnTo>
                  <a:lnTo>
                    <a:pt x="4885" y="3881"/>
                  </a:lnTo>
                  <a:lnTo>
                    <a:pt x="4885" y="3858"/>
                  </a:lnTo>
                  <a:lnTo>
                    <a:pt x="4634" y="3676"/>
                  </a:lnTo>
                  <a:close/>
                  <a:moveTo>
                    <a:pt x="4885" y="3881"/>
                  </a:moveTo>
                  <a:lnTo>
                    <a:pt x="5136" y="4087"/>
                  </a:lnTo>
                  <a:lnTo>
                    <a:pt x="5387" y="4292"/>
                  </a:lnTo>
                  <a:lnTo>
                    <a:pt x="5638" y="4497"/>
                  </a:lnTo>
                  <a:lnTo>
                    <a:pt x="5661" y="4497"/>
                  </a:lnTo>
                  <a:lnTo>
                    <a:pt x="5661" y="4475"/>
                  </a:lnTo>
                  <a:lnTo>
                    <a:pt x="5410" y="4292"/>
                  </a:lnTo>
                  <a:lnTo>
                    <a:pt x="5387" y="4269"/>
                  </a:lnTo>
                  <a:lnTo>
                    <a:pt x="5159" y="4087"/>
                  </a:lnTo>
                  <a:lnTo>
                    <a:pt x="5136" y="4064"/>
                  </a:lnTo>
                  <a:lnTo>
                    <a:pt x="4885" y="3881"/>
                  </a:lnTo>
                  <a:close/>
                  <a:moveTo>
                    <a:pt x="5661" y="4497"/>
                  </a:moveTo>
                  <a:lnTo>
                    <a:pt x="5890" y="4703"/>
                  </a:lnTo>
                  <a:lnTo>
                    <a:pt x="5912" y="4703"/>
                  </a:lnTo>
                  <a:lnTo>
                    <a:pt x="5912" y="4680"/>
                  </a:lnTo>
                  <a:lnTo>
                    <a:pt x="5661" y="4497"/>
                  </a:lnTo>
                  <a:close/>
                  <a:moveTo>
                    <a:pt x="6163" y="4885"/>
                  </a:moveTo>
                  <a:lnTo>
                    <a:pt x="6163" y="4908"/>
                  </a:lnTo>
                  <a:lnTo>
                    <a:pt x="6415" y="5091"/>
                  </a:lnTo>
                  <a:lnTo>
                    <a:pt x="6186" y="4885"/>
                  </a:lnTo>
                  <a:close/>
                  <a:moveTo>
                    <a:pt x="6415" y="5091"/>
                  </a:moveTo>
                  <a:lnTo>
                    <a:pt x="6415" y="5114"/>
                  </a:lnTo>
                  <a:lnTo>
                    <a:pt x="6666" y="5296"/>
                  </a:lnTo>
                  <a:lnTo>
                    <a:pt x="6688" y="5319"/>
                  </a:lnTo>
                  <a:lnTo>
                    <a:pt x="6917" y="5502"/>
                  </a:lnTo>
                  <a:lnTo>
                    <a:pt x="6940" y="5524"/>
                  </a:lnTo>
                  <a:lnTo>
                    <a:pt x="7191" y="5707"/>
                  </a:lnTo>
                  <a:lnTo>
                    <a:pt x="6940" y="5502"/>
                  </a:lnTo>
                  <a:lnTo>
                    <a:pt x="6688" y="5296"/>
                  </a:lnTo>
                  <a:lnTo>
                    <a:pt x="6437" y="5091"/>
                  </a:lnTo>
                  <a:close/>
                  <a:moveTo>
                    <a:pt x="7191" y="5707"/>
                  </a:moveTo>
                  <a:lnTo>
                    <a:pt x="7442" y="5913"/>
                  </a:lnTo>
                  <a:lnTo>
                    <a:pt x="7442" y="5913"/>
                  </a:lnTo>
                  <a:lnTo>
                    <a:pt x="7213" y="5707"/>
                  </a:lnTo>
                  <a:close/>
                  <a:moveTo>
                    <a:pt x="7442" y="5913"/>
                  </a:moveTo>
                  <a:lnTo>
                    <a:pt x="7624" y="6049"/>
                  </a:lnTo>
                  <a:lnTo>
                    <a:pt x="7647" y="6049"/>
                  </a:lnTo>
                  <a:lnTo>
                    <a:pt x="7465" y="59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53">
              <a:extLst>
                <a:ext uri="{FF2B5EF4-FFF2-40B4-BE49-F238E27FC236}">
                  <a16:creationId xmlns:a16="http://schemas.microsoft.com/office/drawing/2014/main" id="{AB6C30A3-4B2B-3141-D630-9ADE48D1C43B}"/>
                </a:ext>
              </a:extLst>
            </p:cNvPr>
            <p:cNvSpPr/>
            <p:nvPr/>
          </p:nvSpPr>
          <p:spPr>
            <a:xfrm>
              <a:off x="14402114" y="1134873"/>
              <a:ext cx="1497646" cy="1185642"/>
            </a:xfrm>
            <a:custGeom>
              <a:avLst/>
              <a:gdLst/>
              <a:ahLst/>
              <a:cxnLst/>
              <a:rect l="l" t="t" r="r" b="b"/>
              <a:pathLst>
                <a:path w="7123" h="5639" extrusionOk="0">
                  <a:moveTo>
                    <a:pt x="1" y="1"/>
                  </a:moveTo>
                  <a:lnTo>
                    <a:pt x="1" y="23"/>
                  </a:lnTo>
                  <a:lnTo>
                    <a:pt x="252" y="206"/>
                  </a:lnTo>
                  <a:lnTo>
                    <a:pt x="275" y="229"/>
                  </a:lnTo>
                  <a:lnTo>
                    <a:pt x="503" y="411"/>
                  </a:lnTo>
                  <a:lnTo>
                    <a:pt x="526" y="434"/>
                  </a:lnTo>
                  <a:lnTo>
                    <a:pt x="777" y="617"/>
                  </a:lnTo>
                  <a:lnTo>
                    <a:pt x="777" y="617"/>
                  </a:lnTo>
                  <a:lnTo>
                    <a:pt x="526" y="411"/>
                  </a:lnTo>
                  <a:lnTo>
                    <a:pt x="275" y="206"/>
                  </a:lnTo>
                  <a:lnTo>
                    <a:pt x="23" y="1"/>
                  </a:lnTo>
                  <a:close/>
                  <a:moveTo>
                    <a:pt x="777" y="617"/>
                  </a:moveTo>
                  <a:lnTo>
                    <a:pt x="1028" y="822"/>
                  </a:lnTo>
                  <a:lnTo>
                    <a:pt x="1028" y="822"/>
                  </a:lnTo>
                  <a:lnTo>
                    <a:pt x="800" y="617"/>
                  </a:lnTo>
                  <a:close/>
                  <a:moveTo>
                    <a:pt x="1028" y="822"/>
                  </a:moveTo>
                  <a:lnTo>
                    <a:pt x="1279" y="1028"/>
                  </a:lnTo>
                  <a:lnTo>
                    <a:pt x="1302" y="1028"/>
                  </a:lnTo>
                  <a:lnTo>
                    <a:pt x="1302" y="1005"/>
                  </a:lnTo>
                  <a:lnTo>
                    <a:pt x="1051" y="822"/>
                  </a:lnTo>
                  <a:close/>
                  <a:moveTo>
                    <a:pt x="1302" y="1028"/>
                  </a:moveTo>
                  <a:lnTo>
                    <a:pt x="1530" y="1233"/>
                  </a:lnTo>
                  <a:lnTo>
                    <a:pt x="1553" y="1233"/>
                  </a:lnTo>
                  <a:lnTo>
                    <a:pt x="1553" y="1210"/>
                  </a:lnTo>
                  <a:lnTo>
                    <a:pt x="1302" y="1028"/>
                  </a:lnTo>
                  <a:close/>
                  <a:moveTo>
                    <a:pt x="1553" y="1233"/>
                  </a:moveTo>
                  <a:lnTo>
                    <a:pt x="1804" y="1439"/>
                  </a:lnTo>
                  <a:lnTo>
                    <a:pt x="2055" y="1644"/>
                  </a:lnTo>
                  <a:lnTo>
                    <a:pt x="2306" y="1849"/>
                  </a:lnTo>
                  <a:lnTo>
                    <a:pt x="2329" y="1849"/>
                  </a:lnTo>
                  <a:lnTo>
                    <a:pt x="2329" y="1827"/>
                  </a:lnTo>
                  <a:lnTo>
                    <a:pt x="2078" y="1644"/>
                  </a:lnTo>
                  <a:lnTo>
                    <a:pt x="2055" y="1621"/>
                  </a:lnTo>
                  <a:lnTo>
                    <a:pt x="1827" y="1439"/>
                  </a:lnTo>
                  <a:lnTo>
                    <a:pt x="1804" y="1416"/>
                  </a:lnTo>
                  <a:lnTo>
                    <a:pt x="1553" y="1233"/>
                  </a:lnTo>
                  <a:close/>
                  <a:moveTo>
                    <a:pt x="2329" y="1849"/>
                  </a:moveTo>
                  <a:lnTo>
                    <a:pt x="2557" y="2032"/>
                  </a:lnTo>
                  <a:lnTo>
                    <a:pt x="2580" y="2055"/>
                  </a:lnTo>
                  <a:lnTo>
                    <a:pt x="2808" y="2238"/>
                  </a:lnTo>
                  <a:lnTo>
                    <a:pt x="2831" y="2260"/>
                  </a:lnTo>
                  <a:lnTo>
                    <a:pt x="3082" y="2443"/>
                  </a:lnTo>
                  <a:lnTo>
                    <a:pt x="2831" y="2238"/>
                  </a:lnTo>
                  <a:lnTo>
                    <a:pt x="2580" y="2032"/>
                  </a:lnTo>
                  <a:lnTo>
                    <a:pt x="2329" y="1849"/>
                  </a:lnTo>
                  <a:close/>
                  <a:moveTo>
                    <a:pt x="3082" y="2443"/>
                  </a:moveTo>
                  <a:lnTo>
                    <a:pt x="3082" y="2466"/>
                  </a:lnTo>
                  <a:lnTo>
                    <a:pt x="3333" y="2648"/>
                  </a:lnTo>
                  <a:lnTo>
                    <a:pt x="3333" y="2648"/>
                  </a:lnTo>
                  <a:lnTo>
                    <a:pt x="3105" y="2443"/>
                  </a:lnTo>
                  <a:close/>
                  <a:moveTo>
                    <a:pt x="3333" y="2648"/>
                  </a:moveTo>
                  <a:lnTo>
                    <a:pt x="3333" y="2671"/>
                  </a:lnTo>
                  <a:lnTo>
                    <a:pt x="3584" y="2854"/>
                  </a:lnTo>
                  <a:lnTo>
                    <a:pt x="3607" y="2877"/>
                  </a:lnTo>
                  <a:lnTo>
                    <a:pt x="3835" y="3059"/>
                  </a:lnTo>
                  <a:lnTo>
                    <a:pt x="3858" y="3059"/>
                  </a:lnTo>
                  <a:lnTo>
                    <a:pt x="3607" y="2854"/>
                  </a:lnTo>
                  <a:lnTo>
                    <a:pt x="3356" y="2648"/>
                  </a:lnTo>
                  <a:close/>
                  <a:moveTo>
                    <a:pt x="4109" y="3265"/>
                  </a:moveTo>
                  <a:lnTo>
                    <a:pt x="4360" y="3470"/>
                  </a:lnTo>
                  <a:lnTo>
                    <a:pt x="4611" y="3676"/>
                  </a:lnTo>
                  <a:lnTo>
                    <a:pt x="4634" y="3676"/>
                  </a:lnTo>
                  <a:lnTo>
                    <a:pt x="4634" y="3653"/>
                  </a:lnTo>
                  <a:lnTo>
                    <a:pt x="4383" y="3470"/>
                  </a:lnTo>
                  <a:lnTo>
                    <a:pt x="4360" y="3447"/>
                  </a:lnTo>
                  <a:lnTo>
                    <a:pt x="4132" y="3265"/>
                  </a:lnTo>
                  <a:close/>
                  <a:moveTo>
                    <a:pt x="4634" y="3676"/>
                  </a:moveTo>
                  <a:lnTo>
                    <a:pt x="4862" y="3881"/>
                  </a:lnTo>
                  <a:lnTo>
                    <a:pt x="4885" y="3881"/>
                  </a:lnTo>
                  <a:lnTo>
                    <a:pt x="4885" y="3858"/>
                  </a:lnTo>
                  <a:lnTo>
                    <a:pt x="4634" y="3676"/>
                  </a:lnTo>
                  <a:close/>
                  <a:moveTo>
                    <a:pt x="4885" y="3881"/>
                  </a:moveTo>
                  <a:lnTo>
                    <a:pt x="5136" y="4086"/>
                  </a:lnTo>
                  <a:lnTo>
                    <a:pt x="5387" y="4292"/>
                  </a:lnTo>
                  <a:lnTo>
                    <a:pt x="5638" y="4474"/>
                  </a:lnTo>
                  <a:lnTo>
                    <a:pt x="5661" y="4497"/>
                  </a:lnTo>
                  <a:lnTo>
                    <a:pt x="5890" y="4680"/>
                  </a:lnTo>
                  <a:lnTo>
                    <a:pt x="5912" y="4703"/>
                  </a:lnTo>
                  <a:lnTo>
                    <a:pt x="6163" y="4885"/>
                  </a:lnTo>
                  <a:lnTo>
                    <a:pt x="6163" y="4885"/>
                  </a:lnTo>
                  <a:lnTo>
                    <a:pt x="5912" y="4680"/>
                  </a:lnTo>
                  <a:lnTo>
                    <a:pt x="5661" y="4474"/>
                  </a:lnTo>
                  <a:lnTo>
                    <a:pt x="5410" y="4292"/>
                  </a:lnTo>
                  <a:lnTo>
                    <a:pt x="5387" y="4269"/>
                  </a:lnTo>
                  <a:lnTo>
                    <a:pt x="5159" y="4086"/>
                  </a:lnTo>
                  <a:lnTo>
                    <a:pt x="5136" y="4064"/>
                  </a:lnTo>
                  <a:lnTo>
                    <a:pt x="4885" y="3881"/>
                  </a:lnTo>
                  <a:close/>
                  <a:moveTo>
                    <a:pt x="6163" y="4885"/>
                  </a:moveTo>
                  <a:lnTo>
                    <a:pt x="6163" y="4908"/>
                  </a:lnTo>
                  <a:lnTo>
                    <a:pt x="6415" y="5091"/>
                  </a:lnTo>
                  <a:lnTo>
                    <a:pt x="6186" y="4885"/>
                  </a:lnTo>
                  <a:close/>
                  <a:moveTo>
                    <a:pt x="6415" y="5091"/>
                  </a:moveTo>
                  <a:lnTo>
                    <a:pt x="6415" y="5113"/>
                  </a:lnTo>
                  <a:lnTo>
                    <a:pt x="6666" y="5296"/>
                  </a:lnTo>
                  <a:lnTo>
                    <a:pt x="6688" y="5296"/>
                  </a:lnTo>
                  <a:lnTo>
                    <a:pt x="6437" y="5091"/>
                  </a:lnTo>
                  <a:close/>
                  <a:moveTo>
                    <a:pt x="6688" y="5296"/>
                  </a:moveTo>
                  <a:lnTo>
                    <a:pt x="6917" y="5502"/>
                  </a:lnTo>
                  <a:lnTo>
                    <a:pt x="6940" y="5502"/>
                  </a:lnTo>
                  <a:lnTo>
                    <a:pt x="6688" y="5296"/>
                  </a:lnTo>
                  <a:close/>
                  <a:moveTo>
                    <a:pt x="6940" y="5502"/>
                  </a:moveTo>
                  <a:lnTo>
                    <a:pt x="7099" y="5638"/>
                  </a:lnTo>
                  <a:lnTo>
                    <a:pt x="7122" y="5638"/>
                  </a:lnTo>
                  <a:lnTo>
                    <a:pt x="6940" y="550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53">
              <a:extLst>
                <a:ext uri="{FF2B5EF4-FFF2-40B4-BE49-F238E27FC236}">
                  <a16:creationId xmlns:a16="http://schemas.microsoft.com/office/drawing/2014/main" id="{CC09A44F-DFA3-EDC6-1817-575B20835684}"/>
                </a:ext>
              </a:extLst>
            </p:cNvPr>
            <p:cNvSpPr/>
            <p:nvPr/>
          </p:nvSpPr>
          <p:spPr>
            <a:xfrm>
              <a:off x="14402114" y="1221289"/>
              <a:ext cx="1391888" cy="1099226"/>
            </a:xfrm>
            <a:custGeom>
              <a:avLst/>
              <a:gdLst/>
              <a:ahLst/>
              <a:cxnLst/>
              <a:rect l="l" t="t" r="r" b="b"/>
              <a:pathLst>
                <a:path w="6620" h="5228" extrusionOk="0">
                  <a:moveTo>
                    <a:pt x="1" y="0"/>
                  </a:moveTo>
                  <a:lnTo>
                    <a:pt x="1" y="23"/>
                  </a:lnTo>
                  <a:lnTo>
                    <a:pt x="252" y="206"/>
                  </a:lnTo>
                  <a:lnTo>
                    <a:pt x="275" y="206"/>
                  </a:lnTo>
                  <a:lnTo>
                    <a:pt x="23" y="0"/>
                  </a:lnTo>
                  <a:close/>
                  <a:moveTo>
                    <a:pt x="275" y="206"/>
                  </a:moveTo>
                  <a:lnTo>
                    <a:pt x="503" y="411"/>
                  </a:lnTo>
                  <a:lnTo>
                    <a:pt x="526" y="411"/>
                  </a:lnTo>
                  <a:lnTo>
                    <a:pt x="275" y="206"/>
                  </a:lnTo>
                  <a:close/>
                  <a:moveTo>
                    <a:pt x="526" y="411"/>
                  </a:moveTo>
                  <a:lnTo>
                    <a:pt x="777" y="617"/>
                  </a:lnTo>
                  <a:lnTo>
                    <a:pt x="1028" y="822"/>
                  </a:lnTo>
                  <a:lnTo>
                    <a:pt x="1279" y="1028"/>
                  </a:lnTo>
                  <a:lnTo>
                    <a:pt x="1302" y="1028"/>
                  </a:lnTo>
                  <a:lnTo>
                    <a:pt x="1302" y="1005"/>
                  </a:lnTo>
                  <a:lnTo>
                    <a:pt x="1051" y="822"/>
                  </a:lnTo>
                  <a:lnTo>
                    <a:pt x="1028" y="799"/>
                  </a:lnTo>
                  <a:lnTo>
                    <a:pt x="800" y="617"/>
                  </a:lnTo>
                  <a:lnTo>
                    <a:pt x="777" y="594"/>
                  </a:lnTo>
                  <a:lnTo>
                    <a:pt x="526" y="411"/>
                  </a:lnTo>
                  <a:close/>
                  <a:moveTo>
                    <a:pt x="1302" y="1028"/>
                  </a:moveTo>
                  <a:lnTo>
                    <a:pt x="1530" y="1233"/>
                  </a:lnTo>
                  <a:lnTo>
                    <a:pt x="1553" y="1233"/>
                  </a:lnTo>
                  <a:lnTo>
                    <a:pt x="1553" y="1210"/>
                  </a:lnTo>
                  <a:lnTo>
                    <a:pt x="1302" y="1028"/>
                  </a:lnTo>
                  <a:close/>
                  <a:moveTo>
                    <a:pt x="1553" y="1233"/>
                  </a:moveTo>
                  <a:lnTo>
                    <a:pt x="1804" y="1438"/>
                  </a:lnTo>
                  <a:lnTo>
                    <a:pt x="2055" y="1621"/>
                  </a:lnTo>
                  <a:lnTo>
                    <a:pt x="1827" y="1438"/>
                  </a:lnTo>
                  <a:lnTo>
                    <a:pt x="1804" y="1416"/>
                  </a:lnTo>
                  <a:lnTo>
                    <a:pt x="1553" y="1233"/>
                  </a:lnTo>
                  <a:close/>
                  <a:moveTo>
                    <a:pt x="2055" y="1621"/>
                  </a:moveTo>
                  <a:lnTo>
                    <a:pt x="2055" y="1644"/>
                  </a:lnTo>
                  <a:lnTo>
                    <a:pt x="2306" y="1827"/>
                  </a:lnTo>
                  <a:lnTo>
                    <a:pt x="2329" y="1849"/>
                  </a:lnTo>
                  <a:lnTo>
                    <a:pt x="2557" y="2032"/>
                  </a:lnTo>
                  <a:lnTo>
                    <a:pt x="2580" y="2055"/>
                  </a:lnTo>
                  <a:lnTo>
                    <a:pt x="2808" y="2237"/>
                  </a:lnTo>
                  <a:lnTo>
                    <a:pt x="2831" y="2260"/>
                  </a:lnTo>
                  <a:lnTo>
                    <a:pt x="3082" y="2443"/>
                  </a:lnTo>
                  <a:lnTo>
                    <a:pt x="2831" y="2237"/>
                  </a:lnTo>
                  <a:lnTo>
                    <a:pt x="2580" y="2032"/>
                  </a:lnTo>
                  <a:lnTo>
                    <a:pt x="2329" y="1827"/>
                  </a:lnTo>
                  <a:lnTo>
                    <a:pt x="2078" y="1621"/>
                  </a:lnTo>
                  <a:close/>
                  <a:moveTo>
                    <a:pt x="3082" y="2443"/>
                  </a:moveTo>
                  <a:lnTo>
                    <a:pt x="3082" y="2466"/>
                  </a:lnTo>
                  <a:lnTo>
                    <a:pt x="3333" y="2648"/>
                  </a:lnTo>
                  <a:lnTo>
                    <a:pt x="3333" y="2648"/>
                  </a:lnTo>
                  <a:lnTo>
                    <a:pt x="3105" y="2443"/>
                  </a:lnTo>
                  <a:close/>
                  <a:moveTo>
                    <a:pt x="3333" y="2648"/>
                  </a:moveTo>
                  <a:lnTo>
                    <a:pt x="3584" y="2854"/>
                  </a:lnTo>
                  <a:lnTo>
                    <a:pt x="3607" y="2854"/>
                  </a:lnTo>
                  <a:lnTo>
                    <a:pt x="3356" y="2648"/>
                  </a:lnTo>
                  <a:close/>
                  <a:moveTo>
                    <a:pt x="3607" y="2854"/>
                  </a:moveTo>
                  <a:lnTo>
                    <a:pt x="3835" y="3059"/>
                  </a:lnTo>
                  <a:lnTo>
                    <a:pt x="3858" y="3059"/>
                  </a:lnTo>
                  <a:lnTo>
                    <a:pt x="3858" y="3036"/>
                  </a:lnTo>
                  <a:lnTo>
                    <a:pt x="3607" y="2854"/>
                  </a:lnTo>
                  <a:close/>
                  <a:moveTo>
                    <a:pt x="3858" y="3059"/>
                  </a:moveTo>
                  <a:lnTo>
                    <a:pt x="4109" y="3265"/>
                  </a:lnTo>
                  <a:lnTo>
                    <a:pt x="4360" y="3470"/>
                  </a:lnTo>
                  <a:lnTo>
                    <a:pt x="4611" y="3675"/>
                  </a:lnTo>
                  <a:lnTo>
                    <a:pt x="4634" y="3675"/>
                  </a:lnTo>
                  <a:lnTo>
                    <a:pt x="4634" y="3653"/>
                  </a:lnTo>
                  <a:lnTo>
                    <a:pt x="4383" y="3470"/>
                  </a:lnTo>
                  <a:lnTo>
                    <a:pt x="4360" y="3447"/>
                  </a:lnTo>
                  <a:lnTo>
                    <a:pt x="4132" y="3265"/>
                  </a:lnTo>
                  <a:lnTo>
                    <a:pt x="4109" y="3242"/>
                  </a:lnTo>
                  <a:lnTo>
                    <a:pt x="3858" y="3059"/>
                  </a:lnTo>
                  <a:close/>
                  <a:moveTo>
                    <a:pt x="4634" y="3675"/>
                  </a:moveTo>
                  <a:lnTo>
                    <a:pt x="4862" y="3881"/>
                  </a:lnTo>
                  <a:lnTo>
                    <a:pt x="4885" y="3881"/>
                  </a:lnTo>
                  <a:lnTo>
                    <a:pt x="4885" y="3858"/>
                  </a:lnTo>
                  <a:lnTo>
                    <a:pt x="4634" y="3675"/>
                  </a:lnTo>
                  <a:close/>
                  <a:moveTo>
                    <a:pt x="5136" y="4063"/>
                  </a:moveTo>
                  <a:lnTo>
                    <a:pt x="5136" y="4086"/>
                  </a:lnTo>
                  <a:lnTo>
                    <a:pt x="5387" y="4269"/>
                  </a:lnTo>
                  <a:lnTo>
                    <a:pt x="5159" y="4063"/>
                  </a:lnTo>
                  <a:close/>
                  <a:moveTo>
                    <a:pt x="5387" y="4269"/>
                  </a:moveTo>
                  <a:lnTo>
                    <a:pt x="5387" y="4292"/>
                  </a:lnTo>
                  <a:lnTo>
                    <a:pt x="5638" y="4474"/>
                  </a:lnTo>
                  <a:lnTo>
                    <a:pt x="5661" y="4497"/>
                  </a:lnTo>
                  <a:lnTo>
                    <a:pt x="5890" y="4680"/>
                  </a:lnTo>
                  <a:lnTo>
                    <a:pt x="5912" y="4702"/>
                  </a:lnTo>
                  <a:lnTo>
                    <a:pt x="6163" y="4885"/>
                  </a:lnTo>
                  <a:lnTo>
                    <a:pt x="5912" y="4680"/>
                  </a:lnTo>
                  <a:lnTo>
                    <a:pt x="5661" y="4474"/>
                  </a:lnTo>
                  <a:lnTo>
                    <a:pt x="5410" y="4269"/>
                  </a:lnTo>
                  <a:close/>
                  <a:moveTo>
                    <a:pt x="6163" y="4885"/>
                  </a:moveTo>
                  <a:lnTo>
                    <a:pt x="6415" y="5091"/>
                  </a:lnTo>
                  <a:lnTo>
                    <a:pt x="6186" y="4885"/>
                  </a:lnTo>
                  <a:close/>
                  <a:moveTo>
                    <a:pt x="6415" y="5091"/>
                  </a:moveTo>
                  <a:lnTo>
                    <a:pt x="6597" y="5227"/>
                  </a:lnTo>
                  <a:lnTo>
                    <a:pt x="6620" y="5227"/>
                  </a:lnTo>
                  <a:lnTo>
                    <a:pt x="6437" y="509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53">
              <a:extLst>
                <a:ext uri="{FF2B5EF4-FFF2-40B4-BE49-F238E27FC236}">
                  <a16:creationId xmlns:a16="http://schemas.microsoft.com/office/drawing/2014/main" id="{E9A5118B-069E-BED1-A638-03E1E0D6AEB1}"/>
                </a:ext>
              </a:extLst>
            </p:cNvPr>
            <p:cNvSpPr/>
            <p:nvPr/>
          </p:nvSpPr>
          <p:spPr>
            <a:xfrm>
              <a:off x="14402114" y="1307705"/>
              <a:ext cx="1281504" cy="1012810"/>
            </a:xfrm>
            <a:custGeom>
              <a:avLst/>
              <a:gdLst/>
              <a:ahLst/>
              <a:cxnLst/>
              <a:rect l="l" t="t" r="r" b="b"/>
              <a:pathLst>
                <a:path w="6095" h="4817" extrusionOk="0">
                  <a:moveTo>
                    <a:pt x="1" y="0"/>
                  </a:moveTo>
                  <a:lnTo>
                    <a:pt x="252" y="206"/>
                  </a:lnTo>
                  <a:lnTo>
                    <a:pt x="275" y="206"/>
                  </a:lnTo>
                  <a:lnTo>
                    <a:pt x="275" y="183"/>
                  </a:lnTo>
                  <a:lnTo>
                    <a:pt x="23" y="0"/>
                  </a:lnTo>
                  <a:close/>
                  <a:moveTo>
                    <a:pt x="275" y="206"/>
                  </a:moveTo>
                  <a:lnTo>
                    <a:pt x="503" y="411"/>
                  </a:lnTo>
                  <a:lnTo>
                    <a:pt x="526" y="411"/>
                  </a:lnTo>
                  <a:lnTo>
                    <a:pt x="526" y="388"/>
                  </a:lnTo>
                  <a:lnTo>
                    <a:pt x="275" y="206"/>
                  </a:lnTo>
                  <a:close/>
                  <a:moveTo>
                    <a:pt x="526" y="411"/>
                  </a:moveTo>
                  <a:lnTo>
                    <a:pt x="777" y="617"/>
                  </a:lnTo>
                  <a:lnTo>
                    <a:pt x="1028" y="822"/>
                  </a:lnTo>
                  <a:lnTo>
                    <a:pt x="1279" y="1027"/>
                  </a:lnTo>
                  <a:lnTo>
                    <a:pt x="1302" y="1027"/>
                  </a:lnTo>
                  <a:lnTo>
                    <a:pt x="1302" y="1005"/>
                  </a:lnTo>
                  <a:lnTo>
                    <a:pt x="1051" y="822"/>
                  </a:lnTo>
                  <a:lnTo>
                    <a:pt x="1028" y="799"/>
                  </a:lnTo>
                  <a:lnTo>
                    <a:pt x="800" y="617"/>
                  </a:lnTo>
                  <a:lnTo>
                    <a:pt x="777" y="594"/>
                  </a:lnTo>
                  <a:lnTo>
                    <a:pt x="526" y="411"/>
                  </a:lnTo>
                  <a:close/>
                  <a:moveTo>
                    <a:pt x="1302" y="1027"/>
                  </a:moveTo>
                  <a:lnTo>
                    <a:pt x="1530" y="1210"/>
                  </a:lnTo>
                  <a:lnTo>
                    <a:pt x="1553" y="1233"/>
                  </a:lnTo>
                  <a:lnTo>
                    <a:pt x="1804" y="1416"/>
                  </a:lnTo>
                  <a:lnTo>
                    <a:pt x="1804" y="1416"/>
                  </a:lnTo>
                  <a:lnTo>
                    <a:pt x="1553" y="1210"/>
                  </a:lnTo>
                  <a:lnTo>
                    <a:pt x="1302" y="1027"/>
                  </a:lnTo>
                  <a:close/>
                  <a:moveTo>
                    <a:pt x="1804" y="1416"/>
                  </a:moveTo>
                  <a:lnTo>
                    <a:pt x="1804" y="1438"/>
                  </a:lnTo>
                  <a:lnTo>
                    <a:pt x="2055" y="1621"/>
                  </a:lnTo>
                  <a:lnTo>
                    <a:pt x="1827" y="1416"/>
                  </a:lnTo>
                  <a:close/>
                  <a:moveTo>
                    <a:pt x="2055" y="1621"/>
                  </a:moveTo>
                  <a:lnTo>
                    <a:pt x="2055" y="1644"/>
                  </a:lnTo>
                  <a:lnTo>
                    <a:pt x="2306" y="1826"/>
                  </a:lnTo>
                  <a:lnTo>
                    <a:pt x="2329" y="1849"/>
                  </a:lnTo>
                  <a:lnTo>
                    <a:pt x="2557" y="2032"/>
                  </a:lnTo>
                  <a:lnTo>
                    <a:pt x="2580" y="2055"/>
                  </a:lnTo>
                  <a:lnTo>
                    <a:pt x="2808" y="2237"/>
                  </a:lnTo>
                  <a:lnTo>
                    <a:pt x="2831" y="2237"/>
                  </a:lnTo>
                  <a:lnTo>
                    <a:pt x="2580" y="2032"/>
                  </a:lnTo>
                  <a:lnTo>
                    <a:pt x="2329" y="1826"/>
                  </a:lnTo>
                  <a:lnTo>
                    <a:pt x="2078" y="1621"/>
                  </a:lnTo>
                  <a:close/>
                  <a:moveTo>
                    <a:pt x="3082" y="2443"/>
                  </a:moveTo>
                  <a:lnTo>
                    <a:pt x="3333" y="2648"/>
                  </a:lnTo>
                  <a:lnTo>
                    <a:pt x="3584" y="2854"/>
                  </a:lnTo>
                  <a:lnTo>
                    <a:pt x="3607" y="2854"/>
                  </a:lnTo>
                  <a:lnTo>
                    <a:pt x="3607" y="2831"/>
                  </a:lnTo>
                  <a:lnTo>
                    <a:pt x="3356" y="2648"/>
                  </a:lnTo>
                  <a:lnTo>
                    <a:pt x="3333" y="2625"/>
                  </a:lnTo>
                  <a:lnTo>
                    <a:pt x="3105" y="2443"/>
                  </a:lnTo>
                  <a:close/>
                  <a:moveTo>
                    <a:pt x="3607" y="2854"/>
                  </a:moveTo>
                  <a:lnTo>
                    <a:pt x="3835" y="3059"/>
                  </a:lnTo>
                  <a:lnTo>
                    <a:pt x="3858" y="3059"/>
                  </a:lnTo>
                  <a:lnTo>
                    <a:pt x="3858" y="3036"/>
                  </a:lnTo>
                  <a:lnTo>
                    <a:pt x="3607" y="2854"/>
                  </a:lnTo>
                  <a:close/>
                  <a:moveTo>
                    <a:pt x="3858" y="3059"/>
                  </a:moveTo>
                  <a:lnTo>
                    <a:pt x="4109" y="3264"/>
                  </a:lnTo>
                  <a:lnTo>
                    <a:pt x="4360" y="3470"/>
                  </a:lnTo>
                  <a:lnTo>
                    <a:pt x="4611" y="3652"/>
                  </a:lnTo>
                  <a:lnTo>
                    <a:pt x="4634" y="3675"/>
                  </a:lnTo>
                  <a:lnTo>
                    <a:pt x="4862" y="3858"/>
                  </a:lnTo>
                  <a:lnTo>
                    <a:pt x="4885" y="3881"/>
                  </a:lnTo>
                  <a:lnTo>
                    <a:pt x="5136" y="4063"/>
                  </a:lnTo>
                  <a:lnTo>
                    <a:pt x="4885" y="3858"/>
                  </a:lnTo>
                  <a:lnTo>
                    <a:pt x="4634" y="3652"/>
                  </a:lnTo>
                  <a:lnTo>
                    <a:pt x="4383" y="3470"/>
                  </a:lnTo>
                  <a:lnTo>
                    <a:pt x="4360" y="3447"/>
                  </a:lnTo>
                  <a:lnTo>
                    <a:pt x="4132" y="3264"/>
                  </a:lnTo>
                  <a:lnTo>
                    <a:pt x="4109" y="3242"/>
                  </a:lnTo>
                  <a:lnTo>
                    <a:pt x="3858" y="3059"/>
                  </a:lnTo>
                  <a:close/>
                  <a:moveTo>
                    <a:pt x="5136" y="4063"/>
                  </a:moveTo>
                  <a:lnTo>
                    <a:pt x="5136" y="4086"/>
                  </a:lnTo>
                  <a:lnTo>
                    <a:pt x="5387" y="4269"/>
                  </a:lnTo>
                  <a:lnTo>
                    <a:pt x="5159" y="4063"/>
                  </a:lnTo>
                  <a:close/>
                  <a:moveTo>
                    <a:pt x="5387" y="4269"/>
                  </a:moveTo>
                  <a:lnTo>
                    <a:pt x="5387" y="4291"/>
                  </a:lnTo>
                  <a:lnTo>
                    <a:pt x="5638" y="4474"/>
                  </a:lnTo>
                  <a:lnTo>
                    <a:pt x="5661" y="4474"/>
                  </a:lnTo>
                  <a:lnTo>
                    <a:pt x="5410" y="4269"/>
                  </a:lnTo>
                  <a:close/>
                  <a:moveTo>
                    <a:pt x="5661" y="4474"/>
                  </a:moveTo>
                  <a:lnTo>
                    <a:pt x="5890" y="4680"/>
                  </a:lnTo>
                  <a:lnTo>
                    <a:pt x="5912" y="4680"/>
                  </a:lnTo>
                  <a:lnTo>
                    <a:pt x="5661" y="4474"/>
                  </a:lnTo>
                  <a:close/>
                  <a:moveTo>
                    <a:pt x="5912" y="4680"/>
                  </a:moveTo>
                  <a:lnTo>
                    <a:pt x="6072" y="4816"/>
                  </a:lnTo>
                  <a:lnTo>
                    <a:pt x="6095" y="4816"/>
                  </a:lnTo>
                  <a:lnTo>
                    <a:pt x="5912" y="46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53">
              <a:extLst>
                <a:ext uri="{FF2B5EF4-FFF2-40B4-BE49-F238E27FC236}">
                  <a16:creationId xmlns:a16="http://schemas.microsoft.com/office/drawing/2014/main" id="{03C2B17C-E860-4837-00CB-B07FAC35E134}"/>
                </a:ext>
              </a:extLst>
            </p:cNvPr>
            <p:cNvSpPr/>
            <p:nvPr/>
          </p:nvSpPr>
          <p:spPr>
            <a:xfrm>
              <a:off x="14402114" y="1389285"/>
              <a:ext cx="1175956" cy="931230"/>
            </a:xfrm>
            <a:custGeom>
              <a:avLst/>
              <a:gdLst/>
              <a:ahLst/>
              <a:cxnLst/>
              <a:rect l="l" t="t" r="r" b="b"/>
              <a:pathLst>
                <a:path w="5593" h="4429" extrusionOk="0">
                  <a:moveTo>
                    <a:pt x="1" y="0"/>
                  </a:moveTo>
                  <a:lnTo>
                    <a:pt x="1" y="23"/>
                  </a:lnTo>
                  <a:lnTo>
                    <a:pt x="252" y="229"/>
                  </a:lnTo>
                  <a:lnTo>
                    <a:pt x="275" y="229"/>
                  </a:lnTo>
                  <a:lnTo>
                    <a:pt x="275" y="206"/>
                  </a:lnTo>
                  <a:lnTo>
                    <a:pt x="23" y="23"/>
                  </a:lnTo>
                  <a:lnTo>
                    <a:pt x="1" y="0"/>
                  </a:lnTo>
                  <a:close/>
                  <a:moveTo>
                    <a:pt x="275" y="229"/>
                  </a:moveTo>
                  <a:lnTo>
                    <a:pt x="503" y="434"/>
                  </a:lnTo>
                  <a:lnTo>
                    <a:pt x="526" y="434"/>
                  </a:lnTo>
                  <a:lnTo>
                    <a:pt x="526" y="411"/>
                  </a:lnTo>
                  <a:lnTo>
                    <a:pt x="275" y="229"/>
                  </a:lnTo>
                  <a:close/>
                  <a:moveTo>
                    <a:pt x="526" y="434"/>
                  </a:moveTo>
                  <a:lnTo>
                    <a:pt x="777" y="639"/>
                  </a:lnTo>
                  <a:lnTo>
                    <a:pt x="1028" y="822"/>
                  </a:lnTo>
                  <a:lnTo>
                    <a:pt x="800" y="639"/>
                  </a:lnTo>
                  <a:lnTo>
                    <a:pt x="777" y="617"/>
                  </a:lnTo>
                  <a:lnTo>
                    <a:pt x="526" y="434"/>
                  </a:lnTo>
                  <a:close/>
                  <a:moveTo>
                    <a:pt x="1028" y="822"/>
                  </a:moveTo>
                  <a:lnTo>
                    <a:pt x="1028" y="845"/>
                  </a:lnTo>
                  <a:lnTo>
                    <a:pt x="1279" y="1028"/>
                  </a:lnTo>
                  <a:lnTo>
                    <a:pt x="1302" y="1050"/>
                  </a:lnTo>
                  <a:lnTo>
                    <a:pt x="1530" y="1233"/>
                  </a:lnTo>
                  <a:lnTo>
                    <a:pt x="1553" y="1256"/>
                  </a:lnTo>
                  <a:lnTo>
                    <a:pt x="1804" y="1438"/>
                  </a:lnTo>
                  <a:lnTo>
                    <a:pt x="1804" y="1438"/>
                  </a:lnTo>
                  <a:lnTo>
                    <a:pt x="1553" y="1233"/>
                  </a:lnTo>
                  <a:lnTo>
                    <a:pt x="1302" y="1028"/>
                  </a:lnTo>
                  <a:lnTo>
                    <a:pt x="1051" y="822"/>
                  </a:lnTo>
                  <a:close/>
                  <a:moveTo>
                    <a:pt x="1804" y="1438"/>
                  </a:moveTo>
                  <a:lnTo>
                    <a:pt x="1804" y="1461"/>
                  </a:lnTo>
                  <a:lnTo>
                    <a:pt x="2055" y="1644"/>
                  </a:lnTo>
                  <a:lnTo>
                    <a:pt x="1827" y="1438"/>
                  </a:lnTo>
                  <a:close/>
                  <a:moveTo>
                    <a:pt x="2055" y="1644"/>
                  </a:moveTo>
                  <a:lnTo>
                    <a:pt x="2055" y="1667"/>
                  </a:lnTo>
                  <a:lnTo>
                    <a:pt x="2306" y="1849"/>
                  </a:lnTo>
                  <a:lnTo>
                    <a:pt x="2329" y="1849"/>
                  </a:lnTo>
                  <a:lnTo>
                    <a:pt x="2078" y="1644"/>
                  </a:lnTo>
                  <a:close/>
                  <a:moveTo>
                    <a:pt x="2329" y="1849"/>
                  </a:moveTo>
                  <a:lnTo>
                    <a:pt x="2557" y="2055"/>
                  </a:lnTo>
                  <a:lnTo>
                    <a:pt x="2580" y="2055"/>
                  </a:lnTo>
                  <a:lnTo>
                    <a:pt x="2329" y="1849"/>
                  </a:lnTo>
                  <a:close/>
                  <a:moveTo>
                    <a:pt x="2580" y="2055"/>
                  </a:moveTo>
                  <a:lnTo>
                    <a:pt x="2808" y="2260"/>
                  </a:lnTo>
                  <a:lnTo>
                    <a:pt x="2831" y="2260"/>
                  </a:lnTo>
                  <a:lnTo>
                    <a:pt x="2831" y="2237"/>
                  </a:lnTo>
                  <a:lnTo>
                    <a:pt x="2580" y="2055"/>
                  </a:lnTo>
                  <a:close/>
                  <a:moveTo>
                    <a:pt x="2831" y="2260"/>
                  </a:moveTo>
                  <a:lnTo>
                    <a:pt x="3082" y="2466"/>
                  </a:lnTo>
                  <a:lnTo>
                    <a:pt x="3333" y="2671"/>
                  </a:lnTo>
                  <a:lnTo>
                    <a:pt x="3584" y="2876"/>
                  </a:lnTo>
                  <a:lnTo>
                    <a:pt x="3607" y="2876"/>
                  </a:lnTo>
                  <a:lnTo>
                    <a:pt x="3607" y="2854"/>
                  </a:lnTo>
                  <a:lnTo>
                    <a:pt x="3356" y="2671"/>
                  </a:lnTo>
                  <a:lnTo>
                    <a:pt x="3333" y="2648"/>
                  </a:lnTo>
                  <a:lnTo>
                    <a:pt x="3105" y="2466"/>
                  </a:lnTo>
                  <a:lnTo>
                    <a:pt x="3082" y="2443"/>
                  </a:lnTo>
                  <a:lnTo>
                    <a:pt x="2831" y="2260"/>
                  </a:lnTo>
                  <a:close/>
                  <a:moveTo>
                    <a:pt x="3607" y="2876"/>
                  </a:moveTo>
                  <a:lnTo>
                    <a:pt x="3835" y="3082"/>
                  </a:lnTo>
                  <a:lnTo>
                    <a:pt x="3858" y="3082"/>
                  </a:lnTo>
                  <a:lnTo>
                    <a:pt x="3858" y="3059"/>
                  </a:lnTo>
                  <a:lnTo>
                    <a:pt x="3607" y="2876"/>
                  </a:lnTo>
                  <a:close/>
                  <a:moveTo>
                    <a:pt x="4109" y="3264"/>
                  </a:moveTo>
                  <a:lnTo>
                    <a:pt x="4109" y="3287"/>
                  </a:lnTo>
                  <a:lnTo>
                    <a:pt x="4360" y="3470"/>
                  </a:lnTo>
                  <a:lnTo>
                    <a:pt x="4132" y="3264"/>
                  </a:lnTo>
                  <a:close/>
                  <a:moveTo>
                    <a:pt x="4360" y="3470"/>
                  </a:moveTo>
                  <a:lnTo>
                    <a:pt x="4360" y="3493"/>
                  </a:lnTo>
                  <a:lnTo>
                    <a:pt x="4611" y="3675"/>
                  </a:lnTo>
                  <a:lnTo>
                    <a:pt x="4634" y="3698"/>
                  </a:lnTo>
                  <a:lnTo>
                    <a:pt x="4862" y="3881"/>
                  </a:lnTo>
                  <a:lnTo>
                    <a:pt x="4885" y="3903"/>
                  </a:lnTo>
                  <a:lnTo>
                    <a:pt x="5136" y="4086"/>
                  </a:lnTo>
                  <a:lnTo>
                    <a:pt x="4885" y="3881"/>
                  </a:lnTo>
                  <a:lnTo>
                    <a:pt x="4634" y="3675"/>
                  </a:lnTo>
                  <a:lnTo>
                    <a:pt x="4383" y="3470"/>
                  </a:lnTo>
                  <a:close/>
                  <a:moveTo>
                    <a:pt x="5136" y="4086"/>
                  </a:moveTo>
                  <a:lnTo>
                    <a:pt x="5387" y="4292"/>
                  </a:lnTo>
                  <a:lnTo>
                    <a:pt x="5159" y="4086"/>
                  </a:lnTo>
                  <a:close/>
                  <a:moveTo>
                    <a:pt x="5387" y="4292"/>
                  </a:moveTo>
                  <a:lnTo>
                    <a:pt x="5570" y="4428"/>
                  </a:lnTo>
                  <a:lnTo>
                    <a:pt x="5593" y="4428"/>
                  </a:lnTo>
                  <a:lnTo>
                    <a:pt x="5410" y="429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53">
              <a:extLst>
                <a:ext uri="{FF2B5EF4-FFF2-40B4-BE49-F238E27FC236}">
                  <a16:creationId xmlns:a16="http://schemas.microsoft.com/office/drawing/2014/main" id="{FC658F3F-13CB-E92D-EFB5-F6A21EFA5E77}"/>
                </a:ext>
              </a:extLst>
            </p:cNvPr>
            <p:cNvSpPr/>
            <p:nvPr/>
          </p:nvSpPr>
          <p:spPr>
            <a:xfrm>
              <a:off x="14402114" y="1475701"/>
              <a:ext cx="1065572" cy="844815"/>
            </a:xfrm>
            <a:custGeom>
              <a:avLst/>
              <a:gdLst/>
              <a:ahLst/>
              <a:cxnLst/>
              <a:rect l="l" t="t" r="r" b="b"/>
              <a:pathLst>
                <a:path w="5068" h="4018" extrusionOk="0">
                  <a:moveTo>
                    <a:pt x="1" y="0"/>
                  </a:moveTo>
                  <a:lnTo>
                    <a:pt x="1" y="23"/>
                  </a:lnTo>
                  <a:lnTo>
                    <a:pt x="252" y="228"/>
                  </a:lnTo>
                  <a:lnTo>
                    <a:pt x="275" y="228"/>
                  </a:lnTo>
                  <a:lnTo>
                    <a:pt x="275" y="206"/>
                  </a:lnTo>
                  <a:lnTo>
                    <a:pt x="23" y="23"/>
                  </a:lnTo>
                  <a:lnTo>
                    <a:pt x="1" y="0"/>
                  </a:lnTo>
                  <a:close/>
                  <a:moveTo>
                    <a:pt x="275" y="228"/>
                  </a:moveTo>
                  <a:lnTo>
                    <a:pt x="503" y="411"/>
                  </a:lnTo>
                  <a:lnTo>
                    <a:pt x="526" y="434"/>
                  </a:lnTo>
                  <a:lnTo>
                    <a:pt x="777" y="617"/>
                  </a:lnTo>
                  <a:lnTo>
                    <a:pt x="777" y="617"/>
                  </a:lnTo>
                  <a:lnTo>
                    <a:pt x="526" y="411"/>
                  </a:lnTo>
                  <a:lnTo>
                    <a:pt x="275" y="228"/>
                  </a:lnTo>
                  <a:close/>
                  <a:moveTo>
                    <a:pt x="777" y="617"/>
                  </a:moveTo>
                  <a:lnTo>
                    <a:pt x="777" y="639"/>
                  </a:lnTo>
                  <a:lnTo>
                    <a:pt x="1028" y="822"/>
                  </a:lnTo>
                  <a:lnTo>
                    <a:pt x="800" y="617"/>
                  </a:lnTo>
                  <a:close/>
                  <a:moveTo>
                    <a:pt x="1028" y="822"/>
                  </a:moveTo>
                  <a:lnTo>
                    <a:pt x="1028" y="845"/>
                  </a:lnTo>
                  <a:lnTo>
                    <a:pt x="1279" y="1027"/>
                  </a:lnTo>
                  <a:lnTo>
                    <a:pt x="1302" y="1050"/>
                  </a:lnTo>
                  <a:lnTo>
                    <a:pt x="1530" y="1233"/>
                  </a:lnTo>
                  <a:lnTo>
                    <a:pt x="1553" y="1256"/>
                  </a:lnTo>
                  <a:lnTo>
                    <a:pt x="1804" y="1438"/>
                  </a:lnTo>
                  <a:lnTo>
                    <a:pt x="1553" y="1233"/>
                  </a:lnTo>
                  <a:lnTo>
                    <a:pt x="1302" y="1027"/>
                  </a:lnTo>
                  <a:lnTo>
                    <a:pt x="1051" y="822"/>
                  </a:lnTo>
                  <a:close/>
                  <a:moveTo>
                    <a:pt x="1804" y="1438"/>
                  </a:moveTo>
                  <a:lnTo>
                    <a:pt x="2055" y="1644"/>
                  </a:lnTo>
                  <a:lnTo>
                    <a:pt x="1827" y="1438"/>
                  </a:lnTo>
                  <a:close/>
                  <a:moveTo>
                    <a:pt x="2055" y="1644"/>
                  </a:moveTo>
                  <a:lnTo>
                    <a:pt x="2306" y="1849"/>
                  </a:lnTo>
                  <a:lnTo>
                    <a:pt x="2329" y="1849"/>
                  </a:lnTo>
                  <a:lnTo>
                    <a:pt x="2329" y="1826"/>
                  </a:lnTo>
                  <a:lnTo>
                    <a:pt x="2078" y="1644"/>
                  </a:lnTo>
                  <a:close/>
                  <a:moveTo>
                    <a:pt x="2329" y="1849"/>
                  </a:moveTo>
                  <a:lnTo>
                    <a:pt x="2557" y="2055"/>
                  </a:lnTo>
                  <a:lnTo>
                    <a:pt x="2580" y="2055"/>
                  </a:lnTo>
                  <a:lnTo>
                    <a:pt x="2580" y="2032"/>
                  </a:lnTo>
                  <a:lnTo>
                    <a:pt x="2329" y="1849"/>
                  </a:lnTo>
                  <a:close/>
                  <a:moveTo>
                    <a:pt x="2580" y="2055"/>
                  </a:moveTo>
                  <a:lnTo>
                    <a:pt x="2808" y="2260"/>
                  </a:lnTo>
                  <a:lnTo>
                    <a:pt x="2831" y="2260"/>
                  </a:lnTo>
                  <a:lnTo>
                    <a:pt x="2831" y="2237"/>
                  </a:lnTo>
                  <a:lnTo>
                    <a:pt x="2580" y="2055"/>
                  </a:lnTo>
                  <a:close/>
                  <a:moveTo>
                    <a:pt x="2831" y="2260"/>
                  </a:moveTo>
                  <a:lnTo>
                    <a:pt x="3082" y="2465"/>
                  </a:lnTo>
                  <a:lnTo>
                    <a:pt x="3333" y="2671"/>
                  </a:lnTo>
                  <a:lnTo>
                    <a:pt x="3584" y="2853"/>
                  </a:lnTo>
                  <a:lnTo>
                    <a:pt x="3607" y="2876"/>
                  </a:lnTo>
                  <a:lnTo>
                    <a:pt x="3835" y="3059"/>
                  </a:lnTo>
                  <a:lnTo>
                    <a:pt x="3858" y="3082"/>
                  </a:lnTo>
                  <a:lnTo>
                    <a:pt x="4109" y="3264"/>
                  </a:lnTo>
                  <a:lnTo>
                    <a:pt x="4109" y="3264"/>
                  </a:lnTo>
                  <a:lnTo>
                    <a:pt x="3858" y="3059"/>
                  </a:lnTo>
                  <a:lnTo>
                    <a:pt x="3607" y="2853"/>
                  </a:lnTo>
                  <a:lnTo>
                    <a:pt x="3356" y="2671"/>
                  </a:lnTo>
                  <a:lnTo>
                    <a:pt x="3333" y="2648"/>
                  </a:lnTo>
                  <a:lnTo>
                    <a:pt x="3105" y="2465"/>
                  </a:lnTo>
                  <a:lnTo>
                    <a:pt x="3082" y="2443"/>
                  </a:lnTo>
                  <a:lnTo>
                    <a:pt x="2831" y="2260"/>
                  </a:lnTo>
                  <a:close/>
                  <a:moveTo>
                    <a:pt x="4109" y="3264"/>
                  </a:moveTo>
                  <a:lnTo>
                    <a:pt x="4109" y="3287"/>
                  </a:lnTo>
                  <a:lnTo>
                    <a:pt x="4360" y="3470"/>
                  </a:lnTo>
                  <a:lnTo>
                    <a:pt x="4132" y="3264"/>
                  </a:lnTo>
                  <a:close/>
                  <a:moveTo>
                    <a:pt x="4360" y="3470"/>
                  </a:moveTo>
                  <a:lnTo>
                    <a:pt x="4360" y="3492"/>
                  </a:lnTo>
                  <a:lnTo>
                    <a:pt x="4611" y="3675"/>
                  </a:lnTo>
                  <a:lnTo>
                    <a:pt x="4634" y="3675"/>
                  </a:lnTo>
                  <a:lnTo>
                    <a:pt x="4383" y="3470"/>
                  </a:lnTo>
                  <a:close/>
                  <a:moveTo>
                    <a:pt x="4634" y="3675"/>
                  </a:moveTo>
                  <a:lnTo>
                    <a:pt x="4862" y="3881"/>
                  </a:lnTo>
                  <a:lnTo>
                    <a:pt x="4885" y="3881"/>
                  </a:lnTo>
                  <a:lnTo>
                    <a:pt x="4634" y="3675"/>
                  </a:lnTo>
                  <a:close/>
                  <a:moveTo>
                    <a:pt x="4885" y="3881"/>
                  </a:moveTo>
                  <a:lnTo>
                    <a:pt x="5045" y="4017"/>
                  </a:lnTo>
                  <a:lnTo>
                    <a:pt x="5068" y="4017"/>
                  </a:lnTo>
                  <a:lnTo>
                    <a:pt x="4885" y="388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53">
              <a:extLst>
                <a:ext uri="{FF2B5EF4-FFF2-40B4-BE49-F238E27FC236}">
                  <a16:creationId xmlns:a16="http://schemas.microsoft.com/office/drawing/2014/main" id="{5640A055-1C02-720A-622F-2CCA2494A2B7}"/>
                </a:ext>
              </a:extLst>
            </p:cNvPr>
            <p:cNvSpPr/>
            <p:nvPr/>
          </p:nvSpPr>
          <p:spPr>
            <a:xfrm>
              <a:off x="14402114" y="1562116"/>
              <a:ext cx="960024" cy="758399"/>
            </a:xfrm>
            <a:custGeom>
              <a:avLst/>
              <a:gdLst/>
              <a:ahLst/>
              <a:cxnLst/>
              <a:rect l="l" t="t" r="r" b="b"/>
              <a:pathLst>
                <a:path w="4566" h="3607" extrusionOk="0">
                  <a:moveTo>
                    <a:pt x="1" y="0"/>
                  </a:moveTo>
                  <a:lnTo>
                    <a:pt x="1" y="23"/>
                  </a:lnTo>
                  <a:lnTo>
                    <a:pt x="252" y="206"/>
                  </a:lnTo>
                  <a:lnTo>
                    <a:pt x="275" y="228"/>
                  </a:lnTo>
                  <a:lnTo>
                    <a:pt x="503" y="411"/>
                  </a:lnTo>
                  <a:lnTo>
                    <a:pt x="526" y="434"/>
                  </a:lnTo>
                  <a:lnTo>
                    <a:pt x="777" y="616"/>
                  </a:lnTo>
                  <a:lnTo>
                    <a:pt x="777" y="616"/>
                  </a:lnTo>
                  <a:lnTo>
                    <a:pt x="526" y="411"/>
                  </a:lnTo>
                  <a:lnTo>
                    <a:pt x="275" y="206"/>
                  </a:lnTo>
                  <a:lnTo>
                    <a:pt x="23" y="0"/>
                  </a:lnTo>
                  <a:close/>
                  <a:moveTo>
                    <a:pt x="777" y="616"/>
                  </a:moveTo>
                  <a:lnTo>
                    <a:pt x="777" y="639"/>
                  </a:lnTo>
                  <a:lnTo>
                    <a:pt x="1028" y="822"/>
                  </a:lnTo>
                  <a:lnTo>
                    <a:pt x="800" y="616"/>
                  </a:lnTo>
                  <a:close/>
                  <a:moveTo>
                    <a:pt x="1028" y="822"/>
                  </a:moveTo>
                  <a:lnTo>
                    <a:pt x="1028" y="845"/>
                  </a:lnTo>
                  <a:lnTo>
                    <a:pt x="1279" y="1027"/>
                  </a:lnTo>
                  <a:lnTo>
                    <a:pt x="1302" y="1027"/>
                  </a:lnTo>
                  <a:lnTo>
                    <a:pt x="1051" y="822"/>
                  </a:lnTo>
                  <a:close/>
                  <a:moveTo>
                    <a:pt x="1302" y="1027"/>
                  </a:moveTo>
                  <a:lnTo>
                    <a:pt x="1530" y="1233"/>
                  </a:lnTo>
                  <a:lnTo>
                    <a:pt x="1553" y="1233"/>
                  </a:lnTo>
                  <a:lnTo>
                    <a:pt x="1302" y="1027"/>
                  </a:lnTo>
                  <a:close/>
                  <a:moveTo>
                    <a:pt x="1553" y="1233"/>
                  </a:moveTo>
                  <a:lnTo>
                    <a:pt x="1804" y="1438"/>
                  </a:lnTo>
                  <a:lnTo>
                    <a:pt x="2055" y="1644"/>
                  </a:lnTo>
                  <a:lnTo>
                    <a:pt x="2306" y="1849"/>
                  </a:lnTo>
                  <a:lnTo>
                    <a:pt x="2329" y="1849"/>
                  </a:lnTo>
                  <a:lnTo>
                    <a:pt x="2329" y="1826"/>
                  </a:lnTo>
                  <a:lnTo>
                    <a:pt x="2078" y="1644"/>
                  </a:lnTo>
                  <a:lnTo>
                    <a:pt x="2055" y="1621"/>
                  </a:lnTo>
                  <a:lnTo>
                    <a:pt x="1827" y="1438"/>
                  </a:lnTo>
                  <a:lnTo>
                    <a:pt x="1804" y="1415"/>
                  </a:lnTo>
                  <a:lnTo>
                    <a:pt x="1553" y="1233"/>
                  </a:lnTo>
                  <a:close/>
                  <a:moveTo>
                    <a:pt x="2329" y="1849"/>
                  </a:moveTo>
                  <a:lnTo>
                    <a:pt x="2557" y="2054"/>
                  </a:lnTo>
                  <a:lnTo>
                    <a:pt x="2580" y="2054"/>
                  </a:lnTo>
                  <a:lnTo>
                    <a:pt x="2580" y="2032"/>
                  </a:lnTo>
                  <a:lnTo>
                    <a:pt x="2329" y="1849"/>
                  </a:lnTo>
                  <a:close/>
                  <a:moveTo>
                    <a:pt x="2580" y="2054"/>
                  </a:moveTo>
                  <a:lnTo>
                    <a:pt x="2808" y="2260"/>
                  </a:lnTo>
                  <a:lnTo>
                    <a:pt x="2831" y="2260"/>
                  </a:lnTo>
                  <a:lnTo>
                    <a:pt x="2831" y="2237"/>
                  </a:lnTo>
                  <a:lnTo>
                    <a:pt x="2580" y="2054"/>
                  </a:lnTo>
                  <a:close/>
                  <a:moveTo>
                    <a:pt x="3082" y="2442"/>
                  </a:moveTo>
                  <a:lnTo>
                    <a:pt x="3082" y="2465"/>
                  </a:lnTo>
                  <a:lnTo>
                    <a:pt x="3333" y="2648"/>
                  </a:lnTo>
                  <a:lnTo>
                    <a:pt x="3105" y="2442"/>
                  </a:lnTo>
                  <a:close/>
                  <a:moveTo>
                    <a:pt x="3333" y="2648"/>
                  </a:moveTo>
                  <a:lnTo>
                    <a:pt x="3333" y="2671"/>
                  </a:lnTo>
                  <a:lnTo>
                    <a:pt x="3584" y="2853"/>
                  </a:lnTo>
                  <a:lnTo>
                    <a:pt x="3607" y="2876"/>
                  </a:lnTo>
                  <a:lnTo>
                    <a:pt x="3835" y="3059"/>
                  </a:lnTo>
                  <a:lnTo>
                    <a:pt x="3858" y="3081"/>
                  </a:lnTo>
                  <a:lnTo>
                    <a:pt x="4109" y="3264"/>
                  </a:lnTo>
                  <a:lnTo>
                    <a:pt x="4109" y="3264"/>
                  </a:lnTo>
                  <a:lnTo>
                    <a:pt x="3858" y="3059"/>
                  </a:lnTo>
                  <a:lnTo>
                    <a:pt x="3607" y="2853"/>
                  </a:lnTo>
                  <a:lnTo>
                    <a:pt x="3356" y="2648"/>
                  </a:lnTo>
                  <a:close/>
                  <a:moveTo>
                    <a:pt x="4109" y="3264"/>
                  </a:moveTo>
                  <a:lnTo>
                    <a:pt x="4360" y="3470"/>
                  </a:lnTo>
                  <a:lnTo>
                    <a:pt x="4132" y="3264"/>
                  </a:lnTo>
                  <a:close/>
                  <a:moveTo>
                    <a:pt x="4360" y="3470"/>
                  </a:moveTo>
                  <a:lnTo>
                    <a:pt x="4543" y="3606"/>
                  </a:lnTo>
                  <a:lnTo>
                    <a:pt x="4566" y="3606"/>
                  </a:lnTo>
                  <a:lnTo>
                    <a:pt x="4383" y="347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53">
              <a:extLst>
                <a:ext uri="{FF2B5EF4-FFF2-40B4-BE49-F238E27FC236}">
                  <a16:creationId xmlns:a16="http://schemas.microsoft.com/office/drawing/2014/main" id="{2F38AA83-4E3E-3030-E72B-E3A63143D459}"/>
                </a:ext>
              </a:extLst>
            </p:cNvPr>
            <p:cNvSpPr/>
            <p:nvPr/>
          </p:nvSpPr>
          <p:spPr>
            <a:xfrm>
              <a:off x="14402114" y="1648322"/>
              <a:ext cx="849640" cy="672193"/>
            </a:xfrm>
            <a:custGeom>
              <a:avLst/>
              <a:gdLst/>
              <a:ahLst/>
              <a:cxnLst/>
              <a:rect l="l" t="t" r="r" b="b"/>
              <a:pathLst>
                <a:path w="4041" h="3197" extrusionOk="0">
                  <a:moveTo>
                    <a:pt x="1" y="1"/>
                  </a:moveTo>
                  <a:lnTo>
                    <a:pt x="1" y="24"/>
                  </a:lnTo>
                  <a:lnTo>
                    <a:pt x="252" y="206"/>
                  </a:lnTo>
                  <a:lnTo>
                    <a:pt x="275" y="229"/>
                  </a:lnTo>
                  <a:lnTo>
                    <a:pt x="503" y="412"/>
                  </a:lnTo>
                  <a:lnTo>
                    <a:pt x="526" y="435"/>
                  </a:lnTo>
                  <a:lnTo>
                    <a:pt x="777" y="617"/>
                  </a:lnTo>
                  <a:lnTo>
                    <a:pt x="526" y="412"/>
                  </a:lnTo>
                  <a:lnTo>
                    <a:pt x="275" y="206"/>
                  </a:lnTo>
                  <a:lnTo>
                    <a:pt x="23" y="1"/>
                  </a:lnTo>
                  <a:close/>
                  <a:moveTo>
                    <a:pt x="777" y="617"/>
                  </a:moveTo>
                  <a:lnTo>
                    <a:pt x="1028" y="823"/>
                  </a:lnTo>
                  <a:lnTo>
                    <a:pt x="800" y="617"/>
                  </a:lnTo>
                  <a:close/>
                  <a:moveTo>
                    <a:pt x="1028" y="823"/>
                  </a:moveTo>
                  <a:lnTo>
                    <a:pt x="1279" y="1028"/>
                  </a:lnTo>
                  <a:lnTo>
                    <a:pt x="1302" y="1028"/>
                  </a:lnTo>
                  <a:lnTo>
                    <a:pt x="1302" y="1005"/>
                  </a:lnTo>
                  <a:lnTo>
                    <a:pt x="1051" y="823"/>
                  </a:lnTo>
                  <a:close/>
                  <a:moveTo>
                    <a:pt x="1302" y="1028"/>
                  </a:moveTo>
                  <a:lnTo>
                    <a:pt x="1530" y="1234"/>
                  </a:lnTo>
                  <a:lnTo>
                    <a:pt x="1553" y="1234"/>
                  </a:lnTo>
                  <a:lnTo>
                    <a:pt x="1553" y="1211"/>
                  </a:lnTo>
                  <a:lnTo>
                    <a:pt x="1302" y="1028"/>
                  </a:lnTo>
                  <a:close/>
                  <a:moveTo>
                    <a:pt x="1553" y="1234"/>
                  </a:moveTo>
                  <a:lnTo>
                    <a:pt x="1804" y="1439"/>
                  </a:lnTo>
                  <a:lnTo>
                    <a:pt x="2055" y="1644"/>
                  </a:lnTo>
                  <a:lnTo>
                    <a:pt x="2306" y="1850"/>
                  </a:lnTo>
                  <a:lnTo>
                    <a:pt x="2329" y="1850"/>
                  </a:lnTo>
                  <a:lnTo>
                    <a:pt x="2329" y="1827"/>
                  </a:lnTo>
                  <a:lnTo>
                    <a:pt x="2078" y="1644"/>
                  </a:lnTo>
                  <a:lnTo>
                    <a:pt x="2055" y="1622"/>
                  </a:lnTo>
                  <a:lnTo>
                    <a:pt x="1827" y="1439"/>
                  </a:lnTo>
                  <a:lnTo>
                    <a:pt x="1804" y="1416"/>
                  </a:lnTo>
                  <a:lnTo>
                    <a:pt x="1553" y="1234"/>
                  </a:lnTo>
                  <a:close/>
                  <a:moveTo>
                    <a:pt x="2329" y="1850"/>
                  </a:moveTo>
                  <a:lnTo>
                    <a:pt x="2557" y="2032"/>
                  </a:lnTo>
                  <a:lnTo>
                    <a:pt x="2580" y="2055"/>
                  </a:lnTo>
                  <a:lnTo>
                    <a:pt x="2808" y="2238"/>
                  </a:lnTo>
                  <a:lnTo>
                    <a:pt x="2831" y="2261"/>
                  </a:lnTo>
                  <a:lnTo>
                    <a:pt x="3082" y="2443"/>
                  </a:lnTo>
                  <a:lnTo>
                    <a:pt x="2831" y="2238"/>
                  </a:lnTo>
                  <a:lnTo>
                    <a:pt x="2580" y="2032"/>
                  </a:lnTo>
                  <a:lnTo>
                    <a:pt x="2329" y="1850"/>
                  </a:lnTo>
                  <a:close/>
                  <a:moveTo>
                    <a:pt x="3082" y="2443"/>
                  </a:moveTo>
                  <a:lnTo>
                    <a:pt x="3082" y="2466"/>
                  </a:lnTo>
                  <a:lnTo>
                    <a:pt x="3333" y="2649"/>
                  </a:lnTo>
                  <a:lnTo>
                    <a:pt x="3105" y="2443"/>
                  </a:lnTo>
                  <a:close/>
                  <a:moveTo>
                    <a:pt x="3333" y="2649"/>
                  </a:moveTo>
                  <a:lnTo>
                    <a:pt x="3333" y="2671"/>
                  </a:lnTo>
                  <a:lnTo>
                    <a:pt x="3584" y="2854"/>
                  </a:lnTo>
                  <a:lnTo>
                    <a:pt x="3607" y="2854"/>
                  </a:lnTo>
                  <a:lnTo>
                    <a:pt x="3356" y="2649"/>
                  </a:lnTo>
                  <a:close/>
                  <a:moveTo>
                    <a:pt x="3607" y="2854"/>
                  </a:moveTo>
                  <a:lnTo>
                    <a:pt x="3835" y="3060"/>
                  </a:lnTo>
                  <a:lnTo>
                    <a:pt x="3858" y="3060"/>
                  </a:lnTo>
                  <a:lnTo>
                    <a:pt x="3607" y="2854"/>
                  </a:lnTo>
                  <a:close/>
                  <a:moveTo>
                    <a:pt x="3858" y="3060"/>
                  </a:moveTo>
                  <a:lnTo>
                    <a:pt x="4018" y="3196"/>
                  </a:lnTo>
                  <a:lnTo>
                    <a:pt x="4041" y="3196"/>
                  </a:lnTo>
                  <a:lnTo>
                    <a:pt x="3858" y="306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53">
              <a:extLst>
                <a:ext uri="{FF2B5EF4-FFF2-40B4-BE49-F238E27FC236}">
                  <a16:creationId xmlns:a16="http://schemas.microsoft.com/office/drawing/2014/main" id="{41D6B91C-3133-C9BE-937D-4FC8420E9840}"/>
                </a:ext>
              </a:extLst>
            </p:cNvPr>
            <p:cNvSpPr/>
            <p:nvPr/>
          </p:nvSpPr>
          <p:spPr>
            <a:xfrm>
              <a:off x="14402114" y="1734738"/>
              <a:ext cx="744092" cy="585777"/>
            </a:xfrm>
            <a:custGeom>
              <a:avLst/>
              <a:gdLst/>
              <a:ahLst/>
              <a:cxnLst/>
              <a:rect l="l" t="t" r="r" b="b"/>
              <a:pathLst>
                <a:path w="3539" h="2786" extrusionOk="0">
                  <a:moveTo>
                    <a:pt x="1" y="1"/>
                  </a:moveTo>
                  <a:lnTo>
                    <a:pt x="1" y="24"/>
                  </a:lnTo>
                  <a:lnTo>
                    <a:pt x="252" y="206"/>
                  </a:lnTo>
                  <a:lnTo>
                    <a:pt x="275" y="206"/>
                  </a:lnTo>
                  <a:lnTo>
                    <a:pt x="23" y="1"/>
                  </a:lnTo>
                  <a:close/>
                  <a:moveTo>
                    <a:pt x="275" y="206"/>
                  </a:moveTo>
                  <a:lnTo>
                    <a:pt x="503" y="412"/>
                  </a:lnTo>
                  <a:lnTo>
                    <a:pt x="526" y="412"/>
                  </a:lnTo>
                  <a:lnTo>
                    <a:pt x="275" y="206"/>
                  </a:lnTo>
                  <a:close/>
                  <a:moveTo>
                    <a:pt x="526" y="412"/>
                  </a:moveTo>
                  <a:lnTo>
                    <a:pt x="777" y="617"/>
                  </a:lnTo>
                  <a:lnTo>
                    <a:pt x="1028" y="823"/>
                  </a:lnTo>
                  <a:lnTo>
                    <a:pt x="1279" y="1028"/>
                  </a:lnTo>
                  <a:lnTo>
                    <a:pt x="1302" y="1028"/>
                  </a:lnTo>
                  <a:lnTo>
                    <a:pt x="1302" y="1005"/>
                  </a:lnTo>
                  <a:lnTo>
                    <a:pt x="1051" y="823"/>
                  </a:lnTo>
                  <a:lnTo>
                    <a:pt x="1028" y="800"/>
                  </a:lnTo>
                  <a:lnTo>
                    <a:pt x="800" y="617"/>
                  </a:lnTo>
                  <a:lnTo>
                    <a:pt x="777" y="594"/>
                  </a:lnTo>
                  <a:lnTo>
                    <a:pt x="526" y="412"/>
                  </a:lnTo>
                  <a:close/>
                  <a:moveTo>
                    <a:pt x="1302" y="1028"/>
                  </a:moveTo>
                  <a:lnTo>
                    <a:pt x="1530" y="1233"/>
                  </a:lnTo>
                  <a:lnTo>
                    <a:pt x="1553" y="1233"/>
                  </a:lnTo>
                  <a:lnTo>
                    <a:pt x="1553" y="1211"/>
                  </a:lnTo>
                  <a:lnTo>
                    <a:pt x="1302" y="1028"/>
                  </a:lnTo>
                  <a:close/>
                  <a:moveTo>
                    <a:pt x="1553" y="1233"/>
                  </a:moveTo>
                  <a:lnTo>
                    <a:pt x="1804" y="1439"/>
                  </a:lnTo>
                  <a:lnTo>
                    <a:pt x="2055" y="1621"/>
                  </a:lnTo>
                  <a:lnTo>
                    <a:pt x="1827" y="1439"/>
                  </a:lnTo>
                  <a:lnTo>
                    <a:pt x="1804" y="1416"/>
                  </a:lnTo>
                  <a:lnTo>
                    <a:pt x="1553" y="1233"/>
                  </a:lnTo>
                  <a:close/>
                  <a:moveTo>
                    <a:pt x="2055" y="1621"/>
                  </a:moveTo>
                  <a:lnTo>
                    <a:pt x="2055" y="1644"/>
                  </a:lnTo>
                  <a:lnTo>
                    <a:pt x="2306" y="1827"/>
                  </a:lnTo>
                  <a:lnTo>
                    <a:pt x="2329" y="1850"/>
                  </a:lnTo>
                  <a:lnTo>
                    <a:pt x="2557" y="2032"/>
                  </a:lnTo>
                  <a:lnTo>
                    <a:pt x="2580" y="2055"/>
                  </a:lnTo>
                  <a:lnTo>
                    <a:pt x="2808" y="2238"/>
                  </a:lnTo>
                  <a:lnTo>
                    <a:pt x="2831" y="2260"/>
                  </a:lnTo>
                  <a:lnTo>
                    <a:pt x="3082" y="2443"/>
                  </a:lnTo>
                  <a:lnTo>
                    <a:pt x="2831" y="2238"/>
                  </a:lnTo>
                  <a:lnTo>
                    <a:pt x="2580" y="2032"/>
                  </a:lnTo>
                  <a:lnTo>
                    <a:pt x="2329" y="1827"/>
                  </a:lnTo>
                  <a:lnTo>
                    <a:pt x="2078" y="1621"/>
                  </a:lnTo>
                  <a:close/>
                  <a:moveTo>
                    <a:pt x="3082" y="2443"/>
                  </a:moveTo>
                  <a:lnTo>
                    <a:pt x="3333" y="2649"/>
                  </a:lnTo>
                  <a:lnTo>
                    <a:pt x="3105" y="2443"/>
                  </a:lnTo>
                  <a:close/>
                  <a:moveTo>
                    <a:pt x="3333" y="2649"/>
                  </a:moveTo>
                  <a:lnTo>
                    <a:pt x="3516" y="2785"/>
                  </a:lnTo>
                  <a:lnTo>
                    <a:pt x="3539" y="2785"/>
                  </a:lnTo>
                  <a:lnTo>
                    <a:pt x="3356" y="264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53">
              <a:extLst>
                <a:ext uri="{FF2B5EF4-FFF2-40B4-BE49-F238E27FC236}">
                  <a16:creationId xmlns:a16="http://schemas.microsoft.com/office/drawing/2014/main" id="{4226D626-8C28-7FE3-EDD3-A9B17BFB5475}"/>
                </a:ext>
              </a:extLst>
            </p:cNvPr>
            <p:cNvSpPr/>
            <p:nvPr/>
          </p:nvSpPr>
          <p:spPr>
            <a:xfrm>
              <a:off x="14402114" y="1821154"/>
              <a:ext cx="633709" cy="499362"/>
            </a:xfrm>
            <a:custGeom>
              <a:avLst/>
              <a:gdLst/>
              <a:ahLst/>
              <a:cxnLst/>
              <a:rect l="l" t="t" r="r" b="b"/>
              <a:pathLst>
                <a:path w="3014" h="2375" extrusionOk="0">
                  <a:moveTo>
                    <a:pt x="1" y="1"/>
                  </a:moveTo>
                  <a:lnTo>
                    <a:pt x="252" y="206"/>
                  </a:lnTo>
                  <a:lnTo>
                    <a:pt x="275" y="206"/>
                  </a:lnTo>
                  <a:lnTo>
                    <a:pt x="275" y="183"/>
                  </a:lnTo>
                  <a:lnTo>
                    <a:pt x="23" y="1"/>
                  </a:lnTo>
                  <a:close/>
                  <a:moveTo>
                    <a:pt x="275" y="206"/>
                  </a:moveTo>
                  <a:lnTo>
                    <a:pt x="503" y="412"/>
                  </a:lnTo>
                  <a:lnTo>
                    <a:pt x="526" y="412"/>
                  </a:lnTo>
                  <a:lnTo>
                    <a:pt x="526" y="389"/>
                  </a:lnTo>
                  <a:lnTo>
                    <a:pt x="275" y="206"/>
                  </a:lnTo>
                  <a:close/>
                  <a:moveTo>
                    <a:pt x="526" y="412"/>
                  </a:moveTo>
                  <a:lnTo>
                    <a:pt x="777" y="617"/>
                  </a:lnTo>
                  <a:lnTo>
                    <a:pt x="1028" y="822"/>
                  </a:lnTo>
                  <a:lnTo>
                    <a:pt x="1279" y="1028"/>
                  </a:lnTo>
                  <a:lnTo>
                    <a:pt x="1302" y="1028"/>
                  </a:lnTo>
                  <a:lnTo>
                    <a:pt x="1302" y="1005"/>
                  </a:lnTo>
                  <a:lnTo>
                    <a:pt x="1051" y="822"/>
                  </a:lnTo>
                  <a:lnTo>
                    <a:pt x="1028" y="800"/>
                  </a:lnTo>
                  <a:lnTo>
                    <a:pt x="800" y="617"/>
                  </a:lnTo>
                  <a:lnTo>
                    <a:pt x="777" y="594"/>
                  </a:lnTo>
                  <a:lnTo>
                    <a:pt x="526" y="412"/>
                  </a:lnTo>
                  <a:close/>
                  <a:moveTo>
                    <a:pt x="1302" y="1028"/>
                  </a:moveTo>
                  <a:lnTo>
                    <a:pt x="1530" y="1210"/>
                  </a:lnTo>
                  <a:lnTo>
                    <a:pt x="1553" y="1233"/>
                  </a:lnTo>
                  <a:lnTo>
                    <a:pt x="1804" y="1416"/>
                  </a:lnTo>
                  <a:lnTo>
                    <a:pt x="1553" y="1210"/>
                  </a:lnTo>
                  <a:lnTo>
                    <a:pt x="1302" y="1028"/>
                  </a:lnTo>
                  <a:close/>
                  <a:moveTo>
                    <a:pt x="1804" y="1416"/>
                  </a:moveTo>
                  <a:lnTo>
                    <a:pt x="1804" y="1439"/>
                  </a:lnTo>
                  <a:lnTo>
                    <a:pt x="2055" y="1621"/>
                  </a:lnTo>
                  <a:lnTo>
                    <a:pt x="1827" y="1416"/>
                  </a:lnTo>
                  <a:close/>
                  <a:moveTo>
                    <a:pt x="2055" y="1621"/>
                  </a:moveTo>
                  <a:lnTo>
                    <a:pt x="2055" y="1644"/>
                  </a:lnTo>
                  <a:lnTo>
                    <a:pt x="2306" y="1827"/>
                  </a:lnTo>
                  <a:lnTo>
                    <a:pt x="2329" y="1849"/>
                  </a:lnTo>
                  <a:lnTo>
                    <a:pt x="2557" y="2032"/>
                  </a:lnTo>
                  <a:lnTo>
                    <a:pt x="2580" y="2032"/>
                  </a:lnTo>
                  <a:lnTo>
                    <a:pt x="2329" y="1827"/>
                  </a:lnTo>
                  <a:lnTo>
                    <a:pt x="2078" y="1621"/>
                  </a:lnTo>
                  <a:close/>
                  <a:moveTo>
                    <a:pt x="2580" y="2032"/>
                  </a:moveTo>
                  <a:lnTo>
                    <a:pt x="2808" y="2238"/>
                  </a:lnTo>
                  <a:lnTo>
                    <a:pt x="2831" y="2238"/>
                  </a:lnTo>
                  <a:lnTo>
                    <a:pt x="2580" y="2032"/>
                  </a:lnTo>
                  <a:close/>
                  <a:moveTo>
                    <a:pt x="2831" y="2238"/>
                  </a:moveTo>
                  <a:lnTo>
                    <a:pt x="2991" y="2374"/>
                  </a:lnTo>
                  <a:lnTo>
                    <a:pt x="3014" y="2374"/>
                  </a:lnTo>
                  <a:lnTo>
                    <a:pt x="2831" y="223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53">
              <a:extLst>
                <a:ext uri="{FF2B5EF4-FFF2-40B4-BE49-F238E27FC236}">
                  <a16:creationId xmlns:a16="http://schemas.microsoft.com/office/drawing/2014/main" id="{5B133923-315D-902A-0DAB-7972B4FA9DA1}"/>
                </a:ext>
              </a:extLst>
            </p:cNvPr>
            <p:cNvSpPr/>
            <p:nvPr/>
          </p:nvSpPr>
          <p:spPr>
            <a:xfrm>
              <a:off x="14402114" y="1902733"/>
              <a:ext cx="528161" cy="417782"/>
            </a:xfrm>
            <a:custGeom>
              <a:avLst/>
              <a:gdLst/>
              <a:ahLst/>
              <a:cxnLst/>
              <a:rect l="l" t="t" r="r" b="b"/>
              <a:pathLst>
                <a:path w="2512" h="1987" extrusionOk="0">
                  <a:moveTo>
                    <a:pt x="1" y="1"/>
                  </a:moveTo>
                  <a:lnTo>
                    <a:pt x="1" y="24"/>
                  </a:lnTo>
                  <a:lnTo>
                    <a:pt x="252" y="229"/>
                  </a:lnTo>
                  <a:lnTo>
                    <a:pt x="275" y="229"/>
                  </a:lnTo>
                  <a:lnTo>
                    <a:pt x="275" y="206"/>
                  </a:lnTo>
                  <a:lnTo>
                    <a:pt x="23" y="24"/>
                  </a:lnTo>
                  <a:lnTo>
                    <a:pt x="1" y="1"/>
                  </a:lnTo>
                  <a:close/>
                  <a:moveTo>
                    <a:pt x="275" y="229"/>
                  </a:moveTo>
                  <a:lnTo>
                    <a:pt x="503" y="434"/>
                  </a:lnTo>
                  <a:lnTo>
                    <a:pt x="526" y="434"/>
                  </a:lnTo>
                  <a:lnTo>
                    <a:pt x="526" y="412"/>
                  </a:lnTo>
                  <a:lnTo>
                    <a:pt x="275" y="229"/>
                  </a:lnTo>
                  <a:close/>
                  <a:moveTo>
                    <a:pt x="526" y="434"/>
                  </a:moveTo>
                  <a:lnTo>
                    <a:pt x="777" y="640"/>
                  </a:lnTo>
                  <a:lnTo>
                    <a:pt x="1028" y="822"/>
                  </a:lnTo>
                  <a:lnTo>
                    <a:pt x="800" y="640"/>
                  </a:lnTo>
                  <a:lnTo>
                    <a:pt x="777" y="617"/>
                  </a:lnTo>
                  <a:lnTo>
                    <a:pt x="526" y="434"/>
                  </a:lnTo>
                  <a:close/>
                  <a:moveTo>
                    <a:pt x="1028" y="822"/>
                  </a:moveTo>
                  <a:lnTo>
                    <a:pt x="1028" y="845"/>
                  </a:lnTo>
                  <a:lnTo>
                    <a:pt x="1279" y="1028"/>
                  </a:lnTo>
                  <a:lnTo>
                    <a:pt x="1302" y="1051"/>
                  </a:lnTo>
                  <a:lnTo>
                    <a:pt x="1530" y="1233"/>
                  </a:lnTo>
                  <a:lnTo>
                    <a:pt x="1553" y="1256"/>
                  </a:lnTo>
                  <a:lnTo>
                    <a:pt x="1804" y="1439"/>
                  </a:lnTo>
                  <a:lnTo>
                    <a:pt x="1553" y="1233"/>
                  </a:lnTo>
                  <a:lnTo>
                    <a:pt x="1302" y="1028"/>
                  </a:lnTo>
                  <a:lnTo>
                    <a:pt x="1051" y="822"/>
                  </a:lnTo>
                  <a:close/>
                  <a:moveTo>
                    <a:pt x="1804" y="1439"/>
                  </a:moveTo>
                  <a:lnTo>
                    <a:pt x="1804" y="1461"/>
                  </a:lnTo>
                  <a:lnTo>
                    <a:pt x="2055" y="1644"/>
                  </a:lnTo>
                  <a:lnTo>
                    <a:pt x="1827" y="1439"/>
                  </a:lnTo>
                  <a:close/>
                  <a:moveTo>
                    <a:pt x="2055" y="1644"/>
                  </a:moveTo>
                  <a:lnTo>
                    <a:pt x="2306" y="1850"/>
                  </a:lnTo>
                  <a:lnTo>
                    <a:pt x="2329" y="1850"/>
                  </a:lnTo>
                  <a:lnTo>
                    <a:pt x="2078" y="1644"/>
                  </a:lnTo>
                  <a:close/>
                  <a:moveTo>
                    <a:pt x="2329" y="1850"/>
                  </a:moveTo>
                  <a:lnTo>
                    <a:pt x="2489" y="1986"/>
                  </a:lnTo>
                  <a:lnTo>
                    <a:pt x="2511" y="1986"/>
                  </a:lnTo>
                  <a:lnTo>
                    <a:pt x="2329" y="18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53">
              <a:extLst>
                <a:ext uri="{FF2B5EF4-FFF2-40B4-BE49-F238E27FC236}">
                  <a16:creationId xmlns:a16="http://schemas.microsoft.com/office/drawing/2014/main" id="{8925DA46-E4A8-9955-5DA3-44B306F2E3E8}"/>
                </a:ext>
              </a:extLst>
            </p:cNvPr>
            <p:cNvSpPr/>
            <p:nvPr/>
          </p:nvSpPr>
          <p:spPr>
            <a:xfrm>
              <a:off x="14402114" y="1989149"/>
              <a:ext cx="422613" cy="331366"/>
            </a:xfrm>
            <a:custGeom>
              <a:avLst/>
              <a:gdLst/>
              <a:ahLst/>
              <a:cxnLst/>
              <a:rect l="l" t="t" r="r" b="b"/>
              <a:pathLst>
                <a:path w="2010" h="1576" extrusionOk="0">
                  <a:moveTo>
                    <a:pt x="1" y="1"/>
                  </a:moveTo>
                  <a:lnTo>
                    <a:pt x="1" y="23"/>
                  </a:lnTo>
                  <a:lnTo>
                    <a:pt x="252" y="229"/>
                  </a:lnTo>
                  <a:lnTo>
                    <a:pt x="275" y="229"/>
                  </a:lnTo>
                  <a:lnTo>
                    <a:pt x="275" y="206"/>
                  </a:lnTo>
                  <a:lnTo>
                    <a:pt x="23" y="23"/>
                  </a:lnTo>
                  <a:lnTo>
                    <a:pt x="1" y="1"/>
                  </a:lnTo>
                  <a:close/>
                  <a:moveTo>
                    <a:pt x="275" y="229"/>
                  </a:moveTo>
                  <a:lnTo>
                    <a:pt x="503" y="411"/>
                  </a:lnTo>
                  <a:lnTo>
                    <a:pt x="526" y="434"/>
                  </a:lnTo>
                  <a:lnTo>
                    <a:pt x="777" y="617"/>
                  </a:lnTo>
                  <a:lnTo>
                    <a:pt x="777" y="617"/>
                  </a:lnTo>
                  <a:lnTo>
                    <a:pt x="526" y="411"/>
                  </a:lnTo>
                  <a:lnTo>
                    <a:pt x="275" y="229"/>
                  </a:lnTo>
                  <a:close/>
                  <a:moveTo>
                    <a:pt x="777" y="617"/>
                  </a:moveTo>
                  <a:lnTo>
                    <a:pt x="777" y="640"/>
                  </a:lnTo>
                  <a:lnTo>
                    <a:pt x="1028" y="822"/>
                  </a:lnTo>
                  <a:lnTo>
                    <a:pt x="800" y="617"/>
                  </a:lnTo>
                  <a:close/>
                  <a:moveTo>
                    <a:pt x="1028" y="822"/>
                  </a:moveTo>
                  <a:lnTo>
                    <a:pt x="1028" y="845"/>
                  </a:lnTo>
                  <a:lnTo>
                    <a:pt x="1279" y="1028"/>
                  </a:lnTo>
                  <a:lnTo>
                    <a:pt x="1302" y="1050"/>
                  </a:lnTo>
                  <a:lnTo>
                    <a:pt x="1530" y="1233"/>
                  </a:lnTo>
                  <a:lnTo>
                    <a:pt x="1553" y="1233"/>
                  </a:lnTo>
                  <a:lnTo>
                    <a:pt x="1302" y="1028"/>
                  </a:lnTo>
                  <a:lnTo>
                    <a:pt x="1051" y="822"/>
                  </a:lnTo>
                  <a:close/>
                  <a:moveTo>
                    <a:pt x="1804" y="1439"/>
                  </a:moveTo>
                  <a:lnTo>
                    <a:pt x="1986" y="1575"/>
                  </a:lnTo>
                  <a:lnTo>
                    <a:pt x="2009" y="1575"/>
                  </a:lnTo>
                  <a:lnTo>
                    <a:pt x="1827" y="143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53">
              <a:extLst>
                <a:ext uri="{FF2B5EF4-FFF2-40B4-BE49-F238E27FC236}">
                  <a16:creationId xmlns:a16="http://schemas.microsoft.com/office/drawing/2014/main" id="{EE047DFA-52FF-09B4-FB8F-4C1444AEE873}"/>
                </a:ext>
              </a:extLst>
            </p:cNvPr>
            <p:cNvSpPr/>
            <p:nvPr/>
          </p:nvSpPr>
          <p:spPr>
            <a:xfrm>
              <a:off x="14402114" y="2075565"/>
              <a:ext cx="312229" cy="244950"/>
            </a:xfrm>
            <a:custGeom>
              <a:avLst/>
              <a:gdLst/>
              <a:ahLst/>
              <a:cxnLst/>
              <a:rect l="l" t="t" r="r" b="b"/>
              <a:pathLst>
                <a:path w="1485" h="1165" extrusionOk="0">
                  <a:moveTo>
                    <a:pt x="1" y="0"/>
                  </a:moveTo>
                  <a:lnTo>
                    <a:pt x="1" y="23"/>
                  </a:lnTo>
                  <a:lnTo>
                    <a:pt x="252" y="206"/>
                  </a:lnTo>
                  <a:lnTo>
                    <a:pt x="275" y="229"/>
                  </a:lnTo>
                  <a:lnTo>
                    <a:pt x="503" y="411"/>
                  </a:lnTo>
                  <a:lnTo>
                    <a:pt x="526" y="434"/>
                  </a:lnTo>
                  <a:lnTo>
                    <a:pt x="777" y="617"/>
                  </a:lnTo>
                  <a:lnTo>
                    <a:pt x="526" y="411"/>
                  </a:lnTo>
                  <a:lnTo>
                    <a:pt x="275" y="206"/>
                  </a:lnTo>
                  <a:lnTo>
                    <a:pt x="23" y="0"/>
                  </a:lnTo>
                  <a:close/>
                  <a:moveTo>
                    <a:pt x="777" y="617"/>
                  </a:moveTo>
                  <a:lnTo>
                    <a:pt x="777" y="639"/>
                  </a:lnTo>
                  <a:lnTo>
                    <a:pt x="1028" y="822"/>
                  </a:lnTo>
                  <a:lnTo>
                    <a:pt x="800" y="617"/>
                  </a:lnTo>
                  <a:close/>
                  <a:moveTo>
                    <a:pt x="1028" y="822"/>
                  </a:moveTo>
                  <a:lnTo>
                    <a:pt x="1279" y="1028"/>
                  </a:lnTo>
                  <a:lnTo>
                    <a:pt x="1302" y="1028"/>
                  </a:lnTo>
                  <a:lnTo>
                    <a:pt x="1051" y="822"/>
                  </a:lnTo>
                  <a:close/>
                  <a:moveTo>
                    <a:pt x="1302" y="1028"/>
                  </a:moveTo>
                  <a:lnTo>
                    <a:pt x="1461" y="1164"/>
                  </a:lnTo>
                  <a:lnTo>
                    <a:pt x="1484" y="1164"/>
                  </a:lnTo>
                  <a:lnTo>
                    <a:pt x="1302" y="102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53">
              <a:extLst>
                <a:ext uri="{FF2B5EF4-FFF2-40B4-BE49-F238E27FC236}">
                  <a16:creationId xmlns:a16="http://schemas.microsoft.com/office/drawing/2014/main" id="{B4F5EE45-3738-8973-7471-5A892A006186}"/>
                </a:ext>
              </a:extLst>
            </p:cNvPr>
            <p:cNvSpPr/>
            <p:nvPr/>
          </p:nvSpPr>
          <p:spPr>
            <a:xfrm>
              <a:off x="14402114" y="2161981"/>
              <a:ext cx="206681" cy="158534"/>
            </a:xfrm>
            <a:custGeom>
              <a:avLst/>
              <a:gdLst/>
              <a:ahLst/>
              <a:cxnLst/>
              <a:rect l="l" t="t" r="r" b="b"/>
              <a:pathLst>
                <a:path w="983" h="754" extrusionOk="0">
                  <a:moveTo>
                    <a:pt x="1" y="0"/>
                  </a:moveTo>
                  <a:lnTo>
                    <a:pt x="1" y="23"/>
                  </a:lnTo>
                  <a:lnTo>
                    <a:pt x="252" y="206"/>
                  </a:lnTo>
                  <a:lnTo>
                    <a:pt x="275" y="228"/>
                  </a:lnTo>
                  <a:lnTo>
                    <a:pt x="503" y="411"/>
                  </a:lnTo>
                  <a:lnTo>
                    <a:pt x="526" y="411"/>
                  </a:lnTo>
                  <a:lnTo>
                    <a:pt x="275" y="206"/>
                  </a:lnTo>
                  <a:lnTo>
                    <a:pt x="23" y="0"/>
                  </a:lnTo>
                  <a:close/>
                  <a:moveTo>
                    <a:pt x="777" y="617"/>
                  </a:moveTo>
                  <a:lnTo>
                    <a:pt x="959" y="753"/>
                  </a:lnTo>
                  <a:lnTo>
                    <a:pt x="982" y="753"/>
                  </a:lnTo>
                  <a:lnTo>
                    <a:pt x="800" y="61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53">
              <a:extLst>
                <a:ext uri="{FF2B5EF4-FFF2-40B4-BE49-F238E27FC236}">
                  <a16:creationId xmlns:a16="http://schemas.microsoft.com/office/drawing/2014/main" id="{B7A4BA59-2494-3480-9BA0-567C2F896A32}"/>
                </a:ext>
              </a:extLst>
            </p:cNvPr>
            <p:cNvSpPr/>
            <p:nvPr/>
          </p:nvSpPr>
          <p:spPr>
            <a:xfrm>
              <a:off x="14402114" y="2248397"/>
              <a:ext cx="96297" cy="72118"/>
            </a:xfrm>
            <a:custGeom>
              <a:avLst/>
              <a:gdLst/>
              <a:ahLst/>
              <a:cxnLst/>
              <a:rect l="l" t="t" r="r" b="b"/>
              <a:pathLst>
                <a:path w="458" h="343" extrusionOk="0">
                  <a:moveTo>
                    <a:pt x="1" y="0"/>
                  </a:moveTo>
                  <a:lnTo>
                    <a:pt x="252" y="206"/>
                  </a:lnTo>
                  <a:lnTo>
                    <a:pt x="275" y="206"/>
                  </a:lnTo>
                  <a:lnTo>
                    <a:pt x="23" y="0"/>
                  </a:lnTo>
                  <a:close/>
                  <a:moveTo>
                    <a:pt x="275" y="206"/>
                  </a:moveTo>
                  <a:lnTo>
                    <a:pt x="434" y="342"/>
                  </a:lnTo>
                  <a:lnTo>
                    <a:pt x="457" y="342"/>
                  </a:lnTo>
                  <a:lnTo>
                    <a:pt x="275" y="206"/>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1" name="Google Shape;2941;p53">
            <a:extLst>
              <a:ext uri="{FF2B5EF4-FFF2-40B4-BE49-F238E27FC236}">
                <a16:creationId xmlns:a16="http://schemas.microsoft.com/office/drawing/2014/main" id="{7F4DEC99-6E9D-4C75-EF2F-0C21C96A923D}"/>
              </a:ext>
            </a:extLst>
          </p:cNvPr>
          <p:cNvSpPr txBox="1">
            <a:spLocks noGrp="1"/>
          </p:cNvSpPr>
          <p:nvPr>
            <p:ph type="title"/>
          </p:nvPr>
        </p:nvSpPr>
        <p:spPr>
          <a:xfrm>
            <a:off x="789425" y="1373786"/>
            <a:ext cx="4154700" cy="1647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THANK YOU</a:t>
            </a:r>
          </a:p>
        </p:txBody>
      </p:sp>
      <p:grpSp>
        <p:nvGrpSpPr>
          <p:cNvPr id="2942" name="Google Shape;2942;p53">
            <a:extLst>
              <a:ext uri="{FF2B5EF4-FFF2-40B4-BE49-F238E27FC236}">
                <a16:creationId xmlns:a16="http://schemas.microsoft.com/office/drawing/2014/main" id="{D3E053BC-0A6C-EF38-D8DA-9B0E92C0C467}"/>
              </a:ext>
            </a:extLst>
          </p:cNvPr>
          <p:cNvGrpSpPr/>
          <p:nvPr/>
        </p:nvGrpSpPr>
        <p:grpSpPr>
          <a:xfrm flipH="1">
            <a:off x="5425820" y="1299470"/>
            <a:ext cx="1252188" cy="3457976"/>
            <a:chOff x="2790206" y="212861"/>
            <a:chExt cx="952162" cy="2629439"/>
          </a:xfrm>
        </p:grpSpPr>
        <p:sp>
          <p:nvSpPr>
            <p:cNvPr id="2943" name="Google Shape;2943;p53">
              <a:extLst>
                <a:ext uri="{FF2B5EF4-FFF2-40B4-BE49-F238E27FC236}">
                  <a16:creationId xmlns:a16="http://schemas.microsoft.com/office/drawing/2014/main" id="{C343F6C6-99F8-E982-28A5-DF9F297B47DE}"/>
                </a:ext>
              </a:extLst>
            </p:cNvPr>
            <p:cNvSpPr/>
            <p:nvPr/>
          </p:nvSpPr>
          <p:spPr>
            <a:xfrm>
              <a:off x="3023975" y="2767600"/>
              <a:ext cx="683100" cy="74700"/>
            </a:xfrm>
            <a:prstGeom prst="ellipse">
              <a:avLst/>
            </a:pr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4" name="Google Shape;2944;p53">
              <a:extLst>
                <a:ext uri="{FF2B5EF4-FFF2-40B4-BE49-F238E27FC236}">
                  <a16:creationId xmlns:a16="http://schemas.microsoft.com/office/drawing/2014/main" id="{2A36FFAB-5C7B-63F8-822D-36DD40FCB9FD}"/>
                </a:ext>
              </a:extLst>
            </p:cNvPr>
            <p:cNvGrpSpPr/>
            <p:nvPr/>
          </p:nvGrpSpPr>
          <p:grpSpPr>
            <a:xfrm>
              <a:off x="2790206" y="212861"/>
              <a:ext cx="952162" cy="2606786"/>
              <a:chOff x="2790206" y="214931"/>
              <a:chExt cx="952162" cy="2606786"/>
            </a:xfrm>
          </p:grpSpPr>
          <p:sp>
            <p:nvSpPr>
              <p:cNvPr id="2945" name="Google Shape;2945;p53">
                <a:extLst>
                  <a:ext uri="{FF2B5EF4-FFF2-40B4-BE49-F238E27FC236}">
                    <a16:creationId xmlns:a16="http://schemas.microsoft.com/office/drawing/2014/main" id="{B8F7F4FC-5A8A-40A0-92DC-4848857ADC0E}"/>
                  </a:ext>
                </a:extLst>
              </p:cNvPr>
              <p:cNvSpPr/>
              <p:nvPr/>
            </p:nvSpPr>
            <p:spPr>
              <a:xfrm>
                <a:off x="2839231" y="1100268"/>
                <a:ext cx="70903" cy="37788"/>
              </a:xfrm>
              <a:custGeom>
                <a:avLst/>
                <a:gdLst/>
                <a:ahLst/>
                <a:cxnLst/>
                <a:rect l="l" t="t" r="r" b="b"/>
                <a:pathLst>
                  <a:path w="713" h="380" extrusionOk="0">
                    <a:moveTo>
                      <a:pt x="289" y="0"/>
                    </a:moveTo>
                    <a:cubicBezTo>
                      <a:pt x="279" y="0"/>
                      <a:pt x="270" y="6"/>
                      <a:pt x="266" y="16"/>
                    </a:cubicBezTo>
                    <a:cubicBezTo>
                      <a:pt x="260" y="28"/>
                      <a:pt x="267" y="43"/>
                      <a:pt x="279" y="48"/>
                    </a:cubicBezTo>
                    <a:cubicBezTo>
                      <a:pt x="281" y="49"/>
                      <a:pt x="480" y="131"/>
                      <a:pt x="588" y="213"/>
                    </a:cubicBezTo>
                    <a:cubicBezTo>
                      <a:pt x="577" y="212"/>
                      <a:pt x="565" y="212"/>
                      <a:pt x="554" y="212"/>
                    </a:cubicBezTo>
                    <a:cubicBezTo>
                      <a:pt x="383" y="212"/>
                      <a:pt x="164" y="236"/>
                      <a:pt x="14" y="334"/>
                    </a:cubicBezTo>
                    <a:cubicBezTo>
                      <a:pt x="4" y="342"/>
                      <a:pt x="1" y="357"/>
                      <a:pt x="9" y="369"/>
                    </a:cubicBezTo>
                    <a:cubicBezTo>
                      <a:pt x="13" y="374"/>
                      <a:pt x="19" y="378"/>
                      <a:pt x="24" y="380"/>
                    </a:cubicBezTo>
                    <a:cubicBezTo>
                      <a:pt x="25" y="380"/>
                      <a:pt x="27" y="380"/>
                      <a:pt x="28" y="380"/>
                    </a:cubicBezTo>
                    <a:cubicBezTo>
                      <a:pt x="33" y="380"/>
                      <a:pt x="38" y="379"/>
                      <a:pt x="43" y="375"/>
                    </a:cubicBezTo>
                    <a:cubicBezTo>
                      <a:pt x="184" y="282"/>
                      <a:pt x="401" y="262"/>
                      <a:pt x="566" y="262"/>
                    </a:cubicBezTo>
                    <a:cubicBezTo>
                      <a:pt x="620" y="262"/>
                      <a:pt x="669" y="264"/>
                      <a:pt x="708" y="267"/>
                    </a:cubicBezTo>
                    <a:cubicBezTo>
                      <a:pt x="702" y="259"/>
                      <a:pt x="697" y="252"/>
                      <a:pt x="691" y="245"/>
                    </a:cubicBezTo>
                    <a:lnTo>
                      <a:pt x="689" y="244"/>
                    </a:lnTo>
                    <a:lnTo>
                      <a:pt x="712" y="218"/>
                    </a:lnTo>
                    <a:cubicBezTo>
                      <a:pt x="698" y="216"/>
                      <a:pt x="682" y="215"/>
                      <a:pt x="665" y="215"/>
                    </a:cubicBezTo>
                    <a:cubicBezTo>
                      <a:pt x="572" y="114"/>
                      <a:pt x="310" y="7"/>
                      <a:pt x="298" y="2"/>
                    </a:cubicBezTo>
                    <a:cubicBezTo>
                      <a:pt x="295" y="1"/>
                      <a:pt x="292" y="0"/>
                      <a:pt x="289" y="0"/>
                    </a:cubicBezTo>
                    <a:close/>
                  </a:path>
                </a:pathLst>
              </a:custGeom>
              <a:solidFill>
                <a:srgbClr val="C0D8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53">
                <a:extLst>
                  <a:ext uri="{FF2B5EF4-FFF2-40B4-BE49-F238E27FC236}">
                    <a16:creationId xmlns:a16="http://schemas.microsoft.com/office/drawing/2014/main" id="{35062B10-06C4-01F9-C2CB-CA1E88AB7F8D}"/>
                  </a:ext>
                </a:extLst>
              </p:cNvPr>
              <p:cNvSpPr/>
              <p:nvPr/>
            </p:nvSpPr>
            <p:spPr>
              <a:xfrm>
                <a:off x="3477055" y="214931"/>
                <a:ext cx="131562" cy="129275"/>
              </a:xfrm>
              <a:custGeom>
                <a:avLst/>
                <a:gdLst/>
                <a:ahLst/>
                <a:cxnLst/>
                <a:rect l="l" t="t" r="r" b="b"/>
                <a:pathLst>
                  <a:path w="1323" h="1300" extrusionOk="0">
                    <a:moveTo>
                      <a:pt x="626" y="0"/>
                    </a:moveTo>
                    <a:cubicBezTo>
                      <a:pt x="469" y="0"/>
                      <a:pt x="499" y="228"/>
                      <a:pt x="499" y="245"/>
                    </a:cubicBezTo>
                    <a:cubicBezTo>
                      <a:pt x="498" y="240"/>
                      <a:pt x="485" y="192"/>
                      <a:pt x="467" y="123"/>
                    </a:cubicBezTo>
                    <a:cubicBezTo>
                      <a:pt x="429" y="52"/>
                      <a:pt x="367" y="8"/>
                      <a:pt x="310" y="8"/>
                    </a:cubicBezTo>
                    <a:cubicBezTo>
                      <a:pt x="293" y="8"/>
                      <a:pt x="277" y="12"/>
                      <a:pt x="262" y="20"/>
                    </a:cubicBezTo>
                    <a:cubicBezTo>
                      <a:pt x="223" y="40"/>
                      <a:pt x="218" y="116"/>
                      <a:pt x="224" y="198"/>
                    </a:cubicBezTo>
                    <a:cubicBezTo>
                      <a:pt x="240" y="297"/>
                      <a:pt x="256" y="384"/>
                      <a:pt x="266" y="434"/>
                    </a:cubicBezTo>
                    <a:cubicBezTo>
                      <a:pt x="271" y="460"/>
                      <a:pt x="273" y="474"/>
                      <a:pt x="273" y="474"/>
                    </a:cubicBezTo>
                    <a:cubicBezTo>
                      <a:pt x="273" y="474"/>
                      <a:pt x="266" y="477"/>
                      <a:pt x="251" y="482"/>
                    </a:cubicBezTo>
                    <a:cubicBezTo>
                      <a:pt x="187" y="508"/>
                      <a:pt x="0" y="595"/>
                      <a:pt x="13" y="741"/>
                    </a:cubicBezTo>
                    <a:cubicBezTo>
                      <a:pt x="28" y="918"/>
                      <a:pt x="501" y="1227"/>
                      <a:pt x="501" y="1227"/>
                    </a:cubicBezTo>
                    <a:cubicBezTo>
                      <a:pt x="501" y="1227"/>
                      <a:pt x="654" y="1300"/>
                      <a:pt x="827" y="1300"/>
                    </a:cubicBezTo>
                    <a:cubicBezTo>
                      <a:pt x="927" y="1300"/>
                      <a:pt x="1034" y="1275"/>
                      <a:pt x="1121" y="1198"/>
                    </a:cubicBezTo>
                    <a:cubicBezTo>
                      <a:pt x="1312" y="1028"/>
                      <a:pt x="1249" y="700"/>
                      <a:pt x="1218" y="580"/>
                    </a:cubicBezTo>
                    <a:cubicBezTo>
                      <a:pt x="1210" y="551"/>
                      <a:pt x="1205" y="535"/>
                      <a:pt x="1205" y="535"/>
                    </a:cubicBezTo>
                    <a:cubicBezTo>
                      <a:pt x="1205" y="535"/>
                      <a:pt x="1216" y="520"/>
                      <a:pt x="1232" y="497"/>
                    </a:cubicBezTo>
                    <a:cubicBezTo>
                      <a:pt x="1268" y="445"/>
                      <a:pt x="1323" y="342"/>
                      <a:pt x="1283" y="259"/>
                    </a:cubicBezTo>
                    <a:cubicBezTo>
                      <a:pt x="1267" y="227"/>
                      <a:pt x="1241" y="215"/>
                      <a:pt x="1211" y="215"/>
                    </a:cubicBezTo>
                    <a:cubicBezTo>
                      <a:pt x="1133" y="215"/>
                      <a:pt x="1032" y="291"/>
                      <a:pt x="1032" y="291"/>
                    </a:cubicBezTo>
                    <a:cubicBezTo>
                      <a:pt x="1032" y="291"/>
                      <a:pt x="1012" y="132"/>
                      <a:pt x="930" y="113"/>
                    </a:cubicBezTo>
                    <a:cubicBezTo>
                      <a:pt x="924" y="111"/>
                      <a:pt x="918" y="111"/>
                      <a:pt x="912" y="111"/>
                    </a:cubicBezTo>
                    <a:cubicBezTo>
                      <a:pt x="836" y="111"/>
                      <a:pt x="747" y="217"/>
                      <a:pt x="747" y="217"/>
                    </a:cubicBezTo>
                    <a:cubicBezTo>
                      <a:pt x="747" y="217"/>
                      <a:pt x="753" y="10"/>
                      <a:pt x="639" y="1"/>
                    </a:cubicBezTo>
                    <a:cubicBezTo>
                      <a:pt x="634" y="1"/>
                      <a:pt x="630" y="0"/>
                      <a:pt x="626" y="0"/>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53">
                <a:extLst>
                  <a:ext uri="{FF2B5EF4-FFF2-40B4-BE49-F238E27FC236}">
                    <a16:creationId xmlns:a16="http://schemas.microsoft.com/office/drawing/2014/main" id="{A9C0C5DE-BAB5-D038-5FB9-0A7FCB9142EB}"/>
                  </a:ext>
                </a:extLst>
              </p:cNvPr>
              <p:cNvSpPr/>
              <p:nvPr/>
            </p:nvSpPr>
            <p:spPr>
              <a:xfrm>
                <a:off x="3541195" y="252322"/>
                <a:ext cx="58472" cy="35799"/>
              </a:xfrm>
              <a:custGeom>
                <a:avLst/>
                <a:gdLst/>
                <a:ahLst/>
                <a:cxnLst/>
                <a:rect l="l" t="t" r="r" b="b"/>
                <a:pathLst>
                  <a:path w="588" h="360" extrusionOk="0">
                    <a:moveTo>
                      <a:pt x="65" y="0"/>
                    </a:moveTo>
                    <a:cubicBezTo>
                      <a:pt x="55" y="0"/>
                      <a:pt x="46" y="7"/>
                      <a:pt x="44" y="17"/>
                    </a:cubicBezTo>
                    <a:cubicBezTo>
                      <a:pt x="35" y="35"/>
                      <a:pt x="10" y="103"/>
                      <a:pt x="3" y="165"/>
                    </a:cubicBezTo>
                    <a:cubicBezTo>
                      <a:pt x="0" y="189"/>
                      <a:pt x="0" y="211"/>
                      <a:pt x="4" y="230"/>
                    </a:cubicBezTo>
                    <a:cubicBezTo>
                      <a:pt x="6" y="242"/>
                      <a:pt x="10" y="253"/>
                      <a:pt x="18" y="262"/>
                    </a:cubicBezTo>
                    <a:cubicBezTo>
                      <a:pt x="26" y="275"/>
                      <a:pt x="42" y="288"/>
                      <a:pt x="71" y="288"/>
                    </a:cubicBezTo>
                    <a:cubicBezTo>
                      <a:pt x="72" y="288"/>
                      <a:pt x="74" y="288"/>
                      <a:pt x="75" y="288"/>
                    </a:cubicBezTo>
                    <a:cubicBezTo>
                      <a:pt x="139" y="283"/>
                      <a:pt x="209" y="221"/>
                      <a:pt x="257" y="165"/>
                    </a:cubicBezTo>
                    <a:lnTo>
                      <a:pt x="257" y="165"/>
                    </a:lnTo>
                    <a:cubicBezTo>
                      <a:pt x="253" y="226"/>
                      <a:pt x="261" y="288"/>
                      <a:pt x="287" y="325"/>
                    </a:cubicBezTo>
                    <a:cubicBezTo>
                      <a:pt x="303" y="347"/>
                      <a:pt x="325" y="360"/>
                      <a:pt x="350" y="360"/>
                    </a:cubicBezTo>
                    <a:cubicBezTo>
                      <a:pt x="351" y="360"/>
                      <a:pt x="352" y="360"/>
                      <a:pt x="352" y="360"/>
                    </a:cubicBezTo>
                    <a:cubicBezTo>
                      <a:pt x="371" y="358"/>
                      <a:pt x="393" y="351"/>
                      <a:pt x="415" y="339"/>
                    </a:cubicBezTo>
                    <a:cubicBezTo>
                      <a:pt x="471" y="308"/>
                      <a:pt x="533" y="248"/>
                      <a:pt x="573" y="206"/>
                    </a:cubicBezTo>
                    <a:cubicBezTo>
                      <a:pt x="565" y="178"/>
                      <a:pt x="560" y="161"/>
                      <a:pt x="560" y="161"/>
                    </a:cubicBezTo>
                    <a:cubicBezTo>
                      <a:pt x="560" y="161"/>
                      <a:pt x="572" y="147"/>
                      <a:pt x="588" y="124"/>
                    </a:cubicBezTo>
                    <a:lnTo>
                      <a:pt x="588" y="124"/>
                    </a:lnTo>
                    <a:cubicBezTo>
                      <a:pt x="584" y="125"/>
                      <a:pt x="579" y="128"/>
                      <a:pt x="575" y="132"/>
                    </a:cubicBezTo>
                    <a:cubicBezTo>
                      <a:pt x="516" y="200"/>
                      <a:pt x="401" y="309"/>
                      <a:pt x="350" y="310"/>
                    </a:cubicBezTo>
                    <a:cubicBezTo>
                      <a:pt x="343" y="310"/>
                      <a:pt x="335" y="309"/>
                      <a:pt x="326" y="296"/>
                    </a:cubicBezTo>
                    <a:cubicBezTo>
                      <a:pt x="298" y="256"/>
                      <a:pt x="295" y="148"/>
                      <a:pt x="324" y="76"/>
                    </a:cubicBezTo>
                    <a:cubicBezTo>
                      <a:pt x="330" y="64"/>
                      <a:pt x="324" y="51"/>
                      <a:pt x="312" y="46"/>
                    </a:cubicBezTo>
                    <a:cubicBezTo>
                      <a:pt x="308" y="44"/>
                      <a:pt x="305" y="43"/>
                      <a:pt x="301" y="43"/>
                    </a:cubicBezTo>
                    <a:cubicBezTo>
                      <a:pt x="293" y="43"/>
                      <a:pt x="286" y="47"/>
                      <a:pt x="281" y="54"/>
                    </a:cubicBezTo>
                    <a:cubicBezTo>
                      <a:pt x="248" y="104"/>
                      <a:pt x="145" y="236"/>
                      <a:pt x="72" y="238"/>
                    </a:cubicBezTo>
                    <a:cubicBezTo>
                      <a:pt x="61" y="238"/>
                      <a:pt x="57" y="234"/>
                      <a:pt x="56" y="232"/>
                    </a:cubicBezTo>
                    <a:cubicBezTo>
                      <a:pt x="50" y="224"/>
                      <a:pt x="49" y="205"/>
                      <a:pt x="50" y="184"/>
                    </a:cubicBezTo>
                    <a:cubicBezTo>
                      <a:pt x="54" y="138"/>
                      <a:pt x="71" y="76"/>
                      <a:pt x="87" y="33"/>
                    </a:cubicBezTo>
                    <a:cubicBezTo>
                      <a:pt x="88" y="28"/>
                      <a:pt x="90" y="23"/>
                      <a:pt x="88" y="19"/>
                    </a:cubicBezTo>
                    <a:cubicBezTo>
                      <a:pt x="87" y="12"/>
                      <a:pt x="82" y="4"/>
                      <a:pt x="75" y="2"/>
                    </a:cubicBezTo>
                    <a:cubicBezTo>
                      <a:pt x="71" y="1"/>
                      <a:pt x="68" y="0"/>
                      <a:pt x="65" y="0"/>
                    </a:cubicBez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53">
                <a:extLst>
                  <a:ext uri="{FF2B5EF4-FFF2-40B4-BE49-F238E27FC236}">
                    <a16:creationId xmlns:a16="http://schemas.microsoft.com/office/drawing/2014/main" id="{D54B8A52-DB54-B925-1567-73F6BBD34D3A}"/>
                  </a:ext>
                </a:extLst>
              </p:cNvPr>
              <p:cNvSpPr/>
              <p:nvPr/>
            </p:nvSpPr>
            <p:spPr>
              <a:xfrm>
                <a:off x="3522102" y="253018"/>
                <a:ext cx="24264" cy="22275"/>
              </a:xfrm>
              <a:custGeom>
                <a:avLst/>
                <a:gdLst/>
                <a:ahLst/>
                <a:cxnLst/>
                <a:rect l="l" t="t" r="r" b="b"/>
                <a:pathLst>
                  <a:path w="244" h="224" extrusionOk="0">
                    <a:moveTo>
                      <a:pt x="243" y="0"/>
                    </a:moveTo>
                    <a:lnTo>
                      <a:pt x="243" y="0"/>
                    </a:lnTo>
                    <a:cubicBezTo>
                      <a:pt x="218" y="54"/>
                      <a:pt x="186" y="113"/>
                      <a:pt x="158" y="147"/>
                    </a:cubicBezTo>
                    <a:cubicBezTo>
                      <a:pt x="145" y="160"/>
                      <a:pt x="135" y="170"/>
                      <a:pt x="125" y="174"/>
                    </a:cubicBezTo>
                    <a:cubicBezTo>
                      <a:pt x="122" y="175"/>
                      <a:pt x="119" y="176"/>
                      <a:pt x="115" y="176"/>
                    </a:cubicBezTo>
                    <a:cubicBezTo>
                      <a:pt x="110" y="176"/>
                      <a:pt x="104" y="174"/>
                      <a:pt x="97" y="168"/>
                    </a:cubicBezTo>
                    <a:cubicBezTo>
                      <a:pt x="81" y="157"/>
                      <a:pt x="65" y="134"/>
                      <a:pt x="51" y="105"/>
                    </a:cubicBezTo>
                    <a:cubicBezTo>
                      <a:pt x="47" y="97"/>
                      <a:pt x="40" y="91"/>
                      <a:pt x="30" y="91"/>
                    </a:cubicBezTo>
                    <a:cubicBezTo>
                      <a:pt x="30" y="91"/>
                      <a:pt x="29" y="91"/>
                      <a:pt x="28" y="91"/>
                    </a:cubicBezTo>
                    <a:cubicBezTo>
                      <a:pt x="11" y="92"/>
                      <a:pt x="0" y="110"/>
                      <a:pt x="5" y="125"/>
                    </a:cubicBezTo>
                    <a:cubicBezTo>
                      <a:pt x="23" y="161"/>
                      <a:pt x="45" y="192"/>
                      <a:pt x="70" y="209"/>
                    </a:cubicBezTo>
                    <a:cubicBezTo>
                      <a:pt x="84" y="219"/>
                      <a:pt x="100" y="224"/>
                      <a:pt x="115" y="224"/>
                    </a:cubicBezTo>
                    <a:cubicBezTo>
                      <a:pt x="125" y="224"/>
                      <a:pt x="134" y="222"/>
                      <a:pt x="143" y="218"/>
                    </a:cubicBezTo>
                    <a:cubicBezTo>
                      <a:pt x="148" y="217"/>
                      <a:pt x="154" y="214"/>
                      <a:pt x="159" y="210"/>
                    </a:cubicBezTo>
                    <a:cubicBezTo>
                      <a:pt x="170" y="203"/>
                      <a:pt x="182" y="191"/>
                      <a:pt x="193" y="178"/>
                    </a:cubicBezTo>
                    <a:cubicBezTo>
                      <a:pt x="196" y="174"/>
                      <a:pt x="200" y="170"/>
                      <a:pt x="204" y="165"/>
                    </a:cubicBezTo>
                    <a:cubicBezTo>
                      <a:pt x="208" y="120"/>
                      <a:pt x="224" y="57"/>
                      <a:pt x="242" y="15"/>
                    </a:cubicBezTo>
                    <a:cubicBezTo>
                      <a:pt x="244" y="10"/>
                      <a:pt x="244" y="6"/>
                      <a:pt x="243" y="0"/>
                    </a:cubicBez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53">
                <a:extLst>
                  <a:ext uri="{FF2B5EF4-FFF2-40B4-BE49-F238E27FC236}">
                    <a16:creationId xmlns:a16="http://schemas.microsoft.com/office/drawing/2014/main" id="{BDC5C067-25FA-7E44-6CF5-AB6419071EF3}"/>
                  </a:ext>
                </a:extLst>
              </p:cNvPr>
              <p:cNvSpPr/>
              <p:nvPr/>
            </p:nvSpPr>
            <p:spPr>
              <a:xfrm>
                <a:off x="3498236" y="258089"/>
                <a:ext cx="34009" cy="41567"/>
              </a:xfrm>
              <a:custGeom>
                <a:avLst/>
                <a:gdLst/>
                <a:ahLst/>
                <a:cxnLst/>
                <a:rect l="l" t="t" r="r" b="b"/>
                <a:pathLst>
                  <a:path w="342" h="418" extrusionOk="0">
                    <a:moveTo>
                      <a:pt x="54" y="0"/>
                    </a:moveTo>
                    <a:lnTo>
                      <a:pt x="54" y="0"/>
                    </a:lnTo>
                    <a:cubicBezTo>
                      <a:pt x="59" y="26"/>
                      <a:pt x="62" y="40"/>
                      <a:pt x="62" y="40"/>
                    </a:cubicBezTo>
                    <a:cubicBezTo>
                      <a:pt x="62" y="40"/>
                      <a:pt x="54" y="43"/>
                      <a:pt x="40" y="48"/>
                    </a:cubicBezTo>
                    <a:cubicBezTo>
                      <a:pt x="111" y="49"/>
                      <a:pt x="250" y="63"/>
                      <a:pt x="284" y="163"/>
                    </a:cubicBezTo>
                    <a:cubicBezTo>
                      <a:pt x="291" y="185"/>
                      <a:pt x="289" y="204"/>
                      <a:pt x="279" y="225"/>
                    </a:cubicBezTo>
                    <a:cubicBezTo>
                      <a:pt x="237" y="302"/>
                      <a:pt x="79" y="355"/>
                      <a:pt x="22" y="369"/>
                    </a:cubicBezTo>
                    <a:cubicBezTo>
                      <a:pt x="9" y="371"/>
                      <a:pt x="1" y="386"/>
                      <a:pt x="4" y="399"/>
                    </a:cubicBezTo>
                    <a:cubicBezTo>
                      <a:pt x="6" y="410"/>
                      <a:pt x="16" y="418"/>
                      <a:pt x="27" y="418"/>
                    </a:cubicBezTo>
                    <a:cubicBezTo>
                      <a:pt x="28" y="418"/>
                      <a:pt x="30" y="417"/>
                      <a:pt x="32" y="417"/>
                    </a:cubicBezTo>
                    <a:cubicBezTo>
                      <a:pt x="38" y="416"/>
                      <a:pt x="130" y="392"/>
                      <a:pt x="212" y="348"/>
                    </a:cubicBezTo>
                    <a:cubicBezTo>
                      <a:pt x="258" y="322"/>
                      <a:pt x="299" y="291"/>
                      <a:pt x="321" y="250"/>
                    </a:cubicBezTo>
                    <a:cubicBezTo>
                      <a:pt x="339" y="218"/>
                      <a:pt x="342" y="184"/>
                      <a:pt x="330" y="148"/>
                    </a:cubicBezTo>
                    <a:cubicBezTo>
                      <a:pt x="289" y="26"/>
                      <a:pt x="140" y="3"/>
                      <a:pt x="54" y="0"/>
                    </a:cubicBez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53">
                <a:extLst>
                  <a:ext uri="{FF2B5EF4-FFF2-40B4-BE49-F238E27FC236}">
                    <a16:creationId xmlns:a16="http://schemas.microsoft.com/office/drawing/2014/main" id="{809FAB0A-FD68-EB0A-8D8C-FFF016D14139}"/>
                  </a:ext>
                </a:extLst>
              </p:cNvPr>
              <p:cNvSpPr/>
              <p:nvPr/>
            </p:nvSpPr>
            <p:spPr>
              <a:xfrm>
                <a:off x="3532345" y="275193"/>
                <a:ext cx="35203" cy="50616"/>
              </a:xfrm>
              <a:custGeom>
                <a:avLst/>
                <a:gdLst/>
                <a:ahLst/>
                <a:cxnLst/>
                <a:rect l="l" t="t" r="r" b="b"/>
                <a:pathLst>
                  <a:path w="354" h="509" extrusionOk="0">
                    <a:moveTo>
                      <a:pt x="59" y="0"/>
                    </a:moveTo>
                    <a:cubicBezTo>
                      <a:pt x="47" y="0"/>
                      <a:pt x="36" y="9"/>
                      <a:pt x="35" y="21"/>
                    </a:cubicBezTo>
                    <a:cubicBezTo>
                      <a:pt x="34" y="31"/>
                      <a:pt x="1" y="278"/>
                      <a:pt x="122" y="417"/>
                    </a:cubicBezTo>
                    <a:cubicBezTo>
                      <a:pt x="172" y="475"/>
                      <a:pt x="242" y="506"/>
                      <a:pt x="330" y="508"/>
                    </a:cubicBezTo>
                    <a:cubicBezTo>
                      <a:pt x="333" y="508"/>
                      <a:pt x="337" y="507"/>
                      <a:pt x="341" y="505"/>
                    </a:cubicBezTo>
                    <a:cubicBezTo>
                      <a:pt x="348" y="502"/>
                      <a:pt x="353" y="494"/>
                      <a:pt x="353" y="484"/>
                    </a:cubicBezTo>
                    <a:cubicBezTo>
                      <a:pt x="353" y="472"/>
                      <a:pt x="343" y="461"/>
                      <a:pt x="330" y="461"/>
                    </a:cubicBezTo>
                    <a:cubicBezTo>
                      <a:pt x="257" y="459"/>
                      <a:pt x="198" y="435"/>
                      <a:pt x="158" y="386"/>
                    </a:cubicBezTo>
                    <a:cubicBezTo>
                      <a:pt x="53" y="263"/>
                      <a:pt x="83" y="29"/>
                      <a:pt x="83" y="27"/>
                    </a:cubicBezTo>
                    <a:cubicBezTo>
                      <a:pt x="84" y="14"/>
                      <a:pt x="76" y="1"/>
                      <a:pt x="62" y="0"/>
                    </a:cubicBezTo>
                    <a:cubicBezTo>
                      <a:pt x="61" y="0"/>
                      <a:pt x="60" y="0"/>
                      <a:pt x="59" y="0"/>
                    </a:cubicBez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53">
                <a:extLst>
                  <a:ext uri="{FF2B5EF4-FFF2-40B4-BE49-F238E27FC236}">
                    <a16:creationId xmlns:a16="http://schemas.microsoft.com/office/drawing/2014/main" id="{07B78B39-9008-3C9F-A145-996E8C19AE13}"/>
                  </a:ext>
                </a:extLst>
              </p:cNvPr>
              <p:cNvSpPr/>
              <p:nvPr/>
            </p:nvSpPr>
            <p:spPr>
              <a:xfrm>
                <a:off x="3523296" y="227262"/>
                <a:ext cx="3282" cy="12132"/>
              </a:xfrm>
              <a:custGeom>
                <a:avLst/>
                <a:gdLst/>
                <a:ahLst/>
                <a:cxnLst/>
                <a:rect l="l" t="t" r="r" b="b"/>
                <a:pathLst>
                  <a:path w="33" h="122" extrusionOk="0">
                    <a:moveTo>
                      <a:pt x="1" y="0"/>
                    </a:moveTo>
                    <a:lnTo>
                      <a:pt x="1" y="0"/>
                    </a:lnTo>
                    <a:cubicBezTo>
                      <a:pt x="19" y="68"/>
                      <a:pt x="33" y="117"/>
                      <a:pt x="33" y="121"/>
                    </a:cubicBezTo>
                    <a:lnTo>
                      <a:pt x="33" y="121"/>
                    </a:lnTo>
                    <a:cubicBezTo>
                      <a:pt x="32" y="75"/>
                      <a:pt x="18" y="36"/>
                      <a:pt x="1" y="0"/>
                    </a:cubicBezTo>
                    <a:close/>
                    <a:moveTo>
                      <a:pt x="33" y="121"/>
                    </a:moveTo>
                    <a:cubicBezTo>
                      <a:pt x="33" y="122"/>
                      <a:pt x="33" y="122"/>
                      <a:pt x="33" y="122"/>
                    </a:cubicBezTo>
                    <a:cubicBezTo>
                      <a:pt x="33" y="122"/>
                      <a:pt x="33" y="122"/>
                      <a:pt x="33" y="121"/>
                    </a:cubicBezTo>
                    <a:close/>
                  </a:path>
                </a:pathLst>
              </a:custGeom>
              <a:solidFill>
                <a:srgbClr val="F7BB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53">
                <a:extLst>
                  <a:ext uri="{FF2B5EF4-FFF2-40B4-BE49-F238E27FC236}">
                    <a16:creationId xmlns:a16="http://schemas.microsoft.com/office/drawing/2014/main" id="{09832383-6F8B-F637-44FD-380D649FF5E6}"/>
                  </a:ext>
                </a:extLst>
              </p:cNvPr>
              <p:cNvSpPr/>
              <p:nvPr/>
            </p:nvSpPr>
            <p:spPr>
              <a:xfrm>
                <a:off x="3300445" y="553831"/>
                <a:ext cx="347452" cy="400654"/>
              </a:xfrm>
              <a:custGeom>
                <a:avLst/>
                <a:gdLst/>
                <a:ahLst/>
                <a:cxnLst/>
                <a:rect l="l" t="t" r="r" b="b"/>
                <a:pathLst>
                  <a:path w="3494" h="4029" extrusionOk="0">
                    <a:moveTo>
                      <a:pt x="2836" y="1"/>
                    </a:moveTo>
                    <a:cubicBezTo>
                      <a:pt x="2699" y="1"/>
                      <a:pt x="2581" y="84"/>
                      <a:pt x="2477" y="257"/>
                    </a:cubicBezTo>
                    <a:lnTo>
                      <a:pt x="182" y="2843"/>
                    </a:lnTo>
                    <a:cubicBezTo>
                      <a:pt x="1" y="3143"/>
                      <a:pt x="566" y="3334"/>
                      <a:pt x="854" y="3536"/>
                    </a:cubicBezTo>
                    <a:lnTo>
                      <a:pt x="604" y="3932"/>
                    </a:lnTo>
                    <a:cubicBezTo>
                      <a:pt x="684" y="3997"/>
                      <a:pt x="778" y="4029"/>
                      <a:pt x="877" y="4029"/>
                    </a:cubicBezTo>
                    <a:cubicBezTo>
                      <a:pt x="1072" y="4029"/>
                      <a:pt x="1287" y="3904"/>
                      <a:pt x="1449" y="3658"/>
                    </a:cubicBezTo>
                    <a:lnTo>
                      <a:pt x="3351" y="900"/>
                    </a:lnTo>
                    <a:cubicBezTo>
                      <a:pt x="3494" y="628"/>
                      <a:pt x="3410" y="293"/>
                      <a:pt x="3155" y="120"/>
                    </a:cubicBezTo>
                    <a:cubicBezTo>
                      <a:pt x="3038" y="42"/>
                      <a:pt x="2932" y="1"/>
                      <a:pt x="28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53">
                <a:extLst>
                  <a:ext uri="{FF2B5EF4-FFF2-40B4-BE49-F238E27FC236}">
                    <a16:creationId xmlns:a16="http://schemas.microsoft.com/office/drawing/2014/main" id="{1D62944A-02A9-86DE-938E-6619D989A28C}"/>
                  </a:ext>
                </a:extLst>
              </p:cNvPr>
              <p:cNvSpPr/>
              <p:nvPr/>
            </p:nvSpPr>
            <p:spPr>
              <a:xfrm>
                <a:off x="3510666" y="335157"/>
                <a:ext cx="126889" cy="316724"/>
              </a:xfrm>
              <a:custGeom>
                <a:avLst/>
                <a:gdLst/>
                <a:ahLst/>
                <a:cxnLst/>
                <a:rect l="l" t="t" r="r" b="b"/>
                <a:pathLst>
                  <a:path w="1276" h="3185" extrusionOk="0">
                    <a:moveTo>
                      <a:pt x="1009" y="1"/>
                    </a:moveTo>
                    <a:lnTo>
                      <a:pt x="0" y="23"/>
                    </a:lnTo>
                    <a:lnTo>
                      <a:pt x="172" y="2503"/>
                    </a:lnTo>
                    <a:cubicBezTo>
                      <a:pt x="148" y="2853"/>
                      <a:pt x="335" y="3126"/>
                      <a:pt x="682" y="3177"/>
                    </a:cubicBezTo>
                    <a:cubicBezTo>
                      <a:pt x="720" y="3182"/>
                      <a:pt x="756" y="3185"/>
                      <a:pt x="790" y="3185"/>
                    </a:cubicBezTo>
                    <a:cubicBezTo>
                      <a:pt x="1116" y="3185"/>
                      <a:pt x="1270" y="2940"/>
                      <a:pt x="1275" y="2574"/>
                    </a:cubicBezTo>
                    <a:lnTo>
                      <a:pt x="100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53">
                <a:extLst>
                  <a:ext uri="{FF2B5EF4-FFF2-40B4-BE49-F238E27FC236}">
                    <a16:creationId xmlns:a16="http://schemas.microsoft.com/office/drawing/2014/main" id="{62873E5D-C626-A9F5-F1D9-557C1E9842C2}"/>
                  </a:ext>
                </a:extLst>
              </p:cNvPr>
              <p:cNvSpPr/>
              <p:nvPr/>
            </p:nvSpPr>
            <p:spPr>
              <a:xfrm>
                <a:off x="3525682" y="578195"/>
                <a:ext cx="77863" cy="44252"/>
              </a:xfrm>
              <a:custGeom>
                <a:avLst/>
                <a:gdLst/>
                <a:ahLst/>
                <a:cxnLst/>
                <a:rect l="l" t="t" r="r" b="b"/>
                <a:pathLst>
                  <a:path w="783" h="445" extrusionOk="0">
                    <a:moveTo>
                      <a:pt x="489" y="0"/>
                    </a:moveTo>
                    <a:cubicBezTo>
                      <a:pt x="486" y="0"/>
                      <a:pt x="483" y="1"/>
                      <a:pt x="480" y="2"/>
                    </a:cubicBezTo>
                    <a:cubicBezTo>
                      <a:pt x="467" y="6"/>
                      <a:pt x="165" y="102"/>
                      <a:pt x="52" y="208"/>
                    </a:cubicBezTo>
                    <a:cubicBezTo>
                      <a:pt x="35" y="206"/>
                      <a:pt x="16" y="206"/>
                      <a:pt x="1" y="206"/>
                    </a:cubicBezTo>
                    <a:lnTo>
                      <a:pt x="23" y="237"/>
                    </a:lnTo>
                    <a:lnTo>
                      <a:pt x="21" y="239"/>
                    </a:lnTo>
                    <a:cubicBezTo>
                      <a:pt x="15" y="246"/>
                      <a:pt x="9" y="253"/>
                      <a:pt x="1" y="261"/>
                    </a:cubicBezTo>
                    <a:cubicBezTo>
                      <a:pt x="179" y="262"/>
                      <a:pt x="536" y="286"/>
                      <a:pt x="734" y="438"/>
                    </a:cubicBezTo>
                    <a:cubicBezTo>
                      <a:pt x="739" y="442"/>
                      <a:pt x="745" y="444"/>
                      <a:pt x="750" y="444"/>
                    </a:cubicBezTo>
                    <a:cubicBezTo>
                      <a:pt x="752" y="444"/>
                      <a:pt x="754" y="444"/>
                      <a:pt x="756" y="443"/>
                    </a:cubicBezTo>
                    <a:cubicBezTo>
                      <a:pt x="762" y="442"/>
                      <a:pt x="770" y="438"/>
                      <a:pt x="773" y="433"/>
                    </a:cubicBezTo>
                    <a:cubicBezTo>
                      <a:pt x="782" y="422"/>
                      <a:pt x="781" y="405"/>
                      <a:pt x="768" y="398"/>
                    </a:cubicBezTo>
                    <a:cubicBezTo>
                      <a:pt x="600" y="267"/>
                      <a:pt x="332" y="225"/>
                      <a:pt x="138" y="213"/>
                    </a:cubicBezTo>
                    <a:cubicBezTo>
                      <a:pt x="265" y="130"/>
                      <a:pt x="495" y="57"/>
                      <a:pt x="497" y="55"/>
                    </a:cubicBezTo>
                    <a:cubicBezTo>
                      <a:pt x="513" y="50"/>
                      <a:pt x="521" y="34"/>
                      <a:pt x="516" y="20"/>
                    </a:cubicBezTo>
                    <a:cubicBezTo>
                      <a:pt x="512" y="8"/>
                      <a:pt x="501" y="0"/>
                      <a:pt x="489" y="0"/>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53">
                <a:extLst>
                  <a:ext uri="{FF2B5EF4-FFF2-40B4-BE49-F238E27FC236}">
                    <a16:creationId xmlns:a16="http://schemas.microsoft.com/office/drawing/2014/main" id="{008453AD-CE84-183D-8C7B-C01DD2FE95E8}"/>
                  </a:ext>
                </a:extLst>
              </p:cNvPr>
              <p:cNvSpPr/>
              <p:nvPr/>
            </p:nvSpPr>
            <p:spPr>
              <a:xfrm>
                <a:off x="3277474" y="1490381"/>
                <a:ext cx="342381" cy="1185553"/>
              </a:xfrm>
              <a:custGeom>
                <a:avLst/>
                <a:gdLst/>
                <a:ahLst/>
                <a:cxnLst/>
                <a:rect l="l" t="t" r="r" b="b"/>
                <a:pathLst>
                  <a:path w="3443" h="11922" extrusionOk="0">
                    <a:moveTo>
                      <a:pt x="0" y="1"/>
                    </a:moveTo>
                    <a:cubicBezTo>
                      <a:pt x="4" y="92"/>
                      <a:pt x="8" y="183"/>
                      <a:pt x="14" y="271"/>
                    </a:cubicBezTo>
                    <a:cubicBezTo>
                      <a:pt x="14" y="281"/>
                      <a:pt x="15" y="292"/>
                      <a:pt x="17" y="302"/>
                    </a:cubicBezTo>
                    <a:cubicBezTo>
                      <a:pt x="54" y="874"/>
                      <a:pt x="127" y="1363"/>
                      <a:pt x="224" y="1806"/>
                    </a:cubicBezTo>
                    <a:cubicBezTo>
                      <a:pt x="252" y="1936"/>
                      <a:pt x="282" y="2060"/>
                      <a:pt x="315" y="2184"/>
                    </a:cubicBezTo>
                    <a:cubicBezTo>
                      <a:pt x="321" y="2211"/>
                      <a:pt x="329" y="2238"/>
                      <a:pt x="336" y="2266"/>
                    </a:cubicBezTo>
                    <a:cubicBezTo>
                      <a:pt x="399" y="2495"/>
                      <a:pt x="468" y="2713"/>
                      <a:pt x="541" y="2931"/>
                    </a:cubicBezTo>
                    <a:cubicBezTo>
                      <a:pt x="552" y="2966"/>
                      <a:pt x="563" y="2999"/>
                      <a:pt x="575" y="3035"/>
                    </a:cubicBezTo>
                    <a:cubicBezTo>
                      <a:pt x="657" y="3276"/>
                      <a:pt x="745" y="3515"/>
                      <a:pt x="834" y="3760"/>
                    </a:cubicBezTo>
                    <a:cubicBezTo>
                      <a:pt x="981" y="4163"/>
                      <a:pt x="1133" y="4586"/>
                      <a:pt x="1282" y="5070"/>
                    </a:cubicBezTo>
                    <a:cubicBezTo>
                      <a:pt x="1282" y="5070"/>
                      <a:pt x="1122" y="6886"/>
                      <a:pt x="1546" y="8408"/>
                    </a:cubicBezTo>
                    <a:cubicBezTo>
                      <a:pt x="1969" y="9931"/>
                      <a:pt x="2787" y="11631"/>
                      <a:pt x="2787" y="11631"/>
                    </a:cubicBezTo>
                    <a:cubicBezTo>
                      <a:pt x="2980" y="11814"/>
                      <a:pt x="3138" y="11873"/>
                      <a:pt x="3443" y="11921"/>
                    </a:cubicBezTo>
                    <a:lnTo>
                      <a:pt x="2703" y="4992"/>
                    </a:lnTo>
                    <a:lnTo>
                      <a:pt x="2688" y="4857"/>
                    </a:lnTo>
                    <a:lnTo>
                      <a:pt x="2667" y="4646"/>
                    </a:lnTo>
                    <a:lnTo>
                      <a:pt x="2600" y="3437"/>
                    </a:lnTo>
                    <a:lnTo>
                      <a:pt x="2573" y="2932"/>
                    </a:lnTo>
                    <a:lnTo>
                      <a:pt x="2551" y="2530"/>
                    </a:lnTo>
                    <a:lnTo>
                      <a:pt x="2519" y="1931"/>
                    </a:lnTo>
                    <a:lnTo>
                      <a:pt x="2468" y="971"/>
                    </a:lnTo>
                    <a:lnTo>
                      <a:pt x="0" y="1"/>
                    </a:ln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53">
                <a:extLst>
                  <a:ext uri="{FF2B5EF4-FFF2-40B4-BE49-F238E27FC236}">
                    <a16:creationId xmlns:a16="http://schemas.microsoft.com/office/drawing/2014/main" id="{C2DC486F-A373-AF57-B666-5E15EA10511A}"/>
                  </a:ext>
                </a:extLst>
              </p:cNvPr>
              <p:cNvSpPr/>
              <p:nvPr/>
            </p:nvSpPr>
            <p:spPr>
              <a:xfrm>
                <a:off x="3331073" y="1781548"/>
                <a:ext cx="204951" cy="82637"/>
              </a:xfrm>
              <a:custGeom>
                <a:avLst/>
                <a:gdLst/>
                <a:ahLst/>
                <a:cxnLst/>
                <a:rect l="l" t="t" r="r" b="b"/>
                <a:pathLst>
                  <a:path w="2061" h="831" extrusionOk="0">
                    <a:moveTo>
                      <a:pt x="0" y="1"/>
                    </a:moveTo>
                    <a:lnTo>
                      <a:pt x="0" y="2"/>
                    </a:lnTo>
                    <a:lnTo>
                      <a:pt x="1" y="2"/>
                    </a:lnTo>
                    <a:cubicBezTo>
                      <a:pt x="1" y="2"/>
                      <a:pt x="1" y="1"/>
                      <a:pt x="0" y="1"/>
                    </a:cubicBezTo>
                    <a:close/>
                    <a:moveTo>
                      <a:pt x="1" y="2"/>
                    </a:moveTo>
                    <a:lnTo>
                      <a:pt x="1" y="2"/>
                    </a:lnTo>
                    <a:cubicBezTo>
                      <a:pt x="12" y="36"/>
                      <a:pt x="23" y="70"/>
                      <a:pt x="35" y="105"/>
                    </a:cubicBezTo>
                    <a:cubicBezTo>
                      <a:pt x="117" y="345"/>
                      <a:pt x="205" y="583"/>
                      <a:pt x="294" y="830"/>
                    </a:cubicBezTo>
                    <a:cubicBezTo>
                      <a:pt x="1012" y="734"/>
                      <a:pt x="1656" y="599"/>
                      <a:pt x="2060" y="506"/>
                    </a:cubicBezTo>
                    <a:lnTo>
                      <a:pt x="2033" y="2"/>
                    </a:lnTo>
                    <a:close/>
                  </a:path>
                </a:pathLst>
              </a:cu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53">
                <a:extLst>
                  <a:ext uri="{FF2B5EF4-FFF2-40B4-BE49-F238E27FC236}">
                    <a16:creationId xmlns:a16="http://schemas.microsoft.com/office/drawing/2014/main" id="{CEFC87A6-B721-AAE3-BDB1-5B1D6F343E91}"/>
                  </a:ext>
                </a:extLst>
              </p:cNvPr>
              <p:cNvSpPr/>
              <p:nvPr/>
            </p:nvSpPr>
            <p:spPr>
              <a:xfrm>
                <a:off x="3481331" y="1972975"/>
                <a:ext cx="64737" cy="24165"/>
              </a:xfrm>
              <a:custGeom>
                <a:avLst/>
                <a:gdLst/>
                <a:ahLst/>
                <a:cxnLst/>
                <a:rect l="l" t="t" r="r" b="b"/>
                <a:pathLst>
                  <a:path w="651" h="243" extrusionOk="0">
                    <a:moveTo>
                      <a:pt x="635" y="1"/>
                    </a:moveTo>
                    <a:cubicBezTo>
                      <a:pt x="470" y="91"/>
                      <a:pt x="209" y="114"/>
                      <a:pt x="82" y="114"/>
                    </a:cubicBezTo>
                    <a:cubicBezTo>
                      <a:pt x="77" y="114"/>
                      <a:pt x="71" y="114"/>
                      <a:pt x="66" y="114"/>
                    </a:cubicBezTo>
                    <a:lnTo>
                      <a:pt x="65" y="114"/>
                    </a:lnTo>
                    <a:cubicBezTo>
                      <a:pt x="30" y="114"/>
                      <a:pt x="1" y="142"/>
                      <a:pt x="1" y="177"/>
                    </a:cubicBezTo>
                    <a:cubicBezTo>
                      <a:pt x="1" y="212"/>
                      <a:pt x="30" y="242"/>
                      <a:pt x="65" y="242"/>
                    </a:cubicBezTo>
                    <a:lnTo>
                      <a:pt x="78" y="242"/>
                    </a:lnTo>
                    <a:cubicBezTo>
                      <a:pt x="144" y="242"/>
                      <a:pt x="431" y="235"/>
                      <a:pt x="651" y="136"/>
                    </a:cubicBezTo>
                    <a:lnTo>
                      <a:pt x="635" y="1"/>
                    </a:ln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53">
                <a:extLst>
                  <a:ext uri="{FF2B5EF4-FFF2-40B4-BE49-F238E27FC236}">
                    <a16:creationId xmlns:a16="http://schemas.microsoft.com/office/drawing/2014/main" id="{CB02642A-A437-98A6-CA03-538B07AAE6D3}"/>
                  </a:ext>
                </a:extLst>
              </p:cNvPr>
              <p:cNvSpPr/>
              <p:nvPr/>
            </p:nvSpPr>
            <p:spPr>
              <a:xfrm>
                <a:off x="3501418" y="2586734"/>
                <a:ext cx="240949" cy="223149"/>
              </a:xfrm>
              <a:custGeom>
                <a:avLst/>
                <a:gdLst/>
                <a:ahLst/>
                <a:cxnLst/>
                <a:rect l="l" t="t" r="r" b="b"/>
                <a:pathLst>
                  <a:path w="2423" h="2244" extrusionOk="0">
                    <a:moveTo>
                      <a:pt x="257" y="1"/>
                    </a:moveTo>
                    <a:cubicBezTo>
                      <a:pt x="257" y="1"/>
                      <a:pt x="1" y="202"/>
                      <a:pt x="12" y="422"/>
                    </a:cubicBezTo>
                    <a:cubicBezTo>
                      <a:pt x="25" y="632"/>
                      <a:pt x="15" y="1739"/>
                      <a:pt x="20" y="1856"/>
                    </a:cubicBezTo>
                    <a:lnTo>
                      <a:pt x="171" y="1856"/>
                    </a:lnTo>
                    <a:lnTo>
                      <a:pt x="256" y="1350"/>
                    </a:lnTo>
                    <a:cubicBezTo>
                      <a:pt x="256" y="1350"/>
                      <a:pt x="602" y="1904"/>
                      <a:pt x="862" y="2095"/>
                    </a:cubicBezTo>
                    <a:cubicBezTo>
                      <a:pt x="1024" y="2212"/>
                      <a:pt x="1426" y="2243"/>
                      <a:pt x="1757" y="2243"/>
                    </a:cubicBezTo>
                    <a:cubicBezTo>
                      <a:pt x="1957" y="2243"/>
                      <a:pt x="2132" y="2232"/>
                      <a:pt x="2212" y="2221"/>
                    </a:cubicBezTo>
                    <a:cubicBezTo>
                      <a:pt x="2422" y="2193"/>
                      <a:pt x="1788" y="1651"/>
                      <a:pt x="1648" y="1426"/>
                    </a:cubicBezTo>
                    <a:cubicBezTo>
                      <a:pt x="1508" y="1200"/>
                      <a:pt x="257" y="1"/>
                      <a:pt x="25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53">
                <a:extLst>
                  <a:ext uri="{FF2B5EF4-FFF2-40B4-BE49-F238E27FC236}">
                    <a16:creationId xmlns:a16="http://schemas.microsoft.com/office/drawing/2014/main" id="{F9F211A1-0938-C697-7CAA-8CBD2132B9F7}"/>
                  </a:ext>
                </a:extLst>
              </p:cNvPr>
              <p:cNvSpPr/>
              <p:nvPr/>
            </p:nvSpPr>
            <p:spPr>
              <a:xfrm>
                <a:off x="3511959" y="2527467"/>
                <a:ext cx="171439" cy="226033"/>
              </a:xfrm>
              <a:custGeom>
                <a:avLst/>
                <a:gdLst/>
                <a:ahLst/>
                <a:cxnLst/>
                <a:rect l="l" t="t" r="r" b="b"/>
                <a:pathLst>
                  <a:path w="1724" h="2273" extrusionOk="0">
                    <a:moveTo>
                      <a:pt x="921" y="1"/>
                    </a:moveTo>
                    <a:lnTo>
                      <a:pt x="1" y="48"/>
                    </a:lnTo>
                    <a:lnTo>
                      <a:pt x="167" y="542"/>
                    </a:lnTo>
                    <a:cubicBezTo>
                      <a:pt x="167" y="542"/>
                      <a:pt x="96" y="704"/>
                      <a:pt x="167" y="943"/>
                    </a:cubicBezTo>
                    <a:cubicBezTo>
                      <a:pt x="236" y="1181"/>
                      <a:pt x="501" y="1561"/>
                      <a:pt x="755" y="1842"/>
                    </a:cubicBezTo>
                    <a:cubicBezTo>
                      <a:pt x="951" y="2057"/>
                      <a:pt x="1343" y="2273"/>
                      <a:pt x="1526" y="2273"/>
                    </a:cubicBezTo>
                    <a:cubicBezTo>
                      <a:pt x="1548" y="2273"/>
                      <a:pt x="1568" y="2270"/>
                      <a:pt x="1584" y="2262"/>
                    </a:cubicBezTo>
                    <a:cubicBezTo>
                      <a:pt x="1723" y="2199"/>
                      <a:pt x="1317" y="1715"/>
                      <a:pt x="1198" y="1462"/>
                    </a:cubicBezTo>
                    <a:cubicBezTo>
                      <a:pt x="1079" y="1209"/>
                      <a:pt x="1029" y="967"/>
                      <a:pt x="989" y="753"/>
                    </a:cubicBezTo>
                    <a:cubicBezTo>
                      <a:pt x="947" y="535"/>
                      <a:pt x="921" y="1"/>
                      <a:pt x="921" y="1"/>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53">
                <a:extLst>
                  <a:ext uri="{FF2B5EF4-FFF2-40B4-BE49-F238E27FC236}">
                    <a16:creationId xmlns:a16="http://schemas.microsoft.com/office/drawing/2014/main" id="{04E566C3-F396-257C-EE93-40AA4B93CD2A}"/>
                  </a:ext>
                </a:extLst>
              </p:cNvPr>
              <p:cNvSpPr/>
              <p:nvPr/>
            </p:nvSpPr>
            <p:spPr>
              <a:xfrm>
                <a:off x="3082368" y="1480735"/>
                <a:ext cx="221061" cy="1153732"/>
              </a:xfrm>
              <a:custGeom>
                <a:avLst/>
                <a:gdLst/>
                <a:ahLst/>
                <a:cxnLst/>
                <a:rect l="l" t="t" r="r" b="b"/>
                <a:pathLst>
                  <a:path w="2223" h="11602" extrusionOk="0">
                    <a:moveTo>
                      <a:pt x="0" y="0"/>
                    </a:moveTo>
                    <a:lnTo>
                      <a:pt x="0" y="0"/>
                    </a:lnTo>
                    <a:cubicBezTo>
                      <a:pt x="0" y="0"/>
                      <a:pt x="1" y="870"/>
                      <a:pt x="34" y="2389"/>
                    </a:cubicBezTo>
                    <a:cubicBezTo>
                      <a:pt x="38" y="2591"/>
                      <a:pt x="43" y="2803"/>
                      <a:pt x="48" y="3026"/>
                    </a:cubicBezTo>
                    <a:cubicBezTo>
                      <a:pt x="50" y="3062"/>
                      <a:pt x="50" y="3096"/>
                      <a:pt x="51" y="3133"/>
                    </a:cubicBezTo>
                    <a:cubicBezTo>
                      <a:pt x="57" y="3368"/>
                      <a:pt x="63" y="3613"/>
                      <a:pt x="70" y="3869"/>
                    </a:cubicBezTo>
                    <a:cubicBezTo>
                      <a:pt x="79" y="4209"/>
                      <a:pt x="90" y="4567"/>
                      <a:pt x="103" y="4943"/>
                    </a:cubicBezTo>
                    <a:cubicBezTo>
                      <a:pt x="104" y="4991"/>
                      <a:pt x="107" y="5039"/>
                      <a:pt x="108" y="5089"/>
                    </a:cubicBezTo>
                    <a:cubicBezTo>
                      <a:pt x="112" y="5193"/>
                      <a:pt x="114" y="5300"/>
                      <a:pt x="118" y="5408"/>
                    </a:cubicBezTo>
                    <a:lnTo>
                      <a:pt x="233" y="11602"/>
                    </a:lnTo>
                    <a:lnTo>
                      <a:pt x="928" y="11013"/>
                    </a:lnTo>
                    <a:cubicBezTo>
                      <a:pt x="928" y="11013"/>
                      <a:pt x="1323" y="9076"/>
                      <a:pt x="1616" y="7428"/>
                    </a:cubicBezTo>
                    <a:cubicBezTo>
                      <a:pt x="1890" y="5887"/>
                      <a:pt x="1540" y="5152"/>
                      <a:pt x="1540" y="5152"/>
                    </a:cubicBezTo>
                    <a:cubicBezTo>
                      <a:pt x="1662" y="4820"/>
                      <a:pt x="1779" y="4401"/>
                      <a:pt x="1882" y="3946"/>
                    </a:cubicBezTo>
                    <a:cubicBezTo>
                      <a:pt x="1938" y="3699"/>
                      <a:pt x="1988" y="3440"/>
                      <a:pt x="2031" y="3178"/>
                    </a:cubicBezTo>
                    <a:cubicBezTo>
                      <a:pt x="2040" y="3128"/>
                      <a:pt x="2047" y="3076"/>
                      <a:pt x="2056" y="3026"/>
                    </a:cubicBezTo>
                    <a:cubicBezTo>
                      <a:pt x="2090" y="2803"/>
                      <a:pt x="2120" y="2580"/>
                      <a:pt x="2144" y="2359"/>
                    </a:cubicBezTo>
                    <a:cubicBezTo>
                      <a:pt x="2146" y="2331"/>
                      <a:pt x="2150" y="2303"/>
                      <a:pt x="2152" y="2275"/>
                    </a:cubicBezTo>
                    <a:cubicBezTo>
                      <a:pt x="2166" y="2148"/>
                      <a:pt x="2176" y="2024"/>
                      <a:pt x="2183" y="1901"/>
                    </a:cubicBezTo>
                    <a:cubicBezTo>
                      <a:pt x="2223" y="1318"/>
                      <a:pt x="2208" y="792"/>
                      <a:pt x="2115" y="425"/>
                    </a:cubicBezTo>
                    <a:lnTo>
                      <a:pt x="1976" y="396"/>
                    </a:lnTo>
                    <a:lnTo>
                      <a:pt x="1823" y="365"/>
                    </a:lnTo>
                    <a:lnTo>
                      <a:pt x="0" y="0"/>
                    </a:ln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53">
                <a:extLst>
                  <a:ext uri="{FF2B5EF4-FFF2-40B4-BE49-F238E27FC236}">
                    <a16:creationId xmlns:a16="http://schemas.microsoft.com/office/drawing/2014/main" id="{065522AB-195F-CD38-E2D7-9BC972E51FEE}"/>
                  </a:ext>
                </a:extLst>
              </p:cNvPr>
              <p:cNvSpPr/>
              <p:nvPr/>
            </p:nvSpPr>
            <p:spPr>
              <a:xfrm>
                <a:off x="3087240" y="1781548"/>
                <a:ext cx="199681" cy="93973"/>
              </a:xfrm>
              <a:custGeom>
                <a:avLst/>
                <a:gdLst/>
                <a:ahLst/>
                <a:cxnLst/>
                <a:rect l="l" t="t" r="r" b="b"/>
                <a:pathLst>
                  <a:path w="2008" h="945" extrusionOk="0">
                    <a:moveTo>
                      <a:pt x="1" y="1"/>
                    </a:moveTo>
                    <a:cubicBezTo>
                      <a:pt x="2" y="37"/>
                      <a:pt x="2" y="71"/>
                      <a:pt x="3" y="108"/>
                    </a:cubicBezTo>
                    <a:cubicBezTo>
                      <a:pt x="9" y="343"/>
                      <a:pt x="15" y="588"/>
                      <a:pt x="23" y="844"/>
                    </a:cubicBezTo>
                    <a:cubicBezTo>
                      <a:pt x="375" y="915"/>
                      <a:pt x="768" y="945"/>
                      <a:pt x="1174" y="945"/>
                    </a:cubicBezTo>
                    <a:cubicBezTo>
                      <a:pt x="1392" y="945"/>
                      <a:pt x="1613" y="936"/>
                      <a:pt x="1834" y="921"/>
                    </a:cubicBezTo>
                    <a:cubicBezTo>
                      <a:pt x="1890" y="674"/>
                      <a:pt x="1940" y="415"/>
                      <a:pt x="1983" y="153"/>
                    </a:cubicBezTo>
                    <a:cubicBezTo>
                      <a:pt x="1992" y="103"/>
                      <a:pt x="2000" y="51"/>
                      <a:pt x="2008" y="1"/>
                    </a:cubicBezTo>
                    <a:close/>
                  </a:path>
                </a:pathLst>
              </a:cu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53">
                <a:extLst>
                  <a:ext uri="{FF2B5EF4-FFF2-40B4-BE49-F238E27FC236}">
                    <a16:creationId xmlns:a16="http://schemas.microsoft.com/office/drawing/2014/main" id="{23A172F4-7AC9-4307-080C-2169874BD1BC}"/>
                  </a:ext>
                </a:extLst>
              </p:cNvPr>
              <p:cNvSpPr/>
              <p:nvPr/>
            </p:nvSpPr>
            <p:spPr>
              <a:xfrm>
                <a:off x="3092610" y="1972279"/>
                <a:ext cx="64439" cy="24662"/>
              </a:xfrm>
              <a:custGeom>
                <a:avLst/>
                <a:gdLst/>
                <a:ahLst/>
                <a:cxnLst/>
                <a:rect l="l" t="t" r="r" b="b"/>
                <a:pathLst>
                  <a:path w="648" h="248" extrusionOk="0">
                    <a:moveTo>
                      <a:pt x="1" y="1"/>
                    </a:moveTo>
                    <a:lnTo>
                      <a:pt x="1" y="1"/>
                    </a:lnTo>
                    <a:cubicBezTo>
                      <a:pt x="4" y="48"/>
                      <a:pt x="5" y="97"/>
                      <a:pt x="6" y="146"/>
                    </a:cubicBezTo>
                    <a:cubicBezTo>
                      <a:pt x="224" y="241"/>
                      <a:pt x="506" y="247"/>
                      <a:pt x="571" y="247"/>
                    </a:cubicBezTo>
                    <a:lnTo>
                      <a:pt x="583" y="247"/>
                    </a:lnTo>
                    <a:cubicBezTo>
                      <a:pt x="621" y="247"/>
                      <a:pt x="648" y="218"/>
                      <a:pt x="648" y="183"/>
                    </a:cubicBezTo>
                    <a:cubicBezTo>
                      <a:pt x="647" y="148"/>
                      <a:pt x="618" y="121"/>
                      <a:pt x="582" y="120"/>
                    </a:cubicBezTo>
                    <a:lnTo>
                      <a:pt x="581" y="120"/>
                    </a:lnTo>
                    <a:cubicBezTo>
                      <a:pt x="576" y="120"/>
                      <a:pt x="571" y="120"/>
                      <a:pt x="565" y="120"/>
                    </a:cubicBezTo>
                    <a:cubicBezTo>
                      <a:pt x="434" y="120"/>
                      <a:pt x="165" y="97"/>
                      <a:pt x="1" y="1"/>
                    </a:cubicBezTo>
                    <a:close/>
                  </a:path>
                </a:pathLst>
              </a:custGeom>
              <a:solidFill>
                <a:srgbClr val="1A3652">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53">
                <a:extLst>
                  <a:ext uri="{FF2B5EF4-FFF2-40B4-BE49-F238E27FC236}">
                    <a16:creationId xmlns:a16="http://schemas.microsoft.com/office/drawing/2014/main" id="{73B1FEAF-0F8E-4C28-8877-8C4259680631}"/>
                  </a:ext>
                </a:extLst>
              </p:cNvPr>
              <p:cNvSpPr/>
              <p:nvPr/>
            </p:nvSpPr>
            <p:spPr>
              <a:xfrm>
                <a:off x="3037817" y="2575895"/>
                <a:ext cx="167561" cy="245822"/>
              </a:xfrm>
              <a:custGeom>
                <a:avLst/>
                <a:gdLst/>
                <a:ahLst/>
                <a:cxnLst/>
                <a:rect l="l" t="t" r="r" b="b"/>
                <a:pathLst>
                  <a:path w="1685" h="2472" extrusionOk="0">
                    <a:moveTo>
                      <a:pt x="1379" y="1"/>
                    </a:moveTo>
                    <a:lnTo>
                      <a:pt x="685" y="589"/>
                    </a:lnTo>
                    <a:cubicBezTo>
                      <a:pt x="685" y="589"/>
                      <a:pt x="442" y="1293"/>
                      <a:pt x="327" y="1589"/>
                    </a:cubicBezTo>
                    <a:cubicBezTo>
                      <a:pt x="210" y="1884"/>
                      <a:pt x="0" y="2411"/>
                      <a:pt x="283" y="2453"/>
                    </a:cubicBezTo>
                    <a:cubicBezTo>
                      <a:pt x="360" y="2464"/>
                      <a:pt x="446" y="2472"/>
                      <a:pt x="536" y="2472"/>
                    </a:cubicBezTo>
                    <a:cubicBezTo>
                      <a:pt x="783" y="2472"/>
                      <a:pt x="1054" y="2417"/>
                      <a:pt x="1200" y="2232"/>
                    </a:cubicBezTo>
                    <a:cubicBezTo>
                      <a:pt x="1400" y="1980"/>
                      <a:pt x="1450" y="1584"/>
                      <a:pt x="1450" y="1584"/>
                    </a:cubicBezTo>
                    <a:lnTo>
                      <a:pt x="1529" y="1949"/>
                    </a:lnTo>
                    <a:lnTo>
                      <a:pt x="1674" y="1949"/>
                    </a:lnTo>
                    <a:cubicBezTo>
                      <a:pt x="1674" y="1949"/>
                      <a:pt x="1685" y="917"/>
                      <a:pt x="1674" y="516"/>
                    </a:cubicBezTo>
                    <a:cubicBezTo>
                      <a:pt x="1662" y="116"/>
                      <a:pt x="1379" y="1"/>
                      <a:pt x="13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53">
                <a:extLst>
                  <a:ext uri="{FF2B5EF4-FFF2-40B4-BE49-F238E27FC236}">
                    <a16:creationId xmlns:a16="http://schemas.microsoft.com/office/drawing/2014/main" id="{41CF8EBA-D07E-7BEA-D86C-367AA0FCA650}"/>
                  </a:ext>
                </a:extLst>
              </p:cNvPr>
              <p:cNvSpPr/>
              <p:nvPr/>
            </p:nvSpPr>
            <p:spPr>
              <a:xfrm>
                <a:off x="3073716" y="2518915"/>
                <a:ext cx="121022" cy="246120"/>
              </a:xfrm>
              <a:custGeom>
                <a:avLst/>
                <a:gdLst/>
                <a:ahLst/>
                <a:cxnLst/>
                <a:rect l="l" t="t" r="r" b="b"/>
                <a:pathLst>
                  <a:path w="1217" h="2475" extrusionOk="0">
                    <a:moveTo>
                      <a:pt x="941" y="1"/>
                    </a:moveTo>
                    <a:lnTo>
                      <a:pt x="387" y="46"/>
                    </a:lnTo>
                    <a:cubicBezTo>
                      <a:pt x="387" y="46"/>
                      <a:pt x="331" y="917"/>
                      <a:pt x="316" y="1239"/>
                    </a:cubicBezTo>
                    <a:cubicBezTo>
                      <a:pt x="303" y="1564"/>
                      <a:pt x="0" y="2188"/>
                      <a:pt x="44" y="2357"/>
                    </a:cubicBezTo>
                    <a:cubicBezTo>
                      <a:pt x="63" y="2434"/>
                      <a:pt x="184" y="2475"/>
                      <a:pt x="327" y="2475"/>
                    </a:cubicBezTo>
                    <a:cubicBezTo>
                      <a:pt x="493" y="2475"/>
                      <a:pt x="689" y="2421"/>
                      <a:pt x="795" y="2307"/>
                    </a:cubicBezTo>
                    <a:cubicBezTo>
                      <a:pt x="992" y="2097"/>
                      <a:pt x="1047" y="1605"/>
                      <a:pt x="1132" y="1268"/>
                    </a:cubicBezTo>
                    <a:cubicBezTo>
                      <a:pt x="1216" y="931"/>
                      <a:pt x="1101" y="658"/>
                      <a:pt x="1016" y="574"/>
                    </a:cubicBezTo>
                    <a:cubicBezTo>
                      <a:pt x="932" y="490"/>
                      <a:pt x="941" y="1"/>
                      <a:pt x="941" y="1"/>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53">
                <a:extLst>
                  <a:ext uri="{FF2B5EF4-FFF2-40B4-BE49-F238E27FC236}">
                    <a16:creationId xmlns:a16="http://schemas.microsoft.com/office/drawing/2014/main" id="{9BE91183-D723-0E19-BD02-7CE4348D2136}"/>
                  </a:ext>
                </a:extLst>
              </p:cNvPr>
              <p:cNvSpPr/>
              <p:nvPr/>
            </p:nvSpPr>
            <p:spPr>
              <a:xfrm>
                <a:off x="3040105" y="1192948"/>
                <a:ext cx="571397" cy="642001"/>
              </a:xfrm>
              <a:custGeom>
                <a:avLst/>
                <a:gdLst/>
                <a:ahLst/>
                <a:cxnLst/>
                <a:rect l="l" t="t" r="r" b="b"/>
                <a:pathLst>
                  <a:path w="5746" h="6456" extrusionOk="0">
                    <a:moveTo>
                      <a:pt x="4106" y="0"/>
                    </a:moveTo>
                    <a:cubicBezTo>
                      <a:pt x="2866" y="309"/>
                      <a:pt x="1535" y="346"/>
                      <a:pt x="978" y="346"/>
                    </a:cubicBezTo>
                    <a:cubicBezTo>
                      <a:pt x="807" y="346"/>
                      <a:pt x="708" y="342"/>
                      <a:pt x="708" y="342"/>
                    </a:cubicBezTo>
                    <a:cubicBezTo>
                      <a:pt x="708" y="342"/>
                      <a:pt x="642" y="574"/>
                      <a:pt x="558" y="958"/>
                    </a:cubicBezTo>
                    <a:cubicBezTo>
                      <a:pt x="553" y="984"/>
                      <a:pt x="545" y="1010"/>
                      <a:pt x="540" y="1037"/>
                    </a:cubicBezTo>
                    <a:cubicBezTo>
                      <a:pt x="464" y="1394"/>
                      <a:pt x="378" y="1868"/>
                      <a:pt x="311" y="2403"/>
                    </a:cubicBezTo>
                    <a:cubicBezTo>
                      <a:pt x="309" y="2419"/>
                      <a:pt x="307" y="2436"/>
                      <a:pt x="305" y="2454"/>
                    </a:cubicBezTo>
                    <a:cubicBezTo>
                      <a:pt x="304" y="2465"/>
                      <a:pt x="302" y="2476"/>
                      <a:pt x="301" y="2487"/>
                    </a:cubicBezTo>
                    <a:cubicBezTo>
                      <a:pt x="295" y="2539"/>
                      <a:pt x="289" y="2589"/>
                      <a:pt x="284" y="2642"/>
                    </a:cubicBezTo>
                    <a:cubicBezTo>
                      <a:pt x="271" y="2756"/>
                      <a:pt x="260" y="2873"/>
                      <a:pt x="251" y="2993"/>
                    </a:cubicBezTo>
                    <a:cubicBezTo>
                      <a:pt x="245" y="3070"/>
                      <a:pt x="239" y="3155"/>
                      <a:pt x="230" y="3247"/>
                    </a:cubicBezTo>
                    <a:cubicBezTo>
                      <a:pt x="220" y="3369"/>
                      <a:pt x="210" y="3502"/>
                      <a:pt x="198" y="3638"/>
                    </a:cubicBezTo>
                    <a:cubicBezTo>
                      <a:pt x="193" y="3703"/>
                      <a:pt x="188" y="3766"/>
                      <a:pt x="183" y="3830"/>
                    </a:cubicBezTo>
                    <a:cubicBezTo>
                      <a:pt x="149" y="4240"/>
                      <a:pt x="113" y="4670"/>
                      <a:pt x="86" y="4995"/>
                    </a:cubicBezTo>
                    <a:cubicBezTo>
                      <a:pt x="83" y="5022"/>
                      <a:pt x="80" y="5050"/>
                      <a:pt x="79" y="5076"/>
                    </a:cubicBezTo>
                    <a:cubicBezTo>
                      <a:pt x="68" y="5218"/>
                      <a:pt x="47" y="5533"/>
                      <a:pt x="28" y="5800"/>
                    </a:cubicBezTo>
                    <a:cubicBezTo>
                      <a:pt x="26" y="5835"/>
                      <a:pt x="25" y="5869"/>
                      <a:pt x="22" y="5902"/>
                    </a:cubicBezTo>
                    <a:cubicBezTo>
                      <a:pt x="10" y="6092"/>
                      <a:pt x="0" y="6238"/>
                      <a:pt x="0" y="6238"/>
                    </a:cubicBezTo>
                    <a:cubicBezTo>
                      <a:pt x="0" y="6238"/>
                      <a:pt x="1178" y="6456"/>
                      <a:pt x="2530" y="6456"/>
                    </a:cubicBezTo>
                    <a:cubicBezTo>
                      <a:pt x="3682" y="6456"/>
                      <a:pt x="4961" y="6298"/>
                      <a:pt x="5746" y="5713"/>
                    </a:cubicBezTo>
                    <a:cubicBezTo>
                      <a:pt x="5746" y="5713"/>
                      <a:pt x="5696" y="5575"/>
                      <a:pt x="5637" y="5402"/>
                    </a:cubicBezTo>
                    <a:cubicBezTo>
                      <a:pt x="5627" y="5371"/>
                      <a:pt x="5614" y="5337"/>
                      <a:pt x="5603" y="5304"/>
                    </a:cubicBezTo>
                    <a:cubicBezTo>
                      <a:pt x="5596" y="5280"/>
                      <a:pt x="5587" y="5259"/>
                      <a:pt x="5578" y="5236"/>
                    </a:cubicBezTo>
                    <a:cubicBezTo>
                      <a:pt x="5549" y="5149"/>
                      <a:pt x="5519" y="5061"/>
                      <a:pt x="5492" y="4983"/>
                    </a:cubicBezTo>
                    <a:cubicBezTo>
                      <a:pt x="5462" y="4897"/>
                      <a:pt x="5438" y="4823"/>
                      <a:pt x="5423" y="4776"/>
                    </a:cubicBezTo>
                    <a:cubicBezTo>
                      <a:pt x="5415" y="4751"/>
                      <a:pt x="5407" y="4725"/>
                      <a:pt x="5400" y="4698"/>
                    </a:cubicBezTo>
                    <a:cubicBezTo>
                      <a:pt x="5250" y="4212"/>
                      <a:pt x="5005" y="3402"/>
                      <a:pt x="4820" y="2785"/>
                    </a:cubicBezTo>
                    <a:cubicBezTo>
                      <a:pt x="4805" y="2730"/>
                      <a:pt x="4788" y="2679"/>
                      <a:pt x="4774" y="2627"/>
                    </a:cubicBezTo>
                    <a:cubicBezTo>
                      <a:pt x="4770" y="2612"/>
                      <a:pt x="4764" y="2598"/>
                      <a:pt x="4761" y="2583"/>
                    </a:cubicBezTo>
                    <a:cubicBezTo>
                      <a:pt x="4727" y="2471"/>
                      <a:pt x="4694" y="2353"/>
                      <a:pt x="4660" y="2232"/>
                    </a:cubicBezTo>
                    <a:cubicBezTo>
                      <a:pt x="4637" y="2146"/>
                      <a:pt x="4612" y="2059"/>
                      <a:pt x="4588" y="1970"/>
                    </a:cubicBezTo>
                    <a:cubicBezTo>
                      <a:pt x="4571" y="1902"/>
                      <a:pt x="4552" y="1834"/>
                      <a:pt x="4535" y="1766"/>
                    </a:cubicBezTo>
                    <a:cubicBezTo>
                      <a:pt x="4528" y="1735"/>
                      <a:pt x="4520" y="1704"/>
                      <a:pt x="4510" y="1673"/>
                    </a:cubicBezTo>
                    <a:cubicBezTo>
                      <a:pt x="4412" y="1291"/>
                      <a:pt x="4321" y="912"/>
                      <a:pt x="4249" y="614"/>
                    </a:cubicBezTo>
                    <a:cubicBezTo>
                      <a:pt x="4243" y="586"/>
                      <a:pt x="4236" y="559"/>
                      <a:pt x="4229" y="534"/>
                    </a:cubicBezTo>
                    <a:cubicBezTo>
                      <a:pt x="4155" y="215"/>
                      <a:pt x="4106" y="0"/>
                      <a:pt x="41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53">
                <a:extLst>
                  <a:ext uri="{FF2B5EF4-FFF2-40B4-BE49-F238E27FC236}">
                    <a16:creationId xmlns:a16="http://schemas.microsoft.com/office/drawing/2014/main" id="{99D373F9-FF47-5487-2CC4-CED3072187C9}"/>
                  </a:ext>
                </a:extLst>
              </p:cNvPr>
              <p:cNvSpPr/>
              <p:nvPr/>
            </p:nvSpPr>
            <p:spPr>
              <a:xfrm>
                <a:off x="3409434" y="1279165"/>
                <a:ext cx="22573" cy="25557"/>
              </a:xfrm>
              <a:custGeom>
                <a:avLst/>
                <a:gdLst/>
                <a:ahLst/>
                <a:cxnLst/>
                <a:rect l="l" t="t" r="r" b="b"/>
                <a:pathLst>
                  <a:path w="227" h="257" extrusionOk="0">
                    <a:moveTo>
                      <a:pt x="89" y="1"/>
                    </a:moveTo>
                    <a:cubicBezTo>
                      <a:pt x="75" y="7"/>
                      <a:pt x="64" y="15"/>
                      <a:pt x="52" y="27"/>
                    </a:cubicBezTo>
                    <a:cubicBezTo>
                      <a:pt x="0" y="78"/>
                      <a:pt x="0" y="163"/>
                      <a:pt x="52" y="217"/>
                    </a:cubicBezTo>
                    <a:cubicBezTo>
                      <a:pt x="78" y="243"/>
                      <a:pt x="112" y="256"/>
                      <a:pt x="146" y="256"/>
                    </a:cubicBezTo>
                    <a:cubicBezTo>
                      <a:pt x="174" y="256"/>
                      <a:pt x="202" y="248"/>
                      <a:pt x="226" y="230"/>
                    </a:cubicBezTo>
                    <a:cubicBezTo>
                      <a:pt x="182" y="153"/>
                      <a:pt x="138" y="74"/>
                      <a:pt x="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53">
                <a:extLst>
                  <a:ext uri="{FF2B5EF4-FFF2-40B4-BE49-F238E27FC236}">
                    <a16:creationId xmlns:a16="http://schemas.microsoft.com/office/drawing/2014/main" id="{1E8E9CD1-6240-27FC-6E63-558946CD76A2}"/>
                  </a:ext>
                </a:extLst>
              </p:cNvPr>
              <p:cNvSpPr/>
              <p:nvPr/>
            </p:nvSpPr>
            <p:spPr>
              <a:xfrm>
                <a:off x="3353547" y="1288910"/>
                <a:ext cx="29634" cy="27048"/>
              </a:xfrm>
              <a:custGeom>
                <a:avLst/>
                <a:gdLst/>
                <a:ahLst/>
                <a:cxnLst/>
                <a:rect l="l" t="t" r="r" b="b"/>
                <a:pathLst>
                  <a:path w="298" h="272" extrusionOk="0">
                    <a:moveTo>
                      <a:pt x="149" y="1"/>
                    </a:moveTo>
                    <a:cubicBezTo>
                      <a:pt x="115" y="1"/>
                      <a:pt x="81" y="14"/>
                      <a:pt x="54" y="40"/>
                    </a:cubicBezTo>
                    <a:cubicBezTo>
                      <a:pt x="0" y="94"/>
                      <a:pt x="0" y="179"/>
                      <a:pt x="54" y="231"/>
                    </a:cubicBezTo>
                    <a:cubicBezTo>
                      <a:pt x="81" y="258"/>
                      <a:pt x="115" y="272"/>
                      <a:pt x="149" y="272"/>
                    </a:cubicBezTo>
                    <a:cubicBezTo>
                      <a:pt x="183" y="272"/>
                      <a:pt x="218" y="258"/>
                      <a:pt x="244" y="231"/>
                    </a:cubicBezTo>
                    <a:cubicBezTo>
                      <a:pt x="298" y="178"/>
                      <a:pt x="298" y="94"/>
                      <a:pt x="244" y="40"/>
                    </a:cubicBezTo>
                    <a:cubicBezTo>
                      <a:pt x="218" y="14"/>
                      <a:pt x="183" y="1"/>
                      <a:pt x="1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53">
                <a:extLst>
                  <a:ext uri="{FF2B5EF4-FFF2-40B4-BE49-F238E27FC236}">
                    <a16:creationId xmlns:a16="http://schemas.microsoft.com/office/drawing/2014/main" id="{C1937DFC-D8B0-9A83-620B-85BE91C8A933}"/>
                  </a:ext>
                </a:extLst>
              </p:cNvPr>
              <p:cNvSpPr/>
              <p:nvPr/>
            </p:nvSpPr>
            <p:spPr>
              <a:xfrm>
                <a:off x="3295771" y="1297661"/>
                <a:ext cx="29634" cy="27048"/>
              </a:xfrm>
              <a:custGeom>
                <a:avLst/>
                <a:gdLst/>
                <a:ahLst/>
                <a:cxnLst/>
                <a:rect l="l" t="t" r="r" b="b"/>
                <a:pathLst>
                  <a:path w="298" h="272" extrusionOk="0">
                    <a:moveTo>
                      <a:pt x="150" y="1"/>
                    </a:moveTo>
                    <a:cubicBezTo>
                      <a:pt x="116" y="1"/>
                      <a:pt x="81" y="14"/>
                      <a:pt x="55" y="41"/>
                    </a:cubicBezTo>
                    <a:cubicBezTo>
                      <a:pt x="1" y="95"/>
                      <a:pt x="1" y="180"/>
                      <a:pt x="55" y="231"/>
                    </a:cubicBezTo>
                    <a:cubicBezTo>
                      <a:pt x="81" y="258"/>
                      <a:pt x="116" y="272"/>
                      <a:pt x="150" y="272"/>
                    </a:cubicBezTo>
                    <a:cubicBezTo>
                      <a:pt x="184" y="272"/>
                      <a:pt x="218" y="258"/>
                      <a:pt x="245" y="231"/>
                    </a:cubicBezTo>
                    <a:cubicBezTo>
                      <a:pt x="297" y="178"/>
                      <a:pt x="297" y="95"/>
                      <a:pt x="245" y="41"/>
                    </a:cubicBezTo>
                    <a:cubicBezTo>
                      <a:pt x="218" y="14"/>
                      <a:pt x="184" y="1"/>
                      <a:pt x="1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53">
                <a:extLst>
                  <a:ext uri="{FF2B5EF4-FFF2-40B4-BE49-F238E27FC236}">
                    <a16:creationId xmlns:a16="http://schemas.microsoft.com/office/drawing/2014/main" id="{60FCB2A7-0C54-27FF-893C-C338E5889A6F}"/>
                  </a:ext>
                </a:extLst>
              </p:cNvPr>
              <p:cNvSpPr/>
              <p:nvPr/>
            </p:nvSpPr>
            <p:spPr>
              <a:xfrm>
                <a:off x="3236901" y="1303827"/>
                <a:ext cx="29435" cy="26949"/>
              </a:xfrm>
              <a:custGeom>
                <a:avLst/>
                <a:gdLst/>
                <a:ahLst/>
                <a:cxnLst/>
                <a:rect l="l" t="t" r="r" b="b"/>
                <a:pathLst>
                  <a:path w="296" h="271" extrusionOk="0">
                    <a:moveTo>
                      <a:pt x="147" y="0"/>
                    </a:moveTo>
                    <a:cubicBezTo>
                      <a:pt x="113" y="0"/>
                      <a:pt x="78" y="13"/>
                      <a:pt x="52" y="40"/>
                    </a:cubicBezTo>
                    <a:cubicBezTo>
                      <a:pt x="0" y="94"/>
                      <a:pt x="0" y="179"/>
                      <a:pt x="52" y="230"/>
                    </a:cubicBezTo>
                    <a:cubicBezTo>
                      <a:pt x="78" y="257"/>
                      <a:pt x="113" y="270"/>
                      <a:pt x="147" y="270"/>
                    </a:cubicBezTo>
                    <a:cubicBezTo>
                      <a:pt x="181" y="270"/>
                      <a:pt x="215" y="257"/>
                      <a:pt x="242" y="230"/>
                    </a:cubicBezTo>
                    <a:cubicBezTo>
                      <a:pt x="295" y="178"/>
                      <a:pt x="295" y="94"/>
                      <a:pt x="242" y="40"/>
                    </a:cubicBezTo>
                    <a:cubicBezTo>
                      <a:pt x="215" y="13"/>
                      <a:pt x="181" y="0"/>
                      <a:pt x="1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53">
                <a:extLst>
                  <a:ext uri="{FF2B5EF4-FFF2-40B4-BE49-F238E27FC236}">
                    <a16:creationId xmlns:a16="http://schemas.microsoft.com/office/drawing/2014/main" id="{0B76E840-F203-566C-43F5-541B74C6C872}"/>
                  </a:ext>
                </a:extLst>
              </p:cNvPr>
              <p:cNvSpPr/>
              <p:nvPr/>
            </p:nvSpPr>
            <p:spPr>
              <a:xfrm>
                <a:off x="3196627" y="1312379"/>
                <a:ext cx="9944" cy="20684"/>
              </a:xfrm>
              <a:custGeom>
                <a:avLst/>
                <a:gdLst/>
                <a:ahLst/>
                <a:cxnLst/>
                <a:rect l="l" t="t" r="r" b="b"/>
                <a:pathLst>
                  <a:path w="100" h="208" extrusionOk="0">
                    <a:moveTo>
                      <a:pt x="58" y="0"/>
                    </a:moveTo>
                    <a:lnTo>
                      <a:pt x="58" y="0"/>
                    </a:lnTo>
                    <a:cubicBezTo>
                      <a:pt x="48" y="72"/>
                      <a:pt x="28" y="141"/>
                      <a:pt x="1" y="208"/>
                    </a:cubicBezTo>
                    <a:cubicBezTo>
                      <a:pt x="17" y="202"/>
                      <a:pt x="33" y="191"/>
                      <a:pt x="46" y="179"/>
                    </a:cubicBezTo>
                    <a:cubicBezTo>
                      <a:pt x="95" y="130"/>
                      <a:pt x="99" y="54"/>
                      <a:pt x="58" y="0"/>
                    </a:cubicBezTo>
                    <a:close/>
                  </a:path>
                </a:pathLst>
              </a:custGeom>
              <a:solidFill>
                <a:srgbClr val="2003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53">
                <a:extLst>
                  <a:ext uri="{FF2B5EF4-FFF2-40B4-BE49-F238E27FC236}">
                    <a16:creationId xmlns:a16="http://schemas.microsoft.com/office/drawing/2014/main" id="{9655A571-A49A-BAF4-1AE7-3C3DE02D8BA9}"/>
                  </a:ext>
                </a:extLst>
              </p:cNvPr>
              <p:cNvSpPr/>
              <p:nvPr/>
            </p:nvSpPr>
            <p:spPr>
              <a:xfrm>
                <a:off x="3417191" y="1340322"/>
                <a:ext cx="30032" cy="27446"/>
              </a:xfrm>
              <a:custGeom>
                <a:avLst/>
                <a:gdLst/>
                <a:ahLst/>
                <a:cxnLst/>
                <a:rect l="l" t="t" r="r" b="b"/>
                <a:pathLst>
                  <a:path w="302" h="276" extrusionOk="0">
                    <a:moveTo>
                      <a:pt x="150" y="0"/>
                    </a:moveTo>
                    <a:cubicBezTo>
                      <a:pt x="115" y="0"/>
                      <a:pt x="80" y="13"/>
                      <a:pt x="54" y="40"/>
                    </a:cubicBezTo>
                    <a:cubicBezTo>
                      <a:pt x="0" y="93"/>
                      <a:pt x="0" y="181"/>
                      <a:pt x="53" y="235"/>
                    </a:cubicBezTo>
                    <a:cubicBezTo>
                      <a:pt x="79" y="262"/>
                      <a:pt x="115" y="275"/>
                      <a:pt x="150" y="275"/>
                    </a:cubicBezTo>
                    <a:cubicBezTo>
                      <a:pt x="185" y="275"/>
                      <a:pt x="220" y="262"/>
                      <a:pt x="247" y="236"/>
                    </a:cubicBezTo>
                    <a:cubicBezTo>
                      <a:pt x="302" y="183"/>
                      <a:pt x="302" y="95"/>
                      <a:pt x="249" y="41"/>
                    </a:cubicBezTo>
                    <a:cubicBezTo>
                      <a:pt x="222" y="14"/>
                      <a:pt x="186" y="0"/>
                      <a:pt x="15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53">
                <a:extLst>
                  <a:ext uri="{FF2B5EF4-FFF2-40B4-BE49-F238E27FC236}">
                    <a16:creationId xmlns:a16="http://schemas.microsoft.com/office/drawing/2014/main" id="{25E487C3-05FC-1785-5F15-4F61894DA013}"/>
                  </a:ext>
                </a:extLst>
              </p:cNvPr>
              <p:cNvSpPr/>
              <p:nvPr/>
            </p:nvSpPr>
            <p:spPr>
              <a:xfrm>
                <a:off x="3359912" y="1351659"/>
                <a:ext cx="30231" cy="27446"/>
              </a:xfrm>
              <a:custGeom>
                <a:avLst/>
                <a:gdLst/>
                <a:ahLst/>
                <a:cxnLst/>
                <a:rect l="l" t="t" r="r" b="b"/>
                <a:pathLst>
                  <a:path w="304" h="276" extrusionOk="0">
                    <a:moveTo>
                      <a:pt x="152" y="1"/>
                    </a:moveTo>
                    <a:cubicBezTo>
                      <a:pt x="117" y="1"/>
                      <a:pt x="82" y="14"/>
                      <a:pt x="56" y="40"/>
                    </a:cubicBezTo>
                    <a:cubicBezTo>
                      <a:pt x="2" y="93"/>
                      <a:pt x="1" y="180"/>
                      <a:pt x="55" y="235"/>
                    </a:cubicBezTo>
                    <a:cubicBezTo>
                      <a:pt x="81" y="262"/>
                      <a:pt x="117" y="275"/>
                      <a:pt x="152" y="275"/>
                    </a:cubicBezTo>
                    <a:cubicBezTo>
                      <a:pt x="187" y="275"/>
                      <a:pt x="223" y="262"/>
                      <a:pt x="250" y="236"/>
                    </a:cubicBezTo>
                    <a:cubicBezTo>
                      <a:pt x="303" y="183"/>
                      <a:pt x="303" y="95"/>
                      <a:pt x="251" y="41"/>
                    </a:cubicBezTo>
                    <a:cubicBezTo>
                      <a:pt x="224" y="14"/>
                      <a:pt x="188" y="1"/>
                      <a:pt x="15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53">
                <a:extLst>
                  <a:ext uri="{FF2B5EF4-FFF2-40B4-BE49-F238E27FC236}">
                    <a16:creationId xmlns:a16="http://schemas.microsoft.com/office/drawing/2014/main" id="{770FC973-7596-0346-4E70-F08D8EC89FC3}"/>
                  </a:ext>
                </a:extLst>
              </p:cNvPr>
              <p:cNvSpPr/>
              <p:nvPr/>
            </p:nvSpPr>
            <p:spPr>
              <a:xfrm>
                <a:off x="3300743" y="1360310"/>
                <a:ext cx="30131" cy="27446"/>
              </a:xfrm>
              <a:custGeom>
                <a:avLst/>
                <a:gdLst/>
                <a:ahLst/>
                <a:cxnLst/>
                <a:rect l="l" t="t" r="r" b="b"/>
                <a:pathLst>
                  <a:path w="303" h="276" extrusionOk="0">
                    <a:moveTo>
                      <a:pt x="152" y="0"/>
                    </a:moveTo>
                    <a:cubicBezTo>
                      <a:pt x="117" y="0"/>
                      <a:pt x="81" y="14"/>
                      <a:pt x="55" y="40"/>
                    </a:cubicBezTo>
                    <a:cubicBezTo>
                      <a:pt x="1" y="93"/>
                      <a:pt x="1" y="181"/>
                      <a:pt x="54" y="234"/>
                    </a:cubicBezTo>
                    <a:cubicBezTo>
                      <a:pt x="80" y="261"/>
                      <a:pt x="116" y="275"/>
                      <a:pt x="152" y="275"/>
                    </a:cubicBezTo>
                    <a:cubicBezTo>
                      <a:pt x="187" y="275"/>
                      <a:pt x="222" y="262"/>
                      <a:pt x="248" y="236"/>
                    </a:cubicBezTo>
                    <a:cubicBezTo>
                      <a:pt x="302" y="182"/>
                      <a:pt x="302" y="94"/>
                      <a:pt x="250" y="41"/>
                    </a:cubicBezTo>
                    <a:cubicBezTo>
                      <a:pt x="223" y="14"/>
                      <a:pt x="187" y="0"/>
                      <a:pt x="15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53">
                <a:extLst>
                  <a:ext uri="{FF2B5EF4-FFF2-40B4-BE49-F238E27FC236}">
                    <a16:creationId xmlns:a16="http://schemas.microsoft.com/office/drawing/2014/main" id="{D0FB6213-D856-C2F7-0F5B-598C0B9FABED}"/>
                  </a:ext>
                </a:extLst>
              </p:cNvPr>
              <p:cNvSpPr/>
              <p:nvPr/>
            </p:nvSpPr>
            <p:spPr>
              <a:xfrm>
                <a:off x="3240183" y="1366177"/>
                <a:ext cx="30131" cy="27446"/>
              </a:xfrm>
              <a:custGeom>
                <a:avLst/>
                <a:gdLst/>
                <a:ahLst/>
                <a:cxnLst/>
                <a:rect l="l" t="t" r="r" b="b"/>
                <a:pathLst>
                  <a:path w="303" h="276" extrusionOk="0">
                    <a:moveTo>
                      <a:pt x="151" y="0"/>
                    </a:moveTo>
                    <a:cubicBezTo>
                      <a:pt x="116" y="0"/>
                      <a:pt x="81" y="14"/>
                      <a:pt x="55" y="40"/>
                    </a:cubicBezTo>
                    <a:cubicBezTo>
                      <a:pt x="0" y="93"/>
                      <a:pt x="0" y="182"/>
                      <a:pt x="54" y="235"/>
                    </a:cubicBezTo>
                    <a:cubicBezTo>
                      <a:pt x="81" y="262"/>
                      <a:pt x="116" y="275"/>
                      <a:pt x="152" y="275"/>
                    </a:cubicBezTo>
                    <a:cubicBezTo>
                      <a:pt x="187" y="275"/>
                      <a:pt x="222" y="262"/>
                      <a:pt x="248" y="236"/>
                    </a:cubicBezTo>
                    <a:cubicBezTo>
                      <a:pt x="303" y="183"/>
                      <a:pt x="303" y="95"/>
                      <a:pt x="249" y="42"/>
                    </a:cubicBezTo>
                    <a:cubicBezTo>
                      <a:pt x="222" y="14"/>
                      <a:pt x="187" y="0"/>
                      <a:pt x="1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53">
                <a:extLst>
                  <a:ext uri="{FF2B5EF4-FFF2-40B4-BE49-F238E27FC236}">
                    <a16:creationId xmlns:a16="http://schemas.microsoft.com/office/drawing/2014/main" id="{E6304059-4DCB-88B4-B985-0DA712B63DD1}"/>
                  </a:ext>
                </a:extLst>
              </p:cNvPr>
              <p:cNvSpPr/>
              <p:nvPr/>
            </p:nvSpPr>
            <p:spPr>
              <a:xfrm>
                <a:off x="3179026" y="1369359"/>
                <a:ext cx="30131" cy="27546"/>
              </a:xfrm>
              <a:custGeom>
                <a:avLst/>
                <a:gdLst/>
                <a:ahLst/>
                <a:cxnLst/>
                <a:rect l="l" t="t" r="r" b="b"/>
                <a:pathLst>
                  <a:path w="303" h="277" extrusionOk="0">
                    <a:moveTo>
                      <a:pt x="151" y="1"/>
                    </a:moveTo>
                    <a:cubicBezTo>
                      <a:pt x="116" y="1"/>
                      <a:pt x="81" y="14"/>
                      <a:pt x="54" y="41"/>
                    </a:cubicBezTo>
                    <a:cubicBezTo>
                      <a:pt x="1" y="94"/>
                      <a:pt x="1" y="181"/>
                      <a:pt x="53" y="235"/>
                    </a:cubicBezTo>
                    <a:cubicBezTo>
                      <a:pt x="80" y="263"/>
                      <a:pt x="115" y="276"/>
                      <a:pt x="151" y="276"/>
                    </a:cubicBezTo>
                    <a:cubicBezTo>
                      <a:pt x="186" y="276"/>
                      <a:pt x="221" y="263"/>
                      <a:pt x="247" y="236"/>
                    </a:cubicBezTo>
                    <a:cubicBezTo>
                      <a:pt x="302" y="183"/>
                      <a:pt x="302" y="95"/>
                      <a:pt x="249" y="42"/>
                    </a:cubicBezTo>
                    <a:cubicBezTo>
                      <a:pt x="222" y="14"/>
                      <a:pt x="187" y="1"/>
                      <a:pt x="1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53">
                <a:extLst>
                  <a:ext uri="{FF2B5EF4-FFF2-40B4-BE49-F238E27FC236}">
                    <a16:creationId xmlns:a16="http://schemas.microsoft.com/office/drawing/2014/main" id="{C94FBC15-6402-33E4-E277-232B5A381541}"/>
                  </a:ext>
                </a:extLst>
              </p:cNvPr>
              <p:cNvSpPr/>
              <p:nvPr/>
            </p:nvSpPr>
            <p:spPr>
              <a:xfrm>
                <a:off x="3480734" y="1388850"/>
                <a:ext cx="22673" cy="28043"/>
              </a:xfrm>
              <a:custGeom>
                <a:avLst/>
                <a:gdLst/>
                <a:ahLst/>
                <a:cxnLst/>
                <a:rect l="l" t="t" r="r" b="b"/>
                <a:pathLst>
                  <a:path w="228" h="282" extrusionOk="0">
                    <a:moveTo>
                      <a:pt x="156" y="1"/>
                    </a:moveTo>
                    <a:cubicBezTo>
                      <a:pt x="120" y="1"/>
                      <a:pt x="85" y="13"/>
                      <a:pt x="57" y="40"/>
                    </a:cubicBezTo>
                    <a:cubicBezTo>
                      <a:pt x="2" y="95"/>
                      <a:pt x="1" y="184"/>
                      <a:pt x="56" y="240"/>
                    </a:cubicBezTo>
                    <a:cubicBezTo>
                      <a:pt x="83" y="268"/>
                      <a:pt x="119" y="282"/>
                      <a:pt x="155" y="282"/>
                    </a:cubicBezTo>
                    <a:cubicBezTo>
                      <a:pt x="180" y="282"/>
                      <a:pt x="205" y="275"/>
                      <a:pt x="228" y="262"/>
                    </a:cubicBezTo>
                    <a:cubicBezTo>
                      <a:pt x="204" y="177"/>
                      <a:pt x="180" y="89"/>
                      <a:pt x="1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53">
                <a:extLst>
                  <a:ext uri="{FF2B5EF4-FFF2-40B4-BE49-F238E27FC236}">
                    <a16:creationId xmlns:a16="http://schemas.microsoft.com/office/drawing/2014/main" id="{3A94C37D-B2E9-CCCE-10EB-8EC24294A561}"/>
                  </a:ext>
                </a:extLst>
              </p:cNvPr>
              <p:cNvSpPr/>
              <p:nvPr/>
            </p:nvSpPr>
            <p:spPr>
              <a:xfrm>
                <a:off x="3424848" y="1402474"/>
                <a:ext cx="31026" cy="28242"/>
              </a:xfrm>
              <a:custGeom>
                <a:avLst/>
                <a:gdLst/>
                <a:ahLst/>
                <a:cxnLst/>
                <a:rect l="l" t="t" r="r" b="b"/>
                <a:pathLst>
                  <a:path w="312" h="284" extrusionOk="0">
                    <a:moveTo>
                      <a:pt x="155" y="1"/>
                    </a:moveTo>
                    <a:cubicBezTo>
                      <a:pt x="119" y="1"/>
                      <a:pt x="83" y="14"/>
                      <a:pt x="56" y="42"/>
                    </a:cubicBezTo>
                    <a:cubicBezTo>
                      <a:pt x="2" y="98"/>
                      <a:pt x="1" y="187"/>
                      <a:pt x="55" y="242"/>
                    </a:cubicBezTo>
                    <a:cubicBezTo>
                      <a:pt x="82" y="270"/>
                      <a:pt x="119" y="284"/>
                      <a:pt x="155" y="284"/>
                    </a:cubicBezTo>
                    <a:cubicBezTo>
                      <a:pt x="191" y="284"/>
                      <a:pt x="227" y="270"/>
                      <a:pt x="255" y="243"/>
                    </a:cubicBezTo>
                    <a:cubicBezTo>
                      <a:pt x="310" y="188"/>
                      <a:pt x="312" y="99"/>
                      <a:pt x="256" y="43"/>
                    </a:cubicBezTo>
                    <a:cubicBezTo>
                      <a:pt x="228" y="15"/>
                      <a:pt x="191" y="1"/>
                      <a:pt x="1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53">
                <a:extLst>
                  <a:ext uri="{FF2B5EF4-FFF2-40B4-BE49-F238E27FC236}">
                    <a16:creationId xmlns:a16="http://schemas.microsoft.com/office/drawing/2014/main" id="{0768D2FE-B981-1D28-537B-493EC55E88F3}"/>
                  </a:ext>
                </a:extLst>
              </p:cNvPr>
              <p:cNvSpPr/>
              <p:nvPr/>
            </p:nvSpPr>
            <p:spPr>
              <a:xfrm>
                <a:off x="3366177" y="1413810"/>
                <a:ext cx="31026" cy="28341"/>
              </a:xfrm>
              <a:custGeom>
                <a:avLst/>
                <a:gdLst/>
                <a:ahLst/>
                <a:cxnLst/>
                <a:rect l="l" t="t" r="r" b="b"/>
                <a:pathLst>
                  <a:path w="312" h="285" extrusionOk="0">
                    <a:moveTo>
                      <a:pt x="155" y="1"/>
                    </a:moveTo>
                    <a:cubicBezTo>
                      <a:pt x="120" y="1"/>
                      <a:pt x="84" y="14"/>
                      <a:pt x="57" y="42"/>
                    </a:cubicBezTo>
                    <a:cubicBezTo>
                      <a:pt x="2" y="97"/>
                      <a:pt x="1" y="186"/>
                      <a:pt x="55" y="242"/>
                    </a:cubicBezTo>
                    <a:cubicBezTo>
                      <a:pt x="83" y="270"/>
                      <a:pt x="119" y="284"/>
                      <a:pt x="156" y="284"/>
                    </a:cubicBezTo>
                    <a:cubicBezTo>
                      <a:pt x="192" y="284"/>
                      <a:pt x="227" y="271"/>
                      <a:pt x="255" y="243"/>
                    </a:cubicBezTo>
                    <a:cubicBezTo>
                      <a:pt x="311" y="188"/>
                      <a:pt x="312" y="99"/>
                      <a:pt x="256" y="43"/>
                    </a:cubicBezTo>
                    <a:cubicBezTo>
                      <a:pt x="229" y="15"/>
                      <a:pt x="192" y="1"/>
                      <a:pt x="1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53">
                <a:extLst>
                  <a:ext uri="{FF2B5EF4-FFF2-40B4-BE49-F238E27FC236}">
                    <a16:creationId xmlns:a16="http://schemas.microsoft.com/office/drawing/2014/main" id="{BB10C17E-0791-5124-BB08-A03C65552A1E}"/>
                  </a:ext>
                </a:extLst>
              </p:cNvPr>
              <p:cNvSpPr/>
              <p:nvPr/>
            </p:nvSpPr>
            <p:spPr>
              <a:xfrm>
                <a:off x="3305517" y="1422462"/>
                <a:ext cx="31126" cy="28242"/>
              </a:xfrm>
              <a:custGeom>
                <a:avLst/>
                <a:gdLst/>
                <a:ahLst/>
                <a:cxnLst/>
                <a:rect l="l" t="t" r="r" b="b"/>
                <a:pathLst>
                  <a:path w="313" h="284" extrusionOk="0">
                    <a:moveTo>
                      <a:pt x="157" y="0"/>
                    </a:moveTo>
                    <a:cubicBezTo>
                      <a:pt x="121" y="0"/>
                      <a:pt x="85" y="14"/>
                      <a:pt x="57" y="42"/>
                    </a:cubicBezTo>
                    <a:cubicBezTo>
                      <a:pt x="1" y="96"/>
                      <a:pt x="0" y="186"/>
                      <a:pt x="56" y="241"/>
                    </a:cubicBezTo>
                    <a:cubicBezTo>
                      <a:pt x="84" y="269"/>
                      <a:pt x="120" y="284"/>
                      <a:pt x="157" y="284"/>
                    </a:cubicBezTo>
                    <a:cubicBezTo>
                      <a:pt x="193" y="284"/>
                      <a:pt x="228" y="270"/>
                      <a:pt x="255" y="243"/>
                    </a:cubicBezTo>
                    <a:cubicBezTo>
                      <a:pt x="311" y="188"/>
                      <a:pt x="312" y="99"/>
                      <a:pt x="257" y="43"/>
                    </a:cubicBezTo>
                    <a:cubicBezTo>
                      <a:pt x="230" y="15"/>
                      <a:pt x="193" y="0"/>
                      <a:pt x="15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53">
                <a:extLst>
                  <a:ext uri="{FF2B5EF4-FFF2-40B4-BE49-F238E27FC236}">
                    <a16:creationId xmlns:a16="http://schemas.microsoft.com/office/drawing/2014/main" id="{21BF1D02-1D3F-A665-5025-CEAB9A44F920}"/>
                  </a:ext>
                </a:extLst>
              </p:cNvPr>
              <p:cNvSpPr/>
              <p:nvPr/>
            </p:nvSpPr>
            <p:spPr>
              <a:xfrm>
                <a:off x="3243564" y="1428229"/>
                <a:ext cx="31026" cy="28242"/>
              </a:xfrm>
              <a:custGeom>
                <a:avLst/>
                <a:gdLst/>
                <a:ahLst/>
                <a:cxnLst/>
                <a:rect l="l" t="t" r="r" b="b"/>
                <a:pathLst>
                  <a:path w="312" h="284" extrusionOk="0">
                    <a:moveTo>
                      <a:pt x="155" y="1"/>
                    </a:moveTo>
                    <a:cubicBezTo>
                      <a:pt x="119" y="1"/>
                      <a:pt x="83" y="14"/>
                      <a:pt x="55" y="42"/>
                    </a:cubicBezTo>
                    <a:cubicBezTo>
                      <a:pt x="1" y="97"/>
                      <a:pt x="0" y="186"/>
                      <a:pt x="54" y="242"/>
                    </a:cubicBezTo>
                    <a:cubicBezTo>
                      <a:pt x="82" y="270"/>
                      <a:pt x="119" y="284"/>
                      <a:pt x="155" y="284"/>
                    </a:cubicBezTo>
                    <a:cubicBezTo>
                      <a:pt x="191" y="284"/>
                      <a:pt x="227" y="270"/>
                      <a:pt x="254" y="243"/>
                    </a:cubicBezTo>
                    <a:cubicBezTo>
                      <a:pt x="310" y="188"/>
                      <a:pt x="311" y="99"/>
                      <a:pt x="255" y="43"/>
                    </a:cubicBezTo>
                    <a:cubicBezTo>
                      <a:pt x="228" y="15"/>
                      <a:pt x="191" y="1"/>
                      <a:pt x="1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53">
                <a:extLst>
                  <a:ext uri="{FF2B5EF4-FFF2-40B4-BE49-F238E27FC236}">
                    <a16:creationId xmlns:a16="http://schemas.microsoft.com/office/drawing/2014/main" id="{BEAAECB9-F021-3E7F-0B9B-F288238B021A}"/>
                  </a:ext>
                </a:extLst>
              </p:cNvPr>
              <p:cNvSpPr/>
              <p:nvPr/>
            </p:nvSpPr>
            <p:spPr>
              <a:xfrm>
                <a:off x="3180816" y="1431213"/>
                <a:ext cx="31026" cy="28242"/>
              </a:xfrm>
              <a:custGeom>
                <a:avLst/>
                <a:gdLst/>
                <a:ahLst/>
                <a:cxnLst/>
                <a:rect l="l" t="t" r="r" b="b"/>
                <a:pathLst>
                  <a:path w="312" h="284" extrusionOk="0">
                    <a:moveTo>
                      <a:pt x="155" y="1"/>
                    </a:moveTo>
                    <a:cubicBezTo>
                      <a:pt x="120" y="1"/>
                      <a:pt x="84" y="14"/>
                      <a:pt x="56" y="42"/>
                    </a:cubicBezTo>
                    <a:cubicBezTo>
                      <a:pt x="1" y="96"/>
                      <a:pt x="0" y="186"/>
                      <a:pt x="55" y="241"/>
                    </a:cubicBezTo>
                    <a:cubicBezTo>
                      <a:pt x="82" y="269"/>
                      <a:pt x="119" y="284"/>
                      <a:pt x="155" y="284"/>
                    </a:cubicBezTo>
                    <a:cubicBezTo>
                      <a:pt x="191" y="284"/>
                      <a:pt x="227" y="270"/>
                      <a:pt x="254" y="243"/>
                    </a:cubicBezTo>
                    <a:cubicBezTo>
                      <a:pt x="310" y="188"/>
                      <a:pt x="311" y="99"/>
                      <a:pt x="255" y="43"/>
                    </a:cubicBezTo>
                    <a:cubicBezTo>
                      <a:pt x="228" y="15"/>
                      <a:pt x="192" y="1"/>
                      <a:pt x="15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53">
                <a:extLst>
                  <a:ext uri="{FF2B5EF4-FFF2-40B4-BE49-F238E27FC236}">
                    <a16:creationId xmlns:a16="http://schemas.microsoft.com/office/drawing/2014/main" id="{F3A02563-361A-3794-AABC-8038E6CFE335}"/>
                  </a:ext>
                </a:extLst>
              </p:cNvPr>
              <p:cNvSpPr/>
              <p:nvPr/>
            </p:nvSpPr>
            <p:spPr>
              <a:xfrm>
                <a:off x="3117968" y="1431113"/>
                <a:ext cx="31026" cy="28242"/>
              </a:xfrm>
              <a:custGeom>
                <a:avLst/>
                <a:gdLst/>
                <a:ahLst/>
                <a:cxnLst/>
                <a:rect l="l" t="t" r="r" b="b"/>
                <a:pathLst>
                  <a:path w="312" h="284" extrusionOk="0">
                    <a:moveTo>
                      <a:pt x="156" y="1"/>
                    </a:moveTo>
                    <a:cubicBezTo>
                      <a:pt x="120" y="1"/>
                      <a:pt x="85" y="14"/>
                      <a:pt x="57" y="42"/>
                    </a:cubicBezTo>
                    <a:cubicBezTo>
                      <a:pt x="1" y="97"/>
                      <a:pt x="1" y="185"/>
                      <a:pt x="56" y="241"/>
                    </a:cubicBezTo>
                    <a:cubicBezTo>
                      <a:pt x="83" y="269"/>
                      <a:pt x="119" y="284"/>
                      <a:pt x="156" y="284"/>
                    </a:cubicBezTo>
                    <a:cubicBezTo>
                      <a:pt x="191" y="284"/>
                      <a:pt x="227" y="270"/>
                      <a:pt x="255" y="242"/>
                    </a:cubicBezTo>
                    <a:cubicBezTo>
                      <a:pt x="311" y="188"/>
                      <a:pt x="312" y="99"/>
                      <a:pt x="256" y="43"/>
                    </a:cubicBezTo>
                    <a:cubicBezTo>
                      <a:pt x="229" y="15"/>
                      <a:pt x="193" y="1"/>
                      <a:pt x="1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53">
                <a:extLst>
                  <a:ext uri="{FF2B5EF4-FFF2-40B4-BE49-F238E27FC236}">
                    <a16:creationId xmlns:a16="http://schemas.microsoft.com/office/drawing/2014/main" id="{AA93692D-DBA3-3983-B036-645E4CF9B1F1}"/>
                  </a:ext>
                </a:extLst>
              </p:cNvPr>
              <p:cNvSpPr/>
              <p:nvPr/>
            </p:nvSpPr>
            <p:spPr>
              <a:xfrm>
                <a:off x="3068346" y="1433400"/>
                <a:ext cx="18596" cy="22573"/>
              </a:xfrm>
              <a:custGeom>
                <a:avLst/>
                <a:gdLst/>
                <a:ahLst/>
                <a:cxnLst/>
                <a:rect l="l" t="t" r="r" b="b"/>
                <a:pathLst>
                  <a:path w="187" h="227" extrusionOk="0">
                    <a:moveTo>
                      <a:pt x="144" y="0"/>
                    </a:moveTo>
                    <a:lnTo>
                      <a:pt x="144" y="0"/>
                    </a:lnTo>
                    <a:cubicBezTo>
                      <a:pt x="104" y="14"/>
                      <a:pt x="63" y="25"/>
                      <a:pt x="22" y="35"/>
                    </a:cubicBezTo>
                    <a:cubicBezTo>
                      <a:pt x="21" y="46"/>
                      <a:pt x="20" y="57"/>
                      <a:pt x="18" y="68"/>
                    </a:cubicBezTo>
                    <a:cubicBezTo>
                      <a:pt x="11" y="120"/>
                      <a:pt x="5" y="171"/>
                      <a:pt x="0" y="223"/>
                    </a:cubicBezTo>
                    <a:cubicBezTo>
                      <a:pt x="11" y="226"/>
                      <a:pt x="22" y="227"/>
                      <a:pt x="33" y="227"/>
                    </a:cubicBezTo>
                    <a:cubicBezTo>
                      <a:pt x="68" y="227"/>
                      <a:pt x="103" y="214"/>
                      <a:pt x="131" y="187"/>
                    </a:cubicBezTo>
                    <a:cubicBezTo>
                      <a:pt x="183" y="136"/>
                      <a:pt x="187" y="56"/>
                      <a:pt x="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53">
                <a:extLst>
                  <a:ext uri="{FF2B5EF4-FFF2-40B4-BE49-F238E27FC236}">
                    <a16:creationId xmlns:a16="http://schemas.microsoft.com/office/drawing/2014/main" id="{B8F2F094-9907-A99C-6CCB-0D8AB55ED340}"/>
                  </a:ext>
                </a:extLst>
              </p:cNvPr>
              <p:cNvSpPr/>
              <p:nvPr/>
            </p:nvSpPr>
            <p:spPr>
              <a:xfrm>
                <a:off x="3489883" y="1451002"/>
                <a:ext cx="29634" cy="28838"/>
              </a:xfrm>
              <a:custGeom>
                <a:avLst/>
                <a:gdLst/>
                <a:ahLst/>
                <a:cxnLst/>
                <a:rect l="l" t="t" r="r" b="b"/>
                <a:pathLst>
                  <a:path w="298" h="290" extrusionOk="0">
                    <a:moveTo>
                      <a:pt x="160" y="0"/>
                    </a:moveTo>
                    <a:cubicBezTo>
                      <a:pt x="124" y="0"/>
                      <a:pt x="87" y="14"/>
                      <a:pt x="60" y="41"/>
                    </a:cubicBezTo>
                    <a:cubicBezTo>
                      <a:pt x="2" y="97"/>
                      <a:pt x="1" y="189"/>
                      <a:pt x="57" y="246"/>
                    </a:cubicBezTo>
                    <a:cubicBezTo>
                      <a:pt x="85" y="275"/>
                      <a:pt x="122" y="289"/>
                      <a:pt x="160" y="289"/>
                    </a:cubicBezTo>
                    <a:cubicBezTo>
                      <a:pt x="197" y="289"/>
                      <a:pt x="233" y="276"/>
                      <a:pt x="261" y="248"/>
                    </a:cubicBezTo>
                    <a:cubicBezTo>
                      <a:pt x="278" y="232"/>
                      <a:pt x="291" y="211"/>
                      <a:pt x="297" y="190"/>
                    </a:cubicBezTo>
                    <a:cubicBezTo>
                      <a:pt x="282" y="135"/>
                      <a:pt x="265" y="84"/>
                      <a:pt x="251" y="32"/>
                    </a:cubicBezTo>
                    <a:cubicBezTo>
                      <a:pt x="224" y="11"/>
                      <a:pt x="192" y="0"/>
                      <a:pt x="16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53">
                <a:extLst>
                  <a:ext uri="{FF2B5EF4-FFF2-40B4-BE49-F238E27FC236}">
                    <a16:creationId xmlns:a16="http://schemas.microsoft.com/office/drawing/2014/main" id="{2297FB51-86D0-40AF-3B30-3784D178155F}"/>
                  </a:ext>
                </a:extLst>
              </p:cNvPr>
              <p:cNvSpPr/>
              <p:nvPr/>
            </p:nvSpPr>
            <p:spPr>
              <a:xfrm>
                <a:off x="3432704" y="1464924"/>
                <a:ext cx="31623" cy="28838"/>
              </a:xfrm>
              <a:custGeom>
                <a:avLst/>
                <a:gdLst/>
                <a:ahLst/>
                <a:cxnLst/>
                <a:rect l="l" t="t" r="r" b="b"/>
                <a:pathLst>
                  <a:path w="318" h="290" extrusionOk="0">
                    <a:moveTo>
                      <a:pt x="158" y="0"/>
                    </a:moveTo>
                    <a:cubicBezTo>
                      <a:pt x="122" y="0"/>
                      <a:pt x="85" y="14"/>
                      <a:pt x="58" y="41"/>
                    </a:cubicBezTo>
                    <a:cubicBezTo>
                      <a:pt x="2" y="97"/>
                      <a:pt x="1" y="188"/>
                      <a:pt x="54" y="246"/>
                    </a:cubicBezTo>
                    <a:cubicBezTo>
                      <a:pt x="83" y="275"/>
                      <a:pt x="120" y="290"/>
                      <a:pt x="158" y="290"/>
                    </a:cubicBezTo>
                    <a:cubicBezTo>
                      <a:pt x="194" y="290"/>
                      <a:pt x="231" y="276"/>
                      <a:pt x="260" y="248"/>
                    </a:cubicBezTo>
                    <a:cubicBezTo>
                      <a:pt x="317" y="192"/>
                      <a:pt x="318" y="102"/>
                      <a:pt x="262" y="44"/>
                    </a:cubicBezTo>
                    <a:cubicBezTo>
                      <a:pt x="234" y="15"/>
                      <a:pt x="196" y="0"/>
                      <a:pt x="15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53">
                <a:extLst>
                  <a:ext uri="{FF2B5EF4-FFF2-40B4-BE49-F238E27FC236}">
                    <a16:creationId xmlns:a16="http://schemas.microsoft.com/office/drawing/2014/main" id="{4D236E93-2FE3-51CD-F956-0F5146A943A7}"/>
                  </a:ext>
                </a:extLst>
              </p:cNvPr>
              <p:cNvSpPr/>
              <p:nvPr/>
            </p:nvSpPr>
            <p:spPr>
              <a:xfrm>
                <a:off x="3372541" y="1476260"/>
                <a:ext cx="31822" cy="28838"/>
              </a:xfrm>
              <a:custGeom>
                <a:avLst/>
                <a:gdLst/>
                <a:ahLst/>
                <a:cxnLst/>
                <a:rect l="l" t="t" r="r" b="b"/>
                <a:pathLst>
                  <a:path w="320" h="290" extrusionOk="0">
                    <a:moveTo>
                      <a:pt x="159" y="0"/>
                    </a:moveTo>
                    <a:cubicBezTo>
                      <a:pt x="122" y="0"/>
                      <a:pt x="86" y="14"/>
                      <a:pt x="58" y="41"/>
                    </a:cubicBezTo>
                    <a:cubicBezTo>
                      <a:pt x="1" y="97"/>
                      <a:pt x="0" y="189"/>
                      <a:pt x="56" y="246"/>
                    </a:cubicBezTo>
                    <a:cubicBezTo>
                      <a:pt x="85" y="275"/>
                      <a:pt x="122" y="290"/>
                      <a:pt x="159" y="290"/>
                    </a:cubicBezTo>
                    <a:cubicBezTo>
                      <a:pt x="195" y="290"/>
                      <a:pt x="232" y="276"/>
                      <a:pt x="260" y="248"/>
                    </a:cubicBezTo>
                    <a:cubicBezTo>
                      <a:pt x="317" y="192"/>
                      <a:pt x="319" y="102"/>
                      <a:pt x="263" y="44"/>
                    </a:cubicBezTo>
                    <a:cubicBezTo>
                      <a:pt x="235" y="15"/>
                      <a:pt x="197" y="0"/>
                      <a:pt x="15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53">
                <a:extLst>
                  <a:ext uri="{FF2B5EF4-FFF2-40B4-BE49-F238E27FC236}">
                    <a16:creationId xmlns:a16="http://schemas.microsoft.com/office/drawing/2014/main" id="{9FF7B3F1-545B-18D1-FAB9-C03A69856108}"/>
                  </a:ext>
                </a:extLst>
              </p:cNvPr>
              <p:cNvSpPr/>
              <p:nvPr/>
            </p:nvSpPr>
            <p:spPr>
              <a:xfrm>
                <a:off x="3310489" y="1484713"/>
                <a:ext cx="31722" cy="28838"/>
              </a:xfrm>
              <a:custGeom>
                <a:avLst/>
                <a:gdLst/>
                <a:ahLst/>
                <a:cxnLst/>
                <a:rect l="l" t="t" r="r" b="b"/>
                <a:pathLst>
                  <a:path w="319" h="290" extrusionOk="0">
                    <a:moveTo>
                      <a:pt x="160" y="1"/>
                    </a:moveTo>
                    <a:cubicBezTo>
                      <a:pt x="124" y="1"/>
                      <a:pt x="87" y="14"/>
                      <a:pt x="58" y="42"/>
                    </a:cubicBezTo>
                    <a:cubicBezTo>
                      <a:pt x="0" y="97"/>
                      <a:pt x="0" y="189"/>
                      <a:pt x="55" y="246"/>
                    </a:cubicBezTo>
                    <a:cubicBezTo>
                      <a:pt x="84" y="275"/>
                      <a:pt x="122" y="290"/>
                      <a:pt x="159" y="290"/>
                    </a:cubicBezTo>
                    <a:cubicBezTo>
                      <a:pt x="196" y="290"/>
                      <a:pt x="232" y="276"/>
                      <a:pt x="260" y="249"/>
                    </a:cubicBezTo>
                    <a:cubicBezTo>
                      <a:pt x="317" y="193"/>
                      <a:pt x="318" y="101"/>
                      <a:pt x="262" y="44"/>
                    </a:cubicBezTo>
                    <a:cubicBezTo>
                      <a:pt x="235" y="15"/>
                      <a:pt x="197" y="1"/>
                      <a:pt x="1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53">
                <a:extLst>
                  <a:ext uri="{FF2B5EF4-FFF2-40B4-BE49-F238E27FC236}">
                    <a16:creationId xmlns:a16="http://schemas.microsoft.com/office/drawing/2014/main" id="{3DAC34CB-748F-1A13-2B66-A5468160ED31}"/>
                  </a:ext>
                </a:extLst>
              </p:cNvPr>
              <p:cNvSpPr/>
              <p:nvPr/>
            </p:nvSpPr>
            <p:spPr>
              <a:xfrm>
                <a:off x="3246846" y="1490381"/>
                <a:ext cx="31822" cy="28838"/>
              </a:xfrm>
              <a:custGeom>
                <a:avLst/>
                <a:gdLst/>
                <a:ahLst/>
                <a:cxnLst/>
                <a:rect l="l" t="t" r="r" b="b"/>
                <a:pathLst>
                  <a:path w="320" h="290" extrusionOk="0">
                    <a:moveTo>
                      <a:pt x="161" y="1"/>
                    </a:moveTo>
                    <a:cubicBezTo>
                      <a:pt x="124" y="1"/>
                      <a:pt x="88" y="14"/>
                      <a:pt x="60" y="42"/>
                    </a:cubicBezTo>
                    <a:cubicBezTo>
                      <a:pt x="3" y="97"/>
                      <a:pt x="1" y="189"/>
                      <a:pt x="57" y="246"/>
                    </a:cubicBezTo>
                    <a:cubicBezTo>
                      <a:pt x="85" y="275"/>
                      <a:pt x="123" y="290"/>
                      <a:pt x="161" y="290"/>
                    </a:cubicBezTo>
                    <a:cubicBezTo>
                      <a:pt x="197" y="290"/>
                      <a:pt x="234" y="276"/>
                      <a:pt x="262" y="249"/>
                    </a:cubicBezTo>
                    <a:cubicBezTo>
                      <a:pt x="319" y="193"/>
                      <a:pt x="320" y="101"/>
                      <a:pt x="264" y="44"/>
                    </a:cubicBezTo>
                    <a:cubicBezTo>
                      <a:pt x="236" y="15"/>
                      <a:pt x="198" y="1"/>
                      <a:pt x="1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53">
                <a:extLst>
                  <a:ext uri="{FF2B5EF4-FFF2-40B4-BE49-F238E27FC236}">
                    <a16:creationId xmlns:a16="http://schemas.microsoft.com/office/drawing/2014/main" id="{7F5EED90-854F-F71C-DE1A-824B833D42E3}"/>
                  </a:ext>
                </a:extLst>
              </p:cNvPr>
              <p:cNvSpPr/>
              <p:nvPr/>
            </p:nvSpPr>
            <p:spPr>
              <a:xfrm>
                <a:off x="3182705" y="1493066"/>
                <a:ext cx="31822" cy="28938"/>
              </a:xfrm>
              <a:custGeom>
                <a:avLst/>
                <a:gdLst/>
                <a:ahLst/>
                <a:cxnLst/>
                <a:rect l="l" t="t" r="r" b="b"/>
                <a:pathLst>
                  <a:path w="320" h="291" extrusionOk="0">
                    <a:moveTo>
                      <a:pt x="161" y="1"/>
                    </a:moveTo>
                    <a:cubicBezTo>
                      <a:pt x="124" y="1"/>
                      <a:pt x="88" y="14"/>
                      <a:pt x="59" y="42"/>
                    </a:cubicBezTo>
                    <a:cubicBezTo>
                      <a:pt x="2" y="98"/>
                      <a:pt x="1" y="189"/>
                      <a:pt x="57" y="246"/>
                    </a:cubicBezTo>
                    <a:cubicBezTo>
                      <a:pt x="85" y="275"/>
                      <a:pt x="123" y="290"/>
                      <a:pt x="161" y="290"/>
                    </a:cubicBezTo>
                    <a:cubicBezTo>
                      <a:pt x="197" y="290"/>
                      <a:pt x="233" y="277"/>
                      <a:pt x="261" y="249"/>
                    </a:cubicBezTo>
                    <a:cubicBezTo>
                      <a:pt x="318" y="193"/>
                      <a:pt x="319" y="101"/>
                      <a:pt x="264" y="44"/>
                    </a:cubicBezTo>
                    <a:cubicBezTo>
                      <a:pt x="236" y="15"/>
                      <a:pt x="198" y="1"/>
                      <a:pt x="1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53">
                <a:extLst>
                  <a:ext uri="{FF2B5EF4-FFF2-40B4-BE49-F238E27FC236}">
                    <a16:creationId xmlns:a16="http://schemas.microsoft.com/office/drawing/2014/main" id="{FEBD39DB-D6A4-1F77-7E28-8D47327E3EF1}"/>
                  </a:ext>
                </a:extLst>
              </p:cNvPr>
              <p:cNvSpPr/>
              <p:nvPr/>
            </p:nvSpPr>
            <p:spPr>
              <a:xfrm>
                <a:off x="3118465" y="1492767"/>
                <a:ext cx="31822" cy="28739"/>
              </a:xfrm>
              <a:custGeom>
                <a:avLst/>
                <a:gdLst/>
                <a:ahLst/>
                <a:cxnLst/>
                <a:rect l="l" t="t" r="r" b="b"/>
                <a:pathLst>
                  <a:path w="320" h="289" extrusionOk="0">
                    <a:moveTo>
                      <a:pt x="159" y="0"/>
                    </a:moveTo>
                    <a:cubicBezTo>
                      <a:pt x="122" y="0"/>
                      <a:pt x="86" y="14"/>
                      <a:pt x="58" y="41"/>
                    </a:cubicBezTo>
                    <a:cubicBezTo>
                      <a:pt x="1" y="97"/>
                      <a:pt x="0" y="189"/>
                      <a:pt x="56" y="245"/>
                    </a:cubicBezTo>
                    <a:cubicBezTo>
                      <a:pt x="85" y="274"/>
                      <a:pt x="122" y="289"/>
                      <a:pt x="160" y="289"/>
                    </a:cubicBezTo>
                    <a:cubicBezTo>
                      <a:pt x="196" y="289"/>
                      <a:pt x="232" y="276"/>
                      <a:pt x="260" y="248"/>
                    </a:cubicBezTo>
                    <a:cubicBezTo>
                      <a:pt x="317" y="192"/>
                      <a:pt x="319" y="101"/>
                      <a:pt x="263" y="44"/>
                    </a:cubicBezTo>
                    <a:cubicBezTo>
                      <a:pt x="235" y="15"/>
                      <a:pt x="197" y="0"/>
                      <a:pt x="15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53">
                <a:extLst>
                  <a:ext uri="{FF2B5EF4-FFF2-40B4-BE49-F238E27FC236}">
                    <a16:creationId xmlns:a16="http://schemas.microsoft.com/office/drawing/2014/main" id="{71AF83E6-1307-918E-277F-0E596DB06D19}"/>
                  </a:ext>
                </a:extLst>
              </p:cNvPr>
              <p:cNvSpPr/>
              <p:nvPr/>
            </p:nvSpPr>
            <p:spPr>
              <a:xfrm>
                <a:off x="3062877" y="1489187"/>
                <a:ext cx="23667" cy="28838"/>
              </a:xfrm>
              <a:custGeom>
                <a:avLst/>
                <a:gdLst/>
                <a:ahLst/>
                <a:cxnLst/>
                <a:rect l="l" t="t" r="r" b="b"/>
                <a:pathLst>
                  <a:path w="238" h="290" extrusionOk="0">
                    <a:moveTo>
                      <a:pt x="79" y="0"/>
                    </a:moveTo>
                    <a:cubicBezTo>
                      <a:pt x="59" y="0"/>
                      <a:pt x="39" y="4"/>
                      <a:pt x="21" y="13"/>
                    </a:cubicBezTo>
                    <a:cubicBezTo>
                      <a:pt x="15" y="90"/>
                      <a:pt x="9" y="174"/>
                      <a:pt x="0" y="267"/>
                    </a:cubicBezTo>
                    <a:cubicBezTo>
                      <a:pt x="24" y="282"/>
                      <a:pt x="51" y="289"/>
                      <a:pt x="78" y="289"/>
                    </a:cubicBezTo>
                    <a:cubicBezTo>
                      <a:pt x="114" y="289"/>
                      <a:pt x="151" y="275"/>
                      <a:pt x="180" y="248"/>
                    </a:cubicBezTo>
                    <a:cubicBezTo>
                      <a:pt x="237" y="192"/>
                      <a:pt x="238" y="102"/>
                      <a:pt x="182" y="44"/>
                    </a:cubicBezTo>
                    <a:cubicBezTo>
                      <a:pt x="154" y="15"/>
                      <a:pt x="117" y="0"/>
                      <a:pt x="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53">
                <a:extLst>
                  <a:ext uri="{FF2B5EF4-FFF2-40B4-BE49-F238E27FC236}">
                    <a16:creationId xmlns:a16="http://schemas.microsoft.com/office/drawing/2014/main" id="{043492B1-ACD7-9288-7482-221C99051898}"/>
                  </a:ext>
                </a:extLst>
              </p:cNvPr>
              <p:cNvSpPr/>
              <p:nvPr/>
            </p:nvSpPr>
            <p:spPr>
              <a:xfrm>
                <a:off x="3499131" y="1513253"/>
                <a:ext cx="32418" cy="29534"/>
              </a:xfrm>
              <a:custGeom>
                <a:avLst/>
                <a:gdLst/>
                <a:ahLst/>
                <a:cxnLst/>
                <a:rect l="l" t="t" r="r" b="b"/>
                <a:pathLst>
                  <a:path w="326" h="297" extrusionOk="0">
                    <a:moveTo>
                      <a:pt x="163" y="1"/>
                    </a:moveTo>
                    <a:cubicBezTo>
                      <a:pt x="126" y="1"/>
                      <a:pt x="89" y="14"/>
                      <a:pt x="60" y="42"/>
                    </a:cubicBezTo>
                    <a:cubicBezTo>
                      <a:pt x="1" y="98"/>
                      <a:pt x="0" y="192"/>
                      <a:pt x="57" y="251"/>
                    </a:cubicBezTo>
                    <a:cubicBezTo>
                      <a:pt x="86" y="281"/>
                      <a:pt x="125" y="296"/>
                      <a:pt x="164" y="296"/>
                    </a:cubicBezTo>
                    <a:cubicBezTo>
                      <a:pt x="201" y="296"/>
                      <a:pt x="237" y="282"/>
                      <a:pt x="265" y="255"/>
                    </a:cubicBezTo>
                    <a:cubicBezTo>
                      <a:pt x="324" y="198"/>
                      <a:pt x="326" y="104"/>
                      <a:pt x="270" y="46"/>
                    </a:cubicBezTo>
                    <a:cubicBezTo>
                      <a:pt x="240" y="16"/>
                      <a:pt x="202" y="1"/>
                      <a:pt x="1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53">
                <a:extLst>
                  <a:ext uri="{FF2B5EF4-FFF2-40B4-BE49-F238E27FC236}">
                    <a16:creationId xmlns:a16="http://schemas.microsoft.com/office/drawing/2014/main" id="{49D66CC6-DBD8-CF45-4F0F-A76E86B0D30D}"/>
                  </a:ext>
                </a:extLst>
              </p:cNvPr>
              <p:cNvSpPr/>
              <p:nvPr/>
            </p:nvSpPr>
            <p:spPr>
              <a:xfrm>
                <a:off x="3440460" y="1527373"/>
                <a:ext cx="32518" cy="29435"/>
              </a:xfrm>
              <a:custGeom>
                <a:avLst/>
                <a:gdLst/>
                <a:ahLst/>
                <a:cxnLst/>
                <a:rect l="l" t="t" r="r" b="b"/>
                <a:pathLst>
                  <a:path w="327" h="296" extrusionOk="0">
                    <a:moveTo>
                      <a:pt x="162" y="0"/>
                    </a:moveTo>
                    <a:cubicBezTo>
                      <a:pt x="126" y="0"/>
                      <a:pt x="90" y="14"/>
                      <a:pt x="61" y="41"/>
                    </a:cubicBezTo>
                    <a:cubicBezTo>
                      <a:pt x="1" y="97"/>
                      <a:pt x="0" y="190"/>
                      <a:pt x="57" y="251"/>
                    </a:cubicBezTo>
                    <a:cubicBezTo>
                      <a:pt x="86" y="280"/>
                      <a:pt x="125" y="295"/>
                      <a:pt x="164" y="295"/>
                    </a:cubicBezTo>
                    <a:cubicBezTo>
                      <a:pt x="201" y="295"/>
                      <a:pt x="237" y="282"/>
                      <a:pt x="266" y="254"/>
                    </a:cubicBezTo>
                    <a:cubicBezTo>
                      <a:pt x="324" y="197"/>
                      <a:pt x="327" y="103"/>
                      <a:pt x="270" y="45"/>
                    </a:cubicBezTo>
                    <a:cubicBezTo>
                      <a:pt x="240" y="15"/>
                      <a:pt x="201" y="0"/>
                      <a:pt x="1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53">
                <a:extLst>
                  <a:ext uri="{FF2B5EF4-FFF2-40B4-BE49-F238E27FC236}">
                    <a16:creationId xmlns:a16="http://schemas.microsoft.com/office/drawing/2014/main" id="{292A0189-4C30-7E72-7CFA-1A873D70DC4C}"/>
                  </a:ext>
                </a:extLst>
              </p:cNvPr>
              <p:cNvSpPr/>
              <p:nvPr/>
            </p:nvSpPr>
            <p:spPr>
              <a:xfrm>
                <a:off x="3378806" y="1538610"/>
                <a:ext cx="32518" cy="29435"/>
              </a:xfrm>
              <a:custGeom>
                <a:avLst/>
                <a:gdLst/>
                <a:ahLst/>
                <a:cxnLst/>
                <a:rect l="l" t="t" r="r" b="b"/>
                <a:pathLst>
                  <a:path w="327" h="296" extrusionOk="0">
                    <a:moveTo>
                      <a:pt x="163" y="0"/>
                    </a:moveTo>
                    <a:cubicBezTo>
                      <a:pt x="126" y="0"/>
                      <a:pt x="90" y="14"/>
                      <a:pt x="62" y="41"/>
                    </a:cubicBezTo>
                    <a:cubicBezTo>
                      <a:pt x="4" y="98"/>
                      <a:pt x="0" y="191"/>
                      <a:pt x="57" y="249"/>
                    </a:cubicBezTo>
                    <a:cubicBezTo>
                      <a:pt x="87" y="280"/>
                      <a:pt x="126" y="295"/>
                      <a:pt x="164" y="295"/>
                    </a:cubicBezTo>
                    <a:cubicBezTo>
                      <a:pt x="201" y="295"/>
                      <a:pt x="238" y="281"/>
                      <a:pt x="267" y="254"/>
                    </a:cubicBezTo>
                    <a:cubicBezTo>
                      <a:pt x="325" y="197"/>
                      <a:pt x="327" y="103"/>
                      <a:pt x="270" y="45"/>
                    </a:cubicBezTo>
                    <a:cubicBezTo>
                      <a:pt x="241" y="15"/>
                      <a:pt x="201" y="0"/>
                      <a:pt x="16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53">
                <a:extLst>
                  <a:ext uri="{FF2B5EF4-FFF2-40B4-BE49-F238E27FC236}">
                    <a16:creationId xmlns:a16="http://schemas.microsoft.com/office/drawing/2014/main" id="{06AC03CF-07D4-DB73-0AF1-35821499D0DC}"/>
                  </a:ext>
                </a:extLst>
              </p:cNvPr>
              <p:cNvSpPr/>
              <p:nvPr/>
            </p:nvSpPr>
            <p:spPr>
              <a:xfrm>
                <a:off x="3315262" y="1547063"/>
                <a:ext cx="32617" cy="29435"/>
              </a:xfrm>
              <a:custGeom>
                <a:avLst/>
                <a:gdLst/>
                <a:ahLst/>
                <a:cxnLst/>
                <a:rect l="l" t="t" r="r" b="b"/>
                <a:pathLst>
                  <a:path w="328" h="296" extrusionOk="0">
                    <a:moveTo>
                      <a:pt x="163" y="0"/>
                    </a:moveTo>
                    <a:cubicBezTo>
                      <a:pt x="127" y="0"/>
                      <a:pt x="90" y="14"/>
                      <a:pt x="62" y="41"/>
                    </a:cubicBezTo>
                    <a:cubicBezTo>
                      <a:pt x="2" y="99"/>
                      <a:pt x="1" y="191"/>
                      <a:pt x="58" y="251"/>
                    </a:cubicBezTo>
                    <a:cubicBezTo>
                      <a:pt x="87" y="280"/>
                      <a:pt x="126" y="296"/>
                      <a:pt x="165" y="296"/>
                    </a:cubicBezTo>
                    <a:cubicBezTo>
                      <a:pt x="201" y="296"/>
                      <a:pt x="238" y="282"/>
                      <a:pt x="266" y="254"/>
                    </a:cubicBezTo>
                    <a:cubicBezTo>
                      <a:pt x="325" y="197"/>
                      <a:pt x="327" y="103"/>
                      <a:pt x="270" y="45"/>
                    </a:cubicBezTo>
                    <a:cubicBezTo>
                      <a:pt x="241" y="15"/>
                      <a:pt x="202" y="0"/>
                      <a:pt x="16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53">
                <a:extLst>
                  <a:ext uri="{FF2B5EF4-FFF2-40B4-BE49-F238E27FC236}">
                    <a16:creationId xmlns:a16="http://schemas.microsoft.com/office/drawing/2014/main" id="{FFBD3994-56E2-C9B1-014C-FC5149644937}"/>
                  </a:ext>
                </a:extLst>
              </p:cNvPr>
              <p:cNvSpPr/>
              <p:nvPr/>
            </p:nvSpPr>
            <p:spPr>
              <a:xfrm>
                <a:off x="3250227" y="1552532"/>
                <a:ext cx="32617" cy="29534"/>
              </a:xfrm>
              <a:custGeom>
                <a:avLst/>
                <a:gdLst/>
                <a:ahLst/>
                <a:cxnLst/>
                <a:rect l="l" t="t" r="r" b="b"/>
                <a:pathLst>
                  <a:path w="328" h="297" extrusionOk="0">
                    <a:moveTo>
                      <a:pt x="163" y="1"/>
                    </a:moveTo>
                    <a:cubicBezTo>
                      <a:pt x="126" y="1"/>
                      <a:pt x="90" y="14"/>
                      <a:pt x="62" y="42"/>
                    </a:cubicBezTo>
                    <a:cubicBezTo>
                      <a:pt x="2" y="99"/>
                      <a:pt x="1" y="192"/>
                      <a:pt x="58" y="251"/>
                    </a:cubicBezTo>
                    <a:cubicBezTo>
                      <a:pt x="87" y="281"/>
                      <a:pt x="126" y="296"/>
                      <a:pt x="164" y="296"/>
                    </a:cubicBezTo>
                    <a:cubicBezTo>
                      <a:pt x="201" y="296"/>
                      <a:pt x="238" y="282"/>
                      <a:pt x="266" y="255"/>
                    </a:cubicBezTo>
                    <a:cubicBezTo>
                      <a:pt x="324" y="198"/>
                      <a:pt x="327" y="104"/>
                      <a:pt x="270" y="46"/>
                    </a:cubicBezTo>
                    <a:cubicBezTo>
                      <a:pt x="241" y="16"/>
                      <a:pt x="202" y="1"/>
                      <a:pt x="16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53">
                <a:extLst>
                  <a:ext uri="{FF2B5EF4-FFF2-40B4-BE49-F238E27FC236}">
                    <a16:creationId xmlns:a16="http://schemas.microsoft.com/office/drawing/2014/main" id="{358BF940-536F-8C17-9E76-D836F8AB22E0}"/>
                  </a:ext>
                </a:extLst>
              </p:cNvPr>
              <p:cNvSpPr/>
              <p:nvPr/>
            </p:nvSpPr>
            <p:spPr>
              <a:xfrm>
                <a:off x="3184495" y="1555018"/>
                <a:ext cx="32518" cy="29435"/>
              </a:xfrm>
              <a:custGeom>
                <a:avLst/>
                <a:gdLst/>
                <a:ahLst/>
                <a:cxnLst/>
                <a:rect l="l" t="t" r="r" b="b"/>
                <a:pathLst>
                  <a:path w="327" h="296" extrusionOk="0">
                    <a:moveTo>
                      <a:pt x="163" y="0"/>
                    </a:moveTo>
                    <a:cubicBezTo>
                      <a:pt x="126" y="0"/>
                      <a:pt x="90" y="14"/>
                      <a:pt x="62" y="42"/>
                    </a:cubicBezTo>
                    <a:cubicBezTo>
                      <a:pt x="2" y="99"/>
                      <a:pt x="0" y="192"/>
                      <a:pt x="57" y="250"/>
                    </a:cubicBezTo>
                    <a:cubicBezTo>
                      <a:pt x="87" y="281"/>
                      <a:pt x="126" y="296"/>
                      <a:pt x="164" y="296"/>
                    </a:cubicBezTo>
                    <a:cubicBezTo>
                      <a:pt x="201" y="296"/>
                      <a:pt x="238" y="282"/>
                      <a:pt x="267" y="254"/>
                    </a:cubicBezTo>
                    <a:cubicBezTo>
                      <a:pt x="325" y="197"/>
                      <a:pt x="327" y="104"/>
                      <a:pt x="270" y="46"/>
                    </a:cubicBezTo>
                    <a:cubicBezTo>
                      <a:pt x="241" y="16"/>
                      <a:pt x="202" y="0"/>
                      <a:pt x="16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53">
                <a:extLst>
                  <a:ext uri="{FF2B5EF4-FFF2-40B4-BE49-F238E27FC236}">
                    <a16:creationId xmlns:a16="http://schemas.microsoft.com/office/drawing/2014/main" id="{9E422EE2-6D38-7C3F-CCEF-C6EEA8BA501B}"/>
                  </a:ext>
                </a:extLst>
              </p:cNvPr>
              <p:cNvSpPr/>
              <p:nvPr/>
            </p:nvSpPr>
            <p:spPr>
              <a:xfrm>
                <a:off x="3118863" y="1554422"/>
                <a:ext cx="32518" cy="29435"/>
              </a:xfrm>
              <a:custGeom>
                <a:avLst/>
                <a:gdLst/>
                <a:ahLst/>
                <a:cxnLst/>
                <a:rect l="l" t="t" r="r" b="b"/>
                <a:pathLst>
                  <a:path w="327" h="296" extrusionOk="0">
                    <a:moveTo>
                      <a:pt x="163" y="0"/>
                    </a:moveTo>
                    <a:cubicBezTo>
                      <a:pt x="126" y="0"/>
                      <a:pt x="90" y="14"/>
                      <a:pt x="61" y="42"/>
                    </a:cubicBezTo>
                    <a:cubicBezTo>
                      <a:pt x="2" y="98"/>
                      <a:pt x="0" y="192"/>
                      <a:pt x="57" y="250"/>
                    </a:cubicBezTo>
                    <a:cubicBezTo>
                      <a:pt x="87" y="280"/>
                      <a:pt x="126" y="295"/>
                      <a:pt x="165" y="295"/>
                    </a:cubicBezTo>
                    <a:cubicBezTo>
                      <a:pt x="201" y="295"/>
                      <a:pt x="237" y="282"/>
                      <a:pt x="266" y="254"/>
                    </a:cubicBezTo>
                    <a:cubicBezTo>
                      <a:pt x="324" y="197"/>
                      <a:pt x="327" y="104"/>
                      <a:pt x="270" y="45"/>
                    </a:cubicBezTo>
                    <a:cubicBezTo>
                      <a:pt x="241" y="15"/>
                      <a:pt x="202" y="0"/>
                      <a:pt x="16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53">
                <a:extLst>
                  <a:ext uri="{FF2B5EF4-FFF2-40B4-BE49-F238E27FC236}">
                    <a16:creationId xmlns:a16="http://schemas.microsoft.com/office/drawing/2014/main" id="{CC6AAAD6-68C7-1194-5CDE-219C18B2DB13}"/>
                  </a:ext>
                </a:extLst>
              </p:cNvPr>
              <p:cNvSpPr/>
              <p:nvPr/>
            </p:nvSpPr>
            <p:spPr>
              <a:xfrm>
                <a:off x="3058104" y="1550444"/>
                <a:ext cx="28142" cy="29435"/>
              </a:xfrm>
              <a:custGeom>
                <a:avLst/>
                <a:gdLst/>
                <a:ahLst/>
                <a:cxnLst/>
                <a:rect l="l" t="t" r="r" b="b"/>
                <a:pathLst>
                  <a:path w="283" h="296" extrusionOk="0">
                    <a:moveTo>
                      <a:pt x="119" y="0"/>
                    </a:moveTo>
                    <a:cubicBezTo>
                      <a:pt x="82" y="0"/>
                      <a:pt x="46" y="14"/>
                      <a:pt x="17" y="41"/>
                    </a:cubicBezTo>
                    <a:lnTo>
                      <a:pt x="16" y="42"/>
                    </a:lnTo>
                    <a:cubicBezTo>
                      <a:pt x="11" y="105"/>
                      <a:pt x="6" y="170"/>
                      <a:pt x="1" y="234"/>
                    </a:cubicBezTo>
                    <a:cubicBezTo>
                      <a:pt x="5" y="239"/>
                      <a:pt x="10" y="245"/>
                      <a:pt x="14" y="250"/>
                    </a:cubicBezTo>
                    <a:cubicBezTo>
                      <a:pt x="43" y="280"/>
                      <a:pt x="82" y="295"/>
                      <a:pt x="121" y="295"/>
                    </a:cubicBezTo>
                    <a:cubicBezTo>
                      <a:pt x="158" y="295"/>
                      <a:pt x="194" y="282"/>
                      <a:pt x="222" y="254"/>
                    </a:cubicBezTo>
                    <a:cubicBezTo>
                      <a:pt x="281" y="197"/>
                      <a:pt x="283" y="104"/>
                      <a:pt x="227" y="45"/>
                    </a:cubicBezTo>
                    <a:cubicBezTo>
                      <a:pt x="197" y="16"/>
                      <a:pt x="158" y="0"/>
                      <a:pt x="1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53">
                <a:extLst>
                  <a:ext uri="{FF2B5EF4-FFF2-40B4-BE49-F238E27FC236}">
                    <a16:creationId xmlns:a16="http://schemas.microsoft.com/office/drawing/2014/main" id="{BF2ACCB3-2789-69F2-883F-0A24D9088EC2}"/>
                  </a:ext>
                </a:extLst>
              </p:cNvPr>
              <p:cNvSpPr/>
              <p:nvPr/>
            </p:nvSpPr>
            <p:spPr>
              <a:xfrm>
                <a:off x="3508180" y="1575404"/>
                <a:ext cx="33413" cy="30131"/>
              </a:xfrm>
              <a:custGeom>
                <a:avLst/>
                <a:gdLst/>
                <a:ahLst/>
                <a:cxnLst/>
                <a:rect l="l" t="t" r="r" b="b"/>
                <a:pathLst>
                  <a:path w="336" h="303" extrusionOk="0">
                    <a:moveTo>
                      <a:pt x="169" y="0"/>
                    </a:moveTo>
                    <a:cubicBezTo>
                      <a:pt x="132" y="0"/>
                      <a:pt x="94" y="14"/>
                      <a:pt x="65" y="42"/>
                    </a:cubicBezTo>
                    <a:cubicBezTo>
                      <a:pt x="3" y="100"/>
                      <a:pt x="0" y="196"/>
                      <a:pt x="59" y="256"/>
                    </a:cubicBezTo>
                    <a:cubicBezTo>
                      <a:pt x="89" y="287"/>
                      <a:pt x="129" y="303"/>
                      <a:pt x="168" y="303"/>
                    </a:cubicBezTo>
                    <a:cubicBezTo>
                      <a:pt x="206" y="303"/>
                      <a:pt x="243" y="289"/>
                      <a:pt x="273" y="261"/>
                    </a:cubicBezTo>
                    <a:cubicBezTo>
                      <a:pt x="334" y="203"/>
                      <a:pt x="335" y="108"/>
                      <a:pt x="278" y="47"/>
                    </a:cubicBezTo>
                    <a:cubicBezTo>
                      <a:pt x="249" y="16"/>
                      <a:pt x="209" y="0"/>
                      <a:pt x="16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53">
                <a:extLst>
                  <a:ext uri="{FF2B5EF4-FFF2-40B4-BE49-F238E27FC236}">
                    <a16:creationId xmlns:a16="http://schemas.microsoft.com/office/drawing/2014/main" id="{084F9BCB-07C6-E8DB-1873-6C9CC5AB21C8}"/>
                  </a:ext>
                </a:extLst>
              </p:cNvPr>
              <p:cNvSpPr/>
              <p:nvPr/>
            </p:nvSpPr>
            <p:spPr>
              <a:xfrm>
                <a:off x="3448217" y="1589525"/>
                <a:ext cx="33214" cy="30131"/>
              </a:xfrm>
              <a:custGeom>
                <a:avLst/>
                <a:gdLst/>
                <a:ahLst/>
                <a:cxnLst/>
                <a:rect l="l" t="t" r="r" b="b"/>
                <a:pathLst>
                  <a:path w="334" h="303" extrusionOk="0">
                    <a:moveTo>
                      <a:pt x="168" y="0"/>
                    </a:moveTo>
                    <a:cubicBezTo>
                      <a:pt x="131" y="0"/>
                      <a:pt x="93" y="14"/>
                      <a:pt x="63" y="42"/>
                    </a:cubicBezTo>
                    <a:cubicBezTo>
                      <a:pt x="2" y="99"/>
                      <a:pt x="0" y="196"/>
                      <a:pt x="58" y="256"/>
                    </a:cubicBezTo>
                    <a:cubicBezTo>
                      <a:pt x="88" y="287"/>
                      <a:pt x="127" y="303"/>
                      <a:pt x="167" y="303"/>
                    </a:cubicBezTo>
                    <a:cubicBezTo>
                      <a:pt x="205" y="303"/>
                      <a:pt x="242" y="289"/>
                      <a:pt x="272" y="261"/>
                    </a:cubicBezTo>
                    <a:cubicBezTo>
                      <a:pt x="333" y="203"/>
                      <a:pt x="334" y="109"/>
                      <a:pt x="277" y="47"/>
                    </a:cubicBezTo>
                    <a:cubicBezTo>
                      <a:pt x="247" y="16"/>
                      <a:pt x="208" y="0"/>
                      <a:pt x="16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53">
                <a:extLst>
                  <a:ext uri="{FF2B5EF4-FFF2-40B4-BE49-F238E27FC236}">
                    <a16:creationId xmlns:a16="http://schemas.microsoft.com/office/drawing/2014/main" id="{DB49891C-FF78-B5A7-FFC2-E2F7ACFAAE67}"/>
                  </a:ext>
                </a:extLst>
              </p:cNvPr>
              <p:cNvSpPr/>
              <p:nvPr/>
            </p:nvSpPr>
            <p:spPr>
              <a:xfrm>
                <a:off x="3385269" y="1600861"/>
                <a:ext cx="33214" cy="30131"/>
              </a:xfrm>
              <a:custGeom>
                <a:avLst/>
                <a:gdLst/>
                <a:ahLst/>
                <a:cxnLst/>
                <a:rect l="l" t="t" r="r" b="b"/>
                <a:pathLst>
                  <a:path w="334" h="303" extrusionOk="0">
                    <a:moveTo>
                      <a:pt x="168" y="1"/>
                    </a:moveTo>
                    <a:cubicBezTo>
                      <a:pt x="130" y="1"/>
                      <a:pt x="93" y="15"/>
                      <a:pt x="63" y="42"/>
                    </a:cubicBezTo>
                    <a:cubicBezTo>
                      <a:pt x="2" y="99"/>
                      <a:pt x="1" y="195"/>
                      <a:pt x="58" y="256"/>
                    </a:cubicBezTo>
                    <a:cubicBezTo>
                      <a:pt x="88" y="287"/>
                      <a:pt x="127" y="303"/>
                      <a:pt x="166" y="303"/>
                    </a:cubicBezTo>
                    <a:cubicBezTo>
                      <a:pt x="204" y="303"/>
                      <a:pt x="242" y="289"/>
                      <a:pt x="271" y="261"/>
                    </a:cubicBezTo>
                    <a:cubicBezTo>
                      <a:pt x="332" y="203"/>
                      <a:pt x="333" y="109"/>
                      <a:pt x="276" y="47"/>
                    </a:cubicBezTo>
                    <a:cubicBezTo>
                      <a:pt x="247" y="16"/>
                      <a:pt x="207" y="1"/>
                      <a:pt x="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53">
                <a:extLst>
                  <a:ext uri="{FF2B5EF4-FFF2-40B4-BE49-F238E27FC236}">
                    <a16:creationId xmlns:a16="http://schemas.microsoft.com/office/drawing/2014/main" id="{FB40912C-005D-AA5F-B72E-32C45AF38966}"/>
                  </a:ext>
                </a:extLst>
              </p:cNvPr>
              <p:cNvSpPr/>
              <p:nvPr/>
            </p:nvSpPr>
            <p:spPr>
              <a:xfrm>
                <a:off x="3320035" y="1609215"/>
                <a:ext cx="33413" cy="30131"/>
              </a:xfrm>
              <a:custGeom>
                <a:avLst/>
                <a:gdLst/>
                <a:ahLst/>
                <a:cxnLst/>
                <a:rect l="l" t="t" r="r" b="b"/>
                <a:pathLst>
                  <a:path w="336" h="303" extrusionOk="0">
                    <a:moveTo>
                      <a:pt x="169" y="0"/>
                    </a:moveTo>
                    <a:cubicBezTo>
                      <a:pt x="132" y="0"/>
                      <a:pt x="94" y="14"/>
                      <a:pt x="65" y="42"/>
                    </a:cubicBezTo>
                    <a:cubicBezTo>
                      <a:pt x="4" y="99"/>
                      <a:pt x="1" y="196"/>
                      <a:pt x="60" y="257"/>
                    </a:cubicBezTo>
                    <a:cubicBezTo>
                      <a:pt x="89" y="288"/>
                      <a:pt x="129" y="303"/>
                      <a:pt x="168" y="303"/>
                    </a:cubicBezTo>
                    <a:cubicBezTo>
                      <a:pt x="206" y="303"/>
                      <a:pt x="243" y="289"/>
                      <a:pt x="273" y="262"/>
                    </a:cubicBezTo>
                    <a:cubicBezTo>
                      <a:pt x="334" y="203"/>
                      <a:pt x="335" y="109"/>
                      <a:pt x="278" y="47"/>
                    </a:cubicBezTo>
                    <a:cubicBezTo>
                      <a:pt x="249" y="16"/>
                      <a:pt x="209" y="0"/>
                      <a:pt x="16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53">
                <a:extLst>
                  <a:ext uri="{FF2B5EF4-FFF2-40B4-BE49-F238E27FC236}">
                    <a16:creationId xmlns:a16="http://schemas.microsoft.com/office/drawing/2014/main" id="{0B635676-EA59-962F-800B-0CE920E2D4F4}"/>
                  </a:ext>
                </a:extLst>
              </p:cNvPr>
              <p:cNvSpPr/>
              <p:nvPr/>
            </p:nvSpPr>
            <p:spPr>
              <a:xfrm>
                <a:off x="3253508" y="1614684"/>
                <a:ext cx="33413" cy="30131"/>
              </a:xfrm>
              <a:custGeom>
                <a:avLst/>
                <a:gdLst/>
                <a:ahLst/>
                <a:cxnLst/>
                <a:rect l="l" t="t" r="r" b="b"/>
                <a:pathLst>
                  <a:path w="336" h="303" extrusionOk="0">
                    <a:moveTo>
                      <a:pt x="170" y="0"/>
                    </a:moveTo>
                    <a:cubicBezTo>
                      <a:pt x="132" y="0"/>
                      <a:pt x="95" y="14"/>
                      <a:pt x="65" y="42"/>
                    </a:cubicBezTo>
                    <a:cubicBezTo>
                      <a:pt x="4" y="99"/>
                      <a:pt x="1" y="195"/>
                      <a:pt x="59" y="256"/>
                    </a:cubicBezTo>
                    <a:cubicBezTo>
                      <a:pt x="89" y="287"/>
                      <a:pt x="129" y="303"/>
                      <a:pt x="169" y="303"/>
                    </a:cubicBezTo>
                    <a:cubicBezTo>
                      <a:pt x="206" y="303"/>
                      <a:pt x="244" y="289"/>
                      <a:pt x="274" y="261"/>
                    </a:cubicBezTo>
                    <a:cubicBezTo>
                      <a:pt x="334" y="203"/>
                      <a:pt x="336" y="109"/>
                      <a:pt x="279" y="47"/>
                    </a:cubicBezTo>
                    <a:cubicBezTo>
                      <a:pt x="249" y="16"/>
                      <a:pt x="209" y="0"/>
                      <a:pt x="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53">
                <a:extLst>
                  <a:ext uri="{FF2B5EF4-FFF2-40B4-BE49-F238E27FC236}">
                    <a16:creationId xmlns:a16="http://schemas.microsoft.com/office/drawing/2014/main" id="{8755FC5E-5AE5-864A-7B49-6FFF629E5F12}"/>
                  </a:ext>
                </a:extLst>
              </p:cNvPr>
              <p:cNvSpPr/>
              <p:nvPr/>
            </p:nvSpPr>
            <p:spPr>
              <a:xfrm>
                <a:off x="3186484" y="1616872"/>
                <a:ext cx="33114" cy="30131"/>
              </a:xfrm>
              <a:custGeom>
                <a:avLst/>
                <a:gdLst/>
                <a:ahLst/>
                <a:cxnLst/>
                <a:rect l="l" t="t" r="r" b="b"/>
                <a:pathLst>
                  <a:path w="333" h="303" extrusionOk="0">
                    <a:moveTo>
                      <a:pt x="167" y="0"/>
                    </a:moveTo>
                    <a:cubicBezTo>
                      <a:pt x="130" y="0"/>
                      <a:pt x="92" y="14"/>
                      <a:pt x="62" y="42"/>
                    </a:cubicBezTo>
                    <a:cubicBezTo>
                      <a:pt x="1" y="100"/>
                      <a:pt x="0" y="196"/>
                      <a:pt x="57" y="255"/>
                    </a:cubicBezTo>
                    <a:cubicBezTo>
                      <a:pt x="87" y="287"/>
                      <a:pt x="127" y="302"/>
                      <a:pt x="166" y="302"/>
                    </a:cubicBezTo>
                    <a:cubicBezTo>
                      <a:pt x="204" y="302"/>
                      <a:pt x="241" y="288"/>
                      <a:pt x="271" y="261"/>
                    </a:cubicBezTo>
                    <a:cubicBezTo>
                      <a:pt x="332" y="203"/>
                      <a:pt x="333" y="108"/>
                      <a:pt x="276" y="47"/>
                    </a:cubicBezTo>
                    <a:cubicBezTo>
                      <a:pt x="246" y="16"/>
                      <a:pt x="207" y="0"/>
                      <a:pt x="16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53">
                <a:extLst>
                  <a:ext uri="{FF2B5EF4-FFF2-40B4-BE49-F238E27FC236}">
                    <a16:creationId xmlns:a16="http://schemas.microsoft.com/office/drawing/2014/main" id="{B79E282C-DCE6-9F2E-3EE4-04C4508A205B}"/>
                  </a:ext>
                </a:extLst>
              </p:cNvPr>
              <p:cNvSpPr/>
              <p:nvPr/>
            </p:nvSpPr>
            <p:spPr>
              <a:xfrm>
                <a:off x="3119261" y="1615977"/>
                <a:ext cx="33313" cy="30131"/>
              </a:xfrm>
              <a:custGeom>
                <a:avLst/>
                <a:gdLst/>
                <a:ahLst/>
                <a:cxnLst/>
                <a:rect l="l" t="t" r="r" b="b"/>
                <a:pathLst>
                  <a:path w="335" h="303" extrusionOk="0">
                    <a:moveTo>
                      <a:pt x="168" y="0"/>
                    </a:moveTo>
                    <a:cubicBezTo>
                      <a:pt x="131" y="0"/>
                      <a:pt x="93" y="14"/>
                      <a:pt x="64" y="42"/>
                    </a:cubicBezTo>
                    <a:cubicBezTo>
                      <a:pt x="2" y="99"/>
                      <a:pt x="0" y="195"/>
                      <a:pt x="58" y="256"/>
                    </a:cubicBezTo>
                    <a:cubicBezTo>
                      <a:pt x="88" y="287"/>
                      <a:pt x="128" y="303"/>
                      <a:pt x="168" y="303"/>
                    </a:cubicBezTo>
                    <a:cubicBezTo>
                      <a:pt x="205" y="303"/>
                      <a:pt x="242" y="289"/>
                      <a:pt x="272" y="261"/>
                    </a:cubicBezTo>
                    <a:cubicBezTo>
                      <a:pt x="333" y="202"/>
                      <a:pt x="334" y="108"/>
                      <a:pt x="277" y="47"/>
                    </a:cubicBezTo>
                    <a:cubicBezTo>
                      <a:pt x="247" y="16"/>
                      <a:pt x="208" y="0"/>
                      <a:pt x="16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53">
                <a:extLst>
                  <a:ext uri="{FF2B5EF4-FFF2-40B4-BE49-F238E27FC236}">
                    <a16:creationId xmlns:a16="http://schemas.microsoft.com/office/drawing/2014/main" id="{82EE3BD1-D256-6269-68FF-5DFC451398E3}"/>
                  </a:ext>
                </a:extLst>
              </p:cNvPr>
              <p:cNvSpPr/>
              <p:nvPr/>
            </p:nvSpPr>
            <p:spPr>
              <a:xfrm>
                <a:off x="3052833" y="1611601"/>
                <a:ext cx="33214" cy="30131"/>
              </a:xfrm>
              <a:custGeom>
                <a:avLst/>
                <a:gdLst/>
                <a:ahLst/>
                <a:cxnLst/>
                <a:rect l="l" t="t" r="r" b="b"/>
                <a:pathLst>
                  <a:path w="334" h="303" extrusionOk="0">
                    <a:moveTo>
                      <a:pt x="168" y="0"/>
                    </a:moveTo>
                    <a:cubicBezTo>
                      <a:pt x="131" y="0"/>
                      <a:pt x="93" y="14"/>
                      <a:pt x="63" y="42"/>
                    </a:cubicBezTo>
                    <a:cubicBezTo>
                      <a:pt x="2" y="100"/>
                      <a:pt x="1" y="194"/>
                      <a:pt x="58" y="256"/>
                    </a:cubicBezTo>
                    <a:cubicBezTo>
                      <a:pt x="88" y="287"/>
                      <a:pt x="127" y="303"/>
                      <a:pt x="166" y="303"/>
                    </a:cubicBezTo>
                    <a:cubicBezTo>
                      <a:pt x="204" y="303"/>
                      <a:pt x="242" y="289"/>
                      <a:pt x="271" y="261"/>
                    </a:cubicBezTo>
                    <a:cubicBezTo>
                      <a:pt x="332" y="203"/>
                      <a:pt x="334" y="108"/>
                      <a:pt x="276" y="47"/>
                    </a:cubicBezTo>
                    <a:cubicBezTo>
                      <a:pt x="247" y="16"/>
                      <a:pt x="208" y="0"/>
                      <a:pt x="16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53">
                <a:extLst>
                  <a:ext uri="{FF2B5EF4-FFF2-40B4-BE49-F238E27FC236}">
                    <a16:creationId xmlns:a16="http://schemas.microsoft.com/office/drawing/2014/main" id="{A865CF48-AB02-2C5B-E093-AA7378E05492}"/>
                  </a:ext>
                </a:extLst>
              </p:cNvPr>
              <p:cNvSpPr/>
              <p:nvPr/>
            </p:nvSpPr>
            <p:spPr>
              <a:xfrm>
                <a:off x="3517329" y="1637655"/>
                <a:ext cx="34109" cy="30927"/>
              </a:xfrm>
              <a:custGeom>
                <a:avLst/>
                <a:gdLst/>
                <a:ahLst/>
                <a:cxnLst/>
                <a:rect l="l" t="t" r="r" b="b"/>
                <a:pathLst>
                  <a:path w="343" h="311" extrusionOk="0">
                    <a:moveTo>
                      <a:pt x="171" y="0"/>
                    </a:moveTo>
                    <a:cubicBezTo>
                      <a:pt x="132" y="0"/>
                      <a:pt x="94" y="14"/>
                      <a:pt x="64" y="43"/>
                    </a:cubicBezTo>
                    <a:cubicBezTo>
                      <a:pt x="4" y="101"/>
                      <a:pt x="1" y="200"/>
                      <a:pt x="59" y="262"/>
                    </a:cubicBezTo>
                    <a:cubicBezTo>
                      <a:pt x="89" y="294"/>
                      <a:pt x="130" y="310"/>
                      <a:pt x="171" y="310"/>
                    </a:cubicBezTo>
                    <a:cubicBezTo>
                      <a:pt x="210" y="310"/>
                      <a:pt x="248" y="296"/>
                      <a:pt x="278" y="267"/>
                    </a:cubicBezTo>
                    <a:cubicBezTo>
                      <a:pt x="341" y="209"/>
                      <a:pt x="343" y="110"/>
                      <a:pt x="284" y="49"/>
                    </a:cubicBezTo>
                    <a:cubicBezTo>
                      <a:pt x="253" y="16"/>
                      <a:pt x="212" y="0"/>
                      <a:pt x="1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53">
                <a:extLst>
                  <a:ext uri="{FF2B5EF4-FFF2-40B4-BE49-F238E27FC236}">
                    <a16:creationId xmlns:a16="http://schemas.microsoft.com/office/drawing/2014/main" id="{8C0A2F19-8C3F-5249-BFC6-D7D785366356}"/>
                  </a:ext>
                </a:extLst>
              </p:cNvPr>
              <p:cNvSpPr/>
              <p:nvPr/>
            </p:nvSpPr>
            <p:spPr>
              <a:xfrm>
                <a:off x="3455874" y="1651776"/>
                <a:ext cx="34208" cy="30927"/>
              </a:xfrm>
              <a:custGeom>
                <a:avLst/>
                <a:gdLst/>
                <a:ahLst/>
                <a:cxnLst/>
                <a:rect l="l" t="t" r="r" b="b"/>
                <a:pathLst>
                  <a:path w="344" h="311" extrusionOk="0">
                    <a:moveTo>
                      <a:pt x="173" y="0"/>
                    </a:moveTo>
                    <a:cubicBezTo>
                      <a:pt x="134" y="0"/>
                      <a:pt x="95" y="15"/>
                      <a:pt x="65" y="43"/>
                    </a:cubicBezTo>
                    <a:cubicBezTo>
                      <a:pt x="3" y="101"/>
                      <a:pt x="1" y="200"/>
                      <a:pt x="60" y="262"/>
                    </a:cubicBezTo>
                    <a:cubicBezTo>
                      <a:pt x="90" y="294"/>
                      <a:pt x="131" y="311"/>
                      <a:pt x="173" y="311"/>
                    </a:cubicBezTo>
                    <a:cubicBezTo>
                      <a:pt x="211" y="311"/>
                      <a:pt x="250" y="296"/>
                      <a:pt x="280" y="267"/>
                    </a:cubicBezTo>
                    <a:cubicBezTo>
                      <a:pt x="342" y="209"/>
                      <a:pt x="344" y="111"/>
                      <a:pt x="285" y="49"/>
                    </a:cubicBezTo>
                    <a:cubicBezTo>
                      <a:pt x="254" y="17"/>
                      <a:pt x="214" y="0"/>
                      <a:pt x="1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53">
                <a:extLst>
                  <a:ext uri="{FF2B5EF4-FFF2-40B4-BE49-F238E27FC236}">
                    <a16:creationId xmlns:a16="http://schemas.microsoft.com/office/drawing/2014/main" id="{2DF31AA0-1B0E-2817-F2C6-55CD268A9CA2}"/>
                  </a:ext>
                </a:extLst>
              </p:cNvPr>
              <p:cNvSpPr/>
              <p:nvPr/>
            </p:nvSpPr>
            <p:spPr>
              <a:xfrm>
                <a:off x="3391534" y="1663013"/>
                <a:ext cx="34208" cy="30927"/>
              </a:xfrm>
              <a:custGeom>
                <a:avLst/>
                <a:gdLst/>
                <a:ahLst/>
                <a:cxnLst/>
                <a:rect l="l" t="t" r="r" b="b"/>
                <a:pathLst>
                  <a:path w="344" h="311" extrusionOk="0">
                    <a:moveTo>
                      <a:pt x="171" y="0"/>
                    </a:moveTo>
                    <a:cubicBezTo>
                      <a:pt x="133" y="0"/>
                      <a:pt x="94" y="14"/>
                      <a:pt x="64" y="43"/>
                    </a:cubicBezTo>
                    <a:cubicBezTo>
                      <a:pt x="4" y="102"/>
                      <a:pt x="1" y="201"/>
                      <a:pt x="59" y="262"/>
                    </a:cubicBezTo>
                    <a:cubicBezTo>
                      <a:pt x="90" y="294"/>
                      <a:pt x="131" y="311"/>
                      <a:pt x="172" y="311"/>
                    </a:cubicBezTo>
                    <a:cubicBezTo>
                      <a:pt x="210" y="311"/>
                      <a:pt x="249" y="296"/>
                      <a:pt x="279" y="267"/>
                    </a:cubicBezTo>
                    <a:cubicBezTo>
                      <a:pt x="341" y="209"/>
                      <a:pt x="343" y="111"/>
                      <a:pt x="284" y="49"/>
                    </a:cubicBezTo>
                    <a:cubicBezTo>
                      <a:pt x="253" y="16"/>
                      <a:pt x="212" y="0"/>
                      <a:pt x="1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53">
                <a:extLst>
                  <a:ext uri="{FF2B5EF4-FFF2-40B4-BE49-F238E27FC236}">
                    <a16:creationId xmlns:a16="http://schemas.microsoft.com/office/drawing/2014/main" id="{1E5A91BB-912E-1889-1C05-CCCF6E58B5EF}"/>
                  </a:ext>
                </a:extLst>
              </p:cNvPr>
              <p:cNvSpPr/>
              <p:nvPr/>
            </p:nvSpPr>
            <p:spPr>
              <a:xfrm>
                <a:off x="3325007" y="1671366"/>
                <a:ext cx="34208" cy="30927"/>
              </a:xfrm>
              <a:custGeom>
                <a:avLst/>
                <a:gdLst/>
                <a:ahLst/>
                <a:cxnLst/>
                <a:rect l="l" t="t" r="r" b="b"/>
                <a:pathLst>
                  <a:path w="344" h="311" extrusionOk="0">
                    <a:moveTo>
                      <a:pt x="172" y="0"/>
                    </a:moveTo>
                    <a:cubicBezTo>
                      <a:pt x="133" y="0"/>
                      <a:pt x="95" y="15"/>
                      <a:pt x="65" y="43"/>
                    </a:cubicBezTo>
                    <a:cubicBezTo>
                      <a:pt x="2" y="103"/>
                      <a:pt x="0" y="200"/>
                      <a:pt x="59" y="262"/>
                    </a:cubicBezTo>
                    <a:cubicBezTo>
                      <a:pt x="90" y="294"/>
                      <a:pt x="131" y="311"/>
                      <a:pt x="172" y="311"/>
                    </a:cubicBezTo>
                    <a:cubicBezTo>
                      <a:pt x="211" y="311"/>
                      <a:pt x="249" y="296"/>
                      <a:pt x="279" y="267"/>
                    </a:cubicBezTo>
                    <a:cubicBezTo>
                      <a:pt x="341" y="209"/>
                      <a:pt x="343" y="111"/>
                      <a:pt x="284" y="49"/>
                    </a:cubicBezTo>
                    <a:cubicBezTo>
                      <a:pt x="254" y="16"/>
                      <a:pt x="213" y="0"/>
                      <a:pt x="1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53">
                <a:extLst>
                  <a:ext uri="{FF2B5EF4-FFF2-40B4-BE49-F238E27FC236}">
                    <a16:creationId xmlns:a16="http://schemas.microsoft.com/office/drawing/2014/main" id="{BF6A3225-5B8C-2BE9-9875-54BF1C4F8A7A}"/>
                  </a:ext>
                </a:extLst>
              </p:cNvPr>
              <p:cNvSpPr/>
              <p:nvPr/>
            </p:nvSpPr>
            <p:spPr>
              <a:xfrm>
                <a:off x="3256989" y="1676637"/>
                <a:ext cx="34208" cy="30927"/>
              </a:xfrm>
              <a:custGeom>
                <a:avLst/>
                <a:gdLst/>
                <a:ahLst/>
                <a:cxnLst/>
                <a:rect l="l" t="t" r="r" b="b"/>
                <a:pathLst>
                  <a:path w="344" h="311" extrusionOk="0">
                    <a:moveTo>
                      <a:pt x="172" y="0"/>
                    </a:moveTo>
                    <a:cubicBezTo>
                      <a:pt x="133" y="0"/>
                      <a:pt x="95" y="15"/>
                      <a:pt x="64" y="43"/>
                    </a:cubicBezTo>
                    <a:cubicBezTo>
                      <a:pt x="2" y="103"/>
                      <a:pt x="0" y="201"/>
                      <a:pt x="59" y="262"/>
                    </a:cubicBezTo>
                    <a:cubicBezTo>
                      <a:pt x="90" y="294"/>
                      <a:pt x="131" y="310"/>
                      <a:pt x="172" y="310"/>
                    </a:cubicBezTo>
                    <a:cubicBezTo>
                      <a:pt x="210" y="310"/>
                      <a:pt x="249" y="296"/>
                      <a:pt x="279" y="267"/>
                    </a:cubicBezTo>
                    <a:cubicBezTo>
                      <a:pt x="341" y="209"/>
                      <a:pt x="343" y="111"/>
                      <a:pt x="284" y="48"/>
                    </a:cubicBezTo>
                    <a:cubicBezTo>
                      <a:pt x="254" y="16"/>
                      <a:pt x="213" y="0"/>
                      <a:pt x="1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53">
                <a:extLst>
                  <a:ext uri="{FF2B5EF4-FFF2-40B4-BE49-F238E27FC236}">
                    <a16:creationId xmlns:a16="http://schemas.microsoft.com/office/drawing/2014/main" id="{4E72C2E9-39DC-9160-2C17-8AE2861C1B21}"/>
                  </a:ext>
                </a:extLst>
              </p:cNvPr>
              <p:cNvSpPr/>
              <p:nvPr/>
            </p:nvSpPr>
            <p:spPr>
              <a:xfrm>
                <a:off x="3188274" y="1678625"/>
                <a:ext cx="34208" cy="31026"/>
              </a:xfrm>
              <a:custGeom>
                <a:avLst/>
                <a:gdLst/>
                <a:ahLst/>
                <a:cxnLst/>
                <a:rect l="l" t="t" r="r" b="b"/>
                <a:pathLst>
                  <a:path w="344" h="312" extrusionOk="0">
                    <a:moveTo>
                      <a:pt x="172" y="1"/>
                    </a:moveTo>
                    <a:cubicBezTo>
                      <a:pt x="134" y="1"/>
                      <a:pt x="95" y="15"/>
                      <a:pt x="65" y="44"/>
                    </a:cubicBezTo>
                    <a:cubicBezTo>
                      <a:pt x="3" y="104"/>
                      <a:pt x="1" y="201"/>
                      <a:pt x="60" y="264"/>
                    </a:cubicBezTo>
                    <a:cubicBezTo>
                      <a:pt x="90" y="296"/>
                      <a:pt x="130" y="312"/>
                      <a:pt x="171" y="312"/>
                    </a:cubicBezTo>
                    <a:cubicBezTo>
                      <a:pt x="209" y="312"/>
                      <a:pt x="248" y="297"/>
                      <a:pt x="279" y="268"/>
                    </a:cubicBezTo>
                    <a:cubicBezTo>
                      <a:pt x="341" y="210"/>
                      <a:pt x="344" y="111"/>
                      <a:pt x="284" y="49"/>
                    </a:cubicBezTo>
                    <a:cubicBezTo>
                      <a:pt x="254" y="17"/>
                      <a:pt x="213" y="1"/>
                      <a:pt x="1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53">
                <a:extLst>
                  <a:ext uri="{FF2B5EF4-FFF2-40B4-BE49-F238E27FC236}">
                    <a16:creationId xmlns:a16="http://schemas.microsoft.com/office/drawing/2014/main" id="{E3243856-8BDF-A638-B73B-32B00501864D}"/>
                  </a:ext>
                </a:extLst>
              </p:cNvPr>
              <p:cNvSpPr/>
              <p:nvPr/>
            </p:nvSpPr>
            <p:spPr>
              <a:xfrm>
                <a:off x="3119559" y="1677432"/>
                <a:ext cx="34308" cy="30927"/>
              </a:xfrm>
              <a:custGeom>
                <a:avLst/>
                <a:gdLst/>
                <a:ahLst/>
                <a:cxnLst/>
                <a:rect l="l" t="t" r="r" b="b"/>
                <a:pathLst>
                  <a:path w="345" h="311" extrusionOk="0">
                    <a:moveTo>
                      <a:pt x="173" y="0"/>
                    </a:moveTo>
                    <a:cubicBezTo>
                      <a:pt x="134" y="0"/>
                      <a:pt x="96" y="14"/>
                      <a:pt x="66" y="43"/>
                    </a:cubicBezTo>
                    <a:cubicBezTo>
                      <a:pt x="4" y="103"/>
                      <a:pt x="0" y="200"/>
                      <a:pt x="61" y="262"/>
                    </a:cubicBezTo>
                    <a:cubicBezTo>
                      <a:pt x="91" y="294"/>
                      <a:pt x="131" y="311"/>
                      <a:pt x="172" y="311"/>
                    </a:cubicBezTo>
                    <a:cubicBezTo>
                      <a:pt x="211" y="311"/>
                      <a:pt x="249" y="296"/>
                      <a:pt x="279" y="267"/>
                    </a:cubicBezTo>
                    <a:cubicBezTo>
                      <a:pt x="341" y="209"/>
                      <a:pt x="345" y="111"/>
                      <a:pt x="284" y="49"/>
                    </a:cubicBezTo>
                    <a:cubicBezTo>
                      <a:pt x="254" y="17"/>
                      <a:pt x="214" y="0"/>
                      <a:pt x="1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53">
                <a:extLst>
                  <a:ext uri="{FF2B5EF4-FFF2-40B4-BE49-F238E27FC236}">
                    <a16:creationId xmlns:a16="http://schemas.microsoft.com/office/drawing/2014/main" id="{95F14AAF-7FEA-3CE4-5C75-9F02C2B8908E}"/>
                  </a:ext>
                </a:extLst>
              </p:cNvPr>
              <p:cNvSpPr/>
              <p:nvPr/>
            </p:nvSpPr>
            <p:spPr>
              <a:xfrm>
                <a:off x="3051739" y="1672758"/>
                <a:ext cx="34208" cy="30927"/>
              </a:xfrm>
              <a:custGeom>
                <a:avLst/>
                <a:gdLst/>
                <a:ahLst/>
                <a:cxnLst/>
                <a:rect l="l" t="t" r="r" b="b"/>
                <a:pathLst>
                  <a:path w="344" h="311" extrusionOk="0">
                    <a:moveTo>
                      <a:pt x="172" y="1"/>
                    </a:moveTo>
                    <a:cubicBezTo>
                      <a:pt x="133" y="1"/>
                      <a:pt x="95" y="15"/>
                      <a:pt x="65" y="44"/>
                    </a:cubicBezTo>
                    <a:cubicBezTo>
                      <a:pt x="2" y="102"/>
                      <a:pt x="0" y="200"/>
                      <a:pt x="59" y="263"/>
                    </a:cubicBezTo>
                    <a:cubicBezTo>
                      <a:pt x="89" y="295"/>
                      <a:pt x="130" y="311"/>
                      <a:pt x="171" y="311"/>
                    </a:cubicBezTo>
                    <a:cubicBezTo>
                      <a:pt x="209" y="311"/>
                      <a:pt x="248" y="296"/>
                      <a:pt x="278" y="268"/>
                    </a:cubicBezTo>
                    <a:cubicBezTo>
                      <a:pt x="340" y="210"/>
                      <a:pt x="343" y="111"/>
                      <a:pt x="283" y="49"/>
                    </a:cubicBezTo>
                    <a:cubicBezTo>
                      <a:pt x="253" y="17"/>
                      <a:pt x="213" y="1"/>
                      <a:pt x="1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53">
                <a:extLst>
                  <a:ext uri="{FF2B5EF4-FFF2-40B4-BE49-F238E27FC236}">
                    <a16:creationId xmlns:a16="http://schemas.microsoft.com/office/drawing/2014/main" id="{BACB4ACF-96D4-ADAE-5A79-5A99556827A6}"/>
                  </a:ext>
                </a:extLst>
              </p:cNvPr>
              <p:cNvSpPr/>
              <p:nvPr/>
            </p:nvSpPr>
            <p:spPr>
              <a:xfrm>
                <a:off x="3581271" y="1688371"/>
                <a:ext cx="13624" cy="25258"/>
              </a:xfrm>
              <a:custGeom>
                <a:avLst/>
                <a:gdLst/>
                <a:ahLst/>
                <a:cxnLst/>
                <a:rect l="l" t="t" r="r" b="b"/>
                <a:pathLst>
                  <a:path w="137" h="254" extrusionOk="0">
                    <a:moveTo>
                      <a:pt x="50" y="1"/>
                    </a:moveTo>
                    <a:cubicBezTo>
                      <a:pt x="0" y="60"/>
                      <a:pt x="3" y="150"/>
                      <a:pt x="57" y="208"/>
                    </a:cubicBezTo>
                    <a:cubicBezTo>
                      <a:pt x="79" y="231"/>
                      <a:pt x="107" y="247"/>
                      <a:pt x="136" y="254"/>
                    </a:cubicBezTo>
                    <a:cubicBezTo>
                      <a:pt x="107" y="167"/>
                      <a:pt x="77" y="79"/>
                      <a:pt x="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53">
                <a:extLst>
                  <a:ext uri="{FF2B5EF4-FFF2-40B4-BE49-F238E27FC236}">
                    <a16:creationId xmlns:a16="http://schemas.microsoft.com/office/drawing/2014/main" id="{E78CA51F-DC6D-5A5C-0D39-013A73D746C7}"/>
                  </a:ext>
                </a:extLst>
              </p:cNvPr>
              <p:cNvSpPr/>
              <p:nvPr/>
            </p:nvSpPr>
            <p:spPr>
              <a:xfrm>
                <a:off x="3526478" y="1700006"/>
                <a:ext cx="34805" cy="31424"/>
              </a:xfrm>
              <a:custGeom>
                <a:avLst/>
                <a:gdLst/>
                <a:ahLst/>
                <a:cxnLst/>
                <a:rect l="l" t="t" r="r" b="b"/>
                <a:pathLst>
                  <a:path w="350" h="316" extrusionOk="0">
                    <a:moveTo>
                      <a:pt x="175" y="0"/>
                    </a:moveTo>
                    <a:cubicBezTo>
                      <a:pt x="136" y="0"/>
                      <a:pt x="98" y="15"/>
                      <a:pt x="67" y="43"/>
                    </a:cubicBezTo>
                    <a:cubicBezTo>
                      <a:pt x="3" y="103"/>
                      <a:pt x="1" y="202"/>
                      <a:pt x="60" y="266"/>
                    </a:cubicBezTo>
                    <a:cubicBezTo>
                      <a:pt x="91" y="299"/>
                      <a:pt x="133" y="315"/>
                      <a:pt x="174" y="315"/>
                    </a:cubicBezTo>
                    <a:cubicBezTo>
                      <a:pt x="213" y="315"/>
                      <a:pt x="252" y="301"/>
                      <a:pt x="283" y="273"/>
                    </a:cubicBezTo>
                    <a:cubicBezTo>
                      <a:pt x="347" y="212"/>
                      <a:pt x="349" y="113"/>
                      <a:pt x="290" y="50"/>
                    </a:cubicBezTo>
                    <a:cubicBezTo>
                      <a:pt x="259" y="17"/>
                      <a:pt x="217" y="0"/>
                      <a:pt x="17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53">
                <a:extLst>
                  <a:ext uri="{FF2B5EF4-FFF2-40B4-BE49-F238E27FC236}">
                    <a16:creationId xmlns:a16="http://schemas.microsoft.com/office/drawing/2014/main" id="{D84420FC-2C63-9B04-ACAC-2044E72AC396}"/>
                  </a:ext>
                </a:extLst>
              </p:cNvPr>
              <p:cNvSpPr/>
              <p:nvPr/>
            </p:nvSpPr>
            <p:spPr>
              <a:xfrm>
                <a:off x="3463630" y="1714126"/>
                <a:ext cx="34805" cy="31424"/>
              </a:xfrm>
              <a:custGeom>
                <a:avLst/>
                <a:gdLst/>
                <a:ahLst/>
                <a:cxnLst/>
                <a:rect l="l" t="t" r="r" b="b"/>
                <a:pathLst>
                  <a:path w="350" h="316" extrusionOk="0">
                    <a:moveTo>
                      <a:pt x="176" y="1"/>
                    </a:moveTo>
                    <a:cubicBezTo>
                      <a:pt x="137" y="1"/>
                      <a:pt x="98" y="15"/>
                      <a:pt x="68" y="43"/>
                    </a:cubicBezTo>
                    <a:cubicBezTo>
                      <a:pt x="5" y="104"/>
                      <a:pt x="1" y="203"/>
                      <a:pt x="62" y="266"/>
                    </a:cubicBezTo>
                    <a:cubicBezTo>
                      <a:pt x="92" y="299"/>
                      <a:pt x="134" y="316"/>
                      <a:pt x="176" y="316"/>
                    </a:cubicBezTo>
                    <a:cubicBezTo>
                      <a:pt x="215" y="316"/>
                      <a:pt x="254" y="302"/>
                      <a:pt x="285" y="273"/>
                    </a:cubicBezTo>
                    <a:cubicBezTo>
                      <a:pt x="348" y="213"/>
                      <a:pt x="350" y="114"/>
                      <a:pt x="291" y="50"/>
                    </a:cubicBezTo>
                    <a:cubicBezTo>
                      <a:pt x="260" y="17"/>
                      <a:pt x="218" y="1"/>
                      <a:pt x="17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53">
                <a:extLst>
                  <a:ext uri="{FF2B5EF4-FFF2-40B4-BE49-F238E27FC236}">
                    <a16:creationId xmlns:a16="http://schemas.microsoft.com/office/drawing/2014/main" id="{B65DE27B-D39D-7BCC-9F9C-A42B18B92584}"/>
                  </a:ext>
                </a:extLst>
              </p:cNvPr>
              <p:cNvSpPr/>
              <p:nvPr/>
            </p:nvSpPr>
            <p:spPr>
              <a:xfrm>
                <a:off x="3397899" y="1725463"/>
                <a:ext cx="34805" cy="31424"/>
              </a:xfrm>
              <a:custGeom>
                <a:avLst/>
                <a:gdLst/>
                <a:ahLst/>
                <a:cxnLst/>
                <a:rect l="l" t="t" r="r" b="b"/>
                <a:pathLst>
                  <a:path w="350" h="316" extrusionOk="0">
                    <a:moveTo>
                      <a:pt x="175" y="1"/>
                    </a:moveTo>
                    <a:cubicBezTo>
                      <a:pt x="136" y="1"/>
                      <a:pt x="97" y="15"/>
                      <a:pt x="67" y="44"/>
                    </a:cubicBezTo>
                    <a:cubicBezTo>
                      <a:pt x="3" y="104"/>
                      <a:pt x="0" y="203"/>
                      <a:pt x="60" y="266"/>
                    </a:cubicBezTo>
                    <a:cubicBezTo>
                      <a:pt x="91" y="299"/>
                      <a:pt x="133" y="316"/>
                      <a:pt x="175" y="316"/>
                    </a:cubicBezTo>
                    <a:cubicBezTo>
                      <a:pt x="214" y="316"/>
                      <a:pt x="253" y="302"/>
                      <a:pt x="283" y="273"/>
                    </a:cubicBezTo>
                    <a:cubicBezTo>
                      <a:pt x="346" y="214"/>
                      <a:pt x="350" y="114"/>
                      <a:pt x="289" y="50"/>
                    </a:cubicBezTo>
                    <a:cubicBezTo>
                      <a:pt x="259" y="17"/>
                      <a:pt x="217" y="1"/>
                      <a:pt x="17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53">
                <a:extLst>
                  <a:ext uri="{FF2B5EF4-FFF2-40B4-BE49-F238E27FC236}">
                    <a16:creationId xmlns:a16="http://schemas.microsoft.com/office/drawing/2014/main" id="{AAD516E9-E50E-13B6-1CD9-F9CD5B048F5B}"/>
                  </a:ext>
                </a:extLst>
              </p:cNvPr>
              <p:cNvSpPr/>
              <p:nvPr/>
            </p:nvSpPr>
            <p:spPr>
              <a:xfrm>
                <a:off x="3329880" y="1733717"/>
                <a:ext cx="34805" cy="31424"/>
              </a:xfrm>
              <a:custGeom>
                <a:avLst/>
                <a:gdLst/>
                <a:ahLst/>
                <a:cxnLst/>
                <a:rect l="l" t="t" r="r" b="b"/>
                <a:pathLst>
                  <a:path w="350" h="316" extrusionOk="0">
                    <a:moveTo>
                      <a:pt x="175" y="0"/>
                    </a:moveTo>
                    <a:cubicBezTo>
                      <a:pt x="136" y="0"/>
                      <a:pt x="97" y="15"/>
                      <a:pt x="66" y="43"/>
                    </a:cubicBezTo>
                    <a:cubicBezTo>
                      <a:pt x="3" y="104"/>
                      <a:pt x="0" y="204"/>
                      <a:pt x="60" y="266"/>
                    </a:cubicBezTo>
                    <a:cubicBezTo>
                      <a:pt x="91" y="299"/>
                      <a:pt x="133" y="316"/>
                      <a:pt x="175" y="316"/>
                    </a:cubicBezTo>
                    <a:cubicBezTo>
                      <a:pt x="214" y="316"/>
                      <a:pt x="253" y="301"/>
                      <a:pt x="283" y="273"/>
                    </a:cubicBezTo>
                    <a:cubicBezTo>
                      <a:pt x="346" y="213"/>
                      <a:pt x="349" y="114"/>
                      <a:pt x="289" y="50"/>
                    </a:cubicBezTo>
                    <a:cubicBezTo>
                      <a:pt x="259" y="17"/>
                      <a:pt x="217" y="0"/>
                      <a:pt x="17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53">
                <a:extLst>
                  <a:ext uri="{FF2B5EF4-FFF2-40B4-BE49-F238E27FC236}">
                    <a16:creationId xmlns:a16="http://schemas.microsoft.com/office/drawing/2014/main" id="{B11172CE-4F62-CC55-0390-B6237731279F}"/>
                  </a:ext>
                </a:extLst>
              </p:cNvPr>
              <p:cNvSpPr/>
              <p:nvPr/>
            </p:nvSpPr>
            <p:spPr>
              <a:xfrm>
                <a:off x="3260469" y="1738888"/>
                <a:ext cx="34705" cy="31424"/>
              </a:xfrm>
              <a:custGeom>
                <a:avLst/>
                <a:gdLst/>
                <a:ahLst/>
                <a:cxnLst/>
                <a:rect l="l" t="t" r="r" b="b"/>
                <a:pathLst>
                  <a:path w="349" h="316" extrusionOk="0">
                    <a:moveTo>
                      <a:pt x="174" y="0"/>
                    </a:moveTo>
                    <a:cubicBezTo>
                      <a:pt x="135" y="0"/>
                      <a:pt x="96" y="14"/>
                      <a:pt x="66" y="43"/>
                    </a:cubicBezTo>
                    <a:cubicBezTo>
                      <a:pt x="3" y="103"/>
                      <a:pt x="0" y="203"/>
                      <a:pt x="60" y="266"/>
                    </a:cubicBezTo>
                    <a:cubicBezTo>
                      <a:pt x="91" y="299"/>
                      <a:pt x="133" y="316"/>
                      <a:pt x="174" y="316"/>
                    </a:cubicBezTo>
                    <a:cubicBezTo>
                      <a:pt x="213" y="316"/>
                      <a:pt x="252" y="301"/>
                      <a:pt x="282" y="272"/>
                    </a:cubicBezTo>
                    <a:cubicBezTo>
                      <a:pt x="346" y="213"/>
                      <a:pt x="349" y="114"/>
                      <a:pt x="289" y="49"/>
                    </a:cubicBezTo>
                    <a:cubicBezTo>
                      <a:pt x="258" y="17"/>
                      <a:pt x="216" y="0"/>
                      <a:pt x="17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53">
                <a:extLst>
                  <a:ext uri="{FF2B5EF4-FFF2-40B4-BE49-F238E27FC236}">
                    <a16:creationId xmlns:a16="http://schemas.microsoft.com/office/drawing/2014/main" id="{09B540E8-078C-E6E5-A74C-54A1E9DEA79E}"/>
                  </a:ext>
                </a:extLst>
              </p:cNvPr>
              <p:cNvSpPr/>
              <p:nvPr/>
            </p:nvSpPr>
            <p:spPr>
              <a:xfrm>
                <a:off x="3190163" y="1740678"/>
                <a:ext cx="34705" cy="31424"/>
              </a:xfrm>
              <a:custGeom>
                <a:avLst/>
                <a:gdLst/>
                <a:ahLst/>
                <a:cxnLst/>
                <a:rect l="l" t="t" r="r" b="b"/>
                <a:pathLst>
                  <a:path w="349" h="316" extrusionOk="0">
                    <a:moveTo>
                      <a:pt x="174" y="1"/>
                    </a:moveTo>
                    <a:cubicBezTo>
                      <a:pt x="136" y="1"/>
                      <a:pt x="97" y="15"/>
                      <a:pt x="67" y="43"/>
                    </a:cubicBezTo>
                    <a:cubicBezTo>
                      <a:pt x="4" y="103"/>
                      <a:pt x="0" y="203"/>
                      <a:pt x="61" y="267"/>
                    </a:cubicBezTo>
                    <a:cubicBezTo>
                      <a:pt x="91" y="299"/>
                      <a:pt x="133" y="316"/>
                      <a:pt x="175" y="316"/>
                    </a:cubicBezTo>
                    <a:cubicBezTo>
                      <a:pt x="214" y="316"/>
                      <a:pt x="253" y="302"/>
                      <a:pt x="283" y="273"/>
                    </a:cubicBezTo>
                    <a:cubicBezTo>
                      <a:pt x="347" y="213"/>
                      <a:pt x="349" y="113"/>
                      <a:pt x="290" y="50"/>
                    </a:cubicBezTo>
                    <a:cubicBezTo>
                      <a:pt x="258" y="17"/>
                      <a:pt x="216" y="1"/>
                      <a:pt x="17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53">
                <a:extLst>
                  <a:ext uri="{FF2B5EF4-FFF2-40B4-BE49-F238E27FC236}">
                    <a16:creationId xmlns:a16="http://schemas.microsoft.com/office/drawing/2014/main" id="{49CF6412-AF95-2D5F-4807-0A318622D5D3}"/>
                  </a:ext>
                </a:extLst>
              </p:cNvPr>
              <p:cNvSpPr/>
              <p:nvPr/>
            </p:nvSpPr>
            <p:spPr>
              <a:xfrm>
                <a:off x="3119957" y="1739186"/>
                <a:ext cx="34705" cy="31424"/>
              </a:xfrm>
              <a:custGeom>
                <a:avLst/>
                <a:gdLst/>
                <a:ahLst/>
                <a:cxnLst/>
                <a:rect l="l" t="t" r="r" b="b"/>
                <a:pathLst>
                  <a:path w="349" h="316" extrusionOk="0">
                    <a:moveTo>
                      <a:pt x="175" y="0"/>
                    </a:moveTo>
                    <a:cubicBezTo>
                      <a:pt x="136" y="0"/>
                      <a:pt x="97" y="14"/>
                      <a:pt x="67" y="43"/>
                    </a:cubicBezTo>
                    <a:cubicBezTo>
                      <a:pt x="5" y="102"/>
                      <a:pt x="1" y="204"/>
                      <a:pt x="61" y="266"/>
                    </a:cubicBezTo>
                    <a:cubicBezTo>
                      <a:pt x="91" y="299"/>
                      <a:pt x="133" y="315"/>
                      <a:pt x="174" y="315"/>
                    </a:cubicBezTo>
                    <a:cubicBezTo>
                      <a:pt x="213" y="315"/>
                      <a:pt x="252" y="301"/>
                      <a:pt x="283" y="272"/>
                    </a:cubicBezTo>
                    <a:cubicBezTo>
                      <a:pt x="347" y="212"/>
                      <a:pt x="349" y="113"/>
                      <a:pt x="290" y="50"/>
                    </a:cubicBezTo>
                    <a:cubicBezTo>
                      <a:pt x="259" y="17"/>
                      <a:pt x="217" y="0"/>
                      <a:pt x="17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53">
                <a:extLst>
                  <a:ext uri="{FF2B5EF4-FFF2-40B4-BE49-F238E27FC236}">
                    <a16:creationId xmlns:a16="http://schemas.microsoft.com/office/drawing/2014/main" id="{7EAD8CE7-B949-74BC-B6F7-E63A2F3EBC3B}"/>
                  </a:ext>
                </a:extLst>
              </p:cNvPr>
              <p:cNvSpPr/>
              <p:nvPr/>
            </p:nvSpPr>
            <p:spPr>
              <a:xfrm>
                <a:off x="3050546" y="1734114"/>
                <a:ext cx="34904" cy="31424"/>
              </a:xfrm>
              <a:custGeom>
                <a:avLst/>
                <a:gdLst/>
                <a:ahLst/>
                <a:cxnLst/>
                <a:rect l="l" t="t" r="r" b="b"/>
                <a:pathLst>
                  <a:path w="351" h="316" extrusionOk="0">
                    <a:moveTo>
                      <a:pt x="176" y="0"/>
                    </a:moveTo>
                    <a:cubicBezTo>
                      <a:pt x="137" y="0"/>
                      <a:pt x="98" y="15"/>
                      <a:pt x="67" y="44"/>
                    </a:cubicBezTo>
                    <a:cubicBezTo>
                      <a:pt x="4" y="103"/>
                      <a:pt x="1" y="203"/>
                      <a:pt x="61" y="266"/>
                    </a:cubicBezTo>
                    <a:cubicBezTo>
                      <a:pt x="92" y="299"/>
                      <a:pt x="134" y="316"/>
                      <a:pt x="176" y="316"/>
                    </a:cubicBezTo>
                    <a:cubicBezTo>
                      <a:pt x="215" y="316"/>
                      <a:pt x="254" y="302"/>
                      <a:pt x="284" y="273"/>
                    </a:cubicBezTo>
                    <a:cubicBezTo>
                      <a:pt x="347" y="214"/>
                      <a:pt x="350" y="113"/>
                      <a:pt x="290" y="50"/>
                    </a:cubicBezTo>
                    <a:cubicBezTo>
                      <a:pt x="260" y="17"/>
                      <a:pt x="218" y="0"/>
                      <a:pt x="1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53">
                <a:extLst>
                  <a:ext uri="{FF2B5EF4-FFF2-40B4-BE49-F238E27FC236}">
                    <a16:creationId xmlns:a16="http://schemas.microsoft.com/office/drawing/2014/main" id="{48AFE897-A5F8-7F98-7A18-E71D033A1AB1}"/>
                  </a:ext>
                </a:extLst>
              </p:cNvPr>
              <p:cNvSpPr/>
              <p:nvPr/>
            </p:nvSpPr>
            <p:spPr>
              <a:xfrm>
                <a:off x="3042193" y="1720391"/>
                <a:ext cx="558569" cy="74681"/>
              </a:xfrm>
              <a:custGeom>
                <a:avLst/>
                <a:gdLst/>
                <a:ahLst/>
                <a:cxnLst/>
                <a:rect l="l" t="t" r="r" b="b"/>
                <a:pathLst>
                  <a:path w="5617" h="751" extrusionOk="0">
                    <a:moveTo>
                      <a:pt x="5582" y="0"/>
                    </a:moveTo>
                    <a:cubicBezTo>
                      <a:pt x="4463" y="510"/>
                      <a:pt x="3167" y="649"/>
                      <a:pt x="2083" y="649"/>
                    </a:cubicBezTo>
                    <a:cubicBezTo>
                      <a:pt x="1903" y="649"/>
                      <a:pt x="1728" y="645"/>
                      <a:pt x="1561" y="639"/>
                    </a:cubicBezTo>
                    <a:cubicBezTo>
                      <a:pt x="985" y="616"/>
                      <a:pt x="452" y="558"/>
                      <a:pt x="7" y="495"/>
                    </a:cubicBezTo>
                    <a:cubicBezTo>
                      <a:pt x="5" y="529"/>
                      <a:pt x="3" y="564"/>
                      <a:pt x="1" y="596"/>
                    </a:cubicBezTo>
                    <a:cubicBezTo>
                      <a:pt x="446" y="659"/>
                      <a:pt x="978" y="716"/>
                      <a:pt x="1555" y="740"/>
                    </a:cubicBezTo>
                    <a:cubicBezTo>
                      <a:pt x="1735" y="747"/>
                      <a:pt x="1912" y="751"/>
                      <a:pt x="2086" y="751"/>
                    </a:cubicBezTo>
                    <a:cubicBezTo>
                      <a:pt x="2197" y="751"/>
                      <a:pt x="2307" y="749"/>
                      <a:pt x="2415" y="747"/>
                    </a:cubicBezTo>
                    <a:cubicBezTo>
                      <a:pt x="3015" y="731"/>
                      <a:pt x="3579" y="673"/>
                      <a:pt x="4099" y="571"/>
                    </a:cubicBezTo>
                    <a:cubicBezTo>
                      <a:pt x="4654" y="463"/>
                      <a:pt x="5162" y="305"/>
                      <a:pt x="5616" y="98"/>
                    </a:cubicBezTo>
                    <a:cubicBezTo>
                      <a:pt x="5606" y="67"/>
                      <a:pt x="5593" y="33"/>
                      <a:pt x="55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53">
                <a:extLst>
                  <a:ext uri="{FF2B5EF4-FFF2-40B4-BE49-F238E27FC236}">
                    <a16:creationId xmlns:a16="http://schemas.microsoft.com/office/drawing/2014/main" id="{3B507E9E-E185-F665-2203-A2CAD5BAB22A}"/>
                  </a:ext>
                </a:extLst>
              </p:cNvPr>
              <p:cNvSpPr/>
              <p:nvPr/>
            </p:nvSpPr>
            <p:spPr>
              <a:xfrm>
                <a:off x="3069937" y="1229145"/>
                <a:ext cx="142004" cy="211017"/>
              </a:xfrm>
              <a:custGeom>
                <a:avLst/>
                <a:gdLst/>
                <a:ahLst/>
                <a:cxnLst/>
                <a:rect l="l" t="t" r="r" b="b"/>
                <a:pathLst>
                  <a:path w="1428" h="2122" extrusionOk="0">
                    <a:moveTo>
                      <a:pt x="1306" y="0"/>
                    </a:moveTo>
                    <a:cubicBezTo>
                      <a:pt x="1302" y="0"/>
                      <a:pt x="1298" y="1"/>
                      <a:pt x="1294" y="2"/>
                    </a:cubicBezTo>
                    <a:cubicBezTo>
                      <a:pt x="1274" y="8"/>
                      <a:pt x="1261" y="32"/>
                      <a:pt x="1269" y="53"/>
                    </a:cubicBezTo>
                    <a:cubicBezTo>
                      <a:pt x="1270" y="56"/>
                      <a:pt x="1347" y="308"/>
                      <a:pt x="1328" y="633"/>
                    </a:cubicBezTo>
                    <a:cubicBezTo>
                      <a:pt x="1327" y="659"/>
                      <a:pt x="1324" y="686"/>
                      <a:pt x="1321" y="713"/>
                    </a:cubicBezTo>
                    <a:cubicBezTo>
                      <a:pt x="1302" y="893"/>
                      <a:pt x="1251" y="1090"/>
                      <a:pt x="1142" y="1280"/>
                    </a:cubicBezTo>
                    <a:cubicBezTo>
                      <a:pt x="932" y="1645"/>
                      <a:pt x="551" y="1900"/>
                      <a:pt x="11" y="2037"/>
                    </a:cubicBezTo>
                    <a:cubicBezTo>
                      <a:pt x="7" y="2065"/>
                      <a:pt x="5" y="2093"/>
                      <a:pt x="1" y="2122"/>
                    </a:cubicBezTo>
                    <a:cubicBezTo>
                      <a:pt x="579" y="1982"/>
                      <a:pt x="986" y="1712"/>
                      <a:pt x="1212" y="1319"/>
                    </a:cubicBezTo>
                    <a:cubicBezTo>
                      <a:pt x="1328" y="1116"/>
                      <a:pt x="1383" y="905"/>
                      <a:pt x="1401" y="713"/>
                    </a:cubicBezTo>
                    <a:cubicBezTo>
                      <a:pt x="1404" y="686"/>
                      <a:pt x="1406" y="659"/>
                      <a:pt x="1409" y="633"/>
                    </a:cubicBezTo>
                    <a:cubicBezTo>
                      <a:pt x="1427" y="300"/>
                      <a:pt x="1349" y="45"/>
                      <a:pt x="1344" y="28"/>
                    </a:cubicBezTo>
                    <a:cubicBezTo>
                      <a:pt x="1339" y="11"/>
                      <a:pt x="1323" y="0"/>
                      <a:pt x="13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53">
                <a:extLst>
                  <a:ext uri="{FF2B5EF4-FFF2-40B4-BE49-F238E27FC236}">
                    <a16:creationId xmlns:a16="http://schemas.microsoft.com/office/drawing/2014/main" id="{BDF33DC1-B9EF-F2FC-4DA8-9385BE74C47B}"/>
                  </a:ext>
                </a:extLst>
              </p:cNvPr>
              <p:cNvSpPr/>
              <p:nvPr/>
            </p:nvSpPr>
            <p:spPr>
              <a:xfrm>
                <a:off x="3094002" y="1245852"/>
                <a:ext cx="368633" cy="54097"/>
              </a:xfrm>
              <a:custGeom>
                <a:avLst/>
                <a:gdLst/>
                <a:ahLst/>
                <a:cxnLst/>
                <a:rect l="l" t="t" r="r" b="b"/>
                <a:pathLst>
                  <a:path w="3707" h="544" extrusionOk="0">
                    <a:moveTo>
                      <a:pt x="3686" y="1"/>
                    </a:moveTo>
                    <a:cubicBezTo>
                      <a:pt x="3543" y="70"/>
                      <a:pt x="3392" y="128"/>
                      <a:pt x="3234" y="179"/>
                    </a:cubicBezTo>
                    <a:cubicBezTo>
                      <a:pt x="3210" y="186"/>
                      <a:pt x="3184" y="194"/>
                      <a:pt x="3158" y="202"/>
                    </a:cubicBezTo>
                    <a:cubicBezTo>
                      <a:pt x="2550" y="383"/>
                      <a:pt x="1871" y="446"/>
                      <a:pt x="1323" y="461"/>
                    </a:cubicBezTo>
                    <a:cubicBezTo>
                      <a:pt x="1271" y="462"/>
                      <a:pt x="1219" y="464"/>
                      <a:pt x="1168" y="464"/>
                    </a:cubicBezTo>
                    <a:lnTo>
                      <a:pt x="1086" y="464"/>
                    </a:lnTo>
                    <a:cubicBezTo>
                      <a:pt x="1075" y="464"/>
                      <a:pt x="1065" y="464"/>
                      <a:pt x="1055" y="464"/>
                    </a:cubicBezTo>
                    <a:cubicBezTo>
                      <a:pt x="640" y="464"/>
                      <a:pt x="274" y="444"/>
                      <a:pt x="17" y="422"/>
                    </a:cubicBezTo>
                    <a:cubicBezTo>
                      <a:pt x="12" y="448"/>
                      <a:pt x="6" y="473"/>
                      <a:pt x="0" y="501"/>
                    </a:cubicBezTo>
                    <a:cubicBezTo>
                      <a:pt x="251" y="522"/>
                      <a:pt x="610" y="544"/>
                      <a:pt x="1018" y="544"/>
                    </a:cubicBezTo>
                    <a:lnTo>
                      <a:pt x="1161" y="544"/>
                    </a:lnTo>
                    <a:cubicBezTo>
                      <a:pt x="1214" y="544"/>
                      <a:pt x="1268" y="543"/>
                      <a:pt x="1324" y="541"/>
                    </a:cubicBezTo>
                    <a:cubicBezTo>
                      <a:pt x="1879" y="525"/>
                      <a:pt x="2567" y="462"/>
                      <a:pt x="3185" y="277"/>
                    </a:cubicBezTo>
                    <a:cubicBezTo>
                      <a:pt x="3210" y="269"/>
                      <a:pt x="3236" y="262"/>
                      <a:pt x="3261" y="254"/>
                    </a:cubicBezTo>
                    <a:cubicBezTo>
                      <a:pt x="3416" y="205"/>
                      <a:pt x="3564" y="146"/>
                      <a:pt x="3706" y="81"/>
                    </a:cubicBezTo>
                    <a:cubicBezTo>
                      <a:pt x="3699" y="53"/>
                      <a:pt x="3693" y="27"/>
                      <a:pt x="36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53">
                <a:extLst>
                  <a:ext uri="{FF2B5EF4-FFF2-40B4-BE49-F238E27FC236}">
                    <a16:creationId xmlns:a16="http://schemas.microsoft.com/office/drawing/2014/main" id="{2FCD4767-0EC9-4477-BCE3-9EE344548710}"/>
                  </a:ext>
                </a:extLst>
              </p:cNvPr>
              <p:cNvSpPr/>
              <p:nvPr/>
            </p:nvSpPr>
            <p:spPr>
              <a:xfrm>
                <a:off x="3398893" y="1229643"/>
                <a:ext cx="92183" cy="139021"/>
              </a:xfrm>
              <a:custGeom>
                <a:avLst/>
                <a:gdLst/>
                <a:ahLst/>
                <a:cxnLst/>
                <a:rect l="l" t="t" r="r" b="b"/>
                <a:pathLst>
                  <a:path w="927" h="1398" extrusionOk="0">
                    <a:moveTo>
                      <a:pt x="45" y="0"/>
                    </a:moveTo>
                    <a:cubicBezTo>
                      <a:pt x="42" y="0"/>
                      <a:pt x="39" y="1"/>
                      <a:pt x="37" y="1"/>
                    </a:cubicBezTo>
                    <a:cubicBezTo>
                      <a:pt x="15" y="5"/>
                      <a:pt x="1" y="25"/>
                      <a:pt x="5" y="48"/>
                    </a:cubicBezTo>
                    <a:cubicBezTo>
                      <a:pt x="6" y="55"/>
                      <a:pt x="31" y="187"/>
                      <a:pt x="92" y="366"/>
                    </a:cubicBezTo>
                    <a:cubicBezTo>
                      <a:pt x="99" y="391"/>
                      <a:pt x="108" y="416"/>
                      <a:pt x="118" y="442"/>
                    </a:cubicBezTo>
                    <a:cubicBezTo>
                      <a:pt x="154" y="538"/>
                      <a:pt x="200" y="646"/>
                      <a:pt x="257" y="754"/>
                    </a:cubicBezTo>
                    <a:cubicBezTo>
                      <a:pt x="435" y="1089"/>
                      <a:pt x="662" y="1307"/>
                      <a:pt x="926" y="1397"/>
                    </a:cubicBezTo>
                    <a:cubicBezTo>
                      <a:pt x="918" y="1366"/>
                      <a:pt x="911" y="1335"/>
                      <a:pt x="904" y="1305"/>
                    </a:cubicBezTo>
                    <a:cubicBezTo>
                      <a:pt x="682" y="1214"/>
                      <a:pt x="488" y="1018"/>
                      <a:pt x="330" y="718"/>
                    </a:cubicBezTo>
                    <a:cubicBezTo>
                      <a:pt x="275" y="616"/>
                      <a:pt x="232" y="512"/>
                      <a:pt x="196" y="418"/>
                    </a:cubicBezTo>
                    <a:cubicBezTo>
                      <a:pt x="186" y="392"/>
                      <a:pt x="177" y="367"/>
                      <a:pt x="170" y="343"/>
                    </a:cubicBezTo>
                    <a:cubicBezTo>
                      <a:pt x="108" y="166"/>
                      <a:pt x="83" y="36"/>
                      <a:pt x="83" y="33"/>
                    </a:cubicBezTo>
                    <a:cubicBezTo>
                      <a:pt x="81" y="14"/>
                      <a:pt x="64" y="0"/>
                      <a:pt x="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53">
                <a:extLst>
                  <a:ext uri="{FF2B5EF4-FFF2-40B4-BE49-F238E27FC236}">
                    <a16:creationId xmlns:a16="http://schemas.microsoft.com/office/drawing/2014/main" id="{E07C4B5F-B3BB-F4CA-CB04-7881DAAA2EAC}"/>
                  </a:ext>
                </a:extLst>
              </p:cNvPr>
              <p:cNvSpPr/>
              <p:nvPr/>
            </p:nvSpPr>
            <p:spPr>
              <a:xfrm>
                <a:off x="3015443" y="752418"/>
                <a:ext cx="463203" cy="509146"/>
              </a:xfrm>
              <a:custGeom>
                <a:avLst/>
                <a:gdLst/>
                <a:ahLst/>
                <a:cxnLst/>
                <a:rect l="l" t="t" r="r" b="b"/>
                <a:pathLst>
                  <a:path w="4658" h="5120" extrusionOk="0">
                    <a:moveTo>
                      <a:pt x="1747" y="1"/>
                    </a:moveTo>
                    <a:cubicBezTo>
                      <a:pt x="1747" y="1"/>
                      <a:pt x="1557" y="28"/>
                      <a:pt x="1314" y="73"/>
                    </a:cubicBezTo>
                    <a:cubicBezTo>
                      <a:pt x="1269" y="83"/>
                      <a:pt x="1224" y="91"/>
                      <a:pt x="1177" y="100"/>
                    </a:cubicBezTo>
                    <a:cubicBezTo>
                      <a:pt x="1005" y="136"/>
                      <a:pt x="818" y="182"/>
                      <a:pt x="662" y="234"/>
                    </a:cubicBezTo>
                    <a:cubicBezTo>
                      <a:pt x="0" y="454"/>
                      <a:pt x="45" y="1176"/>
                      <a:pt x="320" y="1817"/>
                    </a:cubicBezTo>
                    <a:cubicBezTo>
                      <a:pt x="382" y="1963"/>
                      <a:pt x="443" y="2116"/>
                      <a:pt x="498" y="2270"/>
                    </a:cubicBezTo>
                    <a:cubicBezTo>
                      <a:pt x="506" y="2289"/>
                      <a:pt x="513" y="2310"/>
                      <a:pt x="521" y="2331"/>
                    </a:cubicBezTo>
                    <a:cubicBezTo>
                      <a:pt x="708" y="2852"/>
                      <a:pt x="848" y="3375"/>
                      <a:pt x="900" y="3723"/>
                    </a:cubicBezTo>
                    <a:cubicBezTo>
                      <a:pt x="1009" y="4443"/>
                      <a:pt x="948" y="4049"/>
                      <a:pt x="896" y="5044"/>
                    </a:cubicBezTo>
                    <a:cubicBezTo>
                      <a:pt x="896" y="5044"/>
                      <a:pt x="1342" y="5119"/>
                      <a:pt x="2020" y="5119"/>
                    </a:cubicBezTo>
                    <a:cubicBezTo>
                      <a:pt x="2674" y="5119"/>
                      <a:pt x="3543" y="5049"/>
                      <a:pt x="4434" y="4771"/>
                    </a:cubicBezTo>
                    <a:cubicBezTo>
                      <a:pt x="4370" y="4459"/>
                      <a:pt x="4380" y="4429"/>
                      <a:pt x="4224" y="3693"/>
                    </a:cubicBezTo>
                    <a:cubicBezTo>
                      <a:pt x="4209" y="3629"/>
                      <a:pt x="4203" y="3570"/>
                      <a:pt x="4198" y="3522"/>
                    </a:cubicBezTo>
                    <a:cubicBezTo>
                      <a:pt x="4197" y="3510"/>
                      <a:pt x="4196" y="3497"/>
                      <a:pt x="4193" y="3486"/>
                    </a:cubicBezTo>
                    <a:lnTo>
                      <a:pt x="4193" y="3482"/>
                    </a:lnTo>
                    <a:cubicBezTo>
                      <a:pt x="4193" y="3482"/>
                      <a:pt x="4204" y="3471"/>
                      <a:pt x="4222" y="3453"/>
                    </a:cubicBezTo>
                    <a:cubicBezTo>
                      <a:pt x="4289" y="3382"/>
                      <a:pt x="4453" y="3191"/>
                      <a:pt x="4549" y="2967"/>
                    </a:cubicBezTo>
                    <a:cubicBezTo>
                      <a:pt x="4565" y="2930"/>
                      <a:pt x="4579" y="2892"/>
                      <a:pt x="4590" y="2852"/>
                    </a:cubicBezTo>
                    <a:cubicBezTo>
                      <a:pt x="4591" y="2848"/>
                      <a:pt x="4591" y="2846"/>
                      <a:pt x="4593" y="2842"/>
                    </a:cubicBezTo>
                    <a:cubicBezTo>
                      <a:pt x="4658" y="2605"/>
                      <a:pt x="4492" y="2219"/>
                      <a:pt x="4342" y="1769"/>
                    </a:cubicBezTo>
                    <a:cubicBezTo>
                      <a:pt x="4326" y="1721"/>
                      <a:pt x="4311" y="1675"/>
                      <a:pt x="4295" y="1626"/>
                    </a:cubicBezTo>
                    <a:cubicBezTo>
                      <a:pt x="4247" y="1474"/>
                      <a:pt x="4204" y="1315"/>
                      <a:pt x="4173" y="1155"/>
                    </a:cubicBezTo>
                    <a:cubicBezTo>
                      <a:pt x="4067" y="589"/>
                      <a:pt x="4328" y="172"/>
                      <a:pt x="3734" y="6"/>
                    </a:cubicBezTo>
                    <a:cubicBezTo>
                      <a:pt x="3727" y="4"/>
                      <a:pt x="3718" y="3"/>
                      <a:pt x="3705" y="3"/>
                    </a:cubicBezTo>
                    <a:cubicBezTo>
                      <a:pt x="3606" y="3"/>
                      <a:pt x="3350" y="61"/>
                      <a:pt x="3251" y="61"/>
                    </a:cubicBezTo>
                    <a:cubicBezTo>
                      <a:pt x="3242" y="61"/>
                      <a:pt x="3234" y="61"/>
                      <a:pt x="3227" y="60"/>
                    </a:cubicBezTo>
                    <a:cubicBezTo>
                      <a:pt x="3134" y="42"/>
                      <a:pt x="3031" y="28"/>
                      <a:pt x="2916" y="15"/>
                    </a:cubicBezTo>
                    <a:lnTo>
                      <a:pt x="174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53">
                <a:extLst>
                  <a:ext uri="{FF2B5EF4-FFF2-40B4-BE49-F238E27FC236}">
                    <a16:creationId xmlns:a16="http://schemas.microsoft.com/office/drawing/2014/main" id="{0774CD12-226E-DB0F-E770-E196009CFA97}"/>
                  </a:ext>
                </a:extLst>
              </p:cNvPr>
              <p:cNvSpPr/>
              <p:nvPr/>
            </p:nvSpPr>
            <p:spPr>
              <a:xfrm>
                <a:off x="3099472" y="1193346"/>
                <a:ext cx="357297" cy="71797"/>
              </a:xfrm>
              <a:custGeom>
                <a:avLst/>
                <a:gdLst/>
                <a:ahLst/>
                <a:cxnLst/>
                <a:rect l="l" t="t" r="r" b="b"/>
                <a:pathLst>
                  <a:path w="3593" h="722" extrusionOk="0">
                    <a:moveTo>
                      <a:pt x="3522" y="0"/>
                    </a:moveTo>
                    <a:cubicBezTo>
                      <a:pt x="2489" y="297"/>
                      <a:pt x="1612" y="370"/>
                      <a:pt x="999" y="370"/>
                    </a:cubicBezTo>
                    <a:cubicBezTo>
                      <a:pt x="405" y="370"/>
                      <a:pt x="59" y="302"/>
                      <a:pt x="59" y="302"/>
                    </a:cubicBezTo>
                    <a:lnTo>
                      <a:pt x="0" y="620"/>
                    </a:lnTo>
                    <a:cubicBezTo>
                      <a:pt x="388" y="693"/>
                      <a:pt x="775" y="722"/>
                      <a:pt x="1145" y="722"/>
                    </a:cubicBezTo>
                    <a:cubicBezTo>
                      <a:pt x="2489" y="722"/>
                      <a:pt x="3592" y="342"/>
                      <a:pt x="3592" y="342"/>
                    </a:cubicBezTo>
                    <a:lnTo>
                      <a:pt x="35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53">
                <a:extLst>
                  <a:ext uri="{FF2B5EF4-FFF2-40B4-BE49-F238E27FC236}">
                    <a16:creationId xmlns:a16="http://schemas.microsoft.com/office/drawing/2014/main" id="{3510E93B-67C7-227F-DAF6-7BB12FDA726E}"/>
                  </a:ext>
                </a:extLst>
              </p:cNvPr>
              <p:cNvSpPr/>
              <p:nvPr/>
            </p:nvSpPr>
            <p:spPr>
              <a:xfrm>
                <a:off x="3186086" y="755302"/>
                <a:ext cx="130469" cy="112370"/>
              </a:xfrm>
              <a:custGeom>
                <a:avLst/>
                <a:gdLst/>
                <a:ahLst/>
                <a:cxnLst/>
                <a:rect l="l" t="t" r="r" b="b"/>
                <a:pathLst>
                  <a:path w="1312" h="1130" extrusionOk="0">
                    <a:moveTo>
                      <a:pt x="0" y="1"/>
                    </a:moveTo>
                    <a:lnTo>
                      <a:pt x="0" y="1"/>
                    </a:lnTo>
                    <a:cubicBezTo>
                      <a:pt x="5" y="461"/>
                      <a:pt x="885" y="1047"/>
                      <a:pt x="1311" y="1130"/>
                    </a:cubicBezTo>
                    <a:lnTo>
                      <a:pt x="1200" y="96"/>
                    </a:lnTo>
                    <a:lnTo>
                      <a:pt x="0" y="1"/>
                    </a:ln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53">
                <a:extLst>
                  <a:ext uri="{FF2B5EF4-FFF2-40B4-BE49-F238E27FC236}">
                    <a16:creationId xmlns:a16="http://schemas.microsoft.com/office/drawing/2014/main" id="{38C65523-087C-A73B-6F81-4A567F55DC3B}"/>
                  </a:ext>
                </a:extLst>
              </p:cNvPr>
              <p:cNvSpPr/>
              <p:nvPr/>
            </p:nvSpPr>
            <p:spPr>
              <a:xfrm>
                <a:off x="3231233" y="1092114"/>
                <a:ext cx="204056" cy="27148"/>
              </a:xfrm>
              <a:custGeom>
                <a:avLst/>
                <a:gdLst/>
                <a:ahLst/>
                <a:cxnLst/>
                <a:rect l="l" t="t" r="r" b="b"/>
                <a:pathLst>
                  <a:path w="2052" h="273" extrusionOk="0">
                    <a:moveTo>
                      <a:pt x="890" y="0"/>
                    </a:moveTo>
                    <a:cubicBezTo>
                      <a:pt x="396" y="0"/>
                      <a:pt x="39" y="202"/>
                      <a:pt x="21" y="213"/>
                    </a:cubicBezTo>
                    <a:cubicBezTo>
                      <a:pt x="5" y="221"/>
                      <a:pt x="0" y="241"/>
                      <a:pt x="9" y="256"/>
                    </a:cubicBezTo>
                    <a:cubicBezTo>
                      <a:pt x="15" y="267"/>
                      <a:pt x="26" y="273"/>
                      <a:pt x="36" y="273"/>
                    </a:cubicBezTo>
                    <a:cubicBezTo>
                      <a:pt x="43" y="273"/>
                      <a:pt x="48" y="272"/>
                      <a:pt x="53" y="270"/>
                    </a:cubicBezTo>
                    <a:cubicBezTo>
                      <a:pt x="57" y="267"/>
                      <a:pt x="413" y="66"/>
                      <a:pt x="895" y="66"/>
                    </a:cubicBezTo>
                    <a:cubicBezTo>
                      <a:pt x="997" y="66"/>
                      <a:pt x="1104" y="75"/>
                      <a:pt x="1215" y="97"/>
                    </a:cubicBezTo>
                    <a:cubicBezTo>
                      <a:pt x="1378" y="129"/>
                      <a:pt x="1529" y="143"/>
                      <a:pt x="1666" y="143"/>
                    </a:cubicBezTo>
                    <a:cubicBezTo>
                      <a:pt x="1800" y="143"/>
                      <a:pt x="1921" y="130"/>
                      <a:pt x="2027" y="106"/>
                    </a:cubicBezTo>
                    <a:cubicBezTo>
                      <a:pt x="2026" y="94"/>
                      <a:pt x="2023" y="81"/>
                      <a:pt x="2022" y="70"/>
                    </a:cubicBezTo>
                    <a:lnTo>
                      <a:pt x="2022" y="67"/>
                    </a:lnTo>
                    <a:cubicBezTo>
                      <a:pt x="2022" y="67"/>
                      <a:pt x="2033" y="56"/>
                      <a:pt x="2051" y="33"/>
                    </a:cubicBezTo>
                    <a:lnTo>
                      <a:pt x="2051" y="33"/>
                    </a:lnTo>
                    <a:cubicBezTo>
                      <a:pt x="1943" y="61"/>
                      <a:pt x="1815" y="77"/>
                      <a:pt x="1671" y="77"/>
                    </a:cubicBezTo>
                    <a:cubicBezTo>
                      <a:pt x="1538" y="77"/>
                      <a:pt x="1390" y="63"/>
                      <a:pt x="1228" y="32"/>
                    </a:cubicBezTo>
                    <a:cubicBezTo>
                      <a:pt x="1111" y="9"/>
                      <a:pt x="997" y="0"/>
                      <a:pt x="890" y="0"/>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53">
                <a:extLst>
                  <a:ext uri="{FF2B5EF4-FFF2-40B4-BE49-F238E27FC236}">
                    <a16:creationId xmlns:a16="http://schemas.microsoft.com/office/drawing/2014/main" id="{9C238471-8BCA-41DB-321B-90A0374128C0}"/>
                  </a:ext>
                </a:extLst>
              </p:cNvPr>
              <p:cNvSpPr/>
              <p:nvPr/>
            </p:nvSpPr>
            <p:spPr>
              <a:xfrm>
                <a:off x="3210549" y="872644"/>
                <a:ext cx="172632" cy="63743"/>
              </a:xfrm>
              <a:custGeom>
                <a:avLst/>
                <a:gdLst/>
                <a:ahLst/>
                <a:cxnLst/>
                <a:rect l="l" t="t" r="r" b="b"/>
                <a:pathLst>
                  <a:path w="1736" h="641" extrusionOk="0">
                    <a:moveTo>
                      <a:pt x="38" y="1"/>
                    </a:moveTo>
                    <a:cubicBezTo>
                      <a:pt x="28" y="1"/>
                      <a:pt x="18" y="6"/>
                      <a:pt x="11" y="15"/>
                    </a:cubicBezTo>
                    <a:cubicBezTo>
                      <a:pt x="1" y="29"/>
                      <a:pt x="5" y="48"/>
                      <a:pt x="18" y="58"/>
                    </a:cubicBezTo>
                    <a:cubicBezTo>
                      <a:pt x="53" y="82"/>
                      <a:pt x="848" y="641"/>
                      <a:pt x="1238" y="641"/>
                    </a:cubicBezTo>
                    <a:cubicBezTo>
                      <a:pt x="1644" y="641"/>
                      <a:pt x="1733" y="202"/>
                      <a:pt x="1733" y="198"/>
                    </a:cubicBezTo>
                    <a:cubicBezTo>
                      <a:pt x="1736" y="182"/>
                      <a:pt x="1724" y="165"/>
                      <a:pt x="1707" y="161"/>
                    </a:cubicBezTo>
                    <a:cubicBezTo>
                      <a:pt x="1705" y="161"/>
                      <a:pt x="1703" y="161"/>
                      <a:pt x="1702" y="161"/>
                    </a:cubicBezTo>
                    <a:cubicBezTo>
                      <a:pt x="1686" y="161"/>
                      <a:pt x="1673" y="172"/>
                      <a:pt x="1670" y="187"/>
                    </a:cubicBezTo>
                    <a:cubicBezTo>
                      <a:pt x="1669" y="191"/>
                      <a:pt x="1591" y="577"/>
                      <a:pt x="1236" y="577"/>
                    </a:cubicBezTo>
                    <a:cubicBezTo>
                      <a:pt x="867" y="577"/>
                      <a:pt x="63" y="12"/>
                      <a:pt x="55" y="7"/>
                    </a:cubicBezTo>
                    <a:cubicBezTo>
                      <a:pt x="50" y="3"/>
                      <a:pt x="44" y="1"/>
                      <a:pt x="38" y="1"/>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53">
                <a:extLst>
                  <a:ext uri="{FF2B5EF4-FFF2-40B4-BE49-F238E27FC236}">
                    <a16:creationId xmlns:a16="http://schemas.microsoft.com/office/drawing/2014/main" id="{7C0A4ABB-E24E-F0C7-D8FB-B109B3293F20}"/>
                  </a:ext>
                </a:extLst>
              </p:cNvPr>
              <p:cNvSpPr/>
              <p:nvPr/>
            </p:nvSpPr>
            <p:spPr>
              <a:xfrm>
                <a:off x="3303428" y="1022603"/>
                <a:ext cx="100536" cy="133452"/>
              </a:xfrm>
              <a:custGeom>
                <a:avLst/>
                <a:gdLst/>
                <a:ahLst/>
                <a:cxnLst/>
                <a:rect l="l" t="t" r="r" b="b"/>
                <a:pathLst>
                  <a:path w="1011" h="1342" extrusionOk="0">
                    <a:moveTo>
                      <a:pt x="654" y="0"/>
                    </a:moveTo>
                    <a:cubicBezTo>
                      <a:pt x="644" y="0"/>
                      <a:pt x="634" y="1"/>
                      <a:pt x="624" y="3"/>
                    </a:cubicBezTo>
                    <a:lnTo>
                      <a:pt x="198" y="67"/>
                    </a:lnTo>
                    <a:cubicBezTo>
                      <a:pt x="82" y="84"/>
                      <a:pt x="1" y="192"/>
                      <a:pt x="17" y="308"/>
                    </a:cubicBezTo>
                    <a:lnTo>
                      <a:pt x="145" y="1159"/>
                    </a:lnTo>
                    <a:cubicBezTo>
                      <a:pt x="160" y="1264"/>
                      <a:pt x="250" y="1341"/>
                      <a:pt x="354" y="1341"/>
                    </a:cubicBezTo>
                    <a:cubicBezTo>
                      <a:pt x="365" y="1341"/>
                      <a:pt x="376" y="1341"/>
                      <a:pt x="387" y="1339"/>
                    </a:cubicBezTo>
                    <a:lnTo>
                      <a:pt x="813" y="1276"/>
                    </a:lnTo>
                    <a:cubicBezTo>
                      <a:pt x="929" y="1259"/>
                      <a:pt x="1010" y="1150"/>
                      <a:pt x="994" y="1033"/>
                    </a:cubicBezTo>
                    <a:lnTo>
                      <a:pt x="866" y="183"/>
                    </a:lnTo>
                    <a:cubicBezTo>
                      <a:pt x="851" y="77"/>
                      <a:pt x="759" y="0"/>
                      <a:pt x="6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53">
                <a:extLst>
                  <a:ext uri="{FF2B5EF4-FFF2-40B4-BE49-F238E27FC236}">
                    <a16:creationId xmlns:a16="http://schemas.microsoft.com/office/drawing/2014/main" id="{572BC01F-EA8A-C312-0F88-34F2CBDBAA04}"/>
                  </a:ext>
                </a:extLst>
              </p:cNvPr>
              <p:cNvSpPr/>
              <p:nvPr/>
            </p:nvSpPr>
            <p:spPr>
              <a:xfrm>
                <a:off x="3311284" y="1029266"/>
                <a:ext cx="84824" cy="120325"/>
              </a:xfrm>
              <a:custGeom>
                <a:avLst/>
                <a:gdLst/>
                <a:ahLst/>
                <a:cxnLst/>
                <a:rect l="l" t="t" r="r" b="b"/>
                <a:pathLst>
                  <a:path w="853" h="1210" extrusionOk="0">
                    <a:moveTo>
                      <a:pt x="664" y="1"/>
                    </a:moveTo>
                    <a:cubicBezTo>
                      <a:pt x="663" y="1"/>
                      <a:pt x="662" y="1"/>
                      <a:pt x="661" y="1"/>
                    </a:cubicBezTo>
                    <a:lnTo>
                      <a:pt x="28" y="95"/>
                    </a:lnTo>
                    <a:cubicBezTo>
                      <a:pt x="13" y="98"/>
                      <a:pt x="0" y="112"/>
                      <a:pt x="4" y="128"/>
                    </a:cubicBezTo>
                    <a:lnTo>
                      <a:pt x="160" y="1184"/>
                    </a:lnTo>
                    <a:cubicBezTo>
                      <a:pt x="162" y="1198"/>
                      <a:pt x="174" y="1209"/>
                      <a:pt x="187" y="1209"/>
                    </a:cubicBezTo>
                    <a:cubicBezTo>
                      <a:pt x="189" y="1209"/>
                      <a:pt x="191" y="1209"/>
                      <a:pt x="192" y="1209"/>
                    </a:cubicBezTo>
                    <a:lnTo>
                      <a:pt x="825" y="1114"/>
                    </a:lnTo>
                    <a:cubicBezTo>
                      <a:pt x="840" y="1111"/>
                      <a:pt x="853" y="1097"/>
                      <a:pt x="849" y="1082"/>
                    </a:cubicBezTo>
                    <a:lnTo>
                      <a:pt x="693" y="26"/>
                    </a:lnTo>
                    <a:cubicBezTo>
                      <a:pt x="690" y="12"/>
                      <a:pt x="678" y="1"/>
                      <a:pt x="6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53">
                <a:extLst>
                  <a:ext uri="{FF2B5EF4-FFF2-40B4-BE49-F238E27FC236}">
                    <a16:creationId xmlns:a16="http://schemas.microsoft.com/office/drawing/2014/main" id="{CC01F8A2-EBFE-C28C-0750-A00BF3E4D2D8}"/>
                  </a:ext>
                </a:extLst>
              </p:cNvPr>
              <p:cNvSpPr/>
              <p:nvPr/>
            </p:nvSpPr>
            <p:spPr>
              <a:xfrm>
                <a:off x="3323814" y="994759"/>
                <a:ext cx="38981" cy="39081"/>
              </a:xfrm>
              <a:custGeom>
                <a:avLst/>
                <a:gdLst/>
                <a:ahLst/>
                <a:cxnLst/>
                <a:rect l="l" t="t" r="r" b="b"/>
                <a:pathLst>
                  <a:path w="392" h="393" extrusionOk="0">
                    <a:moveTo>
                      <a:pt x="194" y="114"/>
                    </a:moveTo>
                    <a:cubicBezTo>
                      <a:pt x="195" y="114"/>
                      <a:pt x="195" y="114"/>
                      <a:pt x="196" y="114"/>
                    </a:cubicBezTo>
                    <a:cubicBezTo>
                      <a:pt x="241" y="114"/>
                      <a:pt x="279" y="151"/>
                      <a:pt x="279" y="197"/>
                    </a:cubicBezTo>
                    <a:cubicBezTo>
                      <a:pt x="279" y="242"/>
                      <a:pt x="241" y="280"/>
                      <a:pt x="196" y="280"/>
                    </a:cubicBezTo>
                    <a:cubicBezTo>
                      <a:pt x="151" y="280"/>
                      <a:pt x="113" y="242"/>
                      <a:pt x="113" y="197"/>
                    </a:cubicBezTo>
                    <a:cubicBezTo>
                      <a:pt x="113" y="151"/>
                      <a:pt x="150" y="114"/>
                      <a:pt x="194" y="114"/>
                    </a:cubicBezTo>
                    <a:close/>
                    <a:moveTo>
                      <a:pt x="196" y="1"/>
                    </a:moveTo>
                    <a:cubicBezTo>
                      <a:pt x="89" y="1"/>
                      <a:pt x="1" y="89"/>
                      <a:pt x="1" y="197"/>
                    </a:cubicBezTo>
                    <a:cubicBezTo>
                      <a:pt x="1" y="303"/>
                      <a:pt x="89" y="393"/>
                      <a:pt x="196" y="393"/>
                    </a:cubicBezTo>
                    <a:cubicBezTo>
                      <a:pt x="304" y="393"/>
                      <a:pt x="392" y="303"/>
                      <a:pt x="392" y="197"/>
                    </a:cubicBezTo>
                    <a:cubicBezTo>
                      <a:pt x="392" y="89"/>
                      <a:pt x="304" y="1"/>
                      <a:pt x="1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53">
                <a:extLst>
                  <a:ext uri="{FF2B5EF4-FFF2-40B4-BE49-F238E27FC236}">
                    <a16:creationId xmlns:a16="http://schemas.microsoft.com/office/drawing/2014/main" id="{2776267A-0EE3-1E35-D0AD-91C85BB37717}"/>
                  </a:ext>
                </a:extLst>
              </p:cNvPr>
              <p:cNvSpPr/>
              <p:nvPr/>
            </p:nvSpPr>
            <p:spPr>
              <a:xfrm>
                <a:off x="3155160" y="750230"/>
                <a:ext cx="224740" cy="262528"/>
              </a:xfrm>
              <a:custGeom>
                <a:avLst/>
                <a:gdLst/>
                <a:ahLst/>
                <a:cxnLst/>
                <a:rect l="l" t="t" r="r" b="b"/>
                <a:pathLst>
                  <a:path w="2260" h="2640" extrusionOk="0">
                    <a:moveTo>
                      <a:pt x="1768" y="1"/>
                    </a:moveTo>
                    <a:cubicBezTo>
                      <a:pt x="1762" y="1"/>
                      <a:pt x="1757" y="1"/>
                      <a:pt x="1752" y="3"/>
                    </a:cubicBezTo>
                    <a:cubicBezTo>
                      <a:pt x="1722" y="11"/>
                      <a:pt x="1704" y="42"/>
                      <a:pt x="1714" y="71"/>
                    </a:cubicBezTo>
                    <a:cubicBezTo>
                      <a:pt x="1718" y="87"/>
                      <a:pt x="2123" y="1579"/>
                      <a:pt x="1839" y="2496"/>
                    </a:cubicBezTo>
                    <a:cubicBezTo>
                      <a:pt x="1644" y="2362"/>
                      <a:pt x="964" y="1803"/>
                      <a:pt x="115" y="61"/>
                    </a:cubicBezTo>
                    <a:cubicBezTo>
                      <a:pt x="105" y="41"/>
                      <a:pt x="85" y="29"/>
                      <a:pt x="65" y="29"/>
                    </a:cubicBezTo>
                    <a:cubicBezTo>
                      <a:pt x="56" y="29"/>
                      <a:pt x="48" y="31"/>
                      <a:pt x="40" y="35"/>
                    </a:cubicBezTo>
                    <a:cubicBezTo>
                      <a:pt x="11" y="50"/>
                      <a:pt x="0" y="84"/>
                      <a:pt x="15" y="111"/>
                    </a:cubicBezTo>
                    <a:cubicBezTo>
                      <a:pt x="1041" y="2214"/>
                      <a:pt x="1813" y="2616"/>
                      <a:pt x="1845" y="2632"/>
                    </a:cubicBezTo>
                    <a:cubicBezTo>
                      <a:pt x="1852" y="2637"/>
                      <a:pt x="1861" y="2639"/>
                      <a:pt x="1869" y="2639"/>
                    </a:cubicBezTo>
                    <a:cubicBezTo>
                      <a:pt x="1875" y="2639"/>
                      <a:pt x="1884" y="2637"/>
                      <a:pt x="1890" y="2635"/>
                    </a:cubicBezTo>
                    <a:cubicBezTo>
                      <a:pt x="1905" y="2629"/>
                      <a:pt x="1916" y="2616"/>
                      <a:pt x="1922" y="2601"/>
                    </a:cubicBezTo>
                    <a:cubicBezTo>
                      <a:pt x="2260" y="1656"/>
                      <a:pt x="1839" y="108"/>
                      <a:pt x="1821" y="42"/>
                    </a:cubicBezTo>
                    <a:cubicBezTo>
                      <a:pt x="1814" y="18"/>
                      <a:pt x="1792" y="1"/>
                      <a:pt x="17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53">
                <a:extLst>
                  <a:ext uri="{FF2B5EF4-FFF2-40B4-BE49-F238E27FC236}">
                    <a16:creationId xmlns:a16="http://schemas.microsoft.com/office/drawing/2014/main" id="{A917B9E1-1FC6-375D-402B-3670E4988DE4}"/>
                  </a:ext>
                </a:extLst>
              </p:cNvPr>
              <p:cNvSpPr/>
              <p:nvPr/>
            </p:nvSpPr>
            <p:spPr>
              <a:xfrm>
                <a:off x="3039607" y="442456"/>
                <a:ext cx="428199" cy="319012"/>
              </a:xfrm>
              <a:custGeom>
                <a:avLst/>
                <a:gdLst/>
                <a:ahLst/>
                <a:cxnLst/>
                <a:rect l="l" t="t" r="r" b="b"/>
                <a:pathLst>
                  <a:path w="4306" h="3208" extrusionOk="0">
                    <a:moveTo>
                      <a:pt x="2639" y="0"/>
                    </a:moveTo>
                    <a:cubicBezTo>
                      <a:pt x="2534" y="0"/>
                      <a:pt x="2426" y="21"/>
                      <a:pt x="2316" y="65"/>
                    </a:cubicBezTo>
                    <a:lnTo>
                      <a:pt x="2043" y="54"/>
                    </a:lnTo>
                    <a:cubicBezTo>
                      <a:pt x="2029" y="53"/>
                      <a:pt x="2015" y="53"/>
                      <a:pt x="2001" y="53"/>
                    </a:cubicBezTo>
                    <a:cubicBezTo>
                      <a:pt x="1658" y="53"/>
                      <a:pt x="1334" y="224"/>
                      <a:pt x="1150" y="516"/>
                    </a:cubicBezTo>
                    <a:cubicBezTo>
                      <a:pt x="1004" y="744"/>
                      <a:pt x="895" y="1004"/>
                      <a:pt x="848" y="1196"/>
                    </a:cubicBezTo>
                    <a:cubicBezTo>
                      <a:pt x="807" y="1365"/>
                      <a:pt x="749" y="1507"/>
                      <a:pt x="517" y="1847"/>
                    </a:cubicBezTo>
                    <a:cubicBezTo>
                      <a:pt x="0" y="2601"/>
                      <a:pt x="639" y="3208"/>
                      <a:pt x="639" y="3208"/>
                    </a:cubicBezTo>
                    <a:lnTo>
                      <a:pt x="3955" y="3148"/>
                    </a:lnTo>
                    <a:cubicBezTo>
                      <a:pt x="3955" y="3148"/>
                      <a:pt x="4306" y="2703"/>
                      <a:pt x="3909" y="2383"/>
                    </a:cubicBezTo>
                    <a:cubicBezTo>
                      <a:pt x="3513" y="2062"/>
                      <a:pt x="3954" y="1731"/>
                      <a:pt x="3694" y="955"/>
                    </a:cubicBezTo>
                    <a:cubicBezTo>
                      <a:pt x="3690" y="946"/>
                      <a:pt x="3688" y="936"/>
                      <a:pt x="3684" y="926"/>
                    </a:cubicBezTo>
                    <a:cubicBezTo>
                      <a:pt x="3507" y="418"/>
                      <a:pt x="3111" y="0"/>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53">
                <a:extLst>
                  <a:ext uri="{FF2B5EF4-FFF2-40B4-BE49-F238E27FC236}">
                    <a16:creationId xmlns:a16="http://schemas.microsoft.com/office/drawing/2014/main" id="{0C8FCCD1-D841-8E3D-93A0-92A9BF52E459}"/>
                  </a:ext>
                </a:extLst>
              </p:cNvPr>
              <p:cNvSpPr/>
              <p:nvPr/>
            </p:nvSpPr>
            <p:spPr>
              <a:xfrm>
                <a:off x="3344498" y="597089"/>
                <a:ext cx="35700" cy="64140"/>
              </a:xfrm>
              <a:custGeom>
                <a:avLst/>
                <a:gdLst/>
                <a:ahLst/>
                <a:cxnLst/>
                <a:rect l="l" t="t" r="r" b="b"/>
                <a:pathLst>
                  <a:path w="359" h="645" extrusionOk="0">
                    <a:moveTo>
                      <a:pt x="157" y="0"/>
                    </a:moveTo>
                    <a:cubicBezTo>
                      <a:pt x="77" y="0"/>
                      <a:pt x="0" y="91"/>
                      <a:pt x="0" y="91"/>
                    </a:cubicBezTo>
                    <a:lnTo>
                      <a:pt x="29" y="637"/>
                    </a:lnTo>
                    <a:cubicBezTo>
                      <a:pt x="49" y="642"/>
                      <a:pt x="67" y="644"/>
                      <a:pt x="85" y="644"/>
                    </a:cubicBezTo>
                    <a:cubicBezTo>
                      <a:pt x="302" y="644"/>
                      <a:pt x="359" y="279"/>
                      <a:pt x="270" y="91"/>
                    </a:cubicBezTo>
                    <a:cubicBezTo>
                      <a:pt x="237" y="23"/>
                      <a:pt x="197" y="0"/>
                      <a:pt x="157" y="0"/>
                    </a:cubicBezTo>
                    <a:close/>
                  </a:path>
                </a:pathLst>
              </a:custGeom>
              <a:solidFill>
                <a:srgbClr val="ED6A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53">
                <a:extLst>
                  <a:ext uri="{FF2B5EF4-FFF2-40B4-BE49-F238E27FC236}">
                    <a16:creationId xmlns:a16="http://schemas.microsoft.com/office/drawing/2014/main" id="{30028F2A-51DC-90AD-7495-784F8709E6DD}"/>
                  </a:ext>
                </a:extLst>
              </p:cNvPr>
              <p:cNvSpPr/>
              <p:nvPr/>
            </p:nvSpPr>
            <p:spPr>
              <a:xfrm>
                <a:off x="3305517" y="575808"/>
                <a:ext cx="92979" cy="93178"/>
              </a:xfrm>
              <a:custGeom>
                <a:avLst/>
                <a:gdLst/>
                <a:ahLst/>
                <a:cxnLst/>
                <a:rect l="l" t="t" r="r" b="b"/>
                <a:pathLst>
                  <a:path w="935" h="937" extrusionOk="0">
                    <a:moveTo>
                      <a:pt x="502" y="1"/>
                    </a:moveTo>
                    <a:cubicBezTo>
                      <a:pt x="350" y="1"/>
                      <a:pt x="219" y="68"/>
                      <a:pt x="219" y="68"/>
                    </a:cubicBezTo>
                    <a:cubicBezTo>
                      <a:pt x="0" y="668"/>
                      <a:pt x="295" y="912"/>
                      <a:pt x="295" y="912"/>
                    </a:cubicBezTo>
                    <a:cubicBezTo>
                      <a:pt x="356" y="929"/>
                      <a:pt x="413" y="936"/>
                      <a:pt x="465" y="936"/>
                    </a:cubicBezTo>
                    <a:cubicBezTo>
                      <a:pt x="580" y="936"/>
                      <a:pt x="672" y="899"/>
                      <a:pt x="741" y="839"/>
                    </a:cubicBezTo>
                    <a:cubicBezTo>
                      <a:pt x="766" y="817"/>
                      <a:pt x="789" y="791"/>
                      <a:pt x="809" y="762"/>
                    </a:cubicBezTo>
                    <a:cubicBezTo>
                      <a:pt x="933" y="586"/>
                      <a:pt x="934" y="318"/>
                      <a:pt x="836" y="174"/>
                    </a:cubicBezTo>
                    <a:cubicBezTo>
                      <a:pt x="823" y="155"/>
                      <a:pt x="810" y="139"/>
                      <a:pt x="798" y="124"/>
                    </a:cubicBezTo>
                    <a:cubicBezTo>
                      <a:pt x="777" y="102"/>
                      <a:pt x="753" y="81"/>
                      <a:pt x="729" y="65"/>
                    </a:cubicBezTo>
                    <a:cubicBezTo>
                      <a:pt x="657" y="17"/>
                      <a:pt x="577" y="1"/>
                      <a:pt x="5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53">
                <a:extLst>
                  <a:ext uri="{FF2B5EF4-FFF2-40B4-BE49-F238E27FC236}">
                    <a16:creationId xmlns:a16="http://schemas.microsoft.com/office/drawing/2014/main" id="{4B8DA469-1FD0-F5B6-0164-819BBCF77FAE}"/>
                  </a:ext>
                </a:extLst>
              </p:cNvPr>
              <p:cNvSpPr/>
              <p:nvPr/>
            </p:nvSpPr>
            <p:spPr>
              <a:xfrm>
                <a:off x="3186285" y="680223"/>
                <a:ext cx="119331" cy="103818"/>
              </a:xfrm>
              <a:custGeom>
                <a:avLst/>
                <a:gdLst/>
                <a:ahLst/>
                <a:cxnLst/>
                <a:rect l="l" t="t" r="r" b="b"/>
                <a:pathLst>
                  <a:path w="1200" h="1044" extrusionOk="0">
                    <a:moveTo>
                      <a:pt x="106" y="0"/>
                    </a:moveTo>
                    <a:cubicBezTo>
                      <a:pt x="173" y="214"/>
                      <a:pt x="167" y="568"/>
                      <a:pt x="0" y="755"/>
                    </a:cubicBezTo>
                    <a:cubicBezTo>
                      <a:pt x="330" y="975"/>
                      <a:pt x="581" y="1043"/>
                      <a:pt x="766" y="1043"/>
                    </a:cubicBezTo>
                    <a:cubicBezTo>
                      <a:pt x="1075" y="1043"/>
                      <a:pt x="1199" y="851"/>
                      <a:pt x="1199" y="851"/>
                    </a:cubicBezTo>
                    <a:lnTo>
                      <a:pt x="1177" y="298"/>
                    </a:lnTo>
                    <a:cubicBezTo>
                      <a:pt x="1153" y="299"/>
                      <a:pt x="1130" y="300"/>
                      <a:pt x="1106" y="300"/>
                    </a:cubicBezTo>
                    <a:cubicBezTo>
                      <a:pt x="843" y="300"/>
                      <a:pt x="548" y="201"/>
                      <a:pt x="345" y="116"/>
                    </a:cubicBezTo>
                    <a:cubicBezTo>
                      <a:pt x="320" y="105"/>
                      <a:pt x="297" y="96"/>
                      <a:pt x="276" y="85"/>
                    </a:cubicBezTo>
                    <a:cubicBezTo>
                      <a:pt x="171" y="23"/>
                      <a:pt x="106" y="0"/>
                      <a:pt x="106" y="0"/>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53">
                <a:extLst>
                  <a:ext uri="{FF2B5EF4-FFF2-40B4-BE49-F238E27FC236}">
                    <a16:creationId xmlns:a16="http://schemas.microsoft.com/office/drawing/2014/main" id="{9848A8D0-32FB-3A53-95C3-B2D669D49D82}"/>
                  </a:ext>
                </a:extLst>
              </p:cNvPr>
              <p:cNvSpPr/>
              <p:nvPr/>
            </p:nvSpPr>
            <p:spPr>
              <a:xfrm>
                <a:off x="3213532" y="688675"/>
                <a:ext cx="90791" cy="47235"/>
              </a:xfrm>
              <a:custGeom>
                <a:avLst/>
                <a:gdLst/>
                <a:ahLst/>
                <a:cxnLst/>
                <a:rect l="l" t="t" r="r" b="b"/>
                <a:pathLst>
                  <a:path w="913" h="475" extrusionOk="0">
                    <a:moveTo>
                      <a:pt x="1" y="0"/>
                    </a:moveTo>
                    <a:lnTo>
                      <a:pt x="1" y="0"/>
                    </a:lnTo>
                    <a:cubicBezTo>
                      <a:pt x="242" y="290"/>
                      <a:pt x="672" y="421"/>
                      <a:pt x="913" y="475"/>
                    </a:cubicBezTo>
                    <a:lnTo>
                      <a:pt x="903" y="213"/>
                    </a:lnTo>
                    <a:cubicBezTo>
                      <a:pt x="879" y="214"/>
                      <a:pt x="856" y="215"/>
                      <a:pt x="832" y="215"/>
                    </a:cubicBezTo>
                    <a:cubicBezTo>
                      <a:pt x="569" y="215"/>
                      <a:pt x="274" y="116"/>
                      <a:pt x="70" y="31"/>
                    </a:cubicBezTo>
                    <a:cubicBezTo>
                      <a:pt x="45" y="20"/>
                      <a:pt x="23" y="10"/>
                      <a:pt x="1" y="0"/>
                    </a:cubicBezTo>
                    <a:close/>
                  </a:path>
                </a:pathLst>
              </a:cu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53">
                <a:extLst>
                  <a:ext uri="{FF2B5EF4-FFF2-40B4-BE49-F238E27FC236}">
                    <a16:creationId xmlns:a16="http://schemas.microsoft.com/office/drawing/2014/main" id="{B409685E-93EC-4EA0-9865-2D1E5B399100}"/>
                  </a:ext>
                </a:extLst>
              </p:cNvPr>
              <p:cNvSpPr/>
              <p:nvPr/>
            </p:nvSpPr>
            <p:spPr>
              <a:xfrm>
                <a:off x="3187081" y="485216"/>
                <a:ext cx="176312" cy="225635"/>
              </a:xfrm>
              <a:custGeom>
                <a:avLst/>
                <a:gdLst/>
                <a:ahLst/>
                <a:cxnLst/>
                <a:rect l="l" t="t" r="r" b="b"/>
                <a:pathLst>
                  <a:path w="1773" h="2269" extrusionOk="0">
                    <a:moveTo>
                      <a:pt x="801" y="0"/>
                    </a:moveTo>
                    <a:cubicBezTo>
                      <a:pt x="716" y="0"/>
                      <a:pt x="627" y="13"/>
                      <a:pt x="535" y="46"/>
                    </a:cubicBezTo>
                    <a:cubicBezTo>
                      <a:pt x="218" y="162"/>
                      <a:pt x="19" y="476"/>
                      <a:pt x="36" y="813"/>
                    </a:cubicBezTo>
                    <a:cubicBezTo>
                      <a:pt x="0" y="1134"/>
                      <a:pt x="5" y="1470"/>
                      <a:pt x="71" y="1833"/>
                    </a:cubicBezTo>
                    <a:cubicBezTo>
                      <a:pt x="78" y="1875"/>
                      <a:pt x="87" y="1918"/>
                      <a:pt x="97" y="1962"/>
                    </a:cubicBezTo>
                    <a:lnTo>
                      <a:pt x="98" y="1962"/>
                    </a:lnTo>
                    <a:cubicBezTo>
                      <a:pt x="121" y="1975"/>
                      <a:pt x="649" y="2269"/>
                      <a:pt x="1123" y="2269"/>
                    </a:cubicBezTo>
                    <a:cubicBezTo>
                      <a:pt x="1320" y="2269"/>
                      <a:pt x="1508" y="2218"/>
                      <a:pt x="1646" y="2075"/>
                    </a:cubicBezTo>
                    <a:cubicBezTo>
                      <a:pt x="1740" y="1979"/>
                      <a:pt x="1766" y="1766"/>
                      <a:pt x="1772" y="1378"/>
                    </a:cubicBezTo>
                    <a:cubicBezTo>
                      <a:pt x="1773" y="1327"/>
                      <a:pt x="1773" y="1273"/>
                      <a:pt x="1773" y="1214"/>
                    </a:cubicBezTo>
                    <a:lnTo>
                      <a:pt x="1773" y="1046"/>
                    </a:lnTo>
                    <a:cubicBezTo>
                      <a:pt x="1772" y="553"/>
                      <a:pt x="1604" y="208"/>
                      <a:pt x="1337" y="125"/>
                    </a:cubicBezTo>
                    <a:cubicBezTo>
                      <a:pt x="1209" y="86"/>
                      <a:pt x="1020" y="0"/>
                      <a:pt x="801" y="0"/>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53">
                <a:extLst>
                  <a:ext uri="{FF2B5EF4-FFF2-40B4-BE49-F238E27FC236}">
                    <a16:creationId xmlns:a16="http://schemas.microsoft.com/office/drawing/2014/main" id="{D4AA70A3-0F13-D532-9E3A-D568064474A4}"/>
                  </a:ext>
                </a:extLst>
              </p:cNvPr>
              <p:cNvSpPr/>
              <p:nvPr/>
            </p:nvSpPr>
            <p:spPr>
              <a:xfrm>
                <a:off x="3322919" y="544683"/>
                <a:ext cx="46141" cy="25457"/>
              </a:xfrm>
              <a:custGeom>
                <a:avLst/>
                <a:gdLst/>
                <a:ahLst/>
                <a:cxnLst/>
                <a:rect l="l" t="t" r="r" b="b"/>
                <a:pathLst>
                  <a:path w="464" h="256" extrusionOk="0">
                    <a:moveTo>
                      <a:pt x="98" y="1"/>
                    </a:moveTo>
                    <a:cubicBezTo>
                      <a:pt x="98" y="1"/>
                      <a:pt x="1" y="10"/>
                      <a:pt x="34" y="101"/>
                    </a:cubicBezTo>
                    <a:cubicBezTo>
                      <a:pt x="68" y="190"/>
                      <a:pt x="265" y="91"/>
                      <a:pt x="405" y="256"/>
                    </a:cubicBezTo>
                    <a:cubicBezTo>
                      <a:pt x="405" y="256"/>
                      <a:pt x="464" y="41"/>
                      <a:pt x="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53">
                <a:extLst>
                  <a:ext uri="{FF2B5EF4-FFF2-40B4-BE49-F238E27FC236}">
                    <a16:creationId xmlns:a16="http://schemas.microsoft.com/office/drawing/2014/main" id="{1CC630E1-1146-F859-29CB-562788CDF5C5}"/>
                  </a:ext>
                </a:extLst>
              </p:cNvPr>
              <p:cNvSpPr/>
              <p:nvPr/>
            </p:nvSpPr>
            <p:spPr>
              <a:xfrm>
                <a:off x="3252017" y="544683"/>
                <a:ext cx="46241" cy="25457"/>
              </a:xfrm>
              <a:custGeom>
                <a:avLst/>
                <a:gdLst/>
                <a:ahLst/>
                <a:cxnLst/>
                <a:rect l="l" t="t" r="r" b="b"/>
                <a:pathLst>
                  <a:path w="465" h="256" extrusionOk="0">
                    <a:moveTo>
                      <a:pt x="367" y="1"/>
                    </a:moveTo>
                    <a:cubicBezTo>
                      <a:pt x="0" y="41"/>
                      <a:pt x="61" y="256"/>
                      <a:pt x="61" y="256"/>
                    </a:cubicBezTo>
                    <a:cubicBezTo>
                      <a:pt x="200" y="91"/>
                      <a:pt x="397" y="190"/>
                      <a:pt x="431" y="101"/>
                    </a:cubicBezTo>
                    <a:cubicBezTo>
                      <a:pt x="465" y="10"/>
                      <a:pt x="367" y="1"/>
                      <a:pt x="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53">
                <a:extLst>
                  <a:ext uri="{FF2B5EF4-FFF2-40B4-BE49-F238E27FC236}">
                    <a16:creationId xmlns:a16="http://schemas.microsoft.com/office/drawing/2014/main" id="{2252CA8E-F806-910F-3AC7-CCE89D15B1BE}"/>
                  </a:ext>
                </a:extLst>
              </p:cNvPr>
              <p:cNvSpPr/>
              <p:nvPr/>
            </p:nvSpPr>
            <p:spPr>
              <a:xfrm>
                <a:off x="3243663" y="605840"/>
                <a:ext cx="41865" cy="16706"/>
              </a:xfrm>
              <a:custGeom>
                <a:avLst/>
                <a:gdLst/>
                <a:ahLst/>
                <a:cxnLst/>
                <a:rect l="l" t="t" r="r" b="b"/>
                <a:pathLst>
                  <a:path w="421" h="168" extrusionOk="0">
                    <a:moveTo>
                      <a:pt x="210" y="1"/>
                    </a:moveTo>
                    <a:cubicBezTo>
                      <a:pt x="95" y="1"/>
                      <a:pt x="0" y="38"/>
                      <a:pt x="0" y="85"/>
                    </a:cubicBezTo>
                    <a:cubicBezTo>
                      <a:pt x="0" y="130"/>
                      <a:pt x="95" y="168"/>
                      <a:pt x="210" y="168"/>
                    </a:cubicBezTo>
                    <a:cubicBezTo>
                      <a:pt x="326" y="168"/>
                      <a:pt x="420" y="130"/>
                      <a:pt x="420" y="85"/>
                    </a:cubicBezTo>
                    <a:cubicBezTo>
                      <a:pt x="420" y="38"/>
                      <a:pt x="326" y="1"/>
                      <a:pt x="210" y="1"/>
                    </a:cubicBezTo>
                    <a:close/>
                  </a:path>
                </a:pathLst>
              </a:custGeom>
              <a:solidFill>
                <a:srgbClr val="EB3B40">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53">
                <a:extLst>
                  <a:ext uri="{FF2B5EF4-FFF2-40B4-BE49-F238E27FC236}">
                    <a16:creationId xmlns:a16="http://schemas.microsoft.com/office/drawing/2014/main" id="{CCD9A5A7-BE1A-7F04-5CD3-366A5E5DAF67}"/>
                  </a:ext>
                </a:extLst>
              </p:cNvPr>
              <p:cNvSpPr/>
              <p:nvPr/>
            </p:nvSpPr>
            <p:spPr>
              <a:xfrm>
                <a:off x="3344498" y="605840"/>
                <a:ext cx="18894" cy="16507"/>
              </a:xfrm>
              <a:custGeom>
                <a:avLst/>
                <a:gdLst/>
                <a:ahLst/>
                <a:cxnLst/>
                <a:rect l="l" t="t" r="r" b="b"/>
                <a:pathLst>
                  <a:path w="190" h="166" extrusionOk="0">
                    <a:moveTo>
                      <a:pt x="190" y="1"/>
                    </a:moveTo>
                    <a:lnTo>
                      <a:pt x="190" y="1"/>
                    </a:lnTo>
                    <a:cubicBezTo>
                      <a:pt x="84" y="5"/>
                      <a:pt x="0" y="41"/>
                      <a:pt x="0" y="85"/>
                    </a:cubicBezTo>
                    <a:cubicBezTo>
                      <a:pt x="0" y="127"/>
                      <a:pt x="83" y="162"/>
                      <a:pt x="189" y="165"/>
                    </a:cubicBezTo>
                    <a:cubicBezTo>
                      <a:pt x="190" y="114"/>
                      <a:pt x="190" y="60"/>
                      <a:pt x="190" y="1"/>
                    </a:cubicBezTo>
                    <a:close/>
                  </a:path>
                </a:pathLst>
              </a:custGeom>
              <a:solidFill>
                <a:srgbClr val="EB3B40">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53">
                <a:extLst>
                  <a:ext uri="{FF2B5EF4-FFF2-40B4-BE49-F238E27FC236}">
                    <a16:creationId xmlns:a16="http://schemas.microsoft.com/office/drawing/2014/main" id="{807147A8-86E7-C41A-3417-7BE1A65F53F3}"/>
                  </a:ext>
                </a:extLst>
              </p:cNvPr>
              <p:cNvSpPr/>
              <p:nvPr/>
            </p:nvSpPr>
            <p:spPr>
              <a:xfrm>
                <a:off x="3276678" y="577896"/>
                <a:ext cx="12729" cy="22573"/>
              </a:xfrm>
              <a:custGeom>
                <a:avLst/>
                <a:gdLst/>
                <a:ahLst/>
                <a:cxnLst/>
                <a:rect l="l" t="t" r="r" b="b"/>
                <a:pathLst>
                  <a:path w="128" h="227" extrusionOk="0">
                    <a:moveTo>
                      <a:pt x="63" y="1"/>
                    </a:moveTo>
                    <a:cubicBezTo>
                      <a:pt x="29" y="1"/>
                      <a:pt x="0" y="52"/>
                      <a:pt x="0" y="114"/>
                    </a:cubicBezTo>
                    <a:cubicBezTo>
                      <a:pt x="0" y="176"/>
                      <a:pt x="29" y="227"/>
                      <a:pt x="63" y="227"/>
                    </a:cubicBezTo>
                    <a:cubicBezTo>
                      <a:pt x="99" y="227"/>
                      <a:pt x="128" y="176"/>
                      <a:pt x="128" y="114"/>
                    </a:cubicBezTo>
                    <a:cubicBezTo>
                      <a:pt x="128" y="52"/>
                      <a:pt x="99" y="1"/>
                      <a:pt x="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53">
                <a:extLst>
                  <a:ext uri="{FF2B5EF4-FFF2-40B4-BE49-F238E27FC236}">
                    <a16:creationId xmlns:a16="http://schemas.microsoft.com/office/drawing/2014/main" id="{43427534-6158-0235-AB5D-AAA4480A6610}"/>
                  </a:ext>
                </a:extLst>
              </p:cNvPr>
              <p:cNvSpPr/>
              <p:nvPr/>
            </p:nvSpPr>
            <p:spPr>
              <a:xfrm>
                <a:off x="3338034" y="577896"/>
                <a:ext cx="12828" cy="22573"/>
              </a:xfrm>
              <a:custGeom>
                <a:avLst/>
                <a:gdLst/>
                <a:ahLst/>
                <a:cxnLst/>
                <a:rect l="l" t="t" r="r" b="b"/>
                <a:pathLst>
                  <a:path w="129" h="227" extrusionOk="0">
                    <a:moveTo>
                      <a:pt x="64" y="1"/>
                    </a:moveTo>
                    <a:cubicBezTo>
                      <a:pt x="30" y="1"/>
                      <a:pt x="1" y="52"/>
                      <a:pt x="1" y="114"/>
                    </a:cubicBezTo>
                    <a:cubicBezTo>
                      <a:pt x="1" y="176"/>
                      <a:pt x="30" y="227"/>
                      <a:pt x="64" y="227"/>
                    </a:cubicBezTo>
                    <a:cubicBezTo>
                      <a:pt x="99" y="227"/>
                      <a:pt x="128" y="176"/>
                      <a:pt x="128" y="114"/>
                    </a:cubicBezTo>
                    <a:cubicBezTo>
                      <a:pt x="128" y="52"/>
                      <a:pt x="99" y="1"/>
                      <a:pt x="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53">
                <a:extLst>
                  <a:ext uri="{FF2B5EF4-FFF2-40B4-BE49-F238E27FC236}">
                    <a16:creationId xmlns:a16="http://schemas.microsoft.com/office/drawing/2014/main" id="{5094148B-DD96-45AC-6B22-AC7B42967764}"/>
                  </a:ext>
                </a:extLst>
              </p:cNvPr>
              <p:cNvSpPr/>
              <p:nvPr/>
            </p:nvSpPr>
            <p:spPr>
              <a:xfrm>
                <a:off x="3289606" y="632689"/>
                <a:ext cx="53997" cy="15911"/>
              </a:xfrm>
              <a:custGeom>
                <a:avLst/>
                <a:gdLst/>
                <a:ahLst/>
                <a:cxnLst/>
                <a:rect l="l" t="t" r="r" b="b"/>
                <a:pathLst>
                  <a:path w="543" h="160" extrusionOk="0">
                    <a:moveTo>
                      <a:pt x="30" y="0"/>
                    </a:moveTo>
                    <a:cubicBezTo>
                      <a:pt x="23" y="0"/>
                      <a:pt x="15" y="3"/>
                      <a:pt x="10" y="10"/>
                    </a:cubicBezTo>
                    <a:cubicBezTo>
                      <a:pt x="1" y="20"/>
                      <a:pt x="3" y="38"/>
                      <a:pt x="14" y="46"/>
                    </a:cubicBezTo>
                    <a:cubicBezTo>
                      <a:pt x="15" y="48"/>
                      <a:pt x="155" y="160"/>
                      <a:pt x="315" y="160"/>
                    </a:cubicBezTo>
                    <a:cubicBezTo>
                      <a:pt x="387" y="160"/>
                      <a:pt x="464" y="137"/>
                      <a:pt x="533" y="70"/>
                    </a:cubicBezTo>
                    <a:cubicBezTo>
                      <a:pt x="543" y="59"/>
                      <a:pt x="543" y="44"/>
                      <a:pt x="533" y="33"/>
                    </a:cubicBezTo>
                    <a:cubicBezTo>
                      <a:pt x="527" y="28"/>
                      <a:pt x="521" y="26"/>
                      <a:pt x="514" y="26"/>
                    </a:cubicBezTo>
                    <a:cubicBezTo>
                      <a:pt x="508" y="26"/>
                      <a:pt x="501" y="28"/>
                      <a:pt x="496" y="33"/>
                    </a:cubicBezTo>
                    <a:cubicBezTo>
                      <a:pt x="438" y="90"/>
                      <a:pt x="374" y="110"/>
                      <a:pt x="312" y="110"/>
                    </a:cubicBezTo>
                    <a:cubicBezTo>
                      <a:pt x="176" y="110"/>
                      <a:pt x="54" y="12"/>
                      <a:pt x="46" y="6"/>
                    </a:cubicBezTo>
                    <a:cubicBezTo>
                      <a:pt x="42" y="2"/>
                      <a:pt x="36" y="0"/>
                      <a:pt x="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53">
                <a:extLst>
                  <a:ext uri="{FF2B5EF4-FFF2-40B4-BE49-F238E27FC236}">
                    <a16:creationId xmlns:a16="http://schemas.microsoft.com/office/drawing/2014/main" id="{ED7EFC9C-6F15-84E0-F42B-936251FA1D3D}"/>
                  </a:ext>
                </a:extLst>
              </p:cNvPr>
              <p:cNvSpPr/>
              <p:nvPr/>
            </p:nvSpPr>
            <p:spPr>
              <a:xfrm>
                <a:off x="3309494" y="580283"/>
                <a:ext cx="20883" cy="32816"/>
              </a:xfrm>
              <a:custGeom>
                <a:avLst/>
                <a:gdLst/>
                <a:ahLst/>
                <a:cxnLst/>
                <a:rect l="l" t="t" r="r" b="b"/>
                <a:pathLst>
                  <a:path w="210" h="330" extrusionOk="0">
                    <a:moveTo>
                      <a:pt x="86" y="0"/>
                    </a:moveTo>
                    <a:cubicBezTo>
                      <a:pt x="84" y="0"/>
                      <a:pt x="81" y="1"/>
                      <a:pt x="79" y="2"/>
                    </a:cubicBezTo>
                    <a:cubicBezTo>
                      <a:pt x="65" y="7"/>
                      <a:pt x="58" y="21"/>
                      <a:pt x="63" y="34"/>
                    </a:cubicBezTo>
                    <a:lnTo>
                      <a:pt x="147" y="277"/>
                    </a:lnTo>
                    <a:cubicBezTo>
                      <a:pt x="144" y="278"/>
                      <a:pt x="140" y="278"/>
                      <a:pt x="137" y="278"/>
                    </a:cubicBezTo>
                    <a:cubicBezTo>
                      <a:pt x="111" y="278"/>
                      <a:pt x="76" y="274"/>
                      <a:pt x="42" y="255"/>
                    </a:cubicBezTo>
                    <a:cubicBezTo>
                      <a:pt x="38" y="252"/>
                      <a:pt x="33" y="251"/>
                      <a:pt x="29" y="251"/>
                    </a:cubicBezTo>
                    <a:cubicBezTo>
                      <a:pt x="20" y="251"/>
                      <a:pt x="11" y="256"/>
                      <a:pt x="7" y="265"/>
                    </a:cubicBezTo>
                    <a:cubicBezTo>
                      <a:pt x="1" y="277"/>
                      <a:pt x="5" y="293"/>
                      <a:pt x="17" y="299"/>
                    </a:cubicBezTo>
                    <a:cubicBezTo>
                      <a:pt x="62" y="323"/>
                      <a:pt x="105" y="329"/>
                      <a:pt x="137" y="329"/>
                    </a:cubicBezTo>
                    <a:cubicBezTo>
                      <a:pt x="167" y="329"/>
                      <a:pt x="187" y="324"/>
                      <a:pt x="188" y="324"/>
                    </a:cubicBezTo>
                    <a:cubicBezTo>
                      <a:pt x="195" y="323"/>
                      <a:pt x="202" y="318"/>
                      <a:pt x="205" y="312"/>
                    </a:cubicBezTo>
                    <a:cubicBezTo>
                      <a:pt x="209" y="305"/>
                      <a:pt x="209" y="297"/>
                      <a:pt x="207" y="291"/>
                    </a:cubicBezTo>
                    <a:lnTo>
                      <a:pt x="111" y="17"/>
                    </a:lnTo>
                    <a:cubicBezTo>
                      <a:pt x="107" y="7"/>
                      <a:pt x="97" y="0"/>
                      <a:pt x="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53">
                <a:extLst>
                  <a:ext uri="{FF2B5EF4-FFF2-40B4-BE49-F238E27FC236}">
                    <a16:creationId xmlns:a16="http://schemas.microsoft.com/office/drawing/2014/main" id="{5107688A-BD0A-9378-E651-DB02C70EFBCF}"/>
                  </a:ext>
                </a:extLst>
              </p:cNvPr>
              <p:cNvSpPr/>
              <p:nvPr/>
            </p:nvSpPr>
            <p:spPr>
              <a:xfrm>
                <a:off x="3194141" y="655064"/>
                <a:ext cx="22872" cy="25358"/>
              </a:xfrm>
              <a:custGeom>
                <a:avLst/>
                <a:gdLst/>
                <a:ahLst/>
                <a:cxnLst/>
                <a:rect l="l" t="t" r="r" b="b"/>
                <a:pathLst>
                  <a:path w="230" h="255" extrusionOk="0">
                    <a:moveTo>
                      <a:pt x="230" y="0"/>
                    </a:moveTo>
                    <a:cubicBezTo>
                      <a:pt x="124" y="103"/>
                      <a:pt x="5" y="123"/>
                      <a:pt x="1" y="125"/>
                    </a:cubicBezTo>
                    <a:cubicBezTo>
                      <a:pt x="9" y="167"/>
                      <a:pt x="17" y="210"/>
                      <a:pt x="27" y="254"/>
                    </a:cubicBezTo>
                    <a:cubicBezTo>
                      <a:pt x="145" y="198"/>
                      <a:pt x="228" y="6"/>
                      <a:pt x="230" y="0"/>
                    </a:cubicBezTo>
                    <a:close/>
                  </a:path>
                </a:pathLst>
              </a:custGeom>
              <a:solidFill>
                <a:srgbClr val="2112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53">
                <a:extLst>
                  <a:ext uri="{FF2B5EF4-FFF2-40B4-BE49-F238E27FC236}">
                    <a16:creationId xmlns:a16="http://schemas.microsoft.com/office/drawing/2014/main" id="{BEEF4F9E-3FD7-309A-A21E-9ED7E0EB4D77}"/>
                  </a:ext>
                </a:extLst>
              </p:cNvPr>
              <p:cNvSpPr/>
              <p:nvPr/>
            </p:nvSpPr>
            <p:spPr>
              <a:xfrm>
                <a:off x="3149591" y="594603"/>
                <a:ext cx="56086" cy="72891"/>
              </a:xfrm>
              <a:custGeom>
                <a:avLst/>
                <a:gdLst/>
                <a:ahLst/>
                <a:cxnLst/>
                <a:rect l="l" t="t" r="r" b="b"/>
                <a:pathLst>
                  <a:path w="564" h="733" extrusionOk="0">
                    <a:moveTo>
                      <a:pt x="294" y="0"/>
                    </a:moveTo>
                    <a:cubicBezTo>
                      <a:pt x="239" y="0"/>
                      <a:pt x="182" y="27"/>
                      <a:pt x="131" y="101"/>
                    </a:cubicBezTo>
                    <a:cubicBezTo>
                      <a:pt x="0" y="288"/>
                      <a:pt x="193" y="732"/>
                      <a:pt x="438" y="732"/>
                    </a:cubicBezTo>
                    <a:cubicBezTo>
                      <a:pt x="479" y="732"/>
                      <a:pt x="521" y="720"/>
                      <a:pt x="564" y="692"/>
                    </a:cubicBezTo>
                    <a:lnTo>
                      <a:pt x="564" y="174"/>
                    </a:lnTo>
                    <a:cubicBezTo>
                      <a:pt x="564" y="174"/>
                      <a:pt x="435" y="0"/>
                      <a:pt x="294" y="0"/>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53">
                <a:extLst>
                  <a:ext uri="{FF2B5EF4-FFF2-40B4-BE49-F238E27FC236}">
                    <a16:creationId xmlns:a16="http://schemas.microsoft.com/office/drawing/2014/main" id="{C621FF48-A079-6772-9528-77BCB5E6C975}"/>
                  </a:ext>
                </a:extLst>
              </p:cNvPr>
              <p:cNvSpPr/>
              <p:nvPr/>
            </p:nvSpPr>
            <p:spPr>
              <a:xfrm>
                <a:off x="3179821" y="645716"/>
                <a:ext cx="12828" cy="12729"/>
              </a:xfrm>
              <a:custGeom>
                <a:avLst/>
                <a:gdLst/>
                <a:ahLst/>
                <a:cxnLst/>
                <a:rect l="l" t="t" r="r" b="b"/>
                <a:pathLst>
                  <a:path w="129" h="128" extrusionOk="0">
                    <a:moveTo>
                      <a:pt x="65" y="1"/>
                    </a:moveTo>
                    <a:cubicBezTo>
                      <a:pt x="30" y="1"/>
                      <a:pt x="1" y="29"/>
                      <a:pt x="1" y="64"/>
                    </a:cubicBezTo>
                    <a:cubicBezTo>
                      <a:pt x="1" y="99"/>
                      <a:pt x="30" y="127"/>
                      <a:pt x="65" y="127"/>
                    </a:cubicBezTo>
                    <a:cubicBezTo>
                      <a:pt x="99" y="127"/>
                      <a:pt x="128" y="99"/>
                      <a:pt x="128" y="64"/>
                    </a:cubicBezTo>
                    <a:cubicBezTo>
                      <a:pt x="128" y="29"/>
                      <a:pt x="99" y="1"/>
                      <a:pt x="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53">
                <a:extLst>
                  <a:ext uri="{FF2B5EF4-FFF2-40B4-BE49-F238E27FC236}">
                    <a16:creationId xmlns:a16="http://schemas.microsoft.com/office/drawing/2014/main" id="{87685882-5426-7DDC-C33A-3CE5804BD515}"/>
                  </a:ext>
                </a:extLst>
              </p:cNvPr>
              <p:cNvSpPr/>
              <p:nvPr/>
            </p:nvSpPr>
            <p:spPr>
              <a:xfrm>
                <a:off x="3172860" y="611607"/>
                <a:ext cx="32120" cy="41865"/>
              </a:xfrm>
              <a:custGeom>
                <a:avLst/>
                <a:gdLst/>
                <a:ahLst/>
                <a:cxnLst/>
                <a:rect l="l" t="t" r="r" b="b"/>
                <a:pathLst>
                  <a:path w="323" h="421" extrusionOk="0">
                    <a:moveTo>
                      <a:pt x="29" y="1"/>
                    </a:moveTo>
                    <a:cubicBezTo>
                      <a:pt x="19" y="1"/>
                      <a:pt x="9" y="7"/>
                      <a:pt x="6" y="17"/>
                    </a:cubicBezTo>
                    <a:cubicBezTo>
                      <a:pt x="0" y="30"/>
                      <a:pt x="7" y="45"/>
                      <a:pt x="19" y="50"/>
                    </a:cubicBezTo>
                    <a:cubicBezTo>
                      <a:pt x="28" y="55"/>
                      <a:pt x="241" y="143"/>
                      <a:pt x="270" y="398"/>
                    </a:cubicBezTo>
                    <a:cubicBezTo>
                      <a:pt x="272" y="410"/>
                      <a:pt x="282" y="421"/>
                      <a:pt x="296" y="421"/>
                    </a:cubicBezTo>
                    <a:lnTo>
                      <a:pt x="298" y="421"/>
                    </a:lnTo>
                    <a:cubicBezTo>
                      <a:pt x="312" y="418"/>
                      <a:pt x="323" y="406"/>
                      <a:pt x="322" y="392"/>
                    </a:cubicBezTo>
                    <a:cubicBezTo>
                      <a:pt x="291" y="105"/>
                      <a:pt x="49" y="7"/>
                      <a:pt x="39" y="3"/>
                    </a:cubicBezTo>
                    <a:cubicBezTo>
                      <a:pt x="36" y="2"/>
                      <a:pt x="33" y="1"/>
                      <a:pt x="29" y="1"/>
                    </a:cubicBezTo>
                    <a:close/>
                  </a:path>
                </a:pathLst>
              </a:custGeom>
              <a:solidFill>
                <a:srgbClr val="2112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53">
                <a:extLst>
                  <a:ext uri="{FF2B5EF4-FFF2-40B4-BE49-F238E27FC236}">
                    <a16:creationId xmlns:a16="http://schemas.microsoft.com/office/drawing/2014/main" id="{30CA37B7-A14D-21A5-AEE8-05E212BF6D74}"/>
                  </a:ext>
                </a:extLst>
              </p:cNvPr>
              <p:cNvSpPr/>
              <p:nvPr/>
            </p:nvSpPr>
            <p:spPr>
              <a:xfrm>
                <a:off x="3175545" y="626822"/>
                <a:ext cx="21380" cy="10939"/>
              </a:xfrm>
              <a:custGeom>
                <a:avLst/>
                <a:gdLst/>
                <a:ahLst/>
                <a:cxnLst/>
                <a:rect l="l" t="t" r="r" b="b"/>
                <a:pathLst>
                  <a:path w="215" h="110" extrusionOk="0">
                    <a:moveTo>
                      <a:pt x="165" y="1"/>
                    </a:moveTo>
                    <a:cubicBezTo>
                      <a:pt x="95" y="1"/>
                      <a:pt x="22" y="58"/>
                      <a:pt x="13" y="65"/>
                    </a:cubicBezTo>
                    <a:cubicBezTo>
                      <a:pt x="1" y="74"/>
                      <a:pt x="0" y="89"/>
                      <a:pt x="10" y="102"/>
                    </a:cubicBezTo>
                    <a:cubicBezTo>
                      <a:pt x="14" y="108"/>
                      <a:pt x="21" y="110"/>
                      <a:pt x="28" y="110"/>
                    </a:cubicBezTo>
                    <a:cubicBezTo>
                      <a:pt x="33" y="110"/>
                      <a:pt x="41" y="109"/>
                      <a:pt x="46" y="105"/>
                    </a:cubicBezTo>
                    <a:cubicBezTo>
                      <a:pt x="65" y="89"/>
                      <a:pt x="123" y="51"/>
                      <a:pt x="166" y="51"/>
                    </a:cubicBezTo>
                    <a:cubicBezTo>
                      <a:pt x="171" y="51"/>
                      <a:pt x="176" y="52"/>
                      <a:pt x="181" y="53"/>
                    </a:cubicBezTo>
                    <a:cubicBezTo>
                      <a:pt x="183" y="54"/>
                      <a:pt x="185" y="54"/>
                      <a:pt x="187" y="54"/>
                    </a:cubicBezTo>
                    <a:cubicBezTo>
                      <a:pt x="198" y="54"/>
                      <a:pt x="208" y="46"/>
                      <a:pt x="212" y="35"/>
                    </a:cubicBezTo>
                    <a:cubicBezTo>
                      <a:pt x="215" y="21"/>
                      <a:pt x="207" y="8"/>
                      <a:pt x="193" y="4"/>
                    </a:cubicBezTo>
                    <a:cubicBezTo>
                      <a:pt x="184" y="2"/>
                      <a:pt x="174" y="1"/>
                      <a:pt x="165" y="1"/>
                    </a:cubicBezTo>
                    <a:close/>
                  </a:path>
                </a:pathLst>
              </a:custGeom>
              <a:solidFill>
                <a:srgbClr val="2112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53">
                <a:extLst>
                  <a:ext uri="{FF2B5EF4-FFF2-40B4-BE49-F238E27FC236}">
                    <a16:creationId xmlns:a16="http://schemas.microsoft.com/office/drawing/2014/main" id="{F70ECCF9-0A96-78E2-DD26-F0AB60A35316}"/>
                  </a:ext>
                </a:extLst>
              </p:cNvPr>
              <p:cNvSpPr/>
              <p:nvPr/>
            </p:nvSpPr>
            <p:spPr>
              <a:xfrm>
                <a:off x="3174451" y="457074"/>
                <a:ext cx="212409" cy="100437"/>
              </a:xfrm>
              <a:custGeom>
                <a:avLst/>
                <a:gdLst/>
                <a:ahLst/>
                <a:cxnLst/>
                <a:rect l="l" t="t" r="r" b="b"/>
                <a:pathLst>
                  <a:path w="2136" h="1010" extrusionOk="0">
                    <a:moveTo>
                      <a:pt x="974" y="1"/>
                    </a:moveTo>
                    <a:cubicBezTo>
                      <a:pt x="506" y="1"/>
                      <a:pt x="0" y="192"/>
                      <a:pt x="114" y="763"/>
                    </a:cubicBezTo>
                    <a:cubicBezTo>
                      <a:pt x="114" y="763"/>
                      <a:pt x="384" y="1009"/>
                      <a:pt x="546" y="1009"/>
                    </a:cubicBezTo>
                    <a:cubicBezTo>
                      <a:pt x="567" y="1009"/>
                      <a:pt x="585" y="1006"/>
                      <a:pt x="601" y="997"/>
                    </a:cubicBezTo>
                    <a:cubicBezTo>
                      <a:pt x="744" y="919"/>
                      <a:pt x="511" y="637"/>
                      <a:pt x="511" y="637"/>
                    </a:cubicBezTo>
                    <a:lnTo>
                      <a:pt x="511" y="637"/>
                    </a:lnTo>
                    <a:cubicBezTo>
                      <a:pt x="511" y="637"/>
                      <a:pt x="888" y="841"/>
                      <a:pt x="1117" y="841"/>
                    </a:cubicBezTo>
                    <a:cubicBezTo>
                      <a:pt x="1154" y="841"/>
                      <a:pt x="1187" y="836"/>
                      <a:pt x="1214" y="824"/>
                    </a:cubicBezTo>
                    <a:cubicBezTo>
                      <a:pt x="1329" y="772"/>
                      <a:pt x="1253" y="667"/>
                      <a:pt x="1172" y="590"/>
                    </a:cubicBezTo>
                    <a:lnTo>
                      <a:pt x="1172" y="590"/>
                    </a:lnTo>
                    <a:cubicBezTo>
                      <a:pt x="1298" y="686"/>
                      <a:pt x="1503" y="823"/>
                      <a:pt x="1647" y="823"/>
                    </a:cubicBezTo>
                    <a:cubicBezTo>
                      <a:pt x="1654" y="823"/>
                      <a:pt x="1660" y="822"/>
                      <a:pt x="1667" y="822"/>
                    </a:cubicBezTo>
                    <a:cubicBezTo>
                      <a:pt x="1778" y="811"/>
                      <a:pt x="1777" y="735"/>
                      <a:pt x="1748" y="663"/>
                    </a:cubicBezTo>
                    <a:lnTo>
                      <a:pt x="1748" y="663"/>
                    </a:lnTo>
                    <a:cubicBezTo>
                      <a:pt x="1815" y="764"/>
                      <a:pt x="1909" y="883"/>
                      <a:pt x="1985" y="883"/>
                    </a:cubicBezTo>
                    <a:cubicBezTo>
                      <a:pt x="1991" y="883"/>
                      <a:pt x="1996" y="882"/>
                      <a:pt x="2002" y="881"/>
                    </a:cubicBezTo>
                    <a:cubicBezTo>
                      <a:pt x="2135" y="847"/>
                      <a:pt x="1956" y="287"/>
                      <a:pt x="1514" y="96"/>
                    </a:cubicBezTo>
                    <a:cubicBezTo>
                      <a:pt x="1379" y="38"/>
                      <a:pt x="1180" y="1"/>
                      <a:pt x="9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53">
                <a:extLst>
                  <a:ext uri="{FF2B5EF4-FFF2-40B4-BE49-F238E27FC236}">
                    <a16:creationId xmlns:a16="http://schemas.microsoft.com/office/drawing/2014/main" id="{C7CA8AE2-5421-BBB0-C45D-3ED583044000}"/>
                  </a:ext>
                </a:extLst>
              </p:cNvPr>
              <p:cNvSpPr/>
              <p:nvPr/>
            </p:nvSpPr>
            <p:spPr>
              <a:xfrm>
                <a:off x="3172661" y="532849"/>
                <a:ext cx="53997" cy="83233"/>
              </a:xfrm>
              <a:custGeom>
                <a:avLst/>
                <a:gdLst/>
                <a:ahLst/>
                <a:cxnLst/>
                <a:rect l="l" t="t" r="r" b="b"/>
                <a:pathLst>
                  <a:path w="543" h="837" extrusionOk="0">
                    <a:moveTo>
                      <a:pt x="130" y="1"/>
                    </a:moveTo>
                    <a:cubicBezTo>
                      <a:pt x="1" y="558"/>
                      <a:pt x="180" y="836"/>
                      <a:pt x="359" y="836"/>
                    </a:cubicBezTo>
                    <a:cubicBezTo>
                      <a:pt x="360" y="836"/>
                      <a:pt x="361" y="836"/>
                      <a:pt x="362" y="836"/>
                    </a:cubicBezTo>
                    <a:cubicBezTo>
                      <a:pt x="542" y="832"/>
                      <a:pt x="429" y="119"/>
                      <a:pt x="429" y="119"/>
                    </a:cubicBezTo>
                    <a:lnTo>
                      <a:pt x="13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53">
                <a:extLst>
                  <a:ext uri="{FF2B5EF4-FFF2-40B4-BE49-F238E27FC236}">
                    <a16:creationId xmlns:a16="http://schemas.microsoft.com/office/drawing/2014/main" id="{B55CFE7F-7DBE-AEF8-5FF1-2471E8728102}"/>
                  </a:ext>
                </a:extLst>
              </p:cNvPr>
              <p:cNvSpPr/>
              <p:nvPr/>
            </p:nvSpPr>
            <p:spPr>
              <a:xfrm>
                <a:off x="3363790" y="591719"/>
                <a:ext cx="35700" cy="5867"/>
              </a:xfrm>
              <a:custGeom>
                <a:avLst/>
                <a:gdLst/>
                <a:ahLst/>
                <a:cxnLst/>
                <a:rect l="l" t="t" r="r" b="b"/>
                <a:pathLst>
                  <a:path w="359" h="59" extrusionOk="0">
                    <a:moveTo>
                      <a:pt x="335" y="1"/>
                    </a:moveTo>
                    <a:cubicBezTo>
                      <a:pt x="334" y="1"/>
                      <a:pt x="333" y="1"/>
                      <a:pt x="333" y="1"/>
                    </a:cubicBezTo>
                    <a:lnTo>
                      <a:pt x="0" y="12"/>
                    </a:lnTo>
                    <a:lnTo>
                      <a:pt x="0" y="59"/>
                    </a:lnTo>
                    <a:lnTo>
                      <a:pt x="1" y="59"/>
                    </a:lnTo>
                    <a:lnTo>
                      <a:pt x="336" y="47"/>
                    </a:lnTo>
                    <a:cubicBezTo>
                      <a:pt x="348" y="47"/>
                      <a:pt x="359" y="36"/>
                      <a:pt x="358" y="25"/>
                    </a:cubicBezTo>
                    <a:cubicBezTo>
                      <a:pt x="357" y="11"/>
                      <a:pt x="347" y="1"/>
                      <a:pt x="3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53">
                <a:extLst>
                  <a:ext uri="{FF2B5EF4-FFF2-40B4-BE49-F238E27FC236}">
                    <a16:creationId xmlns:a16="http://schemas.microsoft.com/office/drawing/2014/main" id="{FFC4D26C-5F5B-A4B3-A668-AB5AE065AA33}"/>
                  </a:ext>
                </a:extLst>
              </p:cNvPr>
              <p:cNvSpPr/>
              <p:nvPr/>
            </p:nvSpPr>
            <p:spPr>
              <a:xfrm>
                <a:off x="3234216" y="551644"/>
                <a:ext cx="77565" cy="77665"/>
              </a:xfrm>
              <a:custGeom>
                <a:avLst/>
                <a:gdLst/>
                <a:ahLst/>
                <a:cxnLst/>
                <a:rect l="l" t="t" r="r" b="b"/>
                <a:pathLst>
                  <a:path w="780" h="781" extrusionOk="0">
                    <a:moveTo>
                      <a:pt x="390" y="46"/>
                    </a:moveTo>
                    <a:cubicBezTo>
                      <a:pt x="581" y="46"/>
                      <a:pt x="734" y="201"/>
                      <a:pt x="734" y="391"/>
                    </a:cubicBezTo>
                    <a:cubicBezTo>
                      <a:pt x="734" y="581"/>
                      <a:pt x="580" y="735"/>
                      <a:pt x="390" y="735"/>
                    </a:cubicBezTo>
                    <a:cubicBezTo>
                      <a:pt x="199" y="735"/>
                      <a:pt x="45" y="580"/>
                      <a:pt x="45" y="391"/>
                    </a:cubicBezTo>
                    <a:cubicBezTo>
                      <a:pt x="45" y="201"/>
                      <a:pt x="200" y="46"/>
                      <a:pt x="390" y="46"/>
                    </a:cubicBezTo>
                    <a:close/>
                    <a:moveTo>
                      <a:pt x="390" y="0"/>
                    </a:moveTo>
                    <a:cubicBezTo>
                      <a:pt x="174" y="0"/>
                      <a:pt x="0" y="176"/>
                      <a:pt x="0" y="391"/>
                    </a:cubicBezTo>
                    <a:cubicBezTo>
                      <a:pt x="0" y="606"/>
                      <a:pt x="174" y="781"/>
                      <a:pt x="390" y="781"/>
                    </a:cubicBezTo>
                    <a:cubicBezTo>
                      <a:pt x="604" y="781"/>
                      <a:pt x="780" y="606"/>
                      <a:pt x="780" y="391"/>
                    </a:cubicBezTo>
                    <a:cubicBezTo>
                      <a:pt x="780" y="176"/>
                      <a:pt x="604" y="0"/>
                      <a:pt x="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53">
                <a:extLst>
                  <a:ext uri="{FF2B5EF4-FFF2-40B4-BE49-F238E27FC236}">
                    <a16:creationId xmlns:a16="http://schemas.microsoft.com/office/drawing/2014/main" id="{728F55B4-1B95-29BD-F8B5-20728F48257A}"/>
                  </a:ext>
                </a:extLst>
              </p:cNvPr>
              <p:cNvSpPr/>
              <p:nvPr/>
            </p:nvSpPr>
            <p:spPr>
              <a:xfrm>
                <a:off x="3325902" y="551644"/>
                <a:ext cx="77665" cy="77665"/>
              </a:xfrm>
              <a:custGeom>
                <a:avLst/>
                <a:gdLst/>
                <a:ahLst/>
                <a:cxnLst/>
                <a:rect l="l" t="t" r="r" b="b"/>
                <a:pathLst>
                  <a:path w="781" h="781" extrusionOk="0">
                    <a:moveTo>
                      <a:pt x="390" y="46"/>
                    </a:moveTo>
                    <a:cubicBezTo>
                      <a:pt x="579" y="46"/>
                      <a:pt x="734" y="201"/>
                      <a:pt x="735" y="391"/>
                    </a:cubicBezTo>
                    <a:cubicBezTo>
                      <a:pt x="735" y="581"/>
                      <a:pt x="581" y="735"/>
                      <a:pt x="390" y="735"/>
                    </a:cubicBezTo>
                    <a:cubicBezTo>
                      <a:pt x="200" y="735"/>
                      <a:pt x="45" y="580"/>
                      <a:pt x="45" y="391"/>
                    </a:cubicBezTo>
                    <a:cubicBezTo>
                      <a:pt x="45" y="201"/>
                      <a:pt x="201" y="46"/>
                      <a:pt x="390" y="46"/>
                    </a:cubicBezTo>
                    <a:close/>
                    <a:moveTo>
                      <a:pt x="390" y="0"/>
                    </a:moveTo>
                    <a:cubicBezTo>
                      <a:pt x="175" y="0"/>
                      <a:pt x="1" y="176"/>
                      <a:pt x="1" y="391"/>
                    </a:cubicBezTo>
                    <a:cubicBezTo>
                      <a:pt x="1" y="606"/>
                      <a:pt x="175" y="781"/>
                      <a:pt x="390" y="781"/>
                    </a:cubicBezTo>
                    <a:cubicBezTo>
                      <a:pt x="605" y="781"/>
                      <a:pt x="780" y="606"/>
                      <a:pt x="780" y="391"/>
                    </a:cubicBezTo>
                    <a:cubicBezTo>
                      <a:pt x="780" y="176"/>
                      <a:pt x="605" y="0"/>
                      <a:pt x="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53">
                <a:extLst>
                  <a:ext uri="{FF2B5EF4-FFF2-40B4-BE49-F238E27FC236}">
                    <a16:creationId xmlns:a16="http://schemas.microsoft.com/office/drawing/2014/main" id="{66992943-869E-7529-FBB9-19AB970D50CA}"/>
                  </a:ext>
                </a:extLst>
              </p:cNvPr>
              <p:cNvSpPr/>
              <p:nvPr/>
            </p:nvSpPr>
            <p:spPr>
              <a:xfrm>
                <a:off x="3185887" y="578791"/>
                <a:ext cx="53699" cy="19789"/>
              </a:xfrm>
              <a:custGeom>
                <a:avLst/>
                <a:gdLst/>
                <a:ahLst/>
                <a:cxnLst/>
                <a:rect l="l" t="t" r="r" b="b"/>
                <a:pathLst>
                  <a:path w="540" h="199" extrusionOk="0">
                    <a:moveTo>
                      <a:pt x="295" y="1"/>
                    </a:moveTo>
                    <a:cubicBezTo>
                      <a:pt x="181" y="1"/>
                      <a:pt x="57" y="34"/>
                      <a:pt x="6" y="167"/>
                    </a:cubicBezTo>
                    <a:cubicBezTo>
                      <a:pt x="1" y="178"/>
                      <a:pt x="7" y="192"/>
                      <a:pt x="20" y="197"/>
                    </a:cubicBezTo>
                    <a:cubicBezTo>
                      <a:pt x="22" y="198"/>
                      <a:pt x="25" y="198"/>
                      <a:pt x="27" y="198"/>
                    </a:cubicBezTo>
                    <a:cubicBezTo>
                      <a:pt x="36" y="198"/>
                      <a:pt x="43" y="193"/>
                      <a:pt x="49" y="184"/>
                    </a:cubicBezTo>
                    <a:cubicBezTo>
                      <a:pt x="90" y="75"/>
                      <a:pt x="196" y="47"/>
                      <a:pt x="295" y="47"/>
                    </a:cubicBezTo>
                    <a:cubicBezTo>
                      <a:pt x="404" y="47"/>
                      <a:pt x="504" y="80"/>
                      <a:pt x="506" y="81"/>
                    </a:cubicBezTo>
                    <a:cubicBezTo>
                      <a:pt x="509" y="82"/>
                      <a:pt x="511" y="82"/>
                      <a:pt x="514" y="82"/>
                    </a:cubicBezTo>
                    <a:cubicBezTo>
                      <a:pt x="524" y="82"/>
                      <a:pt x="533" y="76"/>
                      <a:pt x="536" y="67"/>
                    </a:cubicBezTo>
                    <a:cubicBezTo>
                      <a:pt x="540" y="54"/>
                      <a:pt x="534" y="42"/>
                      <a:pt x="522" y="37"/>
                    </a:cubicBezTo>
                    <a:cubicBezTo>
                      <a:pt x="520" y="37"/>
                      <a:pt x="413" y="1"/>
                      <a:pt x="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53">
                <a:extLst>
                  <a:ext uri="{FF2B5EF4-FFF2-40B4-BE49-F238E27FC236}">
                    <a16:creationId xmlns:a16="http://schemas.microsoft.com/office/drawing/2014/main" id="{D74783D8-9E25-13D1-885A-6F4E7EB6740C}"/>
                  </a:ext>
                </a:extLst>
              </p:cNvPr>
              <p:cNvSpPr/>
              <p:nvPr/>
            </p:nvSpPr>
            <p:spPr>
              <a:xfrm>
                <a:off x="3306710" y="576106"/>
                <a:ext cx="24165" cy="8453"/>
              </a:xfrm>
              <a:custGeom>
                <a:avLst/>
                <a:gdLst/>
                <a:ahLst/>
                <a:cxnLst/>
                <a:rect l="l" t="t" r="r" b="b"/>
                <a:pathLst>
                  <a:path w="243" h="85" extrusionOk="0">
                    <a:moveTo>
                      <a:pt x="122" y="1"/>
                    </a:moveTo>
                    <a:cubicBezTo>
                      <a:pt x="79" y="1"/>
                      <a:pt x="39" y="15"/>
                      <a:pt x="15" y="29"/>
                    </a:cubicBezTo>
                    <a:cubicBezTo>
                      <a:pt x="5" y="35"/>
                      <a:pt x="1" y="49"/>
                      <a:pt x="8" y="60"/>
                    </a:cubicBezTo>
                    <a:cubicBezTo>
                      <a:pt x="12" y="67"/>
                      <a:pt x="19" y="71"/>
                      <a:pt x="27" y="71"/>
                    </a:cubicBezTo>
                    <a:cubicBezTo>
                      <a:pt x="31" y="71"/>
                      <a:pt x="35" y="71"/>
                      <a:pt x="39" y="69"/>
                    </a:cubicBezTo>
                    <a:cubicBezTo>
                      <a:pt x="40" y="68"/>
                      <a:pt x="79" y="46"/>
                      <a:pt x="123" y="46"/>
                    </a:cubicBezTo>
                    <a:cubicBezTo>
                      <a:pt x="149" y="46"/>
                      <a:pt x="177" y="54"/>
                      <a:pt x="201" y="78"/>
                    </a:cubicBezTo>
                    <a:cubicBezTo>
                      <a:pt x="206" y="81"/>
                      <a:pt x="211" y="84"/>
                      <a:pt x="218" y="84"/>
                    </a:cubicBezTo>
                    <a:cubicBezTo>
                      <a:pt x="225" y="84"/>
                      <a:pt x="230" y="81"/>
                      <a:pt x="233" y="79"/>
                    </a:cubicBezTo>
                    <a:cubicBezTo>
                      <a:pt x="242" y="70"/>
                      <a:pt x="242" y="55"/>
                      <a:pt x="233" y="46"/>
                    </a:cubicBezTo>
                    <a:cubicBezTo>
                      <a:pt x="199" y="12"/>
                      <a:pt x="159" y="1"/>
                      <a:pt x="1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53">
                <a:extLst>
                  <a:ext uri="{FF2B5EF4-FFF2-40B4-BE49-F238E27FC236}">
                    <a16:creationId xmlns:a16="http://schemas.microsoft.com/office/drawing/2014/main" id="{FFE5A68D-20F6-4E99-CF74-68B9AE21C4F5}"/>
                  </a:ext>
                </a:extLst>
              </p:cNvPr>
              <p:cNvSpPr/>
              <p:nvPr/>
            </p:nvSpPr>
            <p:spPr>
              <a:xfrm>
                <a:off x="2790206" y="795477"/>
                <a:ext cx="346855" cy="517002"/>
              </a:xfrm>
              <a:custGeom>
                <a:avLst/>
                <a:gdLst/>
                <a:ahLst/>
                <a:cxnLst/>
                <a:rect l="l" t="t" r="r" b="b"/>
                <a:pathLst>
                  <a:path w="3488" h="5199" extrusionOk="0">
                    <a:moveTo>
                      <a:pt x="2795" y="1"/>
                    </a:moveTo>
                    <a:cubicBezTo>
                      <a:pt x="2631" y="1"/>
                      <a:pt x="2468" y="64"/>
                      <a:pt x="2345" y="190"/>
                    </a:cubicBezTo>
                    <a:lnTo>
                      <a:pt x="2197" y="341"/>
                    </a:lnTo>
                    <a:lnTo>
                      <a:pt x="2052" y="492"/>
                    </a:lnTo>
                    <a:cubicBezTo>
                      <a:pt x="2004" y="543"/>
                      <a:pt x="1957" y="595"/>
                      <a:pt x="1908" y="646"/>
                    </a:cubicBezTo>
                    <a:cubicBezTo>
                      <a:pt x="1860" y="697"/>
                      <a:pt x="1812" y="748"/>
                      <a:pt x="1765" y="800"/>
                    </a:cubicBezTo>
                    <a:cubicBezTo>
                      <a:pt x="1668" y="902"/>
                      <a:pt x="1574" y="1005"/>
                      <a:pt x="1480" y="1111"/>
                    </a:cubicBezTo>
                    <a:lnTo>
                      <a:pt x="1338" y="1268"/>
                    </a:lnTo>
                    <a:lnTo>
                      <a:pt x="1320" y="1288"/>
                    </a:lnTo>
                    <a:lnTo>
                      <a:pt x="1198" y="1425"/>
                    </a:lnTo>
                    <a:lnTo>
                      <a:pt x="1058" y="1585"/>
                    </a:lnTo>
                    <a:lnTo>
                      <a:pt x="988" y="1666"/>
                    </a:lnTo>
                    <a:lnTo>
                      <a:pt x="957" y="1702"/>
                    </a:lnTo>
                    <a:lnTo>
                      <a:pt x="919" y="1746"/>
                    </a:lnTo>
                    <a:cubicBezTo>
                      <a:pt x="828" y="1853"/>
                      <a:pt x="735" y="1962"/>
                      <a:pt x="644" y="2072"/>
                    </a:cubicBezTo>
                    <a:lnTo>
                      <a:pt x="508" y="2241"/>
                    </a:lnTo>
                    <a:cubicBezTo>
                      <a:pt x="463" y="2298"/>
                      <a:pt x="419" y="2356"/>
                      <a:pt x="374" y="2413"/>
                    </a:cubicBezTo>
                    <a:cubicBezTo>
                      <a:pt x="352" y="2441"/>
                      <a:pt x="328" y="2471"/>
                      <a:pt x="306" y="2501"/>
                    </a:cubicBezTo>
                    <a:lnTo>
                      <a:pt x="239" y="2590"/>
                    </a:lnTo>
                    <a:lnTo>
                      <a:pt x="222" y="2612"/>
                    </a:lnTo>
                    <a:lnTo>
                      <a:pt x="218" y="2617"/>
                    </a:lnTo>
                    <a:lnTo>
                      <a:pt x="216" y="2620"/>
                    </a:lnTo>
                    <a:lnTo>
                      <a:pt x="212" y="2626"/>
                    </a:lnTo>
                    <a:lnTo>
                      <a:pt x="198" y="2646"/>
                    </a:lnTo>
                    <a:cubicBezTo>
                      <a:pt x="189" y="2659"/>
                      <a:pt x="180" y="2673"/>
                      <a:pt x="171" y="2687"/>
                    </a:cubicBezTo>
                    <a:cubicBezTo>
                      <a:pt x="166" y="2693"/>
                      <a:pt x="161" y="2700"/>
                      <a:pt x="157" y="2709"/>
                    </a:cubicBezTo>
                    <a:lnTo>
                      <a:pt x="145" y="2730"/>
                    </a:lnTo>
                    <a:cubicBezTo>
                      <a:pt x="135" y="2746"/>
                      <a:pt x="128" y="2760"/>
                      <a:pt x="119" y="2776"/>
                    </a:cubicBezTo>
                    <a:cubicBezTo>
                      <a:pt x="111" y="2793"/>
                      <a:pt x="102" y="2809"/>
                      <a:pt x="94" y="2825"/>
                    </a:cubicBezTo>
                    <a:lnTo>
                      <a:pt x="82" y="2850"/>
                    </a:lnTo>
                    <a:cubicBezTo>
                      <a:pt x="78" y="2859"/>
                      <a:pt x="74" y="2868"/>
                      <a:pt x="72" y="2876"/>
                    </a:cubicBezTo>
                    <a:cubicBezTo>
                      <a:pt x="66" y="2895"/>
                      <a:pt x="58" y="2913"/>
                      <a:pt x="51" y="2931"/>
                    </a:cubicBezTo>
                    <a:cubicBezTo>
                      <a:pt x="45" y="2949"/>
                      <a:pt x="40" y="2970"/>
                      <a:pt x="35" y="2989"/>
                    </a:cubicBezTo>
                    <a:cubicBezTo>
                      <a:pt x="30" y="3009"/>
                      <a:pt x="24" y="3029"/>
                      <a:pt x="20" y="3050"/>
                    </a:cubicBezTo>
                    <a:cubicBezTo>
                      <a:pt x="16" y="3070"/>
                      <a:pt x="12" y="3089"/>
                      <a:pt x="10" y="3110"/>
                    </a:cubicBezTo>
                    <a:cubicBezTo>
                      <a:pt x="7" y="3130"/>
                      <a:pt x="5" y="3151"/>
                      <a:pt x="4" y="3172"/>
                    </a:cubicBezTo>
                    <a:lnTo>
                      <a:pt x="1" y="3203"/>
                    </a:lnTo>
                    <a:lnTo>
                      <a:pt x="1" y="3234"/>
                    </a:lnTo>
                    <a:cubicBezTo>
                      <a:pt x="1" y="3255"/>
                      <a:pt x="1" y="3276"/>
                      <a:pt x="2" y="3298"/>
                    </a:cubicBezTo>
                    <a:cubicBezTo>
                      <a:pt x="4" y="3319"/>
                      <a:pt x="6" y="3340"/>
                      <a:pt x="7" y="3361"/>
                    </a:cubicBezTo>
                    <a:lnTo>
                      <a:pt x="11" y="3392"/>
                    </a:lnTo>
                    <a:lnTo>
                      <a:pt x="16" y="3421"/>
                    </a:lnTo>
                    <a:cubicBezTo>
                      <a:pt x="31" y="3502"/>
                      <a:pt x="53" y="3574"/>
                      <a:pt x="82" y="3639"/>
                    </a:cubicBezTo>
                    <a:cubicBezTo>
                      <a:pt x="97" y="3673"/>
                      <a:pt x="113" y="3705"/>
                      <a:pt x="128" y="3733"/>
                    </a:cubicBezTo>
                    <a:cubicBezTo>
                      <a:pt x="135" y="3747"/>
                      <a:pt x="144" y="3763"/>
                      <a:pt x="152" y="3776"/>
                    </a:cubicBezTo>
                    <a:lnTo>
                      <a:pt x="178" y="3816"/>
                    </a:lnTo>
                    <a:cubicBezTo>
                      <a:pt x="247" y="3921"/>
                      <a:pt x="321" y="4000"/>
                      <a:pt x="393" y="4069"/>
                    </a:cubicBezTo>
                    <a:cubicBezTo>
                      <a:pt x="466" y="4137"/>
                      <a:pt x="540" y="4195"/>
                      <a:pt x="611" y="4247"/>
                    </a:cubicBezTo>
                    <a:cubicBezTo>
                      <a:pt x="647" y="4273"/>
                      <a:pt x="683" y="4296"/>
                      <a:pt x="719" y="4319"/>
                    </a:cubicBezTo>
                    <a:cubicBezTo>
                      <a:pt x="753" y="4342"/>
                      <a:pt x="790" y="4364"/>
                      <a:pt x="825" y="4385"/>
                    </a:cubicBezTo>
                    <a:cubicBezTo>
                      <a:pt x="895" y="4426"/>
                      <a:pt x="965" y="4467"/>
                      <a:pt x="1035" y="4503"/>
                    </a:cubicBezTo>
                    <a:cubicBezTo>
                      <a:pt x="1173" y="4576"/>
                      <a:pt x="1312" y="4639"/>
                      <a:pt x="1451" y="4698"/>
                    </a:cubicBezTo>
                    <a:cubicBezTo>
                      <a:pt x="1590" y="4756"/>
                      <a:pt x="1728" y="4808"/>
                      <a:pt x="1866" y="4856"/>
                    </a:cubicBezTo>
                    <a:cubicBezTo>
                      <a:pt x="2005" y="4906"/>
                      <a:pt x="2144" y="4951"/>
                      <a:pt x="2282" y="4994"/>
                    </a:cubicBezTo>
                    <a:cubicBezTo>
                      <a:pt x="2421" y="5037"/>
                      <a:pt x="2561" y="5076"/>
                      <a:pt x="2701" y="5113"/>
                    </a:cubicBezTo>
                    <a:cubicBezTo>
                      <a:pt x="2829" y="5149"/>
                      <a:pt x="2916" y="5169"/>
                      <a:pt x="3048" y="5198"/>
                    </a:cubicBezTo>
                    <a:cubicBezTo>
                      <a:pt x="3074" y="5087"/>
                      <a:pt x="3143" y="4981"/>
                      <a:pt x="3169" y="4866"/>
                    </a:cubicBezTo>
                    <a:cubicBezTo>
                      <a:pt x="3208" y="4696"/>
                      <a:pt x="3245" y="4525"/>
                      <a:pt x="3288" y="4357"/>
                    </a:cubicBezTo>
                    <a:cubicBezTo>
                      <a:pt x="3178" y="4326"/>
                      <a:pt x="3068" y="4290"/>
                      <a:pt x="2959" y="4254"/>
                    </a:cubicBezTo>
                    <a:cubicBezTo>
                      <a:pt x="2834" y="4213"/>
                      <a:pt x="2707" y="4167"/>
                      <a:pt x="2585" y="4119"/>
                    </a:cubicBezTo>
                    <a:cubicBezTo>
                      <a:pt x="2461" y="4072"/>
                      <a:pt x="2339" y="4022"/>
                      <a:pt x="2219" y="3969"/>
                    </a:cubicBezTo>
                    <a:cubicBezTo>
                      <a:pt x="2100" y="3916"/>
                      <a:pt x="1981" y="3860"/>
                      <a:pt x="1870" y="3801"/>
                    </a:cubicBezTo>
                    <a:cubicBezTo>
                      <a:pt x="1757" y="3741"/>
                      <a:pt x="1647" y="3680"/>
                      <a:pt x="1545" y="3616"/>
                    </a:cubicBezTo>
                    <a:cubicBezTo>
                      <a:pt x="1494" y="3583"/>
                      <a:pt x="1446" y="3550"/>
                      <a:pt x="1400" y="3516"/>
                    </a:cubicBezTo>
                    <a:cubicBezTo>
                      <a:pt x="1378" y="3498"/>
                      <a:pt x="1356" y="3482"/>
                      <a:pt x="1335" y="3464"/>
                    </a:cubicBezTo>
                    <a:cubicBezTo>
                      <a:pt x="1314" y="3447"/>
                      <a:pt x="1294" y="3429"/>
                      <a:pt x="1276" y="3412"/>
                    </a:cubicBezTo>
                    <a:cubicBezTo>
                      <a:pt x="1248" y="3384"/>
                      <a:pt x="1222" y="3357"/>
                      <a:pt x="1201" y="3333"/>
                    </a:cubicBezTo>
                    <a:cubicBezTo>
                      <a:pt x="1194" y="3325"/>
                      <a:pt x="1188" y="3319"/>
                      <a:pt x="1183" y="3311"/>
                    </a:cubicBezTo>
                    <a:lnTo>
                      <a:pt x="1182" y="3310"/>
                    </a:lnTo>
                    <a:lnTo>
                      <a:pt x="1204" y="3284"/>
                    </a:lnTo>
                    <a:lnTo>
                      <a:pt x="1243" y="3236"/>
                    </a:lnTo>
                    <a:cubicBezTo>
                      <a:pt x="1264" y="3211"/>
                      <a:pt x="1284" y="3186"/>
                      <a:pt x="1306" y="3160"/>
                    </a:cubicBezTo>
                    <a:cubicBezTo>
                      <a:pt x="1348" y="3110"/>
                      <a:pt x="1391" y="3061"/>
                      <a:pt x="1434" y="3010"/>
                    </a:cubicBezTo>
                    <a:lnTo>
                      <a:pt x="1566" y="2860"/>
                    </a:lnTo>
                    <a:cubicBezTo>
                      <a:pt x="1657" y="2760"/>
                      <a:pt x="1746" y="2659"/>
                      <a:pt x="1838" y="2559"/>
                    </a:cubicBezTo>
                    <a:lnTo>
                      <a:pt x="1907" y="2485"/>
                    </a:lnTo>
                    <a:lnTo>
                      <a:pt x="1977" y="2409"/>
                    </a:lnTo>
                    <a:lnTo>
                      <a:pt x="2074" y="2304"/>
                    </a:lnTo>
                    <a:lnTo>
                      <a:pt x="2115" y="2259"/>
                    </a:lnTo>
                    <a:lnTo>
                      <a:pt x="2166" y="2204"/>
                    </a:lnTo>
                    <a:lnTo>
                      <a:pt x="2255" y="2108"/>
                    </a:lnTo>
                    <a:lnTo>
                      <a:pt x="2397" y="1959"/>
                    </a:lnTo>
                    <a:cubicBezTo>
                      <a:pt x="2489" y="1860"/>
                      <a:pt x="2585" y="1760"/>
                      <a:pt x="2679" y="1660"/>
                    </a:cubicBezTo>
                    <a:lnTo>
                      <a:pt x="3245" y="1063"/>
                    </a:lnTo>
                    <a:lnTo>
                      <a:pt x="3249" y="1060"/>
                    </a:lnTo>
                    <a:cubicBezTo>
                      <a:pt x="3488" y="808"/>
                      <a:pt x="3477" y="411"/>
                      <a:pt x="3226" y="173"/>
                    </a:cubicBezTo>
                    <a:cubicBezTo>
                      <a:pt x="3105" y="58"/>
                      <a:pt x="2950" y="1"/>
                      <a:pt x="279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53">
                <a:extLst>
                  <a:ext uri="{FF2B5EF4-FFF2-40B4-BE49-F238E27FC236}">
                    <a16:creationId xmlns:a16="http://schemas.microsoft.com/office/drawing/2014/main" id="{B065FC1D-2692-D602-B0B6-FE553A46B922}"/>
                  </a:ext>
                </a:extLst>
              </p:cNvPr>
              <p:cNvSpPr/>
              <p:nvPr/>
            </p:nvSpPr>
            <p:spPr>
              <a:xfrm>
                <a:off x="3056711" y="891041"/>
                <a:ext cx="81543" cy="71698"/>
              </a:xfrm>
              <a:custGeom>
                <a:avLst/>
                <a:gdLst/>
                <a:ahLst/>
                <a:cxnLst/>
                <a:rect l="l" t="t" r="r" b="b"/>
                <a:pathLst>
                  <a:path w="820" h="721" extrusionOk="0">
                    <a:moveTo>
                      <a:pt x="778" y="1"/>
                    </a:moveTo>
                    <a:cubicBezTo>
                      <a:pt x="770" y="1"/>
                      <a:pt x="761" y="4"/>
                      <a:pt x="754" y="9"/>
                    </a:cubicBezTo>
                    <a:lnTo>
                      <a:pt x="18" y="654"/>
                    </a:lnTo>
                    <a:cubicBezTo>
                      <a:pt x="2" y="666"/>
                      <a:pt x="0" y="691"/>
                      <a:pt x="14" y="707"/>
                    </a:cubicBezTo>
                    <a:cubicBezTo>
                      <a:pt x="20" y="715"/>
                      <a:pt x="30" y="720"/>
                      <a:pt x="42" y="720"/>
                    </a:cubicBezTo>
                    <a:cubicBezTo>
                      <a:pt x="51" y="720"/>
                      <a:pt x="60" y="717"/>
                      <a:pt x="66" y="711"/>
                    </a:cubicBezTo>
                    <a:lnTo>
                      <a:pt x="802" y="66"/>
                    </a:lnTo>
                    <a:cubicBezTo>
                      <a:pt x="818" y="53"/>
                      <a:pt x="819" y="29"/>
                      <a:pt x="807" y="13"/>
                    </a:cubicBezTo>
                    <a:cubicBezTo>
                      <a:pt x="799" y="5"/>
                      <a:pt x="789" y="1"/>
                      <a:pt x="778" y="1"/>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53">
                <a:extLst>
                  <a:ext uri="{FF2B5EF4-FFF2-40B4-BE49-F238E27FC236}">
                    <a16:creationId xmlns:a16="http://schemas.microsoft.com/office/drawing/2014/main" id="{8C6D2FB3-0FD4-B33F-8CFE-AB8D824ACD75}"/>
                  </a:ext>
                </a:extLst>
              </p:cNvPr>
              <p:cNvSpPr/>
              <p:nvPr/>
            </p:nvSpPr>
            <p:spPr>
              <a:xfrm>
                <a:off x="3120544" y="910692"/>
                <a:ext cx="33512" cy="7657"/>
              </a:xfrm>
              <a:custGeom>
                <a:avLst/>
                <a:gdLst/>
                <a:ahLst/>
                <a:cxnLst/>
                <a:rect l="l" t="t" r="r" b="b"/>
                <a:pathLst>
                  <a:path w="337" h="77" extrusionOk="0">
                    <a:moveTo>
                      <a:pt x="39" y="1"/>
                    </a:moveTo>
                    <a:cubicBezTo>
                      <a:pt x="19" y="1"/>
                      <a:pt x="1" y="19"/>
                      <a:pt x="1" y="39"/>
                    </a:cubicBezTo>
                    <a:cubicBezTo>
                      <a:pt x="2" y="59"/>
                      <a:pt x="19" y="77"/>
                      <a:pt x="39" y="77"/>
                    </a:cubicBezTo>
                    <a:lnTo>
                      <a:pt x="299" y="77"/>
                    </a:lnTo>
                    <a:cubicBezTo>
                      <a:pt x="320" y="77"/>
                      <a:pt x="337" y="60"/>
                      <a:pt x="337" y="39"/>
                    </a:cubicBezTo>
                    <a:cubicBezTo>
                      <a:pt x="337" y="19"/>
                      <a:pt x="320" y="1"/>
                      <a:pt x="299" y="1"/>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53">
                <a:extLst>
                  <a:ext uri="{FF2B5EF4-FFF2-40B4-BE49-F238E27FC236}">
                    <a16:creationId xmlns:a16="http://schemas.microsoft.com/office/drawing/2014/main" id="{26D9B934-0A76-B0FF-D3C8-3F1C9C4A4D19}"/>
                  </a:ext>
                </a:extLst>
              </p:cNvPr>
              <p:cNvSpPr/>
              <p:nvPr/>
            </p:nvSpPr>
            <p:spPr>
              <a:xfrm>
                <a:off x="3069540" y="1161524"/>
                <a:ext cx="107000" cy="154335"/>
              </a:xfrm>
              <a:custGeom>
                <a:avLst/>
                <a:gdLst/>
                <a:ahLst/>
                <a:cxnLst/>
                <a:rect l="l" t="t" r="r" b="b"/>
                <a:pathLst>
                  <a:path w="1076" h="1552" extrusionOk="0">
                    <a:moveTo>
                      <a:pt x="409" y="1"/>
                    </a:moveTo>
                    <a:cubicBezTo>
                      <a:pt x="409" y="1"/>
                      <a:pt x="296" y="53"/>
                      <a:pt x="259" y="237"/>
                    </a:cubicBezTo>
                    <a:cubicBezTo>
                      <a:pt x="212" y="470"/>
                      <a:pt x="86" y="704"/>
                      <a:pt x="86" y="704"/>
                    </a:cubicBezTo>
                    <a:cubicBezTo>
                      <a:pt x="86" y="704"/>
                      <a:pt x="1" y="1416"/>
                      <a:pt x="276" y="1497"/>
                    </a:cubicBezTo>
                    <a:cubicBezTo>
                      <a:pt x="400" y="1534"/>
                      <a:pt x="503" y="1551"/>
                      <a:pt x="582" y="1551"/>
                    </a:cubicBezTo>
                    <a:cubicBezTo>
                      <a:pt x="675" y="1551"/>
                      <a:pt x="735" y="1527"/>
                      <a:pt x="758" y="1484"/>
                    </a:cubicBezTo>
                    <a:cubicBezTo>
                      <a:pt x="788" y="1428"/>
                      <a:pt x="513" y="1277"/>
                      <a:pt x="513" y="1277"/>
                    </a:cubicBezTo>
                    <a:lnTo>
                      <a:pt x="513" y="1277"/>
                    </a:lnTo>
                    <a:cubicBezTo>
                      <a:pt x="513" y="1277"/>
                      <a:pt x="657" y="1323"/>
                      <a:pt x="783" y="1323"/>
                    </a:cubicBezTo>
                    <a:cubicBezTo>
                      <a:pt x="865" y="1323"/>
                      <a:pt x="939" y="1304"/>
                      <a:pt x="964" y="1242"/>
                    </a:cubicBezTo>
                    <a:cubicBezTo>
                      <a:pt x="1024" y="1091"/>
                      <a:pt x="599" y="1064"/>
                      <a:pt x="599" y="1064"/>
                    </a:cubicBezTo>
                    <a:lnTo>
                      <a:pt x="599" y="1064"/>
                    </a:lnTo>
                    <a:cubicBezTo>
                      <a:pt x="599" y="1064"/>
                      <a:pt x="600" y="1064"/>
                      <a:pt x="603" y="1064"/>
                    </a:cubicBezTo>
                    <a:cubicBezTo>
                      <a:pt x="646" y="1064"/>
                      <a:pt x="1041" y="1062"/>
                      <a:pt x="1056" y="961"/>
                    </a:cubicBezTo>
                    <a:cubicBezTo>
                      <a:pt x="1076" y="834"/>
                      <a:pt x="643" y="720"/>
                      <a:pt x="598" y="709"/>
                    </a:cubicBezTo>
                    <a:lnTo>
                      <a:pt x="598" y="709"/>
                    </a:lnTo>
                    <a:cubicBezTo>
                      <a:pt x="621" y="714"/>
                      <a:pt x="743" y="743"/>
                      <a:pt x="853" y="743"/>
                    </a:cubicBezTo>
                    <a:cubicBezTo>
                      <a:pt x="953" y="743"/>
                      <a:pt x="1045" y="720"/>
                      <a:pt x="1045" y="633"/>
                    </a:cubicBezTo>
                    <a:cubicBezTo>
                      <a:pt x="1045" y="548"/>
                      <a:pt x="626" y="436"/>
                      <a:pt x="522" y="408"/>
                    </a:cubicBezTo>
                    <a:cubicBezTo>
                      <a:pt x="505" y="404"/>
                      <a:pt x="489" y="402"/>
                      <a:pt x="476" y="402"/>
                    </a:cubicBezTo>
                    <a:cubicBezTo>
                      <a:pt x="412" y="402"/>
                      <a:pt x="397" y="448"/>
                      <a:pt x="397" y="448"/>
                    </a:cubicBezTo>
                    <a:cubicBezTo>
                      <a:pt x="424" y="278"/>
                      <a:pt x="425" y="131"/>
                      <a:pt x="409" y="1"/>
                    </a:cubicBezTo>
                    <a:close/>
                  </a:path>
                </a:pathLst>
              </a:custGeom>
              <a:solidFill>
                <a:srgbClr val="FC9E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53">
                <a:extLst>
                  <a:ext uri="{FF2B5EF4-FFF2-40B4-BE49-F238E27FC236}">
                    <a16:creationId xmlns:a16="http://schemas.microsoft.com/office/drawing/2014/main" id="{82EB1BF5-1EBF-3D54-87CD-D94B40C4292D}"/>
                  </a:ext>
                </a:extLst>
              </p:cNvPr>
              <p:cNvSpPr/>
              <p:nvPr/>
            </p:nvSpPr>
            <p:spPr>
              <a:xfrm>
                <a:off x="3420373" y="838535"/>
                <a:ext cx="72394" cy="247512"/>
              </a:xfrm>
              <a:custGeom>
                <a:avLst/>
                <a:gdLst/>
                <a:ahLst/>
                <a:cxnLst/>
                <a:rect l="l" t="t" r="r" b="b"/>
                <a:pathLst>
                  <a:path w="728" h="2489" extrusionOk="0">
                    <a:moveTo>
                      <a:pt x="41" y="0"/>
                    </a:moveTo>
                    <a:cubicBezTo>
                      <a:pt x="38" y="0"/>
                      <a:pt x="35" y="1"/>
                      <a:pt x="32" y="1"/>
                    </a:cubicBezTo>
                    <a:cubicBezTo>
                      <a:pt x="13" y="6"/>
                      <a:pt x="0" y="27"/>
                      <a:pt x="5" y="47"/>
                    </a:cubicBezTo>
                    <a:cubicBezTo>
                      <a:pt x="7" y="56"/>
                      <a:pt x="234" y="918"/>
                      <a:pt x="337" y="1212"/>
                    </a:cubicBezTo>
                    <a:cubicBezTo>
                      <a:pt x="353" y="1257"/>
                      <a:pt x="373" y="1303"/>
                      <a:pt x="395" y="1352"/>
                    </a:cubicBezTo>
                    <a:cubicBezTo>
                      <a:pt x="505" y="1598"/>
                      <a:pt x="643" y="1904"/>
                      <a:pt x="235" y="2427"/>
                    </a:cubicBezTo>
                    <a:cubicBezTo>
                      <a:pt x="223" y="2443"/>
                      <a:pt x="225" y="2467"/>
                      <a:pt x="243" y="2480"/>
                    </a:cubicBezTo>
                    <a:cubicBezTo>
                      <a:pt x="249" y="2485"/>
                      <a:pt x="256" y="2488"/>
                      <a:pt x="264" y="2488"/>
                    </a:cubicBezTo>
                    <a:cubicBezTo>
                      <a:pt x="276" y="2488"/>
                      <a:pt x="286" y="2483"/>
                      <a:pt x="295" y="2474"/>
                    </a:cubicBezTo>
                    <a:cubicBezTo>
                      <a:pt x="728" y="1917"/>
                      <a:pt x="575" y="1573"/>
                      <a:pt x="462" y="1322"/>
                    </a:cubicBezTo>
                    <a:cubicBezTo>
                      <a:pt x="442" y="1275"/>
                      <a:pt x="421" y="1230"/>
                      <a:pt x="407" y="1188"/>
                    </a:cubicBezTo>
                    <a:cubicBezTo>
                      <a:pt x="306" y="897"/>
                      <a:pt x="79" y="38"/>
                      <a:pt x="78" y="28"/>
                    </a:cubicBezTo>
                    <a:cubicBezTo>
                      <a:pt x="73" y="12"/>
                      <a:pt x="58" y="0"/>
                      <a:pt x="41" y="0"/>
                    </a:cubicBezTo>
                    <a:close/>
                  </a:path>
                </a:pathLst>
              </a:custGeom>
              <a:solidFill>
                <a:srgbClr val="3F84EB">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53">
                <a:extLst>
                  <a:ext uri="{FF2B5EF4-FFF2-40B4-BE49-F238E27FC236}">
                    <a16:creationId xmlns:a16="http://schemas.microsoft.com/office/drawing/2014/main" id="{22014E13-B013-9711-D12C-2FDFAF616F4C}"/>
                  </a:ext>
                </a:extLst>
              </p:cNvPr>
              <p:cNvSpPr/>
              <p:nvPr/>
            </p:nvSpPr>
            <p:spPr>
              <a:xfrm>
                <a:off x="3137558" y="585951"/>
                <a:ext cx="98846" cy="92780"/>
              </a:xfrm>
              <a:custGeom>
                <a:avLst/>
                <a:gdLst/>
                <a:ahLst/>
                <a:cxnLst/>
                <a:rect l="l" t="t" r="r" b="b"/>
                <a:pathLst>
                  <a:path w="994" h="933" extrusionOk="0">
                    <a:moveTo>
                      <a:pt x="481" y="1"/>
                    </a:moveTo>
                    <a:cubicBezTo>
                      <a:pt x="408" y="1"/>
                      <a:pt x="325" y="13"/>
                      <a:pt x="250" y="55"/>
                    </a:cubicBezTo>
                    <a:cubicBezTo>
                      <a:pt x="236" y="64"/>
                      <a:pt x="222" y="73"/>
                      <a:pt x="207" y="84"/>
                    </a:cubicBezTo>
                    <a:cubicBezTo>
                      <a:pt x="162" y="118"/>
                      <a:pt x="120" y="168"/>
                      <a:pt x="89" y="234"/>
                    </a:cubicBezTo>
                    <a:cubicBezTo>
                      <a:pt x="1" y="421"/>
                      <a:pt x="81" y="757"/>
                      <a:pt x="306" y="883"/>
                    </a:cubicBezTo>
                    <a:cubicBezTo>
                      <a:pt x="321" y="890"/>
                      <a:pt x="337" y="898"/>
                      <a:pt x="353" y="905"/>
                    </a:cubicBezTo>
                    <a:cubicBezTo>
                      <a:pt x="398" y="922"/>
                      <a:pt x="448" y="932"/>
                      <a:pt x="502" y="932"/>
                    </a:cubicBezTo>
                    <a:cubicBezTo>
                      <a:pt x="574" y="932"/>
                      <a:pt x="655" y="915"/>
                      <a:pt x="742" y="875"/>
                    </a:cubicBezTo>
                    <a:cubicBezTo>
                      <a:pt x="742" y="875"/>
                      <a:pt x="994" y="586"/>
                      <a:pt x="680" y="30"/>
                    </a:cubicBezTo>
                    <a:cubicBezTo>
                      <a:pt x="680" y="30"/>
                      <a:pt x="592" y="1"/>
                      <a:pt x="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53">
                <a:extLst>
                  <a:ext uri="{FF2B5EF4-FFF2-40B4-BE49-F238E27FC236}">
                    <a16:creationId xmlns:a16="http://schemas.microsoft.com/office/drawing/2014/main" id="{9CF70BF6-C337-4C5A-725B-5F2B887A6435}"/>
                  </a:ext>
                </a:extLst>
              </p:cNvPr>
              <p:cNvSpPr/>
              <p:nvPr/>
            </p:nvSpPr>
            <p:spPr>
              <a:xfrm>
                <a:off x="3198318" y="649197"/>
                <a:ext cx="94271" cy="26551"/>
              </a:xfrm>
              <a:custGeom>
                <a:avLst/>
                <a:gdLst/>
                <a:ahLst/>
                <a:cxnLst/>
                <a:rect l="l" t="t" r="r" b="b"/>
                <a:pathLst>
                  <a:path w="948" h="267" extrusionOk="0">
                    <a:moveTo>
                      <a:pt x="29" y="0"/>
                    </a:moveTo>
                    <a:cubicBezTo>
                      <a:pt x="23" y="0"/>
                      <a:pt x="16" y="3"/>
                      <a:pt x="11" y="8"/>
                    </a:cubicBezTo>
                    <a:cubicBezTo>
                      <a:pt x="0" y="19"/>
                      <a:pt x="1" y="35"/>
                      <a:pt x="12" y="45"/>
                    </a:cubicBezTo>
                    <a:cubicBezTo>
                      <a:pt x="24" y="55"/>
                      <a:pt x="259" y="267"/>
                      <a:pt x="647" y="267"/>
                    </a:cubicBezTo>
                    <a:cubicBezTo>
                      <a:pt x="682" y="267"/>
                      <a:pt x="718" y="265"/>
                      <a:pt x="755" y="261"/>
                    </a:cubicBezTo>
                    <a:cubicBezTo>
                      <a:pt x="809" y="254"/>
                      <a:pt x="866" y="246"/>
                      <a:pt x="926" y="230"/>
                    </a:cubicBezTo>
                    <a:cubicBezTo>
                      <a:pt x="938" y="227"/>
                      <a:pt x="948" y="213"/>
                      <a:pt x="944" y="199"/>
                    </a:cubicBezTo>
                    <a:cubicBezTo>
                      <a:pt x="940" y="188"/>
                      <a:pt x="931" y="179"/>
                      <a:pt x="919" y="179"/>
                    </a:cubicBezTo>
                    <a:cubicBezTo>
                      <a:pt x="917" y="179"/>
                      <a:pt x="915" y="180"/>
                      <a:pt x="913" y="180"/>
                    </a:cubicBezTo>
                    <a:cubicBezTo>
                      <a:pt x="818" y="204"/>
                      <a:pt x="730" y="214"/>
                      <a:pt x="649" y="214"/>
                    </a:cubicBezTo>
                    <a:cubicBezTo>
                      <a:pt x="278" y="214"/>
                      <a:pt x="50" y="10"/>
                      <a:pt x="47" y="7"/>
                    </a:cubicBezTo>
                    <a:cubicBezTo>
                      <a:pt x="42" y="2"/>
                      <a:pt x="36" y="0"/>
                      <a:pt x="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3">
                <a:extLst>
                  <a:ext uri="{FF2B5EF4-FFF2-40B4-BE49-F238E27FC236}">
                    <a16:creationId xmlns:a16="http://schemas.microsoft.com/office/drawing/2014/main" id="{71727312-8377-B575-0E6F-1764AA40611D}"/>
                  </a:ext>
                </a:extLst>
              </p:cNvPr>
              <p:cNvSpPr/>
              <p:nvPr/>
            </p:nvSpPr>
            <p:spPr>
              <a:xfrm>
                <a:off x="3287020" y="659738"/>
                <a:ext cx="17601" cy="16607"/>
              </a:xfrm>
              <a:custGeom>
                <a:avLst/>
                <a:gdLst/>
                <a:ahLst/>
                <a:cxnLst/>
                <a:rect l="l" t="t" r="r" b="b"/>
                <a:pathLst>
                  <a:path w="177" h="167" extrusionOk="0">
                    <a:moveTo>
                      <a:pt x="90" y="0"/>
                    </a:moveTo>
                    <a:cubicBezTo>
                      <a:pt x="87" y="0"/>
                      <a:pt x="84" y="0"/>
                      <a:pt x="81" y="1"/>
                    </a:cubicBezTo>
                    <a:cubicBezTo>
                      <a:pt x="35" y="6"/>
                      <a:pt x="1" y="46"/>
                      <a:pt x="6" y="92"/>
                    </a:cubicBezTo>
                    <a:cubicBezTo>
                      <a:pt x="11" y="134"/>
                      <a:pt x="46" y="166"/>
                      <a:pt x="88" y="166"/>
                    </a:cubicBezTo>
                    <a:cubicBezTo>
                      <a:pt x="91" y="166"/>
                      <a:pt x="94" y="166"/>
                      <a:pt x="97" y="166"/>
                    </a:cubicBezTo>
                    <a:cubicBezTo>
                      <a:pt x="143" y="160"/>
                      <a:pt x="176" y="120"/>
                      <a:pt x="171" y="74"/>
                    </a:cubicBezTo>
                    <a:cubicBezTo>
                      <a:pt x="166" y="33"/>
                      <a:pt x="131" y="0"/>
                      <a:pt x="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3">
                <a:extLst>
                  <a:ext uri="{FF2B5EF4-FFF2-40B4-BE49-F238E27FC236}">
                    <a16:creationId xmlns:a16="http://schemas.microsoft.com/office/drawing/2014/main" id="{2584AA28-8B6A-402B-4F6F-6A7D27883CCA}"/>
                  </a:ext>
                </a:extLst>
              </p:cNvPr>
              <p:cNvSpPr/>
              <p:nvPr/>
            </p:nvSpPr>
            <p:spPr>
              <a:xfrm>
                <a:off x="3183103" y="462643"/>
                <a:ext cx="161495" cy="129176"/>
              </a:xfrm>
              <a:custGeom>
                <a:avLst/>
                <a:gdLst/>
                <a:ahLst/>
                <a:cxnLst/>
                <a:rect l="l" t="t" r="r" b="b"/>
                <a:pathLst>
                  <a:path w="1624" h="1299" extrusionOk="0">
                    <a:moveTo>
                      <a:pt x="958" y="0"/>
                    </a:moveTo>
                    <a:cubicBezTo>
                      <a:pt x="946" y="0"/>
                      <a:pt x="934" y="0"/>
                      <a:pt x="921" y="1"/>
                    </a:cubicBezTo>
                    <a:cubicBezTo>
                      <a:pt x="672" y="8"/>
                      <a:pt x="467" y="96"/>
                      <a:pt x="315" y="260"/>
                    </a:cubicBezTo>
                    <a:cubicBezTo>
                      <a:pt x="312" y="262"/>
                      <a:pt x="309" y="266"/>
                      <a:pt x="305" y="270"/>
                    </a:cubicBezTo>
                    <a:cubicBezTo>
                      <a:pt x="147" y="448"/>
                      <a:pt x="74" y="680"/>
                      <a:pt x="39" y="878"/>
                    </a:cubicBezTo>
                    <a:cubicBezTo>
                      <a:pt x="1" y="1102"/>
                      <a:pt x="13" y="1284"/>
                      <a:pt x="14" y="1299"/>
                    </a:cubicBezTo>
                    <a:lnTo>
                      <a:pt x="80" y="1293"/>
                    </a:lnTo>
                    <a:cubicBezTo>
                      <a:pt x="79" y="1291"/>
                      <a:pt x="66" y="1126"/>
                      <a:pt x="99" y="916"/>
                    </a:cubicBezTo>
                    <a:cubicBezTo>
                      <a:pt x="108" y="854"/>
                      <a:pt x="121" y="789"/>
                      <a:pt x="141" y="721"/>
                    </a:cubicBezTo>
                    <a:cubicBezTo>
                      <a:pt x="165" y="636"/>
                      <a:pt x="196" y="552"/>
                      <a:pt x="240" y="474"/>
                    </a:cubicBezTo>
                    <a:cubicBezTo>
                      <a:pt x="272" y="418"/>
                      <a:pt x="308" y="364"/>
                      <a:pt x="351" y="314"/>
                    </a:cubicBezTo>
                    <a:cubicBezTo>
                      <a:pt x="408" y="250"/>
                      <a:pt x="475" y="198"/>
                      <a:pt x="550" y="157"/>
                    </a:cubicBezTo>
                    <a:cubicBezTo>
                      <a:pt x="657" y="101"/>
                      <a:pt x="782" y="70"/>
                      <a:pt x="921" y="65"/>
                    </a:cubicBezTo>
                    <a:cubicBezTo>
                      <a:pt x="932" y="65"/>
                      <a:pt x="943" y="65"/>
                      <a:pt x="954" y="65"/>
                    </a:cubicBezTo>
                    <a:cubicBezTo>
                      <a:pt x="1123" y="65"/>
                      <a:pt x="1266" y="111"/>
                      <a:pt x="1381" y="201"/>
                    </a:cubicBezTo>
                    <a:cubicBezTo>
                      <a:pt x="1473" y="250"/>
                      <a:pt x="1556" y="315"/>
                      <a:pt x="1623" y="397"/>
                    </a:cubicBezTo>
                    <a:cubicBezTo>
                      <a:pt x="1589" y="334"/>
                      <a:pt x="1549" y="273"/>
                      <a:pt x="1501" y="222"/>
                    </a:cubicBezTo>
                    <a:cubicBezTo>
                      <a:pt x="1364" y="74"/>
                      <a:pt x="1182" y="0"/>
                      <a:pt x="9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3">
                <a:extLst>
                  <a:ext uri="{FF2B5EF4-FFF2-40B4-BE49-F238E27FC236}">
                    <a16:creationId xmlns:a16="http://schemas.microsoft.com/office/drawing/2014/main" id="{DD03FE37-EC1B-3393-2C92-894A908B0587}"/>
                  </a:ext>
                </a:extLst>
              </p:cNvPr>
              <p:cNvSpPr/>
              <p:nvPr/>
            </p:nvSpPr>
            <p:spPr>
              <a:xfrm>
                <a:off x="3158242" y="591421"/>
                <a:ext cx="23866" cy="84725"/>
              </a:xfrm>
              <a:custGeom>
                <a:avLst/>
                <a:gdLst/>
                <a:ahLst/>
                <a:cxnLst/>
                <a:rect l="l" t="t" r="r" b="b"/>
                <a:pathLst>
                  <a:path w="240" h="852" extrusionOk="0">
                    <a:moveTo>
                      <a:pt x="44" y="1"/>
                    </a:moveTo>
                    <a:cubicBezTo>
                      <a:pt x="29" y="10"/>
                      <a:pt x="15" y="19"/>
                      <a:pt x="0" y="30"/>
                    </a:cubicBezTo>
                    <a:cubicBezTo>
                      <a:pt x="77" y="175"/>
                      <a:pt x="184" y="461"/>
                      <a:pt x="98" y="829"/>
                    </a:cubicBezTo>
                    <a:cubicBezTo>
                      <a:pt x="113" y="837"/>
                      <a:pt x="129" y="844"/>
                      <a:pt x="145" y="852"/>
                    </a:cubicBezTo>
                    <a:cubicBezTo>
                      <a:pt x="240" y="460"/>
                      <a:pt x="125" y="154"/>
                      <a:pt x="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074" name="Google Shape;3074;p53">
            <a:extLst>
              <a:ext uri="{FF2B5EF4-FFF2-40B4-BE49-F238E27FC236}">
                <a16:creationId xmlns:a16="http://schemas.microsoft.com/office/drawing/2014/main" id="{86D56541-398C-2202-DA4F-40B62BB0468C}"/>
              </a:ext>
            </a:extLst>
          </p:cNvPr>
          <p:cNvSpPr/>
          <p:nvPr/>
        </p:nvSpPr>
        <p:spPr>
          <a:xfrm>
            <a:off x="-512998" y="1223102"/>
            <a:ext cx="1376349" cy="394993"/>
          </a:xfrm>
          <a:custGeom>
            <a:avLst/>
            <a:gdLst/>
            <a:ahLst/>
            <a:cxnLst/>
            <a:rect l="l" t="t" r="r" b="b"/>
            <a:pathLst>
              <a:path w="7638" h="2192" extrusionOk="0">
                <a:moveTo>
                  <a:pt x="2798" y="0"/>
                </a:moveTo>
                <a:cubicBezTo>
                  <a:pt x="2358" y="0"/>
                  <a:pt x="1983" y="276"/>
                  <a:pt x="1836" y="665"/>
                </a:cubicBezTo>
                <a:cubicBezTo>
                  <a:pt x="1743" y="638"/>
                  <a:pt x="1645" y="623"/>
                  <a:pt x="1544" y="623"/>
                </a:cubicBezTo>
                <a:cubicBezTo>
                  <a:pt x="1081" y="623"/>
                  <a:pt x="688" y="932"/>
                  <a:pt x="561" y="1354"/>
                </a:cubicBezTo>
                <a:lnTo>
                  <a:pt x="309" y="1354"/>
                </a:lnTo>
                <a:cubicBezTo>
                  <a:pt x="139" y="1354"/>
                  <a:pt x="1" y="1493"/>
                  <a:pt x="1" y="1661"/>
                </a:cubicBezTo>
                <a:cubicBezTo>
                  <a:pt x="1" y="1831"/>
                  <a:pt x="140" y="1969"/>
                  <a:pt x="309" y="1969"/>
                </a:cubicBezTo>
                <a:lnTo>
                  <a:pt x="942" y="1969"/>
                </a:lnTo>
                <a:cubicBezTo>
                  <a:pt x="1192" y="1969"/>
                  <a:pt x="1435" y="2036"/>
                  <a:pt x="1656" y="2155"/>
                </a:cubicBezTo>
                <a:cubicBezTo>
                  <a:pt x="1699" y="2178"/>
                  <a:pt x="1750" y="2192"/>
                  <a:pt x="1801" y="2192"/>
                </a:cubicBezTo>
                <a:lnTo>
                  <a:pt x="7329" y="2192"/>
                </a:lnTo>
                <a:cubicBezTo>
                  <a:pt x="7499" y="2192"/>
                  <a:pt x="7637" y="2053"/>
                  <a:pt x="7637" y="1884"/>
                </a:cubicBezTo>
                <a:cubicBezTo>
                  <a:pt x="7637" y="1715"/>
                  <a:pt x="7499" y="1577"/>
                  <a:pt x="7329" y="1577"/>
                </a:cubicBezTo>
                <a:lnTo>
                  <a:pt x="6981" y="1577"/>
                </a:lnTo>
                <a:cubicBezTo>
                  <a:pt x="6691" y="1577"/>
                  <a:pt x="6419" y="1434"/>
                  <a:pt x="6257" y="1192"/>
                </a:cubicBezTo>
                <a:cubicBezTo>
                  <a:pt x="6049" y="881"/>
                  <a:pt x="5731" y="610"/>
                  <a:pt x="5332" y="434"/>
                </a:cubicBezTo>
                <a:cubicBezTo>
                  <a:pt x="5036" y="303"/>
                  <a:pt x="4731" y="241"/>
                  <a:pt x="4442" y="241"/>
                </a:cubicBezTo>
                <a:cubicBezTo>
                  <a:pt x="4147" y="241"/>
                  <a:pt x="3868" y="306"/>
                  <a:pt x="3633" y="429"/>
                </a:cubicBezTo>
                <a:cubicBezTo>
                  <a:pt x="3446" y="168"/>
                  <a:pt x="3142" y="0"/>
                  <a:pt x="2798"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5" name="Google Shape;3075;p53">
            <a:extLst>
              <a:ext uri="{FF2B5EF4-FFF2-40B4-BE49-F238E27FC236}">
                <a16:creationId xmlns:a16="http://schemas.microsoft.com/office/drawing/2014/main" id="{1C94364F-FDDF-8902-F53B-DD4D5C1BD50F}"/>
              </a:ext>
            </a:extLst>
          </p:cNvPr>
          <p:cNvGrpSpPr/>
          <p:nvPr/>
        </p:nvGrpSpPr>
        <p:grpSpPr>
          <a:xfrm>
            <a:off x="398520" y="4310515"/>
            <a:ext cx="872030" cy="631781"/>
            <a:chOff x="240832" y="4288480"/>
            <a:chExt cx="1014106" cy="734800"/>
          </a:xfrm>
        </p:grpSpPr>
        <p:sp>
          <p:nvSpPr>
            <p:cNvPr id="3076" name="Google Shape;3076;p53">
              <a:extLst>
                <a:ext uri="{FF2B5EF4-FFF2-40B4-BE49-F238E27FC236}">
                  <a16:creationId xmlns:a16="http://schemas.microsoft.com/office/drawing/2014/main" id="{83AFC410-52F9-89AF-6FA1-2C22E70FF388}"/>
                </a:ext>
              </a:extLst>
            </p:cNvPr>
            <p:cNvSpPr/>
            <p:nvPr/>
          </p:nvSpPr>
          <p:spPr>
            <a:xfrm>
              <a:off x="571838" y="4948575"/>
              <a:ext cx="683100" cy="74700"/>
            </a:xfrm>
            <a:prstGeom prst="ellipse">
              <a:avLst/>
            </a:prstGeom>
            <a:solidFill>
              <a:srgbClr val="1A3652">
                <a:alpha val="3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7" name="Google Shape;3077;p53">
              <a:extLst>
                <a:ext uri="{FF2B5EF4-FFF2-40B4-BE49-F238E27FC236}">
                  <a16:creationId xmlns:a16="http://schemas.microsoft.com/office/drawing/2014/main" id="{48DE2A31-4DC9-7A8C-5A33-FDFFFF8D25B4}"/>
                </a:ext>
              </a:extLst>
            </p:cNvPr>
            <p:cNvGrpSpPr/>
            <p:nvPr/>
          </p:nvGrpSpPr>
          <p:grpSpPr>
            <a:xfrm>
              <a:off x="240832" y="4288480"/>
              <a:ext cx="740374" cy="734800"/>
              <a:chOff x="4169325" y="1623350"/>
              <a:chExt cx="86075" cy="85425"/>
            </a:xfrm>
          </p:grpSpPr>
          <p:sp>
            <p:nvSpPr>
              <p:cNvPr id="3078" name="Google Shape;3078;p53">
                <a:extLst>
                  <a:ext uri="{FF2B5EF4-FFF2-40B4-BE49-F238E27FC236}">
                    <a16:creationId xmlns:a16="http://schemas.microsoft.com/office/drawing/2014/main" id="{198D7487-4C3D-7AD5-8E91-1B80D4263D25}"/>
                  </a:ext>
                </a:extLst>
              </p:cNvPr>
              <p:cNvSpPr/>
              <p:nvPr/>
            </p:nvSpPr>
            <p:spPr>
              <a:xfrm>
                <a:off x="4169900" y="1623350"/>
                <a:ext cx="85500" cy="85425"/>
              </a:xfrm>
              <a:custGeom>
                <a:avLst/>
                <a:gdLst/>
                <a:ahLst/>
                <a:cxnLst/>
                <a:rect l="l" t="t" r="r" b="b"/>
                <a:pathLst>
                  <a:path w="3420" h="3417" extrusionOk="0">
                    <a:moveTo>
                      <a:pt x="1709" y="0"/>
                    </a:moveTo>
                    <a:cubicBezTo>
                      <a:pt x="1631" y="0"/>
                      <a:pt x="1553" y="6"/>
                      <a:pt x="1478" y="16"/>
                    </a:cubicBezTo>
                    <a:cubicBezTo>
                      <a:pt x="1426" y="23"/>
                      <a:pt x="1374" y="33"/>
                      <a:pt x="1324" y="44"/>
                    </a:cubicBezTo>
                    <a:cubicBezTo>
                      <a:pt x="1046" y="108"/>
                      <a:pt x="797" y="239"/>
                      <a:pt x="589" y="419"/>
                    </a:cubicBezTo>
                    <a:cubicBezTo>
                      <a:pt x="475" y="516"/>
                      <a:pt x="376" y="630"/>
                      <a:pt x="291" y="754"/>
                    </a:cubicBezTo>
                    <a:cubicBezTo>
                      <a:pt x="235" y="835"/>
                      <a:pt x="187" y="921"/>
                      <a:pt x="147" y="1012"/>
                    </a:cubicBezTo>
                    <a:cubicBezTo>
                      <a:pt x="123" y="1066"/>
                      <a:pt x="100" y="1124"/>
                      <a:pt x="82" y="1180"/>
                    </a:cubicBezTo>
                    <a:cubicBezTo>
                      <a:pt x="67" y="1230"/>
                      <a:pt x="53" y="1277"/>
                      <a:pt x="42" y="1328"/>
                    </a:cubicBezTo>
                    <a:lnTo>
                      <a:pt x="42" y="1329"/>
                    </a:lnTo>
                    <a:lnTo>
                      <a:pt x="42" y="1331"/>
                    </a:lnTo>
                    <a:lnTo>
                      <a:pt x="42" y="1333"/>
                    </a:lnTo>
                    <a:cubicBezTo>
                      <a:pt x="15" y="1454"/>
                      <a:pt x="1" y="1580"/>
                      <a:pt x="1" y="1708"/>
                    </a:cubicBezTo>
                    <a:cubicBezTo>
                      <a:pt x="1" y="1814"/>
                      <a:pt x="11" y="1916"/>
                      <a:pt x="30" y="2018"/>
                    </a:cubicBezTo>
                    <a:cubicBezTo>
                      <a:pt x="39" y="2065"/>
                      <a:pt x="48" y="2112"/>
                      <a:pt x="62" y="2159"/>
                    </a:cubicBezTo>
                    <a:cubicBezTo>
                      <a:pt x="62" y="2162"/>
                      <a:pt x="62" y="2164"/>
                      <a:pt x="63" y="2167"/>
                    </a:cubicBezTo>
                    <a:cubicBezTo>
                      <a:pt x="143" y="2450"/>
                      <a:pt x="293" y="2704"/>
                      <a:pt x="493" y="2908"/>
                    </a:cubicBezTo>
                    <a:lnTo>
                      <a:pt x="497" y="2911"/>
                    </a:lnTo>
                    <a:cubicBezTo>
                      <a:pt x="807" y="3224"/>
                      <a:pt x="1235" y="3417"/>
                      <a:pt x="1710" y="3417"/>
                    </a:cubicBezTo>
                    <a:cubicBezTo>
                      <a:pt x="2276" y="3417"/>
                      <a:pt x="2778" y="3142"/>
                      <a:pt x="3089" y="2718"/>
                    </a:cubicBezTo>
                    <a:cubicBezTo>
                      <a:pt x="3133" y="2659"/>
                      <a:pt x="3171" y="2597"/>
                      <a:pt x="3208" y="2532"/>
                    </a:cubicBezTo>
                    <a:cubicBezTo>
                      <a:pt x="3310" y="2345"/>
                      <a:pt x="3379" y="2138"/>
                      <a:pt x="3406" y="1918"/>
                    </a:cubicBezTo>
                    <a:cubicBezTo>
                      <a:pt x="3415" y="1851"/>
                      <a:pt x="3419" y="1780"/>
                      <a:pt x="3419" y="1710"/>
                    </a:cubicBezTo>
                    <a:cubicBezTo>
                      <a:pt x="3419" y="1686"/>
                      <a:pt x="3419" y="1664"/>
                      <a:pt x="3415" y="1642"/>
                    </a:cubicBezTo>
                    <a:cubicBezTo>
                      <a:pt x="3388" y="940"/>
                      <a:pt x="2938" y="348"/>
                      <a:pt x="2314" y="110"/>
                    </a:cubicBezTo>
                    <a:cubicBezTo>
                      <a:pt x="2278" y="96"/>
                      <a:pt x="2242" y="84"/>
                      <a:pt x="2203" y="73"/>
                    </a:cubicBezTo>
                    <a:cubicBezTo>
                      <a:pt x="2047" y="26"/>
                      <a:pt x="1881" y="0"/>
                      <a:pt x="170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3">
                <a:extLst>
                  <a:ext uri="{FF2B5EF4-FFF2-40B4-BE49-F238E27FC236}">
                    <a16:creationId xmlns:a16="http://schemas.microsoft.com/office/drawing/2014/main" id="{5FA8387A-500D-319F-DE60-7E3142560892}"/>
                  </a:ext>
                </a:extLst>
              </p:cNvPr>
              <p:cNvSpPr/>
              <p:nvPr/>
            </p:nvSpPr>
            <p:spPr>
              <a:xfrm>
                <a:off x="4206900" y="1674150"/>
                <a:ext cx="28450" cy="27950"/>
              </a:xfrm>
              <a:custGeom>
                <a:avLst/>
                <a:gdLst/>
                <a:ahLst/>
                <a:cxnLst/>
                <a:rect l="l" t="t" r="r" b="b"/>
                <a:pathLst>
                  <a:path w="1138" h="1118" extrusionOk="0">
                    <a:moveTo>
                      <a:pt x="613" y="0"/>
                    </a:moveTo>
                    <a:lnTo>
                      <a:pt x="1" y="354"/>
                    </a:lnTo>
                    <a:lnTo>
                      <a:pt x="148" y="1044"/>
                    </a:lnTo>
                    <a:lnTo>
                      <a:pt x="851" y="1118"/>
                    </a:lnTo>
                    <a:lnTo>
                      <a:pt x="1138" y="473"/>
                    </a:lnTo>
                    <a:lnTo>
                      <a:pt x="6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3">
                <a:extLst>
                  <a:ext uri="{FF2B5EF4-FFF2-40B4-BE49-F238E27FC236}">
                    <a16:creationId xmlns:a16="http://schemas.microsoft.com/office/drawing/2014/main" id="{86223C7E-028B-61C0-7AA2-4D8C78FA43FF}"/>
                  </a:ext>
                </a:extLst>
              </p:cNvPr>
              <p:cNvSpPr/>
              <p:nvPr/>
            </p:nvSpPr>
            <p:spPr>
              <a:xfrm>
                <a:off x="4243050" y="1664400"/>
                <a:ext cx="12350" cy="22250"/>
              </a:xfrm>
              <a:custGeom>
                <a:avLst/>
                <a:gdLst/>
                <a:ahLst/>
                <a:cxnLst/>
                <a:rect l="l" t="t" r="r" b="b"/>
                <a:pathLst>
                  <a:path w="494" h="890" extrusionOk="0">
                    <a:moveTo>
                      <a:pt x="491" y="0"/>
                    </a:moveTo>
                    <a:lnTo>
                      <a:pt x="156" y="35"/>
                    </a:lnTo>
                    <a:lnTo>
                      <a:pt x="147" y="37"/>
                    </a:lnTo>
                    <a:lnTo>
                      <a:pt x="1" y="727"/>
                    </a:lnTo>
                    <a:lnTo>
                      <a:pt x="8" y="732"/>
                    </a:lnTo>
                    <a:lnTo>
                      <a:pt x="282" y="890"/>
                    </a:lnTo>
                    <a:cubicBezTo>
                      <a:pt x="384" y="703"/>
                      <a:pt x="453" y="496"/>
                      <a:pt x="480" y="276"/>
                    </a:cubicBezTo>
                    <a:cubicBezTo>
                      <a:pt x="489" y="209"/>
                      <a:pt x="493" y="138"/>
                      <a:pt x="493" y="68"/>
                    </a:cubicBezTo>
                    <a:cubicBezTo>
                      <a:pt x="493" y="44"/>
                      <a:pt x="493" y="22"/>
                      <a:pt x="4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3">
                <a:extLst>
                  <a:ext uri="{FF2B5EF4-FFF2-40B4-BE49-F238E27FC236}">
                    <a16:creationId xmlns:a16="http://schemas.microsoft.com/office/drawing/2014/main" id="{6E55D719-6B52-7DD2-CDEA-B05A248C0608}"/>
                  </a:ext>
                </a:extLst>
              </p:cNvPr>
              <p:cNvSpPr/>
              <p:nvPr/>
            </p:nvSpPr>
            <p:spPr>
              <a:xfrm>
                <a:off x="4213525" y="1637775"/>
                <a:ext cx="27200" cy="28625"/>
              </a:xfrm>
              <a:custGeom>
                <a:avLst/>
                <a:gdLst/>
                <a:ahLst/>
                <a:cxnLst/>
                <a:rect l="l" t="t" r="r" b="b"/>
                <a:pathLst>
                  <a:path w="1088" h="1145" extrusionOk="0">
                    <a:moveTo>
                      <a:pt x="415" y="1"/>
                    </a:moveTo>
                    <a:lnTo>
                      <a:pt x="0" y="573"/>
                    </a:lnTo>
                    <a:lnTo>
                      <a:pt x="415" y="1144"/>
                    </a:lnTo>
                    <a:lnTo>
                      <a:pt x="1087" y="925"/>
                    </a:lnTo>
                    <a:lnTo>
                      <a:pt x="1087" y="218"/>
                    </a:lnTo>
                    <a:lnTo>
                      <a:pt x="4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3">
                <a:extLst>
                  <a:ext uri="{FF2B5EF4-FFF2-40B4-BE49-F238E27FC236}">
                    <a16:creationId xmlns:a16="http://schemas.microsoft.com/office/drawing/2014/main" id="{0ECB23D7-3526-3136-B8D9-EEC3B9922307}"/>
                  </a:ext>
                </a:extLst>
              </p:cNvPr>
              <p:cNvSpPr/>
              <p:nvPr/>
            </p:nvSpPr>
            <p:spPr>
              <a:xfrm>
                <a:off x="4169325" y="1668450"/>
                <a:ext cx="25325" cy="28450"/>
              </a:xfrm>
              <a:custGeom>
                <a:avLst/>
                <a:gdLst/>
                <a:ahLst/>
                <a:cxnLst/>
                <a:rect l="l" t="t" r="r" b="b"/>
                <a:pathLst>
                  <a:path w="1013" h="1138" extrusionOk="0">
                    <a:moveTo>
                      <a:pt x="543" y="0"/>
                    </a:moveTo>
                    <a:lnTo>
                      <a:pt x="1" y="237"/>
                    </a:lnTo>
                    <a:cubicBezTo>
                      <a:pt x="2" y="241"/>
                      <a:pt x="2" y="244"/>
                      <a:pt x="3" y="246"/>
                    </a:cubicBezTo>
                    <a:cubicBezTo>
                      <a:pt x="94" y="574"/>
                      <a:pt x="267" y="868"/>
                      <a:pt x="500" y="1104"/>
                    </a:cubicBezTo>
                    <a:lnTo>
                      <a:pt x="655" y="1137"/>
                    </a:lnTo>
                    <a:lnTo>
                      <a:pt x="1012" y="529"/>
                    </a:lnTo>
                    <a:lnTo>
                      <a:pt x="550" y="6"/>
                    </a:lnTo>
                    <a:lnTo>
                      <a:pt x="5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3">
                <a:extLst>
                  <a:ext uri="{FF2B5EF4-FFF2-40B4-BE49-F238E27FC236}">
                    <a16:creationId xmlns:a16="http://schemas.microsoft.com/office/drawing/2014/main" id="{BC204E92-79F8-832A-C677-394DE57E4DB4}"/>
                  </a:ext>
                </a:extLst>
              </p:cNvPr>
              <p:cNvSpPr/>
              <p:nvPr/>
            </p:nvSpPr>
            <p:spPr>
              <a:xfrm>
                <a:off x="4171975" y="1633825"/>
                <a:ext cx="25375" cy="27150"/>
              </a:xfrm>
              <a:custGeom>
                <a:avLst/>
                <a:gdLst/>
                <a:ahLst/>
                <a:cxnLst/>
                <a:rect l="l" t="t" r="r" b="b"/>
                <a:pathLst>
                  <a:path w="1015" h="1086" extrusionOk="0">
                    <a:moveTo>
                      <a:pt x="507" y="0"/>
                    </a:moveTo>
                    <a:cubicBezTo>
                      <a:pt x="393" y="97"/>
                      <a:pt x="294" y="211"/>
                      <a:pt x="210" y="335"/>
                    </a:cubicBezTo>
                    <a:cubicBezTo>
                      <a:pt x="154" y="416"/>
                      <a:pt x="106" y="503"/>
                      <a:pt x="66" y="593"/>
                    </a:cubicBezTo>
                    <a:cubicBezTo>
                      <a:pt x="41" y="648"/>
                      <a:pt x="19" y="705"/>
                      <a:pt x="0" y="762"/>
                    </a:cubicBezTo>
                    <a:lnTo>
                      <a:pt x="439" y="1085"/>
                    </a:lnTo>
                    <a:lnTo>
                      <a:pt x="441" y="1084"/>
                    </a:lnTo>
                    <a:lnTo>
                      <a:pt x="1014" y="675"/>
                    </a:lnTo>
                    <a:lnTo>
                      <a:pt x="802" y="2"/>
                    </a:lnTo>
                    <a:lnTo>
                      <a:pt x="5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3">
                <a:extLst>
                  <a:ext uri="{FF2B5EF4-FFF2-40B4-BE49-F238E27FC236}">
                    <a16:creationId xmlns:a16="http://schemas.microsoft.com/office/drawing/2014/main" id="{B9FAC25F-E2D2-6FDA-EB5A-7A7472BDADB6}"/>
                  </a:ext>
                </a:extLst>
              </p:cNvPr>
              <p:cNvSpPr/>
              <p:nvPr/>
            </p:nvSpPr>
            <p:spPr>
              <a:xfrm>
                <a:off x="4206875" y="1623350"/>
                <a:ext cx="20950" cy="8350"/>
              </a:xfrm>
              <a:custGeom>
                <a:avLst/>
                <a:gdLst/>
                <a:ahLst/>
                <a:cxnLst/>
                <a:rect l="l" t="t" r="r" b="b"/>
                <a:pathLst>
                  <a:path w="838" h="334" extrusionOk="0">
                    <a:moveTo>
                      <a:pt x="231" y="0"/>
                    </a:moveTo>
                    <a:cubicBezTo>
                      <a:pt x="153" y="0"/>
                      <a:pt x="75" y="6"/>
                      <a:pt x="1" y="16"/>
                    </a:cubicBezTo>
                    <a:lnTo>
                      <a:pt x="17" y="182"/>
                    </a:lnTo>
                    <a:lnTo>
                      <a:pt x="707" y="333"/>
                    </a:lnTo>
                    <a:lnTo>
                      <a:pt x="837" y="110"/>
                    </a:lnTo>
                    <a:cubicBezTo>
                      <a:pt x="801" y="98"/>
                      <a:pt x="764" y="84"/>
                      <a:pt x="726" y="73"/>
                    </a:cubicBezTo>
                    <a:cubicBezTo>
                      <a:pt x="569" y="26"/>
                      <a:pt x="40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770064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92"/>
        <p:cNvGrpSpPr/>
        <p:nvPr/>
      </p:nvGrpSpPr>
      <p:grpSpPr>
        <a:xfrm>
          <a:off x="0" y="0"/>
          <a:ext cx="0" cy="0"/>
          <a:chOff x="0" y="0"/>
          <a:chExt cx="0" cy="0"/>
        </a:xfrm>
      </p:grpSpPr>
      <p:sp>
        <p:nvSpPr>
          <p:cNvPr id="895" name="Google Shape;895;p44"/>
          <p:cNvSpPr/>
          <p:nvPr/>
        </p:nvSpPr>
        <p:spPr>
          <a:xfrm>
            <a:off x="-930715" y="5002952"/>
            <a:ext cx="11005430" cy="694278"/>
          </a:xfrm>
          <a:custGeom>
            <a:avLst/>
            <a:gdLst/>
            <a:ahLst/>
            <a:cxnLst/>
            <a:rect l="l" t="t" r="r" b="b"/>
            <a:pathLst>
              <a:path w="123942" h="10320" extrusionOk="0">
                <a:moveTo>
                  <a:pt x="65400" y="0"/>
                </a:moveTo>
                <a:cubicBezTo>
                  <a:pt x="64704" y="0"/>
                  <a:pt x="64005" y="3"/>
                  <a:pt x="63302" y="8"/>
                </a:cubicBezTo>
                <a:cubicBezTo>
                  <a:pt x="30293" y="73"/>
                  <a:pt x="2760" y="6510"/>
                  <a:pt x="631" y="9138"/>
                </a:cubicBezTo>
                <a:cubicBezTo>
                  <a:pt x="1" y="10003"/>
                  <a:pt x="2082" y="10319"/>
                  <a:pt x="6473" y="10319"/>
                </a:cubicBezTo>
                <a:cubicBezTo>
                  <a:pt x="8973" y="10319"/>
                  <a:pt x="12221" y="10217"/>
                  <a:pt x="16144" y="10055"/>
                </a:cubicBezTo>
                <a:cubicBezTo>
                  <a:pt x="26902" y="9615"/>
                  <a:pt x="42788" y="8723"/>
                  <a:pt x="60838" y="8473"/>
                </a:cubicBezTo>
                <a:cubicBezTo>
                  <a:pt x="65870" y="8382"/>
                  <a:pt x="70767" y="8347"/>
                  <a:pt x="75458" y="8347"/>
                </a:cubicBezTo>
                <a:cubicBezTo>
                  <a:pt x="87584" y="8347"/>
                  <a:pt x="98331" y="8583"/>
                  <a:pt x="106450" y="8710"/>
                </a:cubicBezTo>
                <a:cubicBezTo>
                  <a:pt x="109444" y="8757"/>
                  <a:pt x="112086" y="8789"/>
                  <a:pt x="114344" y="8789"/>
                </a:cubicBezTo>
                <a:cubicBezTo>
                  <a:pt x="120629" y="8789"/>
                  <a:pt x="123942" y="8542"/>
                  <a:pt x="123624" y="7682"/>
                </a:cubicBezTo>
                <a:cubicBezTo>
                  <a:pt x="122567" y="5540"/>
                  <a:pt x="97374" y="0"/>
                  <a:pt x="65400" y="0"/>
                </a:cubicBezTo>
                <a:close/>
              </a:path>
            </a:pathLst>
          </a:custGeom>
          <a:solidFill>
            <a:srgbClr val="FAF1E7">
              <a:alpha val="1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4"/>
          <p:cNvSpPr txBox="1">
            <a:spLocks noGrp="1"/>
          </p:cNvSpPr>
          <p:nvPr>
            <p:ph type="title"/>
          </p:nvPr>
        </p:nvSpPr>
        <p:spPr>
          <a:xfrm>
            <a:off x="2135549" y="152632"/>
            <a:ext cx="4872900" cy="9204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5000" dirty="0"/>
              <a:t>REFERENCES</a:t>
            </a:r>
            <a:endParaRPr sz="5000" dirty="0"/>
          </a:p>
        </p:txBody>
      </p:sp>
      <p:sp>
        <p:nvSpPr>
          <p:cNvPr id="932" name="Google Shape;932;p44"/>
          <p:cNvSpPr txBox="1">
            <a:spLocks noGrp="1"/>
          </p:cNvSpPr>
          <p:nvPr>
            <p:ph type="subTitle" idx="1"/>
          </p:nvPr>
        </p:nvSpPr>
        <p:spPr>
          <a:xfrm>
            <a:off x="133334" y="995680"/>
            <a:ext cx="8877329" cy="3021739"/>
          </a:xfrm>
          <a:prstGeom prst="rect">
            <a:avLst/>
          </a:prstGeom>
        </p:spPr>
        <p:txBody>
          <a:bodyPr spcFirstLastPara="1" wrap="square" lIns="91425" tIns="91425" rIns="91425" bIns="91425" anchor="t" anchorCtr="0">
            <a:noAutofit/>
          </a:bodyPr>
          <a:lstStyle/>
          <a:p>
            <a:pPr marL="171450" lvl="0" indent="-171450" algn="just" rtl="0">
              <a:lnSpc>
                <a:spcPct val="70000"/>
              </a:lnSpc>
              <a:spcBef>
                <a:spcPts val="0"/>
              </a:spcBef>
              <a:spcAft>
                <a:spcPts val="400"/>
              </a:spcAft>
              <a:buFont typeface="Arial" panose="020B0604020202020204" pitchFamily="34" charset="0"/>
              <a:buChar char="•"/>
            </a:pPr>
            <a:r>
              <a:rPr lang="en-US" sz="800" dirty="0"/>
              <a:t>Abt, G., Boreham, C., Davison, G., Jackson, R., Wallace, E. and Williams, A.M., (2021). Equality, diversity, and inclusion: Policy statement. Journal of Sports Sciences, 39(24), pp.2847-2849.</a:t>
            </a:r>
          </a:p>
          <a:p>
            <a:pPr marL="171450" lvl="0" indent="-171450" algn="just" rtl="0">
              <a:lnSpc>
                <a:spcPct val="70000"/>
              </a:lnSpc>
              <a:spcBef>
                <a:spcPts val="0"/>
              </a:spcBef>
              <a:spcAft>
                <a:spcPts val="400"/>
              </a:spcAft>
              <a:buFont typeface="Arial" panose="020B0604020202020204" pitchFamily="34" charset="0"/>
              <a:buChar char="•"/>
            </a:pPr>
            <a:r>
              <a:rPr lang="en-US" sz="800" dirty="0"/>
              <a:t>Burton, L.J., 2019. Under-representation of women in leadership roles in women’s sport. In Routledge Handbook of the business of women's sport (pp. 255-268). Routledge.</a:t>
            </a:r>
          </a:p>
          <a:p>
            <a:pPr marL="171450" lvl="0" indent="-171450" algn="just" rtl="0">
              <a:lnSpc>
                <a:spcPct val="70000"/>
              </a:lnSpc>
              <a:spcBef>
                <a:spcPts val="0"/>
              </a:spcBef>
              <a:spcAft>
                <a:spcPts val="400"/>
              </a:spcAft>
              <a:buFont typeface="Arial" panose="020B0604020202020204" pitchFamily="34" charset="0"/>
              <a:buChar char="•"/>
            </a:pPr>
            <a:r>
              <a:rPr lang="en-US" sz="800" dirty="0"/>
              <a:t>Conference Alert (2025). Glasgow Conferences 2025 - Conference Alert.com. [online] Conference Alerts. Available at: https://conferencealert.com/glasgow.php [Accessed 5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a:t>Evans, A.B. and Pfister, G.U., 2021. Women in sports leadership: A systematic narrative review. International review for the sociology of sport, 56(3), pp.317-342.</a:t>
            </a:r>
          </a:p>
          <a:p>
            <a:pPr marL="171450" lvl="0" indent="-171450" algn="just" rtl="0">
              <a:lnSpc>
                <a:spcPct val="70000"/>
              </a:lnSpc>
              <a:spcBef>
                <a:spcPts val="0"/>
              </a:spcBef>
              <a:spcAft>
                <a:spcPts val="400"/>
              </a:spcAft>
              <a:buFont typeface="Arial" panose="020B0604020202020204" pitchFamily="34" charset="0"/>
              <a:buChar char="•"/>
            </a:pPr>
            <a:r>
              <a:rPr lang="en-US" sz="800" dirty="0" err="1"/>
              <a:t>FutureScot</a:t>
            </a:r>
            <a:r>
              <a:rPr lang="en-US" sz="800" dirty="0"/>
              <a:t> (2025). Digital Glasgow 2025. [online] </a:t>
            </a:r>
            <a:r>
              <a:rPr lang="en-US" sz="800" dirty="0" err="1"/>
              <a:t>FutureScot</a:t>
            </a:r>
            <a:r>
              <a:rPr lang="en-US" sz="800" dirty="0"/>
              <a:t>. Available at: https://futurescot.com/futurescot-conferences/digital-glasgow-2025/ [Accessed 5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err="1"/>
              <a:t>Gelen</a:t>
            </a:r>
            <a:r>
              <a:rPr lang="en-US" sz="800" dirty="0"/>
              <a:t>, N.K. and </a:t>
            </a:r>
            <a:r>
              <a:rPr lang="en-US" sz="800" dirty="0" err="1"/>
              <a:t>Cömert</a:t>
            </a:r>
            <a:r>
              <a:rPr lang="en-US" sz="800" dirty="0"/>
              <a:t>, E., (2021). Career Barriers of Women Managers in Women Football. Pakistan Journal of Medical &amp; Health Sciences.</a:t>
            </a:r>
          </a:p>
          <a:p>
            <a:pPr marL="171450" lvl="0" indent="-171450" algn="just" rtl="0">
              <a:lnSpc>
                <a:spcPct val="70000"/>
              </a:lnSpc>
              <a:spcBef>
                <a:spcPts val="0"/>
              </a:spcBef>
              <a:spcAft>
                <a:spcPts val="400"/>
              </a:spcAft>
              <a:buFont typeface="Arial" panose="020B0604020202020204" pitchFamily="34" charset="0"/>
              <a:buChar char="•"/>
            </a:pPr>
            <a:r>
              <a:rPr lang="en-US" sz="800" dirty="0"/>
              <a:t>Hardy, W., </a:t>
            </a:r>
            <a:r>
              <a:rPr lang="en-US" sz="800" dirty="0" err="1"/>
              <a:t>Balliauw</a:t>
            </a:r>
            <a:r>
              <a:rPr lang="en-US" sz="800" dirty="0"/>
              <a:t>, M. and </a:t>
            </a:r>
            <a:r>
              <a:rPr lang="en-US" sz="800" dirty="0" err="1"/>
              <a:t>Vandenbruaene</a:t>
            </a:r>
            <a:r>
              <a:rPr lang="en-US" sz="800" dirty="0"/>
              <a:t>, J., (2024). To Play or Not to Play? What Drives Girls’ and Women’s Participation in Football?. Journal of Global Sport Management, pp.1-24.</a:t>
            </a:r>
          </a:p>
          <a:p>
            <a:pPr marL="171450" lvl="0" indent="-171450" algn="just" rtl="0">
              <a:lnSpc>
                <a:spcPct val="70000"/>
              </a:lnSpc>
              <a:spcBef>
                <a:spcPts val="0"/>
              </a:spcBef>
              <a:spcAft>
                <a:spcPts val="400"/>
              </a:spcAft>
              <a:buFont typeface="Arial" panose="020B0604020202020204" pitchFamily="34" charset="0"/>
              <a:buChar char="•"/>
            </a:pPr>
            <a:r>
              <a:rPr lang="en-US" sz="800" dirty="0"/>
              <a:t>Jeanes, R., </a:t>
            </a:r>
            <a:r>
              <a:rPr lang="en-US" sz="800" dirty="0" err="1"/>
              <a:t>Spaaij</a:t>
            </a:r>
            <a:r>
              <a:rPr lang="en-US" sz="800" dirty="0"/>
              <a:t>, R., Farquharson, K., McGrath, G., Magee, J., Lusher, D. and Gorman, S., 2021. Gender relations, gender equity, and community sports spaces. Journal of Sport and Social Issues, 45(6), pp.545-567.</a:t>
            </a:r>
          </a:p>
          <a:p>
            <a:pPr marL="171450" lvl="0" indent="-171450" algn="just" rtl="0">
              <a:lnSpc>
                <a:spcPct val="70000"/>
              </a:lnSpc>
              <a:spcBef>
                <a:spcPts val="0"/>
              </a:spcBef>
              <a:spcAft>
                <a:spcPts val="400"/>
              </a:spcAft>
              <a:buFont typeface="Arial" panose="020B0604020202020204" pitchFamily="34" charset="0"/>
              <a:buChar char="•"/>
            </a:pPr>
            <a:r>
              <a:rPr lang="en-US" sz="800" dirty="0" err="1"/>
              <a:t>Mirzayev</a:t>
            </a:r>
            <a:r>
              <a:rPr lang="en-US" sz="800" dirty="0"/>
              <a:t>, A. and </a:t>
            </a:r>
            <a:r>
              <a:rPr lang="en-US" sz="800" dirty="0" err="1"/>
              <a:t>Imomov</a:t>
            </a:r>
            <a:r>
              <a:rPr lang="en-US" sz="800" dirty="0"/>
              <a:t>, A., (2024). INCREASING THE INCLUSION OF WOMEN IN THE FIELD OF SPORTS. Science and innovation, 3(B2), pp.428-430.</a:t>
            </a:r>
          </a:p>
          <a:p>
            <a:pPr marL="171450" lvl="0" indent="-171450" algn="just" rtl="0">
              <a:lnSpc>
                <a:spcPct val="70000"/>
              </a:lnSpc>
              <a:spcBef>
                <a:spcPts val="0"/>
              </a:spcBef>
              <a:spcAft>
                <a:spcPts val="400"/>
              </a:spcAft>
              <a:buFont typeface="Arial" panose="020B0604020202020204" pitchFamily="34" charset="0"/>
              <a:buChar char="•"/>
            </a:pPr>
            <a:r>
              <a:rPr lang="en-US" sz="800" dirty="0"/>
              <a:t>Nair, A.O.L. (2025). Funding Challenges and Opportunities in </a:t>
            </a:r>
            <a:r>
              <a:rPr lang="en-US" sz="800" dirty="0" err="1"/>
              <a:t>Womens</a:t>
            </a:r>
            <a:r>
              <a:rPr lang="en-US" sz="800" dirty="0"/>
              <a:t> Football. [online] </a:t>
            </a:r>
            <a:r>
              <a:rPr lang="en-US" sz="800" dirty="0" err="1"/>
              <a:t>Elearn</a:t>
            </a:r>
            <a:r>
              <a:rPr lang="en-US" sz="800" dirty="0"/>
              <a:t> College. Available at: https://elearncollege.com/sport-and-fitness/funding-challenges-and-opportunities-in-womens-football/ [Accessed 5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a:t>Senne, J.A., 2016. Examination of gender equity and female participation in sport. Sport J, 19, pp.1-9.</a:t>
            </a:r>
          </a:p>
          <a:p>
            <a:pPr marL="171450" lvl="0" indent="-171450" algn="just" rtl="0">
              <a:lnSpc>
                <a:spcPct val="70000"/>
              </a:lnSpc>
              <a:spcBef>
                <a:spcPts val="0"/>
              </a:spcBef>
              <a:spcAft>
                <a:spcPts val="400"/>
              </a:spcAft>
              <a:buFont typeface="Arial" panose="020B0604020202020204" pitchFamily="34" charset="0"/>
              <a:buChar char="•"/>
            </a:pPr>
            <a:r>
              <a:rPr lang="en-US" sz="800" dirty="0"/>
              <a:t>Sonia, A. and </a:t>
            </a:r>
            <a:r>
              <a:rPr lang="en-US" sz="800" dirty="0" err="1"/>
              <a:t>Vasilica</a:t>
            </a:r>
            <a:r>
              <a:rPr lang="en-US" sz="800" dirty="0"/>
              <a:t>, G., 2019. Gender equality in sport organizations. </a:t>
            </a:r>
            <a:r>
              <a:rPr lang="en-US" sz="800" dirty="0" err="1"/>
              <a:t>Ovidius</a:t>
            </a:r>
            <a:r>
              <a:rPr lang="en-US" sz="800" dirty="0"/>
              <a:t> University Annals, Series Physical Education &amp; Sport/Science, Movement &amp; Health, 19(2), pp.81-89.</a:t>
            </a:r>
          </a:p>
          <a:p>
            <a:pPr marL="171450" lvl="0" indent="-171450" algn="just" rtl="0">
              <a:lnSpc>
                <a:spcPct val="70000"/>
              </a:lnSpc>
              <a:spcBef>
                <a:spcPts val="0"/>
              </a:spcBef>
              <a:spcAft>
                <a:spcPts val="400"/>
              </a:spcAft>
              <a:buFont typeface="Arial" panose="020B0604020202020204" pitchFamily="34" charset="0"/>
              <a:buChar char="•"/>
            </a:pPr>
            <a:r>
              <a:rPr lang="en-US" sz="800" dirty="0" err="1"/>
              <a:t>Sotiriadou</a:t>
            </a:r>
            <a:r>
              <a:rPr lang="en-US" sz="800" dirty="0"/>
              <a:t>, P. and De Haan, D., 2019. Women and leadership: Advancing gender equity policies in sport leadership through sport governance. International Journal of Sport Policy and Politics, 11(3), pp.365-383.</a:t>
            </a:r>
          </a:p>
          <a:p>
            <a:pPr marL="171450" lvl="0" indent="-171450" algn="just" rtl="0">
              <a:lnSpc>
                <a:spcPct val="70000"/>
              </a:lnSpc>
              <a:spcBef>
                <a:spcPts val="0"/>
              </a:spcBef>
              <a:spcAft>
                <a:spcPts val="400"/>
              </a:spcAft>
              <a:buFont typeface="Arial" panose="020B0604020202020204" pitchFamily="34" charset="0"/>
              <a:buChar char="•"/>
            </a:pPr>
            <a:r>
              <a:rPr lang="en-US" sz="800" dirty="0"/>
              <a:t>Sport Heritage (2025). Glasgow’s heritage in sports media. [online] Sport Heritage. Available at: https://sportheritage.wordpress.com/2013/04/30/glasgows-heritage-in-sports-media/ [Accessed 3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a:t>Valenti, M., </a:t>
            </a:r>
            <a:r>
              <a:rPr lang="en-US" sz="800" dirty="0" err="1"/>
              <a:t>Scelles</a:t>
            </a:r>
            <a:r>
              <a:rPr lang="en-US" sz="800" dirty="0"/>
              <a:t>, N. and Morrow, S., (2018). Women’s football studies: An integrative review. Sport, business and management: an international journal, 8(5), pp.511-528.</a:t>
            </a:r>
          </a:p>
          <a:p>
            <a:pPr marL="171450" lvl="0" indent="-171450" algn="just" rtl="0">
              <a:lnSpc>
                <a:spcPct val="70000"/>
              </a:lnSpc>
              <a:spcBef>
                <a:spcPts val="0"/>
              </a:spcBef>
              <a:spcAft>
                <a:spcPts val="400"/>
              </a:spcAft>
              <a:buFont typeface="Arial" panose="020B0604020202020204" pitchFamily="34" charset="0"/>
              <a:buChar char="•"/>
            </a:pPr>
            <a:r>
              <a:rPr lang="en-US" sz="800" dirty="0"/>
              <a:t>Visit Glasgow (2024). Sport in Glasgow - People Make Glasgow. [online] Sport in Glasgow - Visit Glasgow. Available at: https://www.visitglasgow.com/see-do/sport-in-glasgow [Accessed 3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a:t>Wallick, K.N., 2018. Underrepresentation of women in sports leadership: Stereotypes, discrimination, and race.</a:t>
            </a:r>
          </a:p>
          <a:p>
            <a:pPr marL="171450" lvl="0" indent="-171450" algn="just" rtl="0">
              <a:lnSpc>
                <a:spcPct val="70000"/>
              </a:lnSpc>
              <a:spcBef>
                <a:spcPts val="0"/>
              </a:spcBef>
              <a:spcAft>
                <a:spcPts val="400"/>
              </a:spcAft>
              <a:buFont typeface="Arial" panose="020B0604020202020204" pitchFamily="34" charset="0"/>
              <a:buChar char="•"/>
            </a:pPr>
            <a:r>
              <a:rPr lang="en-US" sz="800" dirty="0"/>
              <a:t>Wangari, G., Wango, G. and Kimani, E., 2017. Challenges faced by women football players who participate in Football Leagues. Journal of developing country studies, 2(1), pp.13-35.</a:t>
            </a:r>
          </a:p>
          <a:p>
            <a:pPr marL="171450" lvl="0" indent="-171450" algn="just" rtl="0">
              <a:lnSpc>
                <a:spcPct val="70000"/>
              </a:lnSpc>
              <a:spcBef>
                <a:spcPts val="0"/>
              </a:spcBef>
              <a:spcAft>
                <a:spcPts val="400"/>
              </a:spcAft>
              <a:buFont typeface="Arial" panose="020B0604020202020204" pitchFamily="34" charset="0"/>
              <a:buChar char="•"/>
            </a:pPr>
            <a:r>
              <a:rPr lang="en-US" sz="800" dirty="0" err="1"/>
              <a:t>Yellowbrick</a:t>
            </a:r>
            <a:r>
              <a:rPr lang="en-US" sz="800" dirty="0"/>
              <a:t> (2023). Achieving Social Justice in Sports: Breaking Barriers &amp; Inspiring Change. [online] </a:t>
            </a:r>
            <a:r>
              <a:rPr lang="en-US" sz="800" dirty="0" err="1"/>
              <a:t>Yellowbrick</a:t>
            </a:r>
            <a:r>
              <a:rPr lang="en-US" sz="800" dirty="0"/>
              <a:t>. Available at: https://www.yellowbrick.co/blog/sports/achieving-social-justice-in-sports-breaking-barriers-inspiring-change [Accessed 5 Feb. 2025].</a:t>
            </a:r>
          </a:p>
          <a:p>
            <a:pPr marL="171450" lvl="0" indent="-171450" algn="just" rtl="0">
              <a:lnSpc>
                <a:spcPct val="70000"/>
              </a:lnSpc>
              <a:spcBef>
                <a:spcPts val="0"/>
              </a:spcBef>
              <a:spcAft>
                <a:spcPts val="400"/>
              </a:spcAft>
              <a:buFont typeface="Arial" panose="020B0604020202020204" pitchFamily="34" charset="0"/>
              <a:buChar char="•"/>
            </a:pPr>
            <a:r>
              <a:rPr lang="en-US" sz="800" dirty="0" err="1"/>
              <a:t>Yiapanas</a:t>
            </a:r>
            <a:r>
              <a:rPr lang="en-US" sz="800" dirty="0"/>
              <a:t>, G., (2025). Addressing gender inequalities in European football: Key dimensions and strategies. Insight. Sports Science, 7(1), p.711.</a:t>
            </a:r>
          </a:p>
          <a:p>
            <a:pPr marL="0" lvl="0" indent="0" algn="just" rtl="0">
              <a:lnSpc>
                <a:spcPct val="70000"/>
              </a:lnSpc>
              <a:spcBef>
                <a:spcPts val="0"/>
              </a:spcBef>
              <a:spcAft>
                <a:spcPts val="400"/>
              </a:spcAft>
            </a:pPr>
            <a:endParaRPr lang="en-US" sz="900" dirty="0"/>
          </a:p>
        </p:txBody>
      </p:sp>
      <p:sp>
        <p:nvSpPr>
          <p:cNvPr id="1005" name="Google Shape;1005;p44"/>
          <p:cNvSpPr/>
          <p:nvPr/>
        </p:nvSpPr>
        <p:spPr>
          <a:xfrm>
            <a:off x="8508593" y="-73269"/>
            <a:ext cx="674659" cy="359674"/>
          </a:xfrm>
          <a:custGeom>
            <a:avLst/>
            <a:gdLst/>
            <a:ahLst/>
            <a:cxnLst/>
            <a:rect l="l" t="t" r="r" b="b"/>
            <a:pathLst>
              <a:path w="3744" h="1996" extrusionOk="0">
                <a:moveTo>
                  <a:pt x="1369" y="0"/>
                </a:moveTo>
                <a:cubicBezTo>
                  <a:pt x="1104" y="0"/>
                  <a:pt x="880" y="166"/>
                  <a:pt x="792" y="399"/>
                </a:cubicBezTo>
                <a:cubicBezTo>
                  <a:pt x="736" y="383"/>
                  <a:pt x="678" y="374"/>
                  <a:pt x="617" y="374"/>
                </a:cubicBezTo>
                <a:cubicBezTo>
                  <a:pt x="276" y="374"/>
                  <a:pt x="0" y="650"/>
                  <a:pt x="0" y="991"/>
                </a:cubicBezTo>
                <a:cubicBezTo>
                  <a:pt x="0" y="1332"/>
                  <a:pt x="276" y="1608"/>
                  <a:pt x="617" y="1608"/>
                </a:cubicBezTo>
                <a:cubicBezTo>
                  <a:pt x="773" y="1608"/>
                  <a:pt x="913" y="1551"/>
                  <a:pt x="1022" y="1457"/>
                </a:cubicBezTo>
                <a:cubicBezTo>
                  <a:pt x="1060" y="1761"/>
                  <a:pt x="1321" y="1996"/>
                  <a:pt x="1634" y="1996"/>
                </a:cubicBezTo>
                <a:cubicBezTo>
                  <a:pt x="1806" y="1996"/>
                  <a:pt x="1961" y="1925"/>
                  <a:pt x="2073" y="1811"/>
                </a:cubicBezTo>
                <a:cubicBezTo>
                  <a:pt x="2109" y="1831"/>
                  <a:pt x="2146" y="1850"/>
                  <a:pt x="2183" y="1866"/>
                </a:cubicBezTo>
                <a:cubicBezTo>
                  <a:pt x="2361" y="1944"/>
                  <a:pt x="2544" y="1981"/>
                  <a:pt x="2717" y="1981"/>
                </a:cubicBezTo>
                <a:cubicBezTo>
                  <a:pt x="3088" y="1981"/>
                  <a:pt x="3414" y="1810"/>
                  <a:pt x="3547" y="1509"/>
                </a:cubicBezTo>
                <a:cubicBezTo>
                  <a:pt x="3743" y="1064"/>
                  <a:pt x="3448" y="505"/>
                  <a:pt x="2890" y="260"/>
                </a:cubicBezTo>
                <a:cubicBezTo>
                  <a:pt x="2712" y="183"/>
                  <a:pt x="2530" y="146"/>
                  <a:pt x="2357" y="146"/>
                </a:cubicBezTo>
                <a:cubicBezTo>
                  <a:pt x="2179" y="146"/>
                  <a:pt x="2012" y="185"/>
                  <a:pt x="1870" y="258"/>
                </a:cubicBezTo>
                <a:cubicBezTo>
                  <a:pt x="1758" y="103"/>
                  <a:pt x="1575" y="0"/>
                  <a:pt x="1369" y="0"/>
                </a:cubicBezTo>
                <a:close/>
              </a:path>
            </a:pathLst>
          </a:custGeom>
          <a:solidFill>
            <a:srgbClr val="FFFFFF">
              <a:alpha val="7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4"/>
          <p:cNvSpPr/>
          <p:nvPr/>
        </p:nvSpPr>
        <p:spPr>
          <a:xfrm>
            <a:off x="5951427" y="4783097"/>
            <a:ext cx="2114045" cy="330072"/>
          </a:xfrm>
          <a:custGeom>
            <a:avLst/>
            <a:gdLst/>
            <a:ahLst/>
            <a:cxnLst/>
            <a:rect l="l" t="t" r="r" b="b"/>
            <a:pathLst>
              <a:path w="16478" h="3136" extrusionOk="0">
                <a:moveTo>
                  <a:pt x="13844" y="1"/>
                </a:moveTo>
                <a:cubicBezTo>
                  <a:pt x="13835" y="3"/>
                  <a:pt x="13829" y="10"/>
                  <a:pt x="13829" y="19"/>
                </a:cubicBezTo>
                <a:cubicBezTo>
                  <a:pt x="13829" y="31"/>
                  <a:pt x="13836" y="39"/>
                  <a:pt x="13846" y="39"/>
                </a:cubicBezTo>
                <a:cubicBezTo>
                  <a:pt x="13912" y="39"/>
                  <a:pt x="13976" y="41"/>
                  <a:pt x="14042" y="45"/>
                </a:cubicBezTo>
                <a:cubicBezTo>
                  <a:pt x="14042" y="45"/>
                  <a:pt x="14043" y="45"/>
                  <a:pt x="14044" y="45"/>
                </a:cubicBezTo>
                <a:cubicBezTo>
                  <a:pt x="14053" y="45"/>
                  <a:pt x="14061" y="38"/>
                  <a:pt x="14061" y="29"/>
                </a:cubicBezTo>
                <a:cubicBezTo>
                  <a:pt x="14062" y="17"/>
                  <a:pt x="14054" y="9"/>
                  <a:pt x="14044" y="9"/>
                </a:cubicBezTo>
                <a:cubicBezTo>
                  <a:pt x="13979" y="5"/>
                  <a:pt x="13913" y="3"/>
                  <a:pt x="13847" y="1"/>
                </a:cubicBezTo>
                <a:close/>
                <a:moveTo>
                  <a:pt x="13651" y="5"/>
                </a:moveTo>
                <a:cubicBezTo>
                  <a:pt x="13650" y="5"/>
                  <a:pt x="13649" y="5"/>
                  <a:pt x="13649" y="5"/>
                </a:cubicBezTo>
                <a:cubicBezTo>
                  <a:pt x="13583" y="7"/>
                  <a:pt x="13518" y="13"/>
                  <a:pt x="13452" y="17"/>
                </a:cubicBezTo>
                <a:lnTo>
                  <a:pt x="13449" y="17"/>
                </a:lnTo>
                <a:cubicBezTo>
                  <a:pt x="13440" y="20"/>
                  <a:pt x="13433" y="29"/>
                  <a:pt x="13435" y="37"/>
                </a:cubicBezTo>
                <a:cubicBezTo>
                  <a:pt x="13437" y="49"/>
                  <a:pt x="13444" y="56"/>
                  <a:pt x="13454" y="56"/>
                </a:cubicBezTo>
                <a:cubicBezTo>
                  <a:pt x="13455" y="56"/>
                  <a:pt x="13455" y="56"/>
                  <a:pt x="13456" y="56"/>
                </a:cubicBezTo>
                <a:cubicBezTo>
                  <a:pt x="13520" y="50"/>
                  <a:pt x="13586" y="44"/>
                  <a:pt x="13652" y="41"/>
                </a:cubicBezTo>
                <a:cubicBezTo>
                  <a:pt x="13661" y="41"/>
                  <a:pt x="13669" y="32"/>
                  <a:pt x="13668" y="22"/>
                </a:cubicBezTo>
                <a:cubicBezTo>
                  <a:pt x="13668" y="12"/>
                  <a:pt x="13660" y="5"/>
                  <a:pt x="13651" y="5"/>
                </a:cubicBezTo>
                <a:close/>
                <a:moveTo>
                  <a:pt x="14234" y="30"/>
                </a:moveTo>
                <a:cubicBezTo>
                  <a:pt x="14228" y="31"/>
                  <a:pt x="14222" y="37"/>
                  <a:pt x="14220" y="45"/>
                </a:cubicBezTo>
                <a:cubicBezTo>
                  <a:pt x="14219" y="55"/>
                  <a:pt x="14227" y="63"/>
                  <a:pt x="14237" y="65"/>
                </a:cubicBezTo>
                <a:cubicBezTo>
                  <a:pt x="14302" y="72"/>
                  <a:pt x="14367" y="83"/>
                  <a:pt x="14430" y="94"/>
                </a:cubicBezTo>
                <a:cubicBezTo>
                  <a:pt x="14431" y="94"/>
                  <a:pt x="14432" y="94"/>
                  <a:pt x="14434" y="94"/>
                </a:cubicBezTo>
                <a:cubicBezTo>
                  <a:pt x="14442" y="94"/>
                  <a:pt x="14450" y="88"/>
                  <a:pt x="14451" y="81"/>
                </a:cubicBezTo>
                <a:cubicBezTo>
                  <a:pt x="14452" y="69"/>
                  <a:pt x="14447" y="61"/>
                  <a:pt x="14436" y="59"/>
                </a:cubicBezTo>
                <a:cubicBezTo>
                  <a:pt x="14372" y="47"/>
                  <a:pt x="14306" y="37"/>
                  <a:pt x="14241" y="30"/>
                </a:cubicBezTo>
                <a:close/>
                <a:moveTo>
                  <a:pt x="13258" y="42"/>
                </a:moveTo>
                <a:cubicBezTo>
                  <a:pt x="13257" y="42"/>
                  <a:pt x="13257" y="42"/>
                  <a:pt x="13256" y="42"/>
                </a:cubicBezTo>
                <a:cubicBezTo>
                  <a:pt x="13192" y="52"/>
                  <a:pt x="13126" y="62"/>
                  <a:pt x="13062" y="75"/>
                </a:cubicBezTo>
                <a:cubicBezTo>
                  <a:pt x="13053" y="77"/>
                  <a:pt x="13046" y="87"/>
                  <a:pt x="13047" y="96"/>
                </a:cubicBezTo>
                <a:cubicBezTo>
                  <a:pt x="13048" y="106"/>
                  <a:pt x="13056" y="112"/>
                  <a:pt x="13065" y="112"/>
                </a:cubicBezTo>
                <a:cubicBezTo>
                  <a:pt x="13066" y="112"/>
                  <a:pt x="13067" y="112"/>
                  <a:pt x="13068" y="112"/>
                </a:cubicBezTo>
                <a:cubicBezTo>
                  <a:pt x="13134" y="98"/>
                  <a:pt x="13198" y="88"/>
                  <a:pt x="13261" y="79"/>
                </a:cubicBezTo>
                <a:cubicBezTo>
                  <a:pt x="13271" y="77"/>
                  <a:pt x="13278" y="68"/>
                  <a:pt x="13277" y="58"/>
                </a:cubicBezTo>
                <a:cubicBezTo>
                  <a:pt x="13276" y="48"/>
                  <a:pt x="13268" y="42"/>
                  <a:pt x="13258" y="42"/>
                </a:cubicBezTo>
                <a:close/>
                <a:moveTo>
                  <a:pt x="14625" y="100"/>
                </a:moveTo>
                <a:cubicBezTo>
                  <a:pt x="14623" y="100"/>
                  <a:pt x="14622" y="100"/>
                  <a:pt x="14620" y="101"/>
                </a:cubicBezTo>
                <a:cubicBezTo>
                  <a:pt x="14614" y="102"/>
                  <a:pt x="14609" y="108"/>
                  <a:pt x="14608" y="115"/>
                </a:cubicBezTo>
                <a:cubicBezTo>
                  <a:pt x="14603" y="123"/>
                  <a:pt x="14611" y="133"/>
                  <a:pt x="14620" y="136"/>
                </a:cubicBezTo>
                <a:cubicBezTo>
                  <a:pt x="14682" y="151"/>
                  <a:pt x="14746" y="171"/>
                  <a:pt x="14807" y="192"/>
                </a:cubicBezTo>
                <a:cubicBezTo>
                  <a:pt x="14808" y="192"/>
                  <a:pt x="14810" y="192"/>
                  <a:pt x="14812" y="192"/>
                </a:cubicBezTo>
                <a:cubicBezTo>
                  <a:pt x="14820" y="192"/>
                  <a:pt x="14827" y="188"/>
                  <a:pt x="14830" y="180"/>
                </a:cubicBezTo>
                <a:cubicBezTo>
                  <a:pt x="14835" y="171"/>
                  <a:pt x="14827" y="160"/>
                  <a:pt x="14819" y="156"/>
                </a:cubicBezTo>
                <a:cubicBezTo>
                  <a:pt x="14755" y="136"/>
                  <a:pt x="14691" y="117"/>
                  <a:pt x="14629" y="101"/>
                </a:cubicBezTo>
                <a:cubicBezTo>
                  <a:pt x="14628" y="100"/>
                  <a:pt x="14627" y="100"/>
                  <a:pt x="14625" y="100"/>
                </a:cubicBezTo>
                <a:close/>
                <a:moveTo>
                  <a:pt x="12875" y="117"/>
                </a:moveTo>
                <a:cubicBezTo>
                  <a:pt x="12873" y="117"/>
                  <a:pt x="12871" y="117"/>
                  <a:pt x="12869" y="118"/>
                </a:cubicBezTo>
                <a:cubicBezTo>
                  <a:pt x="12807" y="132"/>
                  <a:pt x="12742" y="149"/>
                  <a:pt x="12678" y="167"/>
                </a:cubicBezTo>
                <a:cubicBezTo>
                  <a:pt x="12668" y="170"/>
                  <a:pt x="12663" y="180"/>
                  <a:pt x="12665" y="190"/>
                </a:cubicBezTo>
                <a:cubicBezTo>
                  <a:pt x="12668" y="197"/>
                  <a:pt x="12675" y="201"/>
                  <a:pt x="12684" y="201"/>
                </a:cubicBezTo>
                <a:cubicBezTo>
                  <a:pt x="12685" y="201"/>
                  <a:pt x="12686" y="201"/>
                  <a:pt x="12688" y="201"/>
                </a:cubicBezTo>
                <a:cubicBezTo>
                  <a:pt x="12751" y="182"/>
                  <a:pt x="12814" y="167"/>
                  <a:pt x="12876" y="153"/>
                </a:cubicBezTo>
                <a:cubicBezTo>
                  <a:pt x="12887" y="150"/>
                  <a:pt x="12892" y="141"/>
                  <a:pt x="12891" y="130"/>
                </a:cubicBezTo>
                <a:cubicBezTo>
                  <a:pt x="12888" y="122"/>
                  <a:pt x="12883" y="117"/>
                  <a:pt x="12875" y="117"/>
                </a:cubicBezTo>
                <a:close/>
                <a:moveTo>
                  <a:pt x="12497" y="221"/>
                </a:moveTo>
                <a:cubicBezTo>
                  <a:pt x="12495" y="221"/>
                  <a:pt x="12494" y="221"/>
                  <a:pt x="12492" y="222"/>
                </a:cubicBezTo>
                <a:lnTo>
                  <a:pt x="12490" y="222"/>
                </a:lnTo>
                <a:cubicBezTo>
                  <a:pt x="12428" y="241"/>
                  <a:pt x="12364" y="263"/>
                  <a:pt x="12303" y="285"/>
                </a:cubicBezTo>
                <a:cubicBezTo>
                  <a:pt x="12293" y="289"/>
                  <a:pt x="12290" y="299"/>
                  <a:pt x="12292" y="309"/>
                </a:cubicBezTo>
                <a:cubicBezTo>
                  <a:pt x="12294" y="317"/>
                  <a:pt x="12301" y="321"/>
                  <a:pt x="12308" y="321"/>
                </a:cubicBezTo>
                <a:cubicBezTo>
                  <a:pt x="12311" y="321"/>
                  <a:pt x="12313" y="321"/>
                  <a:pt x="12316" y="320"/>
                </a:cubicBezTo>
                <a:cubicBezTo>
                  <a:pt x="12377" y="298"/>
                  <a:pt x="12439" y="278"/>
                  <a:pt x="12500" y="257"/>
                </a:cubicBezTo>
                <a:cubicBezTo>
                  <a:pt x="12511" y="253"/>
                  <a:pt x="12517" y="243"/>
                  <a:pt x="12513" y="233"/>
                </a:cubicBezTo>
                <a:cubicBezTo>
                  <a:pt x="12510" y="225"/>
                  <a:pt x="12504" y="221"/>
                  <a:pt x="12497" y="221"/>
                </a:cubicBezTo>
                <a:close/>
                <a:moveTo>
                  <a:pt x="14992" y="225"/>
                </a:moveTo>
                <a:cubicBezTo>
                  <a:pt x="14987" y="227"/>
                  <a:pt x="14982" y="230"/>
                  <a:pt x="14980" y="236"/>
                </a:cubicBezTo>
                <a:cubicBezTo>
                  <a:pt x="14977" y="244"/>
                  <a:pt x="14981" y="257"/>
                  <a:pt x="14990" y="259"/>
                </a:cubicBezTo>
                <a:cubicBezTo>
                  <a:pt x="15049" y="284"/>
                  <a:pt x="15109" y="311"/>
                  <a:pt x="15167" y="341"/>
                </a:cubicBezTo>
                <a:cubicBezTo>
                  <a:pt x="15170" y="342"/>
                  <a:pt x="15172" y="342"/>
                  <a:pt x="15175" y="342"/>
                </a:cubicBezTo>
                <a:cubicBezTo>
                  <a:pt x="15182" y="342"/>
                  <a:pt x="15189" y="339"/>
                  <a:pt x="15192" y="332"/>
                </a:cubicBezTo>
                <a:cubicBezTo>
                  <a:pt x="15195" y="324"/>
                  <a:pt x="15193" y="312"/>
                  <a:pt x="15184" y="309"/>
                </a:cubicBezTo>
                <a:cubicBezTo>
                  <a:pt x="15126" y="279"/>
                  <a:pt x="15065" y="252"/>
                  <a:pt x="15005" y="227"/>
                </a:cubicBezTo>
                <a:cubicBezTo>
                  <a:pt x="15000" y="225"/>
                  <a:pt x="14996" y="225"/>
                  <a:pt x="14992" y="225"/>
                </a:cubicBezTo>
                <a:close/>
                <a:moveTo>
                  <a:pt x="5832" y="293"/>
                </a:moveTo>
                <a:cubicBezTo>
                  <a:pt x="5814" y="293"/>
                  <a:pt x="5794" y="294"/>
                  <a:pt x="5776" y="295"/>
                </a:cubicBezTo>
                <a:cubicBezTo>
                  <a:pt x="5766" y="296"/>
                  <a:pt x="5758" y="306"/>
                  <a:pt x="5759" y="315"/>
                </a:cubicBezTo>
                <a:cubicBezTo>
                  <a:pt x="5760" y="325"/>
                  <a:pt x="5768" y="332"/>
                  <a:pt x="5777" y="332"/>
                </a:cubicBezTo>
                <a:cubicBezTo>
                  <a:pt x="5778" y="332"/>
                  <a:pt x="5778" y="332"/>
                  <a:pt x="5779" y="331"/>
                </a:cubicBezTo>
                <a:cubicBezTo>
                  <a:pt x="5794" y="330"/>
                  <a:pt x="5809" y="330"/>
                  <a:pt x="5825" y="330"/>
                </a:cubicBezTo>
                <a:cubicBezTo>
                  <a:pt x="5835" y="330"/>
                  <a:pt x="5846" y="330"/>
                  <a:pt x="5857" y="330"/>
                </a:cubicBezTo>
                <a:cubicBezTo>
                  <a:pt x="5894" y="331"/>
                  <a:pt x="5931" y="337"/>
                  <a:pt x="5969" y="346"/>
                </a:cubicBezTo>
                <a:lnTo>
                  <a:pt x="5973" y="346"/>
                </a:lnTo>
                <a:cubicBezTo>
                  <a:pt x="5981" y="346"/>
                  <a:pt x="5988" y="341"/>
                  <a:pt x="5991" y="331"/>
                </a:cubicBezTo>
                <a:cubicBezTo>
                  <a:pt x="5993" y="322"/>
                  <a:pt x="5986" y="314"/>
                  <a:pt x="5977" y="311"/>
                </a:cubicBezTo>
                <a:cubicBezTo>
                  <a:pt x="5937" y="300"/>
                  <a:pt x="5898" y="295"/>
                  <a:pt x="5858" y="294"/>
                </a:cubicBezTo>
                <a:cubicBezTo>
                  <a:pt x="5849" y="293"/>
                  <a:pt x="5841" y="293"/>
                  <a:pt x="5832" y="293"/>
                </a:cubicBezTo>
                <a:close/>
                <a:moveTo>
                  <a:pt x="21" y="132"/>
                </a:moveTo>
                <a:cubicBezTo>
                  <a:pt x="20" y="132"/>
                  <a:pt x="19" y="132"/>
                  <a:pt x="18" y="132"/>
                </a:cubicBezTo>
                <a:cubicBezTo>
                  <a:pt x="7" y="132"/>
                  <a:pt x="0" y="141"/>
                  <a:pt x="1" y="151"/>
                </a:cubicBezTo>
                <a:cubicBezTo>
                  <a:pt x="6" y="216"/>
                  <a:pt x="16" y="283"/>
                  <a:pt x="27" y="348"/>
                </a:cubicBezTo>
                <a:cubicBezTo>
                  <a:pt x="28" y="357"/>
                  <a:pt x="36" y="364"/>
                  <a:pt x="45" y="364"/>
                </a:cubicBezTo>
                <a:lnTo>
                  <a:pt x="49" y="364"/>
                </a:lnTo>
                <a:cubicBezTo>
                  <a:pt x="59" y="363"/>
                  <a:pt x="65" y="352"/>
                  <a:pt x="63" y="343"/>
                </a:cubicBezTo>
                <a:cubicBezTo>
                  <a:pt x="50" y="279"/>
                  <a:pt x="42" y="213"/>
                  <a:pt x="37" y="149"/>
                </a:cubicBezTo>
                <a:cubicBezTo>
                  <a:pt x="36" y="140"/>
                  <a:pt x="30" y="132"/>
                  <a:pt x="21" y="132"/>
                </a:cubicBezTo>
                <a:close/>
                <a:moveTo>
                  <a:pt x="12126" y="355"/>
                </a:moveTo>
                <a:cubicBezTo>
                  <a:pt x="12124" y="355"/>
                  <a:pt x="12123" y="356"/>
                  <a:pt x="12121" y="356"/>
                </a:cubicBezTo>
                <a:lnTo>
                  <a:pt x="12119" y="356"/>
                </a:lnTo>
                <a:cubicBezTo>
                  <a:pt x="12058" y="380"/>
                  <a:pt x="11996" y="406"/>
                  <a:pt x="11937" y="432"/>
                </a:cubicBezTo>
                <a:cubicBezTo>
                  <a:pt x="11928" y="436"/>
                  <a:pt x="11924" y="448"/>
                  <a:pt x="11928" y="457"/>
                </a:cubicBezTo>
                <a:cubicBezTo>
                  <a:pt x="11931" y="464"/>
                  <a:pt x="11937" y="468"/>
                  <a:pt x="11944" y="468"/>
                </a:cubicBezTo>
                <a:cubicBezTo>
                  <a:pt x="11946" y="468"/>
                  <a:pt x="11949" y="467"/>
                  <a:pt x="11951" y="466"/>
                </a:cubicBezTo>
                <a:cubicBezTo>
                  <a:pt x="12011" y="440"/>
                  <a:pt x="12072" y="414"/>
                  <a:pt x="12131" y="390"/>
                </a:cubicBezTo>
                <a:cubicBezTo>
                  <a:pt x="12140" y="386"/>
                  <a:pt x="12146" y="376"/>
                  <a:pt x="12142" y="367"/>
                </a:cubicBezTo>
                <a:cubicBezTo>
                  <a:pt x="12138" y="360"/>
                  <a:pt x="12133" y="355"/>
                  <a:pt x="12126" y="355"/>
                </a:cubicBezTo>
                <a:close/>
                <a:moveTo>
                  <a:pt x="5587" y="339"/>
                </a:moveTo>
                <a:cubicBezTo>
                  <a:pt x="5585" y="339"/>
                  <a:pt x="5582" y="340"/>
                  <a:pt x="5580" y="341"/>
                </a:cubicBezTo>
                <a:cubicBezTo>
                  <a:pt x="5520" y="364"/>
                  <a:pt x="5460" y="397"/>
                  <a:pt x="5403" y="435"/>
                </a:cubicBezTo>
                <a:cubicBezTo>
                  <a:pt x="5394" y="441"/>
                  <a:pt x="5392" y="452"/>
                  <a:pt x="5399" y="461"/>
                </a:cubicBezTo>
                <a:cubicBezTo>
                  <a:pt x="5403" y="466"/>
                  <a:pt x="5408" y="469"/>
                  <a:pt x="5414" y="469"/>
                </a:cubicBezTo>
                <a:cubicBezTo>
                  <a:pt x="5418" y="469"/>
                  <a:pt x="5422" y="467"/>
                  <a:pt x="5424" y="466"/>
                </a:cubicBezTo>
                <a:cubicBezTo>
                  <a:pt x="5478" y="429"/>
                  <a:pt x="5535" y="399"/>
                  <a:pt x="5594" y="376"/>
                </a:cubicBezTo>
                <a:cubicBezTo>
                  <a:pt x="5602" y="371"/>
                  <a:pt x="5608" y="360"/>
                  <a:pt x="5604" y="351"/>
                </a:cubicBezTo>
                <a:cubicBezTo>
                  <a:pt x="5601" y="343"/>
                  <a:pt x="5594" y="339"/>
                  <a:pt x="5587" y="339"/>
                </a:cubicBezTo>
                <a:close/>
                <a:moveTo>
                  <a:pt x="15349" y="398"/>
                </a:moveTo>
                <a:cubicBezTo>
                  <a:pt x="15348" y="398"/>
                  <a:pt x="15347" y="399"/>
                  <a:pt x="15347" y="399"/>
                </a:cubicBezTo>
                <a:cubicBezTo>
                  <a:pt x="15341" y="400"/>
                  <a:pt x="15337" y="403"/>
                  <a:pt x="15334" y="408"/>
                </a:cubicBezTo>
                <a:cubicBezTo>
                  <a:pt x="15328" y="417"/>
                  <a:pt x="15331" y="429"/>
                  <a:pt x="15339" y="434"/>
                </a:cubicBezTo>
                <a:cubicBezTo>
                  <a:pt x="15395" y="466"/>
                  <a:pt x="15451" y="501"/>
                  <a:pt x="15504" y="539"/>
                </a:cubicBezTo>
                <a:cubicBezTo>
                  <a:pt x="15507" y="541"/>
                  <a:pt x="15511" y="542"/>
                  <a:pt x="15515" y="542"/>
                </a:cubicBezTo>
                <a:cubicBezTo>
                  <a:pt x="15521" y="542"/>
                  <a:pt x="15526" y="539"/>
                  <a:pt x="15530" y="534"/>
                </a:cubicBezTo>
                <a:cubicBezTo>
                  <a:pt x="15535" y="526"/>
                  <a:pt x="15534" y="514"/>
                  <a:pt x="15525" y="508"/>
                </a:cubicBezTo>
                <a:cubicBezTo>
                  <a:pt x="15472" y="470"/>
                  <a:pt x="15415" y="435"/>
                  <a:pt x="15359" y="402"/>
                </a:cubicBezTo>
                <a:cubicBezTo>
                  <a:pt x="15356" y="400"/>
                  <a:pt x="15352" y="398"/>
                  <a:pt x="15349" y="398"/>
                </a:cubicBezTo>
                <a:close/>
                <a:moveTo>
                  <a:pt x="6151" y="387"/>
                </a:moveTo>
                <a:cubicBezTo>
                  <a:pt x="6145" y="387"/>
                  <a:pt x="6140" y="390"/>
                  <a:pt x="6137" y="397"/>
                </a:cubicBezTo>
                <a:cubicBezTo>
                  <a:pt x="6131" y="404"/>
                  <a:pt x="6133" y="415"/>
                  <a:pt x="6143" y="423"/>
                </a:cubicBezTo>
                <a:cubicBezTo>
                  <a:pt x="6197" y="456"/>
                  <a:pt x="6245" y="497"/>
                  <a:pt x="6288" y="545"/>
                </a:cubicBezTo>
                <a:cubicBezTo>
                  <a:pt x="6292" y="549"/>
                  <a:pt x="6295" y="552"/>
                  <a:pt x="6302" y="552"/>
                </a:cubicBezTo>
                <a:cubicBezTo>
                  <a:pt x="6306" y="552"/>
                  <a:pt x="6310" y="549"/>
                  <a:pt x="6314" y="547"/>
                </a:cubicBezTo>
                <a:cubicBezTo>
                  <a:pt x="6321" y="539"/>
                  <a:pt x="6321" y="527"/>
                  <a:pt x="6315" y="519"/>
                </a:cubicBezTo>
                <a:cubicBezTo>
                  <a:pt x="6271" y="469"/>
                  <a:pt x="6220" y="425"/>
                  <a:pt x="6160" y="390"/>
                </a:cubicBezTo>
                <a:cubicBezTo>
                  <a:pt x="6157" y="388"/>
                  <a:pt x="6154" y="387"/>
                  <a:pt x="6151" y="387"/>
                </a:cubicBezTo>
                <a:close/>
                <a:moveTo>
                  <a:pt x="11764" y="513"/>
                </a:moveTo>
                <a:cubicBezTo>
                  <a:pt x="11763" y="513"/>
                  <a:pt x="11762" y="513"/>
                  <a:pt x="11761" y="513"/>
                </a:cubicBezTo>
                <a:cubicBezTo>
                  <a:pt x="11760" y="513"/>
                  <a:pt x="11758" y="513"/>
                  <a:pt x="11757" y="514"/>
                </a:cubicBezTo>
                <a:cubicBezTo>
                  <a:pt x="11698" y="543"/>
                  <a:pt x="11638" y="573"/>
                  <a:pt x="11581" y="602"/>
                </a:cubicBezTo>
                <a:cubicBezTo>
                  <a:pt x="11573" y="607"/>
                  <a:pt x="11569" y="620"/>
                  <a:pt x="11574" y="628"/>
                </a:cubicBezTo>
                <a:cubicBezTo>
                  <a:pt x="11578" y="634"/>
                  <a:pt x="11584" y="638"/>
                  <a:pt x="11591" y="638"/>
                </a:cubicBezTo>
                <a:cubicBezTo>
                  <a:pt x="11594" y="638"/>
                  <a:pt x="11597" y="638"/>
                  <a:pt x="11599" y="636"/>
                </a:cubicBezTo>
                <a:cubicBezTo>
                  <a:pt x="11654" y="606"/>
                  <a:pt x="11714" y="576"/>
                  <a:pt x="11774" y="548"/>
                </a:cubicBezTo>
                <a:cubicBezTo>
                  <a:pt x="11783" y="544"/>
                  <a:pt x="11787" y="533"/>
                  <a:pt x="11782" y="523"/>
                </a:cubicBezTo>
                <a:cubicBezTo>
                  <a:pt x="11778" y="517"/>
                  <a:pt x="11772" y="513"/>
                  <a:pt x="11764" y="513"/>
                </a:cubicBezTo>
                <a:close/>
                <a:moveTo>
                  <a:pt x="87" y="519"/>
                </a:moveTo>
                <a:cubicBezTo>
                  <a:pt x="85" y="519"/>
                  <a:pt x="84" y="519"/>
                  <a:pt x="83" y="519"/>
                </a:cubicBezTo>
                <a:cubicBezTo>
                  <a:pt x="73" y="522"/>
                  <a:pt x="67" y="533"/>
                  <a:pt x="70" y="542"/>
                </a:cubicBezTo>
                <a:cubicBezTo>
                  <a:pt x="86" y="604"/>
                  <a:pt x="107" y="667"/>
                  <a:pt x="131" y="730"/>
                </a:cubicBezTo>
                <a:cubicBezTo>
                  <a:pt x="133" y="737"/>
                  <a:pt x="141" y="741"/>
                  <a:pt x="147" y="741"/>
                </a:cubicBezTo>
                <a:cubicBezTo>
                  <a:pt x="150" y="741"/>
                  <a:pt x="151" y="741"/>
                  <a:pt x="153" y="740"/>
                </a:cubicBezTo>
                <a:cubicBezTo>
                  <a:pt x="163" y="737"/>
                  <a:pt x="167" y="726"/>
                  <a:pt x="164" y="718"/>
                </a:cubicBezTo>
                <a:cubicBezTo>
                  <a:pt x="142" y="657"/>
                  <a:pt x="121" y="595"/>
                  <a:pt x="105" y="533"/>
                </a:cubicBezTo>
                <a:cubicBezTo>
                  <a:pt x="102" y="524"/>
                  <a:pt x="94" y="519"/>
                  <a:pt x="87" y="519"/>
                </a:cubicBezTo>
                <a:close/>
                <a:moveTo>
                  <a:pt x="5266" y="561"/>
                </a:moveTo>
                <a:cubicBezTo>
                  <a:pt x="5261" y="561"/>
                  <a:pt x="5256" y="563"/>
                  <a:pt x="5252" y="568"/>
                </a:cubicBezTo>
                <a:cubicBezTo>
                  <a:pt x="5207" y="617"/>
                  <a:pt x="5166" y="671"/>
                  <a:pt x="5134" y="730"/>
                </a:cubicBezTo>
                <a:cubicBezTo>
                  <a:pt x="5129" y="737"/>
                  <a:pt x="5132" y="749"/>
                  <a:pt x="5140" y="754"/>
                </a:cubicBezTo>
                <a:cubicBezTo>
                  <a:pt x="5144" y="755"/>
                  <a:pt x="5148" y="756"/>
                  <a:pt x="5150" y="756"/>
                </a:cubicBezTo>
                <a:cubicBezTo>
                  <a:pt x="5157" y="756"/>
                  <a:pt x="5163" y="752"/>
                  <a:pt x="5165" y="747"/>
                </a:cubicBezTo>
                <a:cubicBezTo>
                  <a:pt x="5196" y="692"/>
                  <a:pt x="5236" y="640"/>
                  <a:pt x="5278" y="592"/>
                </a:cubicBezTo>
                <a:cubicBezTo>
                  <a:pt x="5287" y="584"/>
                  <a:pt x="5287" y="573"/>
                  <a:pt x="5278" y="566"/>
                </a:cubicBezTo>
                <a:cubicBezTo>
                  <a:pt x="5274" y="563"/>
                  <a:pt x="5270" y="561"/>
                  <a:pt x="5266" y="561"/>
                </a:cubicBezTo>
                <a:close/>
                <a:moveTo>
                  <a:pt x="15671" y="621"/>
                </a:moveTo>
                <a:cubicBezTo>
                  <a:pt x="15670" y="621"/>
                  <a:pt x="15668" y="621"/>
                  <a:pt x="15667" y="622"/>
                </a:cubicBezTo>
                <a:cubicBezTo>
                  <a:pt x="15664" y="623"/>
                  <a:pt x="15660" y="625"/>
                  <a:pt x="15657" y="628"/>
                </a:cubicBezTo>
                <a:cubicBezTo>
                  <a:pt x="15650" y="637"/>
                  <a:pt x="15652" y="649"/>
                  <a:pt x="15660" y="656"/>
                </a:cubicBezTo>
                <a:cubicBezTo>
                  <a:pt x="15710" y="695"/>
                  <a:pt x="15760" y="739"/>
                  <a:pt x="15808" y="782"/>
                </a:cubicBezTo>
                <a:cubicBezTo>
                  <a:pt x="15811" y="785"/>
                  <a:pt x="15816" y="787"/>
                  <a:pt x="15820" y="787"/>
                </a:cubicBezTo>
                <a:cubicBezTo>
                  <a:pt x="15825" y="787"/>
                  <a:pt x="15830" y="785"/>
                  <a:pt x="15834" y="781"/>
                </a:cubicBezTo>
                <a:cubicBezTo>
                  <a:pt x="15840" y="775"/>
                  <a:pt x="15840" y="762"/>
                  <a:pt x="15832" y="755"/>
                </a:cubicBezTo>
                <a:cubicBezTo>
                  <a:pt x="15784" y="711"/>
                  <a:pt x="15733" y="667"/>
                  <a:pt x="15682" y="626"/>
                </a:cubicBezTo>
                <a:cubicBezTo>
                  <a:pt x="15680" y="623"/>
                  <a:pt x="15676" y="621"/>
                  <a:pt x="15671" y="621"/>
                </a:cubicBezTo>
                <a:close/>
                <a:moveTo>
                  <a:pt x="11419" y="696"/>
                </a:moveTo>
                <a:cubicBezTo>
                  <a:pt x="11417" y="696"/>
                  <a:pt x="11416" y="697"/>
                  <a:pt x="11414" y="697"/>
                </a:cubicBezTo>
                <a:cubicBezTo>
                  <a:pt x="11412" y="697"/>
                  <a:pt x="11410" y="698"/>
                  <a:pt x="11409" y="698"/>
                </a:cubicBezTo>
                <a:cubicBezTo>
                  <a:pt x="11351" y="731"/>
                  <a:pt x="11294" y="766"/>
                  <a:pt x="11239" y="801"/>
                </a:cubicBezTo>
                <a:cubicBezTo>
                  <a:pt x="11231" y="804"/>
                  <a:pt x="11228" y="817"/>
                  <a:pt x="11233" y="824"/>
                </a:cubicBezTo>
                <a:cubicBezTo>
                  <a:pt x="11237" y="830"/>
                  <a:pt x="11243" y="833"/>
                  <a:pt x="11249" y="833"/>
                </a:cubicBezTo>
                <a:cubicBezTo>
                  <a:pt x="11252" y="833"/>
                  <a:pt x="11256" y="832"/>
                  <a:pt x="11259" y="830"/>
                </a:cubicBezTo>
                <a:cubicBezTo>
                  <a:pt x="11314" y="796"/>
                  <a:pt x="11369" y="762"/>
                  <a:pt x="11426" y="730"/>
                </a:cubicBezTo>
                <a:cubicBezTo>
                  <a:pt x="11436" y="724"/>
                  <a:pt x="11438" y="713"/>
                  <a:pt x="11432" y="705"/>
                </a:cubicBezTo>
                <a:cubicBezTo>
                  <a:pt x="11430" y="700"/>
                  <a:pt x="11425" y="696"/>
                  <a:pt x="11419" y="696"/>
                </a:cubicBezTo>
                <a:close/>
                <a:moveTo>
                  <a:pt x="6405" y="679"/>
                </a:moveTo>
                <a:cubicBezTo>
                  <a:pt x="6403" y="679"/>
                  <a:pt x="6401" y="679"/>
                  <a:pt x="6399" y="680"/>
                </a:cubicBezTo>
                <a:cubicBezTo>
                  <a:pt x="6391" y="684"/>
                  <a:pt x="6385" y="694"/>
                  <a:pt x="6388" y="704"/>
                </a:cubicBezTo>
                <a:cubicBezTo>
                  <a:pt x="6414" y="763"/>
                  <a:pt x="6429" y="825"/>
                  <a:pt x="6429" y="887"/>
                </a:cubicBezTo>
                <a:cubicBezTo>
                  <a:pt x="6429" y="897"/>
                  <a:pt x="6437" y="906"/>
                  <a:pt x="6448" y="906"/>
                </a:cubicBezTo>
                <a:cubicBezTo>
                  <a:pt x="6458" y="906"/>
                  <a:pt x="6465" y="896"/>
                  <a:pt x="6465" y="886"/>
                </a:cubicBezTo>
                <a:cubicBezTo>
                  <a:pt x="6465" y="822"/>
                  <a:pt x="6450" y="754"/>
                  <a:pt x="6423" y="690"/>
                </a:cubicBezTo>
                <a:cubicBezTo>
                  <a:pt x="6419" y="683"/>
                  <a:pt x="6412" y="679"/>
                  <a:pt x="6405" y="679"/>
                </a:cubicBezTo>
                <a:close/>
                <a:moveTo>
                  <a:pt x="15960" y="891"/>
                </a:moveTo>
                <a:cubicBezTo>
                  <a:pt x="15959" y="891"/>
                  <a:pt x="15957" y="891"/>
                  <a:pt x="15956" y="891"/>
                </a:cubicBezTo>
                <a:cubicBezTo>
                  <a:pt x="15954" y="892"/>
                  <a:pt x="15950" y="894"/>
                  <a:pt x="15948" y="895"/>
                </a:cubicBezTo>
                <a:cubicBezTo>
                  <a:pt x="15940" y="902"/>
                  <a:pt x="15938" y="913"/>
                  <a:pt x="15946" y="921"/>
                </a:cubicBezTo>
                <a:cubicBezTo>
                  <a:pt x="15991" y="969"/>
                  <a:pt x="16033" y="1020"/>
                  <a:pt x="16073" y="1071"/>
                </a:cubicBezTo>
                <a:cubicBezTo>
                  <a:pt x="16077" y="1075"/>
                  <a:pt x="16082" y="1077"/>
                  <a:pt x="16087" y="1077"/>
                </a:cubicBezTo>
                <a:cubicBezTo>
                  <a:pt x="16091" y="1077"/>
                  <a:pt x="16095" y="1075"/>
                  <a:pt x="16099" y="1073"/>
                </a:cubicBezTo>
                <a:cubicBezTo>
                  <a:pt x="16106" y="1066"/>
                  <a:pt x="16108" y="1055"/>
                  <a:pt x="16101" y="1047"/>
                </a:cubicBezTo>
                <a:cubicBezTo>
                  <a:pt x="16062" y="995"/>
                  <a:pt x="16018" y="944"/>
                  <a:pt x="15974" y="896"/>
                </a:cubicBezTo>
                <a:cubicBezTo>
                  <a:pt x="15971" y="892"/>
                  <a:pt x="15965" y="891"/>
                  <a:pt x="15960" y="891"/>
                </a:cubicBezTo>
                <a:close/>
                <a:moveTo>
                  <a:pt x="11083" y="930"/>
                </a:moveTo>
                <a:cubicBezTo>
                  <a:pt x="11080" y="930"/>
                  <a:pt x="11076" y="931"/>
                  <a:pt x="11073" y="934"/>
                </a:cubicBezTo>
                <a:cubicBezTo>
                  <a:pt x="11052" y="948"/>
                  <a:pt x="11031" y="964"/>
                  <a:pt x="11012" y="979"/>
                </a:cubicBezTo>
                <a:cubicBezTo>
                  <a:pt x="10981" y="1004"/>
                  <a:pt x="10948" y="1030"/>
                  <a:pt x="10917" y="1057"/>
                </a:cubicBezTo>
                <a:cubicBezTo>
                  <a:pt x="10910" y="1063"/>
                  <a:pt x="10908" y="1076"/>
                  <a:pt x="10914" y="1083"/>
                </a:cubicBezTo>
                <a:cubicBezTo>
                  <a:pt x="10918" y="1087"/>
                  <a:pt x="10924" y="1089"/>
                  <a:pt x="10929" y="1089"/>
                </a:cubicBezTo>
                <a:cubicBezTo>
                  <a:pt x="10933" y="1089"/>
                  <a:pt x="10938" y="1088"/>
                  <a:pt x="10940" y="1086"/>
                </a:cubicBezTo>
                <a:cubicBezTo>
                  <a:pt x="10971" y="1058"/>
                  <a:pt x="11002" y="1032"/>
                  <a:pt x="11034" y="1009"/>
                </a:cubicBezTo>
                <a:cubicBezTo>
                  <a:pt x="11053" y="994"/>
                  <a:pt x="11073" y="979"/>
                  <a:pt x="11094" y="965"/>
                </a:cubicBezTo>
                <a:cubicBezTo>
                  <a:pt x="11103" y="959"/>
                  <a:pt x="11104" y="947"/>
                  <a:pt x="11099" y="938"/>
                </a:cubicBezTo>
                <a:cubicBezTo>
                  <a:pt x="11095" y="933"/>
                  <a:pt x="11089" y="930"/>
                  <a:pt x="11083" y="930"/>
                </a:cubicBezTo>
                <a:close/>
                <a:moveTo>
                  <a:pt x="222" y="886"/>
                </a:moveTo>
                <a:cubicBezTo>
                  <a:pt x="219" y="886"/>
                  <a:pt x="217" y="886"/>
                  <a:pt x="215" y="887"/>
                </a:cubicBezTo>
                <a:cubicBezTo>
                  <a:pt x="205" y="891"/>
                  <a:pt x="202" y="903"/>
                  <a:pt x="205" y="912"/>
                </a:cubicBezTo>
                <a:cubicBezTo>
                  <a:pt x="233" y="972"/>
                  <a:pt x="264" y="1030"/>
                  <a:pt x="297" y="1088"/>
                </a:cubicBezTo>
                <a:cubicBezTo>
                  <a:pt x="299" y="1094"/>
                  <a:pt x="306" y="1097"/>
                  <a:pt x="312" y="1097"/>
                </a:cubicBezTo>
                <a:cubicBezTo>
                  <a:pt x="314" y="1097"/>
                  <a:pt x="318" y="1096"/>
                  <a:pt x="321" y="1094"/>
                </a:cubicBezTo>
                <a:cubicBezTo>
                  <a:pt x="332" y="1089"/>
                  <a:pt x="334" y="1079"/>
                  <a:pt x="329" y="1071"/>
                </a:cubicBezTo>
                <a:cubicBezTo>
                  <a:pt x="297" y="1014"/>
                  <a:pt x="265" y="954"/>
                  <a:pt x="240" y="896"/>
                </a:cubicBezTo>
                <a:cubicBezTo>
                  <a:pt x="236" y="889"/>
                  <a:pt x="229" y="886"/>
                  <a:pt x="222" y="886"/>
                </a:cubicBezTo>
                <a:close/>
                <a:moveTo>
                  <a:pt x="5073" y="900"/>
                </a:moveTo>
                <a:cubicBezTo>
                  <a:pt x="5065" y="900"/>
                  <a:pt x="5059" y="904"/>
                  <a:pt x="5055" y="912"/>
                </a:cubicBezTo>
                <a:cubicBezTo>
                  <a:pt x="5036" y="974"/>
                  <a:pt x="5023" y="1040"/>
                  <a:pt x="5015" y="1108"/>
                </a:cubicBezTo>
                <a:cubicBezTo>
                  <a:pt x="5014" y="1118"/>
                  <a:pt x="5022" y="1128"/>
                  <a:pt x="5031" y="1128"/>
                </a:cubicBezTo>
                <a:lnTo>
                  <a:pt x="5034" y="1128"/>
                </a:lnTo>
                <a:cubicBezTo>
                  <a:pt x="5043" y="1128"/>
                  <a:pt x="5050" y="1119"/>
                  <a:pt x="5051" y="1110"/>
                </a:cubicBezTo>
                <a:cubicBezTo>
                  <a:pt x="5060" y="1046"/>
                  <a:pt x="5072" y="982"/>
                  <a:pt x="5091" y="921"/>
                </a:cubicBezTo>
                <a:cubicBezTo>
                  <a:pt x="5095" y="913"/>
                  <a:pt x="5090" y="905"/>
                  <a:pt x="5079" y="901"/>
                </a:cubicBezTo>
                <a:cubicBezTo>
                  <a:pt x="5077" y="900"/>
                  <a:pt x="5075" y="900"/>
                  <a:pt x="5073" y="900"/>
                </a:cubicBezTo>
                <a:close/>
                <a:moveTo>
                  <a:pt x="6413" y="1061"/>
                </a:moveTo>
                <a:cubicBezTo>
                  <a:pt x="6406" y="1061"/>
                  <a:pt x="6400" y="1066"/>
                  <a:pt x="6397" y="1073"/>
                </a:cubicBezTo>
                <a:cubicBezTo>
                  <a:pt x="6376" y="1129"/>
                  <a:pt x="6346" y="1182"/>
                  <a:pt x="6306" y="1243"/>
                </a:cubicBezTo>
                <a:cubicBezTo>
                  <a:pt x="6300" y="1250"/>
                  <a:pt x="6302" y="1262"/>
                  <a:pt x="6311" y="1269"/>
                </a:cubicBezTo>
                <a:cubicBezTo>
                  <a:pt x="6315" y="1271"/>
                  <a:pt x="6318" y="1271"/>
                  <a:pt x="6321" y="1271"/>
                </a:cubicBezTo>
                <a:cubicBezTo>
                  <a:pt x="6327" y="1271"/>
                  <a:pt x="6333" y="1269"/>
                  <a:pt x="6337" y="1263"/>
                </a:cubicBezTo>
                <a:cubicBezTo>
                  <a:pt x="6378" y="1202"/>
                  <a:pt x="6409" y="1144"/>
                  <a:pt x="6431" y="1086"/>
                </a:cubicBezTo>
                <a:cubicBezTo>
                  <a:pt x="6434" y="1077"/>
                  <a:pt x="6429" y="1066"/>
                  <a:pt x="6420" y="1062"/>
                </a:cubicBezTo>
                <a:cubicBezTo>
                  <a:pt x="6417" y="1061"/>
                  <a:pt x="6415" y="1061"/>
                  <a:pt x="6413" y="1061"/>
                </a:cubicBezTo>
                <a:close/>
                <a:moveTo>
                  <a:pt x="16202" y="1199"/>
                </a:moveTo>
                <a:cubicBezTo>
                  <a:pt x="16201" y="1199"/>
                  <a:pt x="16199" y="1200"/>
                  <a:pt x="16198" y="1200"/>
                </a:cubicBezTo>
                <a:cubicBezTo>
                  <a:pt x="16197" y="1200"/>
                  <a:pt x="16193" y="1201"/>
                  <a:pt x="16191" y="1202"/>
                </a:cubicBezTo>
                <a:cubicBezTo>
                  <a:pt x="16183" y="1207"/>
                  <a:pt x="16181" y="1219"/>
                  <a:pt x="16186" y="1227"/>
                </a:cubicBezTo>
                <a:cubicBezTo>
                  <a:pt x="16223" y="1281"/>
                  <a:pt x="16255" y="1337"/>
                  <a:pt x="16286" y="1394"/>
                </a:cubicBezTo>
                <a:cubicBezTo>
                  <a:pt x="16289" y="1401"/>
                  <a:pt x="16296" y="1405"/>
                  <a:pt x="16302" y="1405"/>
                </a:cubicBezTo>
                <a:cubicBezTo>
                  <a:pt x="16305" y="1405"/>
                  <a:pt x="16308" y="1404"/>
                  <a:pt x="16311" y="1402"/>
                </a:cubicBezTo>
                <a:cubicBezTo>
                  <a:pt x="16319" y="1397"/>
                  <a:pt x="16323" y="1387"/>
                  <a:pt x="16318" y="1377"/>
                </a:cubicBezTo>
                <a:cubicBezTo>
                  <a:pt x="16287" y="1320"/>
                  <a:pt x="16254" y="1263"/>
                  <a:pt x="16217" y="1207"/>
                </a:cubicBezTo>
                <a:cubicBezTo>
                  <a:pt x="16214" y="1202"/>
                  <a:pt x="16208" y="1199"/>
                  <a:pt x="16202" y="1199"/>
                </a:cubicBezTo>
                <a:close/>
                <a:moveTo>
                  <a:pt x="10764" y="1231"/>
                </a:moveTo>
                <a:cubicBezTo>
                  <a:pt x="10759" y="1231"/>
                  <a:pt x="10754" y="1233"/>
                  <a:pt x="10750" y="1236"/>
                </a:cubicBezTo>
                <a:cubicBezTo>
                  <a:pt x="10706" y="1280"/>
                  <a:pt x="10663" y="1328"/>
                  <a:pt x="10617" y="1382"/>
                </a:cubicBezTo>
                <a:cubicBezTo>
                  <a:pt x="10610" y="1389"/>
                  <a:pt x="10610" y="1400"/>
                  <a:pt x="10620" y="1407"/>
                </a:cubicBezTo>
                <a:cubicBezTo>
                  <a:pt x="10623" y="1411"/>
                  <a:pt x="10627" y="1413"/>
                  <a:pt x="10631" y="1413"/>
                </a:cubicBezTo>
                <a:cubicBezTo>
                  <a:pt x="10636" y="1413"/>
                  <a:pt x="10642" y="1409"/>
                  <a:pt x="10646" y="1405"/>
                </a:cubicBezTo>
                <a:cubicBezTo>
                  <a:pt x="10690" y="1352"/>
                  <a:pt x="10735" y="1306"/>
                  <a:pt x="10777" y="1261"/>
                </a:cubicBezTo>
                <a:cubicBezTo>
                  <a:pt x="10784" y="1255"/>
                  <a:pt x="10784" y="1244"/>
                  <a:pt x="10776" y="1236"/>
                </a:cubicBezTo>
                <a:cubicBezTo>
                  <a:pt x="10773" y="1233"/>
                  <a:pt x="10769" y="1231"/>
                  <a:pt x="10764" y="1231"/>
                </a:cubicBezTo>
                <a:close/>
                <a:moveTo>
                  <a:pt x="417" y="1228"/>
                </a:moveTo>
                <a:cubicBezTo>
                  <a:pt x="413" y="1228"/>
                  <a:pt x="410" y="1229"/>
                  <a:pt x="406" y="1231"/>
                </a:cubicBezTo>
                <a:cubicBezTo>
                  <a:pt x="399" y="1235"/>
                  <a:pt x="396" y="1248"/>
                  <a:pt x="401" y="1257"/>
                </a:cubicBezTo>
                <a:cubicBezTo>
                  <a:pt x="437" y="1311"/>
                  <a:pt x="477" y="1364"/>
                  <a:pt x="518" y="1416"/>
                </a:cubicBezTo>
                <a:cubicBezTo>
                  <a:pt x="521" y="1420"/>
                  <a:pt x="527" y="1423"/>
                  <a:pt x="532" y="1423"/>
                </a:cubicBezTo>
                <a:cubicBezTo>
                  <a:pt x="536" y="1423"/>
                  <a:pt x="540" y="1421"/>
                  <a:pt x="544" y="1419"/>
                </a:cubicBezTo>
                <a:cubicBezTo>
                  <a:pt x="552" y="1413"/>
                  <a:pt x="553" y="1400"/>
                  <a:pt x="547" y="1393"/>
                </a:cubicBezTo>
                <a:cubicBezTo>
                  <a:pt x="508" y="1342"/>
                  <a:pt x="469" y="1289"/>
                  <a:pt x="432" y="1235"/>
                </a:cubicBezTo>
                <a:cubicBezTo>
                  <a:pt x="428" y="1231"/>
                  <a:pt x="423" y="1228"/>
                  <a:pt x="417" y="1228"/>
                </a:cubicBezTo>
                <a:close/>
                <a:moveTo>
                  <a:pt x="5032" y="1289"/>
                </a:moveTo>
                <a:cubicBezTo>
                  <a:pt x="5031" y="1289"/>
                  <a:pt x="5030" y="1289"/>
                  <a:pt x="5029" y="1289"/>
                </a:cubicBezTo>
                <a:cubicBezTo>
                  <a:pt x="5018" y="1289"/>
                  <a:pt x="5010" y="1299"/>
                  <a:pt x="5012" y="1309"/>
                </a:cubicBezTo>
                <a:cubicBezTo>
                  <a:pt x="5015" y="1373"/>
                  <a:pt x="5023" y="1440"/>
                  <a:pt x="5038" y="1507"/>
                </a:cubicBezTo>
                <a:cubicBezTo>
                  <a:pt x="5040" y="1514"/>
                  <a:pt x="5046" y="1521"/>
                  <a:pt x="5055" y="1521"/>
                </a:cubicBezTo>
                <a:lnTo>
                  <a:pt x="5060" y="1521"/>
                </a:lnTo>
                <a:cubicBezTo>
                  <a:pt x="5070" y="1518"/>
                  <a:pt x="5076" y="1509"/>
                  <a:pt x="5074" y="1499"/>
                </a:cubicBezTo>
                <a:cubicBezTo>
                  <a:pt x="5060" y="1433"/>
                  <a:pt x="5050" y="1368"/>
                  <a:pt x="5048" y="1306"/>
                </a:cubicBezTo>
                <a:cubicBezTo>
                  <a:pt x="5048" y="1297"/>
                  <a:pt x="5040" y="1289"/>
                  <a:pt x="5032" y="1289"/>
                </a:cubicBezTo>
                <a:close/>
                <a:moveTo>
                  <a:pt x="6198" y="1388"/>
                </a:moveTo>
                <a:cubicBezTo>
                  <a:pt x="6193" y="1388"/>
                  <a:pt x="6189" y="1390"/>
                  <a:pt x="6185" y="1394"/>
                </a:cubicBezTo>
                <a:cubicBezTo>
                  <a:pt x="6143" y="1442"/>
                  <a:pt x="6097" y="1488"/>
                  <a:pt x="6050" y="1534"/>
                </a:cubicBezTo>
                <a:cubicBezTo>
                  <a:pt x="6041" y="1542"/>
                  <a:pt x="6041" y="1553"/>
                  <a:pt x="6047" y="1560"/>
                </a:cubicBezTo>
                <a:cubicBezTo>
                  <a:pt x="6052" y="1564"/>
                  <a:pt x="6057" y="1566"/>
                  <a:pt x="6062" y="1566"/>
                </a:cubicBezTo>
                <a:cubicBezTo>
                  <a:pt x="6066" y="1566"/>
                  <a:pt x="6071" y="1565"/>
                  <a:pt x="6073" y="1561"/>
                </a:cubicBezTo>
                <a:cubicBezTo>
                  <a:pt x="6122" y="1516"/>
                  <a:pt x="6169" y="1468"/>
                  <a:pt x="6212" y="1419"/>
                </a:cubicBezTo>
                <a:cubicBezTo>
                  <a:pt x="6220" y="1411"/>
                  <a:pt x="6220" y="1399"/>
                  <a:pt x="6211" y="1393"/>
                </a:cubicBezTo>
                <a:cubicBezTo>
                  <a:pt x="6207" y="1390"/>
                  <a:pt x="6203" y="1388"/>
                  <a:pt x="6198" y="1388"/>
                </a:cubicBezTo>
                <a:close/>
                <a:moveTo>
                  <a:pt x="661" y="1536"/>
                </a:moveTo>
                <a:cubicBezTo>
                  <a:pt x="657" y="1536"/>
                  <a:pt x="652" y="1537"/>
                  <a:pt x="649" y="1540"/>
                </a:cubicBezTo>
                <a:cubicBezTo>
                  <a:pt x="641" y="1546"/>
                  <a:pt x="641" y="1559"/>
                  <a:pt x="648" y="1566"/>
                </a:cubicBezTo>
                <a:cubicBezTo>
                  <a:pt x="691" y="1614"/>
                  <a:pt x="738" y="1662"/>
                  <a:pt x="786" y="1707"/>
                </a:cubicBezTo>
                <a:cubicBezTo>
                  <a:pt x="790" y="1711"/>
                  <a:pt x="794" y="1712"/>
                  <a:pt x="799" y="1712"/>
                </a:cubicBezTo>
                <a:cubicBezTo>
                  <a:pt x="804" y="1712"/>
                  <a:pt x="810" y="1710"/>
                  <a:pt x="812" y="1706"/>
                </a:cubicBezTo>
                <a:cubicBezTo>
                  <a:pt x="817" y="1700"/>
                  <a:pt x="817" y="1688"/>
                  <a:pt x="811" y="1682"/>
                </a:cubicBezTo>
                <a:cubicBezTo>
                  <a:pt x="764" y="1638"/>
                  <a:pt x="717" y="1591"/>
                  <a:pt x="675" y="1542"/>
                </a:cubicBezTo>
                <a:cubicBezTo>
                  <a:pt x="672" y="1538"/>
                  <a:pt x="666" y="1536"/>
                  <a:pt x="661" y="1536"/>
                </a:cubicBezTo>
                <a:close/>
                <a:moveTo>
                  <a:pt x="10468" y="1527"/>
                </a:moveTo>
                <a:cubicBezTo>
                  <a:pt x="10463" y="1527"/>
                  <a:pt x="10457" y="1530"/>
                  <a:pt x="10454" y="1534"/>
                </a:cubicBezTo>
                <a:cubicBezTo>
                  <a:pt x="10412" y="1585"/>
                  <a:pt x="10372" y="1637"/>
                  <a:pt x="10332" y="1688"/>
                </a:cubicBezTo>
                <a:cubicBezTo>
                  <a:pt x="10325" y="1696"/>
                  <a:pt x="10326" y="1708"/>
                  <a:pt x="10336" y="1714"/>
                </a:cubicBezTo>
                <a:cubicBezTo>
                  <a:pt x="10340" y="1716"/>
                  <a:pt x="10343" y="1718"/>
                  <a:pt x="10347" y="1718"/>
                </a:cubicBezTo>
                <a:cubicBezTo>
                  <a:pt x="10352" y="1718"/>
                  <a:pt x="10358" y="1715"/>
                  <a:pt x="10362" y="1711"/>
                </a:cubicBezTo>
                <a:cubicBezTo>
                  <a:pt x="10402" y="1659"/>
                  <a:pt x="10444" y="1610"/>
                  <a:pt x="10483" y="1558"/>
                </a:cubicBezTo>
                <a:cubicBezTo>
                  <a:pt x="10488" y="1548"/>
                  <a:pt x="10487" y="1537"/>
                  <a:pt x="10480" y="1532"/>
                </a:cubicBezTo>
                <a:cubicBezTo>
                  <a:pt x="10476" y="1529"/>
                  <a:pt x="10472" y="1527"/>
                  <a:pt x="10468" y="1527"/>
                </a:cubicBezTo>
                <a:close/>
                <a:moveTo>
                  <a:pt x="16388" y="1545"/>
                </a:moveTo>
                <a:cubicBezTo>
                  <a:pt x="16386" y="1545"/>
                  <a:pt x="16385" y="1545"/>
                  <a:pt x="16384" y="1545"/>
                </a:cubicBezTo>
                <a:cubicBezTo>
                  <a:pt x="16382" y="1545"/>
                  <a:pt x="16381" y="1545"/>
                  <a:pt x="16381" y="1546"/>
                </a:cubicBezTo>
                <a:cubicBezTo>
                  <a:pt x="16372" y="1550"/>
                  <a:pt x="16367" y="1561"/>
                  <a:pt x="16372" y="1570"/>
                </a:cubicBezTo>
                <a:cubicBezTo>
                  <a:pt x="16396" y="1630"/>
                  <a:pt x="16419" y="1690"/>
                  <a:pt x="16438" y="1753"/>
                </a:cubicBezTo>
                <a:cubicBezTo>
                  <a:pt x="16441" y="1760"/>
                  <a:pt x="16448" y="1766"/>
                  <a:pt x="16456" y="1766"/>
                </a:cubicBezTo>
                <a:cubicBezTo>
                  <a:pt x="16458" y="1766"/>
                  <a:pt x="16460" y="1766"/>
                  <a:pt x="16462" y="1765"/>
                </a:cubicBezTo>
                <a:cubicBezTo>
                  <a:pt x="16472" y="1762"/>
                  <a:pt x="16478" y="1752"/>
                  <a:pt x="16473" y="1741"/>
                </a:cubicBezTo>
                <a:cubicBezTo>
                  <a:pt x="16454" y="1679"/>
                  <a:pt x="16431" y="1617"/>
                  <a:pt x="16405" y="1556"/>
                </a:cubicBezTo>
                <a:cubicBezTo>
                  <a:pt x="16401" y="1549"/>
                  <a:pt x="16394" y="1545"/>
                  <a:pt x="16388" y="1545"/>
                </a:cubicBezTo>
                <a:close/>
                <a:moveTo>
                  <a:pt x="5915" y="1658"/>
                </a:moveTo>
                <a:cubicBezTo>
                  <a:pt x="5911" y="1658"/>
                  <a:pt x="5907" y="1660"/>
                  <a:pt x="5903" y="1662"/>
                </a:cubicBezTo>
                <a:cubicBezTo>
                  <a:pt x="5854" y="1703"/>
                  <a:pt x="5801" y="1742"/>
                  <a:pt x="5746" y="1781"/>
                </a:cubicBezTo>
                <a:cubicBezTo>
                  <a:pt x="5739" y="1787"/>
                  <a:pt x="5735" y="1797"/>
                  <a:pt x="5743" y="1807"/>
                </a:cubicBezTo>
                <a:cubicBezTo>
                  <a:pt x="5746" y="1812"/>
                  <a:pt x="5751" y="1814"/>
                  <a:pt x="5758" y="1814"/>
                </a:cubicBezTo>
                <a:cubicBezTo>
                  <a:pt x="5761" y="1814"/>
                  <a:pt x="5766" y="1813"/>
                  <a:pt x="5769" y="1810"/>
                </a:cubicBezTo>
                <a:cubicBezTo>
                  <a:pt x="5823" y="1772"/>
                  <a:pt x="5875" y="1732"/>
                  <a:pt x="5926" y="1690"/>
                </a:cubicBezTo>
                <a:cubicBezTo>
                  <a:pt x="5934" y="1684"/>
                  <a:pt x="5936" y="1673"/>
                  <a:pt x="5929" y="1664"/>
                </a:cubicBezTo>
                <a:cubicBezTo>
                  <a:pt x="5925" y="1660"/>
                  <a:pt x="5920" y="1658"/>
                  <a:pt x="5915" y="1658"/>
                </a:cubicBezTo>
                <a:close/>
                <a:moveTo>
                  <a:pt x="5107" y="1672"/>
                </a:moveTo>
                <a:cubicBezTo>
                  <a:pt x="5105" y="1672"/>
                  <a:pt x="5103" y="1672"/>
                  <a:pt x="5101" y="1673"/>
                </a:cubicBezTo>
                <a:cubicBezTo>
                  <a:pt x="5091" y="1677"/>
                  <a:pt x="5087" y="1687"/>
                  <a:pt x="5090" y="1696"/>
                </a:cubicBezTo>
                <a:cubicBezTo>
                  <a:pt x="5105" y="1740"/>
                  <a:pt x="5122" y="1784"/>
                  <a:pt x="5141" y="1827"/>
                </a:cubicBezTo>
                <a:cubicBezTo>
                  <a:pt x="5149" y="1845"/>
                  <a:pt x="5157" y="1861"/>
                  <a:pt x="5165" y="1880"/>
                </a:cubicBezTo>
                <a:cubicBezTo>
                  <a:pt x="5168" y="1886"/>
                  <a:pt x="5175" y="1890"/>
                  <a:pt x="5181" y="1890"/>
                </a:cubicBezTo>
                <a:cubicBezTo>
                  <a:pt x="5184" y="1890"/>
                  <a:pt x="5186" y="1889"/>
                  <a:pt x="5189" y="1887"/>
                </a:cubicBezTo>
                <a:cubicBezTo>
                  <a:pt x="5200" y="1884"/>
                  <a:pt x="5204" y="1872"/>
                  <a:pt x="5200" y="1864"/>
                </a:cubicBezTo>
                <a:cubicBezTo>
                  <a:pt x="5191" y="1845"/>
                  <a:pt x="5183" y="1828"/>
                  <a:pt x="5175" y="1812"/>
                </a:cubicBezTo>
                <a:cubicBezTo>
                  <a:pt x="5157" y="1770"/>
                  <a:pt x="5139" y="1727"/>
                  <a:pt x="5124" y="1684"/>
                </a:cubicBezTo>
                <a:cubicBezTo>
                  <a:pt x="5121" y="1676"/>
                  <a:pt x="5115" y="1672"/>
                  <a:pt x="5107" y="1672"/>
                </a:cubicBezTo>
                <a:close/>
                <a:moveTo>
                  <a:pt x="946" y="1806"/>
                </a:moveTo>
                <a:cubicBezTo>
                  <a:pt x="941" y="1806"/>
                  <a:pt x="935" y="1808"/>
                  <a:pt x="931" y="1813"/>
                </a:cubicBezTo>
                <a:cubicBezTo>
                  <a:pt x="925" y="1820"/>
                  <a:pt x="926" y="1832"/>
                  <a:pt x="934" y="1839"/>
                </a:cubicBezTo>
                <a:cubicBezTo>
                  <a:pt x="985" y="1880"/>
                  <a:pt x="1038" y="1922"/>
                  <a:pt x="1091" y="1959"/>
                </a:cubicBezTo>
                <a:cubicBezTo>
                  <a:pt x="1095" y="1962"/>
                  <a:pt x="1099" y="1963"/>
                  <a:pt x="1101" y="1963"/>
                </a:cubicBezTo>
                <a:cubicBezTo>
                  <a:pt x="1107" y="1963"/>
                  <a:pt x="1112" y="1960"/>
                  <a:pt x="1116" y="1955"/>
                </a:cubicBezTo>
                <a:cubicBezTo>
                  <a:pt x="1121" y="1947"/>
                  <a:pt x="1120" y="1936"/>
                  <a:pt x="1111" y="1929"/>
                </a:cubicBezTo>
                <a:cubicBezTo>
                  <a:pt x="1058" y="1892"/>
                  <a:pt x="1007" y="1851"/>
                  <a:pt x="957" y="1810"/>
                </a:cubicBezTo>
                <a:cubicBezTo>
                  <a:pt x="954" y="1807"/>
                  <a:pt x="950" y="1806"/>
                  <a:pt x="946" y="1806"/>
                </a:cubicBezTo>
                <a:close/>
                <a:moveTo>
                  <a:pt x="5593" y="1884"/>
                </a:moveTo>
                <a:cubicBezTo>
                  <a:pt x="5590" y="1884"/>
                  <a:pt x="5586" y="1885"/>
                  <a:pt x="5583" y="1886"/>
                </a:cubicBezTo>
                <a:cubicBezTo>
                  <a:pt x="5528" y="1921"/>
                  <a:pt x="5471" y="1952"/>
                  <a:pt x="5413" y="1983"/>
                </a:cubicBezTo>
                <a:cubicBezTo>
                  <a:pt x="5404" y="1987"/>
                  <a:pt x="5402" y="1998"/>
                  <a:pt x="5405" y="2007"/>
                </a:cubicBezTo>
                <a:cubicBezTo>
                  <a:pt x="5408" y="2013"/>
                  <a:pt x="5414" y="2017"/>
                  <a:pt x="5420" y="2017"/>
                </a:cubicBezTo>
                <a:cubicBezTo>
                  <a:pt x="5423" y="2017"/>
                  <a:pt x="5428" y="2017"/>
                  <a:pt x="5429" y="2015"/>
                </a:cubicBezTo>
                <a:cubicBezTo>
                  <a:pt x="5489" y="1984"/>
                  <a:pt x="5546" y="1952"/>
                  <a:pt x="5601" y="1917"/>
                </a:cubicBezTo>
                <a:cubicBezTo>
                  <a:pt x="5611" y="1912"/>
                  <a:pt x="5614" y="1902"/>
                  <a:pt x="5609" y="1893"/>
                </a:cubicBezTo>
                <a:cubicBezTo>
                  <a:pt x="5606" y="1887"/>
                  <a:pt x="5599" y="1884"/>
                  <a:pt x="5593" y="1884"/>
                </a:cubicBezTo>
                <a:close/>
                <a:moveTo>
                  <a:pt x="10225" y="1836"/>
                </a:moveTo>
                <a:cubicBezTo>
                  <a:pt x="10219" y="1836"/>
                  <a:pt x="10214" y="1838"/>
                  <a:pt x="10210" y="1843"/>
                </a:cubicBezTo>
                <a:cubicBezTo>
                  <a:pt x="10170" y="1895"/>
                  <a:pt x="10128" y="1944"/>
                  <a:pt x="10087" y="1995"/>
                </a:cubicBezTo>
                <a:cubicBezTo>
                  <a:pt x="10081" y="2003"/>
                  <a:pt x="10082" y="2015"/>
                  <a:pt x="10089" y="2021"/>
                </a:cubicBezTo>
                <a:cubicBezTo>
                  <a:pt x="10093" y="2024"/>
                  <a:pt x="10097" y="2025"/>
                  <a:pt x="10102" y="2025"/>
                </a:cubicBezTo>
                <a:cubicBezTo>
                  <a:pt x="10107" y="2025"/>
                  <a:pt x="10111" y="2022"/>
                  <a:pt x="10115" y="2019"/>
                </a:cubicBezTo>
                <a:cubicBezTo>
                  <a:pt x="10156" y="1968"/>
                  <a:pt x="10198" y="1916"/>
                  <a:pt x="10238" y="1865"/>
                </a:cubicBezTo>
                <a:cubicBezTo>
                  <a:pt x="10247" y="1858"/>
                  <a:pt x="10245" y="1846"/>
                  <a:pt x="10236" y="1840"/>
                </a:cubicBezTo>
                <a:cubicBezTo>
                  <a:pt x="10233" y="1837"/>
                  <a:pt x="10229" y="1836"/>
                  <a:pt x="10225" y="1836"/>
                </a:cubicBezTo>
                <a:close/>
                <a:moveTo>
                  <a:pt x="1264" y="2035"/>
                </a:moveTo>
                <a:cubicBezTo>
                  <a:pt x="1258" y="2035"/>
                  <a:pt x="1252" y="2039"/>
                  <a:pt x="1247" y="2045"/>
                </a:cubicBezTo>
                <a:cubicBezTo>
                  <a:pt x="1242" y="2052"/>
                  <a:pt x="1245" y="2064"/>
                  <a:pt x="1254" y="2069"/>
                </a:cubicBezTo>
                <a:cubicBezTo>
                  <a:pt x="1311" y="2104"/>
                  <a:pt x="1368" y="2136"/>
                  <a:pt x="1426" y="2166"/>
                </a:cubicBezTo>
                <a:cubicBezTo>
                  <a:pt x="1428" y="2167"/>
                  <a:pt x="1433" y="2169"/>
                  <a:pt x="1436" y="2169"/>
                </a:cubicBezTo>
                <a:cubicBezTo>
                  <a:pt x="1442" y="2169"/>
                  <a:pt x="1448" y="2165"/>
                  <a:pt x="1451" y="2159"/>
                </a:cubicBezTo>
                <a:cubicBezTo>
                  <a:pt x="1456" y="2150"/>
                  <a:pt x="1452" y="2138"/>
                  <a:pt x="1443" y="2134"/>
                </a:cubicBezTo>
                <a:cubicBezTo>
                  <a:pt x="1386" y="2104"/>
                  <a:pt x="1328" y="2072"/>
                  <a:pt x="1273" y="2038"/>
                </a:cubicBezTo>
                <a:cubicBezTo>
                  <a:pt x="1270" y="2036"/>
                  <a:pt x="1267" y="2035"/>
                  <a:pt x="1264" y="2035"/>
                </a:cubicBezTo>
                <a:close/>
                <a:moveTo>
                  <a:pt x="5245" y="2068"/>
                </a:moveTo>
                <a:cubicBezTo>
                  <a:pt x="5243" y="2068"/>
                  <a:pt x="5240" y="2068"/>
                  <a:pt x="5238" y="2069"/>
                </a:cubicBezTo>
                <a:cubicBezTo>
                  <a:pt x="5180" y="2095"/>
                  <a:pt x="5119" y="2121"/>
                  <a:pt x="5059" y="2145"/>
                </a:cubicBezTo>
                <a:cubicBezTo>
                  <a:pt x="5049" y="2150"/>
                  <a:pt x="5044" y="2160"/>
                  <a:pt x="5048" y="2169"/>
                </a:cubicBezTo>
                <a:cubicBezTo>
                  <a:pt x="5050" y="2177"/>
                  <a:pt x="5059" y="2181"/>
                  <a:pt x="5065" y="2181"/>
                </a:cubicBezTo>
                <a:cubicBezTo>
                  <a:pt x="5067" y="2181"/>
                  <a:pt x="5069" y="2181"/>
                  <a:pt x="5071" y="2180"/>
                </a:cubicBezTo>
                <a:cubicBezTo>
                  <a:pt x="5133" y="2155"/>
                  <a:pt x="5194" y="2129"/>
                  <a:pt x="5252" y="2102"/>
                </a:cubicBezTo>
                <a:cubicBezTo>
                  <a:pt x="5263" y="2098"/>
                  <a:pt x="5267" y="2087"/>
                  <a:pt x="5262" y="2078"/>
                </a:cubicBezTo>
                <a:cubicBezTo>
                  <a:pt x="5259" y="2071"/>
                  <a:pt x="5252" y="2068"/>
                  <a:pt x="5245" y="2068"/>
                </a:cubicBezTo>
                <a:close/>
                <a:moveTo>
                  <a:pt x="5279" y="2025"/>
                </a:moveTo>
                <a:cubicBezTo>
                  <a:pt x="5276" y="2025"/>
                  <a:pt x="5272" y="2026"/>
                  <a:pt x="5269" y="2027"/>
                </a:cubicBezTo>
                <a:cubicBezTo>
                  <a:pt x="5262" y="2032"/>
                  <a:pt x="5259" y="2045"/>
                  <a:pt x="5264" y="2053"/>
                </a:cubicBezTo>
                <a:cubicBezTo>
                  <a:pt x="5299" y="2109"/>
                  <a:pt x="5338" y="2162"/>
                  <a:pt x="5379" y="2214"/>
                </a:cubicBezTo>
                <a:cubicBezTo>
                  <a:pt x="5383" y="2218"/>
                  <a:pt x="5388" y="2221"/>
                  <a:pt x="5393" y="2221"/>
                </a:cubicBezTo>
                <a:cubicBezTo>
                  <a:pt x="5398" y="2221"/>
                  <a:pt x="5402" y="2219"/>
                  <a:pt x="5405" y="2217"/>
                </a:cubicBezTo>
                <a:cubicBezTo>
                  <a:pt x="5413" y="2211"/>
                  <a:pt x="5413" y="2198"/>
                  <a:pt x="5408" y="2191"/>
                </a:cubicBezTo>
                <a:cubicBezTo>
                  <a:pt x="5367" y="2140"/>
                  <a:pt x="5329" y="2087"/>
                  <a:pt x="5295" y="2032"/>
                </a:cubicBezTo>
                <a:cubicBezTo>
                  <a:pt x="5291" y="2028"/>
                  <a:pt x="5285" y="2025"/>
                  <a:pt x="5279" y="2025"/>
                </a:cubicBezTo>
                <a:close/>
                <a:moveTo>
                  <a:pt x="4879" y="2213"/>
                </a:moveTo>
                <a:cubicBezTo>
                  <a:pt x="4877" y="2213"/>
                  <a:pt x="4876" y="2214"/>
                  <a:pt x="4874" y="2214"/>
                </a:cubicBezTo>
                <a:cubicBezTo>
                  <a:pt x="4813" y="2237"/>
                  <a:pt x="4751" y="2255"/>
                  <a:pt x="4689" y="2275"/>
                </a:cubicBezTo>
                <a:cubicBezTo>
                  <a:pt x="4678" y="2278"/>
                  <a:pt x="4673" y="2289"/>
                  <a:pt x="4677" y="2299"/>
                </a:cubicBezTo>
                <a:cubicBezTo>
                  <a:pt x="4680" y="2306"/>
                  <a:pt x="4686" y="2311"/>
                  <a:pt x="4696" y="2311"/>
                </a:cubicBezTo>
                <a:lnTo>
                  <a:pt x="4701" y="2311"/>
                </a:lnTo>
                <a:cubicBezTo>
                  <a:pt x="4764" y="2292"/>
                  <a:pt x="4827" y="2271"/>
                  <a:pt x="4889" y="2250"/>
                </a:cubicBezTo>
                <a:cubicBezTo>
                  <a:pt x="4896" y="2245"/>
                  <a:pt x="4901" y="2235"/>
                  <a:pt x="4898" y="2226"/>
                </a:cubicBezTo>
                <a:cubicBezTo>
                  <a:pt x="4894" y="2218"/>
                  <a:pt x="4887" y="2213"/>
                  <a:pt x="4879" y="2213"/>
                </a:cubicBezTo>
                <a:close/>
                <a:moveTo>
                  <a:pt x="9974" y="2138"/>
                </a:moveTo>
                <a:cubicBezTo>
                  <a:pt x="9969" y="2138"/>
                  <a:pt x="9965" y="2140"/>
                  <a:pt x="9962" y="2144"/>
                </a:cubicBezTo>
                <a:cubicBezTo>
                  <a:pt x="9915" y="2196"/>
                  <a:pt x="9870" y="2242"/>
                  <a:pt x="9827" y="2285"/>
                </a:cubicBezTo>
                <a:cubicBezTo>
                  <a:pt x="9819" y="2294"/>
                  <a:pt x="9819" y="2305"/>
                  <a:pt x="9827" y="2311"/>
                </a:cubicBezTo>
                <a:cubicBezTo>
                  <a:pt x="9830" y="2315"/>
                  <a:pt x="9834" y="2318"/>
                  <a:pt x="9839" y="2318"/>
                </a:cubicBezTo>
                <a:cubicBezTo>
                  <a:pt x="9844" y="2318"/>
                  <a:pt x="9849" y="2315"/>
                  <a:pt x="9853" y="2312"/>
                </a:cubicBezTo>
                <a:cubicBezTo>
                  <a:pt x="9897" y="2269"/>
                  <a:pt x="9942" y="2222"/>
                  <a:pt x="9989" y="2170"/>
                </a:cubicBezTo>
                <a:cubicBezTo>
                  <a:pt x="9995" y="2161"/>
                  <a:pt x="9995" y="2150"/>
                  <a:pt x="9987" y="2143"/>
                </a:cubicBezTo>
                <a:cubicBezTo>
                  <a:pt x="9983" y="2140"/>
                  <a:pt x="9979" y="2138"/>
                  <a:pt x="9974" y="2138"/>
                </a:cubicBezTo>
                <a:close/>
                <a:moveTo>
                  <a:pt x="1612" y="2215"/>
                </a:moveTo>
                <a:cubicBezTo>
                  <a:pt x="1605" y="2215"/>
                  <a:pt x="1599" y="2220"/>
                  <a:pt x="1596" y="2227"/>
                </a:cubicBezTo>
                <a:cubicBezTo>
                  <a:pt x="1592" y="2237"/>
                  <a:pt x="1596" y="2247"/>
                  <a:pt x="1605" y="2250"/>
                </a:cubicBezTo>
                <a:cubicBezTo>
                  <a:pt x="1665" y="2276"/>
                  <a:pt x="1727" y="2301"/>
                  <a:pt x="1789" y="2325"/>
                </a:cubicBezTo>
                <a:cubicBezTo>
                  <a:pt x="1791" y="2325"/>
                  <a:pt x="1792" y="2326"/>
                  <a:pt x="1795" y="2326"/>
                </a:cubicBezTo>
                <a:cubicBezTo>
                  <a:pt x="1804" y="2326"/>
                  <a:pt x="1810" y="2322"/>
                  <a:pt x="1812" y="2314"/>
                </a:cubicBezTo>
                <a:cubicBezTo>
                  <a:pt x="1815" y="2304"/>
                  <a:pt x="1811" y="2294"/>
                  <a:pt x="1801" y="2290"/>
                </a:cubicBezTo>
                <a:cubicBezTo>
                  <a:pt x="1739" y="2268"/>
                  <a:pt x="1679" y="2243"/>
                  <a:pt x="1619" y="2217"/>
                </a:cubicBezTo>
                <a:cubicBezTo>
                  <a:pt x="1617" y="2216"/>
                  <a:pt x="1614" y="2215"/>
                  <a:pt x="1612" y="2215"/>
                </a:cubicBezTo>
                <a:close/>
                <a:moveTo>
                  <a:pt x="4504" y="2326"/>
                </a:moveTo>
                <a:cubicBezTo>
                  <a:pt x="4503" y="2326"/>
                  <a:pt x="4501" y="2327"/>
                  <a:pt x="4500" y="2327"/>
                </a:cubicBezTo>
                <a:cubicBezTo>
                  <a:pt x="4439" y="2342"/>
                  <a:pt x="4373" y="2358"/>
                  <a:pt x="4309" y="2374"/>
                </a:cubicBezTo>
                <a:cubicBezTo>
                  <a:pt x="4299" y="2377"/>
                  <a:pt x="4294" y="2385"/>
                  <a:pt x="4295" y="2395"/>
                </a:cubicBezTo>
                <a:cubicBezTo>
                  <a:pt x="4298" y="2404"/>
                  <a:pt x="4304" y="2410"/>
                  <a:pt x="4313" y="2410"/>
                </a:cubicBezTo>
                <a:lnTo>
                  <a:pt x="4316" y="2410"/>
                </a:lnTo>
                <a:cubicBezTo>
                  <a:pt x="4382" y="2395"/>
                  <a:pt x="4446" y="2380"/>
                  <a:pt x="4508" y="2363"/>
                </a:cubicBezTo>
                <a:cubicBezTo>
                  <a:pt x="4520" y="2361"/>
                  <a:pt x="4525" y="2351"/>
                  <a:pt x="4522" y="2340"/>
                </a:cubicBezTo>
                <a:cubicBezTo>
                  <a:pt x="4519" y="2331"/>
                  <a:pt x="4512" y="2326"/>
                  <a:pt x="4504" y="2326"/>
                </a:cubicBezTo>
                <a:close/>
                <a:moveTo>
                  <a:pt x="1980" y="2351"/>
                </a:moveTo>
                <a:cubicBezTo>
                  <a:pt x="1972" y="2351"/>
                  <a:pt x="1966" y="2356"/>
                  <a:pt x="1962" y="2363"/>
                </a:cubicBezTo>
                <a:cubicBezTo>
                  <a:pt x="1960" y="2374"/>
                  <a:pt x="1965" y="2383"/>
                  <a:pt x="1974" y="2385"/>
                </a:cubicBezTo>
                <a:cubicBezTo>
                  <a:pt x="2036" y="2405"/>
                  <a:pt x="2101" y="2421"/>
                  <a:pt x="2164" y="2437"/>
                </a:cubicBezTo>
                <a:lnTo>
                  <a:pt x="2169" y="2437"/>
                </a:lnTo>
                <a:cubicBezTo>
                  <a:pt x="2177" y="2437"/>
                  <a:pt x="2184" y="2432"/>
                  <a:pt x="2186" y="2423"/>
                </a:cubicBezTo>
                <a:cubicBezTo>
                  <a:pt x="2190" y="2415"/>
                  <a:pt x="2185" y="2405"/>
                  <a:pt x="2175" y="2403"/>
                </a:cubicBezTo>
                <a:cubicBezTo>
                  <a:pt x="2112" y="2387"/>
                  <a:pt x="2048" y="2369"/>
                  <a:pt x="1986" y="2352"/>
                </a:cubicBezTo>
                <a:cubicBezTo>
                  <a:pt x="1984" y="2351"/>
                  <a:pt x="1982" y="2351"/>
                  <a:pt x="1980" y="2351"/>
                </a:cubicBezTo>
                <a:close/>
                <a:moveTo>
                  <a:pt x="4121" y="2413"/>
                </a:moveTo>
                <a:cubicBezTo>
                  <a:pt x="4120" y="2413"/>
                  <a:pt x="4119" y="2413"/>
                  <a:pt x="4117" y="2413"/>
                </a:cubicBezTo>
                <a:cubicBezTo>
                  <a:pt x="4054" y="2424"/>
                  <a:pt x="3989" y="2436"/>
                  <a:pt x="3925" y="2446"/>
                </a:cubicBezTo>
                <a:cubicBezTo>
                  <a:pt x="3914" y="2447"/>
                  <a:pt x="3908" y="2456"/>
                  <a:pt x="3909" y="2467"/>
                </a:cubicBezTo>
                <a:cubicBezTo>
                  <a:pt x="3910" y="2476"/>
                  <a:pt x="3918" y="2482"/>
                  <a:pt x="3927" y="2482"/>
                </a:cubicBezTo>
                <a:lnTo>
                  <a:pt x="3930" y="2482"/>
                </a:lnTo>
                <a:cubicBezTo>
                  <a:pt x="3994" y="2472"/>
                  <a:pt x="4059" y="2461"/>
                  <a:pt x="4124" y="2449"/>
                </a:cubicBezTo>
                <a:cubicBezTo>
                  <a:pt x="4134" y="2446"/>
                  <a:pt x="4141" y="2437"/>
                  <a:pt x="4138" y="2426"/>
                </a:cubicBezTo>
                <a:cubicBezTo>
                  <a:pt x="4137" y="2419"/>
                  <a:pt x="4130" y="2413"/>
                  <a:pt x="4121" y="2413"/>
                </a:cubicBezTo>
                <a:close/>
                <a:moveTo>
                  <a:pt x="5524" y="2330"/>
                </a:moveTo>
                <a:cubicBezTo>
                  <a:pt x="5519" y="2330"/>
                  <a:pt x="5515" y="2332"/>
                  <a:pt x="5512" y="2335"/>
                </a:cubicBezTo>
                <a:cubicBezTo>
                  <a:pt x="5503" y="2342"/>
                  <a:pt x="5503" y="2353"/>
                  <a:pt x="5512" y="2361"/>
                </a:cubicBezTo>
                <a:cubicBezTo>
                  <a:pt x="5557" y="2408"/>
                  <a:pt x="5606" y="2452"/>
                  <a:pt x="5658" y="2496"/>
                </a:cubicBezTo>
                <a:cubicBezTo>
                  <a:pt x="5662" y="2498"/>
                  <a:pt x="5666" y="2499"/>
                  <a:pt x="5669" y="2499"/>
                </a:cubicBezTo>
                <a:cubicBezTo>
                  <a:pt x="5674" y="2499"/>
                  <a:pt x="5679" y="2497"/>
                  <a:pt x="5684" y="2493"/>
                </a:cubicBezTo>
                <a:cubicBezTo>
                  <a:pt x="5689" y="2485"/>
                  <a:pt x="5688" y="2475"/>
                  <a:pt x="5679" y="2467"/>
                </a:cubicBezTo>
                <a:cubicBezTo>
                  <a:pt x="5630" y="2425"/>
                  <a:pt x="5581" y="2382"/>
                  <a:pt x="5537" y="2335"/>
                </a:cubicBezTo>
                <a:cubicBezTo>
                  <a:pt x="5533" y="2332"/>
                  <a:pt x="5528" y="2330"/>
                  <a:pt x="5524" y="2330"/>
                </a:cubicBezTo>
                <a:close/>
                <a:moveTo>
                  <a:pt x="2361" y="2443"/>
                </a:moveTo>
                <a:cubicBezTo>
                  <a:pt x="2353" y="2443"/>
                  <a:pt x="2348" y="2449"/>
                  <a:pt x="2346" y="2457"/>
                </a:cubicBezTo>
                <a:cubicBezTo>
                  <a:pt x="2344" y="2468"/>
                  <a:pt x="2350" y="2477"/>
                  <a:pt x="2360" y="2478"/>
                </a:cubicBezTo>
                <a:cubicBezTo>
                  <a:pt x="2424" y="2491"/>
                  <a:pt x="2490" y="2501"/>
                  <a:pt x="2555" y="2509"/>
                </a:cubicBezTo>
                <a:lnTo>
                  <a:pt x="2557" y="2509"/>
                </a:lnTo>
                <a:cubicBezTo>
                  <a:pt x="2567" y="2509"/>
                  <a:pt x="2574" y="2503"/>
                  <a:pt x="2576" y="2494"/>
                </a:cubicBezTo>
                <a:cubicBezTo>
                  <a:pt x="2577" y="2483"/>
                  <a:pt x="2570" y="2475"/>
                  <a:pt x="2560" y="2473"/>
                </a:cubicBezTo>
                <a:cubicBezTo>
                  <a:pt x="2495" y="2466"/>
                  <a:pt x="2431" y="2455"/>
                  <a:pt x="2367" y="2444"/>
                </a:cubicBezTo>
                <a:cubicBezTo>
                  <a:pt x="2365" y="2443"/>
                  <a:pt x="2363" y="2443"/>
                  <a:pt x="2361" y="2443"/>
                </a:cubicBezTo>
                <a:close/>
                <a:moveTo>
                  <a:pt x="3733" y="2473"/>
                </a:moveTo>
                <a:cubicBezTo>
                  <a:pt x="3733" y="2473"/>
                  <a:pt x="3732" y="2473"/>
                  <a:pt x="3732" y="2473"/>
                </a:cubicBezTo>
                <a:cubicBezTo>
                  <a:pt x="3666" y="2481"/>
                  <a:pt x="3602" y="2488"/>
                  <a:pt x="3537" y="2493"/>
                </a:cubicBezTo>
                <a:cubicBezTo>
                  <a:pt x="3526" y="2494"/>
                  <a:pt x="3519" y="2503"/>
                  <a:pt x="3520" y="2512"/>
                </a:cubicBezTo>
                <a:cubicBezTo>
                  <a:pt x="3520" y="2522"/>
                  <a:pt x="3530" y="2529"/>
                  <a:pt x="3538" y="2529"/>
                </a:cubicBezTo>
                <a:lnTo>
                  <a:pt x="3540" y="2529"/>
                </a:lnTo>
                <a:cubicBezTo>
                  <a:pt x="3604" y="2524"/>
                  <a:pt x="3671" y="2518"/>
                  <a:pt x="3735" y="2509"/>
                </a:cubicBezTo>
                <a:cubicBezTo>
                  <a:pt x="3745" y="2508"/>
                  <a:pt x="3754" y="2499"/>
                  <a:pt x="3750" y="2489"/>
                </a:cubicBezTo>
                <a:cubicBezTo>
                  <a:pt x="3750" y="2481"/>
                  <a:pt x="3741" y="2473"/>
                  <a:pt x="3733" y="2473"/>
                </a:cubicBezTo>
                <a:close/>
                <a:moveTo>
                  <a:pt x="2751" y="2496"/>
                </a:moveTo>
                <a:cubicBezTo>
                  <a:pt x="2742" y="2496"/>
                  <a:pt x="2735" y="2503"/>
                  <a:pt x="2735" y="2512"/>
                </a:cubicBezTo>
                <a:cubicBezTo>
                  <a:pt x="2734" y="2523"/>
                  <a:pt x="2742" y="2532"/>
                  <a:pt x="2751" y="2532"/>
                </a:cubicBezTo>
                <a:cubicBezTo>
                  <a:pt x="2816" y="2538"/>
                  <a:pt x="2883" y="2542"/>
                  <a:pt x="2949" y="2544"/>
                </a:cubicBezTo>
                <a:cubicBezTo>
                  <a:pt x="2958" y="2544"/>
                  <a:pt x="2967" y="2535"/>
                  <a:pt x="2967" y="2525"/>
                </a:cubicBezTo>
                <a:cubicBezTo>
                  <a:pt x="2968" y="2517"/>
                  <a:pt x="2958" y="2507"/>
                  <a:pt x="2950" y="2507"/>
                </a:cubicBezTo>
                <a:cubicBezTo>
                  <a:pt x="2885" y="2504"/>
                  <a:pt x="2820" y="2501"/>
                  <a:pt x="2754" y="2496"/>
                </a:cubicBezTo>
                <a:cubicBezTo>
                  <a:pt x="2753" y="2496"/>
                  <a:pt x="2752" y="2496"/>
                  <a:pt x="2751" y="2496"/>
                </a:cubicBezTo>
                <a:close/>
                <a:moveTo>
                  <a:pt x="3341" y="2506"/>
                </a:moveTo>
                <a:cubicBezTo>
                  <a:pt x="3275" y="2508"/>
                  <a:pt x="3209" y="2509"/>
                  <a:pt x="3145" y="2509"/>
                </a:cubicBezTo>
                <a:cubicBezTo>
                  <a:pt x="3136" y="2509"/>
                  <a:pt x="3127" y="2518"/>
                  <a:pt x="3127" y="2528"/>
                </a:cubicBezTo>
                <a:cubicBezTo>
                  <a:pt x="3127" y="2538"/>
                  <a:pt x="3136" y="2546"/>
                  <a:pt x="3145" y="2546"/>
                </a:cubicBezTo>
                <a:cubicBezTo>
                  <a:pt x="3210" y="2546"/>
                  <a:pt x="3277" y="2544"/>
                  <a:pt x="3343" y="2542"/>
                </a:cubicBezTo>
                <a:cubicBezTo>
                  <a:pt x="3352" y="2542"/>
                  <a:pt x="3361" y="2533"/>
                  <a:pt x="3361" y="2523"/>
                </a:cubicBezTo>
                <a:cubicBezTo>
                  <a:pt x="3360" y="2513"/>
                  <a:pt x="3350" y="2506"/>
                  <a:pt x="3341" y="2506"/>
                </a:cubicBezTo>
                <a:close/>
                <a:moveTo>
                  <a:pt x="9694" y="2412"/>
                </a:moveTo>
                <a:cubicBezTo>
                  <a:pt x="9690" y="2412"/>
                  <a:pt x="9686" y="2413"/>
                  <a:pt x="9683" y="2416"/>
                </a:cubicBezTo>
                <a:cubicBezTo>
                  <a:pt x="9633" y="2457"/>
                  <a:pt x="9581" y="2498"/>
                  <a:pt x="9528" y="2535"/>
                </a:cubicBezTo>
                <a:cubicBezTo>
                  <a:pt x="9521" y="2542"/>
                  <a:pt x="9518" y="2553"/>
                  <a:pt x="9524" y="2561"/>
                </a:cubicBezTo>
                <a:cubicBezTo>
                  <a:pt x="9528" y="2566"/>
                  <a:pt x="9533" y="2569"/>
                  <a:pt x="9539" y="2569"/>
                </a:cubicBezTo>
                <a:cubicBezTo>
                  <a:pt x="9543" y="2569"/>
                  <a:pt x="9547" y="2568"/>
                  <a:pt x="9549" y="2565"/>
                </a:cubicBezTo>
                <a:cubicBezTo>
                  <a:pt x="9602" y="2527"/>
                  <a:pt x="9656" y="2487"/>
                  <a:pt x="9706" y="2445"/>
                </a:cubicBezTo>
                <a:cubicBezTo>
                  <a:pt x="9714" y="2439"/>
                  <a:pt x="9714" y="2426"/>
                  <a:pt x="9709" y="2419"/>
                </a:cubicBezTo>
                <a:cubicBezTo>
                  <a:pt x="9705" y="2414"/>
                  <a:pt x="9700" y="2412"/>
                  <a:pt x="9694" y="2412"/>
                </a:cubicBezTo>
                <a:close/>
                <a:moveTo>
                  <a:pt x="5824" y="2581"/>
                </a:moveTo>
                <a:cubicBezTo>
                  <a:pt x="5818" y="2581"/>
                  <a:pt x="5812" y="2584"/>
                  <a:pt x="5808" y="2589"/>
                </a:cubicBezTo>
                <a:cubicBezTo>
                  <a:pt x="5802" y="2596"/>
                  <a:pt x="5805" y="2608"/>
                  <a:pt x="5812" y="2615"/>
                </a:cubicBezTo>
                <a:cubicBezTo>
                  <a:pt x="5865" y="2652"/>
                  <a:pt x="5921" y="2688"/>
                  <a:pt x="5979" y="2721"/>
                </a:cubicBezTo>
                <a:cubicBezTo>
                  <a:pt x="5982" y="2724"/>
                  <a:pt x="5985" y="2724"/>
                  <a:pt x="5988" y="2724"/>
                </a:cubicBezTo>
                <a:cubicBezTo>
                  <a:pt x="5995" y="2724"/>
                  <a:pt x="6000" y="2721"/>
                  <a:pt x="6004" y="2715"/>
                </a:cubicBezTo>
                <a:cubicBezTo>
                  <a:pt x="6010" y="2706"/>
                  <a:pt x="6008" y="2696"/>
                  <a:pt x="5999" y="2690"/>
                </a:cubicBezTo>
                <a:cubicBezTo>
                  <a:pt x="5942" y="2658"/>
                  <a:pt x="5886" y="2621"/>
                  <a:pt x="5834" y="2585"/>
                </a:cubicBezTo>
                <a:cubicBezTo>
                  <a:pt x="5831" y="2583"/>
                  <a:pt x="5827" y="2581"/>
                  <a:pt x="5824" y="2581"/>
                </a:cubicBezTo>
                <a:close/>
                <a:moveTo>
                  <a:pt x="9375" y="2640"/>
                </a:moveTo>
                <a:cubicBezTo>
                  <a:pt x="9372" y="2640"/>
                  <a:pt x="9368" y="2641"/>
                  <a:pt x="9366" y="2643"/>
                </a:cubicBezTo>
                <a:cubicBezTo>
                  <a:pt x="9311" y="2677"/>
                  <a:pt x="9253" y="2708"/>
                  <a:pt x="9196" y="2738"/>
                </a:cubicBezTo>
                <a:cubicBezTo>
                  <a:pt x="9186" y="2743"/>
                  <a:pt x="9182" y="2754"/>
                  <a:pt x="9187" y="2763"/>
                </a:cubicBezTo>
                <a:cubicBezTo>
                  <a:pt x="9190" y="2769"/>
                  <a:pt x="9197" y="2774"/>
                  <a:pt x="9203" y="2774"/>
                </a:cubicBezTo>
                <a:cubicBezTo>
                  <a:pt x="9206" y="2774"/>
                  <a:pt x="9210" y="2773"/>
                  <a:pt x="9211" y="2772"/>
                </a:cubicBezTo>
                <a:cubicBezTo>
                  <a:pt x="9269" y="2740"/>
                  <a:pt x="9327" y="2708"/>
                  <a:pt x="9383" y="2674"/>
                </a:cubicBezTo>
                <a:cubicBezTo>
                  <a:pt x="9394" y="2670"/>
                  <a:pt x="9397" y="2659"/>
                  <a:pt x="9391" y="2649"/>
                </a:cubicBezTo>
                <a:cubicBezTo>
                  <a:pt x="9388" y="2644"/>
                  <a:pt x="9381" y="2640"/>
                  <a:pt x="9375" y="2640"/>
                </a:cubicBezTo>
                <a:close/>
                <a:moveTo>
                  <a:pt x="6163" y="2781"/>
                </a:moveTo>
                <a:cubicBezTo>
                  <a:pt x="6156" y="2781"/>
                  <a:pt x="6150" y="2785"/>
                  <a:pt x="6146" y="2791"/>
                </a:cubicBezTo>
                <a:cubicBezTo>
                  <a:pt x="6143" y="2800"/>
                  <a:pt x="6146" y="2810"/>
                  <a:pt x="6154" y="2815"/>
                </a:cubicBezTo>
                <a:cubicBezTo>
                  <a:pt x="6212" y="2844"/>
                  <a:pt x="6273" y="2871"/>
                  <a:pt x="6335" y="2896"/>
                </a:cubicBezTo>
                <a:cubicBezTo>
                  <a:pt x="6337" y="2897"/>
                  <a:pt x="6340" y="2897"/>
                  <a:pt x="6341" y="2897"/>
                </a:cubicBezTo>
                <a:cubicBezTo>
                  <a:pt x="6349" y="2897"/>
                  <a:pt x="6355" y="2893"/>
                  <a:pt x="6357" y="2886"/>
                </a:cubicBezTo>
                <a:cubicBezTo>
                  <a:pt x="6363" y="2876"/>
                  <a:pt x="6359" y="2866"/>
                  <a:pt x="6349" y="2862"/>
                </a:cubicBezTo>
                <a:cubicBezTo>
                  <a:pt x="6288" y="2838"/>
                  <a:pt x="6228" y="2810"/>
                  <a:pt x="6171" y="2783"/>
                </a:cubicBezTo>
                <a:cubicBezTo>
                  <a:pt x="6168" y="2782"/>
                  <a:pt x="6166" y="2781"/>
                  <a:pt x="6163" y="2781"/>
                </a:cubicBezTo>
                <a:close/>
                <a:moveTo>
                  <a:pt x="9027" y="2822"/>
                </a:moveTo>
                <a:cubicBezTo>
                  <a:pt x="9024" y="2822"/>
                  <a:pt x="9022" y="2823"/>
                  <a:pt x="9019" y="2824"/>
                </a:cubicBezTo>
                <a:cubicBezTo>
                  <a:pt x="8961" y="2850"/>
                  <a:pt x="8900" y="2874"/>
                  <a:pt x="8838" y="2897"/>
                </a:cubicBezTo>
                <a:cubicBezTo>
                  <a:pt x="8829" y="2901"/>
                  <a:pt x="8823" y="2912"/>
                  <a:pt x="8828" y="2921"/>
                </a:cubicBezTo>
                <a:cubicBezTo>
                  <a:pt x="8830" y="2928"/>
                  <a:pt x="8838" y="2932"/>
                  <a:pt x="8844" y="2932"/>
                </a:cubicBezTo>
                <a:cubicBezTo>
                  <a:pt x="8847" y="2932"/>
                  <a:pt x="8848" y="2932"/>
                  <a:pt x="8850" y="2931"/>
                </a:cubicBezTo>
                <a:cubicBezTo>
                  <a:pt x="8913" y="2908"/>
                  <a:pt x="8975" y="2885"/>
                  <a:pt x="9035" y="2859"/>
                </a:cubicBezTo>
                <a:cubicBezTo>
                  <a:pt x="9042" y="2853"/>
                  <a:pt x="9047" y="2843"/>
                  <a:pt x="9044" y="2834"/>
                </a:cubicBezTo>
                <a:cubicBezTo>
                  <a:pt x="9041" y="2827"/>
                  <a:pt x="9034" y="2822"/>
                  <a:pt x="9027" y="2822"/>
                </a:cubicBezTo>
                <a:close/>
                <a:moveTo>
                  <a:pt x="6527" y="2928"/>
                </a:moveTo>
                <a:cubicBezTo>
                  <a:pt x="6519" y="2928"/>
                  <a:pt x="6512" y="2934"/>
                  <a:pt x="6510" y="2942"/>
                </a:cubicBezTo>
                <a:cubicBezTo>
                  <a:pt x="6506" y="2950"/>
                  <a:pt x="6512" y="2960"/>
                  <a:pt x="6521" y="2964"/>
                </a:cubicBezTo>
                <a:cubicBezTo>
                  <a:pt x="6583" y="2985"/>
                  <a:pt x="6647" y="3005"/>
                  <a:pt x="6710" y="3021"/>
                </a:cubicBezTo>
                <a:lnTo>
                  <a:pt x="6714" y="3021"/>
                </a:lnTo>
                <a:cubicBezTo>
                  <a:pt x="6722" y="3021"/>
                  <a:pt x="6730" y="3016"/>
                  <a:pt x="6733" y="3007"/>
                </a:cubicBezTo>
                <a:cubicBezTo>
                  <a:pt x="6736" y="2999"/>
                  <a:pt x="6730" y="2988"/>
                  <a:pt x="6720" y="2985"/>
                </a:cubicBezTo>
                <a:cubicBezTo>
                  <a:pt x="6657" y="2969"/>
                  <a:pt x="6595" y="2950"/>
                  <a:pt x="6533" y="2929"/>
                </a:cubicBezTo>
                <a:cubicBezTo>
                  <a:pt x="6531" y="2929"/>
                  <a:pt x="6529" y="2928"/>
                  <a:pt x="6527" y="2928"/>
                </a:cubicBezTo>
                <a:close/>
                <a:moveTo>
                  <a:pt x="8657" y="2956"/>
                </a:moveTo>
                <a:cubicBezTo>
                  <a:pt x="8655" y="2956"/>
                  <a:pt x="8653" y="2957"/>
                  <a:pt x="8651" y="2957"/>
                </a:cubicBezTo>
                <a:cubicBezTo>
                  <a:pt x="8590" y="2975"/>
                  <a:pt x="8526" y="2991"/>
                  <a:pt x="8462" y="3006"/>
                </a:cubicBezTo>
                <a:cubicBezTo>
                  <a:pt x="8451" y="3009"/>
                  <a:pt x="8446" y="3017"/>
                  <a:pt x="8448" y="3028"/>
                </a:cubicBezTo>
                <a:cubicBezTo>
                  <a:pt x="8450" y="3036"/>
                  <a:pt x="8456" y="3042"/>
                  <a:pt x="8466" y="3042"/>
                </a:cubicBezTo>
                <a:lnTo>
                  <a:pt x="8470" y="3042"/>
                </a:lnTo>
                <a:cubicBezTo>
                  <a:pt x="8534" y="3028"/>
                  <a:pt x="8597" y="3011"/>
                  <a:pt x="8660" y="2991"/>
                </a:cubicBezTo>
                <a:cubicBezTo>
                  <a:pt x="8672" y="2989"/>
                  <a:pt x="8677" y="2979"/>
                  <a:pt x="8674" y="2970"/>
                </a:cubicBezTo>
                <a:cubicBezTo>
                  <a:pt x="8672" y="2961"/>
                  <a:pt x="8665" y="2956"/>
                  <a:pt x="8657" y="2956"/>
                </a:cubicBezTo>
                <a:close/>
                <a:moveTo>
                  <a:pt x="6906" y="3029"/>
                </a:moveTo>
                <a:cubicBezTo>
                  <a:pt x="6898" y="3029"/>
                  <a:pt x="6891" y="3035"/>
                  <a:pt x="6889" y="3043"/>
                </a:cubicBezTo>
                <a:cubicBezTo>
                  <a:pt x="6886" y="3054"/>
                  <a:pt x="6893" y="3063"/>
                  <a:pt x="6904" y="3066"/>
                </a:cubicBezTo>
                <a:cubicBezTo>
                  <a:pt x="6967" y="3078"/>
                  <a:pt x="7033" y="3090"/>
                  <a:pt x="7098" y="3099"/>
                </a:cubicBezTo>
                <a:lnTo>
                  <a:pt x="7101" y="3099"/>
                </a:lnTo>
                <a:cubicBezTo>
                  <a:pt x="7109" y="3099"/>
                  <a:pt x="7117" y="3093"/>
                  <a:pt x="7118" y="3084"/>
                </a:cubicBezTo>
                <a:cubicBezTo>
                  <a:pt x="7119" y="3074"/>
                  <a:pt x="7113" y="3066"/>
                  <a:pt x="7103" y="3063"/>
                </a:cubicBezTo>
                <a:cubicBezTo>
                  <a:pt x="7039" y="3054"/>
                  <a:pt x="6974" y="3042"/>
                  <a:pt x="6911" y="3030"/>
                </a:cubicBezTo>
                <a:cubicBezTo>
                  <a:pt x="6909" y="3029"/>
                  <a:pt x="6907" y="3029"/>
                  <a:pt x="6906" y="3029"/>
                </a:cubicBezTo>
                <a:close/>
                <a:moveTo>
                  <a:pt x="8275" y="3046"/>
                </a:moveTo>
                <a:cubicBezTo>
                  <a:pt x="8274" y="3046"/>
                  <a:pt x="8272" y="3046"/>
                  <a:pt x="8271" y="3046"/>
                </a:cubicBezTo>
                <a:cubicBezTo>
                  <a:pt x="8208" y="3057"/>
                  <a:pt x="8143" y="3067"/>
                  <a:pt x="8078" y="3074"/>
                </a:cubicBezTo>
                <a:cubicBezTo>
                  <a:pt x="8068" y="3076"/>
                  <a:pt x="8060" y="3085"/>
                  <a:pt x="8063" y="3094"/>
                </a:cubicBezTo>
                <a:cubicBezTo>
                  <a:pt x="8064" y="3104"/>
                  <a:pt x="8072" y="3109"/>
                  <a:pt x="8081" y="3109"/>
                </a:cubicBezTo>
                <a:lnTo>
                  <a:pt x="8083" y="3109"/>
                </a:lnTo>
                <a:cubicBezTo>
                  <a:pt x="8149" y="3101"/>
                  <a:pt x="8215" y="3093"/>
                  <a:pt x="8279" y="3082"/>
                </a:cubicBezTo>
                <a:cubicBezTo>
                  <a:pt x="8290" y="3078"/>
                  <a:pt x="8296" y="3069"/>
                  <a:pt x="8294" y="3059"/>
                </a:cubicBezTo>
                <a:cubicBezTo>
                  <a:pt x="8291" y="3052"/>
                  <a:pt x="8283" y="3046"/>
                  <a:pt x="8275" y="3046"/>
                </a:cubicBezTo>
                <a:close/>
                <a:moveTo>
                  <a:pt x="7292" y="3086"/>
                </a:moveTo>
                <a:cubicBezTo>
                  <a:pt x="7284" y="3086"/>
                  <a:pt x="7278" y="3094"/>
                  <a:pt x="7277" y="3103"/>
                </a:cubicBezTo>
                <a:cubicBezTo>
                  <a:pt x="7275" y="3114"/>
                  <a:pt x="7283" y="3123"/>
                  <a:pt x="7293" y="3123"/>
                </a:cubicBezTo>
                <a:cubicBezTo>
                  <a:pt x="7317" y="3125"/>
                  <a:pt x="7341" y="3126"/>
                  <a:pt x="7366" y="3128"/>
                </a:cubicBezTo>
                <a:cubicBezTo>
                  <a:pt x="7407" y="3130"/>
                  <a:pt x="7449" y="3133"/>
                  <a:pt x="7490" y="3134"/>
                </a:cubicBezTo>
                <a:cubicBezTo>
                  <a:pt x="7501" y="3134"/>
                  <a:pt x="7508" y="3126"/>
                  <a:pt x="7508" y="3116"/>
                </a:cubicBezTo>
                <a:cubicBezTo>
                  <a:pt x="7510" y="3107"/>
                  <a:pt x="7502" y="3098"/>
                  <a:pt x="7491" y="3098"/>
                </a:cubicBezTo>
                <a:cubicBezTo>
                  <a:pt x="7450" y="3097"/>
                  <a:pt x="7410" y="3094"/>
                  <a:pt x="7368" y="3092"/>
                </a:cubicBezTo>
                <a:cubicBezTo>
                  <a:pt x="7345" y="3090"/>
                  <a:pt x="7320" y="3088"/>
                  <a:pt x="7295" y="3087"/>
                </a:cubicBezTo>
                <a:cubicBezTo>
                  <a:pt x="7294" y="3086"/>
                  <a:pt x="7293" y="3086"/>
                  <a:pt x="7292" y="3086"/>
                </a:cubicBezTo>
                <a:close/>
                <a:moveTo>
                  <a:pt x="7882" y="3092"/>
                </a:moveTo>
                <a:cubicBezTo>
                  <a:pt x="7818" y="3095"/>
                  <a:pt x="7752" y="3098"/>
                  <a:pt x="7687" y="3099"/>
                </a:cubicBezTo>
                <a:cubicBezTo>
                  <a:pt x="7677" y="3099"/>
                  <a:pt x="7669" y="3107"/>
                  <a:pt x="7669" y="3118"/>
                </a:cubicBezTo>
                <a:cubicBezTo>
                  <a:pt x="7669" y="3127"/>
                  <a:pt x="7677" y="3135"/>
                  <a:pt x="7687" y="3135"/>
                </a:cubicBezTo>
                <a:cubicBezTo>
                  <a:pt x="7752" y="3134"/>
                  <a:pt x="7819" y="3131"/>
                  <a:pt x="7884" y="3127"/>
                </a:cubicBezTo>
                <a:cubicBezTo>
                  <a:pt x="7895" y="3126"/>
                  <a:pt x="7902" y="3117"/>
                  <a:pt x="7901" y="3108"/>
                </a:cubicBezTo>
                <a:cubicBezTo>
                  <a:pt x="7902" y="3099"/>
                  <a:pt x="7894" y="3092"/>
                  <a:pt x="7882" y="309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Celebrate Sport Journalists Day! by Slidesgo">
  <a:themeElements>
    <a:clrScheme name="Simple Light">
      <a:dk1>
        <a:srgbClr val="1A3652"/>
      </a:dk1>
      <a:lt1>
        <a:srgbClr val="FAF1E7"/>
      </a:lt1>
      <a:dk2>
        <a:srgbClr val="41C39E"/>
      </a:dk2>
      <a:lt2>
        <a:srgbClr val="38A787"/>
      </a:lt2>
      <a:accent1>
        <a:srgbClr val="3F84EB"/>
      </a:accent1>
      <a:accent2>
        <a:srgbClr val="FFBE3B"/>
      </a:accent2>
      <a:accent3>
        <a:srgbClr val="E76A28"/>
      </a:accent3>
      <a:accent4>
        <a:srgbClr val="EB3B40"/>
      </a:accent4>
      <a:accent5>
        <a:srgbClr val="C56C42"/>
      </a:accent5>
      <a:accent6>
        <a:srgbClr val="FFFFFF"/>
      </a:accent6>
      <a:hlink>
        <a:srgbClr val="1A365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2670</Words>
  <Application>Microsoft Office PowerPoint</Application>
  <PresentationFormat>On-screen Show (16:9)</PresentationFormat>
  <Paragraphs>110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Celebrate Sport Journalists Day! by Slidesgo</vt:lpstr>
      <vt:lpstr>Breaking Barriers in Sports: Winter 2025 Glasgow Conference Creating Equitable Opportunities in Women’s Football</vt:lpstr>
      <vt:lpstr>Introduction</vt:lpstr>
      <vt:lpstr>Background and Context</vt:lpstr>
      <vt:lpstr>Objectives of the Conference</vt:lpstr>
      <vt:lpstr>Key Features of the Conference</vt:lpstr>
      <vt:lpstr>Event Feasibility</vt:lpstr>
      <vt:lpstr>Event Costs and Funding</vt:lpstr>
      <vt:lpstr>Security and Organization Plan</vt:lpstr>
      <vt:lpstr>Timetable</vt:lpstr>
      <vt:lpstr>Similar Event Comparison</vt:lpstr>
      <vt:lpstr>Conclusion</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Breaking Barriers in Sports: Winter 2025 Glasgow Conference Creating Equitable Opportunities in Women’s Football</dc:title>
  <dc:creator/>
  <cp:lastModifiedBy>pitirici vasile</cp:lastModifiedBy>
  <cp:revision>2</cp:revision>
  <dcterms:modified xsi:type="dcterms:W3CDTF">2025-02-05T21:57:54Z</dcterms:modified>
</cp:coreProperties>
</file>