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D5255F-BB8C-44AB-8AC8-C83E3214DE32}" v="5" dt="2026-09-27T14:53:36.4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9" d="100"/>
          <a:sy n="59" d="100"/>
        </p:scale>
        <p:origin x="94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ron Langford" userId="dbf6bd372a34722a" providerId="LiveId" clId="{86DFC2D2-394A-4CF8-8549-A21512DC8E0E}"/>
    <pc:docChg chg="addSld delSld">
      <pc:chgData name="sharon Langford" userId="dbf6bd372a34722a" providerId="LiveId" clId="{86DFC2D2-394A-4CF8-8549-A21512DC8E0E}" dt="2026-09-27T14:54:36.359" v="1" actId="2696"/>
      <pc:docMkLst>
        <pc:docMk/>
      </pc:docMkLst>
      <pc:sldChg chg="new del">
        <pc:chgData name="sharon Langford" userId="dbf6bd372a34722a" providerId="LiveId" clId="{86DFC2D2-394A-4CF8-8549-A21512DC8E0E}" dt="2026-09-27T14:54:36.359" v="1" actId="2696"/>
        <pc:sldMkLst>
          <pc:docMk/>
          <pc:sldMk cId="3216424164" sldId="270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Relationship Id="rId5" Type="http://schemas.openxmlformats.org/officeDocument/2006/relationships/image" Target="../media/image9.svg"/><Relationship Id="rId4" Type="http://schemas.openxmlformats.org/officeDocument/2006/relationships/image" Target="../media/image8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6" Type="http://schemas.openxmlformats.org/officeDocument/2006/relationships/image" Target="../media/image15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8.svg"/><Relationship Id="rId1" Type="http://schemas.openxmlformats.org/officeDocument/2006/relationships/image" Target="../media/image17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20.svg"/><Relationship Id="rId1" Type="http://schemas.openxmlformats.org/officeDocument/2006/relationships/image" Target="../media/image19.svg"/><Relationship Id="rId5" Type="http://schemas.openxmlformats.org/officeDocument/2006/relationships/image" Target="../media/image22.svg"/><Relationship Id="rId4" Type="http://schemas.openxmlformats.org/officeDocument/2006/relationships/image" Target="../media/image2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Relationship Id="rId5" Type="http://schemas.openxmlformats.org/officeDocument/2006/relationships/image" Target="../media/image9.svg"/><Relationship Id="rId4" Type="http://schemas.openxmlformats.org/officeDocument/2006/relationships/image" Target="../media/image8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6" Type="http://schemas.openxmlformats.org/officeDocument/2006/relationships/image" Target="../media/image15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8.svg"/><Relationship Id="rId1" Type="http://schemas.openxmlformats.org/officeDocument/2006/relationships/image" Target="../media/image17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20.svg"/><Relationship Id="rId1" Type="http://schemas.openxmlformats.org/officeDocument/2006/relationships/image" Target="../media/image19.svg"/><Relationship Id="rId5" Type="http://schemas.openxmlformats.org/officeDocument/2006/relationships/image" Target="../media/image22.svg"/><Relationship Id="rId4" Type="http://schemas.openxmlformats.org/officeDocument/2006/relationships/image" Target="../media/image2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9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20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38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#4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#6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FD9441-1CC6-46FD-833E-D7E79C1EF8A5}" type="doc">
      <dgm:prSet loTypeId="urn:microsoft.com/office/officeart/2018/2/layout/IconVerticalSolidList" loCatId="icon" qsTypeId="urn:microsoft.com/office/officeart/2005/8/quickstyle/simple1#15" qsCatId="simple" csTypeId="urn:microsoft.com/office/officeart/2005/8/colors/accent1_2#15" csCatId="accent1" phldr="1"/>
      <dgm:spPr/>
      <dgm:t>
        <a:bodyPr/>
        <a:lstStyle/>
        <a:p>
          <a:endParaRPr lang="en-US"/>
        </a:p>
      </dgm:t>
    </dgm:pt>
    <dgm:pt modelId="{BEE94096-44BE-4824-98E0-AFF79E6BE38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Explain why effective communication is essential in health and social care.</a:t>
          </a:r>
          <a:endParaRPr lang="en-US"/>
        </a:p>
      </dgm:t>
    </dgm:pt>
    <dgm:pt modelId="{E413201D-DD7B-42D9-85D6-20779ED96CDC}" type="parTrans" cxnId="{46C87A0D-C5DA-4B90-86DB-1F7D470653D5}">
      <dgm:prSet/>
      <dgm:spPr/>
      <dgm:t>
        <a:bodyPr/>
        <a:lstStyle/>
        <a:p>
          <a:endParaRPr lang="en-US"/>
        </a:p>
      </dgm:t>
    </dgm:pt>
    <dgm:pt modelId="{2AE19E79-4BD6-4CF9-9E18-E61973F7FA40}" type="sibTrans" cxnId="{46C87A0D-C5DA-4B90-86DB-1F7D470653D5}">
      <dgm:prSet/>
      <dgm:spPr/>
      <dgm:t>
        <a:bodyPr/>
        <a:lstStyle/>
        <a:p>
          <a:endParaRPr lang="en-US"/>
        </a:p>
      </dgm:t>
    </dgm:pt>
    <dgm:pt modelId="{50896CB0-633B-4EB0-836E-2F6315D28EB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Identify different ways professionals communicate with service users.</a:t>
          </a:r>
          <a:endParaRPr lang="en-US"/>
        </a:p>
      </dgm:t>
    </dgm:pt>
    <dgm:pt modelId="{D6CB33B1-FD1F-40C6-8528-91BE97B11305}" type="parTrans" cxnId="{678FD596-B736-4853-BB4A-3AFC469D5D3E}">
      <dgm:prSet/>
      <dgm:spPr/>
      <dgm:t>
        <a:bodyPr/>
        <a:lstStyle/>
        <a:p>
          <a:endParaRPr lang="en-US"/>
        </a:p>
      </dgm:t>
    </dgm:pt>
    <dgm:pt modelId="{98B59B50-4FA9-405B-B829-BA73DFBE94AA}" type="sibTrans" cxnId="{678FD596-B736-4853-BB4A-3AFC469D5D3E}">
      <dgm:prSet/>
      <dgm:spPr/>
      <dgm:t>
        <a:bodyPr/>
        <a:lstStyle/>
        <a:p>
          <a:endParaRPr lang="en-US"/>
        </a:p>
      </dgm:t>
    </dgm:pt>
    <dgm:pt modelId="{77B1A694-10EF-4EE6-B7F4-C7D817D9D6C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Recognise common barriers that can affect communication.</a:t>
          </a:r>
          <a:endParaRPr lang="en-US"/>
        </a:p>
      </dgm:t>
    </dgm:pt>
    <dgm:pt modelId="{A5A0663B-510F-4AE2-828E-3B4AFA34B209}" type="parTrans" cxnId="{FD5E330A-16A3-476D-B9A0-A534FD841536}">
      <dgm:prSet/>
      <dgm:spPr/>
      <dgm:t>
        <a:bodyPr/>
        <a:lstStyle/>
        <a:p>
          <a:endParaRPr lang="en-US"/>
        </a:p>
      </dgm:t>
    </dgm:pt>
    <dgm:pt modelId="{772D1A43-6F50-4B09-8E0F-6698BFF38CDC}" type="sibTrans" cxnId="{FD5E330A-16A3-476D-B9A0-A534FD841536}">
      <dgm:prSet/>
      <dgm:spPr/>
      <dgm:t>
        <a:bodyPr/>
        <a:lstStyle/>
        <a:p>
          <a:endParaRPr lang="en-US"/>
        </a:p>
      </dgm:t>
    </dgm:pt>
    <dgm:pt modelId="{F1CACFF5-ADDE-461F-A96F-CF02F723A9F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Suggest practical strategies for reducing communication barriers.</a:t>
          </a:r>
          <a:endParaRPr lang="en-US"/>
        </a:p>
      </dgm:t>
    </dgm:pt>
    <dgm:pt modelId="{7F339218-BDCE-414C-A94C-3D142F3A3896}" type="parTrans" cxnId="{4FDCB0B8-13D7-4B89-B468-DE43681BCED3}">
      <dgm:prSet/>
      <dgm:spPr/>
      <dgm:t>
        <a:bodyPr/>
        <a:lstStyle/>
        <a:p>
          <a:endParaRPr lang="en-US"/>
        </a:p>
      </dgm:t>
    </dgm:pt>
    <dgm:pt modelId="{1E84D5E5-2EDD-4739-BE2A-581D24AFD525}" type="sibTrans" cxnId="{4FDCB0B8-13D7-4B89-B468-DE43681BCED3}">
      <dgm:prSet/>
      <dgm:spPr/>
      <dgm:t>
        <a:bodyPr/>
        <a:lstStyle/>
        <a:p>
          <a:endParaRPr lang="en-US"/>
        </a:p>
      </dgm:t>
    </dgm:pt>
    <dgm:pt modelId="{E7F3B174-B7AB-473B-B243-8CA913666B7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Reflect on how communication can feel from the service user's perspective.</a:t>
          </a:r>
          <a:endParaRPr lang="en-US"/>
        </a:p>
      </dgm:t>
    </dgm:pt>
    <dgm:pt modelId="{25E3FC65-A2D7-48ED-80D2-7263AB3F2944}" type="parTrans" cxnId="{7AE4F1EA-4662-404C-ABA1-188480B66457}">
      <dgm:prSet/>
      <dgm:spPr/>
      <dgm:t>
        <a:bodyPr/>
        <a:lstStyle/>
        <a:p>
          <a:endParaRPr lang="en-US"/>
        </a:p>
      </dgm:t>
    </dgm:pt>
    <dgm:pt modelId="{0089EBD2-53E1-47EF-9354-18F3EB43A405}" type="sibTrans" cxnId="{7AE4F1EA-4662-404C-ABA1-188480B66457}">
      <dgm:prSet/>
      <dgm:spPr/>
      <dgm:t>
        <a:bodyPr/>
        <a:lstStyle/>
        <a:p>
          <a:endParaRPr lang="en-US"/>
        </a:p>
      </dgm:t>
    </dgm:pt>
    <dgm:pt modelId="{E6300110-E0E3-4777-8F5A-4049147D8061}" type="pres">
      <dgm:prSet presAssocID="{C7FD9441-1CC6-46FD-833E-D7E79C1EF8A5}" presName="root" presStyleCnt="0">
        <dgm:presLayoutVars>
          <dgm:dir/>
          <dgm:resizeHandles val="exact"/>
        </dgm:presLayoutVars>
      </dgm:prSet>
      <dgm:spPr/>
    </dgm:pt>
    <dgm:pt modelId="{A68709F3-160C-45C4-968E-9CD146F1DE70}" type="pres">
      <dgm:prSet presAssocID="{BEE94096-44BE-4824-98E0-AFF79E6BE384}" presName="compNode" presStyleCnt="0"/>
      <dgm:spPr/>
    </dgm:pt>
    <dgm:pt modelId="{40791F7B-D6E6-4ACD-909B-BF54F7F400ED}" type="pres">
      <dgm:prSet presAssocID="{BEE94096-44BE-4824-98E0-AFF79E6BE384}" presName="bgRect" presStyleLbl="bgShp" presStyleIdx="0" presStyleCnt="5"/>
      <dgm:spPr/>
    </dgm:pt>
    <dgm:pt modelId="{CDF5B0B6-B469-4B78-92E6-840BC1FE871C}" type="pres">
      <dgm:prSet presAssocID="{BEE94096-44BE-4824-98E0-AFF79E6BE384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2D5CB866-2B9B-4E45-AFC4-30A4C24E0CD0}" type="pres">
      <dgm:prSet presAssocID="{BEE94096-44BE-4824-98E0-AFF79E6BE384}" presName="spaceRect" presStyleCnt="0"/>
      <dgm:spPr/>
    </dgm:pt>
    <dgm:pt modelId="{235626F3-C5E5-4CDA-B126-AF18B48F877E}" type="pres">
      <dgm:prSet presAssocID="{BEE94096-44BE-4824-98E0-AFF79E6BE384}" presName="parTx" presStyleLbl="revTx" presStyleIdx="0" presStyleCnt="5">
        <dgm:presLayoutVars>
          <dgm:chMax val="0"/>
          <dgm:chPref val="0"/>
        </dgm:presLayoutVars>
      </dgm:prSet>
      <dgm:spPr/>
    </dgm:pt>
    <dgm:pt modelId="{0FC0E08D-E38C-4B16-B6CB-9583A7186201}" type="pres">
      <dgm:prSet presAssocID="{2AE19E79-4BD6-4CF9-9E18-E61973F7FA40}" presName="sibTrans" presStyleCnt="0"/>
      <dgm:spPr/>
    </dgm:pt>
    <dgm:pt modelId="{68D1C0DD-DC7B-47DF-AF18-31822705A986}" type="pres">
      <dgm:prSet presAssocID="{50896CB0-633B-4EB0-836E-2F6315D28EBA}" presName="compNode" presStyleCnt="0"/>
      <dgm:spPr/>
    </dgm:pt>
    <dgm:pt modelId="{A2DFAAB8-B712-46DF-83ED-C10153D47509}" type="pres">
      <dgm:prSet presAssocID="{50896CB0-633B-4EB0-836E-2F6315D28EBA}" presName="bgRect" presStyleLbl="bgShp" presStyleIdx="1" presStyleCnt="5"/>
      <dgm:spPr/>
    </dgm:pt>
    <dgm:pt modelId="{C4229694-8120-4B0B-84EA-F6D68BE27E20}" type="pres">
      <dgm:prSet presAssocID="{50896CB0-633B-4EB0-836E-2F6315D28EBA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75EB8AF4-D8EF-4E75-8C90-91975C5DE9F5}" type="pres">
      <dgm:prSet presAssocID="{50896CB0-633B-4EB0-836E-2F6315D28EBA}" presName="spaceRect" presStyleCnt="0"/>
      <dgm:spPr/>
    </dgm:pt>
    <dgm:pt modelId="{43414621-62B7-4107-9A7E-2BE4897EC235}" type="pres">
      <dgm:prSet presAssocID="{50896CB0-633B-4EB0-836E-2F6315D28EBA}" presName="parTx" presStyleLbl="revTx" presStyleIdx="1" presStyleCnt="5">
        <dgm:presLayoutVars>
          <dgm:chMax val="0"/>
          <dgm:chPref val="0"/>
        </dgm:presLayoutVars>
      </dgm:prSet>
      <dgm:spPr/>
    </dgm:pt>
    <dgm:pt modelId="{F73CB851-F6EC-47BB-9085-84E27DA6A469}" type="pres">
      <dgm:prSet presAssocID="{98B59B50-4FA9-405B-B829-BA73DFBE94AA}" presName="sibTrans" presStyleCnt="0"/>
      <dgm:spPr/>
    </dgm:pt>
    <dgm:pt modelId="{B2E2F18B-6076-49AF-95C6-7BAA719D7E6F}" type="pres">
      <dgm:prSet presAssocID="{77B1A694-10EF-4EE6-B7F4-C7D817D9D6C8}" presName="compNode" presStyleCnt="0"/>
      <dgm:spPr/>
    </dgm:pt>
    <dgm:pt modelId="{6A0923A6-9925-43D2-B2CA-D13889E748F8}" type="pres">
      <dgm:prSet presAssocID="{77B1A694-10EF-4EE6-B7F4-C7D817D9D6C8}" presName="bgRect" presStyleLbl="bgShp" presStyleIdx="2" presStyleCnt="5"/>
      <dgm:spPr/>
    </dgm:pt>
    <dgm:pt modelId="{15F179C9-7BF6-4BC1-9FD4-C8A59A569379}" type="pres">
      <dgm:prSet presAssocID="{77B1A694-10EF-4EE6-B7F4-C7D817D9D6C8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 Bubble"/>
        </a:ext>
      </dgm:extLst>
    </dgm:pt>
    <dgm:pt modelId="{3E527D29-5096-40A5-84C3-9A38CE114563}" type="pres">
      <dgm:prSet presAssocID="{77B1A694-10EF-4EE6-B7F4-C7D817D9D6C8}" presName="spaceRect" presStyleCnt="0"/>
      <dgm:spPr/>
    </dgm:pt>
    <dgm:pt modelId="{1682BE59-715C-4BC8-BE46-9F5E189587CE}" type="pres">
      <dgm:prSet presAssocID="{77B1A694-10EF-4EE6-B7F4-C7D817D9D6C8}" presName="parTx" presStyleLbl="revTx" presStyleIdx="2" presStyleCnt="5">
        <dgm:presLayoutVars>
          <dgm:chMax val="0"/>
          <dgm:chPref val="0"/>
        </dgm:presLayoutVars>
      </dgm:prSet>
      <dgm:spPr/>
    </dgm:pt>
    <dgm:pt modelId="{551DD6F1-A35B-45B8-9E59-4B5474FCD39B}" type="pres">
      <dgm:prSet presAssocID="{772D1A43-6F50-4B09-8E0F-6698BFF38CDC}" presName="sibTrans" presStyleCnt="0"/>
      <dgm:spPr/>
    </dgm:pt>
    <dgm:pt modelId="{88DB6D98-1367-49C9-92DB-1D875B1C9830}" type="pres">
      <dgm:prSet presAssocID="{F1CACFF5-ADDE-461F-A96F-CF02F723A9F3}" presName="compNode" presStyleCnt="0"/>
      <dgm:spPr/>
    </dgm:pt>
    <dgm:pt modelId="{C105C23F-6D95-4DED-9C2E-D7EB894F9BC5}" type="pres">
      <dgm:prSet presAssocID="{F1CACFF5-ADDE-461F-A96F-CF02F723A9F3}" presName="bgRect" presStyleLbl="bgShp" presStyleIdx="3" presStyleCnt="5"/>
      <dgm:spPr/>
    </dgm:pt>
    <dgm:pt modelId="{692B2FBD-EBAE-43BB-8443-DDDBAD041EA3}" type="pres">
      <dgm:prSet presAssocID="{F1CACFF5-ADDE-461F-A96F-CF02F723A9F3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C81DB475-B236-4289-BC58-2A6F82A75593}" type="pres">
      <dgm:prSet presAssocID="{F1CACFF5-ADDE-461F-A96F-CF02F723A9F3}" presName="spaceRect" presStyleCnt="0"/>
      <dgm:spPr/>
    </dgm:pt>
    <dgm:pt modelId="{94D9C122-F95F-462D-A386-5C8A82CDC50C}" type="pres">
      <dgm:prSet presAssocID="{F1CACFF5-ADDE-461F-A96F-CF02F723A9F3}" presName="parTx" presStyleLbl="revTx" presStyleIdx="3" presStyleCnt="5">
        <dgm:presLayoutVars>
          <dgm:chMax val="0"/>
          <dgm:chPref val="0"/>
        </dgm:presLayoutVars>
      </dgm:prSet>
      <dgm:spPr/>
    </dgm:pt>
    <dgm:pt modelId="{ED54ECCB-0C39-4FA8-8A5D-10E8EF3949BE}" type="pres">
      <dgm:prSet presAssocID="{1E84D5E5-2EDD-4739-BE2A-581D24AFD525}" presName="sibTrans" presStyleCnt="0"/>
      <dgm:spPr/>
    </dgm:pt>
    <dgm:pt modelId="{75E39017-8DEF-4DCF-A2A2-9E21EA6F9CBC}" type="pres">
      <dgm:prSet presAssocID="{E7F3B174-B7AB-473B-B243-8CA913666B72}" presName="compNode" presStyleCnt="0"/>
      <dgm:spPr/>
    </dgm:pt>
    <dgm:pt modelId="{9C660016-A28F-4232-95BF-CDE8A9290C30}" type="pres">
      <dgm:prSet presAssocID="{E7F3B174-B7AB-473B-B243-8CA913666B72}" presName="bgRect" presStyleLbl="bgShp" presStyleIdx="4" presStyleCnt="5"/>
      <dgm:spPr/>
    </dgm:pt>
    <dgm:pt modelId="{1D40A826-FE95-4AEF-A2A8-41E7EDF9D34C}" type="pres">
      <dgm:prSet presAssocID="{E7F3B174-B7AB-473B-B243-8CA913666B72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ongue Face with Solid Fill"/>
        </a:ext>
      </dgm:extLst>
    </dgm:pt>
    <dgm:pt modelId="{2C983A4A-02CC-4C25-8B77-9B05EF850656}" type="pres">
      <dgm:prSet presAssocID="{E7F3B174-B7AB-473B-B243-8CA913666B72}" presName="spaceRect" presStyleCnt="0"/>
      <dgm:spPr/>
    </dgm:pt>
    <dgm:pt modelId="{6E577F0D-FF62-4A5B-8C38-3538C452850E}" type="pres">
      <dgm:prSet presAssocID="{E7F3B174-B7AB-473B-B243-8CA913666B72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FD5E330A-16A3-476D-B9A0-A534FD841536}" srcId="{C7FD9441-1CC6-46FD-833E-D7E79C1EF8A5}" destId="{77B1A694-10EF-4EE6-B7F4-C7D817D9D6C8}" srcOrd="2" destOrd="0" parTransId="{A5A0663B-510F-4AE2-828E-3B4AFA34B209}" sibTransId="{772D1A43-6F50-4B09-8E0F-6698BFF38CDC}"/>
    <dgm:cxn modelId="{46C87A0D-C5DA-4B90-86DB-1F7D470653D5}" srcId="{C7FD9441-1CC6-46FD-833E-D7E79C1EF8A5}" destId="{BEE94096-44BE-4824-98E0-AFF79E6BE384}" srcOrd="0" destOrd="0" parTransId="{E413201D-DD7B-42D9-85D6-20779ED96CDC}" sibTransId="{2AE19E79-4BD6-4CF9-9E18-E61973F7FA40}"/>
    <dgm:cxn modelId="{B7B99522-9909-4C5C-9E94-82C0075A106F}" type="presOf" srcId="{E7F3B174-B7AB-473B-B243-8CA913666B72}" destId="{6E577F0D-FF62-4A5B-8C38-3538C452850E}" srcOrd="0" destOrd="0" presId="urn:microsoft.com/office/officeart/2018/2/layout/IconVerticalSolidList"/>
    <dgm:cxn modelId="{9BDEF832-22B3-4904-B5D6-F46437A4977A}" type="presOf" srcId="{BEE94096-44BE-4824-98E0-AFF79E6BE384}" destId="{235626F3-C5E5-4CDA-B126-AF18B48F877E}" srcOrd="0" destOrd="0" presId="urn:microsoft.com/office/officeart/2018/2/layout/IconVerticalSolidList"/>
    <dgm:cxn modelId="{47632A4A-A889-4F77-A7B9-6CEBD738E93E}" type="presOf" srcId="{77B1A694-10EF-4EE6-B7F4-C7D817D9D6C8}" destId="{1682BE59-715C-4BC8-BE46-9F5E189587CE}" srcOrd="0" destOrd="0" presId="urn:microsoft.com/office/officeart/2018/2/layout/IconVerticalSolidList"/>
    <dgm:cxn modelId="{09AE676E-4EF4-4079-AF9E-0F86F0C82337}" type="presOf" srcId="{50896CB0-633B-4EB0-836E-2F6315D28EBA}" destId="{43414621-62B7-4107-9A7E-2BE4897EC235}" srcOrd="0" destOrd="0" presId="urn:microsoft.com/office/officeart/2018/2/layout/IconVerticalSolidList"/>
    <dgm:cxn modelId="{E8B35C72-F60B-40A1-8877-949C68C40E97}" type="presOf" srcId="{F1CACFF5-ADDE-461F-A96F-CF02F723A9F3}" destId="{94D9C122-F95F-462D-A386-5C8A82CDC50C}" srcOrd="0" destOrd="0" presId="urn:microsoft.com/office/officeart/2018/2/layout/IconVerticalSolidList"/>
    <dgm:cxn modelId="{678FD596-B736-4853-BB4A-3AFC469D5D3E}" srcId="{C7FD9441-1CC6-46FD-833E-D7E79C1EF8A5}" destId="{50896CB0-633B-4EB0-836E-2F6315D28EBA}" srcOrd="1" destOrd="0" parTransId="{D6CB33B1-FD1F-40C6-8528-91BE97B11305}" sibTransId="{98B59B50-4FA9-405B-B829-BA73DFBE94AA}"/>
    <dgm:cxn modelId="{4FDCB0B8-13D7-4B89-B468-DE43681BCED3}" srcId="{C7FD9441-1CC6-46FD-833E-D7E79C1EF8A5}" destId="{F1CACFF5-ADDE-461F-A96F-CF02F723A9F3}" srcOrd="3" destOrd="0" parTransId="{7F339218-BDCE-414C-A94C-3D142F3A3896}" sibTransId="{1E84D5E5-2EDD-4739-BE2A-581D24AFD525}"/>
    <dgm:cxn modelId="{FAA5C2C1-DC50-4BD5-BB3F-4F3CBA58D731}" type="presOf" srcId="{C7FD9441-1CC6-46FD-833E-D7E79C1EF8A5}" destId="{E6300110-E0E3-4777-8F5A-4049147D8061}" srcOrd="0" destOrd="0" presId="urn:microsoft.com/office/officeart/2018/2/layout/IconVerticalSolidList"/>
    <dgm:cxn modelId="{7AE4F1EA-4662-404C-ABA1-188480B66457}" srcId="{C7FD9441-1CC6-46FD-833E-D7E79C1EF8A5}" destId="{E7F3B174-B7AB-473B-B243-8CA913666B72}" srcOrd="4" destOrd="0" parTransId="{25E3FC65-A2D7-48ED-80D2-7263AB3F2944}" sibTransId="{0089EBD2-53E1-47EF-9354-18F3EB43A405}"/>
    <dgm:cxn modelId="{C4772045-E2E9-45AC-9F99-5C5194347031}" type="presParOf" srcId="{E6300110-E0E3-4777-8F5A-4049147D8061}" destId="{A68709F3-160C-45C4-968E-9CD146F1DE70}" srcOrd="0" destOrd="0" presId="urn:microsoft.com/office/officeart/2018/2/layout/IconVerticalSolidList"/>
    <dgm:cxn modelId="{286B6D33-50AE-4E05-9EF9-8C25C44E989B}" type="presParOf" srcId="{A68709F3-160C-45C4-968E-9CD146F1DE70}" destId="{40791F7B-D6E6-4ACD-909B-BF54F7F400ED}" srcOrd="0" destOrd="0" presId="urn:microsoft.com/office/officeart/2018/2/layout/IconVerticalSolidList"/>
    <dgm:cxn modelId="{4B6F76FE-EFC9-4912-B375-0A85CC1D768D}" type="presParOf" srcId="{A68709F3-160C-45C4-968E-9CD146F1DE70}" destId="{CDF5B0B6-B469-4B78-92E6-840BC1FE871C}" srcOrd="1" destOrd="0" presId="urn:microsoft.com/office/officeart/2018/2/layout/IconVerticalSolidList"/>
    <dgm:cxn modelId="{D142BE8E-76C0-4B82-B34C-AC3AF4A46587}" type="presParOf" srcId="{A68709F3-160C-45C4-968E-9CD146F1DE70}" destId="{2D5CB866-2B9B-4E45-AFC4-30A4C24E0CD0}" srcOrd="2" destOrd="0" presId="urn:microsoft.com/office/officeart/2018/2/layout/IconVerticalSolidList"/>
    <dgm:cxn modelId="{5EFBDA72-1196-4F51-8358-4E6E42133477}" type="presParOf" srcId="{A68709F3-160C-45C4-968E-9CD146F1DE70}" destId="{235626F3-C5E5-4CDA-B126-AF18B48F877E}" srcOrd="3" destOrd="0" presId="urn:microsoft.com/office/officeart/2018/2/layout/IconVerticalSolidList"/>
    <dgm:cxn modelId="{C1E2DE58-F088-446E-B4C2-2AC5EDCEFCF7}" type="presParOf" srcId="{E6300110-E0E3-4777-8F5A-4049147D8061}" destId="{0FC0E08D-E38C-4B16-B6CB-9583A7186201}" srcOrd="1" destOrd="0" presId="urn:microsoft.com/office/officeart/2018/2/layout/IconVerticalSolidList"/>
    <dgm:cxn modelId="{072F3F22-1BAB-4874-8C8E-5BAA0849C744}" type="presParOf" srcId="{E6300110-E0E3-4777-8F5A-4049147D8061}" destId="{68D1C0DD-DC7B-47DF-AF18-31822705A986}" srcOrd="2" destOrd="0" presId="urn:microsoft.com/office/officeart/2018/2/layout/IconVerticalSolidList"/>
    <dgm:cxn modelId="{9845F3D8-4A99-4BA2-A87D-3594983175EB}" type="presParOf" srcId="{68D1C0DD-DC7B-47DF-AF18-31822705A986}" destId="{A2DFAAB8-B712-46DF-83ED-C10153D47509}" srcOrd="0" destOrd="0" presId="urn:microsoft.com/office/officeart/2018/2/layout/IconVerticalSolidList"/>
    <dgm:cxn modelId="{9C84AF64-4AA5-46CD-BFA5-9CA177A27DBC}" type="presParOf" srcId="{68D1C0DD-DC7B-47DF-AF18-31822705A986}" destId="{C4229694-8120-4B0B-84EA-F6D68BE27E20}" srcOrd="1" destOrd="0" presId="urn:microsoft.com/office/officeart/2018/2/layout/IconVerticalSolidList"/>
    <dgm:cxn modelId="{2499CC6F-41FB-405D-9897-B11E6AAE8E36}" type="presParOf" srcId="{68D1C0DD-DC7B-47DF-AF18-31822705A986}" destId="{75EB8AF4-D8EF-4E75-8C90-91975C5DE9F5}" srcOrd="2" destOrd="0" presId="urn:microsoft.com/office/officeart/2018/2/layout/IconVerticalSolidList"/>
    <dgm:cxn modelId="{F6EDEA02-E969-46CF-AE04-59AD63C08186}" type="presParOf" srcId="{68D1C0DD-DC7B-47DF-AF18-31822705A986}" destId="{43414621-62B7-4107-9A7E-2BE4897EC235}" srcOrd="3" destOrd="0" presId="urn:microsoft.com/office/officeart/2018/2/layout/IconVerticalSolidList"/>
    <dgm:cxn modelId="{71618380-DF5D-4E0F-ABAF-95B634620842}" type="presParOf" srcId="{E6300110-E0E3-4777-8F5A-4049147D8061}" destId="{F73CB851-F6EC-47BB-9085-84E27DA6A469}" srcOrd="3" destOrd="0" presId="urn:microsoft.com/office/officeart/2018/2/layout/IconVerticalSolidList"/>
    <dgm:cxn modelId="{0C6A2FBD-E838-44C6-973B-EB71B380F682}" type="presParOf" srcId="{E6300110-E0E3-4777-8F5A-4049147D8061}" destId="{B2E2F18B-6076-49AF-95C6-7BAA719D7E6F}" srcOrd="4" destOrd="0" presId="urn:microsoft.com/office/officeart/2018/2/layout/IconVerticalSolidList"/>
    <dgm:cxn modelId="{B3B7A0B1-96A0-49EE-BB33-DAE9171D3BDE}" type="presParOf" srcId="{B2E2F18B-6076-49AF-95C6-7BAA719D7E6F}" destId="{6A0923A6-9925-43D2-B2CA-D13889E748F8}" srcOrd="0" destOrd="0" presId="urn:microsoft.com/office/officeart/2018/2/layout/IconVerticalSolidList"/>
    <dgm:cxn modelId="{FE4FD72C-EF6B-4980-8BA3-1D0F70A68F4D}" type="presParOf" srcId="{B2E2F18B-6076-49AF-95C6-7BAA719D7E6F}" destId="{15F179C9-7BF6-4BC1-9FD4-C8A59A569379}" srcOrd="1" destOrd="0" presId="urn:microsoft.com/office/officeart/2018/2/layout/IconVerticalSolidList"/>
    <dgm:cxn modelId="{CB498EB6-B795-4123-A020-EA5E8A3F2078}" type="presParOf" srcId="{B2E2F18B-6076-49AF-95C6-7BAA719D7E6F}" destId="{3E527D29-5096-40A5-84C3-9A38CE114563}" srcOrd="2" destOrd="0" presId="urn:microsoft.com/office/officeart/2018/2/layout/IconVerticalSolidList"/>
    <dgm:cxn modelId="{CADA09F1-E17A-47F3-8D18-D8A2F11DFC75}" type="presParOf" srcId="{B2E2F18B-6076-49AF-95C6-7BAA719D7E6F}" destId="{1682BE59-715C-4BC8-BE46-9F5E189587CE}" srcOrd="3" destOrd="0" presId="urn:microsoft.com/office/officeart/2018/2/layout/IconVerticalSolidList"/>
    <dgm:cxn modelId="{52D748CB-113B-44FB-8A50-C4084B0915AE}" type="presParOf" srcId="{E6300110-E0E3-4777-8F5A-4049147D8061}" destId="{551DD6F1-A35B-45B8-9E59-4B5474FCD39B}" srcOrd="5" destOrd="0" presId="urn:microsoft.com/office/officeart/2018/2/layout/IconVerticalSolidList"/>
    <dgm:cxn modelId="{10B17186-A405-43C0-885F-053A3D0872E4}" type="presParOf" srcId="{E6300110-E0E3-4777-8F5A-4049147D8061}" destId="{88DB6D98-1367-49C9-92DB-1D875B1C9830}" srcOrd="6" destOrd="0" presId="urn:microsoft.com/office/officeart/2018/2/layout/IconVerticalSolidList"/>
    <dgm:cxn modelId="{2F2C6BE0-2149-4D5E-92AC-279A5D66C753}" type="presParOf" srcId="{88DB6D98-1367-49C9-92DB-1D875B1C9830}" destId="{C105C23F-6D95-4DED-9C2E-D7EB894F9BC5}" srcOrd="0" destOrd="0" presId="urn:microsoft.com/office/officeart/2018/2/layout/IconVerticalSolidList"/>
    <dgm:cxn modelId="{8DA4577F-9309-4E83-8B8F-7F4095168B38}" type="presParOf" srcId="{88DB6D98-1367-49C9-92DB-1D875B1C9830}" destId="{692B2FBD-EBAE-43BB-8443-DDDBAD041EA3}" srcOrd="1" destOrd="0" presId="urn:microsoft.com/office/officeart/2018/2/layout/IconVerticalSolidList"/>
    <dgm:cxn modelId="{01D3FB22-FFF0-4A73-B744-ECF1AA4DCBAD}" type="presParOf" srcId="{88DB6D98-1367-49C9-92DB-1D875B1C9830}" destId="{C81DB475-B236-4289-BC58-2A6F82A75593}" srcOrd="2" destOrd="0" presId="urn:microsoft.com/office/officeart/2018/2/layout/IconVerticalSolidList"/>
    <dgm:cxn modelId="{A200C0D5-DB10-4A8E-8156-867761D1503B}" type="presParOf" srcId="{88DB6D98-1367-49C9-92DB-1D875B1C9830}" destId="{94D9C122-F95F-462D-A386-5C8A82CDC50C}" srcOrd="3" destOrd="0" presId="urn:microsoft.com/office/officeart/2018/2/layout/IconVerticalSolidList"/>
    <dgm:cxn modelId="{A9A8CDBE-D129-4512-936C-B38B4C4A23E1}" type="presParOf" srcId="{E6300110-E0E3-4777-8F5A-4049147D8061}" destId="{ED54ECCB-0C39-4FA8-8A5D-10E8EF3949BE}" srcOrd="7" destOrd="0" presId="urn:microsoft.com/office/officeart/2018/2/layout/IconVerticalSolidList"/>
    <dgm:cxn modelId="{AEB709BD-4800-4B72-90C0-02F4329B5D83}" type="presParOf" srcId="{E6300110-E0E3-4777-8F5A-4049147D8061}" destId="{75E39017-8DEF-4DCF-A2A2-9E21EA6F9CBC}" srcOrd="8" destOrd="0" presId="urn:microsoft.com/office/officeart/2018/2/layout/IconVerticalSolidList"/>
    <dgm:cxn modelId="{D0C7085F-3E56-47E7-81C5-AB21270A13CE}" type="presParOf" srcId="{75E39017-8DEF-4DCF-A2A2-9E21EA6F9CBC}" destId="{9C660016-A28F-4232-95BF-CDE8A9290C30}" srcOrd="0" destOrd="0" presId="urn:microsoft.com/office/officeart/2018/2/layout/IconVerticalSolidList"/>
    <dgm:cxn modelId="{20ACCB7F-E4FA-4F83-B623-2195ED342538}" type="presParOf" srcId="{75E39017-8DEF-4DCF-A2A2-9E21EA6F9CBC}" destId="{1D40A826-FE95-4AEF-A2A8-41E7EDF9D34C}" srcOrd="1" destOrd="0" presId="urn:microsoft.com/office/officeart/2018/2/layout/IconVerticalSolidList"/>
    <dgm:cxn modelId="{C244FC7F-0BA6-40FE-B75A-3B05829C891E}" type="presParOf" srcId="{75E39017-8DEF-4DCF-A2A2-9E21EA6F9CBC}" destId="{2C983A4A-02CC-4C25-8B77-9B05EF850656}" srcOrd="2" destOrd="0" presId="urn:microsoft.com/office/officeart/2018/2/layout/IconVerticalSolidList"/>
    <dgm:cxn modelId="{F4E01050-8384-45B5-851B-F3AECD8062A2}" type="presParOf" srcId="{75E39017-8DEF-4DCF-A2A2-9E21EA6F9CBC}" destId="{6E577F0D-FF62-4A5B-8C38-3538C452850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E35ADF-DC44-44B7-9F7E-6AD44456614C}" type="doc">
      <dgm:prSet loTypeId="urn:microsoft.com/office/officeart/2005/8/layout/vProcess5" loCatId="process" qsTypeId="urn:microsoft.com/office/officeart/2005/8/quickstyle/simple1#2" qsCatId="simple" csTypeId="urn:microsoft.com/office/officeart/2005/8/colors/accent1_2#2" csCatId="accent1"/>
      <dgm:spPr/>
      <dgm:t>
        <a:bodyPr/>
        <a:lstStyle/>
        <a:p>
          <a:endParaRPr lang="en-US"/>
        </a:p>
      </dgm:t>
    </dgm:pt>
    <dgm:pt modelId="{815FE718-E4BB-4F12-896E-E5E740B1CBDD}">
      <dgm:prSet/>
      <dgm:spPr/>
      <dgm:t>
        <a:bodyPr/>
        <a:lstStyle/>
        <a:p>
          <a:r>
            <a:rPr lang="en-US" b="0"/>
            <a:t>Communication is the process of sending, receiving and interpreting information, ideas, feelings and meaning.</a:t>
          </a:r>
          <a:endParaRPr lang="en-US"/>
        </a:p>
      </dgm:t>
    </dgm:pt>
    <dgm:pt modelId="{610D7982-6B70-4ACC-B221-5D6C6FFAB669}" type="parTrans" cxnId="{BA022DC9-26C4-4155-B0F6-5C5DDA430CB3}">
      <dgm:prSet/>
      <dgm:spPr/>
      <dgm:t>
        <a:bodyPr/>
        <a:lstStyle/>
        <a:p>
          <a:endParaRPr lang="en-US"/>
        </a:p>
      </dgm:t>
    </dgm:pt>
    <dgm:pt modelId="{D4BCC4D6-4A0F-4021-BC40-F762CFA89B9B}" type="sibTrans" cxnId="{BA022DC9-26C4-4155-B0F6-5C5DDA430CB3}">
      <dgm:prSet/>
      <dgm:spPr/>
      <dgm:t>
        <a:bodyPr/>
        <a:lstStyle/>
        <a:p>
          <a:endParaRPr lang="en-US"/>
        </a:p>
      </dgm:t>
    </dgm:pt>
    <dgm:pt modelId="{DA6B7867-5523-4862-B2DE-982E2ADBDD8F}">
      <dgm:prSet/>
      <dgm:spPr/>
      <dgm:t>
        <a:bodyPr/>
        <a:lstStyle/>
        <a:p>
          <a:r>
            <a:rPr lang="en-US" b="0"/>
            <a:t>It is a two-way process: what we intend to communicate may not always be what another person receives.</a:t>
          </a:r>
          <a:endParaRPr lang="en-US"/>
        </a:p>
      </dgm:t>
    </dgm:pt>
    <dgm:pt modelId="{DC7E9203-82BA-4C36-BAE1-5C325BE57BA5}" type="parTrans" cxnId="{8971258E-9A07-45FD-826A-4C1E09D35877}">
      <dgm:prSet/>
      <dgm:spPr/>
      <dgm:t>
        <a:bodyPr/>
        <a:lstStyle/>
        <a:p>
          <a:endParaRPr lang="en-US"/>
        </a:p>
      </dgm:t>
    </dgm:pt>
    <dgm:pt modelId="{8651E9A3-D03B-4AC2-88AA-AB999DA62C45}" type="sibTrans" cxnId="{8971258E-9A07-45FD-826A-4C1E09D35877}">
      <dgm:prSet/>
      <dgm:spPr/>
      <dgm:t>
        <a:bodyPr/>
        <a:lstStyle/>
        <a:p>
          <a:endParaRPr lang="en-US"/>
        </a:p>
      </dgm:t>
    </dgm:pt>
    <dgm:pt modelId="{35FF5491-809F-4A29-88C8-7A2818746331}">
      <dgm:prSet/>
      <dgm:spPr/>
      <dgm:t>
        <a:bodyPr/>
        <a:lstStyle/>
        <a:p>
          <a:r>
            <a:rPr lang="en-US" b="0"/>
            <a:t>Effective communication requires us to notice both the message and the person's response.</a:t>
          </a:r>
          <a:endParaRPr lang="en-US"/>
        </a:p>
      </dgm:t>
    </dgm:pt>
    <dgm:pt modelId="{1B2F9194-5C4E-48D2-BDAD-391DD9E36BA1}" type="parTrans" cxnId="{42A5055A-2A28-4981-997F-6B89CA834F8B}">
      <dgm:prSet/>
      <dgm:spPr/>
      <dgm:t>
        <a:bodyPr/>
        <a:lstStyle/>
        <a:p>
          <a:endParaRPr lang="en-US"/>
        </a:p>
      </dgm:t>
    </dgm:pt>
    <dgm:pt modelId="{4873A7AD-EAF9-42AF-8390-1E11EA8A915F}" type="sibTrans" cxnId="{42A5055A-2A28-4981-997F-6B89CA834F8B}">
      <dgm:prSet/>
      <dgm:spPr/>
      <dgm:t>
        <a:bodyPr/>
        <a:lstStyle/>
        <a:p>
          <a:endParaRPr lang="en-US"/>
        </a:p>
      </dgm:t>
    </dgm:pt>
    <dgm:pt modelId="{A75D7C4D-54A7-48FF-AC9D-C3C16C410F7B}">
      <dgm:prSet/>
      <dgm:spPr/>
      <dgm:t>
        <a:bodyPr/>
        <a:lstStyle/>
        <a:p>
          <a:r>
            <a:rPr lang="en-US" b="0"/>
            <a:t>In health and social care, communication should be clear, respectful, inclusive and appropriate to the individual.</a:t>
          </a:r>
          <a:endParaRPr lang="en-US"/>
        </a:p>
      </dgm:t>
    </dgm:pt>
    <dgm:pt modelId="{1579AC69-766D-4432-93BB-4BDD44241C86}" type="parTrans" cxnId="{0FB8F3B5-E7AF-4287-81E4-AAB7E6DEC1DE}">
      <dgm:prSet/>
      <dgm:spPr/>
      <dgm:t>
        <a:bodyPr/>
        <a:lstStyle/>
        <a:p>
          <a:endParaRPr lang="en-US"/>
        </a:p>
      </dgm:t>
    </dgm:pt>
    <dgm:pt modelId="{4A313F5A-AA63-48A6-82F9-8613016B5F81}" type="sibTrans" cxnId="{0FB8F3B5-E7AF-4287-81E4-AAB7E6DEC1DE}">
      <dgm:prSet/>
      <dgm:spPr/>
      <dgm:t>
        <a:bodyPr/>
        <a:lstStyle/>
        <a:p>
          <a:endParaRPr lang="en-US"/>
        </a:p>
      </dgm:t>
    </dgm:pt>
    <dgm:pt modelId="{A75CEB0B-8241-4AC9-BBE9-814CA8E1B8D2}" type="pres">
      <dgm:prSet presAssocID="{D0E35ADF-DC44-44B7-9F7E-6AD44456614C}" presName="outerComposite" presStyleCnt="0">
        <dgm:presLayoutVars>
          <dgm:chMax val="5"/>
          <dgm:dir/>
          <dgm:resizeHandles val="exact"/>
        </dgm:presLayoutVars>
      </dgm:prSet>
      <dgm:spPr/>
    </dgm:pt>
    <dgm:pt modelId="{CF23D8A5-EBF8-4105-AD7E-C62B239DE82C}" type="pres">
      <dgm:prSet presAssocID="{D0E35ADF-DC44-44B7-9F7E-6AD44456614C}" presName="dummyMaxCanvas" presStyleCnt="0">
        <dgm:presLayoutVars/>
      </dgm:prSet>
      <dgm:spPr/>
    </dgm:pt>
    <dgm:pt modelId="{1FD04AFF-5A5F-4DB9-A4E6-EA9727089100}" type="pres">
      <dgm:prSet presAssocID="{D0E35ADF-DC44-44B7-9F7E-6AD44456614C}" presName="FourNodes_1" presStyleLbl="node1" presStyleIdx="0" presStyleCnt="4">
        <dgm:presLayoutVars>
          <dgm:bulletEnabled val="1"/>
        </dgm:presLayoutVars>
      </dgm:prSet>
      <dgm:spPr/>
    </dgm:pt>
    <dgm:pt modelId="{4536C692-3DC9-4F44-966C-10BC790036C7}" type="pres">
      <dgm:prSet presAssocID="{D0E35ADF-DC44-44B7-9F7E-6AD44456614C}" presName="FourNodes_2" presStyleLbl="node1" presStyleIdx="1" presStyleCnt="4">
        <dgm:presLayoutVars>
          <dgm:bulletEnabled val="1"/>
        </dgm:presLayoutVars>
      </dgm:prSet>
      <dgm:spPr/>
    </dgm:pt>
    <dgm:pt modelId="{921AEAA4-D617-40E1-BE68-CED66A6EE468}" type="pres">
      <dgm:prSet presAssocID="{D0E35ADF-DC44-44B7-9F7E-6AD44456614C}" presName="FourNodes_3" presStyleLbl="node1" presStyleIdx="2" presStyleCnt="4">
        <dgm:presLayoutVars>
          <dgm:bulletEnabled val="1"/>
        </dgm:presLayoutVars>
      </dgm:prSet>
      <dgm:spPr/>
    </dgm:pt>
    <dgm:pt modelId="{3416B73D-3E0C-4CCC-944B-4A5692CCF3FF}" type="pres">
      <dgm:prSet presAssocID="{D0E35ADF-DC44-44B7-9F7E-6AD44456614C}" presName="FourNodes_4" presStyleLbl="node1" presStyleIdx="3" presStyleCnt="4">
        <dgm:presLayoutVars>
          <dgm:bulletEnabled val="1"/>
        </dgm:presLayoutVars>
      </dgm:prSet>
      <dgm:spPr/>
    </dgm:pt>
    <dgm:pt modelId="{F29B829F-5743-4770-B5DB-03FACCB113CD}" type="pres">
      <dgm:prSet presAssocID="{D0E35ADF-DC44-44B7-9F7E-6AD44456614C}" presName="FourConn_1-2" presStyleLbl="fgAccFollowNode1" presStyleIdx="0" presStyleCnt="3">
        <dgm:presLayoutVars>
          <dgm:bulletEnabled val="1"/>
        </dgm:presLayoutVars>
      </dgm:prSet>
      <dgm:spPr/>
    </dgm:pt>
    <dgm:pt modelId="{CC857CA0-975A-4366-B8C4-B19C5B5B68DE}" type="pres">
      <dgm:prSet presAssocID="{D0E35ADF-DC44-44B7-9F7E-6AD44456614C}" presName="FourConn_2-3" presStyleLbl="fgAccFollowNode1" presStyleIdx="1" presStyleCnt="3">
        <dgm:presLayoutVars>
          <dgm:bulletEnabled val="1"/>
        </dgm:presLayoutVars>
      </dgm:prSet>
      <dgm:spPr/>
    </dgm:pt>
    <dgm:pt modelId="{4C307DCE-CB24-44E7-9F3F-7A6DF2E46060}" type="pres">
      <dgm:prSet presAssocID="{D0E35ADF-DC44-44B7-9F7E-6AD44456614C}" presName="FourConn_3-4" presStyleLbl="fgAccFollowNode1" presStyleIdx="2" presStyleCnt="3">
        <dgm:presLayoutVars>
          <dgm:bulletEnabled val="1"/>
        </dgm:presLayoutVars>
      </dgm:prSet>
      <dgm:spPr/>
    </dgm:pt>
    <dgm:pt modelId="{E868FAC7-D12B-488E-9A47-F6A00FAB1A73}" type="pres">
      <dgm:prSet presAssocID="{D0E35ADF-DC44-44B7-9F7E-6AD44456614C}" presName="FourNodes_1_text" presStyleLbl="node1" presStyleIdx="3" presStyleCnt="4">
        <dgm:presLayoutVars>
          <dgm:bulletEnabled val="1"/>
        </dgm:presLayoutVars>
      </dgm:prSet>
      <dgm:spPr/>
    </dgm:pt>
    <dgm:pt modelId="{20A523F7-C8F4-44B2-82CE-11684F13748A}" type="pres">
      <dgm:prSet presAssocID="{D0E35ADF-DC44-44B7-9F7E-6AD44456614C}" presName="FourNodes_2_text" presStyleLbl="node1" presStyleIdx="3" presStyleCnt="4">
        <dgm:presLayoutVars>
          <dgm:bulletEnabled val="1"/>
        </dgm:presLayoutVars>
      </dgm:prSet>
      <dgm:spPr/>
    </dgm:pt>
    <dgm:pt modelId="{BBB47063-8E34-4641-998D-E4E560EF034B}" type="pres">
      <dgm:prSet presAssocID="{D0E35ADF-DC44-44B7-9F7E-6AD44456614C}" presName="FourNodes_3_text" presStyleLbl="node1" presStyleIdx="3" presStyleCnt="4">
        <dgm:presLayoutVars>
          <dgm:bulletEnabled val="1"/>
        </dgm:presLayoutVars>
      </dgm:prSet>
      <dgm:spPr/>
    </dgm:pt>
    <dgm:pt modelId="{957A8714-F04B-4382-9D5E-A10FE921ECC6}" type="pres">
      <dgm:prSet presAssocID="{D0E35ADF-DC44-44B7-9F7E-6AD44456614C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F783F803-C69E-4ECE-BC89-EEFFF4C1A893}" type="presOf" srcId="{D4BCC4D6-4A0F-4021-BC40-F762CFA89B9B}" destId="{F29B829F-5743-4770-B5DB-03FACCB113CD}" srcOrd="0" destOrd="0" presId="urn:microsoft.com/office/officeart/2005/8/layout/vProcess5"/>
    <dgm:cxn modelId="{05522133-878D-4C75-872C-FF1A52D43708}" type="presOf" srcId="{35FF5491-809F-4A29-88C8-7A2818746331}" destId="{921AEAA4-D617-40E1-BE68-CED66A6EE468}" srcOrd="0" destOrd="0" presId="urn:microsoft.com/office/officeart/2005/8/layout/vProcess5"/>
    <dgm:cxn modelId="{F9B8173F-93F6-45F8-BF46-81578A853602}" type="presOf" srcId="{A75D7C4D-54A7-48FF-AC9D-C3C16C410F7B}" destId="{3416B73D-3E0C-4CCC-944B-4A5692CCF3FF}" srcOrd="0" destOrd="0" presId="urn:microsoft.com/office/officeart/2005/8/layout/vProcess5"/>
    <dgm:cxn modelId="{0D872346-CCEC-42A6-8CD7-AAB49DDDBC0F}" type="presOf" srcId="{4873A7AD-EAF9-42AF-8390-1E11EA8A915F}" destId="{4C307DCE-CB24-44E7-9F3F-7A6DF2E46060}" srcOrd="0" destOrd="0" presId="urn:microsoft.com/office/officeart/2005/8/layout/vProcess5"/>
    <dgm:cxn modelId="{42A5055A-2A28-4981-997F-6B89CA834F8B}" srcId="{D0E35ADF-DC44-44B7-9F7E-6AD44456614C}" destId="{35FF5491-809F-4A29-88C8-7A2818746331}" srcOrd="2" destOrd="0" parTransId="{1B2F9194-5C4E-48D2-BDAD-391DD9E36BA1}" sibTransId="{4873A7AD-EAF9-42AF-8390-1E11EA8A915F}"/>
    <dgm:cxn modelId="{7062B75A-C828-4A2F-B71E-6AD71BCFD14A}" type="presOf" srcId="{815FE718-E4BB-4F12-896E-E5E740B1CBDD}" destId="{1FD04AFF-5A5F-4DB9-A4E6-EA9727089100}" srcOrd="0" destOrd="0" presId="urn:microsoft.com/office/officeart/2005/8/layout/vProcess5"/>
    <dgm:cxn modelId="{95980B89-53ED-48A1-95E4-21A4D67FB023}" type="presOf" srcId="{815FE718-E4BB-4F12-896E-E5E740B1CBDD}" destId="{E868FAC7-D12B-488E-9A47-F6A00FAB1A73}" srcOrd="1" destOrd="0" presId="urn:microsoft.com/office/officeart/2005/8/layout/vProcess5"/>
    <dgm:cxn modelId="{8971258E-9A07-45FD-826A-4C1E09D35877}" srcId="{D0E35ADF-DC44-44B7-9F7E-6AD44456614C}" destId="{DA6B7867-5523-4862-B2DE-982E2ADBDD8F}" srcOrd="1" destOrd="0" parTransId="{DC7E9203-82BA-4C36-BAE1-5C325BE57BA5}" sibTransId="{8651E9A3-D03B-4AC2-88AA-AB999DA62C45}"/>
    <dgm:cxn modelId="{6740289E-8494-4690-A8D5-ED4803D72511}" type="presOf" srcId="{DA6B7867-5523-4862-B2DE-982E2ADBDD8F}" destId="{4536C692-3DC9-4F44-966C-10BC790036C7}" srcOrd="0" destOrd="0" presId="urn:microsoft.com/office/officeart/2005/8/layout/vProcess5"/>
    <dgm:cxn modelId="{0FB8F3B5-E7AF-4287-81E4-AAB7E6DEC1DE}" srcId="{D0E35ADF-DC44-44B7-9F7E-6AD44456614C}" destId="{A75D7C4D-54A7-48FF-AC9D-C3C16C410F7B}" srcOrd="3" destOrd="0" parTransId="{1579AC69-766D-4432-93BB-4BDD44241C86}" sibTransId="{4A313F5A-AA63-48A6-82F9-8613016B5F81}"/>
    <dgm:cxn modelId="{BA022DC9-26C4-4155-B0F6-5C5DDA430CB3}" srcId="{D0E35ADF-DC44-44B7-9F7E-6AD44456614C}" destId="{815FE718-E4BB-4F12-896E-E5E740B1CBDD}" srcOrd="0" destOrd="0" parTransId="{610D7982-6B70-4ACC-B221-5D6C6FFAB669}" sibTransId="{D4BCC4D6-4A0F-4021-BC40-F762CFA89B9B}"/>
    <dgm:cxn modelId="{954895CA-0B90-4B2E-BA9C-1257AEB91CDB}" type="presOf" srcId="{D0E35ADF-DC44-44B7-9F7E-6AD44456614C}" destId="{A75CEB0B-8241-4AC9-BBE9-814CA8E1B8D2}" srcOrd="0" destOrd="0" presId="urn:microsoft.com/office/officeart/2005/8/layout/vProcess5"/>
    <dgm:cxn modelId="{BD0058D1-D2CE-4CDA-911E-3C2A565E6FE0}" type="presOf" srcId="{35FF5491-809F-4A29-88C8-7A2818746331}" destId="{BBB47063-8E34-4641-998D-E4E560EF034B}" srcOrd="1" destOrd="0" presId="urn:microsoft.com/office/officeart/2005/8/layout/vProcess5"/>
    <dgm:cxn modelId="{D5AE33D2-13C3-469B-920C-C8D36B4350DE}" type="presOf" srcId="{8651E9A3-D03B-4AC2-88AA-AB999DA62C45}" destId="{CC857CA0-975A-4366-B8C4-B19C5B5B68DE}" srcOrd="0" destOrd="0" presId="urn:microsoft.com/office/officeart/2005/8/layout/vProcess5"/>
    <dgm:cxn modelId="{956C5ED3-0296-4896-9706-AEC36FC09446}" type="presOf" srcId="{A75D7C4D-54A7-48FF-AC9D-C3C16C410F7B}" destId="{957A8714-F04B-4382-9D5E-A10FE921ECC6}" srcOrd="1" destOrd="0" presId="urn:microsoft.com/office/officeart/2005/8/layout/vProcess5"/>
    <dgm:cxn modelId="{1A256EFD-D9B2-48F5-96E5-BE17109DB61C}" type="presOf" srcId="{DA6B7867-5523-4862-B2DE-982E2ADBDD8F}" destId="{20A523F7-C8F4-44B2-82CE-11684F13748A}" srcOrd="1" destOrd="0" presId="urn:microsoft.com/office/officeart/2005/8/layout/vProcess5"/>
    <dgm:cxn modelId="{F1F8AC40-F254-491F-9CFD-D92C1E27E071}" type="presParOf" srcId="{A75CEB0B-8241-4AC9-BBE9-814CA8E1B8D2}" destId="{CF23D8A5-EBF8-4105-AD7E-C62B239DE82C}" srcOrd="0" destOrd="0" presId="urn:microsoft.com/office/officeart/2005/8/layout/vProcess5"/>
    <dgm:cxn modelId="{BF52156C-C0E1-405D-B24C-D82C87832027}" type="presParOf" srcId="{A75CEB0B-8241-4AC9-BBE9-814CA8E1B8D2}" destId="{1FD04AFF-5A5F-4DB9-A4E6-EA9727089100}" srcOrd="1" destOrd="0" presId="urn:microsoft.com/office/officeart/2005/8/layout/vProcess5"/>
    <dgm:cxn modelId="{E2B6BC8C-3B75-4B5F-8E5C-482E2F18CCFA}" type="presParOf" srcId="{A75CEB0B-8241-4AC9-BBE9-814CA8E1B8D2}" destId="{4536C692-3DC9-4F44-966C-10BC790036C7}" srcOrd="2" destOrd="0" presId="urn:microsoft.com/office/officeart/2005/8/layout/vProcess5"/>
    <dgm:cxn modelId="{52026363-2F04-4319-AD35-C4707AFD1340}" type="presParOf" srcId="{A75CEB0B-8241-4AC9-BBE9-814CA8E1B8D2}" destId="{921AEAA4-D617-40E1-BE68-CED66A6EE468}" srcOrd="3" destOrd="0" presId="urn:microsoft.com/office/officeart/2005/8/layout/vProcess5"/>
    <dgm:cxn modelId="{91D63AB2-3F7E-4A77-A303-18070CE96F59}" type="presParOf" srcId="{A75CEB0B-8241-4AC9-BBE9-814CA8E1B8D2}" destId="{3416B73D-3E0C-4CCC-944B-4A5692CCF3FF}" srcOrd="4" destOrd="0" presId="urn:microsoft.com/office/officeart/2005/8/layout/vProcess5"/>
    <dgm:cxn modelId="{09BE1F2E-4EB1-4051-93FF-13168D41FD2D}" type="presParOf" srcId="{A75CEB0B-8241-4AC9-BBE9-814CA8E1B8D2}" destId="{F29B829F-5743-4770-B5DB-03FACCB113CD}" srcOrd="5" destOrd="0" presId="urn:microsoft.com/office/officeart/2005/8/layout/vProcess5"/>
    <dgm:cxn modelId="{F96E4FB8-D8B8-4CF8-B3B3-4C5FA8ABEAD0}" type="presParOf" srcId="{A75CEB0B-8241-4AC9-BBE9-814CA8E1B8D2}" destId="{CC857CA0-975A-4366-B8C4-B19C5B5B68DE}" srcOrd="6" destOrd="0" presId="urn:microsoft.com/office/officeart/2005/8/layout/vProcess5"/>
    <dgm:cxn modelId="{4DE87093-9127-4986-B926-0E6D4A0D31AD}" type="presParOf" srcId="{A75CEB0B-8241-4AC9-BBE9-814CA8E1B8D2}" destId="{4C307DCE-CB24-44E7-9F3F-7A6DF2E46060}" srcOrd="7" destOrd="0" presId="urn:microsoft.com/office/officeart/2005/8/layout/vProcess5"/>
    <dgm:cxn modelId="{80E31C12-2DFB-47FF-93FF-AC4D0C7BB368}" type="presParOf" srcId="{A75CEB0B-8241-4AC9-BBE9-814CA8E1B8D2}" destId="{E868FAC7-D12B-488E-9A47-F6A00FAB1A73}" srcOrd="8" destOrd="0" presId="urn:microsoft.com/office/officeart/2005/8/layout/vProcess5"/>
    <dgm:cxn modelId="{72E174DF-BC62-422B-B4EC-6FC1AF972560}" type="presParOf" srcId="{A75CEB0B-8241-4AC9-BBE9-814CA8E1B8D2}" destId="{20A523F7-C8F4-44B2-82CE-11684F13748A}" srcOrd="9" destOrd="0" presId="urn:microsoft.com/office/officeart/2005/8/layout/vProcess5"/>
    <dgm:cxn modelId="{A569AE7B-3B8E-4150-9721-7BCDA2CD130B}" type="presParOf" srcId="{A75CEB0B-8241-4AC9-BBE9-814CA8E1B8D2}" destId="{BBB47063-8E34-4641-998D-E4E560EF034B}" srcOrd="10" destOrd="0" presId="urn:microsoft.com/office/officeart/2005/8/layout/vProcess5"/>
    <dgm:cxn modelId="{BFDF7DD7-AC2C-4CEB-AB6C-00DADDB80A17}" type="presParOf" srcId="{A75CEB0B-8241-4AC9-BBE9-814CA8E1B8D2}" destId="{957A8714-F04B-4382-9D5E-A10FE921ECC6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C0BBEF-B0AF-4EAC-A71E-C3F16C0395DD}" type="doc">
      <dgm:prSet loTypeId="urn:microsoft.com/office/officeart/2008/layout/LinedList" loCatId="list" qsTypeId="urn:microsoft.com/office/officeart/2005/8/quickstyle/simple1#6" qsCatId="simple" csTypeId="urn:microsoft.com/office/officeart/2005/8/colors/accent1_2#6" csCatId="accent1"/>
      <dgm:spPr/>
      <dgm:t>
        <a:bodyPr/>
        <a:lstStyle/>
        <a:p>
          <a:endParaRPr lang="en-US"/>
        </a:p>
      </dgm:t>
    </dgm:pt>
    <dgm:pt modelId="{3E99C8A0-92DA-485F-AA99-70D9434CB22A}">
      <dgm:prSet/>
      <dgm:spPr/>
      <dgm:t>
        <a:bodyPr/>
        <a:lstStyle/>
        <a:p>
          <a:r>
            <a:rPr lang="en-US" b="0" dirty="0"/>
            <a:t>Builds trust and professional relationships with service users.</a:t>
          </a:r>
          <a:endParaRPr lang="en-US" dirty="0"/>
        </a:p>
      </dgm:t>
    </dgm:pt>
    <dgm:pt modelId="{DC3ECD18-DFCE-4C92-9A80-AB0D72D12EF3}" type="parTrans" cxnId="{AE85F4FD-7394-4EFC-91E4-761F03BA12EF}">
      <dgm:prSet/>
      <dgm:spPr/>
      <dgm:t>
        <a:bodyPr/>
        <a:lstStyle/>
        <a:p>
          <a:endParaRPr lang="en-US"/>
        </a:p>
      </dgm:t>
    </dgm:pt>
    <dgm:pt modelId="{5971D2DF-7402-4432-9207-F43E592CEE8C}" type="sibTrans" cxnId="{AE85F4FD-7394-4EFC-91E4-761F03BA12EF}">
      <dgm:prSet/>
      <dgm:spPr/>
      <dgm:t>
        <a:bodyPr/>
        <a:lstStyle/>
        <a:p>
          <a:endParaRPr lang="en-US"/>
        </a:p>
      </dgm:t>
    </dgm:pt>
    <dgm:pt modelId="{2A88F13D-61F3-4D08-86F1-937A91EE50F9}">
      <dgm:prSet/>
      <dgm:spPr/>
      <dgm:t>
        <a:bodyPr/>
        <a:lstStyle/>
        <a:p>
          <a:r>
            <a:rPr lang="en-US" b="0"/>
            <a:t>Helps professionals understand needs, concerns, symptoms and preferences.</a:t>
          </a:r>
          <a:endParaRPr lang="en-US"/>
        </a:p>
      </dgm:t>
    </dgm:pt>
    <dgm:pt modelId="{A2665B36-14EF-46A0-B2EC-7C39828EC02B}" type="parTrans" cxnId="{29E6013B-E2E7-4FDA-B3B5-DAE0C1EE58A5}">
      <dgm:prSet/>
      <dgm:spPr/>
      <dgm:t>
        <a:bodyPr/>
        <a:lstStyle/>
        <a:p>
          <a:endParaRPr lang="en-US"/>
        </a:p>
      </dgm:t>
    </dgm:pt>
    <dgm:pt modelId="{E4AAD11A-3FC3-41F5-B4E4-4609E9FDBBE8}" type="sibTrans" cxnId="{29E6013B-E2E7-4FDA-B3B5-DAE0C1EE58A5}">
      <dgm:prSet/>
      <dgm:spPr/>
      <dgm:t>
        <a:bodyPr/>
        <a:lstStyle/>
        <a:p>
          <a:endParaRPr lang="en-US"/>
        </a:p>
      </dgm:t>
    </dgm:pt>
    <dgm:pt modelId="{0646AF35-7D42-4607-8935-A893C30EE74D}">
      <dgm:prSet/>
      <dgm:spPr/>
      <dgm:t>
        <a:bodyPr/>
        <a:lstStyle/>
        <a:p>
          <a:r>
            <a:rPr lang="en-US" b="0"/>
            <a:t>Supports accurate assessment and safer decision-making.</a:t>
          </a:r>
          <a:endParaRPr lang="en-US"/>
        </a:p>
      </dgm:t>
    </dgm:pt>
    <dgm:pt modelId="{E2170B5A-6E8F-444D-8539-BFC4F42F60D4}" type="parTrans" cxnId="{91CC5D2E-A35C-41C8-8478-70550BE119D6}">
      <dgm:prSet/>
      <dgm:spPr/>
      <dgm:t>
        <a:bodyPr/>
        <a:lstStyle/>
        <a:p>
          <a:endParaRPr lang="en-US"/>
        </a:p>
      </dgm:t>
    </dgm:pt>
    <dgm:pt modelId="{0DAF9358-27F2-48E4-90C7-007299A26303}" type="sibTrans" cxnId="{91CC5D2E-A35C-41C8-8478-70550BE119D6}">
      <dgm:prSet/>
      <dgm:spPr/>
      <dgm:t>
        <a:bodyPr/>
        <a:lstStyle/>
        <a:p>
          <a:endParaRPr lang="en-US"/>
        </a:p>
      </dgm:t>
    </dgm:pt>
    <dgm:pt modelId="{7D832BA3-B3D7-4D14-9F65-3E6A63C876ED}">
      <dgm:prSet/>
      <dgm:spPr/>
      <dgm:t>
        <a:bodyPr/>
        <a:lstStyle/>
        <a:p>
          <a:r>
            <a:rPr lang="en-US" b="0"/>
            <a:t>Allows information about treatment, care and support to be explained clearly.</a:t>
          </a:r>
          <a:endParaRPr lang="en-US"/>
        </a:p>
      </dgm:t>
    </dgm:pt>
    <dgm:pt modelId="{994FFBF6-A19B-40DA-8445-E8C341EC00AD}" type="parTrans" cxnId="{E1D6CCBF-7B67-4713-9A66-02D793CB146D}">
      <dgm:prSet/>
      <dgm:spPr/>
      <dgm:t>
        <a:bodyPr/>
        <a:lstStyle/>
        <a:p>
          <a:endParaRPr lang="en-US"/>
        </a:p>
      </dgm:t>
    </dgm:pt>
    <dgm:pt modelId="{3D1EEAEC-398E-4FED-A285-695FF04A2F6C}" type="sibTrans" cxnId="{E1D6CCBF-7B67-4713-9A66-02D793CB146D}">
      <dgm:prSet/>
      <dgm:spPr/>
      <dgm:t>
        <a:bodyPr/>
        <a:lstStyle/>
        <a:p>
          <a:endParaRPr lang="en-US"/>
        </a:p>
      </dgm:t>
    </dgm:pt>
    <dgm:pt modelId="{8CCA265E-652E-49F0-ADD7-4D74B1A4ED7D}">
      <dgm:prSet/>
      <dgm:spPr/>
      <dgm:t>
        <a:bodyPr/>
        <a:lstStyle/>
        <a:p>
          <a:r>
            <a:rPr lang="en-US" b="0"/>
            <a:t>Promotes dignity, respect, choice and person-centred care.</a:t>
          </a:r>
          <a:endParaRPr lang="en-US"/>
        </a:p>
      </dgm:t>
    </dgm:pt>
    <dgm:pt modelId="{EB7CD9D8-0661-4446-9755-E64527DDAAA3}" type="parTrans" cxnId="{963CBC59-B655-4286-9517-4799C508F0E0}">
      <dgm:prSet/>
      <dgm:spPr/>
      <dgm:t>
        <a:bodyPr/>
        <a:lstStyle/>
        <a:p>
          <a:endParaRPr lang="en-US"/>
        </a:p>
      </dgm:t>
    </dgm:pt>
    <dgm:pt modelId="{3831BDF6-06DC-4193-8C1A-293D6DC0023C}" type="sibTrans" cxnId="{963CBC59-B655-4286-9517-4799C508F0E0}">
      <dgm:prSet/>
      <dgm:spPr/>
      <dgm:t>
        <a:bodyPr/>
        <a:lstStyle/>
        <a:p>
          <a:endParaRPr lang="en-US"/>
        </a:p>
      </dgm:t>
    </dgm:pt>
    <dgm:pt modelId="{5C9B3669-9436-42C8-8090-FAD7C755507E}">
      <dgm:prSet/>
      <dgm:spPr/>
      <dgm:t>
        <a:bodyPr/>
        <a:lstStyle/>
        <a:p>
          <a:r>
            <a:rPr lang="en-US" b="0"/>
            <a:t>Supports informed consent and shared decision-making.</a:t>
          </a:r>
          <a:endParaRPr lang="en-US"/>
        </a:p>
      </dgm:t>
    </dgm:pt>
    <dgm:pt modelId="{D31A6DFC-3EAB-4394-BE73-CCBBB2162ABF}" type="parTrans" cxnId="{261E81A1-AAAB-4375-A5AE-5D84521D860D}">
      <dgm:prSet/>
      <dgm:spPr/>
      <dgm:t>
        <a:bodyPr/>
        <a:lstStyle/>
        <a:p>
          <a:endParaRPr lang="en-US"/>
        </a:p>
      </dgm:t>
    </dgm:pt>
    <dgm:pt modelId="{10CED416-C8BF-4FC6-B514-CF9C7FCC70DE}" type="sibTrans" cxnId="{261E81A1-AAAB-4375-A5AE-5D84521D860D}">
      <dgm:prSet/>
      <dgm:spPr/>
      <dgm:t>
        <a:bodyPr/>
        <a:lstStyle/>
        <a:p>
          <a:endParaRPr lang="en-US"/>
        </a:p>
      </dgm:t>
    </dgm:pt>
    <dgm:pt modelId="{30C905F3-90D4-419A-9F5D-6AC51E5F69C2}">
      <dgm:prSet/>
      <dgm:spPr/>
      <dgm:t>
        <a:bodyPr/>
        <a:lstStyle/>
        <a:p>
          <a:r>
            <a:rPr lang="en-US" b="0"/>
            <a:t>Reduces misunderstanding, errors, anxiety and conflict.</a:t>
          </a:r>
          <a:endParaRPr lang="en-US"/>
        </a:p>
      </dgm:t>
    </dgm:pt>
    <dgm:pt modelId="{75501487-88DE-478D-8085-6DD8A89863B4}" type="parTrans" cxnId="{49E99A5B-6FCD-4094-A6F3-DE37CD30075A}">
      <dgm:prSet/>
      <dgm:spPr/>
      <dgm:t>
        <a:bodyPr/>
        <a:lstStyle/>
        <a:p>
          <a:endParaRPr lang="en-US"/>
        </a:p>
      </dgm:t>
    </dgm:pt>
    <dgm:pt modelId="{7C2F1752-1B0A-41E9-967B-1D7FF7285501}" type="sibTrans" cxnId="{49E99A5B-6FCD-4094-A6F3-DE37CD30075A}">
      <dgm:prSet/>
      <dgm:spPr/>
      <dgm:t>
        <a:bodyPr/>
        <a:lstStyle/>
        <a:p>
          <a:endParaRPr lang="en-US"/>
        </a:p>
      </dgm:t>
    </dgm:pt>
    <dgm:pt modelId="{34524598-5ABE-43C7-BE3F-717A927FE6E9}">
      <dgm:prSet/>
      <dgm:spPr/>
      <dgm:t>
        <a:bodyPr/>
        <a:lstStyle/>
        <a:p>
          <a:r>
            <a:rPr lang="en-US" b="0"/>
            <a:t>Helps service users feel heard, involved and valued.</a:t>
          </a:r>
          <a:endParaRPr lang="en-US"/>
        </a:p>
      </dgm:t>
    </dgm:pt>
    <dgm:pt modelId="{425C7ECA-9B2E-4C46-9E9C-91FC3989326F}" type="parTrans" cxnId="{8260E458-F0E0-420E-842A-8053A2BE9DE3}">
      <dgm:prSet/>
      <dgm:spPr/>
      <dgm:t>
        <a:bodyPr/>
        <a:lstStyle/>
        <a:p>
          <a:endParaRPr lang="en-US"/>
        </a:p>
      </dgm:t>
    </dgm:pt>
    <dgm:pt modelId="{D69956E4-DD35-4036-8D4E-19931A41F0BD}" type="sibTrans" cxnId="{8260E458-F0E0-420E-842A-8053A2BE9DE3}">
      <dgm:prSet/>
      <dgm:spPr/>
      <dgm:t>
        <a:bodyPr/>
        <a:lstStyle/>
        <a:p>
          <a:endParaRPr lang="en-US"/>
        </a:p>
      </dgm:t>
    </dgm:pt>
    <dgm:pt modelId="{DC5CE47F-4921-4CEF-8B3A-7E7B98CC878B}" type="pres">
      <dgm:prSet presAssocID="{9DC0BBEF-B0AF-4EAC-A71E-C3F16C0395DD}" presName="vert0" presStyleCnt="0">
        <dgm:presLayoutVars>
          <dgm:dir/>
          <dgm:animOne val="branch"/>
          <dgm:animLvl val="lvl"/>
        </dgm:presLayoutVars>
      </dgm:prSet>
      <dgm:spPr/>
    </dgm:pt>
    <dgm:pt modelId="{4F64C654-6AFC-48D5-AF44-7A88F50175A0}" type="pres">
      <dgm:prSet presAssocID="{3E99C8A0-92DA-485F-AA99-70D9434CB22A}" presName="thickLine" presStyleLbl="alignNode1" presStyleIdx="0" presStyleCnt="8"/>
      <dgm:spPr/>
    </dgm:pt>
    <dgm:pt modelId="{DE5485BF-4850-464B-9B1C-ADA36FFB74A1}" type="pres">
      <dgm:prSet presAssocID="{3E99C8A0-92DA-485F-AA99-70D9434CB22A}" presName="horz1" presStyleCnt="0"/>
      <dgm:spPr/>
    </dgm:pt>
    <dgm:pt modelId="{92236561-4D57-48CB-A0A5-3ABCB652D68F}" type="pres">
      <dgm:prSet presAssocID="{3E99C8A0-92DA-485F-AA99-70D9434CB22A}" presName="tx1" presStyleLbl="revTx" presStyleIdx="0" presStyleCnt="8"/>
      <dgm:spPr/>
    </dgm:pt>
    <dgm:pt modelId="{B9B3B7EB-9976-44A6-862F-54CD5FEEED51}" type="pres">
      <dgm:prSet presAssocID="{3E99C8A0-92DA-485F-AA99-70D9434CB22A}" presName="vert1" presStyleCnt="0"/>
      <dgm:spPr/>
    </dgm:pt>
    <dgm:pt modelId="{29B3CD8F-467F-4BAA-A87E-C69B313AE282}" type="pres">
      <dgm:prSet presAssocID="{2A88F13D-61F3-4D08-86F1-937A91EE50F9}" presName="thickLine" presStyleLbl="alignNode1" presStyleIdx="1" presStyleCnt="8"/>
      <dgm:spPr/>
    </dgm:pt>
    <dgm:pt modelId="{282DA5DB-484A-438D-B53B-BC69313E8DD6}" type="pres">
      <dgm:prSet presAssocID="{2A88F13D-61F3-4D08-86F1-937A91EE50F9}" presName="horz1" presStyleCnt="0"/>
      <dgm:spPr/>
    </dgm:pt>
    <dgm:pt modelId="{08B7AD36-91C1-48FF-AF91-D4ACF20AE609}" type="pres">
      <dgm:prSet presAssocID="{2A88F13D-61F3-4D08-86F1-937A91EE50F9}" presName="tx1" presStyleLbl="revTx" presStyleIdx="1" presStyleCnt="8"/>
      <dgm:spPr/>
    </dgm:pt>
    <dgm:pt modelId="{56F40AC4-2965-4722-B0CF-ED9BE116B652}" type="pres">
      <dgm:prSet presAssocID="{2A88F13D-61F3-4D08-86F1-937A91EE50F9}" presName="vert1" presStyleCnt="0"/>
      <dgm:spPr/>
    </dgm:pt>
    <dgm:pt modelId="{59047CDA-697C-43C7-AA53-42C6C7F8394B}" type="pres">
      <dgm:prSet presAssocID="{0646AF35-7D42-4607-8935-A893C30EE74D}" presName="thickLine" presStyleLbl="alignNode1" presStyleIdx="2" presStyleCnt="8"/>
      <dgm:spPr/>
    </dgm:pt>
    <dgm:pt modelId="{AD3B132C-5018-4C8C-BB59-9ACF39D57B2C}" type="pres">
      <dgm:prSet presAssocID="{0646AF35-7D42-4607-8935-A893C30EE74D}" presName="horz1" presStyleCnt="0"/>
      <dgm:spPr/>
    </dgm:pt>
    <dgm:pt modelId="{EBB9EAAA-6AA4-4E37-9568-85987B80576A}" type="pres">
      <dgm:prSet presAssocID="{0646AF35-7D42-4607-8935-A893C30EE74D}" presName="tx1" presStyleLbl="revTx" presStyleIdx="2" presStyleCnt="8"/>
      <dgm:spPr/>
    </dgm:pt>
    <dgm:pt modelId="{F5FF4922-1274-4B67-8148-02C120F5EE22}" type="pres">
      <dgm:prSet presAssocID="{0646AF35-7D42-4607-8935-A893C30EE74D}" presName="vert1" presStyleCnt="0"/>
      <dgm:spPr/>
    </dgm:pt>
    <dgm:pt modelId="{50673D3F-1655-4F22-9EC9-FAFD4BD38DF8}" type="pres">
      <dgm:prSet presAssocID="{7D832BA3-B3D7-4D14-9F65-3E6A63C876ED}" presName="thickLine" presStyleLbl="alignNode1" presStyleIdx="3" presStyleCnt="8"/>
      <dgm:spPr/>
    </dgm:pt>
    <dgm:pt modelId="{93C4F8F2-E0FA-46D4-B089-FA642E9D75FF}" type="pres">
      <dgm:prSet presAssocID="{7D832BA3-B3D7-4D14-9F65-3E6A63C876ED}" presName="horz1" presStyleCnt="0"/>
      <dgm:spPr/>
    </dgm:pt>
    <dgm:pt modelId="{830BE3E1-EB8A-4170-9506-E40A1B4C659D}" type="pres">
      <dgm:prSet presAssocID="{7D832BA3-B3D7-4D14-9F65-3E6A63C876ED}" presName="tx1" presStyleLbl="revTx" presStyleIdx="3" presStyleCnt="8"/>
      <dgm:spPr/>
    </dgm:pt>
    <dgm:pt modelId="{10A12888-44A3-4A99-903E-91F035ADA69B}" type="pres">
      <dgm:prSet presAssocID="{7D832BA3-B3D7-4D14-9F65-3E6A63C876ED}" presName="vert1" presStyleCnt="0"/>
      <dgm:spPr/>
    </dgm:pt>
    <dgm:pt modelId="{2090D16A-C5F3-4766-997D-64DB766125F3}" type="pres">
      <dgm:prSet presAssocID="{8CCA265E-652E-49F0-ADD7-4D74B1A4ED7D}" presName="thickLine" presStyleLbl="alignNode1" presStyleIdx="4" presStyleCnt="8"/>
      <dgm:spPr/>
    </dgm:pt>
    <dgm:pt modelId="{74B70BAA-7001-4F2A-A3FE-5019D67E03B7}" type="pres">
      <dgm:prSet presAssocID="{8CCA265E-652E-49F0-ADD7-4D74B1A4ED7D}" presName="horz1" presStyleCnt="0"/>
      <dgm:spPr/>
    </dgm:pt>
    <dgm:pt modelId="{DE3C762B-B526-42A5-B41C-A9E05717D219}" type="pres">
      <dgm:prSet presAssocID="{8CCA265E-652E-49F0-ADD7-4D74B1A4ED7D}" presName="tx1" presStyleLbl="revTx" presStyleIdx="4" presStyleCnt="8"/>
      <dgm:spPr/>
    </dgm:pt>
    <dgm:pt modelId="{0BB53F1E-4FD5-4919-AB8D-0EE5E1C5F553}" type="pres">
      <dgm:prSet presAssocID="{8CCA265E-652E-49F0-ADD7-4D74B1A4ED7D}" presName="vert1" presStyleCnt="0"/>
      <dgm:spPr/>
    </dgm:pt>
    <dgm:pt modelId="{C7EAACAB-A6E8-4181-85FD-132B80E328E3}" type="pres">
      <dgm:prSet presAssocID="{5C9B3669-9436-42C8-8090-FAD7C755507E}" presName="thickLine" presStyleLbl="alignNode1" presStyleIdx="5" presStyleCnt="8"/>
      <dgm:spPr/>
    </dgm:pt>
    <dgm:pt modelId="{28996542-AF69-4029-9CDA-0A6BA93C3309}" type="pres">
      <dgm:prSet presAssocID="{5C9B3669-9436-42C8-8090-FAD7C755507E}" presName="horz1" presStyleCnt="0"/>
      <dgm:spPr/>
    </dgm:pt>
    <dgm:pt modelId="{A8F64F7D-2EB0-4930-9C9E-5D1E4C64A9E0}" type="pres">
      <dgm:prSet presAssocID="{5C9B3669-9436-42C8-8090-FAD7C755507E}" presName="tx1" presStyleLbl="revTx" presStyleIdx="5" presStyleCnt="8"/>
      <dgm:spPr/>
    </dgm:pt>
    <dgm:pt modelId="{8820BA03-B140-4EF6-8026-D32129C82B2E}" type="pres">
      <dgm:prSet presAssocID="{5C9B3669-9436-42C8-8090-FAD7C755507E}" presName="vert1" presStyleCnt="0"/>
      <dgm:spPr/>
    </dgm:pt>
    <dgm:pt modelId="{B18243B5-6E7A-466B-B662-16BADF44AACC}" type="pres">
      <dgm:prSet presAssocID="{30C905F3-90D4-419A-9F5D-6AC51E5F69C2}" presName="thickLine" presStyleLbl="alignNode1" presStyleIdx="6" presStyleCnt="8"/>
      <dgm:spPr/>
    </dgm:pt>
    <dgm:pt modelId="{DDD17FEC-3F6B-4B49-B271-4BD22252CFBC}" type="pres">
      <dgm:prSet presAssocID="{30C905F3-90D4-419A-9F5D-6AC51E5F69C2}" presName="horz1" presStyleCnt="0"/>
      <dgm:spPr/>
    </dgm:pt>
    <dgm:pt modelId="{6FB11A09-1A1F-4AF2-AE9D-4970E045F1EF}" type="pres">
      <dgm:prSet presAssocID="{30C905F3-90D4-419A-9F5D-6AC51E5F69C2}" presName="tx1" presStyleLbl="revTx" presStyleIdx="6" presStyleCnt="8"/>
      <dgm:spPr/>
    </dgm:pt>
    <dgm:pt modelId="{ACA1676D-A719-46C0-B438-6560EAC87FA1}" type="pres">
      <dgm:prSet presAssocID="{30C905F3-90D4-419A-9F5D-6AC51E5F69C2}" presName="vert1" presStyleCnt="0"/>
      <dgm:spPr/>
    </dgm:pt>
    <dgm:pt modelId="{2DFD3261-AECC-4DE1-81E8-1CA39948AE8A}" type="pres">
      <dgm:prSet presAssocID="{34524598-5ABE-43C7-BE3F-717A927FE6E9}" presName="thickLine" presStyleLbl="alignNode1" presStyleIdx="7" presStyleCnt="8"/>
      <dgm:spPr/>
    </dgm:pt>
    <dgm:pt modelId="{A234B12A-5BEA-4182-84ED-1255BE614D41}" type="pres">
      <dgm:prSet presAssocID="{34524598-5ABE-43C7-BE3F-717A927FE6E9}" presName="horz1" presStyleCnt="0"/>
      <dgm:spPr/>
    </dgm:pt>
    <dgm:pt modelId="{8D69A4F0-7F59-44C5-89E5-A4451E9708F6}" type="pres">
      <dgm:prSet presAssocID="{34524598-5ABE-43C7-BE3F-717A927FE6E9}" presName="tx1" presStyleLbl="revTx" presStyleIdx="7" presStyleCnt="8"/>
      <dgm:spPr/>
    </dgm:pt>
    <dgm:pt modelId="{4B2CE1F9-47E4-4048-BD8B-9645462626D3}" type="pres">
      <dgm:prSet presAssocID="{34524598-5ABE-43C7-BE3F-717A927FE6E9}" presName="vert1" presStyleCnt="0"/>
      <dgm:spPr/>
    </dgm:pt>
  </dgm:ptLst>
  <dgm:cxnLst>
    <dgm:cxn modelId="{E838F70F-C774-4205-BEA9-CF1A9947BFCB}" type="presOf" srcId="{7D832BA3-B3D7-4D14-9F65-3E6A63C876ED}" destId="{830BE3E1-EB8A-4170-9506-E40A1B4C659D}" srcOrd="0" destOrd="0" presId="urn:microsoft.com/office/officeart/2008/layout/LinedList"/>
    <dgm:cxn modelId="{91CC5D2E-A35C-41C8-8478-70550BE119D6}" srcId="{9DC0BBEF-B0AF-4EAC-A71E-C3F16C0395DD}" destId="{0646AF35-7D42-4607-8935-A893C30EE74D}" srcOrd="2" destOrd="0" parTransId="{E2170B5A-6E8F-444D-8539-BFC4F42F60D4}" sibTransId="{0DAF9358-27F2-48E4-90C7-007299A26303}"/>
    <dgm:cxn modelId="{29E6013B-E2E7-4FDA-B3B5-DAE0C1EE58A5}" srcId="{9DC0BBEF-B0AF-4EAC-A71E-C3F16C0395DD}" destId="{2A88F13D-61F3-4D08-86F1-937A91EE50F9}" srcOrd="1" destOrd="0" parTransId="{A2665B36-14EF-46A0-B2EC-7C39828EC02B}" sibTransId="{E4AAD11A-3FC3-41F5-B4E4-4609E9FDBBE8}"/>
    <dgm:cxn modelId="{49E99A5B-6FCD-4094-A6F3-DE37CD30075A}" srcId="{9DC0BBEF-B0AF-4EAC-A71E-C3F16C0395DD}" destId="{30C905F3-90D4-419A-9F5D-6AC51E5F69C2}" srcOrd="6" destOrd="0" parTransId="{75501487-88DE-478D-8085-6DD8A89863B4}" sibTransId="{7C2F1752-1B0A-41E9-967B-1D7FF7285501}"/>
    <dgm:cxn modelId="{B9640972-2610-4C04-9ECE-938B6862E715}" type="presOf" srcId="{8CCA265E-652E-49F0-ADD7-4D74B1A4ED7D}" destId="{DE3C762B-B526-42A5-B41C-A9E05717D219}" srcOrd="0" destOrd="0" presId="urn:microsoft.com/office/officeart/2008/layout/LinedList"/>
    <dgm:cxn modelId="{8FCD7773-8E70-45C1-937C-A1A1BA52CA75}" type="presOf" srcId="{2A88F13D-61F3-4D08-86F1-937A91EE50F9}" destId="{08B7AD36-91C1-48FF-AF91-D4ACF20AE609}" srcOrd="0" destOrd="0" presId="urn:microsoft.com/office/officeart/2008/layout/LinedList"/>
    <dgm:cxn modelId="{8260E458-F0E0-420E-842A-8053A2BE9DE3}" srcId="{9DC0BBEF-B0AF-4EAC-A71E-C3F16C0395DD}" destId="{34524598-5ABE-43C7-BE3F-717A927FE6E9}" srcOrd="7" destOrd="0" parTransId="{425C7ECA-9B2E-4C46-9E9C-91FC3989326F}" sibTransId="{D69956E4-DD35-4036-8D4E-19931A41F0BD}"/>
    <dgm:cxn modelId="{963CBC59-B655-4286-9517-4799C508F0E0}" srcId="{9DC0BBEF-B0AF-4EAC-A71E-C3F16C0395DD}" destId="{8CCA265E-652E-49F0-ADD7-4D74B1A4ED7D}" srcOrd="4" destOrd="0" parTransId="{EB7CD9D8-0661-4446-9755-E64527DDAAA3}" sibTransId="{3831BDF6-06DC-4193-8C1A-293D6DC0023C}"/>
    <dgm:cxn modelId="{0DD2B297-A645-42FD-B9FC-E2E43E0B78C8}" type="presOf" srcId="{9DC0BBEF-B0AF-4EAC-A71E-C3F16C0395DD}" destId="{DC5CE47F-4921-4CEF-8B3A-7E7B98CC878B}" srcOrd="0" destOrd="0" presId="urn:microsoft.com/office/officeart/2008/layout/LinedList"/>
    <dgm:cxn modelId="{261E81A1-AAAB-4375-A5AE-5D84521D860D}" srcId="{9DC0BBEF-B0AF-4EAC-A71E-C3F16C0395DD}" destId="{5C9B3669-9436-42C8-8090-FAD7C755507E}" srcOrd="5" destOrd="0" parTransId="{D31A6DFC-3EAB-4394-BE73-CCBBB2162ABF}" sibTransId="{10CED416-C8BF-4FC6-B514-CF9C7FCC70DE}"/>
    <dgm:cxn modelId="{5521B6AA-D926-4820-ABFF-4515302EBD49}" type="presOf" srcId="{0646AF35-7D42-4607-8935-A893C30EE74D}" destId="{EBB9EAAA-6AA4-4E37-9568-85987B80576A}" srcOrd="0" destOrd="0" presId="urn:microsoft.com/office/officeart/2008/layout/LinedList"/>
    <dgm:cxn modelId="{E1D6CCBF-7B67-4713-9A66-02D793CB146D}" srcId="{9DC0BBEF-B0AF-4EAC-A71E-C3F16C0395DD}" destId="{7D832BA3-B3D7-4D14-9F65-3E6A63C876ED}" srcOrd="3" destOrd="0" parTransId="{994FFBF6-A19B-40DA-8445-E8C341EC00AD}" sibTransId="{3D1EEAEC-398E-4FED-A285-695FF04A2F6C}"/>
    <dgm:cxn modelId="{08C58DC1-47EA-474E-902A-3DA5AC950B17}" type="presOf" srcId="{30C905F3-90D4-419A-9F5D-6AC51E5F69C2}" destId="{6FB11A09-1A1F-4AF2-AE9D-4970E045F1EF}" srcOrd="0" destOrd="0" presId="urn:microsoft.com/office/officeart/2008/layout/LinedList"/>
    <dgm:cxn modelId="{74F741C8-EFD0-4F3E-B2B2-D4BE9E3B3ABC}" type="presOf" srcId="{5C9B3669-9436-42C8-8090-FAD7C755507E}" destId="{A8F64F7D-2EB0-4930-9C9E-5D1E4C64A9E0}" srcOrd="0" destOrd="0" presId="urn:microsoft.com/office/officeart/2008/layout/LinedList"/>
    <dgm:cxn modelId="{5FC3E6CE-FB2A-4D00-8FC4-4AC5A3A07701}" type="presOf" srcId="{3E99C8A0-92DA-485F-AA99-70D9434CB22A}" destId="{92236561-4D57-48CB-A0A5-3ABCB652D68F}" srcOrd="0" destOrd="0" presId="urn:microsoft.com/office/officeart/2008/layout/LinedList"/>
    <dgm:cxn modelId="{AE85F4FD-7394-4EFC-91E4-761F03BA12EF}" srcId="{9DC0BBEF-B0AF-4EAC-A71E-C3F16C0395DD}" destId="{3E99C8A0-92DA-485F-AA99-70D9434CB22A}" srcOrd="0" destOrd="0" parTransId="{DC3ECD18-DFCE-4C92-9A80-AB0D72D12EF3}" sibTransId="{5971D2DF-7402-4432-9207-F43E592CEE8C}"/>
    <dgm:cxn modelId="{6AAA54FF-BE91-43F5-AA16-2E37D3213188}" type="presOf" srcId="{34524598-5ABE-43C7-BE3F-717A927FE6E9}" destId="{8D69A4F0-7F59-44C5-89E5-A4451E9708F6}" srcOrd="0" destOrd="0" presId="urn:microsoft.com/office/officeart/2008/layout/LinedList"/>
    <dgm:cxn modelId="{78FEA859-E8D5-488C-84F5-4BB81717BC22}" type="presParOf" srcId="{DC5CE47F-4921-4CEF-8B3A-7E7B98CC878B}" destId="{4F64C654-6AFC-48D5-AF44-7A88F50175A0}" srcOrd="0" destOrd="0" presId="urn:microsoft.com/office/officeart/2008/layout/LinedList"/>
    <dgm:cxn modelId="{03DCA799-40D3-4696-908D-18080E8AD55A}" type="presParOf" srcId="{DC5CE47F-4921-4CEF-8B3A-7E7B98CC878B}" destId="{DE5485BF-4850-464B-9B1C-ADA36FFB74A1}" srcOrd="1" destOrd="0" presId="urn:microsoft.com/office/officeart/2008/layout/LinedList"/>
    <dgm:cxn modelId="{643D12BE-EE61-468A-8F3C-40B11177DCD5}" type="presParOf" srcId="{DE5485BF-4850-464B-9B1C-ADA36FFB74A1}" destId="{92236561-4D57-48CB-A0A5-3ABCB652D68F}" srcOrd="0" destOrd="0" presId="urn:microsoft.com/office/officeart/2008/layout/LinedList"/>
    <dgm:cxn modelId="{49453103-ED0A-4993-BDCA-B5FEAFC283A0}" type="presParOf" srcId="{DE5485BF-4850-464B-9B1C-ADA36FFB74A1}" destId="{B9B3B7EB-9976-44A6-862F-54CD5FEEED51}" srcOrd="1" destOrd="0" presId="urn:microsoft.com/office/officeart/2008/layout/LinedList"/>
    <dgm:cxn modelId="{6F547562-D481-489A-9938-3BFE23A071AD}" type="presParOf" srcId="{DC5CE47F-4921-4CEF-8B3A-7E7B98CC878B}" destId="{29B3CD8F-467F-4BAA-A87E-C69B313AE282}" srcOrd="2" destOrd="0" presId="urn:microsoft.com/office/officeart/2008/layout/LinedList"/>
    <dgm:cxn modelId="{CDEEEC1F-3F86-4795-9A71-A3DDAE9BCA66}" type="presParOf" srcId="{DC5CE47F-4921-4CEF-8B3A-7E7B98CC878B}" destId="{282DA5DB-484A-438D-B53B-BC69313E8DD6}" srcOrd="3" destOrd="0" presId="urn:microsoft.com/office/officeart/2008/layout/LinedList"/>
    <dgm:cxn modelId="{6FC9C3C7-F014-4218-AE38-7096DDFE7AD6}" type="presParOf" srcId="{282DA5DB-484A-438D-B53B-BC69313E8DD6}" destId="{08B7AD36-91C1-48FF-AF91-D4ACF20AE609}" srcOrd="0" destOrd="0" presId="urn:microsoft.com/office/officeart/2008/layout/LinedList"/>
    <dgm:cxn modelId="{58FB2594-F2AE-4AAE-8C75-DE33CD45D9FB}" type="presParOf" srcId="{282DA5DB-484A-438D-B53B-BC69313E8DD6}" destId="{56F40AC4-2965-4722-B0CF-ED9BE116B652}" srcOrd="1" destOrd="0" presId="urn:microsoft.com/office/officeart/2008/layout/LinedList"/>
    <dgm:cxn modelId="{4424C4B7-B3F3-4BDA-9546-774F3E999887}" type="presParOf" srcId="{DC5CE47F-4921-4CEF-8B3A-7E7B98CC878B}" destId="{59047CDA-697C-43C7-AA53-42C6C7F8394B}" srcOrd="4" destOrd="0" presId="urn:microsoft.com/office/officeart/2008/layout/LinedList"/>
    <dgm:cxn modelId="{C63A3462-B019-48D7-B39B-5C7175F206B1}" type="presParOf" srcId="{DC5CE47F-4921-4CEF-8B3A-7E7B98CC878B}" destId="{AD3B132C-5018-4C8C-BB59-9ACF39D57B2C}" srcOrd="5" destOrd="0" presId="urn:microsoft.com/office/officeart/2008/layout/LinedList"/>
    <dgm:cxn modelId="{B7F32192-D1CC-4553-8D9D-9C723025C414}" type="presParOf" srcId="{AD3B132C-5018-4C8C-BB59-9ACF39D57B2C}" destId="{EBB9EAAA-6AA4-4E37-9568-85987B80576A}" srcOrd="0" destOrd="0" presId="urn:microsoft.com/office/officeart/2008/layout/LinedList"/>
    <dgm:cxn modelId="{A9106029-73BB-4DD3-94CA-9CEA8A90D35A}" type="presParOf" srcId="{AD3B132C-5018-4C8C-BB59-9ACF39D57B2C}" destId="{F5FF4922-1274-4B67-8148-02C120F5EE22}" srcOrd="1" destOrd="0" presId="urn:microsoft.com/office/officeart/2008/layout/LinedList"/>
    <dgm:cxn modelId="{CC065518-1E1F-4776-97A8-3275D8CDB263}" type="presParOf" srcId="{DC5CE47F-4921-4CEF-8B3A-7E7B98CC878B}" destId="{50673D3F-1655-4F22-9EC9-FAFD4BD38DF8}" srcOrd="6" destOrd="0" presId="urn:microsoft.com/office/officeart/2008/layout/LinedList"/>
    <dgm:cxn modelId="{466B858F-F4DF-4E8A-AD50-9648CE623ECF}" type="presParOf" srcId="{DC5CE47F-4921-4CEF-8B3A-7E7B98CC878B}" destId="{93C4F8F2-E0FA-46D4-B089-FA642E9D75FF}" srcOrd="7" destOrd="0" presId="urn:microsoft.com/office/officeart/2008/layout/LinedList"/>
    <dgm:cxn modelId="{CE765673-694E-4B98-A838-1603997005B0}" type="presParOf" srcId="{93C4F8F2-E0FA-46D4-B089-FA642E9D75FF}" destId="{830BE3E1-EB8A-4170-9506-E40A1B4C659D}" srcOrd="0" destOrd="0" presId="urn:microsoft.com/office/officeart/2008/layout/LinedList"/>
    <dgm:cxn modelId="{E2166C99-E11B-4681-B252-4AB4673E3CA9}" type="presParOf" srcId="{93C4F8F2-E0FA-46D4-B089-FA642E9D75FF}" destId="{10A12888-44A3-4A99-903E-91F035ADA69B}" srcOrd="1" destOrd="0" presId="urn:microsoft.com/office/officeart/2008/layout/LinedList"/>
    <dgm:cxn modelId="{69F2F3E7-A56D-4911-958C-26727ECE5B74}" type="presParOf" srcId="{DC5CE47F-4921-4CEF-8B3A-7E7B98CC878B}" destId="{2090D16A-C5F3-4766-997D-64DB766125F3}" srcOrd="8" destOrd="0" presId="urn:microsoft.com/office/officeart/2008/layout/LinedList"/>
    <dgm:cxn modelId="{36D13EA2-6E04-4559-BFB4-6EFA90AD07D7}" type="presParOf" srcId="{DC5CE47F-4921-4CEF-8B3A-7E7B98CC878B}" destId="{74B70BAA-7001-4F2A-A3FE-5019D67E03B7}" srcOrd="9" destOrd="0" presId="urn:microsoft.com/office/officeart/2008/layout/LinedList"/>
    <dgm:cxn modelId="{8F49A271-2C63-4207-AFEE-429458AB9918}" type="presParOf" srcId="{74B70BAA-7001-4F2A-A3FE-5019D67E03B7}" destId="{DE3C762B-B526-42A5-B41C-A9E05717D219}" srcOrd="0" destOrd="0" presId="urn:microsoft.com/office/officeart/2008/layout/LinedList"/>
    <dgm:cxn modelId="{A37E0C46-46A3-471F-9A87-8CF2E7BD7C7E}" type="presParOf" srcId="{74B70BAA-7001-4F2A-A3FE-5019D67E03B7}" destId="{0BB53F1E-4FD5-4919-AB8D-0EE5E1C5F553}" srcOrd="1" destOrd="0" presId="urn:microsoft.com/office/officeart/2008/layout/LinedList"/>
    <dgm:cxn modelId="{E0D9158F-3609-4718-A354-AD68CC9F8CB6}" type="presParOf" srcId="{DC5CE47F-4921-4CEF-8B3A-7E7B98CC878B}" destId="{C7EAACAB-A6E8-4181-85FD-132B80E328E3}" srcOrd="10" destOrd="0" presId="urn:microsoft.com/office/officeart/2008/layout/LinedList"/>
    <dgm:cxn modelId="{B80A349D-0177-4A14-969F-BACB69326116}" type="presParOf" srcId="{DC5CE47F-4921-4CEF-8B3A-7E7B98CC878B}" destId="{28996542-AF69-4029-9CDA-0A6BA93C3309}" srcOrd="11" destOrd="0" presId="urn:microsoft.com/office/officeart/2008/layout/LinedList"/>
    <dgm:cxn modelId="{98BD6F55-587E-40F3-B4E7-9C2A3BE7269C}" type="presParOf" srcId="{28996542-AF69-4029-9CDA-0A6BA93C3309}" destId="{A8F64F7D-2EB0-4930-9C9E-5D1E4C64A9E0}" srcOrd="0" destOrd="0" presId="urn:microsoft.com/office/officeart/2008/layout/LinedList"/>
    <dgm:cxn modelId="{05BD1ECA-6480-449E-9E5E-54FEF6807BA1}" type="presParOf" srcId="{28996542-AF69-4029-9CDA-0A6BA93C3309}" destId="{8820BA03-B140-4EF6-8026-D32129C82B2E}" srcOrd="1" destOrd="0" presId="urn:microsoft.com/office/officeart/2008/layout/LinedList"/>
    <dgm:cxn modelId="{633B83AC-DD26-48F8-9BBB-40264AD7AEBA}" type="presParOf" srcId="{DC5CE47F-4921-4CEF-8B3A-7E7B98CC878B}" destId="{B18243B5-6E7A-466B-B662-16BADF44AACC}" srcOrd="12" destOrd="0" presId="urn:microsoft.com/office/officeart/2008/layout/LinedList"/>
    <dgm:cxn modelId="{A44CC769-180F-4C5C-B215-E7E69F990BC0}" type="presParOf" srcId="{DC5CE47F-4921-4CEF-8B3A-7E7B98CC878B}" destId="{DDD17FEC-3F6B-4B49-B271-4BD22252CFBC}" srcOrd="13" destOrd="0" presId="urn:microsoft.com/office/officeart/2008/layout/LinedList"/>
    <dgm:cxn modelId="{76BEF732-68BE-4A0E-907F-EC193B9389B2}" type="presParOf" srcId="{DDD17FEC-3F6B-4B49-B271-4BD22252CFBC}" destId="{6FB11A09-1A1F-4AF2-AE9D-4970E045F1EF}" srcOrd="0" destOrd="0" presId="urn:microsoft.com/office/officeart/2008/layout/LinedList"/>
    <dgm:cxn modelId="{F6D5B3FD-BFBF-4CB5-91E3-5A6A24FE60B3}" type="presParOf" srcId="{DDD17FEC-3F6B-4B49-B271-4BD22252CFBC}" destId="{ACA1676D-A719-46C0-B438-6560EAC87FA1}" srcOrd="1" destOrd="0" presId="urn:microsoft.com/office/officeart/2008/layout/LinedList"/>
    <dgm:cxn modelId="{6BAE0694-6C96-4249-AC11-47A0538AB476}" type="presParOf" srcId="{DC5CE47F-4921-4CEF-8B3A-7E7B98CC878B}" destId="{2DFD3261-AECC-4DE1-81E8-1CA39948AE8A}" srcOrd="14" destOrd="0" presId="urn:microsoft.com/office/officeart/2008/layout/LinedList"/>
    <dgm:cxn modelId="{F03FDDD7-66AC-4803-B24A-AB7C895D80B9}" type="presParOf" srcId="{DC5CE47F-4921-4CEF-8B3A-7E7B98CC878B}" destId="{A234B12A-5BEA-4182-84ED-1255BE614D41}" srcOrd="15" destOrd="0" presId="urn:microsoft.com/office/officeart/2008/layout/LinedList"/>
    <dgm:cxn modelId="{766DACCE-5C52-45D9-B3A8-D8C726B030AE}" type="presParOf" srcId="{A234B12A-5BEA-4182-84ED-1255BE614D41}" destId="{8D69A4F0-7F59-44C5-89E5-A4451E9708F6}" srcOrd="0" destOrd="0" presId="urn:microsoft.com/office/officeart/2008/layout/LinedList"/>
    <dgm:cxn modelId="{B428382D-DE3D-4D77-AAB9-234FC3879A8A}" type="presParOf" srcId="{A234B12A-5BEA-4182-84ED-1255BE614D41}" destId="{4B2CE1F9-47E4-4048-BD8B-9645462626D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E23214A-02E2-4D52-BA49-8E7695050C39}" type="doc">
      <dgm:prSet loTypeId="urn:microsoft.com/office/officeart/2018/2/layout/IconLabelList" loCatId="icon" qsTypeId="urn:microsoft.com/office/officeart/2005/8/quickstyle/simple1#9" qsCatId="simple" csTypeId="urn:microsoft.com/office/officeart/2005/8/colors/accent1_2#9" csCatId="accent1" phldr="1"/>
      <dgm:spPr/>
      <dgm:t>
        <a:bodyPr/>
        <a:lstStyle/>
        <a:p>
          <a:endParaRPr lang="en-US"/>
        </a:p>
      </dgm:t>
    </dgm:pt>
    <dgm:pt modelId="{DB2126DA-901D-4B46-8192-842717832DF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Important information may be missed or misunderstood.</a:t>
          </a:r>
          <a:endParaRPr lang="en-US"/>
        </a:p>
      </dgm:t>
    </dgm:pt>
    <dgm:pt modelId="{EF0675AC-7601-4EC8-9204-8FB6B427B508}" type="parTrans" cxnId="{78157F76-839B-4523-A7A8-7ADCD4A329EC}">
      <dgm:prSet/>
      <dgm:spPr/>
      <dgm:t>
        <a:bodyPr/>
        <a:lstStyle/>
        <a:p>
          <a:endParaRPr lang="en-US"/>
        </a:p>
      </dgm:t>
    </dgm:pt>
    <dgm:pt modelId="{A44C37D5-507E-4A43-A13F-EEF9DB4A6D7D}" type="sibTrans" cxnId="{78157F76-839B-4523-A7A8-7ADCD4A329EC}">
      <dgm:prSet/>
      <dgm:spPr/>
      <dgm:t>
        <a:bodyPr/>
        <a:lstStyle/>
        <a:p>
          <a:endParaRPr lang="en-US"/>
        </a:p>
      </dgm:t>
    </dgm:pt>
    <dgm:pt modelId="{B36474E3-7749-4D7F-868D-C2910DEC6E1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A service user may not understand medication, treatment or discharge instructions.</a:t>
          </a:r>
          <a:endParaRPr lang="en-US"/>
        </a:p>
      </dgm:t>
    </dgm:pt>
    <dgm:pt modelId="{52E9693E-8C93-46BF-BEEA-2D601A1D4761}" type="parTrans" cxnId="{98BDFDCA-70C2-4A1A-8DC1-80375A718C06}">
      <dgm:prSet/>
      <dgm:spPr/>
      <dgm:t>
        <a:bodyPr/>
        <a:lstStyle/>
        <a:p>
          <a:endParaRPr lang="en-US"/>
        </a:p>
      </dgm:t>
    </dgm:pt>
    <dgm:pt modelId="{9C310202-AD72-4B07-A290-9487B39ADB5D}" type="sibTrans" cxnId="{98BDFDCA-70C2-4A1A-8DC1-80375A718C06}">
      <dgm:prSet/>
      <dgm:spPr/>
      <dgm:t>
        <a:bodyPr/>
        <a:lstStyle/>
        <a:p>
          <a:endParaRPr lang="en-US"/>
        </a:p>
      </dgm:t>
    </dgm:pt>
    <dgm:pt modelId="{6F1913C1-A603-48A0-8D61-82BA2743A40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The person may feel ignored, judged or powerless.</a:t>
          </a:r>
          <a:endParaRPr lang="en-US"/>
        </a:p>
      </dgm:t>
    </dgm:pt>
    <dgm:pt modelId="{AB36344D-6DFC-40BF-8B0F-A9815F3C069D}" type="parTrans" cxnId="{60F9BDB1-DC48-45E7-AA05-74CAD707E1A3}">
      <dgm:prSet/>
      <dgm:spPr/>
      <dgm:t>
        <a:bodyPr/>
        <a:lstStyle/>
        <a:p>
          <a:endParaRPr lang="en-US"/>
        </a:p>
      </dgm:t>
    </dgm:pt>
    <dgm:pt modelId="{0BC2C368-346C-42F5-B477-81F4A32D9E31}" type="sibTrans" cxnId="{60F9BDB1-DC48-45E7-AA05-74CAD707E1A3}">
      <dgm:prSet/>
      <dgm:spPr/>
      <dgm:t>
        <a:bodyPr/>
        <a:lstStyle/>
        <a:p>
          <a:endParaRPr lang="en-US"/>
        </a:p>
      </dgm:t>
    </dgm:pt>
    <dgm:pt modelId="{2B50134C-5E5B-4375-8DC2-1B9213D3204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Anxiety and frustration can increase.</a:t>
          </a:r>
          <a:endParaRPr lang="en-US"/>
        </a:p>
      </dgm:t>
    </dgm:pt>
    <dgm:pt modelId="{026B357E-1A27-4383-9D45-92D59C53ABE2}" type="parTrans" cxnId="{094A4671-49E6-4437-AC0E-1CE075B5E5D7}">
      <dgm:prSet/>
      <dgm:spPr/>
      <dgm:t>
        <a:bodyPr/>
        <a:lstStyle/>
        <a:p>
          <a:endParaRPr lang="en-US"/>
        </a:p>
      </dgm:t>
    </dgm:pt>
    <dgm:pt modelId="{C65CA487-B933-44F9-A7C9-A53282865C3C}" type="sibTrans" cxnId="{094A4671-49E6-4437-AC0E-1CE075B5E5D7}">
      <dgm:prSet/>
      <dgm:spPr/>
      <dgm:t>
        <a:bodyPr/>
        <a:lstStyle/>
        <a:p>
          <a:endParaRPr lang="en-US"/>
        </a:p>
      </dgm:t>
    </dgm:pt>
    <dgm:pt modelId="{544B86E9-D24B-4E60-A11C-802BE4AEF34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Trust in the professional or service may decrease.</a:t>
          </a:r>
          <a:endParaRPr lang="en-US"/>
        </a:p>
      </dgm:t>
    </dgm:pt>
    <dgm:pt modelId="{4FF472AD-533A-42AC-8FB0-29B0BC29921A}" type="parTrans" cxnId="{9AA427A3-285E-404C-90D3-6259559F9101}">
      <dgm:prSet/>
      <dgm:spPr/>
      <dgm:t>
        <a:bodyPr/>
        <a:lstStyle/>
        <a:p>
          <a:endParaRPr lang="en-US"/>
        </a:p>
      </dgm:t>
    </dgm:pt>
    <dgm:pt modelId="{26D51EF8-2B86-4282-BE0C-EA44E90E80A0}" type="sibTrans" cxnId="{9AA427A3-285E-404C-90D3-6259559F9101}">
      <dgm:prSet/>
      <dgm:spPr/>
      <dgm:t>
        <a:bodyPr/>
        <a:lstStyle/>
        <a:p>
          <a:endParaRPr lang="en-US"/>
        </a:p>
      </dgm:t>
    </dgm:pt>
    <dgm:pt modelId="{1BA07B60-6102-4F0C-9DF9-1039D7BFDB8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Safety and quality of care can be affected.</a:t>
          </a:r>
          <a:endParaRPr lang="en-US"/>
        </a:p>
      </dgm:t>
    </dgm:pt>
    <dgm:pt modelId="{A88AA51C-40D1-4BF9-8CBE-AEC2B36553E3}" type="parTrans" cxnId="{4A2E05F0-C07B-42DB-87B0-08B17C35610C}">
      <dgm:prSet/>
      <dgm:spPr/>
      <dgm:t>
        <a:bodyPr/>
        <a:lstStyle/>
        <a:p>
          <a:endParaRPr lang="en-US"/>
        </a:p>
      </dgm:t>
    </dgm:pt>
    <dgm:pt modelId="{6C1644C9-15A2-4EFC-B493-A4F63238E0CA}" type="sibTrans" cxnId="{4A2E05F0-C07B-42DB-87B0-08B17C35610C}">
      <dgm:prSet/>
      <dgm:spPr/>
      <dgm:t>
        <a:bodyPr/>
        <a:lstStyle/>
        <a:p>
          <a:endParaRPr lang="en-US"/>
        </a:p>
      </dgm:t>
    </dgm:pt>
    <dgm:pt modelId="{5523E74E-417A-4205-8709-0251265552C3}" type="pres">
      <dgm:prSet presAssocID="{DE23214A-02E2-4D52-BA49-8E7695050C39}" presName="root" presStyleCnt="0">
        <dgm:presLayoutVars>
          <dgm:dir/>
          <dgm:resizeHandles val="exact"/>
        </dgm:presLayoutVars>
      </dgm:prSet>
      <dgm:spPr/>
    </dgm:pt>
    <dgm:pt modelId="{B452C156-6E18-416E-9D7C-3A32804AFAD7}" type="pres">
      <dgm:prSet presAssocID="{DB2126DA-901D-4B46-8192-842717832DF3}" presName="compNode" presStyleCnt="0"/>
      <dgm:spPr/>
    </dgm:pt>
    <dgm:pt modelId="{DDA47486-78B1-4D45-9D9C-05DE800B6954}" type="pres">
      <dgm:prSet presAssocID="{DB2126DA-901D-4B46-8192-842717832DF3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E712E1D7-A39A-425C-9ECB-19B66D686109}" type="pres">
      <dgm:prSet presAssocID="{DB2126DA-901D-4B46-8192-842717832DF3}" presName="spaceRect" presStyleCnt="0"/>
      <dgm:spPr/>
    </dgm:pt>
    <dgm:pt modelId="{188B7A92-6B7A-40BD-9A39-81A25370E5A5}" type="pres">
      <dgm:prSet presAssocID="{DB2126DA-901D-4B46-8192-842717832DF3}" presName="textRect" presStyleLbl="revTx" presStyleIdx="0" presStyleCnt="6">
        <dgm:presLayoutVars>
          <dgm:chMax val="1"/>
          <dgm:chPref val="1"/>
        </dgm:presLayoutVars>
      </dgm:prSet>
      <dgm:spPr/>
    </dgm:pt>
    <dgm:pt modelId="{8B7C027E-EDE5-4A57-8578-3378ADE1BFB2}" type="pres">
      <dgm:prSet presAssocID="{A44C37D5-507E-4A43-A13F-EEF9DB4A6D7D}" presName="sibTrans" presStyleCnt="0"/>
      <dgm:spPr/>
    </dgm:pt>
    <dgm:pt modelId="{170FE67B-8DEF-41A1-8F86-22129125CCE3}" type="pres">
      <dgm:prSet presAssocID="{B36474E3-7749-4D7F-868D-C2910DEC6E1A}" presName="compNode" presStyleCnt="0"/>
      <dgm:spPr/>
    </dgm:pt>
    <dgm:pt modelId="{3DFDB69C-912F-495C-8A89-5F095AABC7BF}" type="pres">
      <dgm:prSet presAssocID="{B36474E3-7749-4D7F-868D-C2910DEC6E1A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2FD676FC-32E2-4178-9E82-41FB114C116E}" type="pres">
      <dgm:prSet presAssocID="{B36474E3-7749-4D7F-868D-C2910DEC6E1A}" presName="spaceRect" presStyleCnt="0"/>
      <dgm:spPr/>
    </dgm:pt>
    <dgm:pt modelId="{692A1F66-410D-4955-B03F-D54B712BE750}" type="pres">
      <dgm:prSet presAssocID="{B36474E3-7749-4D7F-868D-C2910DEC6E1A}" presName="textRect" presStyleLbl="revTx" presStyleIdx="1" presStyleCnt="6">
        <dgm:presLayoutVars>
          <dgm:chMax val="1"/>
          <dgm:chPref val="1"/>
        </dgm:presLayoutVars>
      </dgm:prSet>
      <dgm:spPr/>
    </dgm:pt>
    <dgm:pt modelId="{97DB2DC3-43D7-49F7-9F5E-522053460C2D}" type="pres">
      <dgm:prSet presAssocID="{9C310202-AD72-4B07-A290-9487B39ADB5D}" presName="sibTrans" presStyleCnt="0"/>
      <dgm:spPr/>
    </dgm:pt>
    <dgm:pt modelId="{B4664375-2B50-4091-A8CF-81614EA82002}" type="pres">
      <dgm:prSet presAssocID="{6F1913C1-A603-48A0-8D61-82BA2743A40D}" presName="compNode" presStyleCnt="0"/>
      <dgm:spPr/>
    </dgm:pt>
    <dgm:pt modelId="{1ACC8304-1B94-4ACE-8860-1F4F4701F818}" type="pres">
      <dgm:prSet presAssocID="{6F1913C1-A603-48A0-8D61-82BA2743A40D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fused Person"/>
        </a:ext>
      </dgm:extLst>
    </dgm:pt>
    <dgm:pt modelId="{1978E8F1-B474-4594-B964-480407D0323B}" type="pres">
      <dgm:prSet presAssocID="{6F1913C1-A603-48A0-8D61-82BA2743A40D}" presName="spaceRect" presStyleCnt="0"/>
      <dgm:spPr/>
    </dgm:pt>
    <dgm:pt modelId="{CCBE15D0-2002-42B4-AEA9-CD0EABB0121E}" type="pres">
      <dgm:prSet presAssocID="{6F1913C1-A603-48A0-8D61-82BA2743A40D}" presName="textRect" presStyleLbl="revTx" presStyleIdx="2" presStyleCnt="6">
        <dgm:presLayoutVars>
          <dgm:chMax val="1"/>
          <dgm:chPref val="1"/>
        </dgm:presLayoutVars>
      </dgm:prSet>
      <dgm:spPr/>
    </dgm:pt>
    <dgm:pt modelId="{5C271F8C-8251-42D8-A097-0E5987AF3058}" type="pres">
      <dgm:prSet presAssocID="{0BC2C368-346C-42F5-B477-81F4A32D9E31}" presName="sibTrans" presStyleCnt="0"/>
      <dgm:spPr/>
    </dgm:pt>
    <dgm:pt modelId="{45B58D49-6270-49A1-A088-E0007C648E40}" type="pres">
      <dgm:prSet presAssocID="{2B50134C-5E5B-4375-8DC2-1B9213D32047}" presName="compNode" presStyleCnt="0"/>
      <dgm:spPr/>
    </dgm:pt>
    <dgm:pt modelId="{AACB0C6F-1E57-460A-B97B-9148E944B015}" type="pres">
      <dgm:prSet presAssocID="{2B50134C-5E5B-4375-8DC2-1B9213D32047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458E7C59-FD2A-4A17-9CA8-0614328DFC05}" type="pres">
      <dgm:prSet presAssocID="{2B50134C-5E5B-4375-8DC2-1B9213D32047}" presName="spaceRect" presStyleCnt="0"/>
      <dgm:spPr/>
    </dgm:pt>
    <dgm:pt modelId="{48530281-97AC-4774-AD24-D17B2F7782FB}" type="pres">
      <dgm:prSet presAssocID="{2B50134C-5E5B-4375-8DC2-1B9213D32047}" presName="textRect" presStyleLbl="revTx" presStyleIdx="3" presStyleCnt="6">
        <dgm:presLayoutVars>
          <dgm:chMax val="1"/>
          <dgm:chPref val="1"/>
        </dgm:presLayoutVars>
      </dgm:prSet>
      <dgm:spPr/>
    </dgm:pt>
    <dgm:pt modelId="{6CE9E967-BC4E-4C54-991A-A6BEA11B34EA}" type="pres">
      <dgm:prSet presAssocID="{C65CA487-B933-44F9-A7C9-A53282865C3C}" presName="sibTrans" presStyleCnt="0"/>
      <dgm:spPr/>
    </dgm:pt>
    <dgm:pt modelId="{20ABE3EC-4DBE-4F1B-AB70-441E862AF5A8}" type="pres">
      <dgm:prSet presAssocID="{544B86E9-D24B-4E60-A11C-802BE4AEF34C}" presName="compNode" presStyleCnt="0"/>
      <dgm:spPr/>
    </dgm:pt>
    <dgm:pt modelId="{59C2AE42-A557-4C58-8E7B-CB698A796851}" type="pres">
      <dgm:prSet presAssocID="{544B86E9-D24B-4E60-A11C-802BE4AEF34C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hare With Person"/>
        </a:ext>
      </dgm:extLst>
    </dgm:pt>
    <dgm:pt modelId="{BA7B2CC7-020A-4E1C-9D20-EAB5AA5BD37F}" type="pres">
      <dgm:prSet presAssocID="{544B86E9-D24B-4E60-A11C-802BE4AEF34C}" presName="spaceRect" presStyleCnt="0"/>
      <dgm:spPr/>
    </dgm:pt>
    <dgm:pt modelId="{D2D26918-D92A-4331-935C-E8AC6B782927}" type="pres">
      <dgm:prSet presAssocID="{544B86E9-D24B-4E60-A11C-802BE4AEF34C}" presName="textRect" presStyleLbl="revTx" presStyleIdx="4" presStyleCnt="6">
        <dgm:presLayoutVars>
          <dgm:chMax val="1"/>
          <dgm:chPref val="1"/>
        </dgm:presLayoutVars>
      </dgm:prSet>
      <dgm:spPr/>
    </dgm:pt>
    <dgm:pt modelId="{89FF417B-F7A2-4836-A18E-41E5FAAA41AB}" type="pres">
      <dgm:prSet presAssocID="{26D51EF8-2B86-4282-BE0C-EA44E90E80A0}" presName="sibTrans" presStyleCnt="0"/>
      <dgm:spPr/>
    </dgm:pt>
    <dgm:pt modelId="{E02F651B-10C9-49D7-AD73-21FF3440F6F7}" type="pres">
      <dgm:prSet presAssocID="{1BA07B60-6102-4F0C-9DF9-1039D7BFDB8E}" presName="compNode" presStyleCnt="0"/>
      <dgm:spPr/>
    </dgm:pt>
    <dgm:pt modelId="{652D4E46-8948-4E6E-A998-3E23F59E08CD}" type="pres">
      <dgm:prSet presAssocID="{1BA07B60-6102-4F0C-9DF9-1039D7BFDB8E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mbulance"/>
        </a:ext>
      </dgm:extLst>
    </dgm:pt>
    <dgm:pt modelId="{3C461D85-72DB-4E39-BA6D-00D4BA0BE724}" type="pres">
      <dgm:prSet presAssocID="{1BA07B60-6102-4F0C-9DF9-1039D7BFDB8E}" presName="spaceRect" presStyleCnt="0"/>
      <dgm:spPr/>
    </dgm:pt>
    <dgm:pt modelId="{76A3CE2D-20B9-4C7F-A818-DB4C4DEAF11D}" type="pres">
      <dgm:prSet presAssocID="{1BA07B60-6102-4F0C-9DF9-1039D7BFDB8E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7A4CAF00-0AD6-4C77-A522-63DB6D42BAC5}" type="presOf" srcId="{B36474E3-7749-4D7F-868D-C2910DEC6E1A}" destId="{692A1F66-410D-4955-B03F-D54B712BE750}" srcOrd="0" destOrd="0" presId="urn:microsoft.com/office/officeart/2018/2/layout/IconLabelList"/>
    <dgm:cxn modelId="{094A4671-49E6-4437-AC0E-1CE075B5E5D7}" srcId="{DE23214A-02E2-4D52-BA49-8E7695050C39}" destId="{2B50134C-5E5B-4375-8DC2-1B9213D32047}" srcOrd="3" destOrd="0" parTransId="{026B357E-1A27-4383-9D45-92D59C53ABE2}" sibTransId="{C65CA487-B933-44F9-A7C9-A53282865C3C}"/>
    <dgm:cxn modelId="{78157F76-839B-4523-A7A8-7ADCD4A329EC}" srcId="{DE23214A-02E2-4D52-BA49-8E7695050C39}" destId="{DB2126DA-901D-4B46-8192-842717832DF3}" srcOrd="0" destOrd="0" parTransId="{EF0675AC-7601-4EC8-9204-8FB6B427B508}" sibTransId="{A44C37D5-507E-4A43-A13F-EEF9DB4A6D7D}"/>
    <dgm:cxn modelId="{9EFD2779-6267-4B8D-B632-2C36FC8BEF18}" type="presOf" srcId="{DB2126DA-901D-4B46-8192-842717832DF3}" destId="{188B7A92-6B7A-40BD-9A39-81A25370E5A5}" srcOrd="0" destOrd="0" presId="urn:microsoft.com/office/officeart/2018/2/layout/IconLabelList"/>
    <dgm:cxn modelId="{F186989A-1B07-45A8-874F-3A6346CAD388}" type="presOf" srcId="{544B86E9-D24B-4E60-A11C-802BE4AEF34C}" destId="{D2D26918-D92A-4331-935C-E8AC6B782927}" srcOrd="0" destOrd="0" presId="urn:microsoft.com/office/officeart/2018/2/layout/IconLabelList"/>
    <dgm:cxn modelId="{9AA427A3-285E-404C-90D3-6259559F9101}" srcId="{DE23214A-02E2-4D52-BA49-8E7695050C39}" destId="{544B86E9-D24B-4E60-A11C-802BE4AEF34C}" srcOrd="4" destOrd="0" parTransId="{4FF472AD-533A-42AC-8FB0-29B0BC29921A}" sibTransId="{26D51EF8-2B86-4282-BE0C-EA44E90E80A0}"/>
    <dgm:cxn modelId="{A6AA78AF-DB1D-40F9-85DF-36F2A374FE3A}" type="presOf" srcId="{DE23214A-02E2-4D52-BA49-8E7695050C39}" destId="{5523E74E-417A-4205-8709-0251265552C3}" srcOrd="0" destOrd="0" presId="urn:microsoft.com/office/officeart/2018/2/layout/IconLabelList"/>
    <dgm:cxn modelId="{60F9BDB1-DC48-45E7-AA05-74CAD707E1A3}" srcId="{DE23214A-02E2-4D52-BA49-8E7695050C39}" destId="{6F1913C1-A603-48A0-8D61-82BA2743A40D}" srcOrd="2" destOrd="0" parTransId="{AB36344D-6DFC-40BF-8B0F-A9815F3C069D}" sibTransId="{0BC2C368-346C-42F5-B477-81F4A32D9E31}"/>
    <dgm:cxn modelId="{044378C1-206A-4930-AD16-D93F0417A6E2}" type="presOf" srcId="{6F1913C1-A603-48A0-8D61-82BA2743A40D}" destId="{CCBE15D0-2002-42B4-AEA9-CD0EABB0121E}" srcOrd="0" destOrd="0" presId="urn:microsoft.com/office/officeart/2018/2/layout/IconLabelList"/>
    <dgm:cxn modelId="{98BDFDCA-70C2-4A1A-8DC1-80375A718C06}" srcId="{DE23214A-02E2-4D52-BA49-8E7695050C39}" destId="{B36474E3-7749-4D7F-868D-C2910DEC6E1A}" srcOrd="1" destOrd="0" parTransId="{52E9693E-8C93-46BF-BEEA-2D601A1D4761}" sibTransId="{9C310202-AD72-4B07-A290-9487B39ADB5D}"/>
    <dgm:cxn modelId="{536147E8-82B2-430B-9BF9-5942A02FD630}" type="presOf" srcId="{2B50134C-5E5B-4375-8DC2-1B9213D32047}" destId="{48530281-97AC-4774-AD24-D17B2F7782FB}" srcOrd="0" destOrd="0" presId="urn:microsoft.com/office/officeart/2018/2/layout/IconLabelList"/>
    <dgm:cxn modelId="{4E4E7AED-D466-4F68-A864-17C32826033A}" type="presOf" srcId="{1BA07B60-6102-4F0C-9DF9-1039D7BFDB8E}" destId="{76A3CE2D-20B9-4C7F-A818-DB4C4DEAF11D}" srcOrd="0" destOrd="0" presId="urn:microsoft.com/office/officeart/2018/2/layout/IconLabelList"/>
    <dgm:cxn modelId="{4A2E05F0-C07B-42DB-87B0-08B17C35610C}" srcId="{DE23214A-02E2-4D52-BA49-8E7695050C39}" destId="{1BA07B60-6102-4F0C-9DF9-1039D7BFDB8E}" srcOrd="5" destOrd="0" parTransId="{A88AA51C-40D1-4BF9-8CBE-AEC2B36553E3}" sibTransId="{6C1644C9-15A2-4EFC-B493-A4F63238E0CA}"/>
    <dgm:cxn modelId="{75F788EA-BA09-4AD8-8946-CCA74C04F014}" type="presParOf" srcId="{5523E74E-417A-4205-8709-0251265552C3}" destId="{B452C156-6E18-416E-9D7C-3A32804AFAD7}" srcOrd="0" destOrd="0" presId="urn:microsoft.com/office/officeart/2018/2/layout/IconLabelList"/>
    <dgm:cxn modelId="{95791D57-0B78-4F52-AFFA-22E9D7DAD6C2}" type="presParOf" srcId="{B452C156-6E18-416E-9D7C-3A32804AFAD7}" destId="{DDA47486-78B1-4D45-9D9C-05DE800B6954}" srcOrd="0" destOrd="0" presId="urn:microsoft.com/office/officeart/2018/2/layout/IconLabelList"/>
    <dgm:cxn modelId="{B164DCC8-BA1F-4FAC-AA10-093AF4E5A46E}" type="presParOf" srcId="{B452C156-6E18-416E-9D7C-3A32804AFAD7}" destId="{E712E1D7-A39A-425C-9ECB-19B66D686109}" srcOrd="1" destOrd="0" presId="urn:microsoft.com/office/officeart/2018/2/layout/IconLabelList"/>
    <dgm:cxn modelId="{6B4BFCDE-449D-42C3-9AC5-6673F719B592}" type="presParOf" srcId="{B452C156-6E18-416E-9D7C-3A32804AFAD7}" destId="{188B7A92-6B7A-40BD-9A39-81A25370E5A5}" srcOrd="2" destOrd="0" presId="urn:microsoft.com/office/officeart/2018/2/layout/IconLabelList"/>
    <dgm:cxn modelId="{20C866D4-84F9-4344-8EA6-1D7EF78A4987}" type="presParOf" srcId="{5523E74E-417A-4205-8709-0251265552C3}" destId="{8B7C027E-EDE5-4A57-8578-3378ADE1BFB2}" srcOrd="1" destOrd="0" presId="urn:microsoft.com/office/officeart/2018/2/layout/IconLabelList"/>
    <dgm:cxn modelId="{374E28A3-76A1-4F5B-A1DF-64C99D7EE19B}" type="presParOf" srcId="{5523E74E-417A-4205-8709-0251265552C3}" destId="{170FE67B-8DEF-41A1-8F86-22129125CCE3}" srcOrd="2" destOrd="0" presId="urn:microsoft.com/office/officeart/2018/2/layout/IconLabelList"/>
    <dgm:cxn modelId="{34F5F037-EE7C-4105-87AB-D184219E765C}" type="presParOf" srcId="{170FE67B-8DEF-41A1-8F86-22129125CCE3}" destId="{3DFDB69C-912F-495C-8A89-5F095AABC7BF}" srcOrd="0" destOrd="0" presId="urn:microsoft.com/office/officeart/2018/2/layout/IconLabelList"/>
    <dgm:cxn modelId="{EEFEE6EA-DE8E-4A7A-871F-2C60904C0F5A}" type="presParOf" srcId="{170FE67B-8DEF-41A1-8F86-22129125CCE3}" destId="{2FD676FC-32E2-4178-9E82-41FB114C116E}" srcOrd="1" destOrd="0" presId="urn:microsoft.com/office/officeart/2018/2/layout/IconLabelList"/>
    <dgm:cxn modelId="{24A56C2F-D5FE-4A2D-85BD-2CE23828EE7F}" type="presParOf" srcId="{170FE67B-8DEF-41A1-8F86-22129125CCE3}" destId="{692A1F66-410D-4955-B03F-D54B712BE750}" srcOrd="2" destOrd="0" presId="urn:microsoft.com/office/officeart/2018/2/layout/IconLabelList"/>
    <dgm:cxn modelId="{D7D72FAD-EE4D-4E84-A7F0-9890BDCEC026}" type="presParOf" srcId="{5523E74E-417A-4205-8709-0251265552C3}" destId="{97DB2DC3-43D7-49F7-9F5E-522053460C2D}" srcOrd="3" destOrd="0" presId="urn:microsoft.com/office/officeart/2018/2/layout/IconLabelList"/>
    <dgm:cxn modelId="{AC4548B3-04F3-4536-95ED-4ACADFEBBEF8}" type="presParOf" srcId="{5523E74E-417A-4205-8709-0251265552C3}" destId="{B4664375-2B50-4091-A8CF-81614EA82002}" srcOrd="4" destOrd="0" presId="urn:microsoft.com/office/officeart/2018/2/layout/IconLabelList"/>
    <dgm:cxn modelId="{2BB91982-6F99-4CBE-AD60-33C729F604BE}" type="presParOf" srcId="{B4664375-2B50-4091-A8CF-81614EA82002}" destId="{1ACC8304-1B94-4ACE-8860-1F4F4701F818}" srcOrd="0" destOrd="0" presId="urn:microsoft.com/office/officeart/2018/2/layout/IconLabelList"/>
    <dgm:cxn modelId="{74B2E22F-1517-4F85-9DF2-3CD1069AB9C9}" type="presParOf" srcId="{B4664375-2B50-4091-A8CF-81614EA82002}" destId="{1978E8F1-B474-4594-B964-480407D0323B}" srcOrd="1" destOrd="0" presId="urn:microsoft.com/office/officeart/2018/2/layout/IconLabelList"/>
    <dgm:cxn modelId="{69838FD9-8AB4-4E2E-99A8-DDFB21D0848C}" type="presParOf" srcId="{B4664375-2B50-4091-A8CF-81614EA82002}" destId="{CCBE15D0-2002-42B4-AEA9-CD0EABB0121E}" srcOrd="2" destOrd="0" presId="urn:microsoft.com/office/officeart/2018/2/layout/IconLabelList"/>
    <dgm:cxn modelId="{FA50E7C3-66F6-4251-BC05-88332F96A11A}" type="presParOf" srcId="{5523E74E-417A-4205-8709-0251265552C3}" destId="{5C271F8C-8251-42D8-A097-0E5987AF3058}" srcOrd="5" destOrd="0" presId="urn:microsoft.com/office/officeart/2018/2/layout/IconLabelList"/>
    <dgm:cxn modelId="{0FA08C55-6AEC-482B-AE3B-6EAE1F168F7F}" type="presParOf" srcId="{5523E74E-417A-4205-8709-0251265552C3}" destId="{45B58D49-6270-49A1-A088-E0007C648E40}" srcOrd="6" destOrd="0" presId="urn:microsoft.com/office/officeart/2018/2/layout/IconLabelList"/>
    <dgm:cxn modelId="{834E408E-4565-4F56-89E2-1372C3AA4B5D}" type="presParOf" srcId="{45B58D49-6270-49A1-A088-E0007C648E40}" destId="{AACB0C6F-1E57-460A-B97B-9148E944B015}" srcOrd="0" destOrd="0" presId="urn:microsoft.com/office/officeart/2018/2/layout/IconLabelList"/>
    <dgm:cxn modelId="{0B209D93-604A-475F-B069-03E7793EBFC2}" type="presParOf" srcId="{45B58D49-6270-49A1-A088-E0007C648E40}" destId="{458E7C59-FD2A-4A17-9CA8-0614328DFC05}" srcOrd="1" destOrd="0" presId="urn:microsoft.com/office/officeart/2018/2/layout/IconLabelList"/>
    <dgm:cxn modelId="{3493806E-B59A-44C1-B05E-699B6325B83A}" type="presParOf" srcId="{45B58D49-6270-49A1-A088-E0007C648E40}" destId="{48530281-97AC-4774-AD24-D17B2F7782FB}" srcOrd="2" destOrd="0" presId="urn:microsoft.com/office/officeart/2018/2/layout/IconLabelList"/>
    <dgm:cxn modelId="{E32ECB7E-E1A5-453D-A5B6-0C15A1EFBC1B}" type="presParOf" srcId="{5523E74E-417A-4205-8709-0251265552C3}" destId="{6CE9E967-BC4E-4C54-991A-A6BEA11B34EA}" srcOrd="7" destOrd="0" presId="urn:microsoft.com/office/officeart/2018/2/layout/IconLabelList"/>
    <dgm:cxn modelId="{FA0276A5-51A5-4AC4-8638-3D7738AF53FE}" type="presParOf" srcId="{5523E74E-417A-4205-8709-0251265552C3}" destId="{20ABE3EC-4DBE-4F1B-AB70-441E862AF5A8}" srcOrd="8" destOrd="0" presId="urn:microsoft.com/office/officeart/2018/2/layout/IconLabelList"/>
    <dgm:cxn modelId="{95C54633-8A78-4089-80FD-3A282933F0DE}" type="presParOf" srcId="{20ABE3EC-4DBE-4F1B-AB70-441E862AF5A8}" destId="{59C2AE42-A557-4C58-8E7B-CB698A796851}" srcOrd="0" destOrd="0" presId="urn:microsoft.com/office/officeart/2018/2/layout/IconLabelList"/>
    <dgm:cxn modelId="{5E27EBA4-C1FA-4559-A243-D22F4E6E1FED}" type="presParOf" srcId="{20ABE3EC-4DBE-4F1B-AB70-441E862AF5A8}" destId="{BA7B2CC7-020A-4E1C-9D20-EAB5AA5BD37F}" srcOrd="1" destOrd="0" presId="urn:microsoft.com/office/officeart/2018/2/layout/IconLabelList"/>
    <dgm:cxn modelId="{AF6F23CD-F4E2-4F88-A3ED-C40898EBA607}" type="presParOf" srcId="{20ABE3EC-4DBE-4F1B-AB70-441E862AF5A8}" destId="{D2D26918-D92A-4331-935C-E8AC6B782927}" srcOrd="2" destOrd="0" presId="urn:microsoft.com/office/officeart/2018/2/layout/IconLabelList"/>
    <dgm:cxn modelId="{C6BD2A63-4C27-4771-B9AE-278CB8536558}" type="presParOf" srcId="{5523E74E-417A-4205-8709-0251265552C3}" destId="{89FF417B-F7A2-4836-A18E-41E5FAAA41AB}" srcOrd="9" destOrd="0" presId="urn:microsoft.com/office/officeart/2018/2/layout/IconLabelList"/>
    <dgm:cxn modelId="{A13556F3-BCDC-4A7F-A02D-019A4175143B}" type="presParOf" srcId="{5523E74E-417A-4205-8709-0251265552C3}" destId="{E02F651B-10C9-49D7-AD73-21FF3440F6F7}" srcOrd="10" destOrd="0" presId="urn:microsoft.com/office/officeart/2018/2/layout/IconLabelList"/>
    <dgm:cxn modelId="{9F37CB94-49C5-4CEB-91E8-BCEA88BDF57B}" type="presParOf" srcId="{E02F651B-10C9-49D7-AD73-21FF3440F6F7}" destId="{652D4E46-8948-4E6E-A998-3E23F59E08CD}" srcOrd="0" destOrd="0" presId="urn:microsoft.com/office/officeart/2018/2/layout/IconLabelList"/>
    <dgm:cxn modelId="{EE55B01E-477E-45A6-88D0-7A7C4025058E}" type="presParOf" srcId="{E02F651B-10C9-49D7-AD73-21FF3440F6F7}" destId="{3C461D85-72DB-4E39-BA6D-00D4BA0BE724}" srcOrd="1" destOrd="0" presId="urn:microsoft.com/office/officeart/2018/2/layout/IconLabelList"/>
    <dgm:cxn modelId="{487A70B0-644E-4E01-9C44-D31703753CDD}" type="presParOf" srcId="{E02F651B-10C9-49D7-AD73-21FF3440F6F7}" destId="{76A3CE2D-20B9-4C7F-A818-DB4C4DEAF11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DD86B23-376F-4C7B-8F37-31EC58252D24}" type="doc">
      <dgm:prSet loTypeId="urn:microsoft.com/office/officeart/2008/layout/LinedList" loCatId="list" qsTypeId="urn:microsoft.com/office/officeart/2005/8/quickstyle/simple1#20" qsCatId="simple" csTypeId="urn:microsoft.com/office/officeart/2005/8/colors/accent1_2#20" csCatId="accent1"/>
      <dgm:spPr/>
      <dgm:t>
        <a:bodyPr/>
        <a:lstStyle/>
        <a:p>
          <a:endParaRPr lang="en-US"/>
        </a:p>
      </dgm:t>
    </dgm:pt>
    <dgm:pt modelId="{8C3A51DA-01F8-4C2C-B5B1-AD0705775B51}">
      <dgm:prSet/>
      <dgm:spPr/>
      <dgm:t>
        <a:bodyPr/>
        <a:lstStyle/>
        <a:p>
          <a:r>
            <a:rPr lang="en-US" b="1" dirty="0"/>
            <a:t>Verbal communication </a:t>
          </a:r>
          <a:r>
            <a:rPr lang="en-US" b="0" dirty="0"/>
            <a:t>– spoken words, questions, explanations and conversations.</a:t>
          </a:r>
          <a:endParaRPr lang="en-US" dirty="0"/>
        </a:p>
      </dgm:t>
    </dgm:pt>
    <dgm:pt modelId="{5A1303B5-58EC-4751-A3B6-BB3985D1E193}" type="parTrans" cxnId="{E5653AF7-D4DF-4647-A133-0685C2BD05B5}">
      <dgm:prSet/>
      <dgm:spPr/>
      <dgm:t>
        <a:bodyPr/>
        <a:lstStyle/>
        <a:p>
          <a:endParaRPr lang="en-US"/>
        </a:p>
      </dgm:t>
    </dgm:pt>
    <dgm:pt modelId="{EBD0D06D-9029-42C8-A7FF-611CFBEC6FA0}" type="sibTrans" cxnId="{E5653AF7-D4DF-4647-A133-0685C2BD05B5}">
      <dgm:prSet/>
      <dgm:spPr/>
      <dgm:t>
        <a:bodyPr/>
        <a:lstStyle/>
        <a:p>
          <a:endParaRPr lang="en-US"/>
        </a:p>
      </dgm:t>
    </dgm:pt>
    <dgm:pt modelId="{DE838200-7AE1-479D-8E93-E6061CE60ADA}">
      <dgm:prSet/>
      <dgm:spPr/>
      <dgm:t>
        <a:bodyPr/>
        <a:lstStyle/>
        <a:p>
          <a:r>
            <a:rPr lang="en-US" b="1" dirty="0"/>
            <a:t>Non-verbal communication </a:t>
          </a:r>
          <a:r>
            <a:rPr lang="en-US" b="0" dirty="0"/>
            <a:t>– facial expression, eye contact, posture, gestures and personal space.</a:t>
          </a:r>
          <a:endParaRPr lang="en-US" dirty="0"/>
        </a:p>
      </dgm:t>
    </dgm:pt>
    <dgm:pt modelId="{8530A94B-ECA0-4F03-83EC-8EE80D047A68}" type="parTrans" cxnId="{7CFC6F3B-6560-42A1-AEBD-E5158FBF618F}">
      <dgm:prSet/>
      <dgm:spPr/>
      <dgm:t>
        <a:bodyPr/>
        <a:lstStyle/>
        <a:p>
          <a:endParaRPr lang="en-US"/>
        </a:p>
      </dgm:t>
    </dgm:pt>
    <dgm:pt modelId="{769CECF9-506A-4868-9ECB-039CF0A44A91}" type="sibTrans" cxnId="{7CFC6F3B-6560-42A1-AEBD-E5158FBF618F}">
      <dgm:prSet/>
      <dgm:spPr/>
      <dgm:t>
        <a:bodyPr/>
        <a:lstStyle/>
        <a:p>
          <a:endParaRPr lang="en-US"/>
        </a:p>
      </dgm:t>
    </dgm:pt>
    <dgm:pt modelId="{68F79A73-DAA7-4D09-911C-232DCEF237B5}">
      <dgm:prSet/>
      <dgm:spPr/>
      <dgm:t>
        <a:bodyPr/>
        <a:lstStyle/>
        <a:p>
          <a:r>
            <a:rPr lang="en-US" b="1" dirty="0"/>
            <a:t>Paraverbal communication </a:t>
          </a:r>
          <a:r>
            <a:rPr lang="en-US" b="0" dirty="0"/>
            <a:t>– tone, pace, volume, pauses and emphasis.</a:t>
          </a:r>
          <a:endParaRPr lang="en-US" dirty="0"/>
        </a:p>
      </dgm:t>
    </dgm:pt>
    <dgm:pt modelId="{AC5424A7-FEC0-422F-8E9E-FF4D684F86E9}" type="parTrans" cxnId="{C511036A-AB2E-4212-BAE5-F7D88106871B}">
      <dgm:prSet/>
      <dgm:spPr/>
      <dgm:t>
        <a:bodyPr/>
        <a:lstStyle/>
        <a:p>
          <a:endParaRPr lang="en-US"/>
        </a:p>
      </dgm:t>
    </dgm:pt>
    <dgm:pt modelId="{917025D9-DD38-4BC7-BA99-ECBC080B187A}" type="sibTrans" cxnId="{C511036A-AB2E-4212-BAE5-F7D88106871B}">
      <dgm:prSet/>
      <dgm:spPr/>
      <dgm:t>
        <a:bodyPr/>
        <a:lstStyle/>
        <a:p>
          <a:endParaRPr lang="en-US"/>
        </a:p>
      </dgm:t>
    </dgm:pt>
    <dgm:pt modelId="{11A7CA05-4485-480A-A3EA-D0A947E6DAD6}">
      <dgm:prSet/>
      <dgm:spPr/>
      <dgm:t>
        <a:bodyPr/>
        <a:lstStyle/>
        <a:p>
          <a:r>
            <a:rPr lang="en-US" b="1" dirty="0"/>
            <a:t>Written communication </a:t>
          </a:r>
          <a:r>
            <a:rPr lang="en-US" b="0" dirty="0"/>
            <a:t>– letters, care plans, leaflets, appointment information and written instructions.</a:t>
          </a:r>
          <a:endParaRPr lang="en-US" dirty="0"/>
        </a:p>
      </dgm:t>
    </dgm:pt>
    <dgm:pt modelId="{ECC5B749-5111-4371-8CB2-29C9ECF73689}" type="parTrans" cxnId="{6BE82732-1840-4AA3-92CD-2406D8F897B0}">
      <dgm:prSet/>
      <dgm:spPr/>
      <dgm:t>
        <a:bodyPr/>
        <a:lstStyle/>
        <a:p>
          <a:endParaRPr lang="en-US"/>
        </a:p>
      </dgm:t>
    </dgm:pt>
    <dgm:pt modelId="{CDA1A9EB-5DAC-44F8-B6E4-E408B1EDCE9F}" type="sibTrans" cxnId="{6BE82732-1840-4AA3-92CD-2406D8F897B0}">
      <dgm:prSet/>
      <dgm:spPr/>
      <dgm:t>
        <a:bodyPr/>
        <a:lstStyle/>
        <a:p>
          <a:endParaRPr lang="en-US"/>
        </a:p>
      </dgm:t>
    </dgm:pt>
    <dgm:pt modelId="{B8985FE6-358E-483D-B03F-A23EC3E189CE}">
      <dgm:prSet/>
      <dgm:spPr/>
      <dgm:t>
        <a:bodyPr/>
        <a:lstStyle/>
        <a:p>
          <a:r>
            <a:rPr lang="en-US" b="1" dirty="0"/>
            <a:t>Digital communication </a:t>
          </a:r>
          <a:r>
            <a:rPr lang="en-US" b="0" dirty="0"/>
            <a:t>– email, text messages, patient portals, video calls and online appointments.</a:t>
          </a:r>
          <a:endParaRPr lang="en-US" dirty="0"/>
        </a:p>
      </dgm:t>
    </dgm:pt>
    <dgm:pt modelId="{309B1D8E-C1D5-4398-A002-14BC2DA9249D}" type="parTrans" cxnId="{4F6E4210-5F5A-4E2B-A3C4-2E855F35609B}">
      <dgm:prSet/>
      <dgm:spPr/>
      <dgm:t>
        <a:bodyPr/>
        <a:lstStyle/>
        <a:p>
          <a:endParaRPr lang="en-US"/>
        </a:p>
      </dgm:t>
    </dgm:pt>
    <dgm:pt modelId="{D7DF0011-3003-4D0E-8A5B-462AFC0776FE}" type="sibTrans" cxnId="{4F6E4210-5F5A-4E2B-A3C4-2E855F35609B}">
      <dgm:prSet/>
      <dgm:spPr/>
      <dgm:t>
        <a:bodyPr/>
        <a:lstStyle/>
        <a:p>
          <a:endParaRPr lang="en-US"/>
        </a:p>
      </dgm:t>
    </dgm:pt>
    <dgm:pt modelId="{47D497EA-83B0-45B2-ABB0-1545E5A61A0A}">
      <dgm:prSet/>
      <dgm:spPr/>
      <dgm:t>
        <a:bodyPr/>
        <a:lstStyle/>
        <a:p>
          <a:r>
            <a:rPr lang="en-US" b="1" dirty="0"/>
            <a:t>Visual or supported communication – pictures, symbols, diagrams, easy-read material and communication aids.</a:t>
          </a:r>
        </a:p>
      </dgm:t>
    </dgm:pt>
    <dgm:pt modelId="{7D0D3A54-C211-452F-91FC-2D5154A319D7}" type="parTrans" cxnId="{500D2A46-0086-47A1-8CC1-B768903AC581}">
      <dgm:prSet/>
      <dgm:spPr/>
      <dgm:t>
        <a:bodyPr/>
        <a:lstStyle/>
        <a:p>
          <a:endParaRPr lang="en-US"/>
        </a:p>
      </dgm:t>
    </dgm:pt>
    <dgm:pt modelId="{DBEAD714-8611-4CC2-92A2-D1072B8C6880}" type="sibTrans" cxnId="{500D2A46-0086-47A1-8CC1-B768903AC581}">
      <dgm:prSet/>
      <dgm:spPr/>
      <dgm:t>
        <a:bodyPr/>
        <a:lstStyle/>
        <a:p>
          <a:endParaRPr lang="en-US"/>
        </a:p>
      </dgm:t>
    </dgm:pt>
    <dgm:pt modelId="{1D673E83-75F2-4600-9AED-2F44860A6231}">
      <dgm:prSet/>
      <dgm:spPr/>
      <dgm:t>
        <a:bodyPr/>
        <a:lstStyle/>
        <a:p>
          <a:r>
            <a:rPr lang="en-US" b="1" dirty="0"/>
            <a:t>Interpreters, </a:t>
          </a:r>
          <a:r>
            <a:rPr lang="en-US" b="0" dirty="0"/>
            <a:t>advocates and assistive communication may be needed to meet individual needs.</a:t>
          </a:r>
          <a:endParaRPr lang="en-US" dirty="0"/>
        </a:p>
      </dgm:t>
    </dgm:pt>
    <dgm:pt modelId="{0DB34D93-F77A-4D22-9A6B-AA4F8ED6EA24}" type="parTrans" cxnId="{6DC96FA4-24F8-4B95-ABCA-7E110B284202}">
      <dgm:prSet/>
      <dgm:spPr/>
      <dgm:t>
        <a:bodyPr/>
        <a:lstStyle/>
        <a:p>
          <a:endParaRPr lang="en-US"/>
        </a:p>
      </dgm:t>
    </dgm:pt>
    <dgm:pt modelId="{4EBE2499-D04A-42BB-93D8-B8F8384899BB}" type="sibTrans" cxnId="{6DC96FA4-24F8-4B95-ABCA-7E110B284202}">
      <dgm:prSet/>
      <dgm:spPr/>
      <dgm:t>
        <a:bodyPr/>
        <a:lstStyle/>
        <a:p>
          <a:endParaRPr lang="en-US"/>
        </a:p>
      </dgm:t>
    </dgm:pt>
    <dgm:pt modelId="{78F9BE87-7D19-4F94-9702-7C8D59B5034F}" type="pres">
      <dgm:prSet presAssocID="{0DD86B23-376F-4C7B-8F37-31EC58252D24}" presName="vert0" presStyleCnt="0">
        <dgm:presLayoutVars>
          <dgm:dir/>
          <dgm:animOne val="branch"/>
          <dgm:animLvl val="lvl"/>
        </dgm:presLayoutVars>
      </dgm:prSet>
      <dgm:spPr/>
    </dgm:pt>
    <dgm:pt modelId="{73CCA1CB-9A56-46B7-B62A-FBCB8D207F7B}" type="pres">
      <dgm:prSet presAssocID="{8C3A51DA-01F8-4C2C-B5B1-AD0705775B51}" presName="thickLine" presStyleLbl="alignNode1" presStyleIdx="0" presStyleCnt="7"/>
      <dgm:spPr/>
    </dgm:pt>
    <dgm:pt modelId="{6C0425BF-DFFB-463F-9044-1CD168637DFC}" type="pres">
      <dgm:prSet presAssocID="{8C3A51DA-01F8-4C2C-B5B1-AD0705775B51}" presName="horz1" presStyleCnt="0"/>
      <dgm:spPr/>
    </dgm:pt>
    <dgm:pt modelId="{03AE0172-2B58-47FE-8542-4F345ED0E80C}" type="pres">
      <dgm:prSet presAssocID="{8C3A51DA-01F8-4C2C-B5B1-AD0705775B51}" presName="tx1" presStyleLbl="revTx" presStyleIdx="0" presStyleCnt="7"/>
      <dgm:spPr/>
    </dgm:pt>
    <dgm:pt modelId="{CB779AD9-6978-4219-8991-AFF20430A5F2}" type="pres">
      <dgm:prSet presAssocID="{8C3A51DA-01F8-4C2C-B5B1-AD0705775B51}" presName="vert1" presStyleCnt="0"/>
      <dgm:spPr/>
    </dgm:pt>
    <dgm:pt modelId="{5FECDC78-BFE8-4427-8470-6D61BD540499}" type="pres">
      <dgm:prSet presAssocID="{DE838200-7AE1-479D-8E93-E6061CE60ADA}" presName="thickLine" presStyleLbl="alignNode1" presStyleIdx="1" presStyleCnt="7"/>
      <dgm:spPr/>
    </dgm:pt>
    <dgm:pt modelId="{E2D899CB-230F-46A5-9CA5-408418D3F631}" type="pres">
      <dgm:prSet presAssocID="{DE838200-7AE1-479D-8E93-E6061CE60ADA}" presName="horz1" presStyleCnt="0"/>
      <dgm:spPr/>
    </dgm:pt>
    <dgm:pt modelId="{522E1ED1-0ED1-4C3E-8B4D-7C2C5DF06098}" type="pres">
      <dgm:prSet presAssocID="{DE838200-7AE1-479D-8E93-E6061CE60ADA}" presName="tx1" presStyleLbl="revTx" presStyleIdx="1" presStyleCnt="7"/>
      <dgm:spPr/>
    </dgm:pt>
    <dgm:pt modelId="{DDE3A081-EEEC-43D4-A9EF-3473F363E25F}" type="pres">
      <dgm:prSet presAssocID="{DE838200-7AE1-479D-8E93-E6061CE60ADA}" presName="vert1" presStyleCnt="0"/>
      <dgm:spPr/>
    </dgm:pt>
    <dgm:pt modelId="{01DCE9AA-6ECC-4FEA-A700-EC8DCF6B930A}" type="pres">
      <dgm:prSet presAssocID="{68F79A73-DAA7-4D09-911C-232DCEF237B5}" presName="thickLine" presStyleLbl="alignNode1" presStyleIdx="2" presStyleCnt="7"/>
      <dgm:spPr/>
    </dgm:pt>
    <dgm:pt modelId="{1E02B429-5C45-4C0C-989F-FB64B78C4C13}" type="pres">
      <dgm:prSet presAssocID="{68F79A73-DAA7-4D09-911C-232DCEF237B5}" presName="horz1" presStyleCnt="0"/>
      <dgm:spPr/>
    </dgm:pt>
    <dgm:pt modelId="{1DA4CF91-5639-46FB-8211-DB73224430F8}" type="pres">
      <dgm:prSet presAssocID="{68F79A73-DAA7-4D09-911C-232DCEF237B5}" presName="tx1" presStyleLbl="revTx" presStyleIdx="2" presStyleCnt="7"/>
      <dgm:spPr/>
    </dgm:pt>
    <dgm:pt modelId="{4FC98D78-9A0B-4088-8C51-946A9C407883}" type="pres">
      <dgm:prSet presAssocID="{68F79A73-DAA7-4D09-911C-232DCEF237B5}" presName="vert1" presStyleCnt="0"/>
      <dgm:spPr/>
    </dgm:pt>
    <dgm:pt modelId="{DAA1A67D-FE7D-4A57-9902-9CD7825DDEC6}" type="pres">
      <dgm:prSet presAssocID="{11A7CA05-4485-480A-A3EA-D0A947E6DAD6}" presName="thickLine" presStyleLbl="alignNode1" presStyleIdx="3" presStyleCnt="7"/>
      <dgm:spPr/>
    </dgm:pt>
    <dgm:pt modelId="{9F47DE0C-3F6C-4E52-87D2-D99C3906437B}" type="pres">
      <dgm:prSet presAssocID="{11A7CA05-4485-480A-A3EA-D0A947E6DAD6}" presName="horz1" presStyleCnt="0"/>
      <dgm:spPr/>
    </dgm:pt>
    <dgm:pt modelId="{4C4E9167-CA66-4F13-A429-89728DA67F9C}" type="pres">
      <dgm:prSet presAssocID="{11A7CA05-4485-480A-A3EA-D0A947E6DAD6}" presName="tx1" presStyleLbl="revTx" presStyleIdx="3" presStyleCnt="7"/>
      <dgm:spPr/>
    </dgm:pt>
    <dgm:pt modelId="{BCF1AABA-044D-48A9-91E6-2F30F6492EAD}" type="pres">
      <dgm:prSet presAssocID="{11A7CA05-4485-480A-A3EA-D0A947E6DAD6}" presName="vert1" presStyleCnt="0"/>
      <dgm:spPr/>
    </dgm:pt>
    <dgm:pt modelId="{39FEEA6A-9C08-4D30-996F-062CA2418B63}" type="pres">
      <dgm:prSet presAssocID="{B8985FE6-358E-483D-B03F-A23EC3E189CE}" presName="thickLine" presStyleLbl="alignNode1" presStyleIdx="4" presStyleCnt="7"/>
      <dgm:spPr/>
    </dgm:pt>
    <dgm:pt modelId="{A1B03A81-E158-48E1-B435-B43AB5BC6295}" type="pres">
      <dgm:prSet presAssocID="{B8985FE6-358E-483D-B03F-A23EC3E189CE}" presName="horz1" presStyleCnt="0"/>
      <dgm:spPr/>
    </dgm:pt>
    <dgm:pt modelId="{4EC2EF69-3E36-49CD-A0B8-1CB8A22AA5DA}" type="pres">
      <dgm:prSet presAssocID="{B8985FE6-358E-483D-B03F-A23EC3E189CE}" presName="tx1" presStyleLbl="revTx" presStyleIdx="4" presStyleCnt="7"/>
      <dgm:spPr/>
    </dgm:pt>
    <dgm:pt modelId="{374FF674-3BDC-4A3D-87DA-E6C3341F4AAB}" type="pres">
      <dgm:prSet presAssocID="{B8985FE6-358E-483D-B03F-A23EC3E189CE}" presName="vert1" presStyleCnt="0"/>
      <dgm:spPr/>
    </dgm:pt>
    <dgm:pt modelId="{413B02EE-EFD4-4284-815C-9FDB15B1DEFA}" type="pres">
      <dgm:prSet presAssocID="{47D497EA-83B0-45B2-ABB0-1545E5A61A0A}" presName="thickLine" presStyleLbl="alignNode1" presStyleIdx="5" presStyleCnt="7"/>
      <dgm:spPr/>
    </dgm:pt>
    <dgm:pt modelId="{4855B7BA-2CB3-4DFA-B6F5-765007C7C308}" type="pres">
      <dgm:prSet presAssocID="{47D497EA-83B0-45B2-ABB0-1545E5A61A0A}" presName="horz1" presStyleCnt="0"/>
      <dgm:spPr/>
    </dgm:pt>
    <dgm:pt modelId="{70D07C57-D31F-4A3C-8116-496569E735FE}" type="pres">
      <dgm:prSet presAssocID="{47D497EA-83B0-45B2-ABB0-1545E5A61A0A}" presName="tx1" presStyleLbl="revTx" presStyleIdx="5" presStyleCnt="7"/>
      <dgm:spPr/>
    </dgm:pt>
    <dgm:pt modelId="{41E35949-6CAD-4CCE-8779-5F525B7BE2EC}" type="pres">
      <dgm:prSet presAssocID="{47D497EA-83B0-45B2-ABB0-1545E5A61A0A}" presName="vert1" presStyleCnt="0"/>
      <dgm:spPr/>
    </dgm:pt>
    <dgm:pt modelId="{189AEF16-8154-489B-8A5A-B8D6C2E7848A}" type="pres">
      <dgm:prSet presAssocID="{1D673E83-75F2-4600-9AED-2F44860A6231}" presName="thickLine" presStyleLbl="alignNode1" presStyleIdx="6" presStyleCnt="7"/>
      <dgm:spPr/>
    </dgm:pt>
    <dgm:pt modelId="{DFBE1E70-E623-4648-9500-5CD2A5A8CB50}" type="pres">
      <dgm:prSet presAssocID="{1D673E83-75F2-4600-9AED-2F44860A6231}" presName="horz1" presStyleCnt="0"/>
      <dgm:spPr/>
    </dgm:pt>
    <dgm:pt modelId="{C70A5274-6D58-4E9D-A31F-7B9A8AD6F30D}" type="pres">
      <dgm:prSet presAssocID="{1D673E83-75F2-4600-9AED-2F44860A6231}" presName="tx1" presStyleLbl="revTx" presStyleIdx="6" presStyleCnt="7"/>
      <dgm:spPr/>
    </dgm:pt>
    <dgm:pt modelId="{134F61AD-F319-4B7C-A54E-BE88088BE01F}" type="pres">
      <dgm:prSet presAssocID="{1D673E83-75F2-4600-9AED-2F44860A6231}" presName="vert1" presStyleCnt="0"/>
      <dgm:spPr/>
    </dgm:pt>
  </dgm:ptLst>
  <dgm:cxnLst>
    <dgm:cxn modelId="{BCFB7E0C-EEE9-490A-B191-559394127EC5}" type="presOf" srcId="{0DD86B23-376F-4C7B-8F37-31EC58252D24}" destId="{78F9BE87-7D19-4F94-9702-7C8D59B5034F}" srcOrd="0" destOrd="0" presId="urn:microsoft.com/office/officeart/2008/layout/LinedList"/>
    <dgm:cxn modelId="{4F6E4210-5F5A-4E2B-A3C4-2E855F35609B}" srcId="{0DD86B23-376F-4C7B-8F37-31EC58252D24}" destId="{B8985FE6-358E-483D-B03F-A23EC3E189CE}" srcOrd="4" destOrd="0" parTransId="{309B1D8E-C1D5-4398-A002-14BC2DA9249D}" sibTransId="{D7DF0011-3003-4D0E-8A5B-462AFC0776FE}"/>
    <dgm:cxn modelId="{D62F322E-17EA-4C4F-9497-2BE457256A0F}" type="presOf" srcId="{47D497EA-83B0-45B2-ABB0-1545E5A61A0A}" destId="{70D07C57-D31F-4A3C-8116-496569E735FE}" srcOrd="0" destOrd="0" presId="urn:microsoft.com/office/officeart/2008/layout/LinedList"/>
    <dgm:cxn modelId="{6BE82732-1840-4AA3-92CD-2406D8F897B0}" srcId="{0DD86B23-376F-4C7B-8F37-31EC58252D24}" destId="{11A7CA05-4485-480A-A3EA-D0A947E6DAD6}" srcOrd="3" destOrd="0" parTransId="{ECC5B749-5111-4371-8CB2-29C9ECF73689}" sibTransId="{CDA1A9EB-5DAC-44F8-B6E4-E408B1EDCE9F}"/>
    <dgm:cxn modelId="{7CFC6F3B-6560-42A1-AEBD-E5158FBF618F}" srcId="{0DD86B23-376F-4C7B-8F37-31EC58252D24}" destId="{DE838200-7AE1-479D-8E93-E6061CE60ADA}" srcOrd="1" destOrd="0" parTransId="{8530A94B-ECA0-4F03-83EC-8EE80D047A68}" sibTransId="{769CECF9-506A-4868-9ECB-039CF0A44A91}"/>
    <dgm:cxn modelId="{500D2A46-0086-47A1-8CC1-B768903AC581}" srcId="{0DD86B23-376F-4C7B-8F37-31EC58252D24}" destId="{47D497EA-83B0-45B2-ABB0-1545E5A61A0A}" srcOrd="5" destOrd="0" parTransId="{7D0D3A54-C211-452F-91FC-2D5154A319D7}" sibTransId="{DBEAD714-8611-4CC2-92A2-D1072B8C6880}"/>
    <dgm:cxn modelId="{C511036A-AB2E-4212-BAE5-F7D88106871B}" srcId="{0DD86B23-376F-4C7B-8F37-31EC58252D24}" destId="{68F79A73-DAA7-4D09-911C-232DCEF237B5}" srcOrd="2" destOrd="0" parTransId="{AC5424A7-FEC0-422F-8E9E-FF4D684F86E9}" sibTransId="{917025D9-DD38-4BC7-BA99-ECBC080B187A}"/>
    <dgm:cxn modelId="{7488DE58-A65D-4D1A-9DB1-032406626518}" type="presOf" srcId="{B8985FE6-358E-483D-B03F-A23EC3E189CE}" destId="{4EC2EF69-3E36-49CD-A0B8-1CB8A22AA5DA}" srcOrd="0" destOrd="0" presId="urn:microsoft.com/office/officeart/2008/layout/LinedList"/>
    <dgm:cxn modelId="{0CE3E28C-D7E3-4C19-8BAC-058017DC2CD2}" type="presOf" srcId="{68F79A73-DAA7-4D09-911C-232DCEF237B5}" destId="{1DA4CF91-5639-46FB-8211-DB73224430F8}" srcOrd="0" destOrd="0" presId="urn:microsoft.com/office/officeart/2008/layout/LinedList"/>
    <dgm:cxn modelId="{0F08469B-72B7-4593-AB27-FE139C0BFB52}" type="presOf" srcId="{1D673E83-75F2-4600-9AED-2F44860A6231}" destId="{C70A5274-6D58-4E9D-A31F-7B9A8AD6F30D}" srcOrd="0" destOrd="0" presId="urn:microsoft.com/office/officeart/2008/layout/LinedList"/>
    <dgm:cxn modelId="{6DC96FA4-24F8-4B95-ABCA-7E110B284202}" srcId="{0DD86B23-376F-4C7B-8F37-31EC58252D24}" destId="{1D673E83-75F2-4600-9AED-2F44860A6231}" srcOrd="6" destOrd="0" parTransId="{0DB34D93-F77A-4D22-9A6B-AA4F8ED6EA24}" sibTransId="{4EBE2499-D04A-42BB-93D8-B8F8384899BB}"/>
    <dgm:cxn modelId="{6BB37FD7-8E08-4248-8FDE-F0DF78381894}" type="presOf" srcId="{11A7CA05-4485-480A-A3EA-D0A947E6DAD6}" destId="{4C4E9167-CA66-4F13-A429-89728DA67F9C}" srcOrd="0" destOrd="0" presId="urn:microsoft.com/office/officeart/2008/layout/LinedList"/>
    <dgm:cxn modelId="{85EFDCDC-468B-4DA6-9679-46C984614042}" type="presOf" srcId="{DE838200-7AE1-479D-8E93-E6061CE60ADA}" destId="{522E1ED1-0ED1-4C3E-8B4D-7C2C5DF06098}" srcOrd="0" destOrd="0" presId="urn:microsoft.com/office/officeart/2008/layout/LinedList"/>
    <dgm:cxn modelId="{A973D0EB-05FF-42D4-8732-504B81B1405E}" type="presOf" srcId="{8C3A51DA-01F8-4C2C-B5B1-AD0705775B51}" destId="{03AE0172-2B58-47FE-8542-4F345ED0E80C}" srcOrd="0" destOrd="0" presId="urn:microsoft.com/office/officeart/2008/layout/LinedList"/>
    <dgm:cxn modelId="{E5653AF7-D4DF-4647-A133-0685C2BD05B5}" srcId="{0DD86B23-376F-4C7B-8F37-31EC58252D24}" destId="{8C3A51DA-01F8-4C2C-B5B1-AD0705775B51}" srcOrd="0" destOrd="0" parTransId="{5A1303B5-58EC-4751-A3B6-BB3985D1E193}" sibTransId="{EBD0D06D-9029-42C8-A7FF-611CFBEC6FA0}"/>
    <dgm:cxn modelId="{3EE5FBB5-A2CB-42BF-90D4-EBD6738889DE}" type="presParOf" srcId="{78F9BE87-7D19-4F94-9702-7C8D59B5034F}" destId="{73CCA1CB-9A56-46B7-B62A-FBCB8D207F7B}" srcOrd="0" destOrd="0" presId="urn:microsoft.com/office/officeart/2008/layout/LinedList"/>
    <dgm:cxn modelId="{A4E0F5A2-9B58-458A-8682-C9435B72C590}" type="presParOf" srcId="{78F9BE87-7D19-4F94-9702-7C8D59B5034F}" destId="{6C0425BF-DFFB-463F-9044-1CD168637DFC}" srcOrd="1" destOrd="0" presId="urn:microsoft.com/office/officeart/2008/layout/LinedList"/>
    <dgm:cxn modelId="{50DEE4C4-9214-49D1-B672-FE70B9A0EF3E}" type="presParOf" srcId="{6C0425BF-DFFB-463F-9044-1CD168637DFC}" destId="{03AE0172-2B58-47FE-8542-4F345ED0E80C}" srcOrd="0" destOrd="0" presId="urn:microsoft.com/office/officeart/2008/layout/LinedList"/>
    <dgm:cxn modelId="{356B6F1B-B82E-430B-8AE1-7FD57D8A00C9}" type="presParOf" srcId="{6C0425BF-DFFB-463F-9044-1CD168637DFC}" destId="{CB779AD9-6978-4219-8991-AFF20430A5F2}" srcOrd="1" destOrd="0" presId="urn:microsoft.com/office/officeart/2008/layout/LinedList"/>
    <dgm:cxn modelId="{235578C1-E0E8-4E96-A6C7-5DE5A0F4ED49}" type="presParOf" srcId="{78F9BE87-7D19-4F94-9702-7C8D59B5034F}" destId="{5FECDC78-BFE8-4427-8470-6D61BD540499}" srcOrd="2" destOrd="0" presId="urn:microsoft.com/office/officeart/2008/layout/LinedList"/>
    <dgm:cxn modelId="{629F6600-259B-48BD-81F7-9A4001319923}" type="presParOf" srcId="{78F9BE87-7D19-4F94-9702-7C8D59B5034F}" destId="{E2D899CB-230F-46A5-9CA5-408418D3F631}" srcOrd="3" destOrd="0" presId="urn:microsoft.com/office/officeart/2008/layout/LinedList"/>
    <dgm:cxn modelId="{063149CA-0F6D-4D7A-8D61-43E97EA22DD1}" type="presParOf" srcId="{E2D899CB-230F-46A5-9CA5-408418D3F631}" destId="{522E1ED1-0ED1-4C3E-8B4D-7C2C5DF06098}" srcOrd="0" destOrd="0" presId="urn:microsoft.com/office/officeart/2008/layout/LinedList"/>
    <dgm:cxn modelId="{1E75E262-B011-4B1C-B701-9BF628EAAFCC}" type="presParOf" srcId="{E2D899CB-230F-46A5-9CA5-408418D3F631}" destId="{DDE3A081-EEEC-43D4-A9EF-3473F363E25F}" srcOrd="1" destOrd="0" presId="urn:microsoft.com/office/officeart/2008/layout/LinedList"/>
    <dgm:cxn modelId="{B301A2B4-85A6-49DA-8528-DA6B499F3D77}" type="presParOf" srcId="{78F9BE87-7D19-4F94-9702-7C8D59B5034F}" destId="{01DCE9AA-6ECC-4FEA-A700-EC8DCF6B930A}" srcOrd="4" destOrd="0" presId="urn:microsoft.com/office/officeart/2008/layout/LinedList"/>
    <dgm:cxn modelId="{B0154601-9A56-4B7E-B08F-9BD1295F2722}" type="presParOf" srcId="{78F9BE87-7D19-4F94-9702-7C8D59B5034F}" destId="{1E02B429-5C45-4C0C-989F-FB64B78C4C13}" srcOrd="5" destOrd="0" presId="urn:microsoft.com/office/officeart/2008/layout/LinedList"/>
    <dgm:cxn modelId="{3694DE0B-C162-4283-8384-EE566F2B60E5}" type="presParOf" srcId="{1E02B429-5C45-4C0C-989F-FB64B78C4C13}" destId="{1DA4CF91-5639-46FB-8211-DB73224430F8}" srcOrd="0" destOrd="0" presId="urn:microsoft.com/office/officeart/2008/layout/LinedList"/>
    <dgm:cxn modelId="{97A1B4D9-567D-4EB8-AC4B-D2672DFAD7F6}" type="presParOf" srcId="{1E02B429-5C45-4C0C-989F-FB64B78C4C13}" destId="{4FC98D78-9A0B-4088-8C51-946A9C407883}" srcOrd="1" destOrd="0" presId="urn:microsoft.com/office/officeart/2008/layout/LinedList"/>
    <dgm:cxn modelId="{1582D808-1C43-48B0-8698-17CFC99B84A7}" type="presParOf" srcId="{78F9BE87-7D19-4F94-9702-7C8D59B5034F}" destId="{DAA1A67D-FE7D-4A57-9902-9CD7825DDEC6}" srcOrd="6" destOrd="0" presId="urn:microsoft.com/office/officeart/2008/layout/LinedList"/>
    <dgm:cxn modelId="{15B06BF3-BE43-4232-9769-5D4D3DEDAC48}" type="presParOf" srcId="{78F9BE87-7D19-4F94-9702-7C8D59B5034F}" destId="{9F47DE0C-3F6C-4E52-87D2-D99C3906437B}" srcOrd="7" destOrd="0" presId="urn:microsoft.com/office/officeart/2008/layout/LinedList"/>
    <dgm:cxn modelId="{4C3DAB4F-DC62-4450-80E4-8D7DB45F6FDD}" type="presParOf" srcId="{9F47DE0C-3F6C-4E52-87D2-D99C3906437B}" destId="{4C4E9167-CA66-4F13-A429-89728DA67F9C}" srcOrd="0" destOrd="0" presId="urn:microsoft.com/office/officeart/2008/layout/LinedList"/>
    <dgm:cxn modelId="{181CF421-AE9A-4891-85AE-B32A388A0853}" type="presParOf" srcId="{9F47DE0C-3F6C-4E52-87D2-D99C3906437B}" destId="{BCF1AABA-044D-48A9-91E6-2F30F6492EAD}" srcOrd="1" destOrd="0" presId="urn:microsoft.com/office/officeart/2008/layout/LinedList"/>
    <dgm:cxn modelId="{34215153-F6AF-4ABE-A178-18454198CED7}" type="presParOf" srcId="{78F9BE87-7D19-4F94-9702-7C8D59B5034F}" destId="{39FEEA6A-9C08-4D30-996F-062CA2418B63}" srcOrd="8" destOrd="0" presId="urn:microsoft.com/office/officeart/2008/layout/LinedList"/>
    <dgm:cxn modelId="{8433AE8E-9DAF-4F8C-8E78-C66091A66072}" type="presParOf" srcId="{78F9BE87-7D19-4F94-9702-7C8D59B5034F}" destId="{A1B03A81-E158-48E1-B435-B43AB5BC6295}" srcOrd="9" destOrd="0" presId="urn:microsoft.com/office/officeart/2008/layout/LinedList"/>
    <dgm:cxn modelId="{61FD9268-FC2C-496B-8209-34B63B1B36B5}" type="presParOf" srcId="{A1B03A81-E158-48E1-B435-B43AB5BC6295}" destId="{4EC2EF69-3E36-49CD-A0B8-1CB8A22AA5DA}" srcOrd="0" destOrd="0" presId="urn:microsoft.com/office/officeart/2008/layout/LinedList"/>
    <dgm:cxn modelId="{217E987C-B7A5-48AB-81D3-DD915510E040}" type="presParOf" srcId="{A1B03A81-E158-48E1-B435-B43AB5BC6295}" destId="{374FF674-3BDC-4A3D-87DA-E6C3341F4AAB}" srcOrd="1" destOrd="0" presId="urn:microsoft.com/office/officeart/2008/layout/LinedList"/>
    <dgm:cxn modelId="{784DAA18-86A5-4A57-BBE9-D0A9F21E1585}" type="presParOf" srcId="{78F9BE87-7D19-4F94-9702-7C8D59B5034F}" destId="{413B02EE-EFD4-4284-815C-9FDB15B1DEFA}" srcOrd="10" destOrd="0" presId="urn:microsoft.com/office/officeart/2008/layout/LinedList"/>
    <dgm:cxn modelId="{5BE774F7-BE42-47FC-AFA3-5CC04C701727}" type="presParOf" srcId="{78F9BE87-7D19-4F94-9702-7C8D59B5034F}" destId="{4855B7BA-2CB3-4DFA-B6F5-765007C7C308}" srcOrd="11" destOrd="0" presId="urn:microsoft.com/office/officeart/2008/layout/LinedList"/>
    <dgm:cxn modelId="{6DD8B53F-7707-42C0-BEA5-747C1CDD2A75}" type="presParOf" srcId="{4855B7BA-2CB3-4DFA-B6F5-765007C7C308}" destId="{70D07C57-D31F-4A3C-8116-496569E735FE}" srcOrd="0" destOrd="0" presId="urn:microsoft.com/office/officeart/2008/layout/LinedList"/>
    <dgm:cxn modelId="{E36B1DBA-BE13-488B-BA09-2F06F064F8CE}" type="presParOf" srcId="{4855B7BA-2CB3-4DFA-B6F5-765007C7C308}" destId="{41E35949-6CAD-4CCE-8779-5F525B7BE2EC}" srcOrd="1" destOrd="0" presId="urn:microsoft.com/office/officeart/2008/layout/LinedList"/>
    <dgm:cxn modelId="{34258D76-C390-4C0B-AD59-20BADF06EC61}" type="presParOf" srcId="{78F9BE87-7D19-4F94-9702-7C8D59B5034F}" destId="{189AEF16-8154-489B-8A5A-B8D6C2E7848A}" srcOrd="12" destOrd="0" presId="urn:microsoft.com/office/officeart/2008/layout/LinedList"/>
    <dgm:cxn modelId="{B2931AC3-AC86-4BF2-8167-F29C898E6667}" type="presParOf" srcId="{78F9BE87-7D19-4F94-9702-7C8D59B5034F}" destId="{DFBE1E70-E623-4648-9500-5CD2A5A8CB50}" srcOrd="13" destOrd="0" presId="urn:microsoft.com/office/officeart/2008/layout/LinedList"/>
    <dgm:cxn modelId="{42BFB02E-3194-4234-9D54-AE7FA314B400}" type="presParOf" srcId="{DFBE1E70-E623-4648-9500-5CD2A5A8CB50}" destId="{C70A5274-6D58-4E9D-A31F-7B9A8AD6F30D}" srcOrd="0" destOrd="0" presId="urn:microsoft.com/office/officeart/2008/layout/LinedList"/>
    <dgm:cxn modelId="{FCE11DBE-8B09-4446-A011-61427A57120B}" type="presParOf" srcId="{DFBE1E70-E623-4648-9500-5CD2A5A8CB50}" destId="{134F61AD-F319-4B7C-A54E-BE88088BE01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5C3B5FD-975C-4875-AE33-0BB28BAAD5BF}" type="doc">
      <dgm:prSet loTypeId="urn:microsoft.com/office/officeart/2018/2/layout/IconVerticalSolidList" loCatId="icon" qsTypeId="urn:microsoft.com/office/officeart/2005/8/quickstyle/simple1#38" qsCatId="simple" csTypeId="urn:microsoft.com/office/officeart/2005/8/colors/accent1_2#38" csCatId="accent1" phldr="1"/>
      <dgm:spPr/>
      <dgm:t>
        <a:bodyPr/>
        <a:lstStyle/>
        <a:p>
          <a:endParaRPr lang="en-US"/>
        </a:p>
      </dgm:t>
    </dgm:pt>
    <dgm:pt modelId="{2EBA9865-2E4C-4B1D-BAAD-069D65CE96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A communication barrier is anything that prevents, changes or reduces the effective exchange of information and meaning.</a:t>
          </a:r>
          <a:endParaRPr lang="en-US"/>
        </a:p>
      </dgm:t>
    </dgm:pt>
    <dgm:pt modelId="{D04036A4-D749-4A88-8394-69D7C6FB8F66}" type="parTrans" cxnId="{AB547217-00E7-4F82-955F-AE397BB9EC0C}">
      <dgm:prSet/>
      <dgm:spPr/>
      <dgm:t>
        <a:bodyPr/>
        <a:lstStyle/>
        <a:p>
          <a:endParaRPr lang="en-US"/>
        </a:p>
      </dgm:t>
    </dgm:pt>
    <dgm:pt modelId="{A1D52834-C992-4A89-9CBD-7E99E98AA48F}" type="sibTrans" cxnId="{AB547217-00E7-4F82-955F-AE397BB9EC0C}">
      <dgm:prSet/>
      <dgm:spPr/>
      <dgm:t>
        <a:bodyPr/>
        <a:lstStyle/>
        <a:p>
          <a:endParaRPr lang="en-US"/>
        </a:p>
      </dgm:t>
    </dgm:pt>
    <dgm:pt modelId="{722294F3-A614-448F-9BD6-3B7873519B9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The barrier may come from the environment, the professional, the service user, the communication method or the wider situation.</a:t>
          </a:r>
          <a:endParaRPr lang="en-US"/>
        </a:p>
      </dgm:t>
    </dgm:pt>
    <dgm:pt modelId="{33533949-1A86-4FFE-B42C-C9AA9CC6FA6A}" type="parTrans" cxnId="{EA48828D-86CE-4101-9B8F-4104A9E8D95B}">
      <dgm:prSet/>
      <dgm:spPr/>
      <dgm:t>
        <a:bodyPr/>
        <a:lstStyle/>
        <a:p>
          <a:endParaRPr lang="en-US"/>
        </a:p>
      </dgm:t>
    </dgm:pt>
    <dgm:pt modelId="{BE3913BE-0CDC-46CE-867A-0FF202B404E7}" type="sibTrans" cxnId="{EA48828D-86CE-4101-9B8F-4104A9E8D95B}">
      <dgm:prSet/>
      <dgm:spPr/>
      <dgm:t>
        <a:bodyPr/>
        <a:lstStyle/>
        <a:p>
          <a:endParaRPr lang="en-US"/>
        </a:p>
      </dgm:t>
    </dgm:pt>
    <dgm:pt modelId="{5C32B15B-E0B7-4880-87D0-35F5C38E01E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Good practice is not to blame the person for a communication difficulty, but to ask: What can we change or adapt?</a:t>
          </a:r>
          <a:endParaRPr lang="en-US"/>
        </a:p>
      </dgm:t>
    </dgm:pt>
    <dgm:pt modelId="{F0533C33-AEB9-4323-9E7E-A1988081FCC4}" type="parTrans" cxnId="{4CAAAB7A-E6E7-43F0-A7B2-65B1DC253482}">
      <dgm:prSet/>
      <dgm:spPr/>
      <dgm:t>
        <a:bodyPr/>
        <a:lstStyle/>
        <a:p>
          <a:endParaRPr lang="en-US"/>
        </a:p>
      </dgm:t>
    </dgm:pt>
    <dgm:pt modelId="{D331E872-A54B-43E6-91A0-219A0F5EA779}" type="sibTrans" cxnId="{4CAAAB7A-E6E7-43F0-A7B2-65B1DC253482}">
      <dgm:prSet/>
      <dgm:spPr/>
      <dgm:t>
        <a:bodyPr/>
        <a:lstStyle/>
        <a:p>
          <a:endParaRPr lang="en-US"/>
        </a:p>
      </dgm:t>
    </dgm:pt>
    <dgm:pt modelId="{C860BBEA-B66E-48B7-A911-B111FD0A2F26}" type="pres">
      <dgm:prSet presAssocID="{E5C3B5FD-975C-4875-AE33-0BB28BAAD5BF}" presName="root" presStyleCnt="0">
        <dgm:presLayoutVars>
          <dgm:dir/>
          <dgm:resizeHandles val="exact"/>
        </dgm:presLayoutVars>
      </dgm:prSet>
      <dgm:spPr/>
    </dgm:pt>
    <dgm:pt modelId="{550417BF-A31C-4240-ADC4-A3BA6941777A}" type="pres">
      <dgm:prSet presAssocID="{2EBA9865-2E4C-4B1D-BAAD-069D65CE969A}" presName="compNode" presStyleCnt="0"/>
      <dgm:spPr/>
    </dgm:pt>
    <dgm:pt modelId="{2ECFFF31-1543-4A79-AC63-4D709266942F}" type="pres">
      <dgm:prSet presAssocID="{2EBA9865-2E4C-4B1D-BAAD-069D65CE969A}" presName="bgRect" presStyleLbl="bgShp" presStyleIdx="0" presStyleCnt="3"/>
      <dgm:spPr/>
    </dgm:pt>
    <dgm:pt modelId="{1855F48C-3514-483F-BB42-1BBDEA0B815D}" type="pres">
      <dgm:prSet presAssocID="{2EBA9865-2E4C-4B1D-BAAD-069D65CE969A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F0E078F2-1FCE-4C73-862D-F9F339CE865F}" type="pres">
      <dgm:prSet presAssocID="{2EBA9865-2E4C-4B1D-BAAD-069D65CE969A}" presName="spaceRect" presStyleCnt="0"/>
      <dgm:spPr/>
    </dgm:pt>
    <dgm:pt modelId="{7AC8B50A-211B-4FB8-8E47-7899C0CE65DF}" type="pres">
      <dgm:prSet presAssocID="{2EBA9865-2E4C-4B1D-BAAD-069D65CE969A}" presName="parTx" presStyleLbl="revTx" presStyleIdx="0" presStyleCnt="3">
        <dgm:presLayoutVars>
          <dgm:chMax val="0"/>
          <dgm:chPref val="0"/>
        </dgm:presLayoutVars>
      </dgm:prSet>
      <dgm:spPr/>
    </dgm:pt>
    <dgm:pt modelId="{1115DBCB-7216-4253-A580-E4DBD75944F5}" type="pres">
      <dgm:prSet presAssocID="{A1D52834-C992-4A89-9CBD-7E99E98AA48F}" presName="sibTrans" presStyleCnt="0"/>
      <dgm:spPr/>
    </dgm:pt>
    <dgm:pt modelId="{A07C74DD-60DF-4218-B485-4EC0BA5B8CB2}" type="pres">
      <dgm:prSet presAssocID="{722294F3-A614-448F-9BD6-3B7873519B96}" presName="compNode" presStyleCnt="0"/>
      <dgm:spPr/>
    </dgm:pt>
    <dgm:pt modelId="{B5CF9ED7-E979-4FCE-80BB-385ACEDA5AE4}" type="pres">
      <dgm:prSet presAssocID="{722294F3-A614-448F-9BD6-3B7873519B96}" presName="bgRect" presStyleLbl="bgShp" presStyleIdx="1" presStyleCnt="3"/>
      <dgm:spPr/>
    </dgm:pt>
    <dgm:pt modelId="{39D56410-59FE-40F8-AA3A-6C1C3A337938}" type="pres">
      <dgm:prSet presAssocID="{722294F3-A614-448F-9BD6-3B7873519B96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991E84C7-6E46-4401-B066-B893FF1AD831}" type="pres">
      <dgm:prSet presAssocID="{722294F3-A614-448F-9BD6-3B7873519B96}" presName="spaceRect" presStyleCnt="0"/>
      <dgm:spPr/>
    </dgm:pt>
    <dgm:pt modelId="{D5EA2F7E-4ABA-47CC-A9F4-C0839B7687DB}" type="pres">
      <dgm:prSet presAssocID="{722294F3-A614-448F-9BD6-3B7873519B96}" presName="parTx" presStyleLbl="revTx" presStyleIdx="1" presStyleCnt="3">
        <dgm:presLayoutVars>
          <dgm:chMax val="0"/>
          <dgm:chPref val="0"/>
        </dgm:presLayoutVars>
      </dgm:prSet>
      <dgm:spPr/>
    </dgm:pt>
    <dgm:pt modelId="{8EA39C17-3A27-445B-A13F-20AB3DD5A0A2}" type="pres">
      <dgm:prSet presAssocID="{BE3913BE-0CDC-46CE-867A-0FF202B404E7}" presName="sibTrans" presStyleCnt="0"/>
      <dgm:spPr/>
    </dgm:pt>
    <dgm:pt modelId="{66017469-3DB2-4511-9428-D4C6D7FED626}" type="pres">
      <dgm:prSet presAssocID="{5C32B15B-E0B7-4880-87D0-35F5C38E01E9}" presName="compNode" presStyleCnt="0"/>
      <dgm:spPr/>
    </dgm:pt>
    <dgm:pt modelId="{143E4016-1856-4EB2-9F70-F2B7934A6454}" type="pres">
      <dgm:prSet presAssocID="{5C32B15B-E0B7-4880-87D0-35F5C38E01E9}" presName="bgRect" presStyleLbl="bgShp" presStyleIdx="2" presStyleCnt="3"/>
      <dgm:spPr/>
    </dgm:pt>
    <dgm:pt modelId="{C274078F-BE2C-411A-9BA5-D2BA41CE6F26}" type="pres">
      <dgm:prSet presAssocID="{5C32B15B-E0B7-4880-87D0-35F5C38E01E9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fused Person"/>
        </a:ext>
      </dgm:extLst>
    </dgm:pt>
    <dgm:pt modelId="{BB43B387-78CF-4D9F-BECF-D2EA7697A0E0}" type="pres">
      <dgm:prSet presAssocID="{5C32B15B-E0B7-4880-87D0-35F5C38E01E9}" presName="spaceRect" presStyleCnt="0"/>
      <dgm:spPr/>
    </dgm:pt>
    <dgm:pt modelId="{595DC13A-909C-429C-BD88-85020517A42F}" type="pres">
      <dgm:prSet presAssocID="{5C32B15B-E0B7-4880-87D0-35F5C38E01E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AB547217-00E7-4F82-955F-AE397BB9EC0C}" srcId="{E5C3B5FD-975C-4875-AE33-0BB28BAAD5BF}" destId="{2EBA9865-2E4C-4B1D-BAAD-069D65CE969A}" srcOrd="0" destOrd="0" parTransId="{D04036A4-D749-4A88-8394-69D7C6FB8F66}" sibTransId="{A1D52834-C992-4A89-9CBD-7E99E98AA48F}"/>
    <dgm:cxn modelId="{4CAAAB7A-E6E7-43F0-A7B2-65B1DC253482}" srcId="{E5C3B5FD-975C-4875-AE33-0BB28BAAD5BF}" destId="{5C32B15B-E0B7-4880-87D0-35F5C38E01E9}" srcOrd="2" destOrd="0" parTransId="{F0533C33-AEB9-4323-9E7E-A1988081FCC4}" sibTransId="{D331E872-A54B-43E6-91A0-219A0F5EA779}"/>
    <dgm:cxn modelId="{EA48828D-86CE-4101-9B8F-4104A9E8D95B}" srcId="{E5C3B5FD-975C-4875-AE33-0BB28BAAD5BF}" destId="{722294F3-A614-448F-9BD6-3B7873519B96}" srcOrd="1" destOrd="0" parTransId="{33533949-1A86-4FFE-B42C-C9AA9CC6FA6A}" sibTransId="{BE3913BE-0CDC-46CE-867A-0FF202B404E7}"/>
    <dgm:cxn modelId="{DB0C02CF-FAE9-4A95-93DA-04940B538EE8}" type="presOf" srcId="{722294F3-A614-448F-9BD6-3B7873519B96}" destId="{D5EA2F7E-4ABA-47CC-A9F4-C0839B7687DB}" srcOrd="0" destOrd="0" presId="urn:microsoft.com/office/officeart/2018/2/layout/IconVerticalSolidList"/>
    <dgm:cxn modelId="{71F5A8EE-067B-47D6-8839-F69B573768FE}" type="presOf" srcId="{2EBA9865-2E4C-4B1D-BAAD-069D65CE969A}" destId="{7AC8B50A-211B-4FB8-8E47-7899C0CE65DF}" srcOrd="0" destOrd="0" presId="urn:microsoft.com/office/officeart/2018/2/layout/IconVerticalSolidList"/>
    <dgm:cxn modelId="{DCD927EF-06D6-416B-9CDE-AE39293914B0}" type="presOf" srcId="{5C32B15B-E0B7-4880-87D0-35F5C38E01E9}" destId="{595DC13A-909C-429C-BD88-85020517A42F}" srcOrd="0" destOrd="0" presId="urn:microsoft.com/office/officeart/2018/2/layout/IconVerticalSolidList"/>
    <dgm:cxn modelId="{A29884FE-6E1D-4137-AD5F-D6A85B6BE3F1}" type="presOf" srcId="{E5C3B5FD-975C-4875-AE33-0BB28BAAD5BF}" destId="{C860BBEA-B66E-48B7-A911-B111FD0A2F26}" srcOrd="0" destOrd="0" presId="urn:microsoft.com/office/officeart/2018/2/layout/IconVerticalSolidList"/>
    <dgm:cxn modelId="{04F69966-0EC3-4B3A-9481-C2B5A2F76B9E}" type="presParOf" srcId="{C860BBEA-B66E-48B7-A911-B111FD0A2F26}" destId="{550417BF-A31C-4240-ADC4-A3BA6941777A}" srcOrd="0" destOrd="0" presId="urn:microsoft.com/office/officeart/2018/2/layout/IconVerticalSolidList"/>
    <dgm:cxn modelId="{227D77B7-84E9-49B1-A921-9AB8038A89CA}" type="presParOf" srcId="{550417BF-A31C-4240-ADC4-A3BA6941777A}" destId="{2ECFFF31-1543-4A79-AC63-4D709266942F}" srcOrd="0" destOrd="0" presId="urn:microsoft.com/office/officeart/2018/2/layout/IconVerticalSolidList"/>
    <dgm:cxn modelId="{FB9B5EDF-09CA-4A52-B97F-79A45E0795A8}" type="presParOf" srcId="{550417BF-A31C-4240-ADC4-A3BA6941777A}" destId="{1855F48C-3514-483F-BB42-1BBDEA0B815D}" srcOrd="1" destOrd="0" presId="urn:microsoft.com/office/officeart/2018/2/layout/IconVerticalSolidList"/>
    <dgm:cxn modelId="{B8F882A1-1A67-4BE5-9C69-CDE511EE408C}" type="presParOf" srcId="{550417BF-A31C-4240-ADC4-A3BA6941777A}" destId="{F0E078F2-1FCE-4C73-862D-F9F339CE865F}" srcOrd="2" destOrd="0" presId="urn:microsoft.com/office/officeart/2018/2/layout/IconVerticalSolidList"/>
    <dgm:cxn modelId="{7506710D-E0D0-4B0B-A980-DCA114530CA9}" type="presParOf" srcId="{550417BF-A31C-4240-ADC4-A3BA6941777A}" destId="{7AC8B50A-211B-4FB8-8E47-7899C0CE65DF}" srcOrd="3" destOrd="0" presId="urn:microsoft.com/office/officeart/2018/2/layout/IconVerticalSolidList"/>
    <dgm:cxn modelId="{6BAF8D0A-7E34-4A03-99B1-25C75279DDE3}" type="presParOf" srcId="{C860BBEA-B66E-48B7-A911-B111FD0A2F26}" destId="{1115DBCB-7216-4253-A580-E4DBD75944F5}" srcOrd="1" destOrd="0" presId="urn:microsoft.com/office/officeart/2018/2/layout/IconVerticalSolidList"/>
    <dgm:cxn modelId="{6F632D9E-F239-4DC7-AD9A-29C6FE84781E}" type="presParOf" srcId="{C860BBEA-B66E-48B7-A911-B111FD0A2F26}" destId="{A07C74DD-60DF-4218-B485-4EC0BA5B8CB2}" srcOrd="2" destOrd="0" presId="urn:microsoft.com/office/officeart/2018/2/layout/IconVerticalSolidList"/>
    <dgm:cxn modelId="{5B7026EE-230E-445A-9222-1966C16A75F1}" type="presParOf" srcId="{A07C74DD-60DF-4218-B485-4EC0BA5B8CB2}" destId="{B5CF9ED7-E979-4FCE-80BB-385ACEDA5AE4}" srcOrd="0" destOrd="0" presId="urn:microsoft.com/office/officeart/2018/2/layout/IconVerticalSolidList"/>
    <dgm:cxn modelId="{DA7CFB6D-E585-43C8-B268-086855087594}" type="presParOf" srcId="{A07C74DD-60DF-4218-B485-4EC0BA5B8CB2}" destId="{39D56410-59FE-40F8-AA3A-6C1C3A337938}" srcOrd="1" destOrd="0" presId="urn:microsoft.com/office/officeart/2018/2/layout/IconVerticalSolidList"/>
    <dgm:cxn modelId="{BFFDCEC0-25FF-4BB0-B264-BF070F88E1E3}" type="presParOf" srcId="{A07C74DD-60DF-4218-B485-4EC0BA5B8CB2}" destId="{991E84C7-6E46-4401-B066-B893FF1AD831}" srcOrd="2" destOrd="0" presId="urn:microsoft.com/office/officeart/2018/2/layout/IconVerticalSolidList"/>
    <dgm:cxn modelId="{AA5B9D5C-F159-4E19-937D-E7616B35A69B}" type="presParOf" srcId="{A07C74DD-60DF-4218-B485-4EC0BA5B8CB2}" destId="{D5EA2F7E-4ABA-47CC-A9F4-C0839B7687DB}" srcOrd="3" destOrd="0" presId="urn:microsoft.com/office/officeart/2018/2/layout/IconVerticalSolidList"/>
    <dgm:cxn modelId="{AD5B83C0-6405-4804-A807-E59B4865BADD}" type="presParOf" srcId="{C860BBEA-B66E-48B7-A911-B111FD0A2F26}" destId="{8EA39C17-3A27-445B-A13F-20AB3DD5A0A2}" srcOrd="3" destOrd="0" presId="urn:microsoft.com/office/officeart/2018/2/layout/IconVerticalSolidList"/>
    <dgm:cxn modelId="{489660DA-08D4-42AB-AC34-48BFD6953E3D}" type="presParOf" srcId="{C860BBEA-B66E-48B7-A911-B111FD0A2F26}" destId="{66017469-3DB2-4511-9428-D4C6D7FED626}" srcOrd="4" destOrd="0" presId="urn:microsoft.com/office/officeart/2018/2/layout/IconVerticalSolidList"/>
    <dgm:cxn modelId="{1C962BC4-02C9-4F16-96F4-BCF9A063815F}" type="presParOf" srcId="{66017469-3DB2-4511-9428-D4C6D7FED626}" destId="{143E4016-1856-4EB2-9F70-F2B7934A6454}" srcOrd="0" destOrd="0" presId="urn:microsoft.com/office/officeart/2018/2/layout/IconVerticalSolidList"/>
    <dgm:cxn modelId="{93184CAD-2AF5-48D0-981E-064ACDC836AD}" type="presParOf" srcId="{66017469-3DB2-4511-9428-D4C6D7FED626}" destId="{C274078F-BE2C-411A-9BA5-D2BA41CE6F26}" srcOrd="1" destOrd="0" presId="urn:microsoft.com/office/officeart/2018/2/layout/IconVerticalSolidList"/>
    <dgm:cxn modelId="{C63ED64B-E306-409D-AFDE-811AB382DDFC}" type="presParOf" srcId="{66017469-3DB2-4511-9428-D4C6D7FED626}" destId="{BB43B387-78CF-4D9F-BECF-D2EA7697A0E0}" srcOrd="2" destOrd="0" presId="urn:microsoft.com/office/officeart/2018/2/layout/IconVerticalSolidList"/>
    <dgm:cxn modelId="{1851655B-E618-4F3C-813A-ACF55535C432}" type="presParOf" srcId="{66017469-3DB2-4511-9428-D4C6D7FED626}" destId="{595DC13A-909C-429C-BD88-85020517A42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F1B5514-96E6-492D-99CF-4B734C86DCA8}" type="doc">
      <dgm:prSet loTypeId="urn:microsoft.com/office/officeart/2008/layout/LinedList" loCatId="list" qsTypeId="urn:microsoft.com/office/officeart/2005/8/quickstyle/simple1#41" qsCatId="simple" csTypeId="urn:microsoft.com/office/officeart/2005/8/colors/accent1_2#41" csCatId="accent1"/>
      <dgm:spPr/>
      <dgm:t>
        <a:bodyPr/>
        <a:lstStyle/>
        <a:p>
          <a:endParaRPr lang="en-US"/>
        </a:p>
      </dgm:t>
    </dgm:pt>
    <dgm:pt modelId="{DAD88A63-7788-49E4-9C4B-652CD668B0B4}">
      <dgm:prSet/>
      <dgm:spPr/>
      <dgm:t>
        <a:bodyPr/>
        <a:lstStyle/>
        <a:p>
          <a:r>
            <a:rPr lang="en-US" b="1" dirty="0"/>
            <a:t>Environmental </a:t>
          </a:r>
          <a:r>
            <a:rPr lang="en-US" b="0" dirty="0"/>
            <a:t>– noise, interruptions, lack of privacy, busy wards or poor lighting.</a:t>
          </a:r>
          <a:endParaRPr lang="en-US" dirty="0"/>
        </a:p>
      </dgm:t>
    </dgm:pt>
    <dgm:pt modelId="{15509C2B-824E-4C0C-9EB6-10857AA97F2D}" type="parTrans" cxnId="{1ECD8F69-6679-4D88-B1B6-217A9D5568BC}">
      <dgm:prSet/>
      <dgm:spPr/>
      <dgm:t>
        <a:bodyPr/>
        <a:lstStyle/>
        <a:p>
          <a:endParaRPr lang="en-US"/>
        </a:p>
      </dgm:t>
    </dgm:pt>
    <dgm:pt modelId="{C9805530-5647-4378-8ABD-2935CB2322AF}" type="sibTrans" cxnId="{1ECD8F69-6679-4D88-B1B6-217A9D5568BC}">
      <dgm:prSet/>
      <dgm:spPr/>
      <dgm:t>
        <a:bodyPr/>
        <a:lstStyle/>
        <a:p>
          <a:endParaRPr lang="en-US"/>
        </a:p>
      </dgm:t>
    </dgm:pt>
    <dgm:pt modelId="{200CA262-CDCD-43D4-B95E-DCC4BBFBFE97}">
      <dgm:prSet/>
      <dgm:spPr/>
      <dgm:t>
        <a:bodyPr/>
        <a:lstStyle/>
        <a:p>
          <a:r>
            <a:rPr lang="en-US" b="1" dirty="0"/>
            <a:t>Language </a:t>
          </a:r>
          <a:r>
            <a:rPr lang="en-US" b="0" dirty="0"/>
            <a:t>– different first language, jargon, complex terminology or low literacy.</a:t>
          </a:r>
          <a:endParaRPr lang="en-US" dirty="0"/>
        </a:p>
      </dgm:t>
    </dgm:pt>
    <dgm:pt modelId="{0C1CA223-22B3-486A-B277-605DF93557FB}" type="parTrans" cxnId="{88ED1F0B-0C46-4FA7-B3B0-8F304176AB6B}">
      <dgm:prSet/>
      <dgm:spPr/>
      <dgm:t>
        <a:bodyPr/>
        <a:lstStyle/>
        <a:p>
          <a:endParaRPr lang="en-US"/>
        </a:p>
      </dgm:t>
    </dgm:pt>
    <dgm:pt modelId="{A1AC660A-573B-471B-9BDD-A6D204049754}" type="sibTrans" cxnId="{88ED1F0B-0C46-4FA7-B3B0-8F304176AB6B}">
      <dgm:prSet/>
      <dgm:spPr/>
      <dgm:t>
        <a:bodyPr/>
        <a:lstStyle/>
        <a:p>
          <a:endParaRPr lang="en-US"/>
        </a:p>
      </dgm:t>
    </dgm:pt>
    <dgm:pt modelId="{26462F91-BAC0-442B-8E12-8401B15C7A34}">
      <dgm:prSet/>
      <dgm:spPr/>
      <dgm:t>
        <a:bodyPr/>
        <a:lstStyle/>
        <a:p>
          <a:r>
            <a:rPr lang="en-US" b="1" dirty="0"/>
            <a:t>Sensory </a:t>
          </a:r>
          <a:r>
            <a:rPr lang="en-US" b="0" dirty="0"/>
            <a:t>– hearing or visual impairment.</a:t>
          </a:r>
          <a:endParaRPr lang="en-US" dirty="0"/>
        </a:p>
      </dgm:t>
    </dgm:pt>
    <dgm:pt modelId="{F52E487B-B942-4A8A-ACF9-AF130A36890C}" type="parTrans" cxnId="{0285356C-B601-4763-82BF-B6AB76158275}">
      <dgm:prSet/>
      <dgm:spPr/>
      <dgm:t>
        <a:bodyPr/>
        <a:lstStyle/>
        <a:p>
          <a:endParaRPr lang="en-US"/>
        </a:p>
      </dgm:t>
    </dgm:pt>
    <dgm:pt modelId="{2E36AA99-5AB0-4624-BAF9-66DD65BACD36}" type="sibTrans" cxnId="{0285356C-B601-4763-82BF-B6AB76158275}">
      <dgm:prSet/>
      <dgm:spPr/>
      <dgm:t>
        <a:bodyPr/>
        <a:lstStyle/>
        <a:p>
          <a:endParaRPr lang="en-US"/>
        </a:p>
      </dgm:t>
    </dgm:pt>
    <dgm:pt modelId="{B8CA8C7B-C146-402B-B701-284F16C33480}">
      <dgm:prSet/>
      <dgm:spPr/>
      <dgm:t>
        <a:bodyPr/>
        <a:lstStyle/>
        <a:p>
          <a:r>
            <a:rPr lang="en-US" b="1" dirty="0"/>
            <a:t>Physical </a:t>
          </a:r>
          <a:r>
            <a:rPr lang="en-US" b="0" dirty="0"/>
            <a:t>– pain, fatigue, breathlessness or effects of illness/treatment.</a:t>
          </a:r>
          <a:endParaRPr lang="en-US" dirty="0"/>
        </a:p>
      </dgm:t>
    </dgm:pt>
    <dgm:pt modelId="{48529D37-341B-4F27-B1BE-D0276BF989FD}" type="parTrans" cxnId="{0FD7E382-54D6-4EA4-8A33-D4E9627DF17E}">
      <dgm:prSet/>
      <dgm:spPr/>
      <dgm:t>
        <a:bodyPr/>
        <a:lstStyle/>
        <a:p>
          <a:endParaRPr lang="en-US"/>
        </a:p>
      </dgm:t>
    </dgm:pt>
    <dgm:pt modelId="{2B375EC5-5D92-4F97-B30F-F07B7D3F3A61}" type="sibTrans" cxnId="{0FD7E382-54D6-4EA4-8A33-D4E9627DF17E}">
      <dgm:prSet/>
      <dgm:spPr/>
      <dgm:t>
        <a:bodyPr/>
        <a:lstStyle/>
        <a:p>
          <a:endParaRPr lang="en-US"/>
        </a:p>
      </dgm:t>
    </dgm:pt>
    <dgm:pt modelId="{152318BE-465A-4983-BAC8-9D2EBEF0C06A}">
      <dgm:prSet/>
      <dgm:spPr/>
      <dgm:t>
        <a:bodyPr/>
        <a:lstStyle/>
        <a:p>
          <a:r>
            <a:rPr lang="en-US" b="1" dirty="0"/>
            <a:t>Cognitive/communication </a:t>
          </a:r>
          <a:r>
            <a:rPr lang="en-US" b="0" dirty="0"/>
            <a:t>– dementia, learning disability, acquired brain injury or speech difficulties.</a:t>
          </a:r>
          <a:endParaRPr lang="en-US" dirty="0"/>
        </a:p>
      </dgm:t>
    </dgm:pt>
    <dgm:pt modelId="{8C9B17B8-E040-48B0-8351-0CF0B2E607A8}" type="parTrans" cxnId="{B071EA84-3F8F-42A9-8170-5C3187184E31}">
      <dgm:prSet/>
      <dgm:spPr/>
      <dgm:t>
        <a:bodyPr/>
        <a:lstStyle/>
        <a:p>
          <a:endParaRPr lang="en-US"/>
        </a:p>
      </dgm:t>
    </dgm:pt>
    <dgm:pt modelId="{AEA9FC42-E227-4EC7-82D6-A915370430A8}" type="sibTrans" cxnId="{B071EA84-3F8F-42A9-8170-5C3187184E31}">
      <dgm:prSet/>
      <dgm:spPr/>
      <dgm:t>
        <a:bodyPr/>
        <a:lstStyle/>
        <a:p>
          <a:endParaRPr lang="en-US"/>
        </a:p>
      </dgm:t>
    </dgm:pt>
    <dgm:pt modelId="{6E677538-0B77-4C16-ABA5-F81AB10CA25E}">
      <dgm:prSet/>
      <dgm:spPr/>
      <dgm:t>
        <a:bodyPr/>
        <a:lstStyle/>
        <a:p>
          <a:r>
            <a:rPr lang="en-US" b="1" dirty="0"/>
            <a:t>Emotional</a:t>
          </a:r>
          <a:r>
            <a:rPr lang="en-US" b="0" dirty="0"/>
            <a:t> – anxiety, fear, anger, grief, embarrassment or distress.</a:t>
          </a:r>
          <a:endParaRPr lang="en-US" dirty="0"/>
        </a:p>
      </dgm:t>
    </dgm:pt>
    <dgm:pt modelId="{DAA1FC26-4FE2-45D1-85E6-55DD188C93DF}" type="parTrans" cxnId="{60C99F8F-F1E6-4CC3-9774-70DE3EE7E60F}">
      <dgm:prSet/>
      <dgm:spPr/>
      <dgm:t>
        <a:bodyPr/>
        <a:lstStyle/>
        <a:p>
          <a:endParaRPr lang="en-US"/>
        </a:p>
      </dgm:t>
    </dgm:pt>
    <dgm:pt modelId="{776944EF-4215-47DA-A292-DCE34724C179}" type="sibTrans" cxnId="{60C99F8F-F1E6-4CC3-9774-70DE3EE7E60F}">
      <dgm:prSet/>
      <dgm:spPr/>
      <dgm:t>
        <a:bodyPr/>
        <a:lstStyle/>
        <a:p>
          <a:endParaRPr lang="en-US"/>
        </a:p>
      </dgm:t>
    </dgm:pt>
    <dgm:pt modelId="{79C1E43F-7631-4D97-888F-E5965F6CAEC4}">
      <dgm:prSet/>
      <dgm:spPr/>
      <dgm:t>
        <a:bodyPr/>
        <a:lstStyle/>
        <a:p>
          <a:r>
            <a:rPr lang="en-US" b="1" dirty="0"/>
            <a:t>Cultural</a:t>
          </a:r>
          <a:r>
            <a:rPr lang="en-US" b="0" dirty="0"/>
            <a:t> – different meanings, expectations, communication styles or assumptions.</a:t>
          </a:r>
          <a:endParaRPr lang="en-US" dirty="0"/>
        </a:p>
      </dgm:t>
    </dgm:pt>
    <dgm:pt modelId="{F02A835C-790C-4846-BBFD-22E5CBFD4BA0}" type="parTrans" cxnId="{B6E52FBA-009D-4F0D-8307-43A5DFA5FEB2}">
      <dgm:prSet/>
      <dgm:spPr/>
      <dgm:t>
        <a:bodyPr/>
        <a:lstStyle/>
        <a:p>
          <a:endParaRPr lang="en-US"/>
        </a:p>
      </dgm:t>
    </dgm:pt>
    <dgm:pt modelId="{0C6204E1-B7B8-464C-A269-DC0C479406AE}" type="sibTrans" cxnId="{B6E52FBA-009D-4F0D-8307-43A5DFA5FEB2}">
      <dgm:prSet/>
      <dgm:spPr/>
      <dgm:t>
        <a:bodyPr/>
        <a:lstStyle/>
        <a:p>
          <a:endParaRPr lang="en-US"/>
        </a:p>
      </dgm:t>
    </dgm:pt>
    <dgm:pt modelId="{BEF3661B-CDA8-4D1C-BF19-418D403A53D2}">
      <dgm:prSet/>
      <dgm:spPr/>
      <dgm:t>
        <a:bodyPr/>
        <a:lstStyle/>
        <a:p>
          <a:r>
            <a:rPr lang="en-US" b="1" dirty="0"/>
            <a:t>Professional</a:t>
          </a:r>
          <a:r>
            <a:rPr lang="en-US" b="0" dirty="0"/>
            <a:t> – rushing, interrupting, poor listening, stereotyping, power imbalance or making assumptions.</a:t>
          </a:r>
          <a:endParaRPr lang="en-US" dirty="0"/>
        </a:p>
      </dgm:t>
    </dgm:pt>
    <dgm:pt modelId="{6E04D4BC-41F6-40A5-B5E9-6CD2BFBA07C8}" type="parTrans" cxnId="{8BE4BA5F-AB32-4B95-B0E8-BA498DEF34B3}">
      <dgm:prSet/>
      <dgm:spPr/>
      <dgm:t>
        <a:bodyPr/>
        <a:lstStyle/>
        <a:p>
          <a:endParaRPr lang="en-US"/>
        </a:p>
      </dgm:t>
    </dgm:pt>
    <dgm:pt modelId="{B4B975C2-7462-4593-B03C-29BC557C1868}" type="sibTrans" cxnId="{8BE4BA5F-AB32-4B95-B0E8-BA498DEF34B3}">
      <dgm:prSet/>
      <dgm:spPr/>
      <dgm:t>
        <a:bodyPr/>
        <a:lstStyle/>
        <a:p>
          <a:endParaRPr lang="en-US"/>
        </a:p>
      </dgm:t>
    </dgm:pt>
    <dgm:pt modelId="{312B5011-5F4E-4BF7-A19D-2B6336221831}">
      <dgm:prSet/>
      <dgm:spPr/>
      <dgm:t>
        <a:bodyPr/>
        <a:lstStyle/>
        <a:p>
          <a:r>
            <a:rPr lang="en-US" b="1" dirty="0"/>
            <a:t>Digital</a:t>
          </a:r>
          <a:r>
            <a:rPr lang="en-US" b="0" dirty="0"/>
            <a:t> – lack of access, confidence, privacy or ability to use technology.</a:t>
          </a:r>
          <a:endParaRPr lang="en-US" dirty="0"/>
        </a:p>
      </dgm:t>
    </dgm:pt>
    <dgm:pt modelId="{A426FA21-640B-4BEA-A4F0-C786A25F406A}" type="parTrans" cxnId="{02FB542A-827C-4FF2-9F53-B663A152D650}">
      <dgm:prSet/>
      <dgm:spPr/>
      <dgm:t>
        <a:bodyPr/>
        <a:lstStyle/>
        <a:p>
          <a:endParaRPr lang="en-US"/>
        </a:p>
      </dgm:t>
    </dgm:pt>
    <dgm:pt modelId="{90CC4FB6-DCAD-4C90-8355-2F2C30F0C0D9}" type="sibTrans" cxnId="{02FB542A-827C-4FF2-9F53-B663A152D650}">
      <dgm:prSet/>
      <dgm:spPr/>
      <dgm:t>
        <a:bodyPr/>
        <a:lstStyle/>
        <a:p>
          <a:endParaRPr lang="en-US"/>
        </a:p>
      </dgm:t>
    </dgm:pt>
    <dgm:pt modelId="{3D19ED22-FE8D-40F3-9A57-50A3AAA49876}" type="pres">
      <dgm:prSet presAssocID="{EF1B5514-96E6-492D-99CF-4B734C86DCA8}" presName="vert0" presStyleCnt="0">
        <dgm:presLayoutVars>
          <dgm:dir/>
          <dgm:animOne val="branch"/>
          <dgm:animLvl val="lvl"/>
        </dgm:presLayoutVars>
      </dgm:prSet>
      <dgm:spPr/>
    </dgm:pt>
    <dgm:pt modelId="{9A67FB7A-2C71-44C4-B534-CFB15E17FC17}" type="pres">
      <dgm:prSet presAssocID="{DAD88A63-7788-49E4-9C4B-652CD668B0B4}" presName="thickLine" presStyleLbl="alignNode1" presStyleIdx="0" presStyleCnt="9"/>
      <dgm:spPr/>
    </dgm:pt>
    <dgm:pt modelId="{6E219697-CA75-44FA-B56C-44068C4E6858}" type="pres">
      <dgm:prSet presAssocID="{DAD88A63-7788-49E4-9C4B-652CD668B0B4}" presName="horz1" presStyleCnt="0"/>
      <dgm:spPr/>
    </dgm:pt>
    <dgm:pt modelId="{C26F0E99-5DC5-476F-BF34-A6D36020AB9C}" type="pres">
      <dgm:prSet presAssocID="{DAD88A63-7788-49E4-9C4B-652CD668B0B4}" presName="tx1" presStyleLbl="revTx" presStyleIdx="0" presStyleCnt="9"/>
      <dgm:spPr/>
    </dgm:pt>
    <dgm:pt modelId="{4659E008-0878-494E-821F-4934D9D099DA}" type="pres">
      <dgm:prSet presAssocID="{DAD88A63-7788-49E4-9C4B-652CD668B0B4}" presName="vert1" presStyleCnt="0"/>
      <dgm:spPr/>
    </dgm:pt>
    <dgm:pt modelId="{1C89F0F7-7795-43E9-8C56-D9CFA4954160}" type="pres">
      <dgm:prSet presAssocID="{200CA262-CDCD-43D4-B95E-DCC4BBFBFE97}" presName="thickLine" presStyleLbl="alignNode1" presStyleIdx="1" presStyleCnt="9"/>
      <dgm:spPr/>
    </dgm:pt>
    <dgm:pt modelId="{7B9A31CE-F09B-431A-AFF2-C8112FA91D54}" type="pres">
      <dgm:prSet presAssocID="{200CA262-CDCD-43D4-B95E-DCC4BBFBFE97}" presName="horz1" presStyleCnt="0"/>
      <dgm:spPr/>
    </dgm:pt>
    <dgm:pt modelId="{32552A14-169A-49C6-AFA8-56F274C88101}" type="pres">
      <dgm:prSet presAssocID="{200CA262-CDCD-43D4-B95E-DCC4BBFBFE97}" presName="tx1" presStyleLbl="revTx" presStyleIdx="1" presStyleCnt="9"/>
      <dgm:spPr/>
    </dgm:pt>
    <dgm:pt modelId="{3E1C6A92-1C8A-4F58-A067-2DBDDB0A3C08}" type="pres">
      <dgm:prSet presAssocID="{200CA262-CDCD-43D4-B95E-DCC4BBFBFE97}" presName="vert1" presStyleCnt="0"/>
      <dgm:spPr/>
    </dgm:pt>
    <dgm:pt modelId="{39A71BB9-AF11-4B5C-8F2D-FC7CA53B0C3D}" type="pres">
      <dgm:prSet presAssocID="{26462F91-BAC0-442B-8E12-8401B15C7A34}" presName="thickLine" presStyleLbl="alignNode1" presStyleIdx="2" presStyleCnt="9"/>
      <dgm:spPr/>
    </dgm:pt>
    <dgm:pt modelId="{D035E826-18EF-40BD-BF89-E8C595E8AB89}" type="pres">
      <dgm:prSet presAssocID="{26462F91-BAC0-442B-8E12-8401B15C7A34}" presName="horz1" presStyleCnt="0"/>
      <dgm:spPr/>
    </dgm:pt>
    <dgm:pt modelId="{FE9CAEC3-8298-4193-9DD8-50D4391EF62B}" type="pres">
      <dgm:prSet presAssocID="{26462F91-BAC0-442B-8E12-8401B15C7A34}" presName="tx1" presStyleLbl="revTx" presStyleIdx="2" presStyleCnt="9"/>
      <dgm:spPr/>
    </dgm:pt>
    <dgm:pt modelId="{21A0A1F1-1936-4CBE-BB25-7E5612749E66}" type="pres">
      <dgm:prSet presAssocID="{26462F91-BAC0-442B-8E12-8401B15C7A34}" presName="vert1" presStyleCnt="0"/>
      <dgm:spPr/>
    </dgm:pt>
    <dgm:pt modelId="{DD5CC4EC-6E99-4962-9225-D87F48A4EFB9}" type="pres">
      <dgm:prSet presAssocID="{B8CA8C7B-C146-402B-B701-284F16C33480}" presName="thickLine" presStyleLbl="alignNode1" presStyleIdx="3" presStyleCnt="9"/>
      <dgm:spPr/>
    </dgm:pt>
    <dgm:pt modelId="{4CC73F38-EF57-42CA-B7C4-F2E32431D6D8}" type="pres">
      <dgm:prSet presAssocID="{B8CA8C7B-C146-402B-B701-284F16C33480}" presName="horz1" presStyleCnt="0"/>
      <dgm:spPr/>
    </dgm:pt>
    <dgm:pt modelId="{16F2A92B-ECFA-4B5C-A340-300CB6C89E87}" type="pres">
      <dgm:prSet presAssocID="{B8CA8C7B-C146-402B-B701-284F16C33480}" presName="tx1" presStyleLbl="revTx" presStyleIdx="3" presStyleCnt="9"/>
      <dgm:spPr/>
    </dgm:pt>
    <dgm:pt modelId="{16269A18-1755-4ED0-9B36-E02FBC65B83B}" type="pres">
      <dgm:prSet presAssocID="{B8CA8C7B-C146-402B-B701-284F16C33480}" presName="vert1" presStyleCnt="0"/>
      <dgm:spPr/>
    </dgm:pt>
    <dgm:pt modelId="{73E5A881-1E33-4ED6-AD88-16C67B11191C}" type="pres">
      <dgm:prSet presAssocID="{152318BE-465A-4983-BAC8-9D2EBEF0C06A}" presName="thickLine" presStyleLbl="alignNode1" presStyleIdx="4" presStyleCnt="9"/>
      <dgm:spPr/>
    </dgm:pt>
    <dgm:pt modelId="{7089006C-7252-484E-91EC-DDC71B36E3F7}" type="pres">
      <dgm:prSet presAssocID="{152318BE-465A-4983-BAC8-9D2EBEF0C06A}" presName="horz1" presStyleCnt="0"/>
      <dgm:spPr/>
    </dgm:pt>
    <dgm:pt modelId="{5219016E-CB23-48C3-8796-7170CEDA3D5B}" type="pres">
      <dgm:prSet presAssocID="{152318BE-465A-4983-BAC8-9D2EBEF0C06A}" presName="tx1" presStyleLbl="revTx" presStyleIdx="4" presStyleCnt="9"/>
      <dgm:spPr/>
    </dgm:pt>
    <dgm:pt modelId="{C9AAEE09-3AD1-4FE0-814C-EE00D914F511}" type="pres">
      <dgm:prSet presAssocID="{152318BE-465A-4983-BAC8-9D2EBEF0C06A}" presName="vert1" presStyleCnt="0"/>
      <dgm:spPr/>
    </dgm:pt>
    <dgm:pt modelId="{9E6E037B-DF4A-4678-B9B4-FC94FC9BB3F7}" type="pres">
      <dgm:prSet presAssocID="{6E677538-0B77-4C16-ABA5-F81AB10CA25E}" presName="thickLine" presStyleLbl="alignNode1" presStyleIdx="5" presStyleCnt="9"/>
      <dgm:spPr/>
    </dgm:pt>
    <dgm:pt modelId="{1FF7E3E1-125D-4214-A0CA-009BD908D333}" type="pres">
      <dgm:prSet presAssocID="{6E677538-0B77-4C16-ABA5-F81AB10CA25E}" presName="horz1" presStyleCnt="0"/>
      <dgm:spPr/>
    </dgm:pt>
    <dgm:pt modelId="{7B129F42-0B16-41DD-AF49-9EF7AF868D0D}" type="pres">
      <dgm:prSet presAssocID="{6E677538-0B77-4C16-ABA5-F81AB10CA25E}" presName="tx1" presStyleLbl="revTx" presStyleIdx="5" presStyleCnt="9"/>
      <dgm:spPr/>
    </dgm:pt>
    <dgm:pt modelId="{41C92802-53C6-4771-8E28-B3FDBF73A93D}" type="pres">
      <dgm:prSet presAssocID="{6E677538-0B77-4C16-ABA5-F81AB10CA25E}" presName="vert1" presStyleCnt="0"/>
      <dgm:spPr/>
    </dgm:pt>
    <dgm:pt modelId="{B9703018-01FD-4023-AD19-98BBCD12A70E}" type="pres">
      <dgm:prSet presAssocID="{79C1E43F-7631-4D97-888F-E5965F6CAEC4}" presName="thickLine" presStyleLbl="alignNode1" presStyleIdx="6" presStyleCnt="9"/>
      <dgm:spPr/>
    </dgm:pt>
    <dgm:pt modelId="{02D057BF-4E5A-43EF-9082-415330F66675}" type="pres">
      <dgm:prSet presAssocID="{79C1E43F-7631-4D97-888F-E5965F6CAEC4}" presName="horz1" presStyleCnt="0"/>
      <dgm:spPr/>
    </dgm:pt>
    <dgm:pt modelId="{9948EEFC-04D2-41AF-B9EF-9446D70E1DB3}" type="pres">
      <dgm:prSet presAssocID="{79C1E43F-7631-4D97-888F-E5965F6CAEC4}" presName="tx1" presStyleLbl="revTx" presStyleIdx="6" presStyleCnt="9"/>
      <dgm:spPr/>
    </dgm:pt>
    <dgm:pt modelId="{10056709-A15F-4506-83E1-BD8018F6427B}" type="pres">
      <dgm:prSet presAssocID="{79C1E43F-7631-4D97-888F-E5965F6CAEC4}" presName="vert1" presStyleCnt="0"/>
      <dgm:spPr/>
    </dgm:pt>
    <dgm:pt modelId="{5C09673F-EDC0-4BFC-823D-05D1DE8780E4}" type="pres">
      <dgm:prSet presAssocID="{BEF3661B-CDA8-4D1C-BF19-418D403A53D2}" presName="thickLine" presStyleLbl="alignNode1" presStyleIdx="7" presStyleCnt="9"/>
      <dgm:spPr/>
    </dgm:pt>
    <dgm:pt modelId="{02B98297-592D-4B78-8217-67C6B395F81E}" type="pres">
      <dgm:prSet presAssocID="{BEF3661B-CDA8-4D1C-BF19-418D403A53D2}" presName="horz1" presStyleCnt="0"/>
      <dgm:spPr/>
    </dgm:pt>
    <dgm:pt modelId="{91F69112-F933-4A9B-86FB-49126C0801F9}" type="pres">
      <dgm:prSet presAssocID="{BEF3661B-CDA8-4D1C-BF19-418D403A53D2}" presName="tx1" presStyleLbl="revTx" presStyleIdx="7" presStyleCnt="9"/>
      <dgm:spPr/>
    </dgm:pt>
    <dgm:pt modelId="{989C593F-8D03-4AE2-A309-40210C5CF1D9}" type="pres">
      <dgm:prSet presAssocID="{BEF3661B-CDA8-4D1C-BF19-418D403A53D2}" presName="vert1" presStyleCnt="0"/>
      <dgm:spPr/>
    </dgm:pt>
    <dgm:pt modelId="{C0B1BC66-A3C0-4DA7-89D9-2005134C227A}" type="pres">
      <dgm:prSet presAssocID="{312B5011-5F4E-4BF7-A19D-2B6336221831}" presName="thickLine" presStyleLbl="alignNode1" presStyleIdx="8" presStyleCnt="9"/>
      <dgm:spPr/>
    </dgm:pt>
    <dgm:pt modelId="{B1695156-968F-4AFE-8B2B-87396E5E1F93}" type="pres">
      <dgm:prSet presAssocID="{312B5011-5F4E-4BF7-A19D-2B6336221831}" presName="horz1" presStyleCnt="0"/>
      <dgm:spPr/>
    </dgm:pt>
    <dgm:pt modelId="{AE67B62C-6A90-406E-8EE8-CDA43EA566B2}" type="pres">
      <dgm:prSet presAssocID="{312B5011-5F4E-4BF7-A19D-2B6336221831}" presName="tx1" presStyleLbl="revTx" presStyleIdx="8" presStyleCnt="9"/>
      <dgm:spPr/>
    </dgm:pt>
    <dgm:pt modelId="{FBDDFBAE-1BCA-47EE-96EB-C6C8C7F4BE53}" type="pres">
      <dgm:prSet presAssocID="{312B5011-5F4E-4BF7-A19D-2B6336221831}" presName="vert1" presStyleCnt="0"/>
      <dgm:spPr/>
    </dgm:pt>
  </dgm:ptLst>
  <dgm:cxnLst>
    <dgm:cxn modelId="{698C4202-DFC6-4E54-9FFA-B88E5FBF023E}" type="presOf" srcId="{DAD88A63-7788-49E4-9C4B-652CD668B0B4}" destId="{C26F0E99-5DC5-476F-BF34-A6D36020AB9C}" srcOrd="0" destOrd="0" presId="urn:microsoft.com/office/officeart/2008/layout/LinedList"/>
    <dgm:cxn modelId="{88ED1F0B-0C46-4FA7-B3B0-8F304176AB6B}" srcId="{EF1B5514-96E6-492D-99CF-4B734C86DCA8}" destId="{200CA262-CDCD-43D4-B95E-DCC4BBFBFE97}" srcOrd="1" destOrd="0" parTransId="{0C1CA223-22B3-486A-B277-605DF93557FB}" sibTransId="{A1AC660A-573B-471B-9BDD-A6D204049754}"/>
    <dgm:cxn modelId="{575C560B-B659-461C-A210-8ABA50423403}" type="presOf" srcId="{312B5011-5F4E-4BF7-A19D-2B6336221831}" destId="{AE67B62C-6A90-406E-8EE8-CDA43EA566B2}" srcOrd="0" destOrd="0" presId="urn:microsoft.com/office/officeart/2008/layout/LinedList"/>
    <dgm:cxn modelId="{02FB542A-827C-4FF2-9F53-B663A152D650}" srcId="{EF1B5514-96E6-492D-99CF-4B734C86DCA8}" destId="{312B5011-5F4E-4BF7-A19D-2B6336221831}" srcOrd="8" destOrd="0" parTransId="{A426FA21-640B-4BEA-A4F0-C786A25F406A}" sibTransId="{90CC4FB6-DCAD-4C90-8355-2F2C30F0C0D9}"/>
    <dgm:cxn modelId="{F06C2038-AAB5-4D4C-9E35-8F578FDA9E4B}" type="presOf" srcId="{BEF3661B-CDA8-4D1C-BF19-418D403A53D2}" destId="{91F69112-F933-4A9B-86FB-49126C0801F9}" srcOrd="0" destOrd="0" presId="urn:microsoft.com/office/officeart/2008/layout/LinedList"/>
    <dgm:cxn modelId="{8BE4BA5F-AB32-4B95-B0E8-BA498DEF34B3}" srcId="{EF1B5514-96E6-492D-99CF-4B734C86DCA8}" destId="{BEF3661B-CDA8-4D1C-BF19-418D403A53D2}" srcOrd="7" destOrd="0" parTransId="{6E04D4BC-41F6-40A5-B5E9-6CD2BFBA07C8}" sibTransId="{B4B975C2-7462-4593-B03C-29BC557C1868}"/>
    <dgm:cxn modelId="{1ECD8F69-6679-4D88-B1B6-217A9D5568BC}" srcId="{EF1B5514-96E6-492D-99CF-4B734C86DCA8}" destId="{DAD88A63-7788-49E4-9C4B-652CD668B0B4}" srcOrd="0" destOrd="0" parTransId="{15509C2B-824E-4C0C-9EB6-10857AA97F2D}" sibTransId="{C9805530-5647-4378-8ABD-2935CB2322AF}"/>
    <dgm:cxn modelId="{AD9DF449-8B0E-471D-A540-AC88609278DB}" type="presOf" srcId="{79C1E43F-7631-4D97-888F-E5965F6CAEC4}" destId="{9948EEFC-04D2-41AF-B9EF-9446D70E1DB3}" srcOrd="0" destOrd="0" presId="urn:microsoft.com/office/officeart/2008/layout/LinedList"/>
    <dgm:cxn modelId="{0285356C-B601-4763-82BF-B6AB76158275}" srcId="{EF1B5514-96E6-492D-99CF-4B734C86DCA8}" destId="{26462F91-BAC0-442B-8E12-8401B15C7A34}" srcOrd="2" destOrd="0" parTransId="{F52E487B-B942-4A8A-ACF9-AF130A36890C}" sibTransId="{2E36AA99-5AB0-4624-BAF9-66DD65BACD36}"/>
    <dgm:cxn modelId="{B696706C-0207-440D-9937-434D7DA26977}" type="presOf" srcId="{152318BE-465A-4983-BAC8-9D2EBEF0C06A}" destId="{5219016E-CB23-48C3-8796-7170CEDA3D5B}" srcOrd="0" destOrd="0" presId="urn:microsoft.com/office/officeart/2008/layout/LinedList"/>
    <dgm:cxn modelId="{DEF2A34D-58FA-44ED-9757-1647DB0CF694}" type="presOf" srcId="{6E677538-0B77-4C16-ABA5-F81AB10CA25E}" destId="{7B129F42-0B16-41DD-AF49-9EF7AF868D0D}" srcOrd="0" destOrd="0" presId="urn:microsoft.com/office/officeart/2008/layout/LinedList"/>
    <dgm:cxn modelId="{0FD7E382-54D6-4EA4-8A33-D4E9627DF17E}" srcId="{EF1B5514-96E6-492D-99CF-4B734C86DCA8}" destId="{B8CA8C7B-C146-402B-B701-284F16C33480}" srcOrd="3" destOrd="0" parTransId="{48529D37-341B-4F27-B1BE-D0276BF989FD}" sibTransId="{2B375EC5-5D92-4F97-B30F-F07B7D3F3A61}"/>
    <dgm:cxn modelId="{B071EA84-3F8F-42A9-8170-5C3187184E31}" srcId="{EF1B5514-96E6-492D-99CF-4B734C86DCA8}" destId="{152318BE-465A-4983-BAC8-9D2EBEF0C06A}" srcOrd="4" destOrd="0" parTransId="{8C9B17B8-E040-48B0-8351-0CF0B2E607A8}" sibTransId="{AEA9FC42-E227-4EC7-82D6-A915370430A8}"/>
    <dgm:cxn modelId="{60C99F8F-F1E6-4CC3-9774-70DE3EE7E60F}" srcId="{EF1B5514-96E6-492D-99CF-4B734C86DCA8}" destId="{6E677538-0B77-4C16-ABA5-F81AB10CA25E}" srcOrd="5" destOrd="0" parTransId="{DAA1FC26-4FE2-45D1-85E6-55DD188C93DF}" sibTransId="{776944EF-4215-47DA-A292-DCE34724C179}"/>
    <dgm:cxn modelId="{F150FCA6-FD73-45AD-A341-E6AA5C7974AE}" type="presOf" srcId="{EF1B5514-96E6-492D-99CF-4B734C86DCA8}" destId="{3D19ED22-FE8D-40F3-9A57-50A3AAA49876}" srcOrd="0" destOrd="0" presId="urn:microsoft.com/office/officeart/2008/layout/LinedList"/>
    <dgm:cxn modelId="{7BAEB8AD-F9C0-4AFA-9543-C58A1AB9A4DF}" type="presOf" srcId="{26462F91-BAC0-442B-8E12-8401B15C7A34}" destId="{FE9CAEC3-8298-4193-9DD8-50D4391EF62B}" srcOrd="0" destOrd="0" presId="urn:microsoft.com/office/officeart/2008/layout/LinedList"/>
    <dgm:cxn modelId="{B6E52FBA-009D-4F0D-8307-43A5DFA5FEB2}" srcId="{EF1B5514-96E6-492D-99CF-4B734C86DCA8}" destId="{79C1E43F-7631-4D97-888F-E5965F6CAEC4}" srcOrd="6" destOrd="0" parTransId="{F02A835C-790C-4846-BBFD-22E5CBFD4BA0}" sibTransId="{0C6204E1-B7B8-464C-A269-DC0C479406AE}"/>
    <dgm:cxn modelId="{3E133AC9-6283-4BE1-95D4-B67A192F012A}" type="presOf" srcId="{200CA262-CDCD-43D4-B95E-DCC4BBFBFE97}" destId="{32552A14-169A-49C6-AFA8-56F274C88101}" srcOrd="0" destOrd="0" presId="urn:microsoft.com/office/officeart/2008/layout/LinedList"/>
    <dgm:cxn modelId="{C7F5E2F4-1D2D-4CB2-B7C9-EB52A1B045BF}" type="presOf" srcId="{B8CA8C7B-C146-402B-B701-284F16C33480}" destId="{16F2A92B-ECFA-4B5C-A340-300CB6C89E87}" srcOrd="0" destOrd="0" presId="urn:microsoft.com/office/officeart/2008/layout/LinedList"/>
    <dgm:cxn modelId="{B3BE9D5B-2C9B-4149-9683-9030BFB332ED}" type="presParOf" srcId="{3D19ED22-FE8D-40F3-9A57-50A3AAA49876}" destId="{9A67FB7A-2C71-44C4-B534-CFB15E17FC17}" srcOrd="0" destOrd="0" presId="urn:microsoft.com/office/officeart/2008/layout/LinedList"/>
    <dgm:cxn modelId="{D1060C36-94B7-4671-8C12-79381A018B4F}" type="presParOf" srcId="{3D19ED22-FE8D-40F3-9A57-50A3AAA49876}" destId="{6E219697-CA75-44FA-B56C-44068C4E6858}" srcOrd="1" destOrd="0" presId="urn:microsoft.com/office/officeart/2008/layout/LinedList"/>
    <dgm:cxn modelId="{50BA6453-7372-4098-BA90-9CED784743E0}" type="presParOf" srcId="{6E219697-CA75-44FA-B56C-44068C4E6858}" destId="{C26F0E99-5DC5-476F-BF34-A6D36020AB9C}" srcOrd="0" destOrd="0" presId="urn:microsoft.com/office/officeart/2008/layout/LinedList"/>
    <dgm:cxn modelId="{C31C3F73-7A34-41EE-87AB-7A272E371618}" type="presParOf" srcId="{6E219697-CA75-44FA-B56C-44068C4E6858}" destId="{4659E008-0878-494E-821F-4934D9D099DA}" srcOrd="1" destOrd="0" presId="urn:microsoft.com/office/officeart/2008/layout/LinedList"/>
    <dgm:cxn modelId="{CF2FAFDC-5F24-46A1-B4AD-12217EC91D18}" type="presParOf" srcId="{3D19ED22-FE8D-40F3-9A57-50A3AAA49876}" destId="{1C89F0F7-7795-43E9-8C56-D9CFA4954160}" srcOrd="2" destOrd="0" presId="urn:microsoft.com/office/officeart/2008/layout/LinedList"/>
    <dgm:cxn modelId="{58427A8C-C38A-4766-8549-415B77A33BAC}" type="presParOf" srcId="{3D19ED22-FE8D-40F3-9A57-50A3AAA49876}" destId="{7B9A31CE-F09B-431A-AFF2-C8112FA91D54}" srcOrd="3" destOrd="0" presId="urn:microsoft.com/office/officeart/2008/layout/LinedList"/>
    <dgm:cxn modelId="{2E5D2DCD-A142-4C61-BDAA-480A15DDA396}" type="presParOf" srcId="{7B9A31CE-F09B-431A-AFF2-C8112FA91D54}" destId="{32552A14-169A-49C6-AFA8-56F274C88101}" srcOrd="0" destOrd="0" presId="urn:microsoft.com/office/officeart/2008/layout/LinedList"/>
    <dgm:cxn modelId="{D98D595E-A9FD-4AC2-807A-1973227F1566}" type="presParOf" srcId="{7B9A31CE-F09B-431A-AFF2-C8112FA91D54}" destId="{3E1C6A92-1C8A-4F58-A067-2DBDDB0A3C08}" srcOrd="1" destOrd="0" presId="urn:microsoft.com/office/officeart/2008/layout/LinedList"/>
    <dgm:cxn modelId="{124F6BD0-A40E-48A8-88AB-2F3166961738}" type="presParOf" srcId="{3D19ED22-FE8D-40F3-9A57-50A3AAA49876}" destId="{39A71BB9-AF11-4B5C-8F2D-FC7CA53B0C3D}" srcOrd="4" destOrd="0" presId="urn:microsoft.com/office/officeart/2008/layout/LinedList"/>
    <dgm:cxn modelId="{6028A416-929D-4E8C-B32B-4B3C98B831F3}" type="presParOf" srcId="{3D19ED22-FE8D-40F3-9A57-50A3AAA49876}" destId="{D035E826-18EF-40BD-BF89-E8C595E8AB89}" srcOrd="5" destOrd="0" presId="urn:microsoft.com/office/officeart/2008/layout/LinedList"/>
    <dgm:cxn modelId="{D9097DAD-CAD4-4AD4-8550-5C0864808A13}" type="presParOf" srcId="{D035E826-18EF-40BD-BF89-E8C595E8AB89}" destId="{FE9CAEC3-8298-4193-9DD8-50D4391EF62B}" srcOrd="0" destOrd="0" presId="urn:microsoft.com/office/officeart/2008/layout/LinedList"/>
    <dgm:cxn modelId="{DE40C026-534C-4EBF-B6C7-CD3E6D42915D}" type="presParOf" srcId="{D035E826-18EF-40BD-BF89-E8C595E8AB89}" destId="{21A0A1F1-1936-4CBE-BB25-7E5612749E66}" srcOrd="1" destOrd="0" presId="urn:microsoft.com/office/officeart/2008/layout/LinedList"/>
    <dgm:cxn modelId="{31F5384E-40C8-4A3E-B569-8E0A08D94C49}" type="presParOf" srcId="{3D19ED22-FE8D-40F3-9A57-50A3AAA49876}" destId="{DD5CC4EC-6E99-4962-9225-D87F48A4EFB9}" srcOrd="6" destOrd="0" presId="urn:microsoft.com/office/officeart/2008/layout/LinedList"/>
    <dgm:cxn modelId="{ED36B6A9-6427-4905-8EA4-43F25CBBC082}" type="presParOf" srcId="{3D19ED22-FE8D-40F3-9A57-50A3AAA49876}" destId="{4CC73F38-EF57-42CA-B7C4-F2E32431D6D8}" srcOrd="7" destOrd="0" presId="urn:microsoft.com/office/officeart/2008/layout/LinedList"/>
    <dgm:cxn modelId="{FEFCE545-B5F9-4B23-A01C-14D5027E3D9F}" type="presParOf" srcId="{4CC73F38-EF57-42CA-B7C4-F2E32431D6D8}" destId="{16F2A92B-ECFA-4B5C-A340-300CB6C89E87}" srcOrd="0" destOrd="0" presId="urn:microsoft.com/office/officeart/2008/layout/LinedList"/>
    <dgm:cxn modelId="{87D2A6B1-FCBC-4EC1-BCD0-3B447B82DA40}" type="presParOf" srcId="{4CC73F38-EF57-42CA-B7C4-F2E32431D6D8}" destId="{16269A18-1755-4ED0-9B36-E02FBC65B83B}" srcOrd="1" destOrd="0" presId="urn:microsoft.com/office/officeart/2008/layout/LinedList"/>
    <dgm:cxn modelId="{F4076AC5-E34F-4349-8834-2DF197717EC3}" type="presParOf" srcId="{3D19ED22-FE8D-40F3-9A57-50A3AAA49876}" destId="{73E5A881-1E33-4ED6-AD88-16C67B11191C}" srcOrd="8" destOrd="0" presId="urn:microsoft.com/office/officeart/2008/layout/LinedList"/>
    <dgm:cxn modelId="{E5DF33AF-AD6B-459C-AB66-8EE9A4386709}" type="presParOf" srcId="{3D19ED22-FE8D-40F3-9A57-50A3AAA49876}" destId="{7089006C-7252-484E-91EC-DDC71B36E3F7}" srcOrd="9" destOrd="0" presId="urn:microsoft.com/office/officeart/2008/layout/LinedList"/>
    <dgm:cxn modelId="{F5B89CA8-0486-40CA-B2D7-14D763D8476E}" type="presParOf" srcId="{7089006C-7252-484E-91EC-DDC71B36E3F7}" destId="{5219016E-CB23-48C3-8796-7170CEDA3D5B}" srcOrd="0" destOrd="0" presId="urn:microsoft.com/office/officeart/2008/layout/LinedList"/>
    <dgm:cxn modelId="{83B1C1D2-8D5B-4F2A-851D-EB8A43891816}" type="presParOf" srcId="{7089006C-7252-484E-91EC-DDC71B36E3F7}" destId="{C9AAEE09-3AD1-4FE0-814C-EE00D914F511}" srcOrd="1" destOrd="0" presId="urn:microsoft.com/office/officeart/2008/layout/LinedList"/>
    <dgm:cxn modelId="{A26D52A9-8764-47C2-9CA2-DB6F7B009CD1}" type="presParOf" srcId="{3D19ED22-FE8D-40F3-9A57-50A3AAA49876}" destId="{9E6E037B-DF4A-4678-B9B4-FC94FC9BB3F7}" srcOrd="10" destOrd="0" presId="urn:microsoft.com/office/officeart/2008/layout/LinedList"/>
    <dgm:cxn modelId="{A750BA08-06DD-4362-B163-43A1CFEE1F81}" type="presParOf" srcId="{3D19ED22-FE8D-40F3-9A57-50A3AAA49876}" destId="{1FF7E3E1-125D-4214-A0CA-009BD908D333}" srcOrd="11" destOrd="0" presId="urn:microsoft.com/office/officeart/2008/layout/LinedList"/>
    <dgm:cxn modelId="{A7379898-17BD-46A0-A888-1BE4700A400C}" type="presParOf" srcId="{1FF7E3E1-125D-4214-A0CA-009BD908D333}" destId="{7B129F42-0B16-41DD-AF49-9EF7AF868D0D}" srcOrd="0" destOrd="0" presId="urn:microsoft.com/office/officeart/2008/layout/LinedList"/>
    <dgm:cxn modelId="{591EF784-F53C-44DB-8A39-B806A9542F81}" type="presParOf" srcId="{1FF7E3E1-125D-4214-A0CA-009BD908D333}" destId="{41C92802-53C6-4771-8E28-B3FDBF73A93D}" srcOrd="1" destOrd="0" presId="urn:microsoft.com/office/officeart/2008/layout/LinedList"/>
    <dgm:cxn modelId="{940B4AB2-0BDD-4095-B4B6-6F7E64A59A69}" type="presParOf" srcId="{3D19ED22-FE8D-40F3-9A57-50A3AAA49876}" destId="{B9703018-01FD-4023-AD19-98BBCD12A70E}" srcOrd="12" destOrd="0" presId="urn:microsoft.com/office/officeart/2008/layout/LinedList"/>
    <dgm:cxn modelId="{36B5F2CD-3586-4DBB-96CE-DF7CB8A60019}" type="presParOf" srcId="{3D19ED22-FE8D-40F3-9A57-50A3AAA49876}" destId="{02D057BF-4E5A-43EF-9082-415330F66675}" srcOrd="13" destOrd="0" presId="urn:microsoft.com/office/officeart/2008/layout/LinedList"/>
    <dgm:cxn modelId="{2A471EB8-5320-456C-BAC0-905A68D919F4}" type="presParOf" srcId="{02D057BF-4E5A-43EF-9082-415330F66675}" destId="{9948EEFC-04D2-41AF-B9EF-9446D70E1DB3}" srcOrd="0" destOrd="0" presId="urn:microsoft.com/office/officeart/2008/layout/LinedList"/>
    <dgm:cxn modelId="{AE58A231-6E46-4D54-841C-67D938A33A6A}" type="presParOf" srcId="{02D057BF-4E5A-43EF-9082-415330F66675}" destId="{10056709-A15F-4506-83E1-BD8018F6427B}" srcOrd="1" destOrd="0" presId="urn:microsoft.com/office/officeart/2008/layout/LinedList"/>
    <dgm:cxn modelId="{B7AC457A-C31E-4D4F-87E7-D89EAAD4C4B1}" type="presParOf" srcId="{3D19ED22-FE8D-40F3-9A57-50A3AAA49876}" destId="{5C09673F-EDC0-4BFC-823D-05D1DE8780E4}" srcOrd="14" destOrd="0" presId="urn:microsoft.com/office/officeart/2008/layout/LinedList"/>
    <dgm:cxn modelId="{0846A28E-B4BB-410D-8C4D-BDF941BAB638}" type="presParOf" srcId="{3D19ED22-FE8D-40F3-9A57-50A3AAA49876}" destId="{02B98297-592D-4B78-8217-67C6B395F81E}" srcOrd="15" destOrd="0" presId="urn:microsoft.com/office/officeart/2008/layout/LinedList"/>
    <dgm:cxn modelId="{E4DE72E3-44BC-4C94-8DE7-CA85E4D90C94}" type="presParOf" srcId="{02B98297-592D-4B78-8217-67C6B395F81E}" destId="{91F69112-F933-4A9B-86FB-49126C0801F9}" srcOrd="0" destOrd="0" presId="urn:microsoft.com/office/officeart/2008/layout/LinedList"/>
    <dgm:cxn modelId="{9551666F-5F3B-4795-A482-3BA7848F00E1}" type="presParOf" srcId="{02B98297-592D-4B78-8217-67C6B395F81E}" destId="{989C593F-8D03-4AE2-A309-40210C5CF1D9}" srcOrd="1" destOrd="0" presId="urn:microsoft.com/office/officeart/2008/layout/LinedList"/>
    <dgm:cxn modelId="{37F35D3C-2313-4C31-82AE-FED4FCA7DA6F}" type="presParOf" srcId="{3D19ED22-FE8D-40F3-9A57-50A3AAA49876}" destId="{C0B1BC66-A3C0-4DA7-89D9-2005134C227A}" srcOrd="16" destOrd="0" presId="urn:microsoft.com/office/officeart/2008/layout/LinedList"/>
    <dgm:cxn modelId="{4653E6D5-2707-4080-9BFD-7706BA521631}" type="presParOf" srcId="{3D19ED22-FE8D-40F3-9A57-50A3AAA49876}" destId="{B1695156-968F-4AFE-8B2B-87396E5E1F93}" srcOrd="17" destOrd="0" presId="urn:microsoft.com/office/officeart/2008/layout/LinedList"/>
    <dgm:cxn modelId="{BEA7397B-ADF7-431C-B909-4F7D0A1D8450}" type="presParOf" srcId="{B1695156-968F-4AFE-8B2B-87396E5E1F93}" destId="{AE67B62C-6A90-406E-8EE8-CDA43EA566B2}" srcOrd="0" destOrd="0" presId="urn:microsoft.com/office/officeart/2008/layout/LinedList"/>
    <dgm:cxn modelId="{B6AE9784-10A3-41C3-9DC8-315ADCE77D17}" type="presParOf" srcId="{B1695156-968F-4AFE-8B2B-87396E5E1F93}" destId="{FBDDFBAE-1BCA-47EE-96EB-C6C8C7F4BE5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8E866CE-BAAE-427C-BEC9-71B3358C394F}" type="doc">
      <dgm:prSet loTypeId="urn:microsoft.com/office/officeart/2018/2/layout/IconVerticalSolidList" loCatId="icon" qsTypeId="urn:microsoft.com/office/officeart/2005/8/quickstyle/simple1#61" qsCatId="simple" csTypeId="urn:microsoft.com/office/officeart/2005/8/colors/accent1_2#61" csCatId="accent1" phldr="1"/>
      <dgm:spPr/>
      <dgm:t>
        <a:bodyPr/>
        <a:lstStyle/>
        <a:p>
          <a:endParaRPr lang="en-US"/>
        </a:p>
      </dgm:t>
    </dgm:pt>
    <dgm:pt modelId="{C9F1C104-EF10-4C6B-A0A5-0F40440D6E5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Effective healthcare communication is not simply giving information.</a:t>
          </a:r>
          <a:endParaRPr lang="en-US"/>
        </a:p>
      </dgm:t>
    </dgm:pt>
    <dgm:pt modelId="{B24D9DEF-FEC8-4CA7-A2D9-DF7821A7FB45}" type="parTrans" cxnId="{EB5DC391-B8C4-485C-BC31-242F67866A5D}">
      <dgm:prSet/>
      <dgm:spPr/>
      <dgm:t>
        <a:bodyPr/>
        <a:lstStyle/>
        <a:p>
          <a:endParaRPr lang="en-US"/>
        </a:p>
      </dgm:t>
    </dgm:pt>
    <dgm:pt modelId="{9CAF1B4F-46C2-467D-BEEB-0DFB7B261881}" type="sibTrans" cxnId="{EB5DC391-B8C4-485C-BC31-242F67866A5D}">
      <dgm:prSet/>
      <dgm:spPr/>
      <dgm:t>
        <a:bodyPr/>
        <a:lstStyle/>
        <a:p>
          <a:endParaRPr lang="en-US"/>
        </a:p>
      </dgm:t>
    </dgm:pt>
    <dgm:pt modelId="{3DA3C889-FC1A-4345-B3E6-FE95B19B9B9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It involves listening, observing, adapting and checking understanding.</a:t>
          </a:r>
          <a:endParaRPr lang="en-US"/>
        </a:p>
      </dgm:t>
    </dgm:pt>
    <dgm:pt modelId="{5491DC81-F05F-42A6-B36B-6AC65AE10D60}" type="parTrans" cxnId="{C86142D9-E5D4-4405-9BBA-2ABAC68C70C8}">
      <dgm:prSet/>
      <dgm:spPr/>
      <dgm:t>
        <a:bodyPr/>
        <a:lstStyle/>
        <a:p>
          <a:endParaRPr lang="en-US"/>
        </a:p>
      </dgm:t>
    </dgm:pt>
    <dgm:pt modelId="{D90D977A-8193-45BF-A7EF-5007EF266554}" type="sibTrans" cxnId="{C86142D9-E5D4-4405-9BBA-2ABAC68C70C8}">
      <dgm:prSet/>
      <dgm:spPr/>
      <dgm:t>
        <a:bodyPr/>
        <a:lstStyle/>
        <a:p>
          <a:endParaRPr lang="en-US"/>
        </a:p>
      </dgm:t>
    </dgm:pt>
    <dgm:pt modelId="{5DFF439E-21C1-4A07-9167-33322F2E106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Communication should respond to the individual service user's needs.</a:t>
          </a:r>
          <a:endParaRPr lang="en-US"/>
        </a:p>
      </dgm:t>
    </dgm:pt>
    <dgm:pt modelId="{D1F5B6A0-592E-4554-A0CB-766466527E4F}" type="parTrans" cxnId="{98E4AB8A-2F0C-4847-A02B-16B553D72A05}">
      <dgm:prSet/>
      <dgm:spPr/>
      <dgm:t>
        <a:bodyPr/>
        <a:lstStyle/>
        <a:p>
          <a:endParaRPr lang="en-US"/>
        </a:p>
      </dgm:t>
    </dgm:pt>
    <dgm:pt modelId="{FC503383-57B8-4CC4-8C31-3F9452BF644B}" type="sibTrans" cxnId="{98E4AB8A-2F0C-4847-A02B-16B553D72A05}">
      <dgm:prSet/>
      <dgm:spPr/>
      <dgm:t>
        <a:bodyPr/>
        <a:lstStyle/>
        <a:p>
          <a:endParaRPr lang="en-US"/>
        </a:p>
      </dgm:t>
    </dgm:pt>
    <dgm:pt modelId="{9FEC4A77-AF10-4CC6-8862-518EC70C0D2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When barriers arise, professionals can often change the environment, method or their own communication.</a:t>
          </a:r>
          <a:endParaRPr lang="en-US"/>
        </a:p>
      </dgm:t>
    </dgm:pt>
    <dgm:pt modelId="{09C0644B-1194-4387-B7CD-56884D2A3F8A}" type="parTrans" cxnId="{00A83CFD-4FDE-40DF-AA0B-16E7AEBA7816}">
      <dgm:prSet/>
      <dgm:spPr/>
      <dgm:t>
        <a:bodyPr/>
        <a:lstStyle/>
        <a:p>
          <a:endParaRPr lang="en-US"/>
        </a:p>
      </dgm:t>
    </dgm:pt>
    <dgm:pt modelId="{279B2078-DFA6-4DC3-90F6-4B06ABB10103}" type="sibTrans" cxnId="{00A83CFD-4FDE-40DF-AA0B-16E7AEBA7816}">
      <dgm:prSet/>
      <dgm:spPr/>
      <dgm:t>
        <a:bodyPr/>
        <a:lstStyle/>
        <a:p>
          <a:endParaRPr lang="en-US"/>
        </a:p>
      </dgm:t>
    </dgm:pt>
    <dgm:pt modelId="{3E2E68A3-9E04-4809-BC11-BCC58487C0C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/>
            <a:t>Next: communication models – Linear, Interactive and Transactional.</a:t>
          </a:r>
          <a:endParaRPr lang="en-US"/>
        </a:p>
      </dgm:t>
    </dgm:pt>
    <dgm:pt modelId="{38893509-F1BE-43D6-A698-288CE91196E6}" type="parTrans" cxnId="{52121DDF-B81A-4B9C-8F50-43E0FF748AA2}">
      <dgm:prSet/>
      <dgm:spPr/>
      <dgm:t>
        <a:bodyPr/>
        <a:lstStyle/>
        <a:p>
          <a:endParaRPr lang="en-US"/>
        </a:p>
      </dgm:t>
    </dgm:pt>
    <dgm:pt modelId="{8A01470F-55B5-4DCE-A0D2-1F1A744AEFC1}" type="sibTrans" cxnId="{52121DDF-B81A-4B9C-8F50-43E0FF748AA2}">
      <dgm:prSet/>
      <dgm:spPr/>
      <dgm:t>
        <a:bodyPr/>
        <a:lstStyle/>
        <a:p>
          <a:endParaRPr lang="en-US"/>
        </a:p>
      </dgm:t>
    </dgm:pt>
    <dgm:pt modelId="{7D8A18F2-C241-40A6-A0D5-6EC1312226DF}" type="pres">
      <dgm:prSet presAssocID="{E8E866CE-BAAE-427C-BEC9-71B3358C394F}" presName="root" presStyleCnt="0">
        <dgm:presLayoutVars>
          <dgm:dir/>
          <dgm:resizeHandles val="exact"/>
        </dgm:presLayoutVars>
      </dgm:prSet>
      <dgm:spPr/>
    </dgm:pt>
    <dgm:pt modelId="{58CAF661-42CF-45EC-A08F-A53048DB3779}" type="pres">
      <dgm:prSet presAssocID="{C9F1C104-EF10-4C6B-A0A5-0F40440D6E55}" presName="compNode" presStyleCnt="0"/>
      <dgm:spPr/>
    </dgm:pt>
    <dgm:pt modelId="{67569CA2-62D5-44E1-96A3-56AB2DF058D2}" type="pres">
      <dgm:prSet presAssocID="{C9F1C104-EF10-4C6B-A0A5-0F40440D6E55}" presName="bgRect" presStyleLbl="bgShp" presStyleIdx="0" presStyleCnt="5"/>
      <dgm:spPr/>
    </dgm:pt>
    <dgm:pt modelId="{2D97D48B-B98E-4560-8823-3E5F07EEBE23}" type="pres">
      <dgm:prSet presAssocID="{C9F1C104-EF10-4C6B-A0A5-0F40440D6E55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B826755A-2868-4201-9FE6-D09BF2852465}" type="pres">
      <dgm:prSet presAssocID="{C9F1C104-EF10-4C6B-A0A5-0F40440D6E55}" presName="spaceRect" presStyleCnt="0"/>
      <dgm:spPr/>
    </dgm:pt>
    <dgm:pt modelId="{285CC982-B0C5-438B-B1B3-D757984BC2E9}" type="pres">
      <dgm:prSet presAssocID="{C9F1C104-EF10-4C6B-A0A5-0F40440D6E55}" presName="parTx" presStyleLbl="revTx" presStyleIdx="0" presStyleCnt="5">
        <dgm:presLayoutVars>
          <dgm:chMax val="0"/>
          <dgm:chPref val="0"/>
        </dgm:presLayoutVars>
      </dgm:prSet>
      <dgm:spPr/>
    </dgm:pt>
    <dgm:pt modelId="{E8FF5287-85D8-4621-A89C-9BE2831CA13B}" type="pres">
      <dgm:prSet presAssocID="{9CAF1B4F-46C2-467D-BEEB-0DFB7B261881}" presName="sibTrans" presStyleCnt="0"/>
      <dgm:spPr/>
    </dgm:pt>
    <dgm:pt modelId="{D9B80BD2-274F-4C95-9939-DCABB92DD989}" type="pres">
      <dgm:prSet presAssocID="{3DA3C889-FC1A-4345-B3E6-FE95B19B9B9D}" presName="compNode" presStyleCnt="0"/>
      <dgm:spPr/>
    </dgm:pt>
    <dgm:pt modelId="{21F7E407-5838-46F9-B64C-EE1EA05E84ED}" type="pres">
      <dgm:prSet presAssocID="{3DA3C889-FC1A-4345-B3E6-FE95B19B9B9D}" presName="bgRect" presStyleLbl="bgShp" presStyleIdx="1" presStyleCnt="5"/>
      <dgm:spPr/>
    </dgm:pt>
    <dgm:pt modelId="{5194B868-2E12-41CA-AD47-C6ABB69A3BA4}" type="pres">
      <dgm:prSet presAssocID="{3DA3C889-FC1A-4345-B3E6-FE95B19B9B9D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ar"/>
        </a:ext>
      </dgm:extLst>
    </dgm:pt>
    <dgm:pt modelId="{862DEEFA-DAF4-4C09-9B17-45E0202FE8C4}" type="pres">
      <dgm:prSet presAssocID="{3DA3C889-FC1A-4345-B3E6-FE95B19B9B9D}" presName="spaceRect" presStyleCnt="0"/>
      <dgm:spPr/>
    </dgm:pt>
    <dgm:pt modelId="{97BB5ED9-BE9C-463B-B236-B09685CFE42B}" type="pres">
      <dgm:prSet presAssocID="{3DA3C889-FC1A-4345-B3E6-FE95B19B9B9D}" presName="parTx" presStyleLbl="revTx" presStyleIdx="1" presStyleCnt="5">
        <dgm:presLayoutVars>
          <dgm:chMax val="0"/>
          <dgm:chPref val="0"/>
        </dgm:presLayoutVars>
      </dgm:prSet>
      <dgm:spPr/>
    </dgm:pt>
    <dgm:pt modelId="{DF727183-A849-4849-91CD-E6008823BE81}" type="pres">
      <dgm:prSet presAssocID="{D90D977A-8193-45BF-A7EF-5007EF266554}" presName="sibTrans" presStyleCnt="0"/>
      <dgm:spPr/>
    </dgm:pt>
    <dgm:pt modelId="{63B7C6AF-0942-441C-971A-B45AE389ADFA}" type="pres">
      <dgm:prSet presAssocID="{5DFF439E-21C1-4A07-9167-33322F2E1063}" presName="compNode" presStyleCnt="0"/>
      <dgm:spPr/>
    </dgm:pt>
    <dgm:pt modelId="{76064289-B9EC-45A2-BC16-B324F26A2C46}" type="pres">
      <dgm:prSet presAssocID="{5DFF439E-21C1-4A07-9167-33322F2E1063}" presName="bgRect" presStyleLbl="bgShp" presStyleIdx="2" presStyleCnt="5"/>
      <dgm:spPr/>
    </dgm:pt>
    <dgm:pt modelId="{1C9D7488-7261-4B62-A0C3-E5494AACD715}" type="pres">
      <dgm:prSet presAssocID="{5DFF439E-21C1-4A07-9167-33322F2E1063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AD301EA6-3EB8-4E3E-AD83-CA339866A81F}" type="pres">
      <dgm:prSet presAssocID="{5DFF439E-21C1-4A07-9167-33322F2E1063}" presName="spaceRect" presStyleCnt="0"/>
      <dgm:spPr/>
    </dgm:pt>
    <dgm:pt modelId="{170B5DAB-6C42-46D6-A503-D68916B4EBBA}" type="pres">
      <dgm:prSet presAssocID="{5DFF439E-21C1-4A07-9167-33322F2E1063}" presName="parTx" presStyleLbl="revTx" presStyleIdx="2" presStyleCnt="5">
        <dgm:presLayoutVars>
          <dgm:chMax val="0"/>
          <dgm:chPref val="0"/>
        </dgm:presLayoutVars>
      </dgm:prSet>
      <dgm:spPr/>
    </dgm:pt>
    <dgm:pt modelId="{2CDFCB03-A073-4830-9A90-FF7D017EE91E}" type="pres">
      <dgm:prSet presAssocID="{FC503383-57B8-4CC4-8C31-3F9452BF644B}" presName="sibTrans" presStyleCnt="0"/>
      <dgm:spPr/>
    </dgm:pt>
    <dgm:pt modelId="{5867397A-AF92-4A02-A798-730D3BA34E11}" type="pres">
      <dgm:prSet presAssocID="{9FEC4A77-AF10-4CC6-8862-518EC70C0D27}" presName="compNode" presStyleCnt="0"/>
      <dgm:spPr/>
    </dgm:pt>
    <dgm:pt modelId="{764F16C9-E31A-4649-8755-4111FF44570B}" type="pres">
      <dgm:prSet presAssocID="{9FEC4A77-AF10-4CC6-8862-518EC70C0D27}" presName="bgRect" presStyleLbl="bgShp" presStyleIdx="3" presStyleCnt="5"/>
      <dgm:spPr/>
    </dgm:pt>
    <dgm:pt modelId="{276A0AD4-7CEE-40E6-A920-1342EEBF141D}" type="pres">
      <dgm:prSet presAssocID="{9FEC4A77-AF10-4CC6-8862-518EC70C0D27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35F0A1FC-23CF-402D-BD61-CA978E8D75F7}" type="pres">
      <dgm:prSet presAssocID="{9FEC4A77-AF10-4CC6-8862-518EC70C0D27}" presName="spaceRect" presStyleCnt="0"/>
      <dgm:spPr/>
    </dgm:pt>
    <dgm:pt modelId="{D4504E10-5DDA-4856-9728-725AB133584B}" type="pres">
      <dgm:prSet presAssocID="{9FEC4A77-AF10-4CC6-8862-518EC70C0D27}" presName="parTx" presStyleLbl="revTx" presStyleIdx="3" presStyleCnt="5">
        <dgm:presLayoutVars>
          <dgm:chMax val="0"/>
          <dgm:chPref val="0"/>
        </dgm:presLayoutVars>
      </dgm:prSet>
      <dgm:spPr/>
    </dgm:pt>
    <dgm:pt modelId="{2A7DA428-4946-4C7F-8D4A-F2F9A52983AE}" type="pres">
      <dgm:prSet presAssocID="{279B2078-DFA6-4DC3-90F6-4B06ABB10103}" presName="sibTrans" presStyleCnt="0"/>
      <dgm:spPr/>
    </dgm:pt>
    <dgm:pt modelId="{42B66E9B-9CA9-4C17-9215-0683A330FE5D}" type="pres">
      <dgm:prSet presAssocID="{3E2E68A3-9E04-4809-BC11-BCC58487C0CB}" presName="compNode" presStyleCnt="0"/>
      <dgm:spPr/>
    </dgm:pt>
    <dgm:pt modelId="{F17E5CDE-800D-4595-9BF4-B5200BD1A0BD}" type="pres">
      <dgm:prSet presAssocID="{3E2E68A3-9E04-4809-BC11-BCC58487C0CB}" presName="bgRect" presStyleLbl="bgShp" presStyleIdx="4" presStyleCnt="5"/>
      <dgm:spPr/>
    </dgm:pt>
    <dgm:pt modelId="{611C1308-8A95-4866-81AA-D0EB2481130B}" type="pres">
      <dgm:prSet presAssocID="{3E2E68A3-9E04-4809-BC11-BCC58487C0CB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ransfer"/>
        </a:ext>
      </dgm:extLst>
    </dgm:pt>
    <dgm:pt modelId="{0B532F2F-3ECA-4202-8CD7-D4D2DA89AD1C}" type="pres">
      <dgm:prSet presAssocID="{3E2E68A3-9E04-4809-BC11-BCC58487C0CB}" presName="spaceRect" presStyleCnt="0"/>
      <dgm:spPr/>
    </dgm:pt>
    <dgm:pt modelId="{39CB7CC6-7789-4D05-B4DF-B4122659234D}" type="pres">
      <dgm:prSet presAssocID="{3E2E68A3-9E04-4809-BC11-BCC58487C0CB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32E18409-6DD3-435D-97D1-C9902E23BE3A}" type="presOf" srcId="{9FEC4A77-AF10-4CC6-8862-518EC70C0D27}" destId="{D4504E10-5DDA-4856-9728-725AB133584B}" srcOrd="0" destOrd="0" presId="urn:microsoft.com/office/officeart/2018/2/layout/IconVerticalSolidList"/>
    <dgm:cxn modelId="{4893921B-B9E2-4201-8003-34D8AF1C026C}" type="presOf" srcId="{3DA3C889-FC1A-4345-B3E6-FE95B19B9B9D}" destId="{97BB5ED9-BE9C-463B-B236-B09685CFE42B}" srcOrd="0" destOrd="0" presId="urn:microsoft.com/office/officeart/2018/2/layout/IconVerticalSolidList"/>
    <dgm:cxn modelId="{844C412E-9DBD-48EA-AD3C-D3E42A57EA49}" type="presOf" srcId="{3E2E68A3-9E04-4809-BC11-BCC58487C0CB}" destId="{39CB7CC6-7789-4D05-B4DF-B4122659234D}" srcOrd="0" destOrd="0" presId="urn:microsoft.com/office/officeart/2018/2/layout/IconVerticalSolidList"/>
    <dgm:cxn modelId="{98E4AB8A-2F0C-4847-A02B-16B553D72A05}" srcId="{E8E866CE-BAAE-427C-BEC9-71B3358C394F}" destId="{5DFF439E-21C1-4A07-9167-33322F2E1063}" srcOrd="2" destOrd="0" parTransId="{D1F5B6A0-592E-4554-A0CB-766466527E4F}" sibTransId="{FC503383-57B8-4CC4-8C31-3F9452BF644B}"/>
    <dgm:cxn modelId="{76DCF48F-FA8F-4F82-B424-74753E4F093C}" type="presOf" srcId="{C9F1C104-EF10-4C6B-A0A5-0F40440D6E55}" destId="{285CC982-B0C5-438B-B1B3-D757984BC2E9}" srcOrd="0" destOrd="0" presId="urn:microsoft.com/office/officeart/2018/2/layout/IconVerticalSolidList"/>
    <dgm:cxn modelId="{EB5DC391-B8C4-485C-BC31-242F67866A5D}" srcId="{E8E866CE-BAAE-427C-BEC9-71B3358C394F}" destId="{C9F1C104-EF10-4C6B-A0A5-0F40440D6E55}" srcOrd="0" destOrd="0" parTransId="{B24D9DEF-FEC8-4CA7-A2D9-DF7821A7FB45}" sibTransId="{9CAF1B4F-46C2-467D-BEEB-0DFB7B261881}"/>
    <dgm:cxn modelId="{DC8A2296-5FB0-419D-BDDA-5D85FAD60EDE}" type="presOf" srcId="{E8E866CE-BAAE-427C-BEC9-71B3358C394F}" destId="{7D8A18F2-C241-40A6-A0D5-6EC1312226DF}" srcOrd="0" destOrd="0" presId="urn:microsoft.com/office/officeart/2018/2/layout/IconVerticalSolidList"/>
    <dgm:cxn modelId="{C86142D9-E5D4-4405-9BBA-2ABAC68C70C8}" srcId="{E8E866CE-BAAE-427C-BEC9-71B3358C394F}" destId="{3DA3C889-FC1A-4345-B3E6-FE95B19B9B9D}" srcOrd="1" destOrd="0" parTransId="{5491DC81-F05F-42A6-B36B-6AC65AE10D60}" sibTransId="{D90D977A-8193-45BF-A7EF-5007EF266554}"/>
    <dgm:cxn modelId="{52121DDF-B81A-4B9C-8F50-43E0FF748AA2}" srcId="{E8E866CE-BAAE-427C-BEC9-71B3358C394F}" destId="{3E2E68A3-9E04-4809-BC11-BCC58487C0CB}" srcOrd="4" destOrd="0" parTransId="{38893509-F1BE-43D6-A698-288CE91196E6}" sibTransId="{8A01470F-55B5-4DCE-A0D2-1F1A744AEFC1}"/>
    <dgm:cxn modelId="{51F25FF7-C329-456F-A2CD-AC236A7A7A0B}" type="presOf" srcId="{5DFF439E-21C1-4A07-9167-33322F2E1063}" destId="{170B5DAB-6C42-46D6-A503-D68916B4EBBA}" srcOrd="0" destOrd="0" presId="urn:microsoft.com/office/officeart/2018/2/layout/IconVerticalSolidList"/>
    <dgm:cxn modelId="{00A83CFD-4FDE-40DF-AA0B-16E7AEBA7816}" srcId="{E8E866CE-BAAE-427C-BEC9-71B3358C394F}" destId="{9FEC4A77-AF10-4CC6-8862-518EC70C0D27}" srcOrd="3" destOrd="0" parTransId="{09C0644B-1194-4387-B7CD-56884D2A3F8A}" sibTransId="{279B2078-DFA6-4DC3-90F6-4B06ABB10103}"/>
    <dgm:cxn modelId="{A53E0E6A-1D1C-45F0-830B-DE55AA007B9A}" type="presParOf" srcId="{7D8A18F2-C241-40A6-A0D5-6EC1312226DF}" destId="{58CAF661-42CF-45EC-A08F-A53048DB3779}" srcOrd="0" destOrd="0" presId="urn:microsoft.com/office/officeart/2018/2/layout/IconVerticalSolidList"/>
    <dgm:cxn modelId="{7E35035D-5805-4EFF-B256-A812E04E2921}" type="presParOf" srcId="{58CAF661-42CF-45EC-A08F-A53048DB3779}" destId="{67569CA2-62D5-44E1-96A3-56AB2DF058D2}" srcOrd="0" destOrd="0" presId="urn:microsoft.com/office/officeart/2018/2/layout/IconVerticalSolidList"/>
    <dgm:cxn modelId="{D70DF721-70B4-42FE-B24C-7A5E619EA754}" type="presParOf" srcId="{58CAF661-42CF-45EC-A08F-A53048DB3779}" destId="{2D97D48B-B98E-4560-8823-3E5F07EEBE23}" srcOrd="1" destOrd="0" presId="urn:microsoft.com/office/officeart/2018/2/layout/IconVerticalSolidList"/>
    <dgm:cxn modelId="{65D28BB4-5EC5-49F3-B551-E11CB1AECDF9}" type="presParOf" srcId="{58CAF661-42CF-45EC-A08F-A53048DB3779}" destId="{B826755A-2868-4201-9FE6-D09BF2852465}" srcOrd="2" destOrd="0" presId="urn:microsoft.com/office/officeart/2018/2/layout/IconVerticalSolidList"/>
    <dgm:cxn modelId="{9CFD243F-BA5D-4EDC-8BFA-9C692B30343A}" type="presParOf" srcId="{58CAF661-42CF-45EC-A08F-A53048DB3779}" destId="{285CC982-B0C5-438B-B1B3-D757984BC2E9}" srcOrd="3" destOrd="0" presId="urn:microsoft.com/office/officeart/2018/2/layout/IconVerticalSolidList"/>
    <dgm:cxn modelId="{02002245-82E4-4EB5-9173-8922C54F87F6}" type="presParOf" srcId="{7D8A18F2-C241-40A6-A0D5-6EC1312226DF}" destId="{E8FF5287-85D8-4621-A89C-9BE2831CA13B}" srcOrd="1" destOrd="0" presId="urn:microsoft.com/office/officeart/2018/2/layout/IconVerticalSolidList"/>
    <dgm:cxn modelId="{1B6EB725-D92A-425A-88F6-94DA77540FA4}" type="presParOf" srcId="{7D8A18F2-C241-40A6-A0D5-6EC1312226DF}" destId="{D9B80BD2-274F-4C95-9939-DCABB92DD989}" srcOrd="2" destOrd="0" presId="urn:microsoft.com/office/officeart/2018/2/layout/IconVerticalSolidList"/>
    <dgm:cxn modelId="{8681DAC3-2CC1-4F3F-BEAE-A311B5025203}" type="presParOf" srcId="{D9B80BD2-274F-4C95-9939-DCABB92DD989}" destId="{21F7E407-5838-46F9-B64C-EE1EA05E84ED}" srcOrd="0" destOrd="0" presId="urn:microsoft.com/office/officeart/2018/2/layout/IconVerticalSolidList"/>
    <dgm:cxn modelId="{CE2409A2-AFD8-4A4F-8E55-169DEEF563C9}" type="presParOf" srcId="{D9B80BD2-274F-4C95-9939-DCABB92DD989}" destId="{5194B868-2E12-41CA-AD47-C6ABB69A3BA4}" srcOrd="1" destOrd="0" presId="urn:microsoft.com/office/officeart/2018/2/layout/IconVerticalSolidList"/>
    <dgm:cxn modelId="{9CD6E5E3-1BD9-4FD7-8978-098014F66DA0}" type="presParOf" srcId="{D9B80BD2-274F-4C95-9939-DCABB92DD989}" destId="{862DEEFA-DAF4-4C09-9B17-45E0202FE8C4}" srcOrd="2" destOrd="0" presId="urn:microsoft.com/office/officeart/2018/2/layout/IconVerticalSolidList"/>
    <dgm:cxn modelId="{0FF1C1C7-5F9B-4DD2-B6F7-2D416A914D2F}" type="presParOf" srcId="{D9B80BD2-274F-4C95-9939-DCABB92DD989}" destId="{97BB5ED9-BE9C-463B-B236-B09685CFE42B}" srcOrd="3" destOrd="0" presId="urn:microsoft.com/office/officeart/2018/2/layout/IconVerticalSolidList"/>
    <dgm:cxn modelId="{5F1628AA-2496-49D1-B11F-7A11B6ED4E8C}" type="presParOf" srcId="{7D8A18F2-C241-40A6-A0D5-6EC1312226DF}" destId="{DF727183-A849-4849-91CD-E6008823BE81}" srcOrd="3" destOrd="0" presId="urn:microsoft.com/office/officeart/2018/2/layout/IconVerticalSolidList"/>
    <dgm:cxn modelId="{2A7D1A51-10BA-45C0-9B91-8582090E70E2}" type="presParOf" srcId="{7D8A18F2-C241-40A6-A0D5-6EC1312226DF}" destId="{63B7C6AF-0942-441C-971A-B45AE389ADFA}" srcOrd="4" destOrd="0" presId="urn:microsoft.com/office/officeart/2018/2/layout/IconVerticalSolidList"/>
    <dgm:cxn modelId="{DEF72618-BDEB-4D57-A3B4-C333372485E8}" type="presParOf" srcId="{63B7C6AF-0942-441C-971A-B45AE389ADFA}" destId="{76064289-B9EC-45A2-BC16-B324F26A2C46}" srcOrd="0" destOrd="0" presId="urn:microsoft.com/office/officeart/2018/2/layout/IconVerticalSolidList"/>
    <dgm:cxn modelId="{B178532F-B1CF-4F6B-B7E7-8B93D9287240}" type="presParOf" srcId="{63B7C6AF-0942-441C-971A-B45AE389ADFA}" destId="{1C9D7488-7261-4B62-A0C3-E5494AACD715}" srcOrd="1" destOrd="0" presId="urn:microsoft.com/office/officeart/2018/2/layout/IconVerticalSolidList"/>
    <dgm:cxn modelId="{8535D854-13C9-456D-84F9-20C49745E426}" type="presParOf" srcId="{63B7C6AF-0942-441C-971A-B45AE389ADFA}" destId="{AD301EA6-3EB8-4E3E-AD83-CA339866A81F}" srcOrd="2" destOrd="0" presId="urn:microsoft.com/office/officeart/2018/2/layout/IconVerticalSolidList"/>
    <dgm:cxn modelId="{9CA41BAA-C415-412A-9241-B896C59DF4F8}" type="presParOf" srcId="{63B7C6AF-0942-441C-971A-B45AE389ADFA}" destId="{170B5DAB-6C42-46D6-A503-D68916B4EBBA}" srcOrd="3" destOrd="0" presId="urn:microsoft.com/office/officeart/2018/2/layout/IconVerticalSolidList"/>
    <dgm:cxn modelId="{425B01B0-95E2-456F-8246-E6468A7B1DE0}" type="presParOf" srcId="{7D8A18F2-C241-40A6-A0D5-6EC1312226DF}" destId="{2CDFCB03-A073-4830-9A90-FF7D017EE91E}" srcOrd="5" destOrd="0" presId="urn:microsoft.com/office/officeart/2018/2/layout/IconVerticalSolidList"/>
    <dgm:cxn modelId="{90C69C78-B4B7-4E1F-A927-A8239AC14E1B}" type="presParOf" srcId="{7D8A18F2-C241-40A6-A0D5-6EC1312226DF}" destId="{5867397A-AF92-4A02-A798-730D3BA34E11}" srcOrd="6" destOrd="0" presId="urn:microsoft.com/office/officeart/2018/2/layout/IconVerticalSolidList"/>
    <dgm:cxn modelId="{E4E76A30-8D84-42B0-8FE7-56E3EADF797B}" type="presParOf" srcId="{5867397A-AF92-4A02-A798-730D3BA34E11}" destId="{764F16C9-E31A-4649-8755-4111FF44570B}" srcOrd="0" destOrd="0" presId="urn:microsoft.com/office/officeart/2018/2/layout/IconVerticalSolidList"/>
    <dgm:cxn modelId="{1D532ACE-8B4B-41B0-9B78-F68B0411D046}" type="presParOf" srcId="{5867397A-AF92-4A02-A798-730D3BA34E11}" destId="{276A0AD4-7CEE-40E6-A920-1342EEBF141D}" srcOrd="1" destOrd="0" presId="urn:microsoft.com/office/officeart/2018/2/layout/IconVerticalSolidList"/>
    <dgm:cxn modelId="{61B1C5D8-FCBC-4B68-995C-7F82A90C0D41}" type="presParOf" srcId="{5867397A-AF92-4A02-A798-730D3BA34E11}" destId="{35F0A1FC-23CF-402D-BD61-CA978E8D75F7}" srcOrd="2" destOrd="0" presId="urn:microsoft.com/office/officeart/2018/2/layout/IconVerticalSolidList"/>
    <dgm:cxn modelId="{019DB258-6EBC-4B96-B683-BD46292C309E}" type="presParOf" srcId="{5867397A-AF92-4A02-A798-730D3BA34E11}" destId="{D4504E10-5DDA-4856-9728-725AB133584B}" srcOrd="3" destOrd="0" presId="urn:microsoft.com/office/officeart/2018/2/layout/IconVerticalSolidList"/>
    <dgm:cxn modelId="{528B09AF-191D-4E15-A218-08CBA91F1A44}" type="presParOf" srcId="{7D8A18F2-C241-40A6-A0D5-6EC1312226DF}" destId="{2A7DA428-4946-4C7F-8D4A-F2F9A52983AE}" srcOrd="7" destOrd="0" presId="urn:microsoft.com/office/officeart/2018/2/layout/IconVerticalSolidList"/>
    <dgm:cxn modelId="{A3AB05A0-CD0D-403B-A336-61E17C1D270F}" type="presParOf" srcId="{7D8A18F2-C241-40A6-A0D5-6EC1312226DF}" destId="{42B66E9B-9CA9-4C17-9215-0683A330FE5D}" srcOrd="8" destOrd="0" presId="urn:microsoft.com/office/officeart/2018/2/layout/IconVerticalSolidList"/>
    <dgm:cxn modelId="{71C120B9-0002-4ED6-A68D-CFCF6E847899}" type="presParOf" srcId="{42B66E9B-9CA9-4C17-9215-0683A330FE5D}" destId="{F17E5CDE-800D-4595-9BF4-B5200BD1A0BD}" srcOrd="0" destOrd="0" presId="urn:microsoft.com/office/officeart/2018/2/layout/IconVerticalSolidList"/>
    <dgm:cxn modelId="{AACF4A7D-0A31-40C7-83E7-17F93AAA743C}" type="presParOf" srcId="{42B66E9B-9CA9-4C17-9215-0683A330FE5D}" destId="{611C1308-8A95-4866-81AA-D0EB2481130B}" srcOrd="1" destOrd="0" presId="urn:microsoft.com/office/officeart/2018/2/layout/IconVerticalSolidList"/>
    <dgm:cxn modelId="{9A5D4693-32CD-439B-BE26-4F262F5F1702}" type="presParOf" srcId="{42B66E9B-9CA9-4C17-9215-0683A330FE5D}" destId="{0B532F2F-3ECA-4202-8CD7-D4D2DA89AD1C}" srcOrd="2" destOrd="0" presId="urn:microsoft.com/office/officeart/2018/2/layout/IconVerticalSolidList"/>
    <dgm:cxn modelId="{63B8D63C-FA1F-4F40-9F01-43E3CEFBAF5E}" type="presParOf" srcId="{42B66E9B-9CA9-4C17-9215-0683A330FE5D}" destId="{39CB7CC6-7789-4D05-B4DF-B4122659234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791F7B-D6E6-4ACD-909B-BF54F7F400ED}">
      <dsp:nvSpPr>
        <dsp:cNvPr id="0" name=""/>
        <dsp:cNvSpPr/>
      </dsp:nvSpPr>
      <dsp:spPr>
        <a:xfrm>
          <a:off x="0" y="3786"/>
          <a:ext cx="10607040" cy="80645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F5B0B6-B469-4B78-92E6-840BC1FE871C}">
      <dsp:nvSpPr>
        <dsp:cNvPr id="0" name=""/>
        <dsp:cNvSpPr/>
      </dsp:nvSpPr>
      <dsp:spPr>
        <a:xfrm>
          <a:off x="243953" y="185239"/>
          <a:ext cx="443551" cy="44355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5626F3-C5E5-4CDA-B126-AF18B48F877E}">
      <dsp:nvSpPr>
        <dsp:cNvPr id="0" name=""/>
        <dsp:cNvSpPr/>
      </dsp:nvSpPr>
      <dsp:spPr>
        <a:xfrm>
          <a:off x="931458" y="3786"/>
          <a:ext cx="9675581" cy="806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50" tIns="85350" rIns="85350" bIns="8535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/>
            <a:t>Explain why effective communication is essential in health and social care.</a:t>
          </a:r>
          <a:endParaRPr lang="en-US" sz="1900" kern="1200"/>
        </a:p>
      </dsp:txBody>
      <dsp:txXfrm>
        <a:off x="931458" y="3786"/>
        <a:ext cx="9675581" cy="806457"/>
      </dsp:txXfrm>
    </dsp:sp>
    <dsp:sp modelId="{A2DFAAB8-B712-46DF-83ED-C10153D47509}">
      <dsp:nvSpPr>
        <dsp:cNvPr id="0" name=""/>
        <dsp:cNvSpPr/>
      </dsp:nvSpPr>
      <dsp:spPr>
        <a:xfrm>
          <a:off x="0" y="1011858"/>
          <a:ext cx="10607040" cy="80645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229694-8120-4B0B-84EA-F6D68BE27E20}">
      <dsp:nvSpPr>
        <dsp:cNvPr id="0" name=""/>
        <dsp:cNvSpPr/>
      </dsp:nvSpPr>
      <dsp:spPr>
        <a:xfrm>
          <a:off x="243953" y="1193311"/>
          <a:ext cx="443551" cy="44355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414621-62B7-4107-9A7E-2BE4897EC235}">
      <dsp:nvSpPr>
        <dsp:cNvPr id="0" name=""/>
        <dsp:cNvSpPr/>
      </dsp:nvSpPr>
      <dsp:spPr>
        <a:xfrm>
          <a:off x="931458" y="1011858"/>
          <a:ext cx="9675581" cy="806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50" tIns="85350" rIns="85350" bIns="8535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/>
            <a:t>Identify different ways professionals communicate with service users.</a:t>
          </a:r>
          <a:endParaRPr lang="en-US" sz="1900" kern="1200"/>
        </a:p>
      </dsp:txBody>
      <dsp:txXfrm>
        <a:off x="931458" y="1011858"/>
        <a:ext cx="9675581" cy="806457"/>
      </dsp:txXfrm>
    </dsp:sp>
    <dsp:sp modelId="{6A0923A6-9925-43D2-B2CA-D13889E748F8}">
      <dsp:nvSpPr>
        <dsp:cNvPr id="0" name=""/>
        <dsp:cNvSpPr/>
      </dsp:nvSpPr>
      <dsp:spPr>
        <a:xfrm>
          <a:off x="0" y="2019931"/>
          <a:ext cx="10607040" cy="80645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F179C9-7BF6-4BC1-9FD4-C8A59A569379}">
      <dsp:nvSpPr>
        <dsp:cNvPr id="0" name=""/>
        <dsp:cNvSpPr/>
      </dsp:nvSpPr>
      <dsp:spPr>
        <a:xfrm>
          <a:off x="243953" y="2201384"/>
          <a:ext cx="443551" cy="44355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82BE59-715C-4BC8-BE46-9F5E189587CE}">
      <dsp:nvSpPr>
        <dsp:cNvPr id="0" name=""/>
        <dsp:cNvSpPr/>
      </dsp:nvSpPr>
      <dsp:spPr>
        <a:xfrm>
          <a:off x="931458" y="2019931"/>
          <a:ext cx="9675581" cy="806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50" tIns="85350" rIns="85350" bIns="8535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/>
            <a:t>Recognise common barriers that can affect communication.</a:t>
          </a:r>
          <a:endParaRPr lang="en-US" sz="1900" kern="1200"/>
        </a:p>
      </dsp:txBody>
      <dsp:txXfrm>
        <a:off x="931458" y="2019931"/>
        <a:ext cx="9675581" cy="806457"/>
      </dsp:txXfrm>
    </dsp:sp>
    <dsp:sp modelId="{C105C23F-6D95-4DED-9C2E-D7EB894F9BC5}">
      <dsp:nvSpPr>
        <dsp:cNvPr id="0" name=""/>
        <dsp:cNvSpPr/>
      </dsp:nvSpPr>
      <dsp:spPr>
        <a:xfrm>
          <a:off x="0" y="3028003"/>
          <a:ext cx="10607040" cy="80645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2B2FBD-EBAE-43BB-8443-DDDBAD041EA3}">
      <dsp:nvSpPr>
        <dsp:cNvPr id="0" name=""/>
        <dsp:cNvSpPr/>
      </dsp:nvSpPr>
      <dsp:spPr>
        <a:xfrm>
          <a:off x="243953" y="3209456"/>
          <a:ext cx="443551" cy="44355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D9C122-F95F-462D-A386-5C8A82CDC50C}">
      <dsp:nvSpPr>
        <dsp:cNvPr id="0" name=""/>
        <dsp:cNvSpPr/>
      </dsp:nvSpPr>
      <dsp:spPr>
        <a:xfrm>
          <a:off x="931458" y="3028003"/>
          <a:ext cx="9675581" cy="806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50" tIns="85350" rIns="85350" bIns="8535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/>
            <a:t>Suggest practical strategies for reducing communication barriers.</a:t>
          </a:r>
          <a:endParaRPr lang="en-US" sz="1900" kern="1200"/>
        </a:p>
      </dsp:txBody>
      <dsp:txXfrm>
        <a:off x="931458" y="3028003"/>
        <a:ext cx="9675581" cy="806457"/>
      </dsp:txXfrm>
    </dsp:sp>
    <dsp:sp modelId="{9C660016-A28F-4232-95BF-CDE8A9290C30}">
      <dsp:nvSpPr>
        <dsp:cNvPr id="0" name=""/>
        <dsp:cNvSpPr/>
      </dsp:nvSpPr>
      <dsp:spPr>
        <a:xfrm>
          <a:off x="0" y="4036075"/>
          <a:ext cx="10607040" cy="80645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40A826-FE95-4AEF-A2A8-41E7EDF9D34C}">
      <dsp:nvSpPr>
        <dsp:cNvPr id="0" name=""/>
        <dsp:cNvSpPr/>
      </dsp:nvSpPr>
      <dsp:spPr>
        <a:xfrm>
          <a:off x="243953" y="4217528"/>
          <a:ext cx="443551" cy="44355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577F0D-FF62-4A5B-8C38-3538C452850E}">
      <dsp:nvSpPr>
        <dsp:cNvPr id="0" name=""/>
        <dsp:cNvSpPr/>
      </dsp:nvSpPr>
      <dsp:spPr>
        <a:xfrm>
          <a:off x="931458" y="4036075"/>
          <a:ext cx="9675581" cy="806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50" tIns="85350" rIns="85350" bIns="8535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/>
            <a:t>Reflect on how communication can feel from the service user's perspective.</a:t>
          </a:r>
          <a:endParaRPr lang="en-US" sz="1900" kern="1200"/>
        </a:p>
      </dsp:txBody>
      <dsp:txXfrm>
        <a:off x="931458" y="4036075"/>
        <a:ext cx="9675581" cy="8064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D04AFF-5A5F-4DB9-A4E6-EA9727089100}">
      <dsp:nvSpPr>
        <dsp:cNvPr id="0" name=""/>
        <dsp:cNvSpPr/>
      </dsp:nvSpPr>
      <dsp:spPr>
        <a:xfrm>
          <a:off x="0" y="0"/>
          <a:ext cx="8485632" cy="10661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kern="1200"/>
            <a:t>Communication is the process of sending, receiving and interpreting information, ideas, feelings and meaning.</a:t>
          </a:r>
          <a:endParaRPr lang="en-US" sz="2100" kern="1200"/>
        </a:p>
      </dsp:txBody>
      <dsp:txXfrm>
        <a:off x="31228" y="31228"/>
        <a:ext cx="7245035" cy="1003734"/>
      </dsp:txXfrm>
    </dsp:sp>
    <dsp:sp modelId="{4536C692-3DC9-4F44-966C-10BC790036C7}">
      <dsp:nvSpPr>
        <dsp:cNvPr id="0" name=""/>
        <dsp:cNvSpPr/>
      </dsp:nvSpPr>
      <dsp:spPr>
        <a:xfrm>
          <a:off x="710671" y="1260043"/>
          <a:ext cx="8485632" cy="10661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kern="1200"/>
            <a:t>It is a two-way process: what we intend to communicate may not always be what another person receives.</a:t>
          </a:r>
          <a:endParaRPr lang="en-US" sz="2100" kern="1200"/>
        </a:p>
      </dsp:txBody>
      <dsp:txXfrm>
        <a:off x="741899" y="1291271"/>
        <a:ext cx="7019480" cy="1003734"/>
      </dsp:txXfrm>
    </dsp:sp>
    <dsp:sp modelId="{921AEAA4-D617-40E1-BE68-CED66A6EE468}">
      <dsp:nvSpPr>
        <dsp:cNvPr id="0" name=""/>
        <dsp:cNvSpPr/>
      </dsp:nvSpPr>
      <dsp:spPr>
        <a:xfrm>
          <a:off x="1410736" y="2520086"/>
          <a:ext cx="8485632" cy="10661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kern="1200"/>
            <a:t>Effective communication requires us to notice both the message and the person's response.</a:t>
          </a:r>
          <a:endParaRPr lang="en-US" sz="2100" kern="1200"/>
        </a:p>
      </dsp:txBody>
      <dsp:txXfrm>
        <a:off x="1441964" y="2551314"/>
        <a:ext cx="7030087" cy="1003734"/>
      </dsp:txXfrm>
    </dsp:sp>
    <dsp:sp modelId="{3416B73D-3E0C-4CCC-944B-4A5692CCF3FF}">
      <dsp:nvSpPr>
        <dsp:cNvPr id="0" name=""/>
        <dsp:cNvSpPr/>
      </dsp:nvSpPr>
      <dsp:spPr>
        <a:xfrm>
          <a:off x="2121408" y="3780129"/>
          <a:ext cx="8485632" cy="10661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kern="1200"/>
            <a:t>In health and social care, communication should be clear, respectful, inclusive and appropriate to the individual.</a:t>
          </a:r>
          <a:endParaRPr lang="en-US" sz="2100" kern="1200"/>
        </a:p>
      </dsp:txBody>
      <dsp:txXfrm>
        <a:off x="2152636" y="3811357"/>
        <a:ext cx="7019480" cy="1003734"/>
      </dsp:txXfrm>
    </dsp:sp>
    <dsp:sp modelId="{F29B829F-5743-4770-B5DB-03FACCB113CD}">
      <dsp:nvSpPr>
        <dsp:cNvPr id="0" name=""/>
        <dsp:cNvSpPr/>
      </dsp:nvSpPr>
      <dsp:spPr>
        <a:xfrm>
          <a:off x="7792608" y="816604"/>
          <a:ext cx="693023" cy="69302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7948538" y="816604"/>
        <a:ext cx="381163" cy="521500"/>
      </dsp:txXfrm>
    </dsp:sp>
    <dsp:sp modelId="{CC857CA0-975A-4366-B8C4-B19C5B5B68DE}">
      <dsp:nvSpPr>
        <dsp:cNvPr id="0" name=""/>
        <dsp:cNvSpPr/>
      </dsp:nvSpPr>
      <dsp:spPr>
        <a:xfrm>
          <a:off x="8503279" y="2076648"/>
          <a:ext cx="693023" cy="69302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8659209" y="2076648"/>
        <a:ext cx="381163" cy="521500"/>
      </dsp:txXfrm>
    </dsp:sp>
    <dsp:sp modelId="{4C307DCE-CB24-44E7-9F3F-7A6DF2E46060}">
      <dsp:nvSpPr>
        <dsp:cNvPr id="0" name=""/>
        <dsp:cNvSpPr/>
      </dsp:nvSpPr>
      <dsp:spPr>
        <a:xfrm>
          <a:off x="9203344" y="3336691"/>
          <a:ext cx="693023" cy="69302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9359274" y="3336691"/>
        <a:ext cx="381163" cy="5215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64C654-6AFC-48D5-AF44-7A88F50175A0}">
      <dsp:nvSpPr>
        <dsp:cNvPr id="0" name=""/>
        <dsp:cNvSpPr/>
      </dsp:nvSpPr>
      <dsp:spPr>
        <a:xfrm>
          <a:off x="0" y="0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236561-4D57-48CB-A0A5-3ABCB652D68F}">
      <dsp:nvSpPr>
        <dsp:cNvPr id="0" name=""/>
        <dsp:cNvSpPr/>
      </dsp:nvSpPr>
      <dsp:spPr>
        <a:xfrm>
          <a:off x="0" y="0"/>
          <a:ext cx="10607040" cy="605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kern="1200" dirty="0"/>
            <a:t>Builds trust and professional relationships with service users.</a:t>
          </a:r>
          <a:endParaRPr lang="en-US" sz="2300" kern="1200" dirty="0"/>
        </a:p>
      </dsp:txBody>
      <dsp:txXfrm>
        <a:off x="0" y="0"/>
        <a:ext cx="10607040" cy="605789"/>
      </dsp:txXfrm>
    </dsp:sp>
    <dsp:sp modelId="{29B3CD8F-467F-4BAA-A87E-C69B313AE282}">
      <dsp:nvSpPr>
        <dsp:cNvPr id="0" name=""/>
        <dsp:cNvSpPr/>
      </dsp:nvSpPr>
      <dsp:spPr>
        <a:xfrm>
          <a:off x="0" y="605790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B7AD36-91C1-48FF-AF91-D4ACF20AE609}">
      <dsp:nvSpPr>
        <dsp:cNvPr id="0" name=""/>
        <dsp:cNvSpPr/>
      </dsp:nvSpPr>
      <dsp:spPr>
        <a:xfrm>
          <a:off x="0" y="605789"/>
          <a:ext cx="10607040" cy="605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kern="1200"/>
            <a:t>Helps professionals understand needs, concerns, symptoms and preferences.</a:t>
          </a:r>
          <a:endParaRPr lang="en-US" sz="2300" kern="1200"/>
        </a:p>
      </dsp:txBody>
      <dsp:txXfrm>
        <a:off x="0" y="605789"/>
        <a:ext cx="10607040" cy="605789"/>
      </dsp:txXfrm>
    </dsp:sp>
    <dsp:sp modelId="{59047CDA-697C-43C7-AA53-42C6C7F8394B}">
      <dsp:nvSpPr>
        <dsp:cNvPr id="0" name=""/>
        <dsp:cNvSpPr/>
      </dsp:nvSpPr>
      <dsp:spPr>
        <a:xfrm>
          <a:off x="0" y="1211580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B9EAAA-6AA4-4E37-9568-85987B80576A}">
      <dsp:nvSpPr>
        <dsp:cNvPr id="0" name=""/>
        <dsp:cNvSpPr/>
      </dsp:nvSpPr>
      <dsp:spPr>
        <a:xfrm>
          <a:off x="0" y="1211579"/>
          <a:ext cx="10607040" cy="605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kern="1200"/>
            <a:t>Supports accurate assessment and safer decision-making.</a:t>
          </a:r>
          <a:endParaRPr lang="en-US" sz="2300" kern="1200"/>
        </a:p>
      </dsp:txBody>
      <dsp:txXfrm>
        <a:off x="0" y="1211579"/>
        <a:ext cx="10607040" cy="605789"/>
      </dsp:txXfrm>
    </dsp:sp>
    <dsp:sp modelId="{50673D3F-1655-4F22-9EC9-FAFD4BD38DF8}">
      <dsp:nvSpPr>
        <dsp:cNvPr id="0" name=""/>
        <dsp:cNvSpPr/>
      </dsp:nvSpPr>
      <dsp:spPr>
        <a:xfrm>
          <a:off x="0" y="1817370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0BE3E1-EB8A-4170-9506-E40A1B4C659D}">
      <dsp:nvSpPr>
        <dsp:cNvPr id="0" name=""/>
        <dsp:cNvSpPr/>
      </dsp:nvSpPr>
      <dsp:spPr>
        <a:xfrm>
          <a:off x="0" y="1817369"/>
          <a:ext cx="10607040" cy="605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kern="1200"/>
            <a:t>Allows information about treatment, care and support to be explained clearly.</a:t>
          </a:r>
          <a:endParaRPr lang="en-US" sz="2300" kern="1200"/>
        </a:p>
      </dsp:txBody>
      <dsp:txXfrm>
        <a:off x="0" y="1817369"/>
        <a:ext cx="10607040" cy="605789"/>
      </dsp:txXfrm>
    </dsp:sp>
    <dsp:sp modelId="{2090D16A-C5F3-4766-997D-64DB766125F3}">
      <dsp:nvSpPr>
        <dsp:cNvPr id="0" name=""/>
        <dsp:cNvSpPr/>
      </dsp:nvSpPr>
      <dsp:spPr>
        <a:xfrm>
          <a:off x="0" y="2423160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3C762B-B526-42A5-B41C-A9E05717D219}">
      <dsp:nvSpPr>
        <dsp:cNvPr id="0" name=""/>
        <dsp:cNvSpPr/>
      </dsp:nvSpPr>
      <dsp:spPr>
        <a:xfrm>
          <a:off x="0" y="2423159"/>
          <a:ext cx="10607040" cy="605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kern="1200"/>
            <a:t>Promotes dignity, respect, choice and person-centred care.</a:t>
          </a:r>
          <a:endParaRPr lang="en-US" sz="2300" kern="1200"/>
        </a:p>
      </dsp:txBody>
      <dsp:txXfrm>
        <a:off x="0" y="2423159"/>
        <a:ext cx="10607040" cy="605789"/>
      </dsp:txXfrm>
    </dsp:sp>
    <dsp:sp modelId="{C7EAACAB-A6E8-4181-85FD-132B80E328E3}">
      <dsp:nvSpPr>
        <dsp:cNvPr id="0" name=""/>
        <dsp:cNvSpPr/>
      </dsp:nvSpPr>
      <dsp:spPr>
        <a:xfrm>
          <a:off x="0" y="3028950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F64F7D-2EB0-4930-9C9E-5D1E4C64A9E0}">
      <dsp:nvSpPr>
        <dsp:cNvPr id="0" name=""/>
        <dsp:cNvSpPr/>
      </dsp:nvSpPr>
      <dsp:spPr>
        <a:xfrm>
          <a:off x="0" y="3028949"/>
          <a:ext cx="10607040" cy="605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kern="1200"/>
            <a:t>Supports informed consent and shared decision-making.</a:t>
          </a:r>
          <a:endParaRPr lang="en-US" sz="2300" kern="1200"/>
        </a:p>
      </dsp:txBody>
      <dsp:txXfrm>
        <a:off x="0" y="3028949"/>
        <a:ext cx="10607040" cy="605789"/>
      </dsp:txXfrm>
    </dsp:sp>
    <dsp:sp modelId="{B18243B5-6E7A-466B-B662-16BADF44AACC}">
      <dsp:nvSpPr>
        <dsp:cNvPr id="0" name=""/>
        <dsp:cNvSpPr/>
      </dsp:nvSpPr>
      <dsp:spPr>
        <a:xfrm>
          <a:off x="0" y="3634740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B11A09-1A1F-4AF2-AE9D-4970E045F1EF}">
      <dsp:nvSpPr>
        <dsp:cNvPr id="0" name=""/>
        <dsp:cNvSpPr/>
      </dsp:nvSpPr>
      <dsp:spPr>
        <a:xfrm>
          <a:off x="0" y="3634739"/>
          <a:ext cx="10607040" cy="605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kern="1200"/>
            <a:t>Reduces misunderstanding, errors, anxiety and conflict.</a:t>
          </a:r>
          <a:endParaRPr lang="en-US" sz="2300" kern="1200"/>
        </a:p>
      </dsp:txBody>
      <dsp:txXfrm>
        <a:off x="0" y="3634739"/>
        <a:ext cx="10607040" cy="605789"/>
      </dsp:txXfrm>
    </dsp:sp>
    <dsp:sp modelId="{2DFD3261-AECC-4DE1-81E8-1CA39948AE8A}">
      <dsp:nvSpPr>
        <dsp:cNvPr id="0" name=""/>
        <dsp:cNvSpPr/>
      </dsp:nvSpPr>
      <dsp:spPr>
        <a:xfrm>
          <a:off x="0" y="4240530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69A4F0-7F59-44C5-89E5-A4451E9708F6}">
      <dsp:nvSpPr>
        <dsp:cNvPr id="0" name=""/>
        <dsp:cNvSpPr/>
      </dsp:nvSpPr>
      <dsp:spPr>
        <a:xfrm>
          <a:off x="0" y="4240530"/>
          <a:ext cx="10607040" cy="605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kern="1200"/>
            <a:t>Helps service users feel heard, involved and valued.</a:t>
          </a:r>
          <a:endParaRPr lang="en-US" sz="2300" kern="1200"/>
        </a:p>
      </dsp:txBody>
      <dsp:txXfrm>
        <a:off x="0" y="4240530"/>
        <a:ext cx="10607040" cy="6057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A47486-78B1-4D45-9D9C-05DE800B6954}">
      <dsp:nvSpPr>
        <dsp:cNvPr id="0" name=""/>
        <dsp:cNvSpPr/>
      </dsp:nvSpPr>
      <dsp:spPr>
        <a:xfrm>
          <a:off x="1184525" y="572761"/>
          <a:ext cx="719824" cy="71982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8B7A92-6B7A-40BD-9A39-81A25370E5A5}">
      <dsp:nvSpPr>
        <dsp:cNvPr id="0" name=""/>
        <dsp:cNvSpPr/>
      </dsp:nvSpPr>
      <dsp:spPr>
        <a:xfrm>
          <a:off x="744633" y="1583365"/>
          <a:ext cx="1599609" cy="63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/>
            <a:t>Important information may be missed or misunderstood.</a:t>
          </a:r>
          <a:endParaRPr lang="en-US" sz="1100" kern="1200"/>
        </a:p>
      </dsp:txBody>
      <dsp:txXfrm>
        <a:off x="744633" y="1583365"/>
        <a:ext cx="1599609" cy="639843"/>
      </dsp:txXfrm>
    </dsp:sp>
    <dsp:sp modelId="{3DFDB69C-912F-495C-8A89-5F095AABC7BF}">
      <dsp:nvSpPr>
        <dsp:cNvPr id="0" name=""/>
        <dsp:cNvSpPr/>
      </dsp:nvSpPr>
      <dsp:spPr>
        <a:xfrm>
          <a:off x="3064066" y="572761"/>
          <a:ext cx="719824" cy="71982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2A1F66-410D-4955-B03F-D54B712BE750}">
      <dsp:nvSpPr>
        <dsp:cNvPr id="0" name=""/>
        <dsp:cNvSpPr/>
      </dsp:nvSpPr>
      <dsp:spPr>
        <a:xfrm>
          <a:off x="2624174" y="1583365"/>
          <a:ext cx="1599609" cy="63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/>
            <a:t>A service user may not understand medication, treatment or discharge instructions.</a:t>
          </a:r>
          <a:endParaRPr lang="en-US" sz="1100" kern="1200"/>
        </a:p>
      </dsp:txBody>
      <dsp:txXfrm>
        <a:off x="2624174" y="1583365"/>
        <a:ext cx="1599609" cy="639843"/>
      </dsp:txXfrm>
    </dsp:sp>
    <dsp:sp modelId="{1ACC8304-1B94-4ACE-8860-1F4F4701F818}">
      <dsp:nvSpPr>
        <dsp:cNvPr id="0" name=""/>
        <dsp:cNvSpPr/>
      </dsp:nvSpPr>
      <dsp:spPr>
        <a:xfrm>
          <a:off x="4943607" y="572761"/>
          <a:ext cx="719824" cy="71982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BE15D0-2002-42B4-AEA9-CD0EABB0121E}">
      <dsp:nvSpPr>
        <dsp:cNvPr id="0" name=""/>
        <dsp:cNvSpPr/>
      </dsp:nvSpPr>
      <dsp:spPr>
        <a:xfrm>
          <a:off x="4503715" y="1583365"/>
          <a:ext cx="1599609" cy="63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/>
            <a:t>The person may feel ignored, judged or powerless.</a:t>
          </a:r>
          <a:endParaRPr lang="en-US" sz="1100" kern="1200"/>
        </a:p>
      </dsp:txBody>
      <dsp:txXfrm>
        <a:off x="4503715" y="1583365"/>
        <a:ext cx="1599609" cy="639843"/>
      </dsp:txXfrm>
    </dsp:sp>
    <dsp:sp modelId="{AACB0C6F-1E57-460A-B97B-9148E944B015}">
      <dsp:nvSpPr>
        <dsp:cNvPr id="0" name=""/>
        <dsp:cNvSpPr/>
      </dsp:nvSpPr>
      <dsp:spPr>
        <a:xfrm>
          <a:off x="6823148" y="572761"/>
          <a:ext cx="719824" cy="71982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530281-97AC-4774-AD24-D17B2F7782FB}">
      <dsp:nvSpPr>
        <dsp:cNvPr id="0" name=""/>
        <dsp:cNvSpPr/>
      </dsp:nvSpPr>
      <dsp:spPr>
        <a:xfrm>
          <a:off x="6383256" y="1583365"/>
          <a:ext cx="1599609" cy="63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/>
            <a:t>Anxiety and frustration can increase.</a:t>
          </a:r>
          <a:endParaRPr lang="en-US" sz="1100" kern="1200"/>
        </a:p>
      </dsp:txBody>
      <dsp:txXfrm>
        <a:off x="6383256" y="1583365"/>
        <a:ext cx="1599609" cy="639843"/>
      </dsp:txXfrm>
    </dsp:sp>
    <dsp:sp modelId="{59C2AE42-A557-4C58-8E7B-CB698A796851}">
      <dsp:nvSpPr>
        <dsp:cNvPr id="0" name=""/>
        <dsp:cNvSpPr/>
      </dsp:nvSpPr>
      <dsp:spPr>
        <a:xfrm>
          <a:off x="8702689" y="572761"/>
          <a:ext cx="719824" cy="71982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D26918-D92A-4331-935C-E8AC6B782927}">
      <dsp:nvSpPr>
        <dsp:cNvPr id="0" name=""/>
        <dsp:cNvSpPr/>
      </dsp:nvSpPr>
      <dsp:spPr>
        <a:xfrm>
          <a:off x="8262797" y="1583365"/>
          <a:ext cx="1599609" cy="63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/>
            <a:t>Trust in the professional or service may decrease.</a:t>
          </a:r>
          <a:endParaRPr lang="en-US" sz="1100" kern="1200"/>
        </a:p>
      </dsp:txBody>
      <dsp:txXfrm>
        <a:off x="8262797" y="1583365"/>
        <a:ext cx="1599609" cy="639843"/>
      </dsp:txXfrm>
    </dsp:sp>
    <dsp:sp modelId="{652D4E46-8948-4E6E-A998-3E23F59E08CD}">
      <dsp:nvSpPr>
        <dsp:cNvPr id="0" name=""/>
        <dsp:cNvSpPr/>
      </dsp:nvSpPr>
      <dsp:spPr>
        <a:xfrm>
          <a:off x="4943607" y="2623111"/>
          <a:ext cx="719824" cy="71982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A3CE2D-20B9-4C7F-A818-DB4C4DEAF11D}">
      <dsp:nvSpPr>
        <dsp:cNvPr id="0" name=""/>
        <dsp:cNvSpPr/>
      </dsp:nvSpPr>
      <dsp:spPr>
        <a:xfrm>
          <a:off x="4503715" y="3633714"/>
          <a:ext cx="1599609" cy="63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/>
            <a:t>Safety and quality of care can be affected.</a:t>
          </a:r>
          <a:endParaRPr lang="en-US" sz="1100" kern="1200"/>
        </a:p>
      </dsp:txBody>
      <dsp:txXfrm>
        <a:off x="4503715" y="3633714"/>
        <a:ext cx="1599609" cy="6398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CCA1CB-9A56-46B7-B62A-FBCB8D207F7B}">
      <dsp:nvSpPr>
        <dsp:cNvPr id="0" name=""/>
        <dsp:cNvSpPr/>
      </dsp:nvSpPr>
      <dsp:spPr>
        <a:xfrm>
          <a:off x="0" y="591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AE0172-2B58-47FE-8542-4F345ED0E80C}">
      <dsp:nvSpPr>
        <dsp:cNvPr id="0" name=""/>
        <dsp:cNvSpPr/>
      </dsp:nvSpPr>
      <dsp:spPr>
        <a:xfrm>
          <a:off x="0" y="591"/>
          <a:ext cx="10607040" cy="6921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Verbal communication </a:t>
          </a:r>
          <a:r>
            <a:rPr lang="en-US" sz="2000" b="0" kern="1200" dirty="0"/>
            <a:t>– spoken words, questions, explanations and conversations.</a:t>
          </a:r>
          <a:endParaRPr lang="en-US" sz="2000" kern="1200" dirty="0"/>
        </a:p>
      </dsp:txBody>
      <dsp:txXfrm>
        <a:off x="0" y="591"/>
        <a:ext cx="10607040" cy="692162"/>
      </dsp:txXfrm>
    </dsp:sp>
    <dsp:sp modelId="{5FECDC78-BFE8-4427-8470-6D61BD540499}">
      <dsp:nvSpPr>
        <dsp:cNvPr id="0" name=""/>
        <dsp:cNvSpPr/>
      </dsp:nvSpPr>
      <dsp:spPr>
        <a:xfrm>
          <a:off x="0" y="692753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2E1ED1-0ED1-4C3E-8B4D-7C2C5DF06098}">
      <dsp:nvSpPr>
        <dsp:cNvPr id="0" name=""/>
        <dsp:cNvSpPr/>
      </dsp:nvSpPr>
      <dsp:spPr>
        <a:xfrm>
          <a:off x="0" y="692753"/>
          <a:ext cx="10607040" cy="6921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Non-verbal communication </a:t>
          </a:r>
          <a:r>
            <a:rPr lang="en-US" sz="2000" b="0" kern="1200" dirty="0"/>
            <a:t>– facial expression, eye contact, posture, gestures and personal space.</a:t>
          </a:r>
          <a:endParaRPr lang="en-US" sz="2000" kern="1200" dirty="0"/>
        </a:p>
      </dsp:txBody>
      <dsp:txXfrm>
        <a:off x="0" y="692753"/>
        <a:ext cx="10607040" cy="692162"/>
      </dsp:txXfrm>
    </dsp:sp>
    <dsp:sp modelId="{01DCE9AA-6ECC-4FEA-A700-EC8DCF6B930A}">
      <dsp:nvSpPr>
        <dsp:cNvPr id="0" name=""/>
        <dsp:cNvSpPr/>
      </dsp:nvSpPr>
      <dsp:spPr>
        <a:xfrm>
          <a:off x="0" y="1384916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A4CF91-5639-46FB-8211-DB73224430F8}">
      <dsp:nvSpPr>
        <dsp:cNvPr id="0" name=""/>
        <dsp:cNvSpPr/>
      </dsp:nvSpPr>
      <dsp:spPr>
        <a:xfrm>
          <a:off x="0" y="1384916"/>
          <a:ext cx="10607040" cy="6921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Paraverbal communication </a:t>
          </a:r>
          <a:r>
            <a:rPr lang="en-US" sz="2000" b="0" kern="1200" dirty="0"/>
            <a:t>– tone, pace, volume, pauses and emphasis.</a:t>
          </a:r>
          <a:endParaRPr lang="en-US" sz="2000" kern="1200" dirty="0"/>
        </a:p>
      </dsp:txBody>
      <dsp:txXfrm>
        <a:off x="0" y="1384916"/>
        <a:ext cx="10607040" cy="692162"/>
      </dsp:txXfrm>
    </dsp:sp>
    <dsp:sp modelId="{DAA1A67D-FE7D-4A57-9902-9CD7825DDEC6}">
      <dsp:nvSpPr>
        <dsp:cNvPr id="0" name=""/>
        <dsp:cNvSpPr/>
      </dsp:nvSpPr>
      <dsp:spPr>
        <a:xfrm>
          <a:off x="0" y="2077078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4E9167-CA66-4F13-A429-89728DA67F9C}">
      <dsp:nvSpPr>
        <dsp:cNvPr id="0" name=""/>
        <dsp:cNvSpPr/>
      </dsp:nvSpPr>
      <dsp:spPr>
        <a:xfrm>
          <a:off x="0" y="2077078"/>
          <a:ext cx="10607040" cy="6921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Written communication </a:t>
          </a:r>
          <a:r>
            <a:rPr lang="en-US" sz="2000" b="0" kern="1200" dirty="0"/>
            <a:t>– letters, care plans, leaflets, appointment information and written instructions.</a:t>
          </a:r>
          <a:endParaRPr lang="en-US" sz="2000" kern="1200" dirty="0"/>
        </a:p>
      </dsp:txBody>
      <dsp:txXfrm>
        <a:off x="0" y="2077078"/>
        <a:ext cx="10607040" cy="692162"/>
      </dsp:txXfrm>
    </dsp:sp>
    <dsp:sp modelId="{39FEEA6A-9C08-4D30-996F-062CA2418B63}">
      <dsp:nvSpPr>
        <dsp:cNvPr id="0" name=""/>
        <dsp:cNvSpPr/>
      </dsp:nvSpPr>
      <dsp:spPr>
        <a:xfrm>
          <a:off x="0" y="2769241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C2EF69-3E36-49CD-A0B8-1CB8A22AA5DA}">
      <dsp:nvSpPr>
        <dsp:cNvPr id="0" name=""/>
        <dsp:cNvSpPr/>
      </dsp:nvSpPr>
      <dsp:spPr>
        <a:xfrm>
          <a:off x="0" y="2769241"/>
          <a:ext cx="10607040" cy="6921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Digital communication </a:t>
          </a:r>
          <a:r>
            <a:rPr lang="en-US" sz="2000" b="0" kern="1200" dirty="0"/>
            <a:t>– email, text messages, patient portals, video calls and online appointments.</a:t>
          </a:r>
          <a:endParaRPr lang="en-US" sz="2000" kern="1200" dirty="0"/>
        </a:p>
      </dsp:txBody>
      <dsp:txXfrm>
        <a:off x="0" y="2769241"/>
        <a:ext cx="10607040" cy="692162"/>
      </dsp:txXfrm>
    </dsp:sp>
    <dsp:sp modelId="{413B02EE-EFD4-4284-815C-9FDB15B1DEFA}">
      <dsp:nvSpPr>
        <dsp:cNvPr id="0" name=""/>
        <dsp:cNvSpPr/>
      </dsp:nvSpPr>
      <dsp:spPr>
        <a:xfrm>
          <a:off x="0" y="3461403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D07C57-D31F-4A3C-8116-496569E735FE}">
      <dsp:nvSpPr>
        <dsp:cNvPr id="0" name=""/>
        <dsp:cNvSpPr/>
      </dsp:nvSpPr>
      <dsp:spPr>
        <a:xfrm>
          <a:off x="0" y="3461403"/>
          <a:ext cx="10607040" cy="6921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Visual or supported communication – pictures, symbols, diagrams, easy-read material and communication aids.</a:t>
          </a:r>
        </a:p>
      </dsp:txBody>
      <dsp:txXfrm>
        <a:off x="0" y="3461403"/>
        <a:ext cx="10607040" cy="692162"/>
      </dsp:txXfrm>
    </dsp:sp>
    <dsp:sp modelId="{189AEF16-8154-489B-8A5A-B8D6C2E7848A}">
      <dsp:nvSpPr>
        <dsp:cNvPr id="0" name=""/>
        <dsp:cNvSpPr/>
      </dsp:nvSpPr>
      <dsp:spPr>
        <a:xfrm>
          <a:off x="0" y="4153566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0A5274-6D58-4E9D-A31F-7B9A8AD6F30D}">
      <dsp:nvSpPr>
        <dsp:cNvPr id="0" name=""/>
        <dsp:cNvSpPr/>
      </dsp:nvSpPr>
      <dsp:spPr>
        <a:xfrm>
          <a:off x="0" y="4153566"/>
          <a:ext cx="10607040" cy="6921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Interpreters, </a:t>
          </a:r>
          <a:r>
            <a:rPr lang="en-US" sz="2000" b="0" kern="1200" dirty="0"/>
            <a:t>advocates and assistive communication may be needed to meet individual needs.</a:t>
          </a:r>
          <a:endParaRPr lang="en-US" sz="2000" kern="1200" dirty="0"/>
        </a:p>
      </dsp:txBody>
      <dsp:txXfrm>
        <a:off x="0" y="4153566"/>
        <a:ext cx="10607040" cy="6921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CFFF31-1543-4A79-AC63-4D709266942F}">
      <dsp:nvSpPr>
        <dsp:cNvPr id="0" name=""/>
        <dsp:cNvSpPr/>
      </dsp:nvSpPr>
      <dsp:spPr>
        <a:xfrm>
          <a:off x="0" y="591"/>
          <a:ext cx="10607040" cy="138432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55F48C-3514-483F-BB42-1BBDEA0B815D}">
      <dsp:nvSpPr>
        <dsp:cNvPr id="0" name=""/>
        <dsp:cNvSpPr/>
      </dsp:nvSpPr>
      <dsp:spPr>
        <a:xfrm>
          <a:off x="418758" y="312064"/>
          <a:ext cx="761378" cy="76137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C8B50A-211B-4FB8-8E47-7899C0CE65DF}">
      <dsp:nvSpPr>
        <dsp:cNvPr id="0" name=""/>
        <dsp:cNvSpPr/>
      </dsp:nvSpPr>
      <dsp:spPr>
        <a:xfrm>
          <a:off x="1598895" y="591"/>
          <a:ext cx="9008144" cy="1384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508" tIns="146508" rIns="146508" bIns="146508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/>
            <a:t>A communication barrier is anything that prevents, changes or reduces the effective exchange of information and meaning.</a:t>
          </a:r>
          <a:endParaRPr lang="en-US" sz="2400" kern="1200"/>
        </a:p>
      </dsp:txBody>
      <dsp:txXfrm>
        <a:off x="1598895" y="591"/>
        <a:ext cx="9008144" cy="1384324"/>
      </dsp:txXfrm>
    </dsp:sp>
    <dsp:sp modelId="{B5CF9ED7-E979-4FCE-80BB-385ACEDA5AE4}">
      <dsp:nvSpPr>
        <dsp:cNvPr id="0" name=""/>
        <dsp:cNvSpPr/>
      </dsp:nvSpPr>
      <dsp:spPr>
        <a:xfrm>
          <a:off x="0" y="1730997"/>
          <a:ext cx="10607040" cy="138432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D56410-59FE-40F8-AA3A-6C1C3A337938}">
      <dsp:nvSpPr>
        <dsp:cNvPr id="0" name=""/>
        <dsp:cNvSpPr/>
      </dsp:nvSpPr>
      <dsp:spPr>
        <a:xfrm>
          <a:off x="418758" y="2042470"/>
          <a:ext cx="761378" cy="76137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EA2F7E-4ABA-47CC-A9F4-C0839B7687DB}">
      <dsp:nvSpPr>
        <dsp:cNvPr id="0" name=""/>
        <dsp:cNvSpPr/>
      </dsp:nvSpPr>
      <dsp:spPr>
        <a:xfrm>
          <a:off x="1598895" y="1730997"/>
          <a:ext cx="9008144" cy="1384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508" tIns="146508" rIns="146508" bIns="146508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/>
            <a:t>The barrier may come from the environment, the professional, the service user, the communication method or the wider situation.</a:t>
          </a:r>
          <a:endParaRPr lang="en-US" sz="2400" kern="1200"/>
        </a:p>
      </dsp:txBody>
      <dsp:txXfrm>
        <a:off x="1598895" y="1730997"/>
        <a:ext cx="9008144" cy="1384324"/>
      </dsp:txXfrm>
    </dsp:sp>
    <dsp:sp modelId="{143E4016-1856-4EB2-9F70-F2B7934A6454}">
      <dsp:nvSpPr>
        <dsp:cNvPr id="0" name=""/>
        <dsp:cNvSpPr/>
      </dsp:nvSpPr>
      <dsp:spPr>
        <a:xfrm>
          <a:off x="0" y="3461403"/>
          <a:ext cx="10607040" cy="138432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74078F-BE2C-411A-9BA5-D2BA41CE6F26}">
      <dsp:nvSpPr>
        <dsp:cNvPr id="0" name=""/>
        <dsp:cNvSpPr/>
      </dsp:nvSpPr>
      <dsp:spPr>
        <a:xfrm>
          <a:off x="418758" y="3772876"/>
          <a:ext cx="761378" cy="76137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5DC13A-909C-429C-BD88-85020517A42F}">
      <dsp:nvSpPr>
        <dsp:cNvPr id="0" name=""/>
        <dsp:cNvSpPr/>
      </dsp:nvSpPr>
      <dsp:spPr>
        <a:xfrm>
          <a:off x="1598895" y="3461403"/>
          <a:ext cx="9008144" cy="1384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508" tIns="146508" rIns="146508" bIns="146508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/>
            <a:t>Good practice is not to blame the person for a communication difficulty, but to ask: What can we change or adapt?</a:t>
          </a:r>
          <a:endParaRPr lang="en-US" sz="2400" kern="1200"/>
        </a:p>
      </dsp:txBody>
      <dsp:txXfrm>
        <a:off x="1598895" y="3461403"/>
        <a:ext cx="9008144" cy="138432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67FB7A-2C71-44C4-B534-CFB15E17FC17}">
      <dsp:nvSpPr>
        <dsp:cNvPr id="0" name=""/>
        <dsp:cNvSpPr/>
      </dsp:nvSpPr>
      <dsp:spPr>
        <a:xfrm>
          <a:off x="0" y="591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6F0E99-5DC5-476F-BF34-A6D36020AB9C}">
      <dsp:nvSpPr>
        <dsp:cNvPr id="0" name=""/>
        <dsp:cNvSpPr/>
      </dsp:nvSpPr>
      <dsp:spPr>
        <a:xfrm>
          <a:off x="0" y="591"/>
          <a:ext cx="10607040" cy="538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Environmental </a:t>
          </a:r>
          <a:r>
            <a:rPr lang="en-US" sz="1700" b="0" kern="1200" dirty="0"/>
            <a:t>– noise, interruptions, lack of privacy, busy wards or poor lighting.</a:t>
          </a:r>
          <a:endParaRPr lang="en-US" sz="1700" kern="1200" dirty="0"/>
        </a:p>
      </dsp:txBody>
      <dsp:txXfrm>
        <a:off x="0" y="591"/>
        <a:ext cx="10607040" cy="538348"/>
      </dsp:txXfrm>
    </dsp:sp>
    <dsp:sp modelId="{1C89F0F7-7795-43E9-8C56-D9CFA4954160}">
      <dsp:nvSpPr>
        <dsp:cNvPr id="0" name=""/>
        <dsp:cNvSpPr/>
      </dsp:nvSpPr>
      <dsp:spPr>
        <a:xfrm>
          <a:off x="0" y="538940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552A14-169A-49C6-AFA8-56F274C88101}">
      <dsp:nvSpPr>
        <dsp:cNvPr id="0" name=""/>
        <dsp:cNvSpPr/>
      </dsp:nvSpPr>
      <dsp:spPr>
        <a:xfrm>
          <a:off x="0" y="538940"/>
          <a:ext cx="10607040" cy="538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Language </a:t>
          </a:r>
          <a:r>
            <a:rPr lang="en-US" sz="1700" b="0" kern="1200" dirty="0"/>
            <a:t>– different first language, jargon, complex terminology or low literacy.</a:t>
          </a:r>
          <a:endParaRPr lang="en-US" sz="1700" kern="1200" dirty="0"/>
        </a:p>
      </dsp:txBody>
      <dsp:txXfrm>
        <a:off x="0" y="538940"/>
        <a:ext cx="10607040" cy="538348"/>
      </dsp:txXfrm>
    </dsp:sp>
    <dsp:sp modelId="{39A71BB9-AF11-4B5C-8F2D-FC7CA53B0C3D}">
      <dsp:nvSpPr>
        <dsp:cNvPr id="0" name=""/>
        <dsp:cNvSpPr/>
      </dsp:nvSpPr>
      <dsp:spPr>
        <a:xfrm>
          <a:off x="0" y="1077288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9CAEC3-8298-4193-9DD8-50D4391EF62B}">
      <dsp:nvSpPr>
        <dsp:cNvPr id="0" name=""/>
        <dsp:cNvSpPr/>
      </dsp:nvSpPr>
      <dsp:spPr>
        <a:xfrm>
          <a:off x="0" y="1077288"/>
          <a:ext cx="10607040" cy="538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Sensory </a:t>
          </a:r>
          <a:r>
            <a:rPr lang="en-US" sz="1700" b="0" kern="1200" dirty="0"/>
            <a:t>– hearing or visual impairment.</a:t>
          </a:r>
          <a:endParaRPr lang="en-US" sz="1700" kern="1200" dirty="0"/>
        </a:p>
      </dsp:txBody>
      <dsp:txXfrm>
        <a:off x="0" y="1077288"/>
        <a:ext cx="10607040" cy="538348"/>
      </dsp:txXfrm>
    </dsp:sp>
    <dsp:sp modelId="{DD5CC4EC-6E99-4962-9225-D87F48A4EFB9}">
      <dsp:nvSpPr>
        <dsp:cNvPr id="0" name=""/>
        <dsp:cNvSpPr/>
      </dsp:nvSpPr>
      <dsp:spPr>
        <a:xfrm>
          <a:off x="0" y="1615637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F2A92B-ECFA-4B5C-A340-300CB6C89E87}">
      <dsp:nvSpPr>
        <dsp:cNvPr id="0" name=""/>
        <dsp:cNvSpPr/>
      </dsp:nvSpPr>
      <dsp:spPr>
        <a:xfrm>
          <a:off x="0" y="1615637"/>
          <a:ext cx="10607040" cy="538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Physical </a:t>
          </a:r>
          <a:r>
            <a:rPr lang="en-US" sz="1700" b="0" kern="1200" dirty="0"/>
            <a:t>– pain, fatigue, breathlessness or effects of illness/treatment.</a:t>
          </a:r>
          <a:endParaRPr lang="en-US" sz="1700" kern="1200" dirty="0"/>
        </a:p>
      </dsp:txBody>
      <dsp:txXfrm>
        <a:off x="0" y="1615637"/>
        <a:ext cx="10607040" cy="538348"/>
      </dsp:txXfrm>
    </dsp:sp>
    <dsp:sp modelId="{73E5A881-1E33-4ED6-AD88-16C67B11191C}">
      <dsp:nvSpPr>
        <dsp:cNvPr id="0" name=""/>
        <dsp:cNvSpPr/>
      </dsp:nvSpPr>
      <dsp:spPr>
        <a:xfrm>
          <a:off x="0" y="2153985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19016E-CB23-48C3-8796-7170CEDA3D5B}">
      <dsp:nvSpPr>
        <dsp:cNvPr id="0" name=""/>
        <dsp:cNvSpPr/>
      </dsp:nvSpPr>
      <dsp:spPr>
        <a:xfrm>
          <a:off x="0" y="2153985"/>
          <a:ext cx="10607040" cy="538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Cognitive/communication </a:t>
          </a:r>
          <a:r>
            <a:rPr lang="en-US" sz="1700" b="0" kern="1200" dirty="0"/>
            <a:t>– dementia, learning disability, acquired brain injury or speech difficulties.</a:t>
          </a:r>
          <a:endParaRPr lang="en-US" sz="1700" kern="1200" dirty="0"/>
        </a:p>
      </dsp:txBody>
      <dsp:txXfrm>
        <a:off x="0" y="2153985"/>
        <a:ext cx="10607040" cy="538348"/>
      </dsp:txXfrm>
    </dsp:sp>
    <dsp:sp modelId="{9E6E037B-DF4A-4678-B9B4-FC94FC9BB3F7}">
      <dsp:nvSpPr>
        <dsp:cNvPr id="0" name=""/>
        <dsp:cNvSpPr/>
      </dsp:nvSpPr>
      <dsp:spPr>
        <a:xfrm>
          <a:off x="0" y="2692334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129F42-0B16-41DD-AF49-9EF7AF868D0D}">
      <dsp:nvSpPr>
        <dsp:cNvPr id="0" name=""/>
        <dsp:cNvSpPr/>
      </dsp:nvSpPr>
      <dsp:spPr>
        <a:xfrm>
          <a:off x="0" y="2692334"/>
          <a:ext cx="10607040" cy="538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Emotional</a:t>
          </a:r>
          <a:r>
            <a:rPr lang="en-US" sz="1700" b="0" kern="1200" dirty="0"/>
            <a:t> – anxiety, fear, anger, grief, embarrassment or distress.</a:t>
          </a:r>
          <a:endParaRPr lang="en-US" sz="1700" kern="1200" dirty="0"/>
        </a:p>
      </dsp:txBody>
      <dsp:txXfrm>
        <a:off x="0" y="2692334"/>
        <a:ext cx="10607040" cy="538348"/>
      </dsp:txXfrm>
    </dsp:sp>
    <dsp:sp modelId="{B9703018-01FD-4023-AD19-98BBCD12A70E}">
      <dsp:nvSpPr>
        <dsp:cNvPr id="0" name=""/>
        <dsp:cNvSpPr/>
      </dsp:nvSpPr>
      <dsp:spPr>
        <a:xfrm>
          <a:off x="0" y="3230682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48EEFC-04D2-41AF-B9EF-9446D70E1DB3}">
      <dsp:nvSpPr>
        <dsp:cNvPr id="0" name=""/>
        <dsp:cNvSpPr/>
      </dsp:nvSpPr>
      <dsp:spPr>
        <a:xfrm>
          <a:off x="0" y="3230682"/>
          <a:ext cx="10607040" cy="538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Cultural</a:t>
          </a:r>
          <a:r>
            <a:rPr lang="en-US" sz="1700" b="0" kern="1200" dirty="0"/>
            <a:t> – different meanings, expectations, communication styles or assumptions.</a:t>
          </a:r>
          <a:endParaRPr lang="en-US" sz="1700" kern="1200" dirty="0"/>
        </a:p>
      </dsp:txBody>
      <dsp:txXfrm>
        <a:off x="0" y="3230682"/>
        <a:ext cx="10607040" cy="538348"/>
      </dsp:txXfrm>
    </dsp:sp>
    <dsp:sp modelId="{5C09673F-EDC0-4BFC-823D-05D1DE8780E4}">
      <dsp:nvSpPr>
        <dsp:cNvPr id="0" name=""/>
        <dsp:cNvSpPr/>
      </dsp:nvSpPr>
      <dsp:spPr>
        <a:xfrm>
          <a:off x="0" y="3769031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F69112-F933-4A9B-86FB-49126C0801F9}">
      <dsp:nvSpPr>
        <dsp:cNvPr id="0" name=""/>
        <dsp:cNvSpPr/>
      </dsp:nvSpPr>
      <dsp:spPr>
        <a:xfrm>
          <a:off x="0" y="3769031"/>
          <a:ext cx="10607040" cy="538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Professional</a:t>
          </a:r>
          <a:r>
            <a:rPr lang="en-US" sz="1700" b="0" kern="1200" dirty="0"/>
            <a:t> – rushing, interrupting, poor listening, stereotyping, power imbalance or making assumptions.</a:t>
          </a:r>
          <a:endParaRPr lang="en-US" sz="1700" kern="1200" dirty="0"/>
        </a:p>
      </dsp:txBody>
      <dsp:txXfrm>
        <a:off x="0" y="3769031"/>
        <a:ext cx="10607040" cy="538348"/>
      </dsp:txXfrm>
    </dsp:sp>
    <dsp:sp modelId="{C0B1BC66-A3C0-4DA7-89D9-2005134C227A}">
      <dsp:nvSpPr>
        <dsp:cNvPr id="0" name=""/>
        <dsp:cNvSpPr/>
      </dsp:nvSpPr>
      <dsp:spPr>
        <a:xfrm>
          <a:off x="0" y="4307379"/>
          <a:ext cx="106070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67B62C-6A90-406E-8EE8-CDA43EA566B2}">
      <dsp:nvSpPr>
        <dsp:cNvPr id="0" name=""/>
        <dsp:cNvSpPr/>
      </dsp:nvSpPr>
      <dsp:spPr>
        <a:xfrm>
          <a:off x="0" y="4307379"/>
          <a:ext cx="10607040" cy="5383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Digital</a:t>
          </a:r>
          <a:r>
            <a:rPr lang="en-US" sz="1700" b="0" kern="1200" dirty="0"/>
            <a:t> – lack of access, confidence, privacy or ability to use technology.</a:t>
          </a:r>
          <a:endParaRPr lang="en-US" sz="1700" kern="1200" dirty="0"/>
        </a:p>
      </dsp:txBody>
      <dsp:txXfrm>
        <a:off x="0" y="4307379"/>
        <a:ext cx="10607040" cy="53834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569CA2-62D5-44E1-96A3-56AB2DF058D2}">
      <dsp:nvSpPr>
        <dsp:cNvPr id="0" name=""/>
        <dsp:cNvSpPr/>
      </dsp:nvSpPr>
      <dsp:spPr>
        <a:xfrm>
          <a:off x="0" y="1987"/>
          <a:ext cx="10607040" cy="42338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97D48B-B98E-4560-8823-3E5F07EEBE23}">
      <dsp:nvSpPr>
        <dsp:cNvPr id="0" name=""/>
        <dsp:cNvSpPr/>
      </dsp:nvSpPr>
      <dsp:spPr>
        <a:xfrm>
          <a:off x="128073" y="97249"/>
          <a:ext cx="232861" cy="23286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5CC982-B0C5-438B-B1B3-D757984BC2E9}">
      <dsp:nvSpPr>
        <dsp:cNvPr id="0" name=""/>
        <dsp:cNvSpPr/>
      </dsp:nvSpPr>
      <dsp:spPr>
        <a:xfrm>
          <a:off x="489009" y="1987"/>
          <a:ext cx="10118030" cy="423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08" tIns="44808" rIns="44808" bIns="44808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/>
            <a:t>Effective healthcare communication is not simply giving information.</a:t>
          </a:r>
          <a:endParaRPr lang="en-US" sz="1600" kern="1200"/>
        </a:p>
      </dsp:txBody>
      <dsp:txXfrm>
        <a:off x="489009" y="1987"/>
        <a:ext cx="10118030" cy="423385"/>
      </dsp:txXfrm>
    </dsp:sp>
    <dsp:sp modelId="{21F7E407-5838-46F9-B64C-EE1EA05E84ED}">
      <dsp:nvSpPr>
        <dsp:cNvPr id="0" name=""/>
        <dsp:cNvSpPr/>
      </dsp:nvSpPr>
      <dsp:spPr>
        <a:xfrm>
          <a:off x="0" y="531219"/>
          <a:ext cx="10607040" cy="42338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94B868-2E12-41CA-AD47-C6ABB69A3BA4}">
      <dsp:nvSpPr>
        <dsp:cNvPr id="0" name=""/>
        <dsp:cNvSpPr/>
      </dsp:nvSpPr>
      <dsp:spPr>
        <a:xfrm>
          <a:off x="128073" y="626480"/>
          <a:ext cx="232861" cy="23286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BB5ED9-BE9C-463B-B236-B09685CFE42B}">
      <dsp:nvSpPr>
        <dsp:cNvPr id="0" name=""/>
        <dsp:cNvSpPr/>
      </dsp:nvSpPr>
      <dsp:spPr>
        <a:xfrm>
          <a:off x="489009" y="531219"/>
          <a:ext cx="10118030" cy="423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08" tIns="44808" rIns="44808" bIns="44808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/>
            <a:t>It involves listening, observing, adapting and checking understanding.</a:t>
          </a:r>
          <a:endParaRPr lang="en-US" sz="1600" kern="1200"/>
        </a:p>
      </dsp:txBody>
      <dsp:txXfrm>
        <a:off x="489009" y="531219"/>
        <a:ext cx="10118030" cy="423385"/>
      </dsp:txXfrm>
    </dsp:sp>
    <dsp:sp modelId="{76064289-B9EC-45A2-BC16-B324F26A2C46}">
      <dsp:nvSpPr>
        <dsp:cNvPr id="0" name=""/>
        <dsp:cNvSpPr/>
      </dsp:nvSpPr>
      <dsp:spPr>
        <a:xfrm>
          <a:off x="0" y="1060450"/>
          <a:ext cx="10607040" cy="42338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9D7488-7261-4B62-A0C3-E5494AACD715}">
      <dsp:nvSpPr>
        <dsp:cNvPr id="0" name=""/>
        <dsp:cNvSpPr/>
      </dsp:nvSpPr>
      <dsp:spPr>
        <a:xfrm>
          <a:off x="128073" y="1155712"/>
          <a:ext cx="232861" cy="23286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0B5DAB-6C42-46D6-A503-D68916B4EBBA}">
      <dsp:nvSpPr>
        <dsp:cNvPr id="0" name=""/>
        <dsp:cNvSpPr/>
      </dsp:nvSpPr>
      <dsp:spPr>
        <a:xfrm>
          <a:off x="489009" y="1060450"/>
          <a:ext cx="10118030" cy="423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08" tIns="44808" rIns="44808" bIns="44808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/>
            <a:t>Communication should respond to the individual service user's needs.</a:t>
          </a:r>
          <a:endParaRPr lang="en-US" sz="1600" kern="1200"/>
        </a:p>
      </dsp:txBody>
      <dsp:txXfrm>
        <a:off x="489009" y="1060450"/>
        <a:ext cx="10118030" cy="423385"/>
      </dsp:txXfrm>
    </dsp:sp>
    <dsp:sp modelId="{764F16C9-E31A-4649-8755-4111FF44570B}">
      <dsp:nvSpPr>
        <dsp:cNvPr id="0" name=""/>
        <dsp:cNvSpPr/>
      </dsp:nvSpPr>
      <dsp:spPr>
        <a:xfrm>
          <a:off x="0" y="1589681"/>
          <a:ext cx="10607040" cy="42338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6A0AD4-7CEE-40E6-A920-1342EEBF141D}">
      <dsp:nvSpPr>
        <dsp:cNvPr id="0" name=""/>
        <dsp:cNvSpPr/>
      </dsp:nvSpPr>
      <dsp:spPr>
        <a:xfrm>
          <a:off x="128073" y="1684943"/>
          <a:ext cx="232861" cy="23286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504E10-5DDA-4856-9728-725AB133584B}">
      <dsp:nvSpPr>
        <dsp:cNvPr id="0" name=""/>
        <dsp:cNvSpPr/>
      </dsp:nvSpPr>
      <dsp:spPr>
        <a:xfrm>
          <a:off x="489009" y="1589681"/>
          <a:ext cx="10118030" cy="423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08" tIns="44808" rIns="44808" bIns="44808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/>
            <a:t>When barriers arise, professionals can often change the environment, method or their own communication.</a:t>
          </a:r>
          <a:endParaRPr lang="en-US" sz="1600" kern="1200"/>
        </a:p>
      </dsp:txBody>
      <dsp:txXfrm>
        <a:off x="489009" y="1589681"/>
        <a:ext cx="10118030" cy="423385"/>
      </dsp:txXfrm>
    </dsp:sp>
    <dsp:sp modelId="{F17E5CDE-800D-4595-9BF4-B5200BD1A0BD}">
      <dsp:nvSpPr>
        <dsp:cNvPr id="0" name=""/>
        <dsp:cNvSpPr/>
      </dsp:nvSpPr>
      <dsp:spPr>
        <a:xfrm>
          <a:off x="0" y="2118913"/>
          <a:ext cx="10607040" cy="42338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1C1308-8A95-4866-81AA-D0EB2481130B}">
      <dsp:nvSpPr>
        <dsp:cNvPr id="0" name=""/>
        <dsp:cNvSpPr/>
      </dsp:nvSpPr>
      <dsp:spPr>
        <a:xfrm>
          <a:off x="128073" y="2214174"/>
          <a:ext cx="232861" cy="23286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B7CC6-7789-4D05-B4DF-B4122659234D}">
      <dsp:nvSpPr>
        <dsp:cNvPr id="0" name=""/>
        <dsp:cNvSpPr/>
      </dsp:nvSpPr>
      <dsp:spPr>
        <a:xfrm>
          <a:off x="489009" y="2118913"/>
          <a:ext cx="10118030" cy="423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08" tIns="44808" rIns="44808" bIns="44808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/>
            <a:t>Next: communication models – Linear, Interactive and Transactional.</a:t>
          </a:r>
          <a:endParaRPr lang="en-US" sz="1600" kern="1200"/>
        </a:p>
      </dsp:txBody>
      <dsp:txXfrm>
        <a:off x="489009" y="2118913"/>
        <a:ext cx="10118030" cy="4233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2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3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4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6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91C584-8771-4A4D-82BB-A984E4D61BB7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5A2140-739C-435D-9C53-73D33DC6C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8921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5A2140-739C-435D-9C53-73D33DC6C0B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551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5A2140-739C-435D-9C53-73D33DC6C0B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189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7005" y="1016955"/>
            <a:ext cx="9140954" cy="33465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7200" cap="all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62963" y="4869030"/>
            <a:ext cx="7152030" cy="9872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000" b="1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92240"/>
            <a:ext cx="8582023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41" y="6477000"/>
            <a:ext cx="1885955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8" y="6492240"/>
            <a:ext cx="657221" cy="36576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31FF2A-9DA0-DC5C-0C53-91FDE15093DD}"/>
              </a:ext>
            </a:extLst>
          </p:cNvPr>
          <p:cNvSpPr/>
          <p:nvPr/>
        </p:nvSpPr>
        <p:spPr>
          <a:xfrm>
            <a:off x="9110040" y="6155911"/>
            <a:ext cx="3081959" cy="640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CA4208E-B529-0934-86E0-24278D43C68A}"/>
              </a:ext>
            </a:extLst>
          </p:cNvPr>
          <p:cNvSpPr/>
          <p:nvPr/>
        </p:nvSpPr>
        <p:spPr>
          <a:xfrm>
            <a:off x="3467745" y="6155911"/>
            <a:ext cx="5642289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4104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11125201" cy="74675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3600"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398" y="1748474"/>
            <a:ext cx="11125202" cy="472852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5526932-58BC-3B05-A619-8FE2BA7973DD}"/>
              </a:ext>
            </a:extLst>
          </p:cNvPr>
          <p:cNvSpPr/>
          <p:nvPr/>
        </p:nvSpPr>
        <p:spPr>
          <a:xfrm>
            <a:off x="634030" y="565606"/>
            <a:ext cx="11557968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4751EC6-9764-CDDF-E8BC-793AD483E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DA395EC9-5212-9F09-E9FA-0AB62AFB6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86E48EB-E81D-8C6A-DBE6-738017E5A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792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4572000"/>
            <a:ext cx="11125201" cy="111252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7200" cap="all" baseline="0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5715000"/>
            <a:ext cx="11125201" cy="533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2000" b="1" i="0" dirty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3981764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 t="-419" b="-419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9110036" y="6476999"/>
            <a:ext cx="1880548" cy="3810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0995976" y="6477000"/>
            <a:ext cx="662624" cy="3810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424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86071" y="1016955"/>
            <a:ext cx="3872530" cy="37268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000" cap="all" baseline="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6071" y="5134926"/>
            <a:ext cx="3868420" cy="11134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000" b="1" i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77BE7EAD-CCCA-EA7C-0263-265AA3E43C5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7224095" cy="6858000"/>
          </a:xfrm>
          <a:custGeom>
            <a:avLst/>
            <a:gdLst>
              <a:gd name="connsiteX0" fmla="*/ 0 w 7224095"/>
              <a:gd name="connsiteY0" fmla="*/ 629614 h 6858000"/>
              <a:gd name="connsiteX1" fmla="*/ 7224095 w 7224095"/>
              <a:gd name="connsiteY1" fmla="*/ 629614 h 6858000"/>
              <a:gd name="connsiteX2" fmla="*/ 7224095 w 7224095"/>
              <a:gd name="connsiteY2" fmla="*/ 6858000 h 6858000"/>
              <a:gd name="connsiteX3" fmla="*/ 0 w 7224095"/>
              <a:gd name="connsiteY3" fmla="*/ 6858000 h 6858000"/>
              <a:gd name="connsiteX4" fmla="*/ 0 w 7224095"/>
              <a:gd name="connsiteY4" fmla="*/ 0 h 6858000"/>
              <a:gd name="connsiteX5" fmla="*/ 7224095 w 7224095"/>
              <a:gd name="connsiteY5" fmla="*/ 0 h 6858000"/>
              <a:gd name="connsiteX6" fmla="*/ 7224095 w 7224095"/>
              <a:gd name="connsiteY6" fmla="*/ 565606 h 6858000"/>
              <a:gd name="connsiteX7" fmla="*/ 0 w 7224095"/>
              <a:gd name="connsiteY7" fmla="*/ 56560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224095" h="6858000">
                <a:moveTo>
                  <a:pt x="0" y="629614"/>
                </a:moveTo>
                <a:lnTo>
                  <a:pt x="7224095" y="629614"/>
                </a:lnTo>
                <a:lnTo>
                  <a:pt x="7224095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7224095" y="0"/>
                </a:lnTo>
                <a:lnTo>
                  <a:pt x="7224095" y="565606"/>
                </a:lnTo>
                <a:lnTo>
                  <a:pt x="0" y="565606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67937" y="6476999"/>
            <a:ext cx="1895847" cy="3810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2" y="6476999"/>
            <a:ext cx="937594" cy="3810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8" y="6477000"/>
            <a:ext cx="657221" cy="3810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879DE85-4541-95AA-B871-7CBAD2BA1550}"/>
              </a:ext>
            </a:extLst>
          </p:cNvPr>
          <p:cNvSpPr/>
          <p:nvPr/>
        </p:nvSpPr>
        <p:spPr>
          <a:xfrm>
            <a:off x="0" y="565606"/>
            <a:ext cx="11557970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7466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3400" y="1143000"/>
            <a:ext cx="8576636" cy="52710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7200" cap="all" baseline="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92240"/>
            <a:ext cx="8576636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41" y="6492240"/>
            <a:ext cx="1891337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8" y="6492240"/>
            <a:ext cx="657222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5F1B314-6B95-45EC-8168-CEA297F1BD40}"/>
              </a:ext>
            </a:extLst>
          </p:cNvPr>
          <p:cNvSpPr/>
          <p:nvPr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4E8A7FA-CBEB-E74B-AC79-5D830DAFC993}"/>
              </a:ext>
            </a:extLst>
          </p:cNvPr>
          <p:cNvSpPr/>
          <p:nvPr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8657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BAE97C67-C2EB-5515-0FDC-A535220C9DF0}"/>
              </a:ext>
            </a:extLst>
          </p:cNvPr>
          <p:cNvSpPr/>
          <p:nvPr/>
        </p:nvSpPr>
        <p:spPr>
          <a:xfrm>
            <a:off x="9110035" y="0"/>
            <a:ext cx="30819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399" y="1016955"/>
            <a:ext cx="8195646" cy="1127758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7200" cap="all" baseline="0"/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3399" y="2510472"/>
            <a:ext cx="8190496" cy="3966527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1pPr>
            <a:lvl2pPr marL="6858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2pPr>
            <a:lvl3pPr marL="8001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3pPr>
            <a:lvl4pPr marL="10287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4pPr>
            <a:lvl5pPr marL="12573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5758481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91885" y="6492240"/>
            <a:ext cx="1763999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61271" y="6492241"/>
            <a:ext cx="662624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58CA726-6257-4F3F-9296-A3CF5DCA19DB}"/>
              </a:ext>
            </a:extLst>
          </p:cNvPr>
          <p:cNvSpPr/>
          <p:nvPr/>
        </p:nvSpPr>
        <p:spPr>
          <a:xfrm>
            <a:off x="634029" y="2144714"/>
            <a:ext cx="8476007" cy="615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710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C713386-53DE-AEBA-6318-6C7146DE22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43517" y="1386842"/>
            <a:ext cx="6315083" cy="1127758"/>
          </a:xfrm>
        </p:spPr>
        <p:txBody>
          <a:bodyPr>
            <a:normAutofit/>
          </a:bodyPr>
          <a:lstStyle>
            <a:lvl1pPr>
              <a:defRPr sz="7200" cap="all" baseline="0"/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0440984A-B82C-18F1-2933-6DF295884CE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440055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43518" y="2886089"/>
            <a:ext cx="6315082" cy="3336911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1pPr>
            <a:lvl2pPr marL="5715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2pPr>
            <a:lvl3pPr marL="8001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3pPr>
            <a:lvl4pPr marL="10287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4pPr>
            <a:lvl5pPr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43518" y="6477000"/>
            <a:ext cx="3771905" cy="38100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20821" y="6477000"/>
            <a:ext cx="1875160" cy="381001"/>
          </a:xfrm>
          <a:prstGeom prst="rect">
            <a:avLst/>
          </a:prstGeom>
        </p:spPr>
        <p:txBody>
          <a:bodyPr/>
          <a:lstStyle/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86" y="6477000"/>
            <a:ext cx="662614" cy="381001"/>
          </a:xfrm>
          <a:prstGeom prst="rect">
            <a:avLst/>
          </a:prstGeo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8E5CA23-2176-4B29-AB27-EDD9AC417271}"/>
              </a:ext>
            </a:extLst>
          </p:cNvPr>
          <p:cNvSpPr/>
          <p:nvPr/>
        </p:nvSpPr>
        <p:spPr>
          <a:xfrm>
            <a:off x="4400554" y="2496190"/>
            <a:ext cx="7791446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406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9" y="1016955"/>
            <a:ext cx="3491539" cy="40835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3600"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62526" y="1016955"/>
            <a:ext cx="6696073" cy="408357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77000"/>
            <a:ext cx="1891338" cy="381001"/>
          </a:xfrm>
          <a:prstGeom prst="rect">
            <a:avLst/>
          </a:prstGeom>
        </p:spPr>
        <p:txBody>
          <a:bodyPr/>
          <a:lstStyle/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77000"/>
            <a:ext cx="657226" cy="381001"/>
          </a:xfrm>
          <a:prstGeom prst="rect">
            <a:avLst/>
          </a:prstGeo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AE531BB-71E1-57EF-0879-5979B0C95458}"/>
              </a:ext>
            </a:extLst>
          </p:cNvPr>
          <p:cNvSpPr/>
          <p:nvPr/>
        </p:nvSpPr>
        <p:spPr>
          <a:xfrm>
            <a:off x="4024938" y="570037"/>
            <a:ext cx="8167062" cy="595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1FD272-0797-A5C1-BAB9-E68F518B8158}"/>
              </a:ext>
            </a:extLst>
          </p:cNvPr>
          <p:cNvSpPr/>
          <p:nvPr/>
        </p:nvSpPr>
        <p:spPr>
          <a:xfrm>
            <a:off x="634030" y="570037"/>
            <a:ext cx="3390908" cy="595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843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3486153" cy="272145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3600" cap="all" baseline="0"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62526" y="1016955"/>
            <a:ext cx="6696074" cy="549052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77000"/>
            <a:ext cx="1891338" cy="381001"/>
          </a:xfrm>
          <a:prstGeom prst="rect">
            <a:avLst/>
          </a:prstGeom>
        </p:spPr>
        <p:txBody>
          <a:bodyPr/>
          <a:lstStyle/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77000"/>
            <a:ext cx="657226" cy="381001"/>
          </a:xfrm>
          <a:prstGeom prst="rect">
            <a:avLst/>
          </a:prstGeo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B922775-D819-CE59-81DF-9A22F9309472}"/>
              </a:ext>
            </a:extLst>
          </p:cNvPr>
          <p:cNvSpPr/>
          <p:nvPr/>
        </p:nvSpPr>
        <p:spPr>
          <a:xfrm>
            <a:off x="4017310" y="565607"/>
            <a:ext cx="8174690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E1D59CA-78A2-7B8F-A9C7-E86B47BEAE5E}"/>
              </a:ext>
            </a:extLst>
          </p:cNvPr>
          <p:cNvSpPr/>
          <p:nvPr/>
        </p:nvSpPr>
        <p:spPr>
          <a:xfrm>
            <a:off x="634030" y="570037"/>
            <a:ext cx="3390908" cy="595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762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2523" y="1016956"/>
            <a:ext cx="6696076" cy="731520"/>
          </a:xfrm>
          <a:prstGeom prst="rect">
            <a:avLst/>
          </a:prstGeom>
        </p:spPr>
        <p:txBody>
          <a:bodyPr anchor="t"/>
          <a:lstStyle>
            <a:lvl1pPr>
              <a:defRPr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99EF452C-FB1E-E93B-DCC5-1D98DE0179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4400554" cy="6858000"/>
          </a:xfrm>
          <a:custGeom>
            <a:avLst/>
            <a:gdLst>
              <a:gd name="connsiteX0" fmla="*/ 0 w 4400554"/>
              <a:gd name="connsiteY0" fmla="*/ 634999 h 6858000"/>
              <a:gd name="connsiteX1" fmla="*/ 4400554 w 4400554"/>
              <a:gd name="connsiteY1" fmla="*/ 634999 h 6858000"/>
              <a:gd name="connsiteX2" fmla="*/ 4400554 w 4400554"/>
              <a:gd name="connsiteY2" fmla="*/ 6858000 h 6858000"/>
              <a:gd name="connsiteX3" fmla="*/ 0 w 4400554"/>
              <a:gd name="connsiteY3" fmla="*/ 6858000 h 6858000"/>
              <a:gd name="connsiteX4" fmla="*/ 0 w 4400554"/>
              <a:gd name="connsiteY4" fmla="*/ 0 h 6858000"/>
              <a:gd name="connsiteX5" fmla="*/ 4400554 w 4400554"/>
              <a:gd name="connsiteY5" fmla="*/ 0 h 6858000"/>
              <a:gd name="connsiteX6" fmla="*/ 4400554 w 4400554"/>
              <a:gd name="connsiteY6" fmla="*/ 570991 h 6858000"/>
              <a:gd name="connsiteX7" fmla="*/ 0 w 4400554"/>
              <a:gd name="connsiteY7" fmla="*/ 5709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00554" h="6858000">
                <a:moveTo>
                  <a:pt x="0" y="634999"/>
                </a:moveTo>
                <a:lnTo>
                  <a:pt x="4400554" y="634999"/>
                </a:lnTo>
                <a:lnTo>
                  <a:pt x="4400554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4400554" y="0"/>
                </a:lnTo>
                <a:lnTo>
                  <a:pt x="4400554" y="570991"/>
                </a:lnTo>
                <a:lnTo>
                  <a:pt x="0" y="570991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62523" y="2145668"/>
            <a:ext cx="6689892" cy="411839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964103" y="6477000"/>
            <a:ext cx="4707905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72013" y="6477000"/>
            <a:ext cx="1329365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001379" y="6477000"/>
            <a:ext cx="657221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EC16BEA9-7D3A-E34B-4442-F0BFB853F3F8}"/>
              </a:ext>
            </a:extLst>
          </p:cNvPr>
          <p:cNvSpPr/>
          <p:nvPr/>
        </p:nvSpPr>
        <p:spPr>
          <a:xfrm>
            <a:off x="4408228" y="570993"/>
            <a:ext cx="7142064" cy="64006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462211-E1BA-E90A-00F8-E717C7293E42}"/>
              </a:ext>
            </a:extLst>
          </p:cNvPr>
          <p:cNvSpPr/>
          <p:nvPr/>
        </p:nvSpPr>
        <p:spPr>
          <a:xfrm>
            <a:off x="-2282" y="570991"/>
            <a:ext cx="4410510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593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2163" y="1016955"/>
            <a:ext cx="7026437" cy="731520"/>
          </a:xfrm>
          <a:prstGeom prst="rect">
            <a:avLst/>
          </a:prstGeom>
        </p:spPr>
        <p:txBody>
          <a:bodyPr anchor="t"/>
          <a:lstStyle>
            <a:lvl1pPr>
              <a:defRPr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87476243-EB8F-9EFF-F789-0088ABBB0FB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3998133" cy="6858000"/>
          </a:xfrm>
          <a:custGeom>
            <a:avLst/>
            <a:gdLst>
              <a:gd name="connsiteX0" fmla="*/ 0 w 3998133"/>
              <a:gd name="connsiteY0" fmla="*/ 634999 h 6858000"/>
              <a:gd name="connsiteX1" fmla="*/ 3998133 w 3998133"/>
              <a:gd name="connsiteY1" fmla="*/ 634999 h 6858000"/>
              <a:gd name="connsiteX2" fmla="*/ 3998133 w 3998133"/>
              <a:gd name="connsiteY2" fmla="*/ 6858000 h 6858000"/>
              <a:gd name="connsiteX3" fmla="*/ 0 w 3998133"/>
              <a:gd name="connsiteY3" fmla="*/ 6858000 h 6858000"/>
              <a:gd name="connsiteX4" fmla="*/ 0 w 3998133"/>
              <a:gd name="connsiteY4" fmla="*/ 0 h 6858000"/>
              <a:gd name="connsiteX5" fmla="*/ 3998133 w 3998133"/>
              <a:gd name="connsiteY5" fmla="*/ 0 h 6858000"/>
              <a:gd name="connsiteX6" fmla="*/ 3998133 w 3998133"/>
              <a:gd name="connsiteY6" fmla="*/ 570991 h 6858000"/>
              <a:gd name="connsiteX7" fmla="*/ 0 w 3998133"/>
              <a:gd name="connsiteY7" fmla="*/ 5709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98133" h="6858000">
                <a:moveTo>
                  <a:pt x="0" y="634999"/>
                </a:moveTo>
                <a:lnTo>
                  <a:pt x="3998133" y="634999"/>
                </a:lnTo>
                <a:lnTo>
                  <a:pt x="3998133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3998133" y="0"/>
                </a:lnTo>
                <a:lnTo>
                  <a:pt x="3998133" y="570991"/>
                </a:lnTo>
                <a:lnTo>
                  <a:pt x="0" y="570991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32168" y="2145668"/>
            <a:ext cx="7026432" cy="407733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632167" y="6477000"/>
            <a:ext cx="5426231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0058404" y="6477000"/>
            <a:ext cx="94297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001374" y="6477000"/>
            <a:ext cx="657226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ECF4FA5C-D406-8202-9143-DAEA62C5C872}"/>
              </a:ext>
            </a:extLst>
          </p:cNvPr>
          <p:cNvSpPr/>
          <p:nvPr/>
        </p:nvSpPr>
        <p:spPr>
          <a:xfrm>
            <a:off x="0" y="570992"/>
            <a:ext cx="4019552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082645EB-0315-BBF0-B28C-6A31158DE8D1}"/>
              </a:ext>
            </a:extLst>
          </p:cNvPr>
          <p:cNvSpPr/>
          <p:nvPr/>
        </p:nvSpPr>
        <p:spPr>
          <a:xfrm>
            <a:off x="3997235" y="570992"/>
            <a:ext cx="7560729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3630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6858000" cy="731519"/>
          </a:xfrm>
          <a:prstGeom prst="rect">
            <a:avLst/>
          </a:prstGeom>
        </p:spPr>
        <p:txBody>
          <a:bodyPr anchor="t"/>
          <a:lstStyle>
            <a:lvl1pPr>
              <a:defRPr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3401" y="2145668"/>
            <a:ext cx="6858000" cy="409352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33401" y="6464300"/>
            <a:ext cx="5366715" cy="3995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900115" y="6464300"/>
            <a:ext cx="929303" cy="3995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29424" y="6464300"/>
            <a:ext cx="561977" cy="3995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70CE66A-15FE-D8FB-D711-D3BB0755F0D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193866" y="1"/>
            <a:ext cx="3998133" cy="6858000"/>
          </a:xfrm>
          <a:custGeom>
            <a:avLst/>
            <a:gdLst>
              <a:gd name="connsiteX0" fmla="*/ 0 w 3998133"/>
              <a:gd name="connsiteY0" fmla="*/ 634999 h 6858000"/>
              <a:gd name="connsiteX1" fmla="*/ 3998133 w 3998133"/>
              <a:gd name="connsiteY1" fmla="*/ 634999 h 6858000"/>
              <a:gd name="connsiteX2" fmla="*/ 3998133 w 3998133"/>
              <a:gd name="connsiteY2" fmla="*/ 6858000 h 6858000"/>
              <a:gd name="connsiteX3" fmla="*/ 0 w 3998133"/>
              <a:gd name="connsiteY3" fmla="*/ 6858000 h 6858000"/>
              <a:gd name="connsiteX4" fmla="*/ 0 w 3998133"/>
              <a:gd name="connsiteY4" fmla="*/ 0 h 6858000"/>
              <a:gd name="connsiteX5" fmla="*/ 3998133 w 3998133"/>
              <a:gd name="connsiteY5" fmla="*/ 0 h 6858000"/>
              <a:gd name="connsiteX6" fmla="*/ 3998133 w 3998133"/>
              <a:gd name="connsiteY6" fmla="*/ 570991 h 6858000"/>
              <a:gd name="connsiteX7" fmla="*/ 0 w 3998133"/>
              <a:gd name="connsiteY7" fmla="*/ 5709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98133" h="6858000">
                <a:moveTo>
                  <a:pt x="0" y="634999"/>
                </a:moveTo>
                <a:lnTo>
                  <a:pt x="3998133" y="634999"/>
                </a:lnTo>
                <a:lnTo>
                  <a:pt x="3998133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3998133" y="0"/>
                </a:lnTo>
                <a:lnTo>
                  <a:pt x="3998133" y="570991"/>
                </a:lnTo>
                <a:lnTo>
                  <a:pt x="0" y="570991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E19B021D-A5A3-D515-C491-988160E0708C}"/>
              </a:ext>
            </a:extLst>
          </p:cNvPr>
          <p:cNvSpPr/>
          <p:nvPr/>
        </p:nvSpPr>
        <p:spPr>
          <a:xfrm>
            <a:off x="8172447" y="570992"/>
            <a:ext cx="4019552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F6879252-7B61-583A-CF4D-92BF27416ADC}"/>
              </a:ext>
            </a:extLst>
          </p:cNvPr>
          <p:cNvSpPr/>
          <p:nvPr/>
        </p:nvSpPr>
        <p:spPr>
          <a:xfrm>
            <a:off x="633137" y="570992"/>
            <a:ext cx="7560729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4609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4573438" cy="1328932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36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3401" y="2495232"/>
            <a:ext cx="4573438" cy="372776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77000"/>
            <a:ext cx="292155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54946" y="6477000"/>
            <a:ext cx="1100995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53312" y="6477000"/>
            <a:ext cx="552253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658928" y="0"/>
            <a:ext cx="6533072" cy="6858000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103B3571-8BEB-7B5F-5141-60BE7E4F2B98}"/>
              </a:ext>
            </a:extLst>
          </p:cNvPr>
          <p:cNvSpPr/>
          <p:nvPr/>
        </p:nvSpPr>
        <p:spPr>
          <a:xfrm>
            <a:off x="631405" y="570990"/>
            <a:ext cx="5024894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541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275" y="1016955"/>
            <a:ext cx="3445936" cy="1328932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36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Content Placeholder 7">
            <a:extLst>
              <a:ext uri="{FF2B5EF4-FFF2-40B4-BE49-F238E27FC236}">
                <a16:creationId xmlns:a16="http://schemas.microsoft.com/office/drawing/2014/main" id="{7056A831-274A-4E01-51DC-29FC50834A4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33400" y="2495232"/>
            <a:ext cx="3445936" cy="372776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33400" y="6477000"/>
            <a:ext cx="2076777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2610177" y="6477000"/>
            <a:ext cx="949766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3559943" y="6477000"/>
            <a:ext cx="429207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0BBEF0D8-DF37-CB82-D6FC-4B18E864B26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02979" y="0"/>
            <a:ext cx="7584144" cy="6858000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8DC2254B-5D42-9D5B-16C8-9FAF562F458A}"/>
              </a:ext>
            </a:extLst>
          </p:cNvPr>
          <p:cNvSpPr/>
          <p:nvPr/>
        </p:nvSpPr>
        <p:spPr>
          <a:xfrm>
            <a:off x="615697" y="570989"/>
            <a:ext cx="3987282" cy="64012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132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8060" y="1016955"/>
            <a:ext cx="2770539" cy="1875475"/>
          </a:xfrm>
          <a:prstGeom prst="rect">
            <a:avLst/>
          </a:prstGeom>
        </p:spPr>
        <p:txBody>
          <a:bodyPr anchor="t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CA946DA-5AE8-39E2-3ADD-B8F06308C1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8326323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89055" y="3011335"/>
            <a:ext cx="2769544" cy="2844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  <a:lvl2pPr marL="228600" indent="0">
              <a:buNone/>
              <a:defRPr lang="en-US" dirty="0">
                <a:solidFill>
                  <a:schemeClr val="tx2"/>
                </a:solidFill>
              </a:defRPr>
            </a:lvl2pPr>
            <a:lvl3pPr marL="457200" indent="0">
              <a:buNone/>
              <a:defRPr lang="en-US" dirty="0">
                <a:solidFill>
                  <a:schemeClr val="tx2"/>
                </a:solidFill>
              </a:defRPr>
            </a:lvl3pPr>
            <a:lvl4pPr marL="685800" indent="0">
              <a:buNone/>
              <a:defRPr lang="en-US" dirty="0">
                <a:solidFill>
                  <a:schemeClr val="tx2"/>
                </a:solidFill>
              </a:defRPr>
            </a:lvl4pPr>
            <a:lvl5pPr marL="914400" indent="0">
              <a:buNone/>
              <a:defRPr lang="en-US" dirty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88061" y="6477000"/>
            <a:ext cx="140446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92522" y="6477000"/>
            <a:ext cx="708857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80" y="6477000"/>
            <a:ext cx="65722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3AEE3D4D-61F7-E7A0-0EB4-DE705A2CAF60}"/>
              </a:ext>
            </a:extLst>
          </p:cNvPr>
          <p:cNvSpPr/>
          <p:nvPr/>
        </p:nvSpPr>
        <p:spPr>
          <a:xfrm>
            <a:off x="8326322" y="570989"/>
            <a:ext cx="3332277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4231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3623948"/>
            <a:ext cx="3486152" cy="259905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36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3242949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05936" y="3623949"/>
            <a:ext cx="7252664" cy="259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  <a:lvl2pPr marL="228600" indent="0">
              <a:buNone/>
              <a:defRPr lang="en-US" dirty="0">
                <a:solidFill>
                  <a:schemeClr val="tx2"/>
                </a:solidFill>
              </a:defRPr>
            </a:lvl2pPr>
            <a:lvl3pPr marL="457200" indent="0">
              <a:buNone/>
              <a:defRPr lang="en-US" dirty="0">
                <a:solidFill>
                  <a:schemeClr val="tx2"/>
                </a:solidFill>
              </a:defRPr>
            </a:lvl3pPr>
            <a:lvl4pPr marL="685800" indent="0">
              <a:buNone/>
              <a:defRPr lang="en-US" dirty="0">
                <a:solidFill>
                  <a:schemeClr val="tx2"/>
                </a:solidFill>
              </a:defRPr>
            </a:lvl4pPr>
            <a:lvl5pPr marL="914400" indent="0">
              <a:buNone/>
              <a:defRPr lang="en-US" dirty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76999"/>
            <a:ext cx="1891338" cy="3810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77000"/>
            <a:ext cx="657226" cy="3810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1028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016955"/>
            <a:ext cx="11125199" cy="731519"/>
          </a:xfrm>
          <a:prstGeom prst="rect">
            <a:avLst/>
          </a:prstGeom>
        </p:spPr>
        <p:txBody>
          <a:bodyPr anchor="t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6" name="Picture Placeholder 11">
            <a:extLst>
              <a:ext uri="{FF2B5EF4-FFF2-40B4-BE49-F238E27FC236}">
                <a16:creationId xmlns:a16="http://schemas.microsoft.com/office/drawing/2014/main" id="{61ACD7CC-7A35-CC8D-F7DA-128B795065B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0" y="2145668"/>
            <a:ext cx="6291878" cy="4728525"/>
          </a:xfrm>
          <a:custGeom>
            <a:avLst/>
            <a:gdLst>
              <a:gd name="connsiteX0" fmla="*/ 0 w 6460672"/>
              <a:gd name="connsiteY0" fmla="*/ 0 h 5029200"/>
              <a:gd name="connsiteX1" fmla="*/ 6460672 w 6460672"/>
              <a:gd name="connsiteY1" fmla="*/ 0 h 5029200"/>
              <a:gd name="connsiteX2" fmla="*/ 6460672 w 6460672"/>
              <a:gd name="connsiteY2" fmla="*/ 5029200 h 5029200"/>
              <a:gd name="connsiteX3" fmla="*/ 0 w 6460672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marL="228600" lvl="0" indent="-228600"/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843095" y="2145668"/>
            <a:ext cx="4815505" cy="419049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843095" y="6492240"/>
            <a:ext cx="3215297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0058398" y="6492240"/>
            <a:ext cx="942982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001379" y="6492240"/>
            <a:ext cx="657221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4335081-FA52-F16F-A616-E20DA766DB57}"/>
              </a:ext>
            </a:extLst>
          </p:cNvPr>
          <p:cNvSpPr/>
          <p:nvPr/>
        </p:nvSpPr>
        <p:spPr>
          <a:xfrm>
            <a:off x="634030" y="565606"/>
            <a:ext cx="11557968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102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9" y="1016955"/>
            <a:ext cx="3486153" cy="1316347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36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34030" y="2495233"/>
            <a:ext cx="3385517" cy="3727765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76142" y="1016954"/>
            <a:ext cx="7082457" cy="520604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76999"/>
            <a:ext cx="1891338" cy="3810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77000"/>
            <a:ext cx="657226" cy="3810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CA24FE-7F15-0A35-2050-28F4CE33B91F}"/>
              </a:ext>
            </a:extLst>
          </p:cNvPr>
          <p:cNvSpPr/>
          <p:nvPr/>
        </p:nvSpPr>
        <p:spPr>
          <a:xfrm>
            <a:off x="634030" y="565606"/>
            <a:ext cx="338552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9E0A62-7502-AFE4-4860-6DE00EB6D1D5}"/>
              </a:ext>
            </a:extLst>
          </p:cNvPr>
          <p:cNvSpPr/>
          <p:nvPr/>
        </p:nvSpPr>
        <p:spPr>
          <a:xfrm>
            <a:off x="4019547" y="565605"/>
            <a:ext cx="8172453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9893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4473C94E-2C8E-3F68-4792-D2F9DD866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961" y="5109525"/>
            <a:ext cx="8195638" cy="744634"/>
          </a:xfrm>
        </p:spPr>
        <p:txBody>
          <a:bodyPr anchor="b">
            <a:normAutofit/>
          </a:bodyPr>
          <a:lstStyle>
            <a:lvl1pPr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6E6EBA2-EEB8-DB5B-897E-6DAE1530B3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33400" y="533400"/>
            <a:ext cx="11125200" cy="4576763"/>
          </a:xfrm>
        </p:spPr>
        <p:txBody>
          <a:bodyPr>
            <a:normAutofit/>
          </a:bodyPr>
          <a:lstStyle>
            <a:lvl1pPr marL="0" indent="0">
              <a:buNone/>
              <a:defRPr sz="30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77000"/>
            <a:ext cx="1880546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92241"/>
            <a:ext cx="662624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CD9F1A0-57DB-F034-0AB9-2E671ABA4CDD}"/>
              </a:ext>
            </a:extLst>
          </p:cNvPr>
          <p:cNvSpPr/>
          <p:nvPr/>
        </p:nvSpPr>
        <p:spPr>
          <a:xfrm>
            <a:off x="9110040" y="6155911"/>
            <a:ext cx="3081959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6B7340E-9893-2D44-91EA-76771EE522E6}"/>
              </a:ext>
            </a:extLst>
          </p:cNvPr>
          <p:cNvSpPr/>
          <p:nvPr/>
        </p:nvSpPr>
        <p:spPr>
          <a:xfrm>
            <a:off x="3467745" y="6155911"/>
            <a:ext cx="5642289" cy="640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3448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3399" y="1016955"/>
            <a:ext cx="11125201" cy="484028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286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4572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6858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9144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0"/>
            <a:ext cx="8576637" cy="36576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39"/>
            <a:ext cx="1891338" cy="36576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92240"/>
            <a:ext cx="662624" cy="36576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810F272-8DCB-3D9F-8EA6-FBDD6B7DFDA3}"/>
              </a:ext>
            </a:extLst>
          </p:cNvPr>
          <p:cNvSpPr/>
          <p:nvPr/>
        </p:nvSpPr>
        <p:spPr>
          <a:xfrm>
            <a:off x="9110040" y="6155911"/>
            <a:ext cx="3081959" cy="640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38ED97-EB88-D071-C45A-D0C32569D40D}"/>
              </a:ext>
            </a:extLst>
          </p:cNvPr>
          <p:cNvSpPr/>
          <p:nvPr/>
        </p:nvSpPr>
        <p:spPr>
          <a:xfrm>
            <a:off x="3467745" y="6155911"/>
            <a:ext cx="5642289" cy="6400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914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67745" y="5216204"/>
            <a:ext cx="8190855" cy="64008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120000"/>
              </a:lnSpc>
              <a:defRPr sz="2000" spc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3398" y="1016954"/>
            <a:ext cx="11125201" cy="3711571"/>
          </a:xfrm>
          <a:prstGeom prst="rect">
            <a:avLst/>
          </a:prstGeom>
        </p:spPr>
        <p:txBody>
          <a:bodyPr anchor="t">
            <a:normAutofit/>
          </a:bodyPr>
          <a:lstStyle>
            <a:lvl1pPr marL="164592" indent="-164592">
              <a:lnSpc>
                <a:spcPct val="90000"/>
              </a:lnSpc>
              <a:spcBef>
                <a:spcPts val="0"/>
              </a:spcBef>
              <a:buNone/>
              <a:defRPr sz="7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78961" cy="365760"/>
          </a:xfrm>
          <a:prstGeom prst="rect">
            <a:avLst/>
          </a:prstGeom>
        </p:spPr>
        <p:txBody>
          <a:bodyPr/>
          <a:lstStyle/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68" y="6492241"/>
            <a:ext cx="657231" cy="365760"/>
          </a:xfrm>
          <a:prstGeom prst="rect">
            <a:avLst/>
          </a:prstGeo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22AFB11-60F0-1BFB-3EE2-25A317606ED4}"/>
              </a:ext>
            </a:extLst>
          </p:cNvPr>
          <p:cNvSpPr/>
          <p:nvPr/>
        </p:nvSpPr>
        <p:spPr>
          <a:xfrm>
            <a:off x="9110040" y="6155911"/>
            <a:ext cx="3081959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DB6C2DA-9756-1101-616C-92AE71300FD8}"/>
              </a:ext>
            </a:extLst>
          </p:cNvPr>
          <p:cNvSpPr/>
          <p:nvPr/>
        </p:nvSpPr>
        <p:spPr>
          <a:xfrm>
            <a:off x="3467745" y="6155911"/>
            <a:ext cx="5642289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7722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6"/>
            <a:ext cx="11125201" cy="731520"/>
          </a:xfrm>
          <a:prstGeom prst="rect">
            <a:avLst/>
          </a:prstGeom>
        </p:spPr>
        <p:txBody>
          <a:bodyPr anchor="t"/>
          <a:lstStyle>
            <a:lvl1pPr>
              <a:defRPr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7" name="Content Placeholder 5">
            <a:extLst>
              <a:ext uri="{FF2B5EF4-FFF2-40B4-BE49-F238E27FC236}">
                <a16:creationId xmlns:a16="http://schemas.microsoft.com/office/drawing/2014/main" id="{2D30AC1E-99F3-1176-72D1-F6FF258E3075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33399" y="1883248"/>
            <a:ext cx="5075238" cy="43397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38" name="Content Placeholder 11">
            <a:extLst>
              <a:ext uri="{FF2B5EF4-FFF2-40B4-BE49-F238E27FC236}">
                <a16:creationId xmlns:a16="http://schemas.microsoft.com/office/drawing/2014/main" id="{54CE6F64-34A4-5E4B-21B9-E65B60D60DF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583043" y="1883248"/>
            <a:ext cx="5075556" cy="43397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8" cy="365760"/>
          </a:xfrm>
          <a:prstGeom prst="rect">
            <a:avLst/>
          </a:prstGeom>
        </p:spPr>
        <p:txBody>
          <a:bodyPr/>
          <a:lstStyle/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92239"/>
            <a:ext cx="662624" cy="365761"/>
          </a:xfrm>
          <a:prstGeom prst="rect">
            <a:avLst/>
          </a:prstGeo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0DF6D21-8591-4FB9-5FF0-44B10800DC79}"/>
              </a:ext>
            </a:extLst>
          </p:cNvPr>
          <p:cNvSpPr/>
          <p:nvPr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7345B5-8AF1-C46D-5FB8-FF298EC5943D}"/>
              </a:ext>
            </a:extLst>
          </p:cNvPr>
          <p:cNvSpPr/>
          <p:nvPr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075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11125201" cy="731520"/>
          </a:xfrm>
          <a:prstGeom prst="rect">
            <a:avLst/>
          </a:prstGeom>
        </p:spPr>
        <p:txBody>
          <a:bodyPr anchor="t"/>
          <a:lstStyle>
            <a:lvl1pPr>
              <a:defRPr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3399" y="1883248"/>
            <a:ext cx="5074920" cy="37561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76AAF7-C632-FCD0-6A60-E0EA4A52F22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33399" y="2444434"/>
            <a:ext cx="5075238" cy="37785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83679" y="1883247"/>
            <a:ext cx="5074920" cy="37561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D998360-6973-27D8-8B08-ACAE10572B3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583043" y="2444434"/>
            <a:ext cx="5075556" cy="37785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8" cy="365760"/>
          </a:xfrm>
          <a:prstGeom prst="rect">
            <a:avLst/>
          </a:prstGeom>
        </p:spPr>
        <p:txBody>
          <a:bodyPr/>
          <a:lstStyle/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92241"/>
            <a:ext cx="657226" cy="365760"/>
          </a:xfrm>
          <a:prstGeom prst="rect">
            <a:avLst/>
          </a:prstGeo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B0A7ECD-2835-13DC-1392-DC6E9D6B14EE}"/>
              </a:ext>
            </a:extLst>
          </p:cNvPr>
          <p:cNvSpPr/>
          <p:nvPr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3FF6D6A-BF5E-8499-2E05-993B26BA4977}"/>
              </a:ext>
            </a:extLst>
          </p:cNvPr>
          <p:cNvSpPr/>
          <p:nvPr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8214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11125201" cy="1112519"/>
          </a:xfrm>
          <a:prstGeom prst="rect">
            <a:avLst/>
          </a:prstGeom>
        </p:spPr>
        <p:txBody>
          <a:bodyPr anchor="t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8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92241"/>
            <a:ext cx="662624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F7BCB4-DC28-7382-4A0F-0498411C4247}"/>
              </a:ext>
            </a:extLst>
          </p:cNvPr>
          <p:cNvSpPr/>
          <p:nvPr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5560D8-36FC-D0D1-04BB-54F2CCBC8B5E}"/>
              </a:ext>
            </a:extLst>
          </p:cNvPr>
          <p:cNvSpPr/>
          <p:nvPr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9106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8" cy="365760"/>
          </a:xfrm>
          <a:prstGeom prst="rect">
            <a:avLst/>
          </a:prstGeom>
        </p:spPr>
        <p:txBody>
          <a:bodyPr/>
          <a:lstStyle/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92241"/>
            <a:ext cx="657226" cy="365760"/>
          </a:xfrm>
          <a:prstGeom prst="rect">
            <a:avLst/>
          </a:prstGeo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7342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11125201" cy="1860235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3398" y="3258190"/>
            <a:ext cx="11125201" cy="296481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  <a:lvl2pPr marL="228600" indent="0">
              <a:buNone/>
              <a:defRPr>
                <a:solidFill>
                  <a:schemeClr val="tx2"/>
                </a:solidFill>
              </a:defRPr>
            </a:lvl2pPr>
            <a:lvl3pPr marL="457200" indent="0">
              <a:buNone/>
              <a:defRPr>
                <a:solidFill>
                  <a:schemeClr val="tx2"/>
                </a:solidFill>
              </a:defRPr>
            </a:lvl3pPr>
            <a:lvl4pPr marL="685800" indent="0">
              <a:buNone/>
              <a:defRPr>
                <a:solidFill>
                  <a:schemeClr val="tx2"/>
                </a:solidFill>
              </a:defRPr>
            </a:lvl4pPr>
            <a:lvl5pPr marL="91440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504949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14990" y="6492241"/>
            <a:ext cx="1043610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0612DD4-C154-5A34-CBE2-09022345DFF5}"/>
              </a:ext>
            </a:extLst>
          </p:cNvPr>
          <p:cNvSpPr/>
          <p:nvPr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245B82D-4F13-20D2-DD25-C26E60C48A92}"/>
              </a:ext>
            </a:extLst>
          </p:cNvPr>
          <p:cNvSpPr/>
          <p:nvPr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4693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016955"/>
            <a:ext cx="8576636" cy="184202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3400" y="4614992"/>
            <a:ext cx="8576506" cy="16080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28600" indent="0">
              <a:buNone/>
              <a:defRPr sz="2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457200" indent="0">
              <a:buNone/>
              <a:defRPr sz="2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685800" indent="0">
              <a:buNone/>
              <a:defRPr sz="2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914400" indent="0">
              <a:buNone/>
              <a:defRPr sz="2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92241"/>
            <a:ext cx="8576636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8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92241"/>
            <a:ext cx="657226" cy="3657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0E45243-34A7-09D9-589C-A28D8FB592BD}"/>
              </a:ext>
            </a:extLst>
          </p:cNvPr>
          <p:cNvSpPr/>
          <p:nvPr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377B2CF5-DB49-E6FB-F72A-24AA38988AEC}"/>
              </a:ext>
            </a:extLst>
          </p:cNvPr>
          <p:cNvSpPr/>
          <p:nvPr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3661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072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11125201" cy="7467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3398" y="1748474"/>
            <a:ext cx="11125202" cy="47285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33399" y="6476998"/>
            <a:ext cx="8576637" cy="3810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8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10036" y="6476998"/>
            <a:ext cx="1885951" cy="3810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8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5BCAD085-E8A6-8845-BD4E-CB4CCA059FC4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01379" y="6476998"/>
            <a:ext cx="657221" cy="3810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8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834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  <p:sldLayoutId id="2147483754" r:id="rId14"/>
    <p:sldLayoutId id="2147483755" r:id="rId15"/>
    <p:sldLayoutId id="2147483756" r:id="rId16"/>
    <p:sldLayoutId id="2147483757" r:id="rId17"/>
    <p:sldLayoutId id="2147483758" r:id="rId18"/>
    <p:sldLayoutId id="2147483759" r:id="rId19"/>
    <p:sldLayoutId id="2147483760" r:id="rId20"/>
    <p:sldLayoutId id="2147483761" r:id="rId21"/>
    <p:sldLayoutId id="2147483762" r:id="rId22"/>
    <p:sldLayoutId id="2147483763" r:id="rId23"/>
    <p:sldLayoutId id="2147483764" r:id="rId24"/>
    <p:sldLayoutId id="2147483765" r:id="rId25"/>
    <p:sldLayoutId id="2147483766" r:id="rId26"/>
    <p:sldLayoutId id="2147483767" r:id="rId27"/>
    <p:sldLayoutId id="2147483768" r:id="rId28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600" b="0" kern="1200" spc="0" baseline="0">
          <a:solidFill>
            <a:schemeClr val="tx2"/>
          </a:solidFill>
          <a:latin typeface="+mj-lt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1pPr>
      <a:lvl2pPr marL="457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2pPr>
      <a:lvl3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3pPr>
      <a:lvl4pPr marL="914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4pPr>
      <a:lvl5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0" orient="horz" pos="2160">
          <p15:clr>
            <a:srgbClr val="F26B43"/>
          </p15:clr>
        </p15:guide>
        <p15:guide id="31" pos="3840">
          <p15:clr>
            <a:srgbClr val="F26B43"/>
          </p15:clr>
        </p15:guide>
        <p15:guide id="32" pos="336">
          <p15:clr>
            <a:srgbClr val="F26B43"/>
          </p15:clr>
        </p15:guide>
        <p15:guide id="33" pos="7344">
          <p15:clr>
            <a:srgbClr val="F26B43"/>
          </p15:clr>
        </p15:guide>
        <p15:guide id="34" orient="horz" pos="4080">
          <p15:clr>
            <a:srgbClr val="F26B43"/>
          </p15:clr>
        </p15:guide>
        <p15:guide id="35" orient="horz" pos="1344">
          <p15:clr>
            <a:srgbClr val="F26B43"/>
          </p15:clr>
        </p15:guide>
        <p15:guide id="36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8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16.jpg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hyperlink" Target="https://www.flickr.com/photos/bjornmeansbear/2428580273/" TargetMode="External"/><Relationship Id="rId9" Type="http://schemas.microsoft.com/office/2007/relationships/diagramDrawing" Target="../diagrams/drawin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8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685800" y="1143000"/>
            <a:ext cx="10789920" cy="4023360"/>
          </a:xfrm>
          <a:prstGeom prst="round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02073" y="1828800"/>
            <a:ext cx="10557377" cy="1308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3600" b="1">
                <a:solidFill>
                  <a:srgbClr val="FFFFFF"/>
                </a:solidFill>
                <a:latin typeface="Aptos Display"/>
              </a:defRPr>
            </a:pPr>
            <a:r>
              <a:rPr sz="4000" dirty="0"/>
              <a:t>Communication in </a:t>
            </a:r>
            <a:r>
              <a:rPr lang="en-GB" sz="4000" dirty="0"/>
              <a:t>Applied </a:t>
            </a:r>
            <a:r>
              <a:rPr sz="4000" dirty="0"/>
              <a:t>Health &amp; Social Care</a:t>
            </a:r>
          </a:p>
          <a:p>
            <a:pPr algn="ctr">
              <a:spcBef>
                <a:spcPts val="1800"/>
              </a:spcBef>
              <a:defRPr sz="2000">
                <a:solidFill>
                  <a:srgbClr val="FFFFFF"/>
                </a:solidFill>
                <a:latin typeface="Aptos"/>
              </a:defRPr>
            </a:pPr>
            <a:r>
              <a:rPr sz="2400" dirty="0"/>
              <a:t>Why it matters • How we communicate • Barriers • Practical activity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49604D"/>
                </a:solidFill>
                <a:latin typeface="Aptos Display"/>
              </a:defRPr>
            </a:pPr>
            <a:r>
              <a:t>Learning outcomes for today's session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  <p:graphicFrame>
        <p:nvGraphicFramePr>
          <p:cNvPr id="8" name="TextBox 5">
            <a:extLst>
              <a:ext uri="{FF2B5EF4-FFF2-40B4-BE49-F238E27FC236}">
                <a16:creationId xmlns:a16="http://schemas.microsoft.com/office/drawing/2014/main" id="{2C35620D-DF19-0D55-8985-6E404439D06E}"/>
              </a:ext>
            </a:extLst>
          </p:cNvPr>
          <p:cNvGraphicFramePr/>
          <p:nvPr/>
        </p:nvGraphicFramePr>
        <p:xfrm>
          <a:off x="777240" y="1417320"/>
          <a:ext cx="1060704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523239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49604D"/>
                </a:solidFill>
                <a:latin typeface="Aptos Display"/>
              </a:defRPr>
            </a:pPr>
            <a:r>
              <a:rPr lang="en-GB" sz="3200" dirty="0"/>
              <a:t>WHAT IS COMMUNICATION</a:t>
            </a:r>
            <a:r>
              <a:rPr lang="en-GB" dirty="0"/>
              <a:t>?</a:t>
            </a:r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640080" y="987552"/>
            <a:ext cx="107899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323734"/>
                </a:solidFill>
                <a:latin typeface="Aptos"/>
              </a:defRPr>
            </a:pPr>
            <a:r>
              <a:t>Communication is more than simply talking.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  <p:graphicFrame>
        <p:nvGraphicFramePr>
          <p:cNvPr id="9" name="TextBox 6">
            <a:extLst>
              <a:ext uri="{FF2B5EF4-FFF2-40B4-BE49-F238E27FC236}">
                <a16:creationId xmlns:a16="http://schemas.microsoft.com/office/drawing/2014/main" id="{E1BEAE84-1F6B-FC4E-DFD8-CBC4DDD733BB}"/>
              </a:ext>
            </a:extLst>
          </p:cNvPr>
          <p:cNvGraphicFramePr/>
          <p:nvPr/>
        </p:nvGraphicFramePr>
        <p:xfrm>
          <a:off x="777240" y="1417320"/>
          <a:ext cx="1060704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49604D"/>
                </a:solidFill>
                <a:latin typeface="Aptos Display"/>
              </a:defRPr>
            </a:pPr>
            <a:r>
              <a:t>Why is communication important in health care?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  <p:graphicFrame>
        <p:nvGraphicFramePr>
          <p:cNvPr id="8" name="TextBox 5">
            <a:extLst>
              <a:ext uri="{FF2B5EF4-FFF2-40B4-BE49-F238E27FC236}">
                <a16:creationId xmlns:a16="http://schemas.microsoft.com/office/drawing/2014/main" id="{6BD62EF3-EDB7-F8A6-A00A-88F820FB6B13}"/>
              </a:ext>
            </a:extLst>
          </p:cNvPr>
          <p:cNvGraphicFramePr/>
          <p:nvPr/>
        </p:nvGraphicFramePr>
        <p:xfrm>
          <a:off x="777240" y="1417320"/>
          <a:ext cx="1060704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975360" y="320040"/>
            <a:ext cx="286488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49604D"/>
                </a:solidFill>
                <a:latin typeface="Aptos Display"/>
              </a:defRPr>
            </a:pPr>
            <a:r>
              <a:rPr sz="3200" dirty="0"/>
              <a:t>Think about it…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987552"/>
            <a:ext cx="800969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323734"/>
                </a:solidFill>
                <a:latin typeface="Aptos"/>
              </a:defRPr>
            </a:pPr>
            <a:r>
              <a:rPr sz="2400" b="1" dirty="0"/>
              <a:t>What might happen when communication is ineffective?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  <p:graphicFrame>
        <p:nvGraphicFramePr>
          <p:cNvPr id="9" name="TextBox 6">
            <a:extLst>
              <a:ext uri="{FF2B5EF4-FFF2-40B4-BE49-F238E27FC236}">
                <a16:creationId xmlns:a16="http://schemas.microsoft.com/office/drawing/2014/main" id="{1A266BA1-F2C1-F856-94F0-6BD773967466}"/>
              </a:ext>
            </a:extLst>
          </p:cNvPr>
          <p:cNvGraphicFramePr/>
          <p:nvPr/>
        </p:nvGraphicFramePr>
        <p:xfrm>
          <a:off x="777240" y="1417320"/>
          <a:ext cx="1060704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802046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49604D"/>
                </a:solidFill>
                <a:latin typeface="Aptos Display"/>
              </a:defRPr>
            </a:pPr>
            <a:r>
              <a:rPr sz="3200" dirty="0"/>
              <a:t>How do we communicate with service users?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  <p:graphicFrame>
        <p:nvGraphicFramePr>
          <p:cNvPr id="10" name="TextBox 5">
            <a:extLst>
              <a:ext uri="{FF2B5EF4-FFF2-40B4-BE49-F238E27FC236}">
                <a16:creationId xmlns:a16="http://schemas.microsoft.com/office/drawing/2014/main" id="{BE137E1F-532B-7211-FCBA-BE9430BE22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39336038"/>
              </p:ext>
            </p:extLst>
          </p:nvPr>
        </p:nvGraphicFramePr>
        <p:xfrm>
          <a:off x="777240" y="1417320"/>
          <a:ext cx="1060704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5922775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49604D"/>
                </a:solidFill>
                <a:latin typeface="Aptos Display"/>
              </a:defRPr>
            </a:pPr>
            <a:r>
              <a:rPr lang="en-GB" dirty="0"/>
              <a:t>  </a:t>
            </a:r>
            <a:r>
              <a:rPr dirty="0"/>
              <a:t>Verbal and non-verbal communication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07720" y="960120"/>
            <a:ext cx="501496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323734"/>
                </a:solidFill>
                <a:latin typeface="Aptos"/>
              </a:defRPr>
            </a:pPr>
            <a:r>
              <a:rPr sz="2000" b="1" dirty="0"/>
              <a:t>The words are only part of the interaction.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1417320"/>
            <a:ext cx="10607040" cy="3459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2000" b="0">
                <a:solidFill>
                  <a:srgbClr val="323734"/>
                </a:solidFill>
                <a:latin typeface="Aptos"/>
              </a:defRPr>
            </a:pPr>
            <a:r>
              <a:rPr dirty="0"/>
              <a:t>Verbal: use clear, accessible language and avoid unnecessary jargon.</a:t>
            </a:r>
          </a:p>
          <a:p>
            <a:pPr marL="342900" indent="-34290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2000" b="0">
                <a:solidFill>
                  <a:srgbClr val="323734"/>
                </a:solidFill>
                <a:latin typeface="Aptos"/>
              </a:defRPr>
            </a:pPr>
            <a:r>
              <a:rPr dirty="0"/>
              <a:t>Ask appropriate questions and give the person time to answer.</a:t>
            </a:r>
          </a:p>
          <a:p>
            <a:pPr marL="342900" indent="-34290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2000" b="0">
                <a:solidFill>
                  <a:srgbClr val="323734"/>
                </a:solidFill>
                <a:latin typeface="Aptos"/>
              </a:defRPr>
            </a:pPr>
            <a:r>
              <a:rPr dirty="0"/>
              <a:t>Listen rather than simply waiting for your turn to speak.</a:t>
            </a:r>
          </a:p>
          <a:p>
            <a:pPr marL="342900" indent="-34290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2000" b="0">
                <a:solidFill>
                  <a:srgbClr val="323734"/>
                </a:solidFill>
                <a:latin typeface="Aptos"/>
              </a:defRPr>
            </a:pPr>
            <a:r>
              <a:rPr dirty="0"/>
              <a:t>Non-verbal: consider eye contact, facial expression, posture, gestures and distance.</a:t>
            </a:r>
          </a:p>
          <a:p>
            <a:pPr marL="342900" indent="-34290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2000" b="0">
                <a:solidFill>
                  <a:srgbClr val="323734"/>
                </a:solidFill>
                <a:latin typeface="Aptos"/>
              </a:defRPr>
            </a:pPr>
            <a:r>
              <a:rPr dirty="0"/>
              <a:t>Tone and pace can communicate reassurance, impatience, interest or anxiety.</a:t>
            </a:r>
          </a:p>
          <a:p>
            <a:pPr marL="342900" indent="-34290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2000" b="0">
                <a:solidFill>
                  <a:srgbClr val="323734"/>
                </a:solidFill>
                <a:latin typeface="Aptos"/>
              </a:defRPr>
            </a:pPr>
            <a:r>
              <a:rPr dirty="0"/>
              <a:t>Check whether your verbal and non-verbal messages match.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49604D"/>
                </a:solidFill>
                <a:latin typeface="Aptos Display"/>
              </a:defRPr>
            </a:pPr>
            <a:r>
              <a:t>What is a barrier to communication?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29AA435-60FF-928C-F406-C8DED9C6D7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296298" y="91440"/>
            <a:ext cx="5270862" cy="914400"/>
          </a:xfrm>
          <a:prstGeom prst="rect">
            <a:avLst/>
          </a:prstGeom>
        </p:spPr>
      </p:pic>
      <p:graphicFrame>
        <p:nvGraphicFramePr>
          <p:cNvPr id="14" name="TextBox 5">
            <a:extLst>
              <a:ext uri="{FF2B5EF4-FFF2-40B4-BE49-F238E27FC236}">
                <a16:creationId xmlns:a16="http://schemas.microsoft.com/office/drawing/2014/main" id="{26DE5EA7-18E2-A48E-0791-4093EADDDF81}"/>
              </a:ext>
            </a:extLst>
          </p:cNvPr>
          <p:cNvGraphicFramePr/>
          <p:nvPr/>
        </p:nvGraphicFramePr>
        <p:xfrm>
          <a:off x="777240" y="1417320"/>
          <a:ext cx="1060704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49604D"/>
                </a:solidFill>
                <a:latin typeface="Aptos Display"/>
              </a:defRPr>
            </a:pPr>
            <a:r>
              <a:t>Common barriers in health and social care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  <p:graphicFrame>
        <p:nvGraphicFramePr>
          <p:cNvPr id="8" name="TextBox 5">
            <a:extLst>
              <a:ext uri="{FF2B5EF4-FFF2-40B4-BE49-F238E27FC236}">
                <a16:creationId xmlns:a16="http://schemas.microsoft.com/office/drawing/2014/main" id="{969FEB46-0257-FEEA-0AD8-376BD25A74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2800911"/>
              </p:ext>
            </p:extLst>
          </p:nvPr>
        </p:nvGraphicFramePr>
        <p:xfrm>
          <a:off x="777240" y="1417320"/>
          <a:ext cx="1060704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569572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49604D"/>
                </a:solidFill>
                <a:latin typeface="Aptos Display"/>
              </a:defRPr>
            </a:pPr>
            <a:r>
              <a:rPr lang="en-GB" sz="3200" dirty="0"/>
              <a:t>    </a:t>
            </a:r>
            <a:r>
              <a:rPr sz="3200" dirty="0"/>
              <a:t>Removing or reducing barriers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4509" y="1028700"/>
            <a:ext cx="6468502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323734"/>
                </a:solidFill>
                <a:latin typeface="Aptos"/>
              </a:defRPr>
            </a:pPr>
            <a:r>
              <a:rPr lang="en-GB" sz="2000" b="1" dirty="0"/>
              <a:t>    </a:t>
            </a:r>
            <a:r>
              <a:rPr sz="2000" b="1" dirty="0"/>
              <a:t>Ask what the individual needs rather than assuming.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1417320"/>
            <a:ext cx="10607040" cy="484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 b="0">
                <a:solidFill>
                  <a:srgbClr val="323734"/>
                </a:solidFill>
                <a:latin typeface="Aptos"/>
              </a:defRPr>
            </a:pPr>
            <a:r>
              <a:rPr dirty="0"/>
              <a:t>Move to a quieter or more private environment where possible.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 b="0">
                <a:solidFill>
                  <a:srgbClr val="323734"/>
                </a:solidFill>
                <a:latin typeface="Aptos"/>
              </a:defRPr>
            </a:pPr>
            <a:r>
              <a:rPr dirty="0"/>
              <a:t>Use plain language and explain unfamiliar terminology.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 b="0">
                <a:solidFill>
                  <a:srgbClr val="323734"/>
                </a:solidFill>
                <a:latin typeface="Aptos"/>
              </a:defRPr>
            </a:pPr>
            <a:r>
              <a:rPr dirty="0"/>
              <a:t>Speak at an appropriate pace and allow processing time.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 b="0">
                <a:solidFill>
                  <a:srgbClr val="323734"/>
                </a:solidFill>
                <a:latin typeface="Aptos"/>
              </a:defRPr>
            </a:pPr>
            <a:r>
              <a:rPr dirty="0"/>
              <a:t>Use professional interpreters or communication support when required.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 b="0">
                <a:solidFill>
                  <a:srgbClr val="323734"/>
                </a:solidFill>
                <a:latin typeface="Aptos"/>
              </a:defRPr>
            </a:pPr>
            <a:r>
              <a:rPr dirty="0"/>
              <a:t>Offer written, visual, easy-read or accessible information.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 b="0">
                <a:solidFill>
                  <a:srgbClr val="323734"/>
                </a:solidFill>
                <a:latin typeface="Aptos"/>
              </a:defRPr>
            </a:pPr>
            <a:r>
              <a:rPr dirty="0"/>
              <a:t>Check understanding rather than assuming it.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 b="0">
                <a:solidFill>
                  <a:srgbClr val="323734"/>
                </a:solidFill>
                <a:latin typeface="Aptos"/>
              </a:defRPr>
            </a:pPr>
            <a:r>
              <a:rPr dirty="0"/>
              <a:t>Listen to the person's preferred way of communicating.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 b="0">
                <a:solidFill>
                  <a:srgbClr val="323734"/>
                </a:solidFill>
                <a:latin typeface="Aptos"/>
              </a:defRPr>
            </a:pPr>
            <a:r>
              <a:rPr dirty="0"/>
              <a:t>Adapt your communication to sensory, cognitive, cultural and individual needs.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 b="0">
                <a:solidFill>
                  <a:srgbClr val="323734"/>
                </a:solidFill>
                <a:latin typeface="Aptos"/>
              </a:defRPr>
            </a:pPr>
            <a:r>
              <a:rPr dirty="0"/>
              <a:t>Use empathy, patience and a non-judgmental approach.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49604D"/>
                </a:solidFill>
                <a:latin typeface="Aptos Display"/>
              </a:defRPr>
            </a:pPr>
            <a:r>
              <a:t>Activity: The Communication Barrier Challenge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987552"/>
            <a:ext cx="107899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323734"/>
                </a:solidFill>
                <a:latin typeface="Aptos"/>
              </a:defRPr>
            </a:pPr>
            <a:r>
              <a:t>Work in groups of three: professional • service user • observer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1417320"/>
            <a:ext cx="10607040" cy="3093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700" b="0">
                <a:solidFill>
                  <a:srgbClr val="323734"/>
                </a:solidFill>
                <a:latin typeface="Aptos"/>
              </a:defRPr>
            </a:pPr>
            <a:r>
              <a:rPr b="1" dirty="0"/>
              <a:t>Scenario: A service user needs to understand how to prepare for an appointment tomorrow morning.</a:t>
            </a:r>
            <a:endParaRPr lang="en-GB" b="1" dirty="0"/>
          </a:p>
          <a:p>
            <a:pPr>
              <a:spcAft>
                <a:spcPts val="1000"/>
              </a:spcAft>
              <a:defRPr sz="1700" b="0">
                <a:solidFill>
                  <a:srgbClr val="323734"/>
                </a:solidFill>
                <a:latin typeface="Aptos"/>
              </a:defRPr>
            </a:pPr>
            <a:endParaRPr b="1" dirty="0"/>
          </a:p>
          <a:p>
            <a:pPr>
              <a:spcAft>
                <a:spcPts val="1000"/>
              </a:spcAft>
              <a:defRPr sz="1700" b="0">
                <a:solidFill>
                  <a:srgbClr val="323734"/>
                </a:solidFill>
                <a:latin typeface="Aptos"/>
              </a:defRPr>
            </a:pPr>
            <a:r>
              <a:rPr b="1" dirty="0"/>
              <a:t>ROUND 1</a:t>
            </a:r>
            <a:r>
              <a:rPr dirty="0"/>
              <a:t>: The 'professional' receives a barrier card and completes a 2-minute conversation.</a:t>
            </a:r>
          </a:p>
          <a:p>
            <a:pPr lvl="1">
              <a:spcAft>
                <a:spcPts val="1000"/>
              </a:spcAft>
              <a:defRPr sz="1500">
                <a:solidFill>
                  <a:srgbClr val="323734"/>
                </a:solidFill>
                <a:latin typeface="Aptos"/>
              </a:defRPr>
            </a:pPr>
            <a:r>
              <a:rPr dirty="0"/>
              <a:t>Possible barrier cards: use jargon; interrupt; speak too quickly; avoid eye contact; appear distracted; give too much information; ask only closed questions; background distraction.</a:t>
            </a:r>
          </a:p>
          <a:p>
            <a:pPr>
              <a:spcAft>
                <a:spcPts val="1000"/>
              </a:spcAft>
              <a:defRPr sz="1700" b="0">
                <a:solidFill>
                  <a:srgbClr val="323734"/>
                </a:solidFill>
                <a:latin typeface="Aptos"/>
              </a:defRPr>
            </a:pPr>
            <a:r>
              <a:rPr dirty="0"/>
              <a:t>The observer records what happened and how the communication might have affected the service user.</a:t>
            </a:r>
          </a:p>
          <a:p>
            <a:pPr>
              <a:spcAft>
                <a:spcPts val="1000"/>
              </a:spcAft>
              <a:defRPr sz="1700" b="0">
                <a:solidFill>
                  <a:srgbClr val="323734"/>
                </a:solidFill>
                <a:latin typeface="Aptos"/>
              </a:defRPr>
            </a:pPr>
            <a:r>
              <a:rPr b="1" dirty="0"/>
              <a:t>ROUND 2</a:t>
            </a:r>
            <a:r>
              <a:rPr dirty="0"/>
              <a:t>: Repeat the same conversation using effective communication strategies.</a:t>
            </a:r>
          </a:p>
          <a:p>
            <a:pPr lvl="1">
              <a:spcAft>
                <a:spcPts val="1000"/>
              </a:spcAft>
              <a:defRPr sz="1500">
                <a:solidFill>
                  <a:srgbClr val="323734"/>
                </a:solidFill>
                <a:latin typeface="Aptos"/>
              </a:defRPr>
            </a:pPr>
            <a:r>
              <a:rPr dirty="0"/>
              <a:t>Use clear language, active listening, appropriate non-verbal communication, empathy, questions, clarification and a check of understanding.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49604D"/>
                </a:solidFill>
                <a:latin typeface="Aptos Display"/>
              </a:defRPr>
            </a:pPr>
            <a:r>
              <a:t>Activity debrief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987552"/>
            <a:ext cx="107899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323734"/>
                </a:solidFill>
                <a:latin typeface="Aptos"/>
              </a:defRPr>
            </a:pPr>
            <a:r>
              <a:t>Discuss as a class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1417320"/>
            <a:ext cx="10607040" cy="4049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defRPr sz="2000" b="0">
                <a:solidFill>
                  <a:srgbClr val="323734"/>
                </a:solidFill>
                <a:latin typeface="Aptos"/>
              </a:defRPr>
            </a:pPr>
            <a:r>
              <a:rPr dirty="0"/>
              <a:t>What did the barrier do to the interaction?</a:t>
            </a:r>
          </a:p>
          <a:p>
            <a:pPr marL="457200" indent="-457200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defRPr sz="2000" b="0">
                <a:solidFill>
                  <a:srgbClr val="323734"/>
                </a:solidFill>
                <a:latin typeface="Aptos"/>
              </a:defRPr>
            </a:pPr>
            <a:r>
              <a:rPr dirty="0"/>
              <a:t>How did it feel to be the service user?</a:t>
            </a:r>
          </a:p>
          <a:p>
            <a:pPr marL="457200" indent="-457200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defRPr sz="2000" b="0">
                <a:solidFill>
                  <a:srgbClr val="323734"/>
                </a:solidFill>
                <a:latin typeface="Aptos"/>
              </a:defRPr>
            </a:pPr>
            <a:r>
              <a:rPr dirty="0"/>
              <a:t>What verbal and non-verbal behaviours did you notice?</a:t>
            </a:r>
          </a:p>
          <a:p>
            <a:pPr marL="457200" indent="-457200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defRPr sz="2000" b="0">
                <a:solidFill>
                  <a:srgbClr val="323734"/>
                </a:solidFill>
                <a:latin typeface="Aptos"/>
              </a:defRPr>
            </a:pPr>
            <a:r>
              <a:rPr dirty="0"/>
              <a:t>What changed in Round 2?</a:t>
            </a:r>
          </a:p>
          <a:p>
            <a:pPr marL="457200" indent="-457200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defRPr sz="2000" b="0">
                <a:solidFill>
                  <a:srgbClr val="323734"/>
                </a:solidFill>
                <a:latin typeface="Aptos"/>
              </a:defRPr>
            </a:pPr>
            <a:r>
              <a:rPr dirty="0"/>
              <a:t>Which strategies made communication more effective?</a:t>
            </a:r>
          </a:p>
          <a:p>
            <a:pPr marL="457200" indent="-457200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defRPr sz="2000" b="0">
                <a:solidFill>
                  <a:srgbClr val="323734"/>
                </a:solidFill>
                <a:latin typeface="Aptos"/>
              </a:defRPr>
            </a:pPr>
            <a:r>
              <a:rPr dirty="0"/>
              <a:t>How could the professional check that the service user had understood?</a:t>
            </a:r>
          </a:p>
          <a:p>
            <a:pPr marL="457200" indent="-457200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defRPr sz="2000" b="0">
                <a:solidFill>
                  <a:srgbClr val="323734"/>
                </a:solidFill>
                <a:latin typeface="Aptos"/>
              </a:defRPr>
            </a:pPr>
            <a:r>
              <a:rPr dirty="0"/>
              <a:t>What responsibility does the professional have for adapting communication?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49604D"/>
                </a:solidFill>
                <a:latin typeface="Aptos Display"/>
              </a:defRPr>
            </a:pPr>
            <a:r>
              <a:t>Mini case study: What would you change?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7240" y="1417320"/>
            <a:ext cx="10607040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800" b="0">
                <a:solidFill>
                  <a:srgbClr val="323734"/>
                </a:solidFill>
                <a:latin typeface="Aptos"/>
              </a:defRPr>
            </a:pPr>
            <a:r>
              <a:rPr b="1" dirty="0"/>
              <a:t>A healthcare professional stands by the door of a busy room and quickly tells an anxious patient:</a:t>
            </a:r>
          </a:p>
          <a:p>
            <a:pPr>
              <a:spcAft>
                <a:spcPts val="1000"/>
              </a:spcAft>
              <a:defRPr sz="1800" b="0">
                <a:solidFill>
                  <a:srgbClr val="323734"/>
                </a:solidFill>
                <a:latin typeface="Aptos"/>
              </a:defRPr>
            </a:pPr>
            <a:r>
              <a:rPr b="1" dirty="0"/>
              <a:t>"Your observations are fine. You'll need to remain NBM from midnight and report to endoscopy at 08:00. Any questions?"</a:t>
            </a:r>
          </a:p>
          <a:p>
            <a:pPr>
              <a:spcAft>
                <a:spcPts val="1000"/>
              </a:spcAft>
              <a:defRPr sz="1800" b="0">
                <a:solidFill>
                  <a:srgbClr val="323734"/>
                </a:solidFill>
                <a:latin typeface="Aptos"/>
              </a:defRPr>
            </a:pPr>
            <a:r>
              <a:rPr dirty="0"/>
              <a:t>In pairs, identify:</a:t>
            </a:r>
          </a:p>
          <a:p>
            <a:pPr marL="742950" lvl="1" indent="-285750">
              <a:spcAft>
                <a:spcPts val="1000"/>
              </a:spcAft>
              <a:buFont typeface="Arial" panose="020B0604020202020204" pitchFamily="34" charset="0"/>
              <a:buChar char="•"/>
              <a:defRPr sz="1600">
                <a:solidFill>
                  <a:srgbClr val="323734"/>
                </a:solidFill>
                <a:latin typeface="Aptos"/>
              </a:defRPr>
            </a:pPr>
            <a:r>
              <a:rPr dirty="0"/>
              <a:t>At least FOUR possible communication barriers.</a:t>
            </a:r>
          </a:p>
          <a:p>
            <a:pPr marL="742950" lvl="1" indent="-285750">
              <a:spcAft>
                <a:spcPts val="1000"/>
              </a:spcAft>
              <a:buFont typeface="Arial" panose="020B0604020202020204" pitchFamily="34" charset="0"/>
              <a:buChar char="•"/>
              <a:defRPr sz="1600">
                <a:solidFill>
                  <a:srgbClr val="323734"/>
                </a:solidFill>
                <a:latin typeface="Aptos"/>
              </a:defRPr>
            </a:pPr>
            <a:r>
              <a:rPr dirty="0"/>
              <a:t>How the professional could adapt the interaction.</a:t>
            </a:r>
          </a:p>
          <a:p>
            <a:pPr marL="742950" lvl="1" indent="-285750">
              <a:spcAft>
                <a:spcPts val="1000"/>
              </a:spcAft>
              <a:buFont typeface="Arial" panose="020B0604020202020204" pitchFamily="34" charset="0"/>
              <a:buChar char="•"/>
              <a:defRPr sz="1600">
                <a:solidFill>
                  <a:srgbClr val="323734"/>
                </a:solidFill>
                <a:latin typeface="Aptos"/>
              </a:defRPr>
            </a:pPr>
            <a:r>
              <a:rPr dirty="0"/>
              <a:t>A clearer way of communicating the information.</a:t>
            </a:r>
          </a:p>
          <a:p>
            <a:pPr marL="742950" lvl="1" indent="-285750">
              <a:spcAft>
                <a:spcPts val="1000"/>
              </a:spcAft>
              <a:buFont typeface="Arial" panose="020B0604020202020204" pitchFamily="34" charset="0"/>
              <a:buChar char="•"/>
              <a:defRPr sz="1600">
                <a:solidFill>
                  <a:srgbClr val="323734"/>
                </a:solidFill>
                <a:latin typeface="Aptos"/>
              </a:defRPr>
            </a:pPr>
            <a:r>
              <a:rPr dirty="0"/>
              <a:t>How you would check the patient's understanding.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4E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49604D"/>
                </a:solidFill>
                <a:latin typeface="Aptos Display"/>
              </a:defRPr>
            </a:pPr>
            <a:r>
              <a:t>Key message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537960"/>
            <a:ext cx="12191695" cy="320040"/>
          </a:xfrm>
          <a:prstGeom prst="rect">
            <a:avLst/>
          </a:prstGeom>
          <a:solidFill>
            <a:srgbClr val="9FB5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56539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FFFFFF"/>
                </a:solidFill>
                <a:latin typeface="Aptos"/>
              </a:defRPr>
            </a:pPr>
            <a:r>
              <a:t>Level 4 Applied Health &amp; Social Care | Communication for Practice</a:t>
            </a:r>
          </a:p>
        </p:txBody>
      </p:sp>
      <p:graphicFrame>
        <p:nvGraphicFramePr>
          <p:cNvPr id="8" name="TextBox 5">
            <a:extLst>
              <a:ext uri="{FF2B5EF4-FFF2-40B4-BE49-F238E27FC236}">
                <a16:creationId xmlns:a16="http://schemas.microsoft.com/office/drawing/2014/main" id="{33F68387-EEFD-91C0-7D90-84533774DC35}"/>
              </a:ext>
            </a:extLst>
          </p:cNvPr>
          <p:cNvGraphicFramePr/>
          <p:nvPr/>
        </p:nvGraphicFramePr>
        <p:xfrm>
          <a:off x="777240" y="1417320"/>
          <a:ext cx="10607040" cy="2544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Modulo">
  <a:themeElements>
    <a:clrScheme name="Project Status Report">
      <a:dk1>
        <a:srgbClr val="000000"/>
      </a:dk1>
      <a:lt1>
        <a:srgbClr val="FFFFFF"/>
      </a:lt1>
      <a:dk2>
        <a:srgbClr val="3B4546"/>
      </a:dk2>
      <a:lt2>
        <a:srgbClr val="E7E6E6"/>
      </a:lt2>
      <a:accent1>
        <a:srgbClr val="B36041"/>
      </a:accent1>
      <a:accent2>
        <a:srgbClr val="6F8185"/>
      </a:accent2>
      <a:accent3>
        <a:srgbClr val="C78F8F"/>
      </a:accent3>
      <a:accent4>
        <a:srgbClr val="647961"/>
      </a:accent4>
      <a:accent5>
        <a:srgbClr val="B09C54"/>
      </a:accent5>
      <a:accent6>
        <a:srgbClr val="9AA749"/>
      </a:accent6>
      <a:hlink>
        <a:srgbClr val="75A073"/>
      </a:hlink>
      <a:folHlink>
        <a:srgbClr val="BD9C5C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ulo" id="{37AC43F2-9181-4AE3-B669-CCC580C183C1}" vid="{7A2AE0A7-E8DE-4D1D-AEB1-3FD19244829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Modulo</Template>
  <TotalTime>28</TotalTime>
  <Words>1316</Words>
  <Application>Microsoft Office PowerPoint</Application>
  <PresentationFormat>Widescreen</PresentationFormat>
  <Paragraphs>120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Aptos</vt:lpstr>
      <vt:lpstr>Arial</vt:lpstr>
      <vt:lpstr>Modulo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sharon Langford</dc:creator>
  <cp:keywords/>
  <dc:description>generated using python-pptx</dc:description>
  <cp:lastModifiedBy>sharon Langford</cp:lastModifiedBy>
  <cp:revision>2</cp:revision>
  <dcterms:created xsi:type="dcterms:W3CDTF">2013-01-27T09:14:16Z</dcterms:created>
  <dcterms:modified xsi:type="dcterms:W3CDTF">2026-09-27T14:54:46Z</dcterms:modified>
  <cp:category/>
</cp:coreProperties>
</file>