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601200" cy="128016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89" autoAdjust="0"/>
  </p:normalViewPr>
  <p:slideViewPr>
    <p:cSldViewPr snapToGrid="0">
      <p:cViewPr varScale="1">
        <p:scale>
          <a:sx n="36" d="100"/>
          <a:sy n="36" d="100"/>
        </p:scale>
        <p:origin x="12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B9963-3795-969A-491B-1E074083C6A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20090" y="2095082"/>
            <a:ext cx="8161020" cy="4456849"/>
          </a:xfrm>
        </p:spPr>
        <p:txBody>
          <a:bodyPr anchor="b" anchorCtr="1"/>
          <a:lstStyle>
            <a:lvl1pPr algn="ctr">
              <a:defRPr sz="6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4B9E1C-1151-D88C-DF00-5A6C2A600BA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00150" y="6723802"/>
            <a:ext cx="7200900" cy="3090754"/>
          </a:xfrm>
        </p:spPr>
        <p:txBody>
          <a:bodyPr anchorCtr="1"/>
          <a:lstStyle>
            <a:lvl1pPr marL="0" indent="0" algn="ctr">
              <a:buNone/>
              <a:defRPr sz="252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21F1A1-D594-5C16-16A2-86627581BF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A5F261-B85D-4B6A-9033-105988E86DD2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66348-1731-FA0A-08D6-DB51CBED8AB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B74A7-8FF8-5761-6C6F-6042943DCC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A54AE3-020C-4F4A-BBA5-3616B92920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6985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6BAA1-D820-11F2-103E-98421101AB7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7CD22-502F-D119-028A-58792FC145A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9EA93-6509-7AC8-51AF-29AF2F5B46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AAF78D-D5F3-47BC-91A6-FAB308F3CE15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DADA5-6860-C019-93C8-D158CC83C2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84708-FE05-810D-4F31-C0D6E1FE40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B88D7A-B85F-4977-9E44-31582D8679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04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E265A-CE89-23D1-EC92-A8F973C223B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5085" y="3191512"/>
            <a:ext cx="8281035" cy="5325108"/>
          </a:xfrm>
        </p:spPr>
        <p:txBody>
          <a:bodyPr anchor="b"/>
          <a:lstStyle>
            <a:lvl1pPr>
              <a:defRPr sz="6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4A827D-C6EE-06F1-9A46-428410E48D7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55085" y="8567004"/>
            <a:ext cx="8281035" cy="2800350"/>
          </a:xfrm>
        </p:spPr>
        <p:txBody>
          <a:bodyPr/>
          <a:lstStyle>
            <a:lvl1pPr marL="0" indent="0">
              <a:buNone/>
              <a:defRPr sz="252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955EF-55F8-9398-929C-8D30F12DF5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289D68-1C8A-440B-9FFE-8610E99CC9B0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848BC-E173-0250-E5D3-93D78469C0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72CDE8-9E9E-5139-637D-D866E009E3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AA2EE5-78C3-462D-B1B2-6130621316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452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13D0C-BCEB-8800-AF34-64D9D40C77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9942F-DE0C-78C2-3D7D-F9C4CBCB6F8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0087" y="3407831"/>
            <a:ext cx="4080509" cy="81224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CA6C2-D707-3EEE-924B-ADFEC971491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860612" y="3407831"/>
            <a:ext cx="4080509" cy="81224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E3BA6-5CAC-EC37-167A-91F0E7625A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A1D4A8-C40B-43C2-A56C-D47F8A0E6CF8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52947-723F-ABB8-164E-3A8E7CE5D2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F4FF1-1098-7482-ECA1-76B1646908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19302C-953B-495C-BC41-C1F3ACA27B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452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31AC9-E9E5-05E3-7DA0-1CEFE71DCF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681566"/>
            <a:ext cx="8281035" cy="247438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AE9A8-43DE-7CE0-F87D-73C1750974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61330" y="3138175"/>
            <a:ext cx="4061755" cy="1537965"/>
          </a:xfrm>
        </p:spPr>
        <p:txBody>
          <a:bodyPr anchor="b"/>
          <a:lstStyle>
            <a:lvl1pPr marL="0" indent="0">
              <a:buNone/>
              <a:defRPr sz="252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DD633B-3916-E7FC-3A6D-AB4CF6194BF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1330" y="4676141"/>
            <a:ext cx="4061755" cy="687789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E07778-A4A2-E7CD-04EB-E20D1BEFE66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860612" y="3138175"/>
            <a:ext cx="4081762" cy="1537965"/>
          </a:xfrm>
        </p:spPr>
        <p:txBody>
          <a:bodyPr anchor="b"/>
          <a:lstStyle>
            <a:lvl1pPr marL="0" indent="0">
              <a:buNone/>
              <a:defRPr sz="252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BBB126-AC21-B055-CF91-430E5C4F724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860612" y="4676141"/>
            <a:ext cx="4081762" cy="687789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49B13F-8348-9AB4-8F3C-E0E0B04146F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FE431D-B71E-496F-AF36-49EFCCF7DD26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6713A3-7A3E-CA4C-0C41-BCF5434EC8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889BD9-02D0-6B29-C238-628DA6F317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E00484-07C3-47A6-9243-3628CABAE05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23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AA089-5DEA-C1E0-8E21-8CE4656DEF4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59C328-4D5D-B15C-4C47-EEBD88A6B1E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54685A-B3D4-4523-B3A8-5479B65F47EB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317549-58AD-39C7-778D-5E41438843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0B7815-847C-9CB2-1761-36A740DD32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0F6D5F-6A41-45C8-BF09-D169662291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783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C1656D-E003-9150-8768-4F933CF587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00A5DA-09D0-4ECA-A8F3-414E7BE634D0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ADF41C-7963-E671-145C-A06CAF672F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5EFDD-5DED-E918-B858-8465D67131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847D33-0234-4ADE-A2D5-820810DE5B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290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53DA1-BF83-6310-07FE-5B447995E0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853436"/>
            <a:ext cx="3096633" cy="2987043"/>
          </a:xfrm>
        </p:spPr>
        <p:txBody>
          <a:bodyPr anchor="b"/>
          <a:lstStyle>
            <a:lvl1pPr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28992-3E81-E4E2-058F-87C358BC419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81762" y="1843192"/>
            <a:ext cx="4860612" cy="9097429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A8D188-2582-2D75-24F8-EF5E291913C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61330" y="3840480"/>
            <a:ext cx="3096633" cy="7114964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18C56E-A0D9-0FE5-E6E8-EE7755F6D3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DCB84C-DFE4-4F1A-AF10-A4CE56836E94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C9C99-7B63-8780-53D5-96F1BB7578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7FC193-85CE-DD4A-B34E-E263FEBD7D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6B2639-BFE4-4243-B824-95C07E5C42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35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6C432-C946-8EFD-FF8C-D64DBC3200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853436"/>
            <a:ext cx="3096633" cy="2987043"/>
          </a:xfrm>
        </p:spPr>
        <p:txBody>
          <a:bodyPr anchor="b"/>
          <a:lstStyle>
            <a:lvl1pPr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C77DB4-DBBB-9D69-ECB1-EB96C7F3A88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081762" y="1843192"/>
            <a:ext cx="4860612" cy="9097429"/>
          </a:xfrm>
        </p:spPr>
        <p:txBody>
          <a:bodyPr/>
          <a:lstStyle>
            <a:lvl1pPr marL="0" indent="0">
              <a:buNone/>
              <a:defRPr sz="336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230A28-55F6-D470-3BA9-FD5AF6ECF5A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61330" y="3840480"/>
            <a:ext cx="3096633" cy="7114964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E952E-0FED-F189-B989-E64FD64796B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AD78A7-4EAD-4296-905C-90227E9F4622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8BE30C-64F2-6CDE-D3B6-B4A9F9C840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F5F90A-38CD-D2F3-97AD-22A958CE6A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BC3EBB-773F-4ECE-935A-7E269CD995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770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D97FF-3B9B-95D1-8C90-368EEE696C8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031350-6CFC-5B0F-CC44-E8E98079D16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73E015-BBD4-7056-2B01-707287B469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823A77-2919-490B-B79E-52ADC477CA0C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7F8E2B-C067-CB5A-6BB5-DF2CA144C0B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036A2B-23F8-F5E0-0BF0-6D435F75B63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26DC96-E8AC-47B1-A6EF-483ABB13C5C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88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89C2C6-6882-5CD7-5B27-EC5E57584B9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870856" y="681566"/>
            <a:ext cx="2070256" cy="10848761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ADF587-DD57-AF86-15BD-2334A943BE4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60087" y="681566"/>
            <a:ext cx="6090763" cy="10848761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3FA86-FCB8-76B8-B464-3241DF4AB2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CF5A7A-7C38-4BA4-9E0D-A833DC305890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10D1B-DF45-6EAB-2B0B-95E132A515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68109-E395-FC0D-573F-655A04AB95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404926-7D6A-4CE2-A616-C19846B4D1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86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4190E-955B-21D3-0A92-5560FFE923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0087" y="681566"/>
            <a:ext cx="8281035" cy="24743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F63D1-F029-F685-7041-02D825CD705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60087" y="3407831"/>
            <a:ext cx="8281035" cy="81224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094A1-C468-D6E7-5ED3-262081CCD59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60087" y="11865190"/>
            <a:ext cx="2160270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8DC724B-CDA3-4879-8D75-33A121D469CD}" type="datetime1">
              <a:rPr lang="en-GB"/>
              <a:pPr lvl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BCF88-23D6-567E-6021-270C31CA05F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80402" y="11865190"/>
            <a:ext cx="3240405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70E1A-3134-F413-08DC-6C3014CCEE6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780852" y="11865190"/>
            <a:ext cx="2160270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10AD9325-9290-4B3C-9AA9-6C7E1367442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6012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62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40030" marR="0" lvl="0" indent="-240030" algn="l" defTabSz="960120" rtl="0" fontAlgn="auto" hangingPunct="1">
        <a:lnSpc>
          <a:spcPct val="90000"/>
        </a:lnSpc>
        <a:spcBef>
          <a:spcPts val="1050"/>
        </a:spcBef>
        <a:spcAft>
          <a:spcPts val="0"/>
        </a:spcAft>
        <a:buSzPct val="100000"/>
        <a:buFont typeface="Arial" pitchFamily="34"/>
        <a:buChar char="•"/>
        <a:tabLst/>
        <a:defRPr lang="en-US" sz="294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720090" marR="0" lvl="1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252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200150" marR="0" lvl="2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21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80210" marR="0" lvl="3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189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160270" marR="0" lvl="4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189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tm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mp"/><Relationship Id="rId5" Type="http://schemas.openxmlformats.org/officeDocument/2006/relationships/image" Target="../media/image4.tmp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165F20"/>
            </a:gs>
            <a:gs pos="100000">
              <a:srgbClr val="165F20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AF343-E7D8-ABAA-9FC8-1BFD03EE93C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20088" y="316655"/>
            <a:ext cx="7882045" cy="1284519"/>
          </a:xfrm>
        </p:spPr>
        <p:txBody>
          <a:bodyPr>
            <a:normAutofit/>
          </a:bodyPr>
          <a:lstStyle/>
          <a:p>
            <a:pPr lvl="0"/>
            <a:r>
              <a:rPr lang="en-GB" sz="4000" dirty="0">
                <a:solidFill>
                  <a:schemeClr val="bg1"/>
                </a:solidFill>
              </a:rPr>
              <a:t>H0W TO CREATE A NEW TEAMS MEETING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C55FFF-DDB7-6614-17B3-11235B4B3DA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50509" y="1841041"/>
            <a:ext cx="4478869" cy="3657600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bg1"/>
                </a:solidFill>
              </a:rPr>
              <a:t>1.  Open Microsoft Teams</a:t>
            </a:r>
          </a:p>
        </p:txBody>
      </p:sp>
      <p:pic>
        <p:nvPicPr>
          <p:cNvPr id="5" name="Picture 4" descr="CertHE UWTSD_GRP&#10;&#10;AI-generated content may be incorrect.">
            <a:extLst>
              <a:ext uri="{FF2B5EF4-FFF2-40B4-BE49-F238E27FC236}">
                <a16:creationId xmlns:a16="http://schemas.microsoft.com/office/drawing/2014/main" id="{B17B084D-C4A5-4DF2-3EF5-817A4FDF0C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09" y="3064354"/>
            <a:ext cx="4478869" cy="1955838"/>
          </a:xfrm>
          <a:prstGeom prst="rect">
            <a:avLst/>
          </a:prstGeom>
        </p:spPr>
      </p:pic>
      <p:pic>
        <p:nvPicPr>
          <p:cNvPr id="7" name="Picture 6" descr="CertHE UWTSD_GRP&#10;&#10;AI-generated content may be incorrect.">
            <a:extLst>
              <a:ext uri="{FF2B5EF4-FFF2-40B4-BE49-F238E27FC236}">
                <a16:creationId xmlns:a16="http://schemas.microsoft.com/office/drawing/2014/main" id="{72F9EB26-7625-7CAC-DC2F-8AE7A2D29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110" y="11875346"/>
            <a:ext cx="3280621" cy="457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70C8B8-40B6-31DB-C4D1-2880319433C8}"/>
              </a:ext>
            </a:extLst>
          </p:cNvPr>
          <p:cNvSpPr txBox="1"/>
          <p:nvPr/>
        </p:nvSpPr>
        <p:spPr>
          <a:xfrm>
            <a:off x="720087" y="2345481"/>
            <a:ext cx="37348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Launch the Teams app on your desktop or go to the web version.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26FD2B-8923-E52F-054A-F95EDB1CC9F3}"/>
              </a:ext>
            </a:extLst>
          </p:cNvPr>
          <p:cNvSpPr txBox="1"/>
          <p:nvPr/>
        </p:nvSpPr>
        <p:spPr>
          <a:xfrm flipH="1">
            <a:off x="5857336" y="1594353"/>
            <a:ext cx="37014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2. Go to the </a:t>
            </a:r>
            <a:r>
              <a:rPr lang="en-GB" sz="2400" dirty="0" err="1">
                <a:solidFill>
                  <a:schemeClr val="bg1"/>
                </a:solidFill>
              </a:rPr>
              <a:t>Calender</a:t>
            </a:r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Click on the </a:t>
            </a:r>
            <a:r>
              <a:rPr lang="en-GB" sz="2400" dirty="0" err="1">
                <a:solidFill>
                  <a:schemeClr val="bg1"/>
                </a:solidFill>
              </a:rPr>
              <a:t>calender</a:t>
            </a:r>
            <a:r>
              <a:rPr lang="en-GB" sz="2400" dirty="0">
                <a:solidFill>
                  <a:schemeClr val="bg1"/>
                </a:solidFill>
              </a:rPr>
              <a:t> icon in the left sidebar.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908A8ED-DFAF-E8BE-3718-24CCAA92AA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361" y="2916903"/>
            <a:ext cx="4342330" cy="23892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697FDCB-3EAA-12FE-B640-E735B9D11880}"/>
              </a:ext>
            </a:extLst>
          </p:cNvPr>
          <p:cNvSpPr txBox="1"/>
          <p:nvPr/>
        </p:nvSpPr>
        <p:spPr>
          <a:xfrm flipH="1">
            <a:off x="584621" y="5137701"/>
            <a:ext cx="35397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3. Click New Meeting</a:t>
            </a:r>
          </a:p>
          <a:p>
            <a:r>
              <a:rPr lang="en-GB" sz="2400" dirty="0">
                <a:solidFill>
                  <a:schemeClr val="bg1"/>
                </a:solidFill>
              </a:rPr>
              <a:t>At the top right, select New Meeting.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3F0FA1-E089-5D1A-2CBB-C52F7CBB0EB3}"/>
              </a:ext>
            </a:extLst>
          </p:cNvPr>
          <p:cNvSpPr txBox="1"/>
          <p:nvPr/>
        </p:nvSpPr>
        <p:spPr>
          <a:xfrm flipH="1">
            <a:off x="5810976" y="5783585"/>
            <a:ext cx="3280620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4. Add Meeting Details</a:t>
            </a:r>
          </a:p>
          <a:p>
            <a:r>
              <a:rPr lang="en-GB" sz="2400" dirty="0">
                <a:solidFill>
                  <a:schemeClr val="bg1"/>
                </a:solidFill>
              </a:rPr>
              <a:t>Fill in the title, date, time and description.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0E7DB05-03B0-67EA-551D-8AC7019517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50508" y="6327074"/>
            <a:ext cx="5200130" cy="238922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9502B-144E-AF0A-6BA1-7AFEF0E275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1951" y="6983912"/>
            <a:ext cx="3280621" cy="219540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947EB0C-C5B9-6695-82DB-8A47DB6D57AB}"/>
              </a:ext>
            </a:extLst>
          </p:cNvPr>
          <p:cNvSpPr txBox="1"/>
          <p:nvPr/>
        </p:nvSpPr>
        <p:spPr>
          <a:xfrm rot="10800000" flipV="1">
            <a:off x="250508" y="8978186"/>
            <a:ext cx="44788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5. Click SAVE or SEND</a:t>
            </a:r>
          </a:p>
          <a:p>
            <a:r>
              <a:rPr lang="en-GB" sz="2800" dirty="0">
                <a:solidFill>
                  <a:schemeClr val="bg1"/>
                </a:solidFill>
              </a:rPr>
              <a:t>Once everything looks good, click SEND to schedule and notify participants.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E918CC0-9609-18B2-F414-D961838EED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510" y="9441203"/>
            <a:ext cx="1686640" cy="283359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8543</TotalTime>
  <Words>92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H0W TO CREATE A NEW TEAMS MEETING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Gerley Arboleda Libreros (2530265)</dc:creator>
  <cp:lastModifiedBy>gerley arboleda</cp:lastModifiedBy>
  <cp:revision>14</cp:revision>
  <dcterms:created xsi:type="dcterms:W3CDTF">2026-03-22T17:23:14Z</dcterms:created>
  <dcterms:modified xsi:type="dcterms:W3CDTF">2026-03-29T14:10:11Z</dcterms:modified>
</cp:coreProperties>
</file>