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2" r:id="rId2"/>
    <p:sldId id="264" r:id="rId3"/>
    <p:sldId id="265" r:id="rId4"/>
    <p:sldId id="266" r:id="rId5"/>
    <p:sldId id="267" r:id="rId6"/>
    <p:sldId id="268" r:id="rId7"/>
  </p:sldIdLst>
  <p:sldSz cx="12192000" cy="6858000"/>
  <p:notesSz cx="6858000" cy="9144000"/>
  <p:custDataLst>
    <p:tags r:id="rId10"/>
  </p:custData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D0A4"/>
    <a:srgbClr val="FDCA9F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D2040D-92E5-4AE6-82BF-A01862A9C6E8}" v="15" dt="2025-06-24T08:24:39.3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6" autoAdjust="0"/>
  </p:normalViewPr>
  <p:slideViewPr>
    <p:cSldViewPr snapToGrid="0">
      <p:cViewPr varScale="1">
        <p:scale>
          <a:sx n="106" d="100"/>
          <a:sy n="106" d="100"/>
        </p:scale>
        <p:origin x="792" y="78"/>
      </p:cViewPr>
      <p:guideLst>
        <p:guide orient="horz" pos="2160"/>
        <p:guide pos="3863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11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William Howlett (2421215)" userId="52a12254-2aac-4140-a00c-851d3ba8f441" providerId="ADAL" clId="{1ED2040D-92E5-4AE6-82BF-A01862A9C6E8}"/>
    <pc:docChg chg="undo custSel addSld delSld modSld sldOrd">
      <pc:chgData name="Andrew William Howlett (2421215)" userId="52a12254-2aac-4140-a00c-851d3ba8f441" providerId="ADAL" clId="{1ED2040D-92E5-4AE6-82BF-A01862A9C6E8}" dt="2025-06-24T08:26:17.368" v="1589" actId="20577"/>
      <pc:docMkLst>
        <pc:docMk/>
      </pc:docMkLst>
      <pc:sldChg chg="addSp delSp modSp new del mod">
        <pc:chgData name="Andrew William Howlett (2421215)" userId="52a12254-2aac-4140-a00c-851d3ba8f441" providerId="ADAL" clId="{1ED2040D-92E5-4AE6-82BF-A01862A9C6E8}" dt="2025-06-24T08:05:08.021" v="229" actId="2696"/>
        <pc:sldMkLst>
          <pc:docMk/>
          <pc:sldMk cId="57476103" sldId="263"/>
        </pc:sldMkLst>
        <pc:spChg chg="mod">
          <ac:chgData name="Andrew William Howlett (2421215)" userId="52a12254-2aac-4140-a00c-851d3ba8f441" providerId="ADAL" clId="{1ED2040D-92E5-4AE6-82BF-A01862A9C6E8}" dt="2025-06-24T07:58:45.831" v="19" actId="20577"/>
          <ac:spMkLst>
            <pc:docMk/>
            <pc:sldMk cId="57476103" sldId="263"/>
            <ac:spMk id="2" creationId="{1DB165F6-F73C-D1E4-8AAD-162271408769}"/>
          </ac:spMkLst>
        </pc:spChg>
        <pc:spChg chg="del">
          <ac:chgData name="Andrew William Howlett (2421215)" userId="52a12254-2aac-4140-a00c-851d3ba8f441" providerId="ADAL" clId="{1ED2040D-92E5-4AE6-82BF-A01862A9C6E8}" dt="2025-06-24T07:57:31.293" v="11" actId="931"/>
          <ac:spMkLst>
            <pc:docMk/>
            <pc:sldMk cId="57476103" sldId="263"/>
            <ac:spMk id="3" creationId="{F884141E-4592-7F14-41BF-7984E2F7FED8}"/>
          </ac:spMkLst>
        </pc:spChg>
        <pc:picChg chg="add mod">
          <ac:chgData name="Andrew William Howlett (2421215)" userId="52a12254-2aac-4140-a00c-851d3ba8f441" providerId="ADAL" clId="{1ED2040D-92E5-4AE6-82BF-A01862A9C6E8}" dt="2025-06-24T07:57:31.293" v="11" actId="931"/>
          <ac:picMkLst>
            <pc:docMk/>
            <pc:sldMk cId="57476103" sldId="263"/>
            <ac:picMk id="6" creationId="{7EB7D271-A904-3365-B355-E7C0E26590FD}"/>
          </ac:picMkLst>
        </pc:picChg>
      </pc:sldChg>
      <pc:sldChg chg="new del">
        <pc:chgData name="Andrew William Howlett (2421215)" userId="52a12254-2aac-4140-a00c-851d3ba8f441" providerId="ADAL" clId="{1ED2040D-92E5-4AE6-82BF-A01862A9C6E8}" dt="2025-06-24T07:55:09.970" v="9" actId="2696"/>
        <pc:sldMkLst>
          <pc:docMk/>
          <pc:sldMk cId="113442346" sldId="263"/>
        </pc:sldMkLst>
      </pc:sldChg>
      <pc:sldChg chg="modSp new del mod">
        <pc:chgData name="Andrew William Howlett (2421215)" userId="52a12254-2aac-4140-a00c-851d3ba8f441" providerId="ADAL" clId="{1ED2040D-92E5-4AE6-82BF-A01862A9C6E8}" dt="2025-06-24T07:53:41.116" v="6" actId="2696"/>
        <pc:sldMkLst>
          <pc:docMk/>
          <pc:sldMk cId="3828691737" sldId="263"/>
        </pc:sldMkLst>
        <pc:spChg chg="mod">
          <ac:chgData name="Andrew William Howlett (2421215)" userId="52a12254-2aac-4140-a00c-851d3ba8f441" providerId="ADAL" clId="{1ED2040D-92E5-4AE6-82BF-A01862A9C6E8}" dt="2025-06-24T07:52:56.574" v="4" actId="14100"/>
          <ac:spMkLst>
            <pc:docMk/>
            <pc:sldMk cId="3828691737" sldId="263"/>
            <ac:spMk id="2" creationId="{C25E182D-1FFC-8AF5-AE0B-3FF3C131CDCB}"/>
          </ac:spMkLst>
        </pc:spChg>
        <pc:spChg chg="mod">
          <ac:chgData name="Andrew William Howlett (2421215)" userId="52a12254-2aac-4140-a00c-851d3ba8f441" providerId="ADAL" clId="{1ED2040D-92E5-4AE6-82BF-A01862A9C6E8}" dt="2025-06-24T07:52:47.957" v="2" actId="14100"/>
          <ac:spMkLst>
            <pc:docMk/>
            <pc:sldMk cId="3828691737" sldId="263"/>
            <ac:spMk id="3" creationId="{BE79D9F0-2FEA-4A11-CE7C-A0051C709C77}"/>
          </ac:spMkLst>
        </pc:spChg>
      </pc:sldChg>
      <pc:sldChg chg="new del">
        <pc:chgData name="Andrew William Howlett (2421215)" userId="52a12254-2aac-4140-a00c-851d3ba8f441" providerId="ADAL" clId="{1ED2040D-92E5-4AE6-82BF-A01862A9C6E8}" dt="2025-06-24T07:53:43.691" v="7" actId="2696"/>
        <pc:sldMkLst>
          <pc:docMk/>
          <pc:sldMk cId="1372631039" sldId="264"/>
        </pc:sldMkLst>
      </pc:sldChg>
      <pc:sldChg chg="addSp modSp add mod">
        <pc:chgData name="Andrew William Howlett (2421215)" userId="52a12254-2aac-4140-a00c-851d3ba8f441" providerId="ADAL" clId="{1ED2040D-92E5-4AE6-82BF-A01862A9C6E8}" dt="2025-06-24T08:21:18.974" v="1534" actId="1076"/>
        <pc:sldMkLst>
          <pc:docMk/>
          <pc:sldMk cId="4258589299" sldId="264"/>
        </pc:sldMkLst>
        <pc:spChg chg="mod">
          <ac:chgData name="Andrew William Howlett (2421215)" userId="52a12254-2aac-4140-a00c-851d3ba8f441" providerId="ADAL" clId="{1ED2040D-92E5-4AE6-82BF-A01862A9C6E8}" dt="2025-06-24T07:59:49.953" v="50" actId="14100"/>
          <ac:spMkLst>
            <pc:docMk/>
            <pc:sldMk cId="4258589299" sldId="264"/>
            <ac:spMk id="2" creationId="{C18D895B-FF7A-DDA4-54CE-3A9E3A4FC537}"/>
          </ac:spMkLst>
        </pc:spChg>
        <pc:spChg chg="mod">
          <ac:chgData name="Andrew William Howlett (2421215)" userId="52a12254-2aac-4140-a00c-851d3ba8f441" providerId="ADAL" clId="{1ED2040D-92E5-4AE6-82BF-A01862A9C6E8}" dt="2025-06-24T08:08:50.099" v="371" actId="313"/>
          <ac:spMkLst>
            <pc:docMk/>
            <pc:sldMk cId="4258589299" sldId="264"/>
            <ac:spMk id="4" creationId="{F5FFED0B-B803-5093-5B04-8AC7100B2EB3}"/>
          </ac:spMkLst>
        </pc:spChg>
        <pc:picChg chg="add mod">
          <ac:chgData name="Andrew William Howlett (2421215)" userId="52a12254-2aac-4140-a00c-851d3ba8f441" providerId="ADAL" clId="{1ED2040D-92E5-4AE6-82BF-A01862A9C6E8}" dt="2025-06-24T08:21:18.974" v="1534" actId="1076"/>
          <ac:picMkLst>
            <pc:docMk/>
            <pc:sldMk cId="4258589299" sldId="264"/>
            <ac:picMk id="3" creationId="{4A223880-DD40-A466-AD82-BC1572DEE8CD}"/>
          </ac:picMkLst>
        </pc:picChg>
      </pc:sldChg>
      <pc:sldChg chg="new del">
        <pc:chgData name="Andrew William Howlett (2421215)" userId="52a12254-2aac-4140-a00c-851d3ba8f441" providerId="ADAL" clId="{1ED2040D-92E5-4AE6-82BF-A01862A9C6E8}" dt="2025-06-24T07:59:05.496" v="21" actId="2696"/>
        <pc:sldMkLst>
          <pc:docMk/>
          <pc:sldMk cId="4262148751" sldId="264"/>
        </pc:sldMkLst>
      </pc:sldChg>
      <pc:sldChg chg="addSp delSp modSp add mod">
        <pc:chgData name="Andrew William Howlett (2421215)" userId="52a12254-2aac-4140-a00c-851d3ba8f441" providerId="ADAL" clId="{1ED2040D-92E5-4AE6-82BF-A01862A9C6E8}" dt="2025-06-24T08:22:51.781" v="1543" actId="1076"/>
        <pc:sldMkLst>
          <pc:docMk/>
          <pc:sldMk cId="1649903753" sldId="265"/>
        </pc:sldMkLst>
        <pc:spChg chg="mod">
          <ac:chgData name="Andrew William Howlett (2421215)" userId="52a12254-2aac-4140-a00c-851d3ba8f441" providerId="ADAL" clId="{1ED2040D-92E5-4AE6-82BF-A01862A9C6E8}" dt="2025-06-24T08:09:35.677" v="530" actId="20577"/>
          <ac:spMkLst>
            <pc:docMk/>
            <pc:sldMk cId="1649903753" sldId="265"/>
            <ac:spMk id="2" creationId="{F654B7AE-EB6B-F21F-EBD3-70E0D98D5306}"/>
          </ac:spMkLst>
        </pc:spChg>
        <pc:spChg chg="mod">
          <ac:chgData name="Andrew William Howlett (2421215)" userId="52a12254-2aac-4140-a00c-851d3ba8f441" providerId="ADAL" clId="{1ED2040D-92E5-4AE6-82BF-A01862A9C6E8}" dt="2025-06-24T08:20:09.765" v="1528" actId="20577"/>
          <ac:spMkLst>
            <pc:docMk/>
            <pc:sldMk cId="1649903753" sldId="265"/>
            <ac:spMk id="4" creationId="{E60831D4-2743-3B16-8FC9-E576870986F7}"/>
          </ac:spMkLst>
        </pc:spChg>
        <pc:picChg chg="add">
          <ac:chgData name="Andrew William Howlett (2421215)" userId="52a12254-2aac-4140-a00c-851d3ba8f441" providerId="ADAL" clId="{1ED2040D-92E5-4AE6-82BF-A01862A9C6E8}" dt="2025-06-24T08:21:07.169" v="1532"/>
          <ac:picMkLst>
            <pc:docMk/>
            <pc:sldMk cId="1649903753" sldId="265"/>
            <ac:picMk id="3" creationId="{7570B573-3305-F08F-7309-49D0D22EF2CB}"/>
          </ac:picMkLst>
        </pc:picChg>
        <pc:picChg chg="add mod">
          <ac:chgData name="Andrew William Howlett (2421215)" userId="52a12254-2aac-4140-a00c-851d3ba8f441" providerId="ADAL" clId="{1ED2040D-92E5-4AE6-82BF-A01862A9C6E8}" dt="2025-06-24T08:22:13.886" v="1538" actId="14100"/>
          <ac:picMkLst>
            <pc:docMk/>
            <pc:sldMk cId="1649903753" sldId="265"/>
            <ac:picMk id="5" creationId="{15C4BE99-A5B4-6EE9-8CA8-505A8C993524}"/>
          </ac:picMkLst>
        </pc:picChg>
        <pc:picChg chg="mod">
          <ac:chgData name="Andrew William Howlett (2421215)" userId="52a12254-2aac-4140-a00c-851d3ba8f441" providerId="ADAL" clId="{1ED2040D-92E5-4AE6-82BF-A01862A9C6E8}" dt="2025-06-24T08:22:27.109" v="1539" actId="14100"/>
          <ac:picMkLst>
            <pc:docMk/>
            <pc:sldMk cId="1649903753" sldId="265"/>
            <ac:picMk id="6" creationId="{FA9886E2-2DA2-286A-32A8-805110548343}"/>
          </ac:picMkLst>
        </pc:picChg>
        <pc:picChg chg="add del">
          <ac:chgData name="Andrew William Howlett (2421215)" userId="52a12254-2aac-4140-a00c-851d3ba8f441" providerId="ADAL" clId="{1ED2040D-92E5-4AE6-82BF-A01862A9C6E8}" dt="2025-06-24T08:22:38.531" v="1541" actId="21"/>
          <ac:picMkLst>
            <pc:docMk/>
            <pc:sldMk cId="1649903753" sldId="265"/>
            <ac:picMk id="7" creationId="{7FA04171-7DED-203D-8237-0958C60ED8A7}"/>
          </ac:picMkLst>
        </pc:picChg>
        <pc:picChg chg="add mod">
          <ac:chgData name="Andrew William Howlett (2421215)" userId="52a12254-2aac-4140-a00c-851d3ba8f441" providerId="ADAL" clId="{1ED2040D-92E5-4AE6-82BF-A01862A9C6E8}" dt="2025-06-24T08:22:51.781" v="1543" actId="1076"/>
          <ac:picMkLst>
            <pc:docMk/>
            <pc:sldMk cId="1649903753" sldId="265"/>
            <ac:picMk id="8" creationId="{D1F10B18-A56F-8931-804B-32FAC9068395}"/>
          </ac:picMkLst>
        </pc:picChg>
      </pc:sldChg>
      <pc:sldChg chg="addSp modSp add mod">
        <pc:chgData name="Andrew William Howlett (2421215)" userId="52a12254-2aac-4140-a00c-851d3ba8f441" providerId="ADAL" clId="{1ED2040D-92E5-4AE6-82BF-A01862A9C6E8}" dt="2025-06-24T08:23:43.757" v="1546" actId="1076"/>
        <pc:sldMkLst>
          <pc:docMk/>
          <pc:sldMk cId="3866652968" sldId="266"/>
        </pc:sldMkLst>
        <pc:spChg chg="mod">
          <ac:chgData name="Andrew William Howlett (2421215)" userId="52a12254-2aac-4140-a00c-851d3ba8f441" providerId="ADAL" clId="{1ED2040D-92E5-4AE6-82BF-A01862A9C6E8}" dt="2025-06-24T08:09:52.705" v="614" actId="20577"/>
          <ac:spMkLst>
            <pc:docMk/>
            <pc:sldMk cId="3866652968" sldId="266"/>
            <ac:spMk id="2" creationId="{7BECA63F-E984-8022-9ABD-0C7CAF0DD126}"/>
          </ac:spMkLst>
        </pc:spChg>
        <pc:spChg chg="mod">
          <ac:chgData name="Andrew William Howlett (2421215)" userId="52a12254-2aac-4140-a00c-851d3ba8f441" providerId="ADAL" clId="{1ED2040D-92E5-4AE6-82BF-A01862A9C6E8}" dt="2025-06-24T08:17:32.014" v="956" actId="20577"/>
          <ac:spMkLst>
            <pc:docMk/>
            <pc:sldMk cId="3866652968" sldId="266"/>
            <ac:spMk id="4" creationId="{89D93E23-E56A-3223-B8D2-8E6AE9C5B1BC}"/>
          </ac:spMkLst>
        </pc:spChg>
        <pc:picChg chg="add mod">
          <ac:chgData name="Andrew William Howlett (2421215)" userId="52a12254-2aac-4140-a00c-851d3ba8f441" providerId="ADAL" clId="{1ED2040D-92E5-4AE6-82BF-A01862A9C6E8}" dt="2025-06-24T08:23:43.757" v="1546" actId="1076"/>
          <ac:picMkLst>
            <pc:docMk/>
            <pc:sldMk cId="3866652968" sldId="266"/>
            <ac:picMk id="3" creationId="{7BD90BD5-DABE-1A45-B10B-E45D6D48D270}"/>
          </ac:picMkLst>
        </pc:picChg>
        <pc:picChg chg="mod">
          <ac:chgData name="Andrew William Howlett (2421215)" userId="52a12254-2aac-4140-a00c-851d3ba8f441" providerId="ADAL" clId="{1ED2040D-92E5-4AE6-82BF-A01862A9C6E8}" dt="2025-06-24T08:23:35.766" v="1544" actId="14826"/>
          <ac:picMkLst>
            <pc:docMk/>
            <pc:sldMk cId="3866652968" sldId="266"/>
            <ac:picMk id="6" creationId="{9FA4C0C2-CC30-87A6-23AC-778DD618C1EF}"/>
          </ac:picMkLst>
        </pc:picChg>
      </pc:sldChg>
      <pc:sldChg chg="addSp delSp modSp add mod">
        <pc:chgData name="Andrew William Howlett (2421215)" userId="52a12254-2aac-4140-a00c-851d3ba8f441" providerId="ADAL" clId="{1ED2040D-92E5-4AE6-82BF-A01862A9C6E8}" dt="2025-06-24T08:24:41.796" v="1552" actId="1076"/>
        <pc:sldMkLst>
          <pc:docMk/>
          <pc:sldMk cId="3190184922" sldId="267"/>
        </pc:sldMkLst>
        <pc:spChg chg="mod">
          <ac:chgData name="Andrew William Howlett (2421215)" userId="52a12254-2aac-4140-a00c-851d3ba8f441" providerId="ADAL" clId="{1ED2040D-92E5-4AE6-82BF-A01862A9C6E8}" dt="2025-06-24T08:10:50.040" v="678" actId="20577"/>
          <ac:spMkLst>
            <pc:docMk/>
            <pc:sldMk cId="3190184922" sldId="267"/>
            <ac:spMk id="2" creationId="{7F7B8830-61F0-23DF-BB72-34FCA8447C0D}"/>
          </ac:spMkLst>
        </pc:spChg>
        <pc:spChg chg="mod">
          <ac:chgData name="Andrew William Howlett (2421215)" userId="52a12254-2aac-4140-a00c-851d3ba8f441" providerId="ADAL" clId="{1ED2040D-92E5-4AE6-82BF-A01862A9C6E8}" dt="2025-06-24T08:15:11.071" v="726" actId="27636"/>
          <ac:spMkLst>
            <pc:docMk/>
            <pc:sldMk cId="3190184922" sldId="267"/>
            <ac:spMk id="4" creationId="{EA8C46B3-1405-BA63-6CD6-05774C3D30EB}"/>
          </ac:spMkLst>
        </pc:spChg>
        <pc:spChg chg="add del mod">
          <ac:chgData name="Andrew William Howlett (2421215)" userId="52a12254-2aac-4140-a00c-851d3ba8f441" providerId="ADAL" clId="{1ED2040D-92E5-4AE6-82BF-A01862A9C6E8}" dt="2025-06-24T08:24:24.608" v="1548" actId="931"/>
          <ac:spMkLst>
            <pc:docMk/>
            <pc:sldMk cId="3190184922" sldId="267"/>
            <ac:spMk id="5" creationId="{3FA11015-4A1F-2A07-39C1-B4C43507C07B}"/>
          </ac:spMkLst>
        </pc:spChg>
        <pc:picChg chg="del">
          <ac:chgData name="Andrew William Howlett (2421215)" userId="52a12254-2aac-4140-a00c-851d3ba8f441" providerId="ADAL" clId="{1ED2040D-92E5-4AE6-82BF-A01862A9C6E8}" dt="2025-06-24T08:23:53.012" v="1547" actId="21"/>
          <ac:picMkLst>
            <pc:docMk/>
            <pc:sldMk cId="3190184922" sldId="267"/>
            <ac:picMk id="6" creationId="{C95D174A-037A-0D8C-8A3C-4084B877FEEF}"/>
          </ac:picMkLst>
        </pc:picChg>
        <pc:picChg chg="add mod">
          <ac:chgData name="Andrew William Howlett (2421215)" userId="52a12254-2aac-4140-a00c-851d3ba8f441" providerId="ADAL" clId="{1ED2040D-92E5-4AE6-82BF-A01862A9C6E8}" dt="2025-06-24T08:24:24.608" v="1548" actId="931"/>
          <ac:picMkLst>
            <pc:docMk/>
            <pc:sldMk cId="3190184922" sldId="267"/>
            <ac:picMk id="8" creationId="{AC0CF21A-9E17-F716-0518-35B41443550D}"/>
          </ac:picMkLst>
        </pc:picChg>
        <pc:picChg chg="add del">
          <ac:chgData name="Andrew William Howlett (2421215)" userId="52a12254-2aac-4140-a00c-851d3ba8f441" providerId="ADAL" clId="{1ED2040D-92E5-4AE6-82BF-A01862A9C6E8}" dt="2025-06-24T08:24:31.434" v="1550" actId="21"/>
          <ac:picMkLst>
            <pc:docMk/>
            <pc:sldMk cId="3190184922" sldId="267"/>
            <ac:picMk id="9" creationId="{B56F3386-0B94-10AD-C274-1E61E7ED83F6}"/>
          </ac:picMkLst>
        </pc:picChg>
        <pc:picChg chg="add mod">
          <ac:chgData name="Andrew William Howlett (2421215)" userId="52a12254-2aac-4140-a00c-851d3ba8f441" providerId="ADAL" clId="{1ED2040D-92E5-4AE6-82BF-A01862A9C6E8}" dt="2025-06-24T08:24:41.796" v="1552" actId="1076"/>
          <ac:picMkLst>
            <pc:docMk/>
            <pc:sldMk cId="3190184922" sldId="267"/>
            <ac:picMk id="10" creationId="{D7EFE0F2-B779-152B-6EF4-351668FAE97F}"/>
          </ac:picMkLst>
        </pc:picChg>
      </pc:sldChg>
      <pc:sldChg chg="addSp delSp modSp add mod ord">
        <pc:chgData name="Andrew William Howlett (2421215)" userId="52a12254-2aac-4140-a00c-851d3ba8f441" providerId="ADAL" clId="{1ED2040D-92E5-4AE6-82BF-A01862A9C6E8}" dt="2025-06-24T08:26:17.368" v="1589" actId="20577"/>
        <pc:sldMkLst>
          <pc:docMk/>
          <pc:sldMk cId="3620350756" sldId="268"/>
        </pc:sldMkLst>
        <pc:spChg chg="mod">
          <ac:chgData name="Andrew William Howlett (2421215)" userId="52a12254-2aac-4140-a00c-851d3ba8f441" providerId="ADAL" clId="{1ED2040D-92E5-4AE6-82BF-A01862A9C6E8}" dt="2025-06-24T08:26:09.090" v="1571" actId="478"/>
          <ac:spMkLst>
            <pc:docMk/>
            <pc:sldMk cId="3620350756" sldId="268"/>
            <ac:spMk id="124" creationId="{0F01F6EE-5D19-DACF-1770-296E62BE864E}"/>
          </ac:spMkLst>
        </pc:spChg>
        <pc:spChg chg="add del mod">
          <ac:chgData name="Andrew William Howlett (2421215)" userId="52a12254-2aac-4140-a00c-851d3ba8f441" providerId="ADAL" clId="{1ED2040D-92E5-4AE6-82BF-A01862A9C6E8}" dt="2025-06-24T08:26:17.368" v="1589" actId="20577"/>
          <ac:spMkLst>
            <pc:docMk/>
            <pc:sldMk cId="3620350756" sldId="268"/>
            <ac:spMk id="125" creationId="{0874D15C-3903-1CDA-C0A9-A325AB59E431}"/>
          </ac:spMkLst>
        </pc:spChg>
        <pc:grpChg chg="add del">
          <ac:chgData name="Andrew William Howlett (2421215)" userId="52a12254-2aac-4140-a00c-851d3ba8f441" providerId="ADAL" clId="{1ED2040D-92E5-4AE6-82BF-A01862A9C6E8}" dt="2025-06-24T08:26:09.090" v="1571" actId="478"/>
          <ac:grpSpMkLst>
            <pc:docMk/>
            <pc:sldMk cId="3620350756" sldId="268"/>
            <ac:grpSpMk id="123" creationId="{FF91312B-A81E-4C13-DC89-D171E66AAEB2}"/>
          </ac:grpSpMkLst>
        </pc:gr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506A0BE-1F65-4256-9DDD-D526A52F4F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C1C37D-0761-48C5-865F-19AE24EA54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6801925-1FF6-4C70-AF9D-9BF17D0A2F07}" type="datetime1">
              <a:rPr lang="en-GB" smtClean="0"/>
              <a:t>24/06/2025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1787A0-C03B-4149-83E3-EF31A0C03D3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89660A-E70E-45ED-A8F6-E080563B9FD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CD78B62-21B0-4D73-A6FA-B4974F709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89067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E5BEA06-8A6C-4453-BF3B-10026AB146EB}" type="datetime1">
              <a:rPr lang="en-GB" noProof="0" smtClean="0"/>
              <a:t>24/06/2025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985250B-A0CB-404A-9CCD-DF26724FEDE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2264869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985250B-A0CB-404A-9CCD-DF26724FEDE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0217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9033BE-CACC-BC49-760F-5A503417CB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EDB249-0671-DF5A-98BD-330AE12CB0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7F5DCE-3DEB-708E-ABA5-E31FCAA835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8AC8AE-6360-3FCE-6A08-DF8DC86DDC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985250B-A0CB-404A-9CCD-DF26724FEDE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665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sz="6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BAC2C77-9666-423C-9029-50BA88BC079E}" type="datetime1">
              <a:rPr lang="en-GB" noProof="0" smtClean="0"/>
              <a:t>24/06/2025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DF5074B-1D8C-4FBF-B643-29DBF83DE07B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7" name="Group 6"/>
          <p:cNvGrpSpPr/>
          <p:nvPr userDrawn="1"/>
        </p:nvGrpSpPr>
        <p:grpSpPr>
          <a:xfrm>
            <a:off x="0" y="-17227"/>
            <a:ext cx="12221028" cy="7054380"/>
            <a:chOff x="-29028" y="0"/>
            <a:chExt cx="12221028" cy="7054380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2"/>
            <a:srcRect l="9721"/>
            <a:stretch/>
          </p:blipFill>
          <p:spPr>
            <a:xfrm>
              <a:off x="-29028" y="0"/>
              <a:ext cx="12221028" cy="7054380"/>
            </a:xfrm>
            <a:prstGeom prst="rect">
              <a:avLst/>
            </a:prstGeom>
          </p:spPr>
        </p:pic>
        <p:grpSp>
          <p:nvGrpSpPr>
            <p:cNvPr id="9" name="Group 8"/>
            <p:cNvGrpSpPr/>
            <p:nvPr/>
          </p:nvGrpSpPr>
          <p:grpSpPr>
            <a:xfrm>
              <a:off x="7045160" y="3839994"/>
              <a:ext cx="3270049" cy="647652"/>
              <a:chOff x="7045160" y="3839994"/>
              <a:chExt cx="3270049" cy="647652"/>
            </a:xfrm>
          </p:grpSpPr>
          <p:sp>
            <p:nvSpPr>
              <p:cNvPr id="10" name="Rounded Rectangle 9"/>
              <p:cNvSpPr/>
              <p:nvPr/>
            </p:nvSpPr>
            <p:spPr>
              <a:xfrm rot="21089594">
                <a:off x="7045160" y="3851771"/>
                <a:ext cx="137982" cy="52984"/>
              </a:xfrm>
              <a:prstGeom prst="roundRect">
                <a:avLst>
                  <a:gd name="adj" fmla="val 50000"/>
                </a:avLst>
              </a:prstGeom>
              <a:solidFill>
                <a:srgbClr val="FDD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1" name="Rounded Rectangle 10"/>
              <p:cNvSpPr/>
              <p:nvPr/>
            </p:nvSpPr>
            <p:spPr>
              <a:xfrm rot="1079854">
                <a:off x="8681648" y="3924583"/>
                <a:ext cx="137982" cy="52984"/>
              </a:xfrm>
              <a:prstGeom prst="roundRect">
                <a:avLst>
                  <a:gd name="adj" fmla="val 50000"/>
                </a:avLst>
              </a:prstGeom>
              <a:solidFill>
                <a:srgbClr val="FDD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2" name="Rounded Rectangle 11"/>
              <p:cNvSpPr/>
              <p:nvPr/>
            </p:nvSpPr>
            <p:spPr>
              <a:xfrm rot="20999673">
                <a:off x="10177227" y="3839994"/>
                <a:ext cx="137982" cy="52984"/>
              </a:xfrm>
              <a:prstGeom prst="roundRect">
                <a:avLst>
                  <a:gd name="adj" fmla="val 50000"/>
                </a:avLst>
              </a:prstGeom>
              <a:solidFill>
                <a:srgbClr val="FDD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3" name="Rounded Rectangle 12"/>
              <p:cNvSpPr/>
              <p:nvPr/>
            </p:nvSpPr>
            <p:spPr>
              <a:xfrm rot="1030604">
                <a:off x="10162266" y="4434662"/>
                <a:ext cx="137982" cy="52984"/>
              </a:xfrm>
              <a:prstGeom prst="roundRect">
                <a:avLst>
                  <a:gd name="adj" fmla="val 50000"/>
                </a:avLst>
              </a:prstGeom>
              <a:solidFill>
                <a:srgbClr val="FDD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</p:grpSp>
      </p:grpSp>
      <p:sp>
        <p:nvSpPr>
          <p:cNvPr id="14" name="Oval 13"/>
          <p:cNvSpPr/>
          <p:nvPr userDrawn="1"/>
        </p:nvSpPr>
        <p:spPr>
          <a:xfrm>
            <a:off x="8959117" y="2854089"/>
            <a:ext cx="673101" cy="673101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/>
          <p:cNvSpPr/>
          <p:nvPr userDrawn="1"/>
        </p:nvSpPr>
        <p:spPr>
          <a:xfrm>
            <a:off x="9760291" y="2351626"/>
            <a:ext cx="673101" cy="673101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Isosceles Triangle 15"/>
          <p:cNvSpPr/>
          <p:nvPr userDrawn="1"/>
        </p:nvSpPr>
        <p:spPr>
          <a:xfrm>
            <a:off x="8414089" y="2180988"/>
            <a:ext cx="673101" cy="673101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Parallelogram 16"/>
          <p:cNvSpPr/>
          <p:nvPr userDrawn="1"/>
        </p:nvSpPr>
        <p:spPr>
          <a:xfrm>
            <a:off x="7542769" y="2200691"/>
            <a:ext cx="673101" cy="673101"/>
          </a:xfrm>
          <a:prstGeom prst="parallelogram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8" name="Heart 17"/>
          <p:cNvSpPr/>
          <p:nvPr userDrawn="1"/>
        </p:nvSpPr>
        <p:spPr>
          <a:xfrm>
            <a:off x="10561465" y="2133345"/>
            <a:ext cx="673101" cy="673101"/>
          </a:xfrm>
          <a:prstGeom prst="heart">
            <a:avLst/>
          </a:prstGeom>
          <a:solidFill>
            <a:srgbClr val="FF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1433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2"/>
          <a:srcRect r="36869"/>
          <a:stretch/>
        </p:blipFill>
        <p:spPr>
          <a:xfrm>
            <a:off x="5323658" y="1624993"/>
            <a:ext cx="6868342" cy="5092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710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DD807A8-3C46-4AB8-A79F-47AA277F2529}" type="datetime1">
              <a:rPr lang="en-GB" noProof="0" smtClean="0"/>
              <a:t>24/06/2025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DF5074B-1D8C-4FBF-B643-29DBF83DE07B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7" name="Group 6"/>
          <p:cNvGrpSpPr/>
          <p:nvPr userDrawn="1"/>
        </p:nvGrpSpPr>
        <p:grpSpPr>
          <a:xfrm>
            <a:off x="0" y="0"/>
            <a:ext cx="12268200" cy="6887497"/>
            <a:chOff x="0" y="-29497"/>
            <a:chExt cx="12268200" cy="6887497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2"/>
            <a:srcRect l="6570" t="16308"/>
            <a:stretch/>
          </p:blipFill>
          <p:spPr>
            <a:xfrm>
              <a:off x="0" y="-29497"/>
              <a:ext cx="12268200" cy="6887497"/>
            </a:xfrm>
            <a:prstGeom prst="rect">
              <a:avLst/>
            </a:prstGeom>
          </p:spPr>
        </p:pic>
        <p:sp>
          <p:nvSpPr>
            <p:cNvPr id="9" name="Rounded Rectangle 8"/>
            <p:cNvSpPr/>
            <p:nvPr/>
          </p:nvSpPr>
          <p:spPr>
            <a:xfrm rot="4396381">
              <a:off x="8532461" y="4718058"/>
              <a:ext cx="94108" cy="27432"/>
            </a:xfrm>
            <a:prstGeom prst="roundRect">
              <a:avLst>
                <a:gd name="adj" fmla="val 50000"/>
              </a:avLst>
            </a:prstGeom>
            <a:solidFill>
              <a:srgbClr val="FDCA9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0" name="Rounded Rectangle 9"/>
            <p:cNvSpPr/>
            <p:nvPr/>
          </p:nvSpPr>
          <p:spPr>
            <a:xfrm rot="4396381">
              <a:off x="10296967" y="4718059"/>
              <a:ext cx="94108" cy="27432"/>
            </a:xfrm>
            <a:prstGeom prst="roundRect">
              <a:avLst>
                <a:gd name="adj" fmla="val 50000"/>
              </a:avLst>
            </a:prstGeom>
            <a:solidFill>
              <a:srgbClr val="FDCA9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1" name="Oval 10"/>
          <p:cNvSpPr/>
          <p:nvPr userDrawn="1"/>
        </p:nvSpPr>
        <p:spPr>
          <a:xfrm>
            <a:off x="9573760" y="2632843"/>
            <a:ext cx="673101" cy="673101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/>
          <p:cNvSpPr/>
          <p:nvPr userDrawn="1"/>
        </p:nvSpPr>
        <p:spPr>
          <a:xfrm>
            <a:off x="9894319" y="1733836"/>
            <a:ext cx="673101" cy="673101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Isosceles Triangle 12"/>
          <p:cNvSpPr/>
          <p:nvPr userDrawn="1"/>
        </p:nvSpPr>
        <p:spPr>
          <a:xfrm>
            <a:off x="8866641" y="1741460"/>
            <a:ext cx="673101" cy="673101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Parallelogram 13"/>
          <p:cNvSpPr/>
          <p:nvPr userDrawn="1"/>
        </p:nvSpPr>
        <p:spPr>
          <a:xfrm>
            <a:off x="8628376" y="2797942"/>
            <a:ext cx="673101" cy="673101"/>
          </a:xfrm>
          <a:prstGeom prst="parallelogram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Heart 14"/>
          <p:cNvSpPr/>
          <p:nvPr userDrawn="1"/>
        </p:nvSpPr>
        <p:spPr>
          <a:xfrm>
            <a:off x="10720899" y="2283592"/>
            <a:ext cx="673101" cy="673101"/>
          </a:xfrm>
          <a:prstGeom prst="heart">
            <a:avLst/>
          </a:prstGeom>
          <a:solidFill>
            <a:srgbClr val="FF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5217CD73-2733-4306-A846-BC3B4BCC1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9664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47F1F7-DB80-4EBB-B1E9-B6F96D1961B2}" type="datetime1">
              <a:rPr lang="en-GB" noProof="0" smtClean="0"/>
              <a:t>24/06/2025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DF5074B-1D8C-4FBF-B643-29DBF83DE07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8706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90EAEE8-08F9-4C6F-AB7B-6E40C2DD05D4}" type="datetime1">
              <a:rPr lang="en-GB" noProof="0" smtClean="0"/>
              <a:t>24/06/2025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DF5074B-1D8C-4FBF-B643-29DBF83DE07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2819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EB451B7-FE24-4648-8A7C-B20C78FEFAE4}" type="datetime1">
              <a:rPr lang="en-GB" noProof="0" smtClean="0"/>
              <a:t>24/06/2025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DF5074B-1D8C-4FBF-B643-29DBF83DE07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58004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F5823E6-542A-4766-BEC3-86EC5CC7D9B4}" type="datetime1">
              <a:rPr lang="en-GB" noProof="0" smtClean="0"/>
              <a:t>24/06/2025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DF5074B-1D8C-4FBF-B643-29DBF83DE07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3355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339CD8-EAAB-495C-8AFB-43F37B7EDEB3}" type="datetime1">
              <a:rPr lang="en-GB" noProof="0" smtClean="0"/>
              <a:t>24/06/2025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DF5074B-1D8C-4FBF-B643-29DBF83DE07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80385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C170B49-2B2C-437B-8C55-688ABAE3A50E}" type="datetime1">
              <a:rPr lang="en-GB" noProof="0" smtClean="0"/>
              <a:t>24/06/2025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DF5074B-1D8C-4FBF-B643-29DBF83DE07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6234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A68E2DD-60C5-412A-AAAC-0B2D156B3ED3}" type="datetime1">
              <a:rPr lang="en-GB" noProof="0" smtClean="0"/>
              <a:t>24/06/2025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DF5074B-1D8C-4FBF-B643-29DBF83DE07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5671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4DD035A-37C9-4621-ADBF-31DD8FB5F455}" type="datetime1">
              <a:rPr lang="en-GB" noProof="0" smtClean="0"/>
              <a:t>24/06/2025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DF5074B-1D8C-4FBF-B643-29DBF83DE07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0735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4BA292F9-28AF-4174-B5D0-9CA1AD84AF33}" type="datetime1">
              <a:rPr lang="en-GB" noProof="0" smtClean="0"/>
              <a:t>24/06/2025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DF5074B-1D8C-4FBF-B643-29DBF83DE07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83430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3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A3CB5DBB-79A3-4C06-994C-9285B01BC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38823" y="185859"/>
            <a:ext cx="5110163" cy="6382266"/>
            <a:chOff x="-104775" y="187200"/>
            <a:chExt cx="5110163" cy="6382266"/>
          </a:xfrm>
        </p:grpSpPr>
        <p:grpSp>
          <p:nvGrpSpPr>
            <p:cNvPr id="120" name="start timer"/>
            <p:cNvGrpSpPr/>
            <p:nvPr/>
          </p:nvGrpSpPr>
          <p:grpSpPr>
            <a:xfrm>
              <a:off x="1512000" y="187200"/>
              <a:ext cx="2636838" cy="799962"/>
              <a:chOff x="1332706" y="185859"/>
              <a:chExt cx="2636838" cy="799962"/>
            </a:xfrm>
          </p:grpSpPr>
          <p:sp>
            <p:nvSpPr>
              <p:cNvPr id="121" name="Rounded Rectangle 120"/>
              <p:cNvSpPr/>
              <p:nvPr/>
            </p:nvSpPr>
            <p:spPr>
              <a:xfrm>
                <a:off x="1332706" y="288262"/>
                <a:ext cx="2636838" cy="697559"/>
              </a:xfrm>
              <a:prstGeom prst="roundRect">
                <a:avLst/>
              </a:prstGeom>
              <a:solidFill>
                <a:schemeClr val="accent4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sz="28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22" name="Rounded Rectangle 121"/>
              <p:cNvSpPr/>
              <p:nvPr/>
            </p:nvSpPr>
            <p:spPr>
              <a:xfrm>
                <a:off x="1332706" y="185859"/>
                <a:ext cx="2636838" cy="697559"/>
              </a:xfrm>
              <a:prstGeom prst="roundRect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r>
                  <a:rPr lang="en-GB" sz="28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START TIMER</a:t>
                </a:r>
              </a:p>
            </p:txBody>
          </p:sp>
        </p:grpSp>
        <p:grpSp>
          <p:nvGrpSpPr>
            <p:cNvPr id="123" name="times up"/>
            <p:cNvGrpSpPr/>
            <p:nvPr/>
          </p:nvGrpSpPr>
          <p:grpSpPr>
            <a:xfrm>
              <a:off x="1326679" y="195136"/>
              <a:ext cx="2899246" cy="792026"/>
              <a:chOff x="4135855" y="193795"/>
              <a:chExt cx="2899246" cy="792026"/>
            </a:xfrm>
          </p:grpSpPr>
          <p:sp>
            <p:nvSpPr>
              <p:cNvPr id="124" name="Rounded Rectangle 123"/>
              <p:cNvSpPr/>
              <p:nvPr/>
            </p:nvSpPr>
            <p:spPr>
              <a:xfrm>
                <a:off x="4321176" y="288262"/>
                <a:ext cx="2636838" cy="697559"/>
              </a:xfrm>
              <a:prstGeom prst="roundRect">
                <a:avLst/>
              </a:prstGeom>
              <a:solidFill>
                <a:schemeClr val="accent4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sz="28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25" name="Rounded Rectangle 124"/>
              <p:cNvSpPr/>
              <p:nvPr/>
            </p:nvSpPr>
            <p:spPr>
              <a:xfrm>
                <a:off x="4135855" y="193795"/>
                <a:ext cx="2899246" cy="711716"/>
              </a:xfrm>
              <a:prstGeom prst="roundRect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r>
                  <a:rPr lang="en-GB" sz="28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TIME MANAGMENT!</a:t>
                </a:r>
              </a:p>
            </p:txBody>
          </p:sp>
        </p:grpSp>
        <p:sp>
          <p:nvSpPr>
            <p:cNvPr id="138" name="AutoShape 3"/>
            <p:cNvSpPr>
              <a:spLocks noChangeAspect="1" noChangeArrowheads="1" noTextEdit="1"/>
            </p:cNvSpPr>
            <p:nvPr/>
          </p:nvSpPr>
          <p:spPr bwMode="auto">
            <a:xfrm>
              <a:off x="0" y="1176728"/>
              <a:ext cx="4922838" cy="5384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/>
            </a:p>
          </p:txBody>
        </p:sp>
        <p:sp>
          <p:nvSpPr>
            <p:cNvPr id="139" name="Rectangle 5"/>
            <p:cNvSpPr>
              <a:spLocks noChangeArrowheads="1"/>
            </p:cNvSpPr>
            <p:nvPr/>
          </p:nvSpPr>
          <p:spPr bwMode="auto">
            <a:xfrm>
              <a:off x="2655888" y="1741878"/>
              <a:ext cx="136525" cy="371475"/>
            </a:xfrm>
            <a:prstGeom prst="rect">
              <a:avLst/>
            </a:prstGeom>
            <a:solidFill>
              <a:srgbClr val="9E9D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0" name="Rectangle 6"/>
            <p:cNvSpPr>
              <a:spLocks noChangeArrowheads="1"/>
            </p:cNvSpPr>
            <p:nvPr/>
          </p:nvSpPr>
          <p:spPr bwMode="auto">
            <a:xfrm>
              <a:off x="2655888" y="1741878"/>
              <a:ext cx="136525" cy="371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1" name="Rectangle 7"/>
            <p:cNvSpPr>
              <a:spLocks noChangeArrowheads="1"/>
            </p:cNvSpPr>
            <p:nvPr/>
          </p:nvSpPr>
          <p:spPr bwMode="auto">
            <a:xfrm>
              <a:off x="2655888" y="1741878"/>
              <a:ext cx="136525" cy="146050"/>
            </a:xfrm>
            <a:prstGeom prst="rect">
              <a:avLst/>
            </a:prstGeom>
            <a:solidFill>
              <a:srgbClr val="86857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2" name="Rectangle 8"/>
            <p:cNvSpPr>
              <a:spLocks noChangeArrowheads="1"/>
            </p:cNvSpPr>
            <p:nvPr/>
          </p:nvSpPr>
          <p:spPr bwMode="auto">
            <a:xfrm>
              <a:off x="2655888" y="1741878"/>
              <a:ext cx="136525" cy="1460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3" name="Freeform 9"/>
            <p:cNvSpPr>
              <a:spLocks/>
            </p:cNvSpPr>
            <p:nvPr/>
          </p:nvSpPr>
          <p:spPr bwMode="auto">
            <a:xfrm>
              <a:off x="2498725" y="1633928"/>
              <a:ext cx="460375" cy="195263"/>
            </a:xfrm>
            <a:custGeom>
              <a:avLst/>
              <a:gdLst>
                <a:gd name="T0" fmla="*/ 188 w 188"/>
                <a:gd name="T1" fmla="*/ 64 h 80"/>
                <a:gd name="T2" fmla="*/ 172 w 188"/>
                <a:gd name="T3" fmla="*/ 80 h 80"/>
                <a:gd name="T4" fmla="*/ 16 w 188"/>
                <a:gd name="T5" fmla="*/ 80 h 80"/>
                <a:gd name="T6" fmla="*/ 0 w 188"/>
                <a:gd name="T7" fmla="*/ 64 h 80"/>
                <a:gd name="T8" fmla="*/ 0 w 188"/>
                <a:gd name="T9" fmla="*/ 16 h 80"/>
                <a:gd name="T10" fmla="*/ 16 w 188"/>
                <a:gd name="T11" fmla="*/ 0 h 80"/>
                <a:gd name="T12" fmla="*/ 172 w 188"/>
                <a:gd name="T13" fmla="*/ 0 h 80"/>
                <a:gd name="T14" fmla="*/ 188 w 188"/>
                <a:gd name="T15" fmla="*/ 16 h 80"/>
                <a:gd name="T16" fmla="*/ 188 w 188"/>
                <a:gd name="T17" fmla="*/ 64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8" h="80">
                  <a:moveTo>
                    <a:pt x="188" y="64"/>
                  </a:moveTo>
                  <a:cubicBezTo>
                    <a:pt x="188" y="73"/>
                    <a:pt x="181" y="80"/>
                    <a:pt x="172" y="80"/>
                  </a:cubicBezTo>
                  <a:cubicBezTo>
                    <a:pt x="16" y="80"/>
                    <a:pt x="16" y="80"/>
                    <a:pt x="16" y="80"/>
                  </a:cubicBezTo>
                  <a:cubicBezTo>
                    <a:pt x="7" y="80"/>
                    <a:pt x="0" y="73"/>
                    <a:pt x="0" y="64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172" y="0"/>
                    <a:pt x="172" y="0"/>
                    <a:pt x="172" y="0"/>
                  </a:cubicBezTo>
                  <a:cubicBezTo>
                    <a:pt x="181" y="0"/>
                    <a:pt x="188" y="7"/>
                    <a:pt x="188" y="16"/>
                  </a:cubicBezTo>
                  <a:lnTo>
                    <a:pt x="188" y="64"/>
                  </a:lnTo>
                  <a:close/>
                </a:path>
              </a:pathLst>
            </a:custGeom>
            <a:solidFill>
              <a:srgbClr val="5D5C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4" name="Freeform 10"/>
            <p:cNvSpPr>
              <a:spLocks/>
            </p:cNvSpPr>
            <p:nvPr/>
          </p:nvSpPr>
          <p:spPr bwMode="auto">
            <a:xfrm>
              <a:off x="3525838" y="1881578"/>
              <a:ext cx="911225" cy="1109663"/>
            </a:xfrm>
            <a:custGeom>
              <a:avLst/>
              <a:gdLst>
                <a:gd name="T0" fmla="*/ 5 w 372"/>
                <a:gd name="T1" fmla="*/ 378 h 454"/>
                <a:gd name="T2" fmla="*/ 8 w 372"/>
                <a:gd name="T3" fmla="*/ 397 h 454"/>
                <a:gd name="T4" fmla="*/ 80 w 372"/>
                <a:gd name="T5" fmla="*/ 450 h 454"/>
                <a:gd name="T6" fmla="*/ 99 w 372"/>
                <a:gd name="T7" fmla="*/ 447 h 454"/>
                <a:gd name="T8" fmla="*/ 368 w 372"/>
                <a:gd name="T9" fmla="*/ 76 h 454"/>
                <a:gd name="T10" fmla="*/ 364 w 372"/>
                <a:gd name="T11" fmla="*/ 57 h 454"/>
                <a:gd name="T12" fmla="*/ 292 w 372"/>
                <a:gd name="T13" fmla="*/ 5 h 454"/>
                <a:gd name="T14" fmla="*/ 273 w 372"/>
                <a:gd name="T15" fmla="*/ 8 h 454"/>
                <a:gd name="T16" fmla="*/ 5 w 372"/>
                <a:gd name="T17" fmla="*/ 378 h 4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72" h="454">
                  <a:moveTo>
                    <a:pt x="5" y="378"/>
                  </a:moveTo>
                  <a:cubicBezTo>
                    <a:pt x="0" y="384"/>
                    <a:pt x="2" y="393"/>
                    <a:pt x="8" y="397"/>
                  </a:cubicBezTo>
                  <a:cubicBezTo>
                    <a:pt x="80" y="450"/>
                    <a:pt x="80" y="450"/>
                    <a:pt x="80" y="450"/>
                  </a:cubicBezTo>
                  <a:cubicBezTo>
                    <a:pt x="86" y="454"/>
                    <a:pt x="95" y="453"/>
                    <a:pt x="99" y="447"/>
                  </a:cubicBezTo>
                  <a:cubicBezTo>
                    <a:pt x="368" y="76"/>
                    <a:pt x="368" y="76"/>
                    <a:pt x="368" y="76"/>
                  </a:cubicBezTo>
                  <a:cubicBezTo>
                    <a:pt x="372" y="70"/>
                    <a:pt x="371" y="62"/>
                    <a:pt x="364" y="57"/>
                  </a:cubicBezTo>
                  <a:cubicBezTo>
                    <a:pt x="292" y="5"/>
                    <a:pt x="292" y="5"/>
                    <a:pt x="292" y="5"/>
                  </a:cubicBezTo>
                  <a:cubicBezTo>
                    <a:pt x="286" y="0"/>
                    <a:pt x="277" y="2"/>
                    <a:pt x="273" y="8"/>
                  </a:cubicBezTo>
                  <a:cubicBezTo>
                    <a:pt x="5" y="378"/>
                    <a:pt x="5" y="378"/>
                    <a:pt x="5" y="378"/>
                  </a:cubicBezTo>
                </a:path>
              </a:pathLst>
            </a:custGeom>
            <a:solidFill>
              <a:srgbClr val="5D5C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5" name="Freeform 11"/>
            <p:cNvSpPr>
              <a:spLocks/>
            </p:cNvSpPr>
            <p:nvPr/>
          </p:nvSpPr>
          <p:spPr bwMode="auto">
            <a:xfrm>
              <a:off x="1027113" y="1860941"/>
              <a:ext cx="909638" cy="1111250"/>
            </a:xfrm>
            <a:custGeom>
              <a:avLst/>
              <a:gdLst>
                <a:gd name="T0" fmla="*/ 368 w 372"/>
                <a:gd name="T1" fmla="*/ 378 h 454"/>
                <a:gd name="T2" fmla="*/ 365 w 372"/>
                <a:gd name="T3" fmla="*/ 397 h 454"/>
                <a:gd name="T4" fmla="*/ 292 w 372"/>
                <a:gd name="T5" fmla="*/ 449 h 454"/>
                <a:gd name="T6" fmla="*/ 273 w 372"/>
                <a:gd name="T7" fmla="*/ 446 h 454"/>
                <a:gd name="T8" fmla="*/ 5 w 372"/>
                <a:gd name="T9" fmla="*/ 76 h 454"/>
                <a:gd name="T10" fmla="*/ 8 w 372"/>
                <a:gd name="T11" fmla="*/ 57 h 454"/>
                <a:gd name="T12" fmla="*/ 80 w 372"/>
                <a:gd name="T13" fmla="*/ 4 h 454"/>
                <a:gd name="T14" fmla="*/ 100 w 372"/>
                <a:gd name="T15" fmla="*/ 7 h 454"/>
                <a:gd name="T16" fmla="*/ 368 w 372"/>
                <a:gd name="T17" fmla="*/ 378 h 4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72" h="454">
                  <a:moveTo>
                    <a:pt x="368" y="378"/>
                  </a:moveTo>
                  <a:cubicBezTo>
                    <a:pt x="372" y="384"/>
                    <a:pt x="371" y="392"/>
                    <a:pt x="365" y="397"/>
                  </a:cubicBezTo>
                  <a:cubicBezTo>
                    <a:pt x="292" y="449"/>
                    <a:pt x="292" y="449"/>
                    <a:pt x="292" y="449"/>
                  </a:cubicBezTo>
                  <a:cubicBezTo>
                    <a:pt x="286" y="454"/>
                    <a:pt x="277" y="452"/>
                    <a:pt x="273" y="446"/>
                  </a:cubicBezTo>
                  <a:cubicBezTo>
                    <a:pt x="5" y="76"/>
                    <a:pt x="5" y="76"/>
                    <a:pt x="5" y="76"/>
                  </a:cubicBezTo>
                  <a:cubicBezTo>
                    <a:pt x="0" y="70"/>
                    <a:pt x="2" y="61"/>
                    <a:pt x="8" y="57"/>
                  </a:cubicBezTo>
                  <a:cubicBezTo>
                    <a:pt x="80" y="4"/>
                    <a:pt x="80" y="4"/>
                    <a:pt x="80" y="4"/>
                  </a:cubicBezTo>
                  <a:cubicBezTo>
                    <a:pt x="86" y="0"/>
                    <a:pt x="95" y="1"/>
                    <a:pt x="100" y="7"/>
                  </a:cubicBezTo>
                  <a:cubicBezTo>
                    <a:pt x="368" y="378"/>
                    <a:pt x="368" y="378"/>
                    <a:pt x="368" y="378"/>
                  </a:cubicBezTo>
                </a:path>
              </a:pathLst>
            </a:custGeom>
            <a:solidFill>
              <a:srgbClr val="5D5C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6" name="Freeform 12"/>
            <p:cNvSpPr>
              <a:spLocks noEditPoints="1"/>
            </p:cNvSpPr>
            <p:nvPr/>
          </p:nvSpPr>
          <p:spPr bwMode="auto">
            <a:xfrm>
              <a:off x="1238250" y="2167328"/>
              <a:ext cx="271463" cy="195263"/>
            </a:xfrm>
            <a:custGeom>
              <a:avLst/>
              <a:gdLst>
                <a:gd name="T0" fmla="*/ 0 w 171"/>
                <a:gd name="T1" fmla="*/ 97 h 123"/>
                <a:gd name="T2" fmla="*/ 0 w 171"/>
                <a:gd name="T3" fmla="*/ 97 h 123"/>
                <a:gd name="T4" fmla="*/ 18 w 171"/>
                <a:gd name="T5" fmla="*/ 123 h 123"/>
                <a:gd name="T6" fmla="*/ 18 w 171"/>
                <a:gd name="T7" fmla="*/ 123 h 123"/>
                <a:gd name="T8" fmla="*/ 0 w 171"/>
                <a:gd name="T9" fmla="*/ 97 h 123"/>
                <a:gd name="T10" fmla="*/ 152 w 171"/>
                <a:gd name="T11" fmla="*/ 0 h 123"/>
                <a:gd name="T12" fmla="*/ 152 w 171"/>
                <a:gd name="T13" fmla="*/ 0 h 123"/>
                <a:gd name="T14" fmla="*/ 171 w 171"/>
                <a:gd name="T15" fmla="*/ 26 h 123"/>
                <a:gd name="T16" fmla="*/ 171 w 171"/>
                <a:gd name="T17" fmla="*/ 26 h 123"/>
                <a:gd name="T18" fmla="*/ 152 w 171"/>
                <a:gd name="T19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1" h="123">
                  <a:moveTo>
                    <a:pt x="0" y="97"/>
                  </a:moveTo>
                  <a:lnTo>
                    <a:pt x="0" y="97"/>
                  </a:lnTo>
                  <a:lnTo>
                    <a:pt x="18" y="123"/>
                  </a:lnTo>
                  <a:lnTo>
                    <a:pt x="18" y="123"/>
                  </a:lnTo>
                  <a:lnTo>
                    <a:pt x="0" y="97"/>
                  </a:lnTo>
                  <a:close/>
                  <a:moveTo>
                    <a:pt x="152" y="0"/>
                  </a:moveTo>
                  <a:lnTo>
                    <a:pt x="152" y="0"/>
                  </a:lnTo>
                  <a:lnTo>
                    <a:pt x="171" y="26"/>
                  </a:lnTo>
                  <a:lnTo>
                    <a:pt x="171" y="26"/>
                  </a:lnTo>
                  <a:lnTo>
                    <a:pt x="152" y="0"/>
                  </a:lnTo>
                  <a:close/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7" name="Freeform 13"/>
            <p:cNvSpPr>
              <a:spLocks noEditPoints="1"/>
            </p:cNvSpPr>
            <p:nvPr/>
          </p:nvSpPr>
          <p:spPr bwMode="auto">
            <a:xfrm>
              <a:off x="1238250" y="2167328"/>
              <a:ext cx="271463" cy="195263"/>
            </a:xfrm>
            <a:custGeom>
              <a:avLst/>
              <a:gdLst>
                <a:gd name="T0" fmla="*/ 0 w 171"/>
                <a:gd name="T1" fmla="*/ 97 h 123"/>
                <a:gd name="T2" fmla="*/ 0 w 171"/>
                <a:gd name="T3" fmla="*/ 97 h 123"/>
                <a:gd name="T4" fmla="*/ 18 w 171"/>
                <a:gd name="T5" fmla="*/ 123 h 123"/>
                <a:gd name="T6" fmla="*/ 18 w 171"/>
                <a:gd name="T7" fmla="*/ 123 h 123"/>
                <a:gd name="T8" fmla="*/ 0 w 171"/>
                <a:gd name="T9" fmla="*/ 97 h 123"/>
                <a:gd name="T10" fmla="*/ 152 w 171"/>
                <a:gd name="T11" fmla="*/ 0 h 123"/>
                <a:gd name="T12" fmla="*/ 152 w 171"/>
                <a:gd name="T13" fmla="*/ 0 h 123"/>
                <a:gd name="T14" fmla="*/ 171 w 171"/>
                <a:gd name="T15" fmla="*/ 26 h 123"/>
                <a:gd name="T16" fmla="*/ 171 w 171"/>
                <a:gd name="T17" fmla="*/ 26 h 123"/>
                <a:gd name="T18" fmla="*/ 152 w 171"/>
                <a:gd name="T19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1" h="123">
                  <a:moveTo>
                    <a:pt x="0" y="97"/>
                  </a:moveTo>
                  <a:lnTo>
                    <a:pt x="0" y="97"/>
                  </a:lnTo>
                  <a:lnTo>
                    <a:pt x="18" y="123"/>
                  </a:lnTo>
                  <a:lnTo>
                    <a:pt x="18" y="123"/>
                  </a:lnTo>
                  <a:lnTo>
                    <a:pt x="0" y="97"/>
                  </a:lnTo>
                  <a:moveTo>
                    <a:pt x="152" y="0"/>
                  </a:moveTo>
                  <a:lnTo>
                    <a:pt x="152" y="0"/>
                  </a:lnTo>
                  <a:lnTo>
                    <a:pt x="171" y="26"/>
                  </a:lnTo>
                  <a:lnTo>
                    <a:pt x="171" y="26"/>
                  </a:lnTo>
                  <a:lnTo>
                    <a:pt x="152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8" name="Freeform 14"/>
            <p:cNvSpPr>
              <a:spLocks/>
            </p:cNvSpPr>
            <p:nvPr/>
          </p:nvSpPr>
          <p:spPr bwMode="auto">
            <a:xfrm>
              <a:off x="1238250" y="2167328"/>
              <a:ext cx="271463" cy="195263"/>
            </a:xfrm>
            <a:custGeom>
              <a:avLst/>
              <a:gdLst>
                <a:gd name="T0" fmla="*/ 99 w 111"/>
                <a:gd name="T1" fmla="*/ 0 h 80"/>
                <a:gd name="T2" fmla="*/ 0 w 111"/>
                <a:gd name="T3" fmla="*/ 63 h 80"/>
                <a:gd name="T4" fmla="*/ 12 w 111"/>
                <a:gd name="T5" fmla="*/ 80 h 80"/>
                <a:gd name="T6" fmla="*/ 33 w 111"/>
                <a:gd name="T7" fmla="*/ 66 h 80"/>
                <a:gd name="T8" fmla="*/ 47 w 111"/>
                <a:gd name="T9" fmla="*/ 59 h 80"/>
                <a:gd name="T10" fmla="*/ 85 w 111"/>
                <a:gd name="T11" fmla="*/ 36 h 80"/>
                <a:gd name="T12" fmla="*/ 107 w 111"/>
                <a:gd name="T13" fmla="*/ 19 h 80"/>
                <a:gd name="T14" fmla="*/ 111 w 111"/>
                <a:gd name="T15" fmla="*/ 17 h 80"/>
                <a:gd name="T16" fmla="*/ 99 w 111"/>
                <a:gd name="T17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1" h="80">
                  <a:moveTo>
                    <a:pt x="99" y="0"/>
                  </a:moveTo>
                  <a:cubicBezTo>
                    <a:pt x="0" y="63"/>
                    <a:pt x="0" y="63"/>
                    <a:pt x="0" y="63"/>
                  </a:cubicBezTo>
                  <a:cubicBezTo>
                    <a:pt x="12" y="80"/>
                    <a:pt x="12" y="80"/>
                    <a:pt x="12" y="80"/>
                  </a:cubicBezTo>
                  <a:cubicBezTo>
                    <a:pt x="19" y="75"/>
                    <a:pt x="26" y="70"/>
                    <a:pt x="33" y="66"/>
                  </a:cubicBezTo>
                  <a:cubicBezTo>
                    <a:pt x="38" y="64"/>
                    <a:pt x="42" y="61"/>
                    <a:pt x="47" y="59"/>
                  </a:cubicBezTo>
                  <a:cubicBezTo>
                    <a:pt x="58" y="50"/>
                    <a:pt x="71" y="42"/>
                    <a:pt x="85" y="36"/>
                  </a:cubicBezTo>
                  <a:cubicBezTo>
                    <a:pt x="92" y="30"/>
                    <a:pt x="99" y="25"/>
                    <a:pt x="107" y="19"/>
                  </a:cubicBezTo>
                  <a:cubicBezTo>
                    <a:pt x="108" y="19"/>
                    <a:pt x="110" y="18"/>
                    <a:pt x="111" y="17"/>
                  </a:cubicBezTo>
                  <a:cubicBezTo>
                    <a:pt x="99" y="0"/>
                    <a:pt x="99" y="0"/>
                    <a:pt x="99" y="0"/>
                  </a:cubicBezTo>
                </a:path>
              </a:pathLst>
            </a:custGeom>
            <a:solidFill>
              <a:srgbClr val="4B4A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9" name="Freeform 15"/>
            <p:cNvSpPr>
              <a:spLocks/>
            </p:cNvSpPr>
            <p:nvPr/>
          </p:nvSpPr>
          <p:spPr bwMode="auto">
            <a:xfrm>
              <a:off x="4198938" y="2343541"/>
              <a:ext cx="30163" cy="38100"/>
            </a:xfrm>
            <a:custGeom>
              <a:avLst/>
              <a:gdLst>
                <a:gd name="T0" fmla="*/ 11 w 12"/>
                <a:gd name="T1" fmla="*/ 0 h 16"/>
                <a:gd name="T2" fmla="*/ 0 w 12"/>
                <a:gd name="T3" fmla="*/ 15 h 16"/>
                <a:gd name="T4" fmla="*/ 1 w 12"/>
                <a:gd name="T5" fmla="*/ 16 h 16"/>
                <a:gd name="T6" fmla="*/ 12 w 12"/>
                <a:gd name="T7" fmla="*/ 0 h 16"/>
                <a:gd name="T8" fmla="*/ 11 w 12"/>
                <a:gd name="T9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6">
                  <a:moveTo>
                    <a:pt x="11" y="0"/>
                  </a:move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1" y="15"/>
                    <a:pt x="1" y="16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1" y="0"/>
                    <a:pt x="11" y="0"/>
                    <a:pt x="11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0" name="Freeform 16"/>
            <p:cNvSpPr>
              <a:spLocks/>
            </p:cNvSpPr>
            <p:nvPr/>
          </p:nvSpPr>
          <p:spPr bwMode="auto">
            <a:xfrm>
              <a:off x="3959225" y="2189553"/>
              <a:ext cx="266700" cy="190500"/>
            </a:xfrm>
            <a:custGeom>
              <a:avLst/>
              <a:gdLst>
                <a:gd name="T0" fmla="*/ 11 w 109"/>
                <a:gd name="T1" fmla="*/ 0 h 78"/>
                <a:gd name="T2" fmla="*/ 0 w 109"/>
                <a:gd name="T3" fmla="*/ 16 h 78"/>
                <a:gd name="T4" fmla="*/ 4 w 109"/>
                <a:gd name="T5" fmla="*/ 18 h 78"/>
                <a:gd name="T6" fmla="*/ 26 w 109"/>
                <a:gd name="T7" fmla="*/ 35 h 78"/>
                <a:gd name="T8" fmla="*/ 64 w 109"/>
                <a:gd name="T9" fmla="*/ 58 h 78"/>
                <a:gd name="T10" fmla="*/ 78 w 109"/>
                <a:gd name="T11" fmla="*/ 65 h 78"/>
                <a:gd name="T12" fmla="*/ 98 w 109"/>
                <a:gd name="T13" fmla="*/ 78 h 78"/>
                <a:gd name="T14" fmla="*/ 109 w 109"/>
                <a:gd name="T15" fmla="*/ 63 h 78"/>
                <a:gd name="T16" fmla="*/ 11 w 109"/>
                <a:gd name="T17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9" h="78">
                  <a:moveTo>
                    <a:pt x="11" y="0"/>
                  </a:moveTo>
                  <a:cubicBezTo>
                    <a:pt x="0" y="16"/>
                    <a:pt x="0" y="16"/>
                    <a:pt x="0" y="16"/>
                  </a:cubicBezTo>
                  <a:cubicBezTo>
                    <a:pt x="1" y="17"/>
                    <a:pt x="3" y="18"/>
                    <a:pt x="4" y="18"/>
                  </a:cubicBezTo>
                  <a:cubicBezTo>
                    <a:pt x="11" y="24"/>
                    <a:pt x="19" y="29"/>
                    <a:pt x="26" y="35"/>
                  </a:cubicBezTo>
                  <a:cubicBezTo>
                    <a:pt x="40" y="41"/>
                    <a:pt x="52" y="49"/>
                    <a:pt x="64" y="58"/>
                  </a:cubicBezTo>
                  <a:cubicBezTo>
                    <a:pt x="68" y="61"/>
                    <a:pt x="73" y="63"/>
                    <a:pt x="78" y="65"/>
                  </a:cubicBezTo>
                  <a:cubicBezTo>
                    <a:pt x="85" y="69"/>
                    <a:pt x="92" y="73"/>
                    <a:pt x="98" y="78"/>
                  </a:cubicBezTo>
                  <a:cubicBezTo>
                    <a:pt x="109" y="63"/>
                    <a:pt x="109" y="63"/>
                    <a:pt x="109" y="63"/>
                  </a:cubicBezTo>
                  <a:cubicBezTo>
                    <a:pt x="11" y="0"/>
                    <a:pt x="11" y="0"/>
                    <a:pt x="11" y="0"/>
                  </a:cubicBezTo>
                </a:path>
              </a:pathLst>
            </a:custGeom>
            <a:solidFill>
              <a:srgbClr val="4B4A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1" name="Freeform 17"/>
            <p:cNvSpPr>
              <a:spLocks/>
            </p:cNvSpPr>
            <p:nvPr/>
          </p:nvSpPr>
          <p:spPr bwMode="auto">
            <a:xfrm>
              <a:off x="457200" y="1349766"/>
              <a:ext cx="1560513" cy="1320800"/>
            </a:xfrm>
            <a:custGeom>
              <a:avLst/>
              <a:gdLst>
                <a:gd name="T0" fmla="*/ 638 w 638"/>
                <a:gd name="T1" fmla="*/ 194 h 540"/>
                <a:gd name="T2" fmla="*/ 638 w 638"/>
                <a:gd name="T3" fmla="*/ 194 h 540"/>
                <a:gd name="T4" fmla="*/ 194 w 638"/>
                <a:gd name="T5" fmla="*/ 96 h 540"/>
                <a:gd name="T6" fmla="*/ 96 w 638"/>
                <a:gd name="T7" fmla="*/ 540 h 540"/>
                <a:gd name="T8" fmla="*/ 96 w 638"/>
                <a:gd name="T9" fmla="*/ 540 h 540"/>
                <a:gd name="T10" fmla="*/ 638 w 638"/>
                <a:gd name="T11" fmla="*/ 194 h 5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38" h="540">
                  <a:moveTo>
                    <a:pt x="638" y="194"/>
                  </a:moveTo>
                  <a:cubicBezTo>
                    <a:pt x="638" y="194"/>
                    <a:pt x="638" y="194"/>
                    <a:pt x="638" y="194"/>
                  </a:cubicBezTo>
                  <a:cubicBezTo>
                    <a:pt x="543" y="44"/>
                    <a:pt x="344" y="0"/>
                    <a:pt x="194" y="96"/>
                  </a:cubicBezTo>
                  <a:cubicBezTo>
                    <a:pt x="44" y="191"/>
                    <a:pt x="0" y="390"/>
                    <a:pt x="96" y="540"/>
                  </a:cubicBezTo>
                  <a:cubicBezTo>
                    <a:pt x="96" y="540"/>
                    <a:pt x="96" y="540"/>
                    <a:pt x="96" y="540"/>
                  </a:cubicBezTo>
                  <a:cubicBezTo>
                    <a:pt x="638" y="194"/>
                    <a:pt x="638" y="194"/>
                    <a:pt x="638" y="194"/>
                  </a:cubicBezTo>
                </a:path>
              </a:pathLst>
            </a:custGeom>
            <a:solidFill>
              <a:srgbClr val="EA55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2" name="Freeform 18"/>
            <p:cNvSpPr>
              <a:spLocks noEditPoints="1"/>
            </p:cNvSpPr>
            <p:nvPr/>
          </p:nvSpPr>
          <p:spPr bwMode="auto">
            <a:xfrm>
              <a:off x="673100" y="2553091"/>
              <a:ext cx="203200" cy="117475"/>
            </a:xfrm>
            <a:custGeom>
              <a:avLst/>
              <a:gdLst>
                <a:gd name="T0" fmla="*/ 0 w 83"/>
                <a:gd name="T1" fmla="*/ 36 h 48"/>
                <a:gd name="T2" fmla="*/ 8 w 83"/>
                <a:gd name="T3" fmla="*/ 48 h 48"/>
                <a:gd name="T4" fmla="*/ 0 w 83"/>
                <a:gd name="T5" fmla="*/ 36 h 48"/>
                <a:gd name="T6" fmla="*/ 83 w 83"/>
                <a:gd name="T7" fmla="*/ 0 h 48"/>
                <a:gd name="T8" fmla="*/ 8 w 83"/>
                <a:gd name="T9" fmla="*/ 48 h 48"/>
                <a:gd name="T10" fmla="*/ 83 w 83"/>
                <a:gd name="T11" fmla="*/ 0 h 48"/>
                <a:gd name="T12" fmla="*/ 83 w 83"/>
                <a:gd name="T13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3" h="48">
                  <a:moveTo>
                    <a:pt x="0" y="36"/>
                  </a:moveTo>
                  <a:cubicBezTo>
                    <a:pt x="3" y="40"/>
                    <a:pt x="5" y="44"/>
                    <a:pt x="8" y="48"/>
                  </a:cubicBezTo>
                  <a:cubicBezTo>
                    <a:pt x="5" y="44"/>
                    <a:pt x="3" y="40"/>
                    <a:pt x="0" y="36"/>
                  </a:cubicBezTo>
                  <a:moveTo>
                    <a:pt x="83" y="0"/>
                  </a:moveTo>
                  <a:cubicBezTo>
                    <a:pt x="8" y="48"/>
                    <a:pt x="8" y="48"/>
                    <a:pt x="8" y="48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0"/>
                    <a:pt x="83" y="0"/>
                    <a:pt x="83" y="0"/>
                  </a:cubicBezTo>
                </a:path>
              </a:pathLst>
            </a:custGeom>
            <a:solidFill>
              <a:srgbClr val="FAFCF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3" name="Freeform 19"/>
            <p:cNvSpPr>
              <a:spLocks/>
            </p:cNvSpPr>
            <p:nvPr/>
          </p:nvSpPr>
          <p:spPr bwMode="auto">
            <a:xfrm>
              <a:off x="606425" y="1589478"/>
              <a:ext cx="365125" cy="1081088"/>
            </a:xfrm>
            <a:custGeom>
              <a:avLst/>
              <a:gdLst>
                <a:gd name="T0" fmla="*/ 149 w 149"/>
                <a:gd name="T1" fmla="*/ 0 h 442"/>
                <a:gd name="T2" fmla="*/ 60 w 149"/>
                <a:gd name="T3" fmla="*/ 95 h 442"/>
                <a:gd name="T4" fmla="*/ 5 w 149"/>
                <a:gd name="T5" fmla="*/ 278 h 442"/>
                <a:gd name="T6" fmla="*/ 13 w 149"/>
                <a:gd name="T7" fmla="*/ 391 h 442"/>
                <a:gd name="T8" fmla="*/ 27 w 149"/>
                <a:gd name="T9" fmla="*/ 430 h 442"/>
                <a:gd name="T10" fmla="*/ 35 w 149"/>
                <a:gd name="T11" fmla="*/ 442 h 442"/>
                <a:gd name="T12" fmla="*/ 35 w 149"/>
                <a:gd name="T13" fmla="*/ 442 h 442"/>
                <a:gd name="T14" fmla="*/ 35 w 149"/>
                <a:gd name="T15" fmla="*/ 442 h 442"/>
                <a:gd name="T16" fmla="*/ 110 w 149"/>
                <a:gd name="T17" fmla="*/ 394 h 442"/>
                <a:gd name="T18" fmla="*/ 105 w 149"/>
                <a:gd name="T19" fmla="*/ 139 h 442"/>
                <a:gd name="T20" fmla="*/ 148 w 149"/>
                <a:gd name="T21" fmla="*/ 2 h 442"/>
                <a:gd name="T22" fmla="*/ 149 w 149"/>
                <a:gd name="T23" fmla="*/ 0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9" h="442">
                  <a:moveTo>
                    <a:pt x="149" y="0"/>
                  </a:moveTo>
                  <a:cubicBezTo>
                    <a:pt x="117" y="27"/>
                    <a:pt x="80" y="57"/>
                    <a:pt x="60" y="95"/>
                  </a:cubicBezTo>
                  <a:cubicBezTo>
                    <a:pt x="31" y="152"/>
                    <a:pt x="12" y="215"/>
                    <a:pt x="5" y="278"/>
                  </a:cubicBezTo>
                  <a:cubicBezTo>
                    <a:pt x="0" y="328"/>
                    <a:pt x="7" y="359"/>
                    <a:pt x="13" y="391"/>
                  </a:cubicBezTo>
                  <a:cubicBezTo>
                    <a:pt x="16" y="407"/>
                    <a:pt x="21" y="418"/>
                    <a:pt x="27" y="430"/>
                  </a:cubicBezTo>
                  <a:cubicBezTo>
                    <a:pt x="30" y="434"/>
                    <a:pt x="32" y="438"/>
                    <a:pt x="35" y="442"/>
                  </a:cubicBezTo>
                  <a:cubicBezTo>
                    <a:pt x="35" y="442"/>
                    <a:pt x="35" y="442"/>
                    <a:pt x="35" y="442"/>
                  </a:cubicBezTo>
                  <a:cubicBezTo>
                    <a:pt x="35" y="442"/>
                    <a:pt x="35" y="442"/>
                    <a:pt x="35" y="442"/>
                  </a:cubicBezTo>
                  <a:cubicBezTo>
                    <a:pt x="110" y="394"/>
                    <a:pt x="110" y="394"/>
                    <a:pt x="110" y="394"/>
                  </a:cubicBezTo>
                  <a:cubicBezTo>
                    <a:pt x="92" y="312"/>
                    <a:pt x="87" y="222"/>
                    <a:pt x="105" y="139"/>
                  </a:cubicBezTo>
                  <a:cubicBezTo>
                    <a:pt x="115" y="91"/>
                    <a:pt x="130" y="47"/>
                    <a:pt x="148" y="2"/>
                  </a:cubicBezTo>
                  <a:cubicBezTo>
                    <a:pt x="148" y="2"/>
                    <a:pt x="149" y="1"/>
                    <a:pt x="149" y="0"/>
                  </a:cubicBezTo>
                </a:path>
              </a:pathLst>
            </a:custGeom>
            <a:solidFill>
              <a:srgbClr val="F391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4" name="Freeform 20"/>
            <p:cNvSpPr>
              <a:spLocks/>
            </p:cNvSpPr>
            <p:nvPr/>
          </p:nvSpPr>
          <p:spPr bwMode="auto">
            <a:xfrm>
              <a:off x="1068388" y="5628078"/>
              <a:ext cx="765175" cy="941388"/>
            </a:xfrm>
            <a:custGeom>
              <a:avLst/>
              <a:gdLst>
                <a:gd name="T0" fmla="*/ 140 w 313"/>
                <a:gd name="T1" fmla="*/ 366 h 385"/>
                <a:gd name="T2" fmla="*/ 112 w 313"/>
                <a:gd name="T3" fmla="*/ 381 h 385"/>
                <a:gd name="T4" fmla="*/ 13 w 313"/>
                <a:gd name="T5" fmla="*/ 378 h 385"/>
                <a:gd name="T6" fmla="*/ 6 w 313"/>
                <a:gd name="T7" fmla="*/ 350 h 385"/>
                <a:gd name="T8" fmla="*/ 174 w 313"/>
                <a:gd name="T9" fmla="*/ 13 h 385"/>
                <a:gd name="T10" fmla="*/ 201 w 313"/>
                <a:gd name="T11" fmla="*/ 6 h 385"/>
                <a:gd name="T12" fmla="*/ 301 w 313"/>
                <a:gd name="T13" fmla="*/ 66 h 385"/>
                <a:gd name="T14" fmla="*/ 308 w 313"/>
                <a:gd name="T15" fmla="*/ 93 h 385"/>
                <a:gd name="T16" fmla="*/ 140 w 313"/>
                <a:gd name="T17" fmla="*/ 366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13" h="385">
                  <a:moveTo>
                    <a:pt x="140" y="366"/>
                  </a:moveTo>
                  <a:cubicBezTo>
                    <a:pt x="134" y="376"/>
                    <a:pt x="129" y="381"/>
                    <a:pt x="112" y="381"/>
                  </a:cubicBezTo>
                  <a:cubicBezTo>
                    <a:pt x="112" y="381"/>
                    <a:pt x="36" y="385"/>
                    <a:pt x="13" y="378"/>
                  </a:cubicBezTo>
                  <a:cubicBezTo>
                    <a:pt x="2" y="375"/>
                    <a:pt x="0" y="360"/>
                    <a:pt x="6" y="350"/>
                  </a:cubicBezTo>
                  <a:cubicBezTo>
                    <a:pt x="174" y="13"/>
                    <a:pt x="174" y="13"/>
                    <a:pt x="174" y="13"/>
                  </a:cubicBezTo>
                  <a:cubicBezTo>
                    <a:pt x="179" y="4"/>
                    <a:pt x="192" y="0"/>
                    <a:pt x="201" y="6"/>
                  </a:cubicBezTo>
                  <a:cubicBezTo>
                    <a:pt x="301" y="66"/>
                    <a:pt x="301" y="66"/>
                    <a:pt x="301" y="66"/>
                  </a:cubicBezTo>
                  <a:cubicBezTo>
                    <a:pt x="310" y="71"/>
                    <a:pt x="313" y="84"/>
                    <a:pt x="308" y="93"/>
                  </a:cubicBezTo>
                  <a:cubicBezTo>
                    <a:pt x="140" y="366"/>
                    <a:pt x="140" y="366"/>
                    <a:pt x="140" y="366"/>
                  </a:cubicBezTo>
                </a:path>
              </a:pathLst>
            </a:custGeom>
            <a:solidFill>
              <a:srgbClr val="5D5C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5" name="Freeform 21"/>
            <p:cNvSpPr>
              <a:spLocks noEditPoints="1"/>
            </p:cNvSpPr>
            <p:nvPr/>
          </p:nvSpPr>
          <p:spPr bwMode="auto">
            <a:xfrm>
              <a:off x="1338263" y="5901128"/>
              <a:ext cx="331788" cy="238125"/>
            </a:xfrm>
            <a:custGeom>
              <a:avLst/>
              <a:gdLst>
                <a:gd name="T0" fmla="*/ 209 w 209"/>
                <a:gd name="T1" fmla="*/ 125 h 150"/>
                <a:gd name="T2" fmla="*/ 195 w 209"/>
                <a:gd name="T3" fmla="*/ 150 h 150"/>
                <a:gd name="T4" fmla="*/ 195 w 209"/>
                <a:gd name="T5" fmla="*/ 150 h 150"/>
                <a:gd name="T6" fmla="*/ 209 w 209"/>
                <a:gd name="T7" fmla="*/ 125 h 150"/>
                <a:gd name="T8" fmla="*/ 209 w 209"/>
                <a:gd name="T9" fmla="*/ 125 h 150"/>
                <a:gd name="T10" fmla="*/ 23 w 209"/>
                <a:gd name="T11" fmla="*/ 0 h 150"/>
                <a:gd name="T12" fmla="*/ 0 w 209"/>
                <a:gd name="T13" fmla="*/ 45 h 150"/>
                <a:gd name="T14" fmla="*/ 0 w 209"/>
                <a:gd name="T15" fmla="*/ 45 h 150"/>
                <a:gd name="T16" fmla="*/ 23 w 209"/>
                <a:gd name="T17" fmla="*/ 0 h 150"/>
                <a:gd name="T18" fmla="*/ 23 w 209"/>
                <a:gd name="T19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9" h="150">
                  <a:moveTo>
                    <a:pt x="209" y="125"/>
                  </a:moveTo>
                  <a:lnTo>
                    <a:pt x="195" y="150"/>
                  </a:lnTo>
                  <a:lnTo>
                    <a:pt x="195" y="150"/>
                  </a:lnTo>
                  <a:lnTo>
                    <a:pt x="209" y="125"/>
                  </a:lnTo>
                  <a:lnTo>
                    <a:pt x="209" y="125"/>
                  </a:lnTo>
                  <a:close/>
                  <a:moveTo>
                    <a:pt x="23" y="0"/>
                  </a:moveTo>
                  <a:lnTo>
                    <a:pt x="0" y="45"/>
                  </a:lnTo>
                  <a:lnTo>
                    <a:pt x="0" y="45"/>
                  </a:lnTo>
                  <a:lnTo>
                    <a:pt x="23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AEAD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6" name="Freeform 22"/>
            <p:cNvSpPr>
              <a:spLocks noEditPoints="1"/>
            </p:cNvSpPr>
            <p:nvPr/>
          </p:nvSpPr>
          <p:spPr bwMode="auto">
            <a:xfrm>
              <a:off x="1338263" y="5901128"/>
              <a:ext cx="331788" cy="238125"/>
            </a:xfrm>
            <a:custGeom>
              <a:avLst/>
              <a:gdLst>
                <a:gd name="T0" fmla="*/ 209 w 209"/>
                <a:gd name="T1" fmla="*/ 125 h 150"/>
                <a:gd name="T2" fmla="*/ 195 w 209"/>
                <a:gd name="T3" fmla="*/ 150 h 150"/>
                <a:gd name="T4" fmla="*/ 195 w 209"/>
                <a:gd name="T5" fmla="*/ 150 h 150"/>
                <a:gd name="T6" fmla="*/ 209 w 209"/>
                <a:gd name="T7" fmla="*/ 125 h 150"/>
                <a:gd name="T8" fmla="*/ 209 w 209"/>
                <a:gd name="T9" fmla="*/ 125 h 150"/>
                <a:gd name="T10" fmla="*/ 23 w 209"/>
                <a:gd name="T11" fmla="*/ 0 h 150"/>
                <a:gd name="T12" fmla="*/ 0 w 209"/>
                <a:gd name="T13" fmla="*/ 45 h 150"/>
                <a:gd name="T14" fmla="*/ 0 w 209"/>
                <a:gd name="T15" fmla="*/ 45 h 150"/>
                <a:gd name="T16" fmla="*/ 23 w 209"/>
                <a:gd name="T17" fmla="*/ 0 h 150"/>
                <a:gd name="T18" fmla="*/ 23 w 209"/>
                <a:gd name="T19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9" h="150">
                  <a:moveTo>
                    <a:pt x="209" y="125"/>
                  </a:moveTo>
                  <a:lnTo>
                    <a:pt x="195" y="150"/>
                  </a:lnTo>
                  <a:lnTo>
                    <a:pt x="195" y="150"/>
                  </a:lnTo>
                  <a:lnTo>
                    <a:pt x="209" y="125"/>
                  </a:lnTo>
                  <a:lnTo>
                    <a:pt x="209" y="125"/>
                  </a:lnTo>
                  <a:moveTo>
                    <a:pt x="23" y="0"/>
                  </a:moveTo>
                  <a:lnTo>
                    <a:pt x="0" y="45"/>
                  </a:lnTo>
                  <a:lnTo>
                    <a:pt x="0" y="45"/>
                  </a:lnTo>
                  <a:lnTo>
                    <a:pt x="23" y="0"/>
                  </a:lnTo>
                  <a:lnTo>
                    <a:pt x="23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7" name="Freeform 23"/>
            <p:cNvSpPr>
              <a:spLocks/>
            </p:cNvSpPr>
            <p:nvPr/>
          </p:nvSpPr>
          <p:spPr bwMode="auto">
            <a:xfrm>
              <a:off x="1338263" y="5901128"/>
              <a:ext cx="331788" cy="238125"/>
            </a:xfrm>
            <a:custGeom>
              <a:avLst/>
              <a:gdLst>
                <a:gd name="T0" fmla="*/ 15 w 136"/>
                <a:gd name="T1" fmla="*/ 0 h 97"/>
                <a:gd name="T2" fmla="*/ 0 w 136"/>
                <a:gd name="T3" fmla="*/ 29 h 97"/>
                <a:gd name="T4" fmla="*/ 59 w 136"/>
                <a:gd name="T5" fmla="*/ 64 h 97"/>
                <a:gd name="T6" fmla="*/ 127 w 136"/>
                <a:gd name="T7" fmla="*/ 97 h 97"/>
                <a:gd name="T8" fmla="*/ 136 w 136"/>
                <a:gd name="T9" fmla="*/ 81 h 97"/>
                <a:gd name="T10" fmla="*/ 15 w 136"/>
                <a:gd name="T11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6" h="97">
                  <a:moveTo>
                    <a:pt x="15" y="0"/>
                  </a:moveTo>
                  <a:cubicBezTo>
                    <a:pt x="0" y="29"/>
                    <a:pt x="0" y="29"/>
                    <a:pt x="0" y="29"/>
                  </a:cubicBezTo>
                  <a:cubicBezTo>
                    <a:pt x="20" y="40"/>
                    <a:pt x="40" y="52"/>
                    <a:pt x="59" y="64"/>
                  </a:cubicBezTo>
                  <a:cubicBezTo>
                    <a:pt x="82" y="74"/>
                    <a:pt x="105" y="85"/>
                    <a:pt x="127" y="97"/>
                  </a:cubicBezTo>
                  <a:cubicBezTo>
                    <a:pt x="136" y="81"/>
                    <a:pt x="136" y="81"/>
                    <a:pt x="136" y="81"/>
                  </a:cubicBezTo>
                  <a:cubicBezTo>
                    <a:pt x="94" y="57"/>
                    <a:pt x="53" y="30"/>
                    <a:pt x="15" y="0"/>
                  </a:cubicBezTo>
                </a:path>
              </a:pathLst>
            </a:custGeom>
            <a:solidFill>
              <a:srgbClr val="3F3E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8" name="Freeform 24"/>
            <p:cNvSpPr>
              <a:spLocks/>
            </p:cNvSpPr>
            <p:nvPr/>
          </p:nvSpPr>
          <p:spPr bwMode="auto">
            <a:xfrm>
              <a:off x="3633788" y="5628078"/>
              <a:ext cx="765175" cy="941388"/>
            </a:xfrm>
            <a:custGeom>
              <a:avLst/>
              <a:gdLst>
                <a:gd name="T0" fmla="*/ 173 w 313"/>
                <a:gd name="T1" fmla="*/ 366 h 385"/>
                <a:gd name="T2" fmla="*/ 201 w 313"/>
                <a:gd name="T3" fmla="*/ 381 h 385"/>
                <a:gd name="T4" fmla="*/ 300 w 313"/>
                <a:gd name="T5" fmla="*/ 378 h 385"/>
                <a:gd name="T6" fmla="*/ 307 w 313"/>
                <a:gd name="T7" fmla="*/ 350 h 385"/>
                <a:gd name="T8" fmla="*/ 139 w 313"/>
                <a:gd name="T9" fmla="*/ 13 h 385"/>
                <a:gd name="T10" fmla="*/ 112 w 313"/>
                <a:gd name="T11" fmla="*/ 6 h 385"/>
                <a:gd name="T12" fmla="*/ 12 w 313"/>
                <a:gd name="T13" fmla="*/ 66 h 385"/>
                <a:gd name="T14" fmla="*/ 5 w 313"/>
                <a:gd name="T15" fmla="*/ 93 h 385"/>
                <a:gd name="T16" fmla="*/ 173 w 313"/>
                <a:gd name="T17" fmla="*/ 366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13" h="385">
                  <a:moveTo>
                    <a:pt x="173" y="366"/>
                  </a:moveTo>
                  <a:cubicBezTo>
                    <a:pt x="179" y="376"/>
                    <a:pt x="184" y="381"/>
                    <a:pt x="201" y="381"/>
                  </a:cubicBezTo>
                  <a:cubicBezTo>
                    <a:pt x="201" y="381"/>
                    <a:pt x="277" y="385"/>
                    <a:pt x="300" y="378"/>
                  </a:cubicBezTo>
                  <a:cubicBezTo>
                    <a:pt x="311" y="375"/>
                    <a:pt x="313" y="360"/>
                    <a:pt x="307" y="350"/>
                  </a:cubicBezTo>
                  <a:cubicBezTo>
                    <a:pt x="139" y="13"/>
                    <a:pt x="139" y="13"/>
                    <a:pt x="139" y="13"/>
                  </a:cubicBezTo>
                  <a:cubicBezTo>
                    <a:pt x="134" y="4"/>
                    <a:pt x="121" y="0"/>
                    <a:pt x="112" y="6"/>
                  </a:cubicBezTo>
                  <a:cubicBezTo>
                    <a:pt x="12" y="66"/>
                    <a:pt x="12" y="66"/>
                    <a:pt x="12" y="66"/>
                  </a:cubicBezTo>
                  <a:cubicBezTo>
                    <a:pt x="3" y="71"/>
                    <a:pt x="0" y="84"/>
                    <a:pt x="5" y="93"/>
                  </a:cubicBezTo>
                  <a:cubicBezTo>
                    <a:pt x="173" y="366"/>
                    <a:pt x="173" y="366"/>
                    <a:pt x="173" y="366"/>
                  </a:cubicBezTo>
                </a:path>
              </a:pathLst>
            </a:custGeom>
            <a:solidFill>
              <a:srgbClr val="5D5C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9" name="Freeform 25"/>
            <p:cNvSpPr>
              <a:spLocks/>
            </p:cNvSpPr>
            <p:nvPr/>
          </p:nvSpPr>
          <p:spPr bwMode="auto">
            <a:xfrm>
              <a:off x="4094163" y="5899541"/>
              <a:ext cx="36513" cy="73025"/>
            </a:xfrm>
            <a:custGeom>
              <a:avLst/>
              <a:gdLst>
                <a:gd name="T0" fmla="*/ 0 w 23"/>
                <a:gd name="T1" fmla="*/ 0 h 46"/>
                <a:gd name="T2" fmla="*/ 0 w 23"/>
                <a:gd name="T3" fmla="*/ 0 h 46"/>
                <a:gd name="T4" fmla="*/ 23 w 23"/>
                <a:gd name="T5" fmla="*/ 46 h 46"/>
                <a:gd name="T6" fmla="*/ 23 w 23"/>
                <a:gd name="T7" fmla="*/ 46 h 46"/>
                <a:gd name="T8" fmla="*/ 0 w 23"/>
                <a:gd name="T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46">
                  <a:moveTo>
                    <a:pt x="0" y="0"/>
                  </a:moveTo>
                  <a:lnTo>
                    <a:pt x="0" y="0"/>
                  </a:lnTo>
                  <a:lnTo>
                    <a:pt x="23" y="46"/>
                  </a:lnTo>
                  <a:lnTo>
                    <a:pt x="23" y="4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EAD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60" name="Freeform 26"/>
            <p:cNvSpPr>
              <a:spLocks/>
            </p:cNvSpPr>
            <p:nvPr/>
          </p:nvSpPr>
          <p:spPr bwMode="auto">
            <a:xfrm>
              <a:off x="4094163" y="5899541"/>
              <a:ext cx="36513" cy="73025"/>
            </a:xfrm>
            <a:custGeom>
              <a:avLst/>
              <a:gdLst>
                <a:gd name="T0" fmla="*/ 0 w 23"/>
                <a:gd name="T1" fmla="*/ 0 h 46"/>
                <a:gd name="T2" fmla="*/ 0 w 23"/>
                <a:gd name="T3" fmla="*/ 0 h 46"/>
                <a:gd name="T4" fmla="*/ 23 w 23"/>
                <a:gd name="T5" fmla="*/ 46 h 46"/>
                <a:gd name="T6" fmla="*/ 23 w 23"/>
                <a:gd name="T7" fmla="*/ 46 h 46"/>
                <a:gd name="T8" fmla="*/ 0 w 23"/>
                <a:gd name="T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46">
                  <a:moveTo>
                    <a:pt x="0" y="0"/>
                  </a:moveTo>
                  <a:lnTo>
                    <a:pt x="0" y="0"/>
                  </a:lnTo>
                  <a:lnTo>
                    <a:pt x="23" y="46"/>
                  </a:lnTo>
                  <a:lnTo>
                    <a:pt x="23" y="46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61" name="Freeform 27"/>
            <p:cNvSpPr>
              <a:spLocks/>
            </p:cNvSpPr>
            <p:nvPr/>
          </p:nvSpPr>
          <p:spPr bwMode="auto">
            <a:xfrm>
              <a:off x="3795713" y="5899541"/>
              <a:ext cx="334963" cy="239713"/>
            </a:xfrm>
            <a:custGeom>
              <a:avLst/>
              <a:gdLst>
                <a:gd name="T0" fmla="*/ 122 w 137"/>
                <a:gd name="T1" fmla="*/ 0 h 98"/>
                <a:gd name="T2" fmla="*/ 0 w 137"/>
                <a:gd name="T3" fmla="*/ 81 h 98"/>
                <a:gd name="T4" fmla="*/ 10 w 137"/>
                <a:gd name="T5" fmla="*/ 98 h 98"/>
                <a:gd name="T6" fmla="*/ 78 w 137"/>
                <a:gd name="T7" fmla="*/ 65 h 98"/>
                <a:gd name="T8" fmla="*/ 137 w 137"/>
                <a:gd name="T9" fmla="*/ 30 h 98"/>
                <a:gd name="T10" fmla="*/ 122 w 137"/>
                <a:gd name="T11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7" h="98">
                  <a:moveTo>
                    <a:pt x="122" y="0"/>
                  </a:moveTo>
                  <a:cubicBezTo>
                    <a:pt x="83" y="30"/>
                    <a:pt x="43" y="58"/>
                    <a:pt x="0" y="81"/>
                  </a:cubicBezTo>
                  <a:cubicBezTo>
                    <a:pt x="10" y="98"/>
                    <a:pt x="10" y="98"/>
                    <a:pt x="10" y="98"/>
                  </a:cubicBezTo>
                  <a:cubicBezTo>
                    <a:pt x="32" y="86"/>
                    <a:pt x="55" y="75"/>
                    <a:pt x="78" y="65"/>
                  </a:cubicBezTo>
                  <a:cubicBezTo>
                    <a:pt x="97" y="53"/>
                    <a:pt x="117" y="41"/>
                    <a:pt x="137" y="30"/>
                  </a:cubicBezTo>
                  <a:cubicBezTo>
                    <a:pt x="122" y="0"/>
                    <a:pt x="122" y="0"/>
                    <a:pt x="122" y="0"/>
                  </a:cubicBezTo>
                </a:path>
              </a:pathLst>
            </a:custGeom>
            <a:solidFill>
              <a:srgbClr val="3F3E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grpSp>
          <p:nvGrpSpPr>
            <p:cNvPr id="4" name="Clock hand spin">
              <a:extLst>
                <a:ext uri="{FF2B5EF4-FFF2-40B4-BE49-F238E27FC236}">
                  <a16:creationId xmlns:a16="http://schemas.microsoft.com/office/drawing/2014/main" id="{BB0445D5-A6E5-40E7-BBDD-5E3EFA13BDED}"/>
                </a:ext>
              </a:extLst>
            </p:cNvPr>
            <p:cNvGrpSpPr/>
            <p:nvPr/>
          </p:nvGrpSpPr>
          <p:grpSpPr>
            <a:xfrm rot="1786145">
              <a:off x="817563" y="2264166"/>
              <a:ext cx="3829050" cy="3830638"/>
              <a:chOff x="817563" y="2264166"/>
              <a:chExt cx="3829050" cy="3830638"/>
            </a:xfrm>
          </p:grpSpPr>
          <p:sp>
            <p:nvSpPr>
              <p:cNvPr id="162" name="Oval 28"/>
              <p:cNvSpPr>
                <a:spLocks noChangeArrowheads="1"/>
              </p:cNvSpPr>
              <p:nvPr/>
            </p:nvSpPr>
            <p:spPr bwMode="auto">
              <a:xfrm>
                <a:off x="817563" y="2264166"/>
                <a:ext cx="3829050" cy="3830638"/>
              </a:xfrm>
              <a:prstGeom prst="ellipse">
                <a:avLst/>
              </a:prstGeom>
              <a:solidFill>
                <a:srgbClr val="FDFCF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39" name="hour hand"/>
              <p:cNvSpPr>
                <a:spLocks/>
              </p:cNvSpPr>
              <p:nvPr/>
            </p:nvSpPr>
            <p:spPr bwMode="auto">
              <a:xfrm>
                <a:off x="2159000" y="3253178"/>
                <a:ext cx="601663" cy="950913"/>
              </a:xfrm>
              <a:custGeom>
                <a:avLst/>
                <a:gdLst>
                  <a:gd name="T0" fmla="*/ 0 w 379"/>
                  <a:gd name="T1" fmla="*/ 23 h 599"/>
                  <a:gd name="T2" fmla="*/ 39 w 379"/>
                  <a:gd name="T3" fmla="*/ 0 h 599"/>
                  <a:gd name="T4" fmla="*/ 379 w 379"/>
                  <a:gd name="T5" fmla="*/ 576 h 599"/>
                  <a:gd name="T6" fmla="*/ 341 w 379"/>
                  <a:gd name="T7" fmla="*/ 599 h 599"/>
                  <a:gd name="T8" fmla="*/ 0 w 379"/>
                  <a:gd name="T9" fmla="*/ 23 h 5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79" h="599">
                    <a:moveTo>
                      <a:pt x="0" y="23"/>
                    </a:moveTo>
                    <a:lnTo>
                      <a:pt x="39" y="0"/>
                    </a:lnTo>
                    <a:lnTo>
                      <a:pt x="379" y="576"/>
                    </a:lnTo>
                    <a:lnTo>
                      <a:pt x="341" y="599"/>
                    </a:lnTo>
                    <a:lnTo>
                      <a:pt x="0" y="23"/>
                    </a:lnTo>
                    <a:close/>
                  </a:path>
                </a:pathLst>
              </a:custGeom>
              <a:solidFill>
                <a:srgbClr val="5D5C5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</p:grpSp>
        <p:sp>
          <p:nvSpPr>
            <p:cNvPr id="163" name="Freeform 29"/>
            <p:cNvSpPr>
              <a:spLocks noEditPoints="1"/>
            </p:cNvSpPr>
            <p:nvPr/>
          </p:nvSpPr>
          <p:spPr bwMode="auto">
            <a:xfrm>
              <a:off x="538163" y="1986353"/>
              <a:ext cx="4387850" cy="4384675"/>
            </a:xfrm>
            <a:custGeom>
              <a:avLst/>
              <a:gdLst>
                <a:gd name="T0" fmla="*/ 897 w 1794"/>
                <a:gd name="T1" fmla="*/ 1793 h 1793"/>
                <a:gd name="T2" fmla="*/ 263 w 1794"/>
                <a:gd name="T3" fmla="*/ 1531 h 1793"/>
                <a:gd name="T4" fmla="*/ 0 w 1794"/>
                <a:gd name="T5" fmla="*/ 897 h 1793"/>
                <a:gd name="T6" fmla="*/ 263 w 1794"/>
                <a:gd name="T7" fmla="*/ 262 h 1793"/>
                <a:gd name="T8" fmla="*/ 897 w 1794"/>
                <a:gd name="T9" fmla="*/ 0 h 1793"/>
                <a:gd name="T10" fmla="*/ 1531 w 1794"/>
                <a:gd name="T11" fmla="*/ 262 h 1793"/>
                <a:gd name="T12" fmla="*/ 1794 w 1794"/>
                <a:gd name="T13" fmla="*/ 897 h 1793"/>
                <a:gd name="T14" fmla="*/ 1531 w 1794"/>
                <a:gd name="T15" fmla="*/ 1531 h 1793"/>
                <a:gd name="T16" fmla="*/ 897 w 1794"/>
                <a:gd name="T17" fmla="*/ 1793 h 1793"/>
                <a:gd name="T18" fmla="*/ 897 w 1794"/>
                <a:gd name="T19" fmla="*/ 79 h 1793"/>
                <a:gd name="T20" fmla="*/ 79 w 1794"/>
                <a:gd name="T21" fmla="*/ 897 h 1793"/>
                <a:gd name="T22" fmla="*/ 897 w 1794"/>
                <a:gd name="T23" fmla="*/ 1714 h 1793"/>
                <a:gd name="T24" fmla="*/ 1715 w 1794"/>
                <a:gd name="T25" fmla="*/ 897 h 1793"/>
                <a:gd name="T26" fmla="*/ 897 w 1794"/>
                <a:gd name="T27" fmla="*/ 79 h 17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94" h="1793">
                  <a:moveTo>
                    <a:pt x="897" y="1793"/>
                  </a:moveTo>
                  <a:cubicBezTo>
                    <a:pt x="658" y="1793"/>
                    <a:pt x="432" y="1700"/>
                    <a:pt x="263" y="1531"/>
                  </a:cubicBezTo>
                  <a:cubicBezTo>
                    <a:pt x="94" y="1361"/>
                    <a:pt x="0" y="1136"/>
                    <a:pt x="0" y="897"/>
                  </a:cubicBezTo>
                  <a:cubicBezTo>
                    <a:pt x="0" y="657"/>
                    <a:pt x="94" y="432"/>
                    <a:pt x="263" y="262"/>
                  </a:cubicBezTo>
                  <a:cubicBezTo>
                    <a:pt x="432" y="93"/>
                    <a:pt x="658" y="0"/>
                    <a:pt x="897" y="0"/>
                  </a:cubicBezTo>
                  <a:cubicBezTo>
                    <a:pt x="1137" y="0"/>
                    <a:pt x="1362" y="93"/>
                    <a:pt x="1531" y="262"/>
                  </a:cubicBezTo>
                  <a:cubicBezTo>
                    <a:pt x="1701" y="432"/>
                    <a:pt x="1794" y="657"/>
                    <a:pt x="1794" y="897"/>
                  </a:cubicBezTo>
                  <a:cubicBezTo>
                    <a:pt x="1794" y="1136"/>
                    <a:pt x="1701" y="1361"/>
                    <a:pt x="1531" y="1531"/>
                  </a:cubicBezTo>
                  <a:cubicBezTo>
                    <a:pt x="1362" y="1700"/>
                    <a:pt x="1137" y="1793"/>
                    <a:pt x="897" y="1793"/>
                  </a:cubicBezTo>
                  <a:moveTo>
                    <a:pt x="897" y="79"/>
                  </a:moveTo>
                  <a:cubicBezTo>
                    <a:pt x="446" y="79"/>
                    <a:pt x="79" y="446"/>
                    <a:pt x="79" y="897"/>
                  </a:cubicBezTo>
                  <a:cubicBezTo>
                    <a:pt x="79" y="1348"/>
                    <a:pt x="446" y="1714"/>
                    <a:pt x="897" y="1714"/>
                  </a:cubicBezTo>
                  <a:cubicBezTo>
                    <a:pt x="1348" y="1714"/>
                    <a:pt x="1715" y="1348"/>
                    <a:pt x="1715" y="897"/>
                  </a:cubicBezTo>
                  <a:cubicBezTo>
                    <a:pt x="1715" y="446"/>
                    <a:pt x="1348" y="79"/>
                    <a:pt x="897" y="79"/>
                  </a:cubicBezTo>
                </a:path>
              </a:pathLst>
            </a:custGeom>
            <a:solidFill>
              <a:srgbClr val="EA55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64" name="Freeform 30"/>
            <p:cNvSpPr>
              <a:spLocks noEditPoints="1"/>
            </p:cNvSpPr>
            <p:nvPr/>
          </p:nvSpPr>
          <p:spPr bwMode="auto">
            <a:xfrm>
              <a:off x="711200" y="2157803"/>
              <a:ext cx="4043363" cy="4041775"/>
            </a:xfrm>
            <a:custGeom>
              <a:avLst/>
              <a:gdLst>
                <a:gd name="T0" fmla="*/ 826 w 1653"/>
                <a:gd name="T1" fmla="*/ 1653 h 1653"/>
                <a:gd name="T2" fmla="*/ 0 w 1653"/>
                <a:gd name="T3" fmla="*/ 827 h 1653"/>
                <a:gd name="T4" fmla="*/ 826 w 1653"/>
                <a:gd name="T5" fmla="*/ 0 h 1653"/>
                <a:gd name="T6" fmla="*/ 1653 w 1653"/>
                <a:gd name="T7" fmla="*/ 827 h 1653"/>
                <a:gd name="T8" fmla="*/ 826 w 1653"/>
                <a:gd name="T9" fmla="*/ 1653 h 1653"/>
                <a:gd name="T10" fmla="*/ 826 w 1653"/>
                <a:gd name="T11" fmla="*/ 49 h 1653"/>
                <a:gd name="T12" fmla="*/ 48 w 1653"/>
                <a:gd name="T13" fmla="*/ 827 h 1653"/>
                <a:gd name="T14" fmla="*/ 826 w 1653"/>
                <a:gd name="T15" fmla="*/ 1605 h 1653"/>
                <a:gd name="T16" fmla="*/ 1604 w 1653"/>
                <a:gd name="T17" fmla="*/ 827 h 1653"/>
                <a:gd name="T18" fmla="*/ 826 w 1653"/>
                <a:gd name="T19" fmla="*/ 49 h 16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53" h="1653">
                  <a:moveTo>
                    <a:pt x="826" y="1653"/>
                  </a:moveTo>
                  <a:cubicBezTo>
                    <a:pt x="371" y="1653"/>
                    <a:pt x="0" y="1282"/>
                    <a:pt x="0" y="827"/>
                  </a:cubicBezTo>
                  <a:cubicBezTo>
                    <a:pt x="0" y="371"/>
                    <a:pt x="371" y="0"/>
                    <a:pt x="826" y="0"/>
                  </a:cubicBezTo>
                  <a:cubicBezTo>
                    <a:pt x="1282" y="0"/>
                    <a:pt x="1653" y="371"/>
                    <a:pt x="1653" y="827"/>
                  </a:cubicBezTo>
                  <a:cubicBezTo>
                    <a:pt x="1653" y="1282"/>
                    <a:pt x="1282" y="1653"/>
                    <a:pt x="826" y="1653"/>
                  </a:cubicBezTo>
                  <a:moveTo>
                    <a:pt x="826" y="49"/>
                  </a:moveTo>
                  <a:cubicBezTo>
                    <a:pt x="397" y="49"/>
                    <a:pt x="48" y="398"/>
                    <a:pt x="48" y="827"/>
                  </a:cubicBezTo>
                  <a:cubicBezTo>
                    <a:pt x="48" y="1256"/>
                    <a:pt x="397" y="1605"/>
                    <a:pt x="826" y="1605"/>
                  </a:cubicBezTo>
                  <a:cubicBezTo>
                    <a:pt x="1255" y="1605"/>
                    <a:pt x="1604" y="1256"/>
                    <a:pt x="1604" y="827"/>
                  </a:cubicBezTo>
                  <a:cubicBezTo>
                    <a:pt x="1604" y="398"/>
                    <a:pt x="1255" y="49"/>
                    <a:pt x="826" y="49"/>
                  </a:cubicBezTo>
                </a:path>
              </a:pathLst>
            </a:custGeom>
            <a:solidFill>
              <a:srgbClr val="DFDE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65" name="Freeform 31"/>
            <p:cNvSpPr>
              <a:spLocks noEditPoints="1"/>
            </p:cNvSpPr>
            <p:nvPr/>
          </p:nvSpPr>
          <p:spPr bwMode="auto">
            <a:xfrm>
              <a:off x="620713" y="2067316"/>
              <a:ext cx="4221163" cy="4222750"/>
            </a:xfrm>
            <a:custGeom>
              <a:avLst/>
              <a:gdLst>
                <a:gd name="T0" fmla="*/ 863 w 1726"/>
                <a:gd name="T1" fmla="*/ 1690 h 1727"/>
                <a:gd name="T2" fmla="*/ 37 w 1726"/>
                <a:gd name="T3" fmla="*/ 864 h 1727"/>
                <a:gd name="T4" fmla="*/ 863 w 1726"/>
                <a:gd name="T5" fmla="*/ 37 h 1727"/>
                <a:gd name="T6" fmla="*/ 1690 w 1726"/>
                <a:gd name="T7" fmla="*/ 864 h 1727"/>
                <a:gd name="T8" fmla="*/ 1690 w 1726"/>
                <a:gd name="T9" fmla="*/ 864 h 1727"/>
                <a:gd name="T10" fmla="*/ 1690 w 1726"/>
                <a:gd name="T11" fmla="*/ 864 h 1727"/>
                <a:gd name="T12" fmla="*/ 863 w 1726"/>
                <a:gd name="T13" fmla="*/ 1690 h 1727"/>
                <a:gd name="T14" fmla="*/ 863 w 1726"/>
                <a:gd name="T15" fmla="*/ 1690 h 1727"/>
                <a:gd name="T16" fmla="*/ 863 w 1726"/>
                <a:gd name="T17" fmla="*/ 0 h 1727"/>
                <a:gd name="T18" fmla="*/ 0 w 1726"/>
                <a:gd name="T19" fmla="*/ 864 h 1727"/>
                <a:gd name="T20" fmla="*/ 863 w 1726"/>
                <a:gd name="T21" fmla="*/ 1727 h 1727"/>
                <a:gd name="T22" fmla="*/ 1726 w 1726"/>
                <a:gd name="T23" fmla="*/ 864 h 1727"/>
                <a:gd name="T24" fmla="*/ 863 w 1726"/>
                <a:gd name="T25" fmla="*/ 0 h 17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726" h="1727">
                  <a:moveTo>
                    <a:pt x="863" y="1690"/>
                  </a:moveTo>
                  <a:cubicBezTo>
                    <a:pt x="408" y="1690"/>
                    <a:pt x="37" y="1319"/>
                    <a:pt x="37" y="864"/>
                  </a:cubicBezTo>
                  <a:cubicBezTo>
                    <a:pt x="37" y="408"/>
                    <a:pt x="408" y="37"/>
                    <a:pt x="863" y="37"/>
                  </a:cubicBezTo>
                  <a:cubicBezTo>
                    <a:pt x="1319" y="37"/>
                    <a:pt x="1690" y="408"/>
                    <a:pt x="1690" y="864"/>
                  </a:cubicBezTo>
                  <a:cubicBezTo>
                    <a:pt x="1690" y="864"/>
                    <a:pt x="1690" y="864"/>
                    <a:pt x="1690" y="864"/>
                  </a:cubicBezTo>
                  <a:cubicBezTo>
                    <a:pt x="1690" y="864"/>
                    <a:pt x="1690" y="864"/>
                    <a:pt x="1690" y="864"/>
                  </a:cubicBezTo>
                  <a:cubicBezTo>
                    <a:pt x="1690" y="1319"/>
                    <a:pt x="1319" y="1690"/>
                    <a:pt x="863" y="1690"/>
                  </a:cubicBezTo>
                  <a:cubicBezTo>
                    <a:pt x="863" y="1690"/>
                    <a:pt x="863" y="1690"/>
                    <a:pt x="863" y="1690"/>
                  </a:cubicBezTo>
                  <a:moveTo>
                    <a:pt x="863" y="0"/>
                  </a:moveTo>
                  <a:cubicBezTo>
                    <a:pt x="387" y="0"/>
                    <a:pt x="0" y="388"/>
                    <a:pt x="0" y="864"/>
                  </a:cubicBezTo>
                  <a:cubicBezTo>
                    <a:pt x="0" y="1340"/>
                    <a:pt x="387" y="1727"/>
                    <a:pt x="863" y="1727"/>
                  </a:cubicBezTo>
                  <a:cubicBezTo>
                    <a:pt x="1339" y="1727"/>
                    <a:pt x="1726" y="1340"/>
                    <a:pt x="1726" y="864"/>
                  </a:cubicBezTo>
                  <a:cubicBezTo>
                    <a:pt x="1726" y="388"/>
                    <a:pt x="1339" y="0"/>
                    <a:pt x="863" y="0"/>
                  </a:cubicBezTo>
                </a:path>
              </a:pathLst>
            </a:custGeom>
            <a:solidFill>
              <a:srgbClr val="CD4A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FC7B21D-F367-47EE-B66B-97792050C10C}"/>
                </a:ext>
              </a:extLst>
            </p:cNvPr>
            <p:cNvGrpSpPr/>
            <p:nvPr/>
          </p:nvGrpSpPr>
          <p:grpSpPr>
            <a:xfrm>
              <a:off x="2455863" y="2411803"/>
              <a:ext cx="566738" cy="566738"/>
              <a:chOff x="2455863" y="2411803"/>
              <a:chExt cx="566738" cy="566738"/>
            </a:xfrm>
          </p:grpSpPr>
          <p:sp>
            <p:nvSpPr>
              <p:cNvPr id="166" name="Oval 32"/>
              <p:cNvSpPr>
                <a:spLocks noChangeArrowheads="1"/>
              </p:cNvSpPr>
              <p:nvPr/>
            </p:nvSpPr>
            <p:spPr bwMode="auto">
              <a:xfrm>
                <a:off x="2455863" y="2411803"/>
                <a:ext cx="566738" cy="566738"/>
              </a:xfrm>
              <a:prstGeom prst="ellipse">
                <a:avLst/>
              </a:prstGeom>
              <a:solidFill>
                <a:srgbClr val="F2A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67" name="Oval 33"/>
              <p:cNvSpPr>
                <a:spLocks noChangeArrowheads="1"/>
              </p:cNvSpPr>
              <p:nvPr/>
            </p:nvSpPr>
            <p:spPr bwMode="auto">
              <a:xfrm>
                <a:off x="2511425" y="2465778"/>
                <a:ext cx="455613" cy="457200"/>
              </a:xfrm>
              <a:prstGeom prst="ellipse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68" name="Freeform 34"/>
              <p:cNvSpPr>
                <a:spLocks noEditPoints="1"/>
              </p:cNvSpPr>
              <p:nvPr/>
            </p:nvSpPr>
            <p:spPr bwMode="auto">
              <a:xfrm>
                <a:off x="2511425" y="2621353"/>
                <a:ext cx="9525" cy="111125"/>
              </a:xfrm>
              <a:custGeom>
                <a:avLst/>
                <a:gdLst>
                  <a:gd name="T0" fmla="*/ 0 w 4"/>
                  <a:gd name="T1" fmla="*/ 43 h 45"/>
                  <a:gd name="T2" fmla="*/ 0 w 4"/>
                  <a:gd name="T3" fmla="*/ 42 h 45"/>
                  <a:gd name="T4" fmla="*/ 0 w 4"/>
                  <a:gd name="T5" fmla="*/ 41 h 45"/>
                  <a:gd name="T6" fmla="*/ 0 w 4"/>
                  <a:gd name="T7" fmla="*/ 40 h 45"/>
                  <a:gd name="T8" fmla="*/ 0 w 4"/>
                  <a:gd name="T9" fmla="*/ 40 h 45"/>
                  <a:gd name="T10" fmla="*/ 0 w 4"/>
                  <a:gd name="T11" fmla="*/ 39 h 45"/>
                  <a:gd name="T12" fmla="*/ 0 w 4"/>
                  <a:gd name="T13" fmla="*/ 38 h 45"/>
                  <a:gd name="T14" fmla="*/ 0 w 4"/>
                  <a:gd name="T15" fmla="*/ 38 h 45"/>
                  <a:gd name="T16" fmla="*/ 0 w 4"/>
                  <a:gd name="T17" fmla="*/ 37 h 45"/>
                  <a:gd name="T18" fmla="*/ 0 w 4"/>
                  <a:gd name="T19" fmla="*/ 36 h 45"/>
                  <a:gd name="T20" fmla="*/ 0 w 4"/>
                  <a:gd name="T21" fmla="*/ 36 h 45"/>
                  <a:gd name="T22" fmla="*/ 0 w 4"/>
                  <a:gd name="T23" fmla="*/ 35 h 45"/>
                  <a:gd name="T24" fmla="*/ 0 w 4"/>
                  <a:gd name="T25" fmla="*/ 34 h 45"/>
                  <a:gd name="T26" fmla="*/ 0 w 4"/>
                  <a:gd name="T27" fmla="*/ 34 h 45"/>
                  <a:gd name="T28" fmla="*/ 0 w 4"/>
                  <a:gd name="T29" fmla="*/ 33 h 45"/>
                  <a:gd name="T30" fmla="*/ 0 w 4"/>
                  <a:gd name="T31" fmla="*/ 32 h 45"/>
                  <a:gd name="T32" fmla="*/ 0 w 4"/>
                  <a:gd name="T33" fmla="*/ 31 h 45"/>
                  <a:gd name="T34" fmla="*/ 0 w 4"/>
                  <a:gd name="T35" fmla="*/ 31 h 45"/>
                  <a:gd name="T36" fmla="*/ 0 w 4"/>
                  <a:gd name="T37" fmla="*/ 30 h 45"/>
                  <a:gd name="T38" fmla="*/ 0 w 4"/>
                  <a:gd name="T39" fmla="*/ 29 h 45"/>
                  <a:gd name="T40" fmla="*/ 0 w 4"/>
                  <a:gd name="T41" fmla="*/ 29 h 45"/>
                  <a:gd name="T42" fmla="*/ 0 w 4"/>
                  <a:gd name="T43" fmla="*/ 28 h 45"/>
                  <a:gd name="T44" fmla="*/ 0 w 4"/>
                  <a:gd name="T45" fmla="*/ 27 h 45"/>
                  <a:gd name="T46" fmla="*/ 0 w 4"/>
                  <a:gd name="T47" fmla="*/ 26 h 45"/>
                  <a:gd name="T48" fmla="*/ 0 w 4"/>
                  <a:gd name="T49" fmla="*/ 26 h 45"/>
                  <a:gd name="T50" fmla="*/ 0 w 4"/>
                  <a:gd name="T51" fmla="*/ 25 h 45"/>
                  <a:gd name="T52" fmla="*/ 0 w 4"/>
                  <a:gd name="T53" fmla="*/ 24 h 45"/>
                  <a:gd name="T54" fmla="*/ 0 w 4"/>
                  <a:gd name="T55" fmla="*/ 23 h 45"/>
                  <a:gd name="T56" fmla="*/ 0 w 4"/>
                  <a:gd name="T57" fmla="*/ 22 h 45"/>
                  <a:gd name="T58" fmla="*/ 0 w 4"/>
                  <a:gd name="T59" fmla="*/ 22 h 45"/>
                  <a:gd name="T60" fmla="*/ 0 w 4"/>
                  <a:gd name="T61" fmla="*/ 21 h 45"/>
                  <a:gd name="T62" fmla="*/ 0 w 4"/>
                  <a:gd name="T63" fmla="*/ 20 h 45"/>
                  <a:gd name="T64" fmla="*/ 0 w 4"/>
                  <a:gd name="T65" fmla="*/ 19 h 45"/>
                  <a:gd name="T66" fmla="*/ 0 w 4"/>
                  <a:gd name="T67" fmla="*/ 18 h 45"/>
                  <a:gd name="T68" fmla="*/ 0 w 4"/>
                  <a:gd name="T69" fmla="*/ 18 h 45"/>
                  <a:gd name="T70" fmla="*/ 0 w 4"/>
                  <a:gd name="T71" fmla="*/ 17 h 45"/>
                  <a:gd name="T72" fmla="*/ 1 w 4"/>
                  <a:gd name="T73" fmla="*/ 16 h 45"/>
                  <a:gd name="T74" fmla="*/ 1 w 4"/>
                  <a:gd name="T75" fmla="*/ 15 h 45"/>
                  <a:gd name="T76" fmla="*/ 1 w 4"/>
                  <a:gd name="T77" fmla="*/ 15 h 45"/>
                  <a:gd name="T78" fmla="*/ 1 w 4"/>
                  <a:gd name="T79" fmla="*/ 13 h 45"/>
                  <a:gd name="T80" fmla="*/ 1 w 4"/>
                  <a:gd name="T81" fmla="*/ 12 h 45"/>
                  <a:gd name="T82" fmla="*/ 1 w 4"/>
                  <a:gd name="T83" fmla="*/ 12 h 45"/>
                  <a:gd name="T84" fmla="*/ 1 w 4"/>
                  <a:gd name="T85" fmla="*/ 11 h 45"/>
                  <a:gd name="T86" fmla="*/ 2 w 4"/>
                  <a:gd name="T87" fmla="*/ 10 h 45"/>
                  <a:gd name="T88" fmla="*/ 2 w 4"/>
                  <a:gd name="T89" fmla="*/ 10 h 45"/>
                  <a:gd name="T90" fmla="*/ 2 w 4"/>
                  <a:gd name="T91" fmla="*/ 9 h 45"/>
                  <a:gd name="T92" fmla="*/ 2 w 4"/>
                  <a:gd name="T93" fmla="*/ 8 h 45"/>
                  <a:gd name="T94" fmla="*/ 2 w 4"/>
                  <a:gd name="T95" fmla="*/ 8 h 45"/>
                  <a:gd name="T96" fmla="*/ 2 w 4"/>
                  <a:gd name="T97" fmla="*/ 7 h 45"/>
                  <a:gd name="T98" fmla="*/ 3 w 4"/>
                  <a:gd name="T99" fmla="*/ 6 h 45"/>
                  <a:gd name="T100" fmla="*/ 3 w 4"/>
                  <a:gd name="T101" fmla="*/ 6 h 45"/>
                  <a:gd name="T102" fmla="*/ 3 w 4"/>
                  <a:gd name="T103" fmla="*/ 5 h 45"/>
                  <a:gd name="T104" fmla="*/ 3 w 4"/>
                  <a:gd name="T105" fmla="*/ 4 h 45"/>
                  <a:gd name="T106" fmla="*/ 3 w 4"/>
                  <a:gd name="T107" fmla="*/ 4 h 45"/>
                  <a:gd name="T108" fmla="*/ 3 w 4"/>
                  <a:gd name="T109" fmla="*/ 3 h 45"/>
                  <a:gd name="T110" fmla="*/ 4 w 4"/>
                  <a:gd name="T111" fmla="*/ 2 h 45"/>
                  <a:gd name="T112" fmla="*/ 4 w 4"/>
                  <a:gd name="T113" fmla="*/ 1 h 45"/>
                  <a:gd name="T114" fmla="*/ 4 w 4"/>
                  <a:gd name="T115" fmla="*/ 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4" h="45">
                    <a:moveTo>
                      <a:pt x="1" y="45"/>
                    </a:moveTo>
                    <a:cubicBezTo>
                      <a:pt x="1" y="45"/>
                      <a:pt x="1" y="45"/>
                      <a:pt x="1" y="45"/>
                    </a:cubicBezTo>
                    <a:cubicBezTo>
                      <a:pt x="1" y="45"/>
                      <a:pt x="1" y="45"/>
                      <a:pt x="1" y="45"/>
                    </a:cubicBezTo>
                    <a:moveTo>
                      <a:pt x="0" y="43"/>
                    </a:moveTo>
                    <a:cubicBezTo>
                      <a:pt x="0" y="43"/>
                      <a:pt x="0" y="43"/>
                      <a:pt x="0" y="43"/>
                    </a:cubicBezTo>
                    <a:cubicBezTo>
                      <a:pt x="0" y="43"/>
                      <a:pt x="0" y="43"/>
                      <a:pt x="0" y="43"/>
                    </a:cubicBezTo>
                    <a:moveTo>
                      <a:pt x="0" y="43"/>
                    </a:moveTo>
                    <a:cubicBezTo>
                      <a:pt x="0" y="43"/>
                      <a:pt x="0" y="43"/>
                      <a:pt x="0" y="43"/>
                    </a:cubicBezTo>
                    <a:cubicBezTo>
                      <a:pt x="0" y="43"/>
                      <a:pt x="0" y="43"/>
                      <a:pt x="0" y="43"/>
                    </a:cubicBezTo>
                    <a:moveTo>
                      <a:pt x="0" y="42"/>
                    </a:moveTo>
                    <a:cubicBezTo>
                      <a:pt x="0" y="42"/>
                      <a:pt x="0" y="42"/>
                      <a:pt x="0" y="42"/>
                    </a:cubicBezTo>
                    <a:cubicBezTo>
                      <a:pt x="0" y="42"/>
                      <a:pt x="0" y="42"/>
                      <a:pt x="0" y="42"/>
                    </a:cubicBezTo>
                    <a:moveTo>
                      <a:pt x="0" y="42"/>
                    </a:moveTo>
                    <a:cubicBezTo>
                      <a:pt x="0" y="42"/>
                      <a:pt x="0" y="42"/>
                      <a:pt x="0" y="42"/>
                    </a:cubicBezTo>
                    <a:cubicBezTo>
                      <a:pt x="0" y="42"/>
                      <a:pt x="0" y="42"/>
                      <a:pt x="0" y="42"/>
                    </a:cubicBezTo>
                    <a:moveTo>
                      <a:pt x="0" y="42"/>
                    </a:moveTo>
                    <a:cubicBezTo>
                      <a:pt x="0" y="42"/>
                      <a:pt x="0" y="42"/>
                      <a:pt x="0" y="42"/>
                    </a:cubicBezTo>
                    <a:cubicBezTo>
                      <a:pt x="0" y="42"/>
                      <a:pt x="0" y="42"/>
                      <a:pt x="0" y="42"/>
                    </a:cubicBezTo>
                    <a:moveTo>
                      <a:pt x="0" y="41"/>
                    </a:moveTo>
                    <a:cubicBezTo>
                      <a:pt x="0" y="41"/>
                      <a:pt x="0" y="41"/>
                      <a:pt x="0" y="41"/>
                    </a:cubicBezTo>
                    <a:cubicBezTo>
                      <a:pt x="0" y="41"/>
                      <a:pt x="0" y="41"/>
                      <a:pt x="0" y="41"/>
                    </a:cubicBezTo>
                    <a:moveTo>
                      <a:pt x="0" y="41"/>
                    </a:moveTo>
                    <a:cubicBezTo>
                      <a:pt x="0" y="41"/>
                      <a:pt x="0" y="41"/>
                      <a:pt x="0" y="41"/>
                    </a:cubicBezTo>
                    <a:cubicBezTo>
                      <a:pt x="0" y="41"/>
                      <a:pt x="0" y="41"/>
                      <a:pt x="0" y="41"/>
                    </a:cubicBezTo>
                    <a:moveTo>
                      <a:pt x="0" y="40"/>
                    </a:move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0"/>
                      <a:pt x="0" y="40"/>
                    </a:cubicBezTo>
                    <a:moveTo>
                      <a:pt x="0" y="40"/>
                    </a:move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0"/>
                      <a:pt x="0" y="40"/>
                    </a:cubicBezTo>
                    <a:moveTo>
                      <a:pt x="0" y="40"/>
                    </a:move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0"/>
                      <a:pt x="0" y="40"/>
                    </a:cubicBezTo>
                    <a:moveTo>
                      <a:pt x="0" y="40"/>
                    </a:move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0"/>
                      <a:pt x="0" y="40"/>
                    </a:cubicBezTo>
                    <a:moveTo>
                      <a:pt x="0" y="39"/>
                    </a:moveTo>
                    <a:cubicBezTo>
                      <a:pt x="0" y="39"/>
                      <a:pt x="0" y="39"/>
                      <a:pt x="0" y="39"/>
                    </a:cubicBezTo>
                    <a:cubicBezTo>
                      <a:pt x="0" y="39"/>
                      <a:pt x="0" y="39"/>
                      <a:pt x="0" y="39"/>
                    </a:cubicBezTo>
                    <a:moveTo>
                      <a:pt x="0" y="39"/>
                    </a:moveTo>
                    <a:cubicBezTo>
                      <a:pt x="0" y="39"/>
                      <a:pt x="0" y="39"/>
                      <a:pt x="0" y="39"/>
                    </a:cubicBezTo>
                    <a:cubicBezTo>
                      <a:pt x="0" y="39"/>
                      <a:pt x="0" y="39"/>
                      <a:pt x="0" y="39"/>
                    </a:cubicBezTo>
                    <a:moveTo>
                      <a:pt x="0" y="39"/>
                    </a:moveTo>
                    <a:cubicBezTo>
                      <a:pt x="0" y="39"/>
                      <a:pt x="0" y="39"/>
                      <a:pt x="0" y="39"/>
                    </a:cubicBezTo>
                    <a:cubicBezTo>
                      <a:pt x="0" y="39"/>
                      <a:pt x="0" y="39"/>
                      <a:pt x="0" y="39"/>
                    </a:cubicBezTo>
                    <a:moveTo>
                      <a:pt x="0" y="38"/>
                    </a:moveTo>
                    <a:cubicBezTo>
                      <a:pt x="0" y="38"/>
                      <a:pt x="0" y="39"/>
                      <a:pt x="0" y="39"/>
                    </a:cubicBezTo>
                    <a:cubicBezTo>
                      <a:pt x="0" y="39"/>
                      <a:pt x="0" y="39"/>
                      <a:pt x="0" y="38"/>
                    </a:cubicBezTo>
                    <a:moveTo>
                      <a:pt x="0" y="38"/>
                    </a:moveTo>
                    <a:cubicBezTo>
                      <a:pt x="0" y="38"/>
                      <a:pt x="0" y="38"/>
                      <a:pt x="0" y="38"/>
                    </a:cubicBezTo>
                    <a:cubicBezTo>
                      <a:pt x="0" y="38"/>
                      <a:pt x="0" y="38"/>
                      <a:pt x="0" y="38"/>
                    </a:cubicBezTo>
                    <a:moveTo>
                      <a:pt x="0" y="38"/>
                    </a:moveTo>
                    <a:cubicBezTo>
                      <a:pt x="0" y="38"/>
                      <a:pt x="0" y="38"/>
                      <a:pt x="0" y="38"/>
                    </a:cubicBezTo>
                    <a:cubicBezTo>
                      <a:pt x="0" y="38"/>
                      <a:pt x="0" y="38"/>
                      <a:pt x="0" y="38"/>
                    </a:cubicBezTo>
                    <a:moveTo>
                      <a:pt x="0" y="37"/>
                    </a:moveTo>
                    <a:cubicBezTo>
                      <a:pt x="0" y="38"/>
                      <a:pt x="0" y="38"/>
                      <a:pt x="0" y="38"/>
                    </a:cubicBezTo>
                    <a:cubicBezTo>
                      <a:pt x="0" y="38"/>
                      <a:pt x="0" y="38"/>
                      <a:pt x="0" y="37"/>
                    </a:cubicBezTo>
                    <a:moveTo>
                      <a:pt x="0" y="37"/>
                    </a:moveTo>
                    <a:cubicBezTo>
                      <a:pt x="0" y="37"/>
                      <a:pt x="0" y="37"/>
                      <a:pt x="0" y="37"/>
                    </a:cubicBezTo>
                    <a:cubicBezTo>
                      <a:pt x="0" y="37"/>
                      <a:pt x="0" y="37"/>
                      <a:pt x="0" y="37"/>
                    </a:cubicBezTo>
                    <a:moveTo>
                      <a:pt x="0" y="37"/>
                    </a:moveTo>
                    <a:cubicBezTo>
                      <a:pt x="0" y="37"/>
                      <a:pt x="0" y="37"/>
                      <a:pt x="0" y="37"/>
                    </a:cubicBezTo>
                    <a:cubicBezTo>
                      <a:pt x="0" y="37"/>
                      <a:pt x="0" y="37"/>
                      <a:pt x="0" y="37"/>
                    </a:cubicBezTo>
                    <a:moveTo>
                      <a:pt x="0" y="37"/>
                    </a:moveTo>
                    <a:cubicBezTo>
                      <a:pt x="0" y="37"/>
                      <a:pt x="0" y="37"/>
                      <a:pt x="0" y="37"/>
                    </a:cubicBezTo>
                    <a:cubicBezTo>
                      <a:pt x="0" y="37"/>
                      <a:pt x="0" y="37"/>
                      <a:pt x="0" y="37"/>
                    </a:cubicBezTo>
                    <a:moveTo>
                      <a:pt x="0" y="36"/>
                    </a:moveTo>
                    <a:cubicBezTo>
                      <a:pt x="0" y="36"/>
                      <a:pt x="0" y="36"/>
                      <a:pt x="0" y="36"/>
                    </a:cubicBezTo>
                    <a:cubicBezTo>
                      <a:pt x="0" y="36"/>
                      <a:pt x="0" y="36"/>
                      <a:pt x="0" y="36"/>
                    </a:cubicBezTo>
                    <a:moveTo>
                      <a:pt x="0" y="36"/>
                    </a:moveTo>
                    <a:cubicBezTo>
                      <a:pt x="0" y="36"/>
                      <a:pt x="0" y="36"/>
                      <a:pt x="0" y="36"/>
                    </a:cubicBezTo>
                    <a:cubicBezTo>
                      <a:pt x="0" y="36"/>
                      <a:pt x="0" y="36"/>
                      <a:pt x="0" y="36"/>
                    </a:cubicBezTo>
                    <a:moveTo>
                      <a:pt x="0" y="36"/>
                    </a:moveTo>
                    <a:cubicBezTo>
                      <a:pt x="0" y="36"/>
                      <a:pt x="0" y="36"/>
                      <a:pt x="0" y="36"/>
                    </a:cubicBezTo>
                    <a:cubicBezTo>
                      <a:pt x="0" y="36"/>
                      <a:pt x="0" y="36"/>
                      <a:pt x="0" y="36"/>
                    </a:cubicBezTo>
                    <a:moveTo>
                      <a:pt x="0" y="35"/>
                    </a:moveTo>
                    <a:cubicBezTo>
                      <a:pt x="0" y="35"/>
                      <a:pt x="0" y="36"/>
                      <a:pt x="0" y="36"/>
                    </a:cubicBezTo>
                    <a:cubicBezTo>
                      <a:pt x="0" y="36"/>
                      <a:pt x="0" y="35"/>
                      <a:pt x="0" y="35"/>
                    </a:cubicBezTo>
                    <a:moveTo>
                      <a:pt x="0" y="35"/>
                    </a:moveTo>
                    <a:cubicBezTo>
                      <a:pt x="0" y="35"/>
                      <a:pt x="0" y="35"/>
                      <a:pt x="0" y="35"/>
                    </a:cubicBezTo>
                    <a:cubicBezTo>
                      <a:pt x="0" y="35"/>
                      <a:pt x="0" y="35"/>
                      <a:pt x="0" y="35"/>
                    </a:cubicBezTo>
                    <a:moveTo>
                      <a:pt x="0" y="35"/>
                    </a:moveTo>
                    <a:cubicBezTo>
                      <a:pt x="0" y="35"/>
                      <a:pt x="0" y="35"/>
                      <a:pt x="0" y="35"/>
                    </a:cubicBezTo>
                    <a:cubicBezTo>
                      <a:pt x="0" y="35"/>
                      <a:pt x="0" y="35"/>
                      <a:pt x="0" y="35"/>
                    </a:cubicBezTo>
                    <a:moveTo>
                      <a:pt x="0" y="35"/>
                    </a:moveTo>
                    <a:cubicBezTo>
                      <a:pt x="0" y="35"/>
                      <a:pt x="0" y="35"/>
                      <a:pt x="0" y="35"/>
                    </a:cubicBezTo>
                    <a:cubicBezTo>
                      <a:pt x="0" y="35"/>
                      <a:pt x="0" y="35"/>
                      <a:pt x="0" y="35"/>
                    </a:cubicBezTo>
                    <a:moveTo>
                      <a:pt x="0" y="34"/>
                    </a:moveTo>
                    <a:cubicBezTo>
                      <a:pt x="0" y="34"/>
                      <a:pt x="0" y="34"/>
                      <a:pt x="0" y="34"/>
                    </a:cubicBezTo>
                    <a:cubicBezTo>
                      <a:pt x="0" y="34"/>
                      <a:pt x="0" y="34"/>
                      <a:pt x="0" y="34"/>
                    </a:cubicBezTo>
                    <a:moveTo>
                      <a:pt x="0" y="34"/>
                    </a:moveTo>
                    <a:cubicBezTo>
                      <a:pt x="0" y="34"/>
                      <a:pt x="0" y="34"/>
                      <a:pt x="0" y="34"/>
                    </a:cubicBezTo>
                    <a:cubicBezTo>
                      <a:pt x="0" y="34"/>
                      <a:pt x="0" y="34"/>
                      <a:pt x="0" y="34"/>
                    </a:cubicBezTo>
                    <a:moveTo>
                      <a:pt x="0" y="34"/>
                    </a:moveTo>
                    <a:cubicBezTo>
                      <a:pt x="0" y="34"/>
                      <a:pt x="0" y="34"/>
                      <a:pt x="0" y="34"/>
                    </a:cubicBezTo>
                    <a:cubicBezTo>
                      <a:pt x="0" y="34"/>
                      <a:pt x="0" y="34"/>
                      <a:pt x="0" y="34"/>
                    </a:cubicBezTo>
                    <a:moveTo>
                      <a:pt x="0" y="33"/>
                    </a:moveTo>
                    <a:cubicBezTo>
                      <a:pt x="0" y="33"/>
                      <a:pt x="0" y="33"/>
                      <a:pt x="0" y="34"/>
                    </a:cubicBezTo>
                    <a:cubicBezTo>
                      <a:pt x="0" y="33"/>
                      <a:pt x="0" y="33"/>
                      <a:pt x="0" y="33"/>
                    </a:cubicBezTo>
                    <a:moveTo>
                      <a:pt x="0" y="33"/>
                    </a:moveTo>
                    <a:cubicBezTo>
                      <a:pt x="0" y="33"/>
                      <a:pt x="0" y="33"/>
                      <a:pt x="0" y="33"/>
                    </a:cubicBezTo>
                    <a:cubicBezTo>
                      <a:pt x="0" y="33"/>
                      <a:pt x="0" y="33"/>
                      <a:pt x="0" y="33"/>
                    </a:cubicBezTo>
                    <a:moveTo>
                      <a:pt x="0" y="33"/>
                    </a:moveTo>
                    <a:cubicBezTo>
                      <a:pt x="0" y="33"/>
                      <a:pt x="0" y="33"/>
                      <a:pt x="0" y="33"/>
                    </a:cubicBezTo>
                    <a:cubicBezTo>
                      <a:pt x="0" y="33"/>
                      <a:pt x="0" y="33"/>
                      <a:pt x="0" y="33"/>
                    </a:cubicBezTo>
                    <a:moveTo>
                      <a:pt x="0" y="32"/>
                    </a:moveTo>
                    <a:cubicBezTo>
                      <a:pt x="0" y="32"/>
                      <a:pt x="0" y="33"/>
                      <a:pt x="0" y="33"/>
                    </a:cubicBezTo>
                    <a:cubicBezTo>
                      <a:pt x="0" y="33"/>
                      <a:pt x="0" y="32"/>
                      <a:pt x="0" y="32"/>
                    </a:cubicBezTo>
                    <a:moveTo>
                      <a:pt x="0" y="32"/>
                    </a:moveTo>
                    <a:cubicBezTo>
                      <a:pt x="0" y="32"/>
                      <a:pt x="0" y="32"/>
                      <a:pt x="0" y="32"/>
                    </a:cubicBezTo>
                    <a:cubicBezTo>
                      <a:pt x="0" y="32"/>
                      <a:pt x="0" y="32"/>
                      <a:pt x="0" y="32"/>
                    </a:cubicBezTo>
                    <a:moveTo>
                      <a:pt x="0" y="32"/>
                    </a:moveTo>
                    <a:cubicBezTo>
                      <a:pt x="0" y="32"/>
                      <a:pt x="0" y="32"/>
                      <a:pt x="0" y="32"/>
                    </a:cubicBezTo>
                    <a:cubicBezTo>
                      <a:pt x="0" y="32"/>
                      <a:pt x="0" y="32"/>
                      <a:pt x="0" y="32"/>
                    </a:cubicBezTo>
                    <a:moveTo>
                      <a:pt x="0" y="32"/>
                    </a:moveTo>
                    <a:cubicBezTo>
                      <a:pt x="0" y="32"/>
                      <a:pt x="0" y="32"/>
                      <a:pt x="0" y="32"/>
                    </a:cubicBezTo>
                    <a:cubicBezTo>
                      <a:pt x="0" y="32"/>
                      <a:pt x="0" y="32"/>
                      <a:pt x="0" y="32"/>
                    </a:cubicBezTo>
                    <a:moveTo>
                      <a:pt x="0" y="31"/>
                    </a:moveTo>
                    <a:cubicBezTo>
                      <a:pt x="0" y="31"/>
                      <a:pt x="0" y="31"/>
                      <a:pt x="0" y="31"/>
                    </a:cubicBezTo>
                    <a:cubicBezTo>
                      <a:pt x="0" y="31"/>
                      <a:pt x="0" y="31"/>
                      <a:pt x="0" y="31"/>
                    </a:cubicBezTo>
                    <a:moveTo>
                      <a:pt x="0" y="31"/>
                    </a:moveTo>
                    <a:cubicBezTo>
                      <a:pt x="0" y="31"/>
                      <a:pt x="0" y="31"/>
                      <a:pt x="0" y="31"/>
                    </a:cubicBezTo>
                    <a:cubicBezTo>
                      <a:pt x="0" y="31"/>
                      <a:pt x="0" y="31"/>
                      <a:pt x="0" y="31"/>
                    </a:cubicBezTo>
                    <a:moveTo>
                      <a:pt x="0" y="31"/>
                    </a:moveTo>
                    <a:cubicBezTo>
                      <a:pt x="0" y="31"/>
                      <a:pt x="0" y="31"/>
                      <a:pt x="0" y="31"/>
                    </a:cubicBezTo>
                    <a:cubicBezTo>
                      <a:pt x="0" y="31"/>
                      <a:pt x="0" y="31"/>
                      <a:pt x="0" y="31"/>
                    </a:cubicBezTo>
                    <a:moveTo>
                      <a:pt x="0" y="30"/>
                    </a:moveTo>
                    <a:cubicBezTo>
                      <a:pt x="0" y="30"/>
                      <a:pt x="0" y="30"/>
                      <a:pt x="0" y="31"/>
                    </a:cubicBezTo>
                    <a:cubicBezTo>
                      <a:pt x="0" y="30"/>
                      <a:pt x="0" y="30"/>
                      <a:pt x="0" y="30"/>
                    </a:cubicBezTo>
                    <a:moveTo>
                      <a:pt x="0" y="30"/>
                    </a:move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0"/>
                    </a:cubicBezTo>
                    <a:moveTo>
                      <a:pt x="0" y="30"/>
                    </a:move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0"/>
                    </a:cubicBezTo>
                    <a:moveTo>
                      <a:pt x="0" y="29"/>
                    </a:moveTo>
                    <a:cubicBezTo>
                      <a:pt x="0" y="29"/>
                      <a:pt x="0" y="30"/>
                      <a:pt x="0" y="30"/>
                    </a:cubicBezTo>
                    <a:cubicBezTo>
                      <a:pt x="0" y="30"/>
                      <a:pt x="0" y="29"/>
                      <a:pt x="0" y="29"/>
                    </a:cubicBezTo>
                    <a:moveTo>
                      <a:pt x="0" y="29"/>
                    </a:move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9"/>
                    </a:cubicBezTo>
                    <a:moveTo>
                      <a:pt x="0" y="29"/>
                    </a:move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9"/>
                    </a:cubicBezTo>
                    <a:moveTo>
                      <a:pt x="0" y="28"/>
                    </a:move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8"/>
                    </a:cubicBezTo>
                    <a:moveTo>
                      <a:pt x="0" y="28"/>
                    </a:move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0" y="28"/>
                      <a:pt x="0" y="28"/>
                    </a:cubicBezTo>
                    <a:moveTo>
                      <a:pt x="0" y="28"/>
                    </a:move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0" y="28"/>
                      <a:pt x="0" y="28"/>
                    </a:cubicBezTo>
                    <a:moveTo>
                      <a:pt x="0" y="28"/>
                    </a:move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0" y="28"/>
                      <a:pt x="0" y="28"/>
                    </a:cubicBezTo>
                    <a:moveTo>
                      <a:pt x="0" y="27"/>
                    </a:moveTo>
                    <a:cubicBezTo>
                      <a:pt x="0" y="27"/>
                      <a:pt x="0" y="27"/>
                      <a:pt x="0" y="28"/>
                    </a:cubicBezTo>
                    <a:cubicBezTo>
                      <a:pt x="0" y="27"/>
                      <a:pt x="0" y="27"/>
                      <a:pt x="0" y="27"/>
                    </a:cubicBezTo>
                    <a:moveTo>
                      <a:pt x="0" y="27"/>
                    </a:moveTo>
                    <a:cubicBezTo>
                      <a:pt x="0" y="27"/>
                      <a:pt x="0" y="27"/>
                      <a:pt x="0" y="27"/>
                    </a:cubicBezTo>
                    <a:cubicBezTo>
                      <a:pt x="0" y="27"/>
                      <a:pt x="0" y="27"/>
                      <a:pt x="0" y="27"/>
                    </a:cubicBezTo>
                    <a:moveTo>
                      <a:pt x="0" y="26"/>
                    </a:moveTo>
                    <a:cubicBezTo>
                      <a:pt x="0" y="27"/>
                      <a:pt x="0" y="27"/>
                      <a:pt x="0" y="27"/>
                    </a:cubicBezTo>
                    <a:cubicBezTo>
                      <a:pt x="0" y="27"/>
                      <a:pt x="0" y="27"/>
                      <a:pt x="0" y="26"/>
                    </a:cubicBezTo>
                    <a:moveTo>
                      <a:pt x="0" y="26"/>
                    </a:moveTo>
                    <a:cubicBezTo>
                      <a:pt x="0" y="26"/>
                      <a:pt x="0" y="26"/>
                      <a:pt x="0" y="26"/>
                    </a:cubicBezTo>
                    <a:cubicBezTo>
                      <a:pt x="0" y="26"/>
                      <a:pt x="0" y="26"/>
                      <a:pt x="0" y="26"/>
                    </a:cubicBezTo>
                    <a:moveTo>
                      <a:pt x="0" y="26"/>
                    </a:moveTo>
                    <a:cubicBezTo>
                      <a:pt x="0" y="26"/>
                      <a:pt x="0" y="26"/>
                      <a:pt x="0" y="26"/>
                    </a:cubicBezTo>
                    <a:cubicBezTo>
                      <a:pt x="0" y="26"/>
                      <a:pt x="0" y="26"/>
                      <a:pt x="0" y="26"/>
                    </a:cubicBezTo>
                    <a:moveTo>
                      <a:pt x="0" y="26"/>
                    </a:moveTo>
                    <a:cubicBezTo>
                      <a:pt x="0" y="26"/>
                      <a:pt x="0" y="26"/>
                      <a:pt x="0" y="26"/>
                    </a:cubicBezTo>
                    <a:cubicBezTo>
                      <a:pt x="0" y="26"/>
                      <a:pt x="0" y="26"/>
                      <a:pt x="0" y="26"/>
                    </a:cubicBezTo>
                    <a:moveTo>
                      <a:pt x="0" y="25"/>
                    </a:moveTo>
                    <a:cubicBezTo>
                      <a:pt x="0" y="25"/>
                      <a:pt x="0" y="25"/>
                      <a:pt x="0" y="25"/>
                    </a:cubicBezTo>
                    <a:cubicBezTo>
                      <a:pt x="0" y="25"/>
                      <a:pt x="0" y="25"/>
                      <a:pt x="0" y="25"/>
                    </a:cubicBezTo>
                    <a:moveTo>
                      <a:pt x="0" y="25"/>
                    </a:moveTo>
                    <a:cubicBezTo>
                      <a:pt x="0" y="25"/>
                      <a:pt x="0" y="25"/>
                      <a:pt x="0" y="25"/>
                    </a:cubicBezTo>
                    <a:cubicBezTo>
                      <a:pt x="0" y="25"/>
                      <a:pt x="0" y="25"/>
                      <a:pt x="0" y="25"/>
                    </a:cubicBezTo>
                    <a:moveTo>
                      <a:pt x="0" y="25"/>
                    </a:moveTo>
                    <a:cubicBezTo>
                      <a:pt x="0" y="25"/>
                      <a:pt x="0" y="25"/>
                      <a:pt x="0" y="25"/>
                    </a:cubicBezTo>
                    <a:cubicBezTo>
                      <a:pt x="0" y="25"/>
                      <a:pt x="0" y="25"/>
                      <a:pt x="0" y="25"/>
                    </a:cubicBezTo>
                    <a:moveTo>
                      <a:pt x="0" y="24"/>
                    </a:moveTo>
                    <a:cubicBezTo>
                      <a:pt x="0" y="24"/>
                      <a:pt x="0" y="24"/>
                      <a:pt x="0" y="25"/>
                    </a:cubicBezTo>
                    <a:cubicBezTo>
                      <a:pt x="0" y="24"/>
                      <a:pt x="0" y="24"/>
                      <a:pt x="0" y="24"/>
                    </a:cubicBezTo>
                    <a:moveTo>
                      <a:pt x="0" y="24"/>
                    </a:moveTo>
                    <a:cubicBezTo>
                      <a:pt x="0" y="24"/>
                      <a:pt x="0" y="24"/>
                      <a:pt x="0" y="24"/>
                    </a:cubicBezTo>
                    <a:cubicBezTo>
                      <a:pt x="0" y="24"/>
                      <a:pt x="0" y="24"/>
                      <a:pt x="0" y="24"/>
                    </a:cubicBezTo>
                    <a:moveTo>
                      <a:pt x="0" y="24"/>
                    </a:moveTo>
                    <a:cubicBezTo>
                      <a:pt x="0" y="24"/>
                      <a:pt x="0" y="24"/>
                      <a:pt x="0" y="24"/>
                    </a:cubicBezTo>
                    <a:cubicBezTo>
                      <a:pt x="0" y="24"/>
                      <a:pt x="0" y="24"/>
                      <a:pt x="0" y="24"/>
                    </a:cubicBezTo>
                    <a:moveTo>
                      <a:pt x="0" y="23"/>
                    </a:moveTo>
                    <a:cubicBezTo>
                      <a:pt x="0" y="23"/>
                      <a:pt x="0" y="23"/>
                      <a:pt x="0" y="24"/>
                    </a:cubicBezTo>
                    <a:cubicBezTo>
                      <a:pt x="0" y="23"/>
                      <a:pt x="0" y="23"/>
                      <a:pt x="0" y="23"/>
                    </a:cubicBezTo>
                    <a:moveTo>
                      <a:pt x="0" y="23"/>
                    </a:moveTo>
                    <a:cubicBezTo>
                      <a:pt x="0" y="23"/>
                      <a:pt x="0" y="23"/>
                      <a:pt x="0" y="23"/>
                    </a:cubicBezTo>
                    <a:cubicBezTo>
                      <a:pt x="0" y="23"/>
                      <a:pt x="0" y="23"/>
                      <a:pt x="0" y="23"/>
                    </a:cubicBezTo>
                    <a:moveTo>
                      <a:pt x="0" y="23"/>
                    </a:moveTo>
                    <a:cubicBezTo>
                      <a:pt x="0" y="23"/>
                      <a:pt x="0" y="23"/>
                      <a:pt x="0" y="23"/>
                    </a:cubicBezTo>
                    <a:cubicBezTo>
                      <a:pt x="0" y="23"/>
                      <a:pt x="0" y="23"/>
                      <a:pt x="0" y="23"/>
                    </a:cubicBezTo>
                    <a:moveTo>
                      <a:pt x="0" y="22"/>
                    </a:moveTo>
                    <a:cubicBezTo>
                      <a:pt x="0" y="22"/>
                      <a:pt x="0" y="22"/>
                      <a:pt x="0" y="22"/>
                    </a:cubicBezTo>
                    <a:cubicBezTo>
                      <a:pt x="0" y="22"/>
                      <a:pt x="0" y="22"/>
                      <a:pt x="0" y="22"/>
                    </a:cubicBezTo>
                    <a:moveTo>
                      <a:pt x="0" y="22"/>
                    </a:moveTo>
                    <a:cubicBezTo>
                      <a:pt x="0" y="22"/>
                      <a:pt x="0" y="22"/>
                      <a:pt x="0" y="22"/>
                    </a:cubicBezTo>
                    <a:cubicBezTo>
                      <a:pt x="0" y="22"/>
                      <a:pt x="0" y="22"/>
                      <a:pt x="0" y="22"/>
                    </a:cubicBezTo>
                    <a:moveTo>
                      <a:pt x="0" y="22"/>
                    </a:moveTo>
                    <a:cubicBezTo>
                      <a:pt x="0" y="22"/>
                      <a:pt x="0" y="22"/>
                      <a:pt x="0" y="22"/>
                    </a:cubicBezTo>
                    <a:cubicBezTo>
                      <a:pt x="0" y="22"/>
                      <a:pt x="0" y="22"/>
                      <a:pt x="0" y="22"/>
                    </a:cubicBezTo>
                    <a:moveTo>
                      <a:pt x="0" y="21"/>
                    </a:moveTo>
                    <a:cubicBezTo>
                      <a:pt x="0" y="21"/>
                      <a:pt x="0" y="22"/>
                      <a:pt x="0" y="22"/>
                    </a:cubicBezTo>
                    <a:cubicBezTo>
                      <a:pt x="0" y="22"/>
                      <a:pt x="0" y="21"/>
                      <a:pt x="0" y="21"/>
                    </a:cubicBezTo>
                    <a:moveTo>
                      <a:pt x="0" y="21"/>
                    </a:moveTo>
                    <a:cubicBezTo>
                      <a:pt x="0" y="21"/>
                      <a:pt x="0" y="21"/>
                      <a:pt x="0" y="21"/>
                    </a:cubicBezTo>
                    <a:cubicBezTo>
                      <a:pt x="0" y="21"/>
                      <a:pt x="0" y="21"/>
                      <a:pt x="0" y="21"/>
                    </a:cubicBezTo>
                    <a:moveTo>
                      <a:pt x="0" y="21"/>
                    </a:moveTo>
                    <a:cubicBezTo>
                      <a:pt x="0" y="21"/>
                      <a:pt x="0" y="21"/>
                      <a:pt x="0" y="21"/>
                    </a:cubicBezTo>
                    <a:cubicBezTo>
                      <a:pt x="0" y="21"/>
                      <a:pt x="0" y="21"/>
                      <a:pt x="0" y="21"/>
                    </a:cubicBezTo>
                    <a:moveTo>
                      <a:pt x="0" y="20"/>
                    </a:moveTo>
                    <a:cubicBezTo>
                      <a:pt x="0" y="21"/>
                      <a:pt x="0" y="21"/>
                      <a:pt x="0" y="21"/>
                    </a:cubicBezTo>
                    <a:cubicBezTo>
                      <a:pt x="0" y="21"/>
                      <a:pt x="0" y="21"/>
                      <a:pt x="0" y="20"/>
                    </a:cubicBezTo>
                    <a:moveTo>
                      <a:pt x="0" y="20"/>
                    </a:moveTo>
                    <a:cubicBezTo>
                      <a:pt x="0" y="20"/>
                      <a:pt x="0" y="20"/>
                      <a:pt x="0" y="20"/>
                    </a:cubicBezTo>
                    <a:cubicBezTo>
                      <a:pt x="0" y="20"/>
                      <a:pt x="0" y="20"/>
                      <a:pt x="0" y="20"/>
                    </a:cubicBezTo>
                    <a:moveTo>
                      <a:pt x="0" y="19"/>
                    </a:moveTo>
                    <a:cubicBezTo>
                      <a:pt x="0" y="19"/>
                      <a:pt x="0" y="20"/>
                      <a:pt x="0" y="20"/>
                    </a:cubicBezTo>
                    <a:cubicBezTo>
                      <a:pt x="0" y="20"/>
                      <a:pt x="0" y="19"/>
                      <a:pt x="0" y="19"/>
                    </a:cubicBezTo>
                    <a:moveTo>
                      <a:pt x="0" y="19"/>
                    </a:moveTo>
                    <a:cubicBezTo>
                      <a:pt x="0" y="19"/>
                      <a:pt x="0" y="19"/>
                      <a:pt x="0" y="19"/>
                    </a:cubicBezTo>
                    <a:cubicBezTo>
                      <a:pt x="0" y="19"/>
                      <a:pt x="0" y="19"/>
                      <a:pt x="0" y="19"/>
                    </a:cubicBezTo>
                    <a:moveTo>
                      <a:pt x="0" y="19"/>
                    </a:moveTo>
                    <a:cubicBezTo>
                      <a:pt x="0" y="19"/>
                      <a:pt x="0" y="19"/>
                      <a:pt x="0" y="19"/>
                    </a:cubicBezTo>
                    <a:cubicBezTo>
                      <a:pt x="0" y="19"/>
                      <a:pt x="0" y="19"/>
                      <a:pt x="0" y="19"/>
                    </a:cubicBezTo>
                    <a:moveTo>
                      <a:pt x="0" y="18"/>
                    </a:moveTo>
                    <a:cubicBezTo>
                      <a:pt x="0" y="18"/>
                      <a:pt x="0" y="19"/>
                      <a:pt x="0" y="19"/>
                    </a:cubicBezTo>
                    <a:cubicBezTo>
                      <a:pt x="0" y="19"/>
                      <a:pt x="0" y="18"/>
                      <a:pt x="0" y="18"/>
                    </a:cubicBezTo>
                    <a:moveTo>
                      <a:pt x="0" y="18"/>
                    </a:moveTo>
                    <a:cubicBezTo>
                      <a:pt x="0" y="18"/>
                      <a:pt x="0" y="18"/>
                      <a:pt x="0" y="18"/>
                    </a:cubicBezTo>
                    <a:cubicBezTo>
                      <a:pt x="0" y="18"/>
                      <a:pt x="0" y="18"/>
                      <a:pt x="0" y="18"/>
                    </a:cubicBezTo>
                    <a:moveTo>
                      <a:pt x="0" y="18"/>
                    </a:moveTo>
                    <a:cubicBezTo>
                      <a:pt x="0" y="18"/>
                      <a:pt x="0" y="18"/>
                      <a:pt x="0" y="18"/>
                    </a:cubicBezTo>
                    <a:cubicBezTo>
                      <a:pt x="0" y="18"/>
                      <a:pt x="0" y="18"/>
                      <a:pt x="0" y="18"/>
                    </a:cubicBezTo>
                    <a:moveTo>
                      <a:pt x="0" y="18"/>
                    </a:moveTo>
                    <a:cubicBezTo>
                      <a:pt x="0" y="18"/>
                      <a:pt x="0" y="18"/>
                      <a:pt x="0" y="18"/>
                    </a:cubicBezTo>
                    <a:cubicBezTo>
                      <a:pt x="0" y="18"/>
                      <a:pt x="0" y="18"/>
                      <a:pt x="0" y="18"/>
                    </a:cubicBezTo>
                    <a:moveTo>
                      <a:pt x="0" y="17"/>
                    </a:moveTo>
                    <a:cubicBezTo>
                      <a:pt x="0" y="17"/>
                      <a:pt x="0" y="17"/>
                      <a:pt x="0" y="18"/>
                    </a:cubicBezTo>
                    <a:cubicBezTo>
                      <a:pt x="0" y="17"/>
                      <a:pt x="0" y="17"/>
                      <a:pt x="0" y="17"/>
                    </a:cubicBezTo>
                    <a:moveTo>
                      <a:pt x="0" y="17"/>
                    </a:moveTo>
                    <a:cubicBezTo>
                      <a:pt x="0" y="17"/>
                      <a:pt x="0" y="17"/>
                      <a:pt x="0" y="17"/>
                    </a:cubicBezTo>
                    <a:cubicBezTo>
                      <a:pt x="0" y="17"/>
                      <a:pt x="0" y="17"/>
                      <a:pt x="0" y="17"/>
                    </a:cubicBezTo>
                    <a:moveTo>
                      <a:pt x="1" y="16"/>
                    </a:moveTo>
                    <a:cubicBezTo>
                      <a:pt x="1" y="16"/>
                      <a:pt x="0" y="16"/>
                      <a:pt x="0" y="17"/>
                    </a:cubicBezTo>
                    <a:cubicBezTo>
                      <a:pt x="0" y="16"/>
                      <a:pt x="1" y="16"/>
                      <a:pt x="1" y="16"/>
                    </a:cubicBezTo>
                    <a:moveTo>
                      <a:pt x="1" y="16"/>
                    </a:moveTo>
                    <a:cubicBezTo>
                      <a:pt x="1" y="16"/>
                      <a:pt x="1" y="16"/>
                      <a:pt x="1" y="16"/>
                    </a:cubicBezTo>
                    <a:cubicBezTo>
                      <a:pt x="1" y="16"/>
                      <a:pt x="1" y="16"/>
                      <a:pt x="1" y="16"/>
                    </a:cubicBezTo>
                    <a:moveTo>
                      <a:pt x="1" y="15"/>
                    </a:moveTo>
                    <a:cubicBezTo>
                      <a:pt x="1" y="16"/>
                      <a:pt x="1" y="16"/>
                      <a:pt x="1" y="16"/>
                    </a:cubicBezTo>
                    <a:cubicBezTo>
                      <a:pt x="1" y="16"/>
                      <a:pt x="1" y="16"/>
                      <a:pt x="1" y="15"/>
                    </a:cubicBezTo>
                    <a:moveTo>
                      <a:pt x="1" y="15"/>
                    </a:moveTo>
                    <a:cubicBezTo>
                      <a:pt x="1" y="15"/>
                      <a:pt x="1" y="15"/>
                      <a:pt x="1" y="15"/>
                    </a:cubicBezTo>
                    <a:cubicBezTo>
                      <a:pt x="1" y="15"/>
                      <a:pt x="1" y="15"/>
                      <a:pt x="1" y="15"/>
                    </a:cubicBezTo>
                    <a:moveTo>
                      <a:pt x="1" y="15"/>
                    </a:moveTo>
                    <a:cubicBezTo>
                      <a:pt x="1" y="15"/>
                      <a:pt x="1" y="15"/>
                      <a:pt x="1" y="15"/>
                    </a:cubicBezTo>
                    <a:cubicBezTo>
                      <a:pt x="1" y="15"/>
                      <a:pt x="1" y="15"/>
                      <a:pt x="1" y="15"/>
                    </a:cubicBezTo>
                    <a:moveTo>
                      <a:pt x="1" y="15"/>
                    </a:moveTo>
                    <a:cubicBezTo>
                      <a:pt x="1" y="15"/>
                      <a:pt x="1" y="15"/>
                      <a:pt x="1" y="15"/>
                    </a:cubicBezTo>
                    <a:cubicBezTo>
                      <a:pt x="1" y="15"/>
                      <a:pt x="1" y="15"/>
                      <a:pt x="1" y="15"/>
                    </a:cubicBezTo>
                    <a:moveTo>
                      <a:pt x="1" y="14"/>
                    </a:moveTo>
                    <a:cubicBezTo>
                      <a:pt x="1" y="14"/>
                      <a:pt x="1" y="15"/>
                      <a:pt x="1" y="15"/>
                    </a:cubicBezTo>
                    <a:cubicBezTo>
                      <a:pt x="1" y="15"/>
                      <a:pt x="1" y="14"/>
                      <a:pt x="1" y="14"/>
                    </a:cubicBezTo>
                    <a:moveTo>
                      <a:pt x="1" y="14"/>
                    </a:moveTo>
                    <a:cubicBezTo>
                      <a:pt x="1" y="14"/>
                      <a:pt x="1" y="14"/>
                      <a:pt x="1" y="14"/>
                    </a:cubicBezTo>
                    <a:cubicBezTo>
                      <a:pt x="1" y="14"/>
                      <a:pt x="1" y="14"/>
                      <a:pt x="1" y="14"/>
                    </a:cubicBezTo>
                    <a:moveTo>
                      <a:pt x="1" y="13"/>
                    </a:moveTo>
                    <a:cubicBezTo>
                      <a:pt x="1" y="14"/>
                      <a:pt x="1" y="14"/>
                      <a:pt x="1" y="14"/>
                    </a:cubicBezTo>
                    <a:cubicBezTo>
                      <a:pt x="1" y="14"/>
                      <a:pt x="1" y="14"/>
                      <a:pt x="1" y="13"/>
                    </a:cubicBezTo>
                    <a:moveTo>
                      <a:pt x="1" y="13"/>
                    </a:move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1" y="13"/>
                      <a:pt x="1" y="13"/>
                    </a:cubicBezTo>
                    <a:moveTo>
                      <a:pt x="1" y="12"/>
                    </a:move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1" y="13"/>
                      <a:pt x="1" y="12"/>
                    </a:cubicBezTo>
                    <a:moveTo>
                      <a:pt x="1" y="12"/>
                    </a:moveTo>
                    <a:cubicBezTo>
                      <a:pt x="1" y="12"/>
                      <a:pt x="1" y="12"/>
                      <a:pt x="1" y="12"/>
                    </a:cubicBezTo>
                    <a:cubicBezTo>
                      <a:pt x="1" y="12"/>
                      <a:pt x="1" y="12"/>
                      <a:pt x="1" y="12"/>
                    </a:cubicBezTo>
                    <a:moveTo>
                      <a:pt x="1" y="12"/>
                    </a:moveTo>
                    <a:cubicBezTo>
                      <a:pt x="1" y="12"/>
                      <a:pt x="1" y="12"/>
                      <a:pt x="1" y="12"/>
                    </a:cubicBezTo>
                    <a:cubicBezTo>
                      <a:pt x="1" y="12"/>
                      <a:pt x="1" y="12"/>
                      <a:pt x="1" y="12"/>
                    </a:cubicBezTo>
                    <a:moveTo>
                      <a:pt x="1" y="11"/>
                    </a:moveTo>
                    <a:cubicBezTo>
                      <a:pt x="1" y="12"/>
                      <a:pt x="1" y="12"/>
                      <a:pt x="1" y="12"/>
                    </a:cubicBezTo>
                    <a:cubicBezTo>
                      <a:pt x="1" y="12"/>
                      <a:pt x="1" y="12"/>
                      <a:pt x="1" y="11"/>
                    </a:cubicBezTo>
                    <a:moveTo>
                      <a:pt x="1" y="11"/>
                    </a:moveTo>
                    <a:cubicBezTo>
                      <a:pt x="1" y="11"/>
                      <a:pt x="1" y="11"/>
                      <a:pt x="1" y="11"/>
                    </a:cubicBezTo>
                    <a:cubicBezTo>
                      <a:pt x="1" y="11"/>
                      <a:pt x="1" y="11"/>
                      <a:pt x="1" y="11"/>
                    </a:cubicBezTo>
                    <a:moveTo>
                      <a:pt x="1" y="11"/>
                    </a:moveTo>
                    <a:cubicBezTo>
                      <a:pt x="1" y="11"/>
                      <a:pt x="1" y="11"/>
                      <a:pt x="1" y="11"/>
                    </a:cubicBezTo>
                    <a:cubicBezTo>
                      <a:pt x="1" y="11"/>
                      <a:pt x="1" y="11"/>
                      <a:pt x="1" y="11"/>
                    </a:cubicBezTo>
                    <a:moveTo>
                      <a:pt x="2" y="11"/>
                    </a:moveTo>
                    <a:cubicBezTo>
                      <a:pt x="2" y="11"/>
                      <a:pt x="1" y="11"/>
                      <a:pt x="1" y="11"/>
                    </a:cubicBezTo>
                    <a:cubicBezTo>
                      <a:pt x="1" y="11"/>
                      <a:pt x="2" y="11"/>
                      <a:pt x="2" y="11"/>
                    </a:cubicBezTo>
                    <a:moveTo>
                      <a:pt x="2" y="10"/>
                    </a:moveTo>
                    <a:cubicBezTo>
                      <a:pt x="2" y="10"/>
                      <a:pt x="2" y="11"/>
                      <a:pt x="2" y="11"/>
                    </a:cubicBezTo>
                    <a:cubicBezTo>
                      <a:pt x="2" y="11"/>
                      <a:pt x="2" y="10"/>
                      <a:pt x="2" y="10"/>
                    </a:cubicBezTo>
                    <a:moveTo>
                      <a:pt x="2" y="10"/>
                    </a:move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moveTo>
                      <a:pt x="2" y="10"/>
                    </a:move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moveTo>
                      <a:pt x="2" y="9"/>
                    </a:move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9"/>
                    </a:cubicBezTo>
                    <a:moveTo>
                      <a:pt x="2" y="9"/>
                    </a:move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moveTo>
                      <a:pt x="2" y="9"/>
                    </a:move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moveTo>
                      <a:pt x="2" y="9"/>
                    </a:move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moveTo>
                      <a:pt x="2" y="8"/>
                    </a:moveTo>
                    <a:cubicBezTo>
                      <a:pt x="2" y="8"/>
                      <a:pt x="2" y="9"/>
                      <a:pt x="2" y="9"/>
                    </a:cubicBezTo>
                    <a:cubicBezTo>
                      <a:pt x="2" y="9"/>
                      <a:pt x="2" y="8"/>
                      <a:pt x="2" y="8"/>
                    </a:cubicBezTo>
                    <a:moveTo>
                      <a:pt x="2" y="8"/>
                    </a:move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moveTo>
                      <a:pt x="2" y="8"/>
                    </a:move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moveTo>
                      <a:pt x="2" y="8"/>
                    </a:move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moveTo>
                      <a:pt x="2" y="7"/>
                    </a:move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moveTo>
                      <a:pt x="2" y="7"/>
                    </a:move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moveTo>
                      <a:pt x="2" y="7"/>
                    </a:move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moveTo>
                      <a:pt x="3" y="6"/>
                    </a:moveTo>
                    <a:cubicBezTo>
                      <a:pt x="3" y="6"/>
                      <a:pt x="2" y="7"/>
                      <a:pt x="2" y="7"/>
                    </a:cubicBezTo>
                    <a:cubicBezTo>
                      <a:pt x="2" y="7"/>
                      <a:pt x="3" y="6"/>
                      <a:pt x="3" y="6"/>
                    </a:cubicBezTo>
                    <a:moveTo>
                      <a:pt x="3" y="6"/>
                    </a:move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moveTo>
                      <a:pt x="3" y="6"/>
                    </a:move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moveTo>
                      <a:pt x="3" y="6"/>
                    </a:move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moveTo>
                      <a:pt x="3" y="5"/>
                    </a:move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5"/>
                    </a:cubicBezTo>
                    <a:moveTo>
                      <a:pt x="3" y="5"/>
                    </a:move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5"/>
                    </a:cubicBezTo>
                    <a:moveTo>
                      <a:pt x="3" y="5"/>
                    </a:move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5"/>
                    </a:cubicBezTo>
                    <a:moveTo>
                      <a:pt x="3" y="4"/>
                    </a:move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4"/>
                    </a:cubicBezTo>
                    <a:moveTo>
                      <a:pt x="3" y="4"/>
                    </a:move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moveTo>
                      <a:pt x="3" y="4"/>
                    </a:move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moveTo>
                      <a:pt x="3" y="4"/>
                    </a:move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moveTo>
                      <a:pt x="3" y="3"/>
                    </a:moveTo>
                    <a:cubicBezTo>
                      <a:pt x="3" y="3"/>
                      <a:pt x="3" y="3"/>
                      <a:pt x="3" y="4"/>
                    </a:cubicBezTo>
                    <a:cubicBezTo>
                      <a:pt x="3" y="3"/>
                      <a:pt x="3" y="3"/>
                      <a:pt x="3" y="3"/>
                    </a:cubicBezTo>
                    <a:moveTo>
                      <a:pt x="3" y="3"/>
                    </a:moveTo>
                    <a:cubicBezTo>
                      <a:pt x="3" y="3"/>
                      <a:pt x="3" y="3"/>
                      <a:pt x="3" y="3"/>
                    </a:cubicBezTo>
                    <a:cubicBezTo>
                      <a:pt x="3" y="3"/>
                      <a:pt x="3" y="3"/>
                      <a:pt x="3" y="3"/>
                    </a:cubicBezTo>
                    <a:moveTo>
                      <a:pt x="4" y="3"/>
                    </a:moveTo>
                    <a:cubicBezTo>
                      <a:pt x="4" y="3"/>
                      <a:pt x="4" y="3"/>
                      <a:pt x="3" y="3"/>
                    </a:cubicBezTo>
                    <a:cubicBezTo>
                      <a:pt x="4" y="3"/>
                      <a:pt x="4" y="3"/>
                      <a:pt x="4" y="3"/>
                    </a:cubicBezTo>
                    <a:moveTo>
                      <a:pt x="4" y="3"/>
                    </a:moveTo>
                    <a:cubicBezTo>
                      <a:pt x="4" y="3"/>
                      <a:pt x="4" y="3"/>
                      <a:pt x="4" y="3"/>
                    </a:cubicBezTo>
                    <a:cubicBezTo>
                      <a:pt x="4" y="3"/>
                      <a:pt x="4" y="3"/>
                      <a:pt x="4" y="3"/>
                    </a:cubicBezTo>
                    <a:moveTo>
                      <a:pt x="4" y="2"/>
                    </a:move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moveTo>
                      <a:pt x="4" y="2"/>
                    </a:move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moveTo>
                      <a:pt x="4" y="1"/>
                    </a:move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moveTo>
                      <a:pt x="4" y="1"/>
                    </a:move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moveTo>
                      <a:pt x="4" y="0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</a:path>
                </a:pathLst>
              </a:custGeom>
              <a:solidFill>
                <a:srgbClr val="E56A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69" name="Freeform 35"/>
              <p:cNvSpPr>
                <a:spLocks/>
              </p:cNvSpPr>
              <p:nvPr/>
            </p:nvSpPr>
            <p:spPr bwMode="auto">
              <a:xfrm>
                <a:off x="2511425" y="2494353"/>
                <a:ext cx="190500" cy="425450"/>
              </a:xfrm>
              <a:custGeom>
                <a:avLst/>
                <a:gdLst>
                  <a:gd name="T0" fmla="*/ 4 w 78"/>
                  <a:gd name="T1" fmla="*/ 53 h 174"/>
                  <a:gd name="T2" fmla="*/ 4 w 78"/>
                  <a:gd name="T3" fmla="*/ 54 h 174"/>
                  <a:gd name="T4" fmla="*/ 3 w 78"/>
                  <a:gd name="T5" fmla="*/ 55 h 174"/>
                  <a:gd name="T6" fmla="*/ 3 w 78"/>
                  <a:gd name="T7" fmla="*/ 56 h 174"/>
                  <a:gd name="T8" fmla="*/ 3 w 78"/>
                  <a:gd name="T9" fmla="*/ 56 h 174"/>
                  <a:gd name="T10" fmla="*/ 3 w 78"/>
                  <a:gd name="T11" fmla="*/ 57 h 174"/>
                  <a:gd name="T12" fmla="*/ 3 w 78"/>
                  <a:gd name="T13" fmla="*/ 58 h 174"/>
                  <a:gd name="T14" fmla="*/ 3 w 78"/>
                  <a:gd name="T15" fmla="*/ 58 h 174"/>
                  <a:gd name="T16" fmla="*/ 2 w 78"/>
                  <a:gd name="T17" fmla="*/ 59 h 174"/>
                  <a:gd name="T18" fmla="*/ 2 w 78"/>
                  <a:gd name="T19" fmla="*/ 60 h 174"/>
                  <a:gd name="T20" fmla="*/ 2 w 78"/>
                  <a:gd name="T21" fmla="*/ 61 h 174"/>
                  <a:gd name="T22" fmla="*/ 2 w 78"/>
                  <a:gd name="T23" fmla="*/ 61 h 174"/>
                  <a:gd name="T24" fmla="*/ 2 w 78"/>
                  <a:gd name="T25" fmla="*/ 62 h 174"/>
                  <a:gd name="T26" fmla="*/ 2 w 78"/>
                  <a:gd name="T27" fmla="*/ 63 h 174"/>
                  <a:gd name="T28" fmla="*/ 1 w 78"/>
                  <a:gd name="T29" fmla="*/ 63 h 174"/>
                  <a:gd name="T30" fmla="*/ 1 w 78"/>
                  <a:gd name="T31" fmla="*/ 64 h 174"/>
                  <a:gd name="T32" fmla="*/ 1 w 78"/>
                  <a:gd name="T33" fmla="*/ 65 h 174"/>
                  <a:gd name="T34" fmla="*/ 1 w 78"/>
                  <a:gd name="T35" fmla="*/ 66 h 174"/>
                  <a:gd name="T36" fmla="*/ 1 w 78"/>
                  <a:gd name="T37" fmla="*/ 67 h 174"/>
                  <a:gd name="T38" fmla="*/ 1 w 78"/>
                  <a:gd name="T39" fmla="*/ 68 h 174"/>
                  <a:gd name="T40" fmla="*/ 0 w 78"/>
                  <a:gd name="T41" fmla="*/ 69 h 174"/>
                  <a:gd name="T42" fmla="*/ 0 w 78"/>
                  <a:gd name="T43" fmla="*/ 70 h 174"/>
                  <a:gd name="T44" fmla="*/ 0 w 78"/>
                  <a:gd name="T45" fmla="*/ 71 h 174"/>
                  <a:gd name="T46" fmla="*/ 0 w 78"/>
                  <a:gd name="T47" fmla="*/ 71 h 174"/>
                  <a:gd name="T48" fmla="*/ 0 w 78"/>
                  <a:gd name="T49" fmla="*/ 73 h 174"/>
                  <a:gd name="T50" fmla="*/ 0 w 78"/>
                  <a:gd name="T51" fmla="*/ 73 h 174"/>
                  <a:gd name="T52" fmla="*/ 0 w 78"/>
                  <a:gd name="T53" fmla="*/ 74 h 174"/>
                  <a:gd name="T54" fmla="*/ 0 w 78"/>
                  <a:gd name="T55" fmla="*/ 75 h 174"/>
                  <a:gd name="T56" fmla="*/ 0 w 78"/>
                  <a:gd name="T57" fmla="*/ 76 h 174"/>
                  <a:gd name="T58" fmla="*/ 0 w 78"/>
                  <a:gd name="T59" fmla="*/ 77 h 174"/>
                  <a:gd name="T60" fmla="*/ 0 w 78"/>
                  <a:gd name="T61" fmla="*/ 77 h 174"/>
                  <a:gd name="T62" fmla="*/ 0 w 78"/>
                  <a:gd name="T63" fmla="*/ 78 h 174"/>
                  <a:gd name="T64" fmla="*/ 0 w 78"/>
                  <a:gd name="T65" fmla="*/ 79 h 174"/>
                  <a:gd name="T66" fmla="*/ 0 w 78"/>
                  <a:gd name="T67" fmla="*/ 80 h 174"/>
                  <a:gd name="T68" fmla="*/ 0 w 78"/>
                  <a:gd name="T69" fmla="*/ 81 h 174"/>
                  <a:gd name="T70" fmla="*/ 0 w 78"/>
                  <a:gd name="T71" fmla="*/ 81 h 174"/>
                  <a:gd name="T72" fmla="*/ 0 w 78"/>
                  <a:gd name="T73" fmla="*/ 82 h 174"/>
                  <a:gd name="T74" fmla="*/ 0 w 78"/>
                  <a:gd name="T75" fmla="*/ 83 h 174"/>
                  <a:gd name="T76" fmla="*/ 0 w 78"/>
                  <a:gd name="T77" fmla="*/ 84 h 174"/>
                  <a:gd name="T78" fmla="*/ 0 w 78"/>
                  <a:gd name="T79" fmla="*/ 84 h 174"/>
                  <a:gd name="T80" fmla="*/ 0 w 78"/>
                  <a:gd name="T81" fmla="*/ 85 h 174"/>
                  <a:gd name="T82" fmla="*/ 0 w 78"/>
                  <a:gd name="T83" fmla="*/ 86 h 174"/>
                  <a:gd name="T84" fmla="*/ 0 w 78"/>
                  <a:gd name="T85" fmla="*/ 87 h 174"/>
                  <a:gd name="T86" fmla="*/ 0 w 78"/>
                  <a:gd name="T87" fmla="*/ 87 h 174"/>
                  <a:gd name="T88" fmla="*/ 0 w 78"/>
                  <a:gd name="T89" fmla="*/ 88 h 174"/>
                  <a:gd name="T90" fmla="*/ 0 w 78"/>
                  <a:gd name="T91" fmla="*/ 89 h 174"/>
                  <a:gd name="T92" fmla="*/ 0 w 78"/>
                  <a:gd name="T93" fmla="*/ 90 h 174"/>
                  <a:gd name="T94" fmla="*/ 0 w 78"/>
                  <a:gd name="T95" fmla="*/ 90 h 174"/>
                  <a:gd name="T96" fmla="*/ 0 w 78"/>
                  <a:gd name="T97" fmla="*/ 91 h 174"/>
                  <a:gd name="T98" fmla="*/ 0 w 78"/>
                  <a:gd name="T99" fmla="*/ 92 h 174"/>
                  <a:gd name="T100" fmla="*/ 0 w 78"/>
                  <a:gd name="T101" fmla="*/ 92 h 174"/>
                  <a:gd name="T102" fmla="*/ 0 w 78"/>
                  <a:gd name="T103" fmla="*/ 94 h 174"/>
                  <a:gd name="T104" fmla="*/ 0 w 78"/>
                  <a:gd name="T105" fmla="*/ 94 h 174"/>
                  <a:gd name="T106" fmla="*/ 1 w 78"/>
                  <a:gd name="T107" fmla="*/ 97 h 174"/>
                  <a:gd name="T108" fmla="*/ 15 w 78"/>
                  <a:gd name="T109" fmla="*/ 78 h 1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78" h="174">
                    <a:moveTo>
                      <a:pt x="48" y="0"/>
                    </a:moveTo>
                    <a:cubicBezTo>
                      <a:pt x="28" y="11"/>
                      <a:pt x="12" y="30"/>
                      <a:pt x="4" y="52"/>
                    </a:cubicBezTo>
                    <a:cubicBezTo>
                      <a:pt x="4" y="52"/>
                      <a:pt x="4" y="52"/>
                      <a:pt x="4" y="52"/>
                    </a:cubicBezTo>
                    <a:cubicBezTo>
                      <a:pt x="4" y="52"/>
                      <a:pt x="4" y="52"/>
                      <a:pt x="4" y="53"/>
                    </a:cubicBezTo>
                    <a:cubicBezTo>
                      <a:pt x="4" y="53"/>
                      <a:pt x="4" y="53"/>
                      <a:pt x="4" y="53"/>
                    </a:cubicBezTo>
                    <a:cubicBezTo>
                      <a:pt x="4" y="53"/>
                      <a:pt x="4" y="53"/>
                      <a:pt x="4" y="53"/>
                    </a:cubicBezTo>
                    <a:cubicBezTo>
                      <a:pt x="4" y="53"/>
                      <a:pt x="4" y="53"/>
                      <a:pt x="4" y="53"/>
                    </a:cubicBezTo>
                    <a:cubicBezTo>
                      <a:pt x="4" y="53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3" y="55"/>
                    </a:cubicBezTo>
                    <a:cubicBezTo>
                      <a:pt x="3" y="55"/>
                      <a:pt x="3" y="55"/>
                      <a:pt x="3" y="55"/>
                    </a:cubicBezTo>
                    <a:cubicBezTo>
                      <a:pt x="3" y="55"/>
                      <a:pt x="3" y="55"/>
                      <a:pt x="3" y="55"/>
                    </a:cubicBezTo>
                    <a:cubicBezTo>
                      <a:pt x="3" y="55"/>
                      <a:pt x="3" y="55"/>
                      <a:pt x="3" y="55"/>
                    </a:cubicBezTo>
                    <a:cubicBezTo>
                      <a:pt x="3" y="55"/>
                      <a:pt x="3" y="55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60"/>
                    </a:cubicBezTo>
                    <a:cubicBezTo>
                      <a:pt x="2" y="60"/>
                      <a:pt x="2" y="60"/>
                      <a:pt x="2" y="60"/>
                    </a:cubicBezTo>
                    <a:cubicBezTo>
                      <a:pt x="2" y="60"/>
                      <a:pt x="2" y="60"/>
                      <a:pt x="2" y="60"/>
                    </a:cubicBezTo>
                    <a:cubicBezTo>
                      <a:pt x="2" y="60"/>
                      <a:pt x="2" y="60"/>
                      <a:pt x="2" y="60"/>
                    </a:cubicBezTo>
                    <a:cubicBezTo>
                      <a:pt x="2" y="60"/>
                      <a:pt x="2" y="60"/>
                      <a:pt x="2" y="60"/>
                    </a:cubicBezTo>
                    <a:cubicBezTo>
                      <a:pt x="2" y="60"/>
                      <a:pt x="2" y="60"/>
                      <a:pt x="2" y="60"/>
                    </a:cubicBezTo>
                    <a:cubicBezTo>
                      <a:pt x="2" y="60"/>
                      <a:pt x="2" y="60"/>
                      <a:pt x="2" y="60"/>
                    </a:cubicBezTo>
                    <a:cubicBezTo>
                      <a:pt x="2" y="60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2"/>
                      <a:pt x="2" y="62"/>
                      <a:pt x="2" y="62"/>
                    </a:cubicBezTo>
                    <a:cubicBezTo>
                      <a:pt x="2" y="62"/>
                      <a:pt x="2" y="62"/>
                      <a:pt x="2" y="62"/>
                    </a:cubicBezTo>
                    <a:cubicBezTo>
                      <a:pt x="2" y="62"/>
                      <a:pt x="2" y="62"/>
                      <a:pt x="2" y="62"/>
                    </a:cubicBezTo>
                    <a:cubicBezTo>
                      <a:pt x="2" y="62"/>
                      <a:pt x="2" y="62"/>
                      <a:pt x="2" y="62"/>
                    </a:cubicBezTo>
                    <a:cubicBezTo>
                      <a:pt x="2" y="62"/>
                      <a:pt x="2" y="62"/>
                      <a:pt x="2" y="62"/>
                    </a:cubicBezTo>
                    <a:cubicBezTo>
                      <a:pt x="2" y="62"/>
                      <a:pt x="2" y="62"/>
                      <a:pt x="2" y="62"/>
                    </a:cubicBezTo>
                    <a:cubicBezTo>
                      <a:pt x="2" y="62"/>
                      <a:pt x="2" y="63"/>
                      <a:pt x="2" y="63"/>
                    </a:cubicBezTo>
                    <a:cubicBezTo>
                      <a:pt x="2" y="63"/>
                      <a:pt x="2" y="63"/>
                      <a:pt x="2" y="63"/>
                    </a:cubicBezTo>
                    <a:cubicBezTo>
                      <a:pt x="2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1" y="65"/>
                      <a:pt x="1" y="65"/>
                      <a:pt x="1" y="65"/>
                    </a:cubicBezTo>
                    <a:cubicBezTo>
                      <a:pt x="1" y="65"/>
                      <a:pt x="1" y="65"/>
                      <a:pt x="1" y="65"/>
                    </a:cubicBezTo>
                    <a:cubicBezTo>
                      <a:pt x="1" y="65"/>
                      <a:pt x="1" y="65"/>
                      <a:pt x="1" y="65"/>
                    </a:cubicBezTo>
                    <a:cubicBezTo>
                      <a:pt x="1" y="65"/>
                      <a:pt x="1" y="65"/>
                      <a:pt x="1" y="65"/>
                    </a:cubicBez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8"/>
                      <a:pt x="1" y="68"/>
                      <a:pt x="1" y="68"/>
                    </a:cubicBezTo>
                    <a:cubicBezTo>
                      <a:pt x="1" y="68"/>
                      <a:pt x="1" y="68"/>
                      <a:pt x="1" y="68"/>
                    </a:cubicBezTo>
                    <a:cubicBezTo>
                      <a:pt x="1" y="68"/>
                      <a:pt x="1" y="68"/>
                      <a:pt x="1" y="68"/>
                    </a:cubicBezTo>
                    <a:cubicBezTo>
                      <a:pt x="1" y="68"/>
                      <a:pt x="1" y="68"/>
                      <a:pt x="1" y="68"/>
                    </a:cubicBezTo>
                    <a:cubicBezTo>
                      <a:pt x="1" y="68"/>
                      <a:pt x="0" y="68"/>
                      <a:pt x="0" y="69"/>
                    </a:cubicBezTo>
                    <a:cubicBezTo>
                      <a:pt x="0" y="69"/>
                      <a:pt x="0" y="69"/>
                      <a:pt x="0" y="69"/>
                    </a:cubicBezTo>
                    <a:cubicBezTo>
                      <a:pt x="0" y="69"/>
                      <a:pt x="0" y="69"/>
                      <a:pt x="0" y="69"/>
                    </a:cubicBezTo>
                    <a:cubicBezTo>
                      <a:pt x="0" y="69"/>
                      <a:pt x="0" y="69"/>
                      <a:pt x="0" y="69"/>
                    </a:cubicBezTo>
                    <a:cubicBezTo>
                      <a:pt x="0" y="69"/>
                      <a:pt x="0" y="69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0" y="71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0" y="73"/>
                      <a:pt x="0" y="74"/>
                      <a:pt x="0" y="74"/>
                    </a:cubicBezTo>
                    <a:cubicBezTo>
                      <a:pt x="0" y="74"/>
                      <a:pt x="0" y="74"/>
                      <a:pt x="0" y="74"/>
                    </a:cubicBezTo>
                    <a:cubicBezTo>
                      <a:pt x="0" y="74"/>
                      <a:pt x="0" y="74"/>
                      <a:pt x="0" y="74"/>
                    </a:cubicBezTo>
                    <a:cubicBezTo>
                      <a:pt x="0" y="74"/>
                      <a:pt x="0" y="74"/>
                      <a:pt x="0" y="74"/>
                    </a:cubicBezTo>
                    <a:cubicBezTo>
                      <a:pt x="0" y="74"/>
                      <a:pt x="0" y="74"/>
                      <a:pt x="0" y="74"/>
                    </a:cubicBezTo>
                    <a:cubicBezTo>
                      <a:pt x="0" y="74"/>
                      <a:pt x="0" y="74"/>
                      <a:pt x="0" y="74"/>
                    </a:cubicBezTo>
                    <a:cubicBezTo>
                      <a:pt x="0" y="74"/>
                      <a:pt x="0" y="74"/>
                      <a:pt x="0" y="74"/>
                    </a:cubicBezTo>
                    <a:cubicBezTo>
                      <a:pt x="0" y="74"/>
                      <a:pt x="0" y="75"/>
                      <a:pt x="0" y="75"/>
                    </a:cubicBezTo>
                    <a:cubicBezTo>
                      <a:pt x="0" y="75"/>
                      <a:pt x="0" y="75"/>
                      <a:pt x="0" y="75"/>
                    </a:cubicBezTo>
                    <a:cubicBezTo>
                      <a:pt x="0" y="75"/>
                      <a:pt x="0" y="75"/>
                      <a:pt x="0" y="75"/>
                    </a:cubicBezTo>
                    <a:cubicBezTo>
                      <a:pt x="0" y="75"/>
                      <a:pt x="0" y="75"/>
                      <a:pt x="0" y="75"/>
                    </a:cubicBezTo>
                    <a:cubicBezTo>
                      <a:pt x="0" y="75"/>
                      <a:pt x="0" y="75"/>
                      <a:pt x="0" y="75"/>
                    </a:cubicBezTo>
                    <a:cubicBezTo>
                      <a:pt x="0" y="75"/>
                      <a:pt x="0" y="75"/>
                      <a:pt x="0" y="76"/>
                    </a:cubicBezTo>
                    <a:cubicBezTo>
                      <a:pt x="0" y="76"/>
                      <a:pt x="0" y="76"/>
                      <a:pt x="0" y="76"/>
                    </a:cubicBezTo>
                    <a:cubicBezTo>
                      <a:pt x="0" y="76"/>
                      <a:pt x="0" y="76"/>
                      <a:pt x="0" y="76"/>
                    </a:cubicBezTo>
                    <a:cubicBezTo>
                      <a:pt x="0" y="76"/>
                      <a:pt x="0" y="76"/>
                      <a:pt x="0" y="76"/>
                    </a:cubicBezTo>
                    <a:cubicBezTo>
                      <a:pt x="0" y="76"/>
                      <a:pt x="0" y="76"/>
                      <a:pt x="0" y="76"/>
                    </a:cubicBezTo>
                    <a:cubicBezTo>
                      <a:pt x="0" y="76"/>
                      <a:pt x="0" y="76"/>
                      <a:pt x="0" y="76"/>
                    </a:cubicBezTo>
                    <a:cubicBezTo>
                      <a:pt x="0" y="76"/>
                      <a:pt x="0" y="76"/>
                      <a:pt x="0" y="7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77"/>
                      <a:pt x="0" y="77"/>
                      <a:pt x="0" y="78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0" y="79"/>
                      <a:pt x="0" y="79"/>
                      <a:pt x="0" y="79"/>
                    </a:cubicBezTo>
                    <a:cubicBezTo>
                      <a:pt x="0" y="79"/>
                      <a:pt x="0" y="79"/>
                      <a:pt x="0" y="79"/>
                    </a:cubicBezTo>
                    <a:cubicBezTo>
                      <a:pt x="0" y="79"/>
                      <a:pt x="0" y="79"/>
                      <a:pt x="0" y="79"/>
                    </a:cubicBezTo>
                    <a:cubicBezTo>
                      <a:pt x="0" y="79"/>
                      <a:pt x="0" y="79"/>
                      <a:pt x="0" y="79"/>
                    </a:cubicBezTo>
                    <a:cubicBezTo>
                      <a:pt x="0" y="79"/>
                      <a:pt x="0" y="79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81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4"/>
                      <a:pt x="0" y="94"/>
                      <a:pt x="0" y="94"/>
                    </a:cubicBezTo>
                    <a:cubicBezTo>
                      <a:pt x="0" y="94"/>
                      <a:pt x="0" y="94"/>
                      <a:pt x="0" y="94"/>
                    </a:cubicBezTo>
                    <a:cubicBezTo>
                      <a:pt x="0" y="94"/>
                      <a:pt x="0" y="94"/>
                      <a:pt x="0" y="94"/>
                    </a:cubicBezTo>
                    <a:cubicBezTo>
                      <a:pt x="0" y="94"/>
                      <a:pt x="0" y="94"/>
                      <a:pt x="0" y="94"/>
                    </a:cubicBezTo>
                    <a:cubicBezTo>
                      <a:pt x="0" y="94"/>
                      <a:pt x="0" y="94"/>
                      <a:pt x="0" y="94"/>
                    </a:cubicBezTo>
                    <a:cubicBezTo>
                      <a:pt x="0" y="94"/>
                      <a:pt x="0" y="94"/>
                      <a:pt x="0" y="94"/>
                    </a:cubicBezTo>
                    <a:cubicBezTo>
                      <a:pt x="0" y="94"/>
                      <a:pt x="0" y="94"/>
                      <a:pt x="0" y="95"/>
                    </a:cubicBezTo>
                    <a:cubicBezTo>
                      <a:pt x="0" y="95"/>
                      <a:pt x="0" y="95"/>
                      <a:pt x="0" y="95"/>
                    </a:cubicBezTo>
                    <a:cubicBezTo>
                      <a:pt x="0" y="95"/>
                      <a:pt x="0" y="95"/>
                      <a:pt x="0" y="95"/>
                    </a:cubicBezTo>
                    <a:cubicBezTo>
                      <a:pt x="0" y="95"/>
                      <a:pt x="0" y="95"/>
                      <a:pt x="0" y="95"/>
                    </a:cubicBezTo>
                    <a:cubicBezTo>
                      <a:pt x="0" y="96"/>
                      <a:pt x="1" y="96"/>
                      <a:pt x="1" y="97"/>
                    </a:cubicBezTo>
                    <a:cubicBezTo>
                      <a:pt x="1" y="97"/>
                      <a:pt x="1" y="97"/>
                      <a:pt x="1" y="97"/>
                    </a:cubicBezTo>
                    <a:cubicBezTo>
                      <a:pt x="7" y="136"/>
                      <a:pt x="38" y="168"/>
                      <a:pt x="78" y="174"/>
                    </a:cubicBezTo>
                    <a:cubicBezTo>
                      <a:pt x="66" y="169"/>
                      <a:pt x="55" y="162"/>
                      <a:pt x="46" y="152"/>
                    </a:cubicBezTo>
                    <a:cubicBezTo>
                      <a:pt x="33" y="139"/>
                      <a:pt x="24" y="124"/>
                      <a:pt x="19" y="106"/>
                    </a:cubicBezTo>
                    <a:cubicBezTo>
                      <a:pt x="18" y="97"/>
                      <a:pt x="16" y="87"/>
                      <a:pt x="15" y="78"/>
                    </a:cubicBezTo>
                    <a:cubicBezTo>
                      <a:pt x="15" y="77"/>
                      <a:pt x="15" y="77"/>
                      <a:pt x="15" y="77"/>
                    </a:cubicBezTo>
                    <a:cubicBezTo>
                      <a:pt x="15" y="58"/>
                      <a:pt x="20" y="40"/>
                      <a:pt x="30" y="23"/>
                    </a:cubicBezTo>
                    <a:cubicBezTo>
                      <a:pt x="35" y="16"/>
                      <a:pt x="41" y="9"/>
                      <a:pt x="46" y="2"/>
                    </a:cubicBezTo>
                    <a:cubicBezTo>
                      <a:pt x="47" y="1"/>
                      <a:pt x="48" y="1"/>
                      <a:pt x="48" y="0"/>
                    </a:cubicBezTo>
                  </a:path>
                </a:pathLst>
              </a:custGeom>
              <a:solidFill>
                <a:srgbClr val="FFB5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70" name="Rectangle 36"/>
              <p:cNvSpPr>
                <a:spLocks noChangeArrowheads="1"/>
              </p:cNvSpPr>
              <p:nvPr/>
            </p:nvSpPr>
            <p:spPr bwMode="auto">
              <a:xfrm>
                <a:off x="2605088" y="2592778"/>
                <a:ext cx="268288" cy="153988"/>
              </a:xfrm>
              <a:prstGeom prst="rect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71" name="Rectangle 37"/>
              <p:cNvSpPr>
                <a:spLocks noChangeArrowheads="1"/>
              </p:cNvSpPr>
              <p:nvPr/>
            </p:nvSpPr>
            <p:spPr bwMode="auto">
              <a:xfrm>
                <a:off x="2593975" y="2499116"/>
                <a:ext cx="315792" cy="32316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rtlCol="0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GB" sz="2100" b="1" i="0" u="none" strike="noStrike" cap="none" normalizeH="0" dirty="0">
                    <a:ln>
                      <a:noFill/>
                    </a:ln>
                    <a:solidFill>
                      <a:srgbClr val="FF9936"/>
                    </a:solidFill>
                    <a:effectLst/>
                    <a:latin typeface="Raleway" panose="020B0003030101060003" pitchFamily="34" charset="0"/>
                  </a:rPr>
                  <a:t>30</a:t>
                </a:r>
                <a:endParaRPr kumimoji="0" lang="en-GB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</a:endParaRPr>
              </a:p>
            </p:txBody>
          </p:sp>
        </p:grpSp>
        <p:sp>
          <p:nvSpPr>
            <p:cNvPr id="174" name="Freeform 40"/>
            <p:cNvSpPr>
              <a:spLocks noEditPoints="1"/>
            </p:cNvSpPr>
            <p:nvPr/>
          </p:nvSpPr>
          <p:spPr bwMode="auto">
            <a:xfrm>
              <a:off x="3244850" y="2851541"/>
              <a:ext cx="20638" cy="122238"/>
            </a:xfrm>
            <a:custGeom>
              <a:avLst/>
              <a:gdLst>
                <a:gd name="T0" fmla="*/ 8 w 8"/>
                <a:gd name="T1" fmla="*/ 50 h 50"/>
                <a:gd name="T2" fmla="*/ 8 w 8"/>
                <a:gd name="T3" fmla="*/ 50 h 50"/>
                <a:gd name="T4" fmla="*/ 8 w 8"/>
                <a:gd name="T5" fmla="*/ 50 h 50"/>
                <a:gd name="T6" fmla="*/ 8 w 8"/>
                <a:gd name="T7" fmla="*/ 50 h 50"/>
                <a:gd name="T8" fmla="*/ 0 w 8"/>
                <a:gd name="T9" fmla="*/ 11 h 50"/>
                <a:gd name="T10" fmla="*/ 0 w 8"/>
                <a:gd name="T11" fmla="*/ 11 h 50"/>
                <a:gd name="T12" fmla="*/ 0 w 8"/>
                <a:gd name="T13" fmla="*/ 11 h 50"/>
                <a:gd name="T14" fmla="*/ 0 w 8"/>
                <a:gd name="T15" fmla="*/ 11 h 50"/>
                <a:gd name="T16" fmla="*/ 0 w 8"/>
                <a:gd name="T17" fmla="*/ 11 h 50"/>
                <a:gd name="T18" fmla="*/ 0 w 8"/>
                <a:gd name="T19" fmla="*/ 11 h 50"/>
                <a:gd name="T20" fmla="*/ 0 w 8"/>
                <a:gd name="T21" fmla="*/ 10 h 50"/>
                <a:gd name="T22" fmla="*/ 0 w 8"/>
                <a:gd name="T23" fmla="*/ 10 h 50"/>
                <a:gd name="T24" fmla="*/ 0 w 8"/>
                <a:gd name="T25" fmla="*/ 10 h 50"/>
                <a:gd name="T26" fmla="*/ 0 w 8"/>
                <a:gd name="T27" fmla="*/ 10 h 50"/>
                <a:gd name="T28" fmla="*/ 0 w 8"/>
                <a:gd name="T29" fmla="*/ 9 h 50"/>
                <a:gd name="T30" fmla="*/ 0 w 8"/>
                <a:gd name="T31" fmla="*/ 9 h 50"/>
                <a:gd name="T32" fmla="*/ 0 w 8"/>
                <a:gd name="T33" fmla="*/ 9 h 50"/>
                <a:gd name="T34" fmla="*/ 0 w 8"/>
                <a:gd name="T35" fmla="*/ 9 h 50"/>
                <a:gd name="T36" fmla="*/ 0 w 8"/>
                <a:gd name="T37" fmla="*/ 9 h 50"/>
                <a:gd name="T38" fmla="*/ 0 w 8"/>
                <a:gd name="T39" fmla="*/ 9 h 50"/>
                <a:gd name="T40" fmla="*/ 0 w 8"/>
                <a:gd name="T41" fmla="*/ 8 h 50"/>
                <a:gd name="T42" fmla="*/ 0 w 8"/>
                <a:gd name="T43" fmla="*/ 8 h 50"/>
                <a:gd name="T44" fmla="*/ 0 w 8"/>
                <a:gd name="T45" fmla="*/ 8 h 50"/>
                <a:gd name="T46" fmla="*/ 0 w 8"/>
                <a:gd name="T47" fmla="*/ 7 h 50"/>
                <a:gd name="T48" fmla="*/ 0 w 8"/>
                <a:gd name="T49" fmla="*/ 7 h 50"/>
                <a:gd name="T50" fmla="*/ 0 w 8"/>
                <a:gd name="T51" fmla="*/ 7 h 50"/>
                <a:gd name="T52" fmla="*/ 0 w 8"/>
                <a:gd name="T53" fmla="*/ 7 h 50"/>
                <a:gd name="T54" fmla="*/ 0 w 8"/>
                <a:gd name="T55" fmla="*/ 7 h 50"/>
                <a:gd name="T56" fmla="*/ 0 w 8"/>
                <a:gd name="T57" fmla="*/ 7 h 50"/>
                <a:gd name="T58" fmla="*/ 0 w 8"/>
                <a:gd name="T59" fmla="*/ 6 h 50"/>
                <a:gd name="T60" fmla="*/ 0 w 8"/>
                <a:gd name="T61" fmla="*/ 6 h 50"/>
                <a:gd name="T62" fmla="*/ 0 w 8"/>
                <a:gd name="T63" fmla="*/ 6 h 50"/>
                <a:gd name="T64" fmla="*/ 0 w 8"/>
                <a:gd name="T65" fmla="*/ 6 h 50"/>
                <a:gd name="T66" fmla="*/ 0 w 8"/>
                <a:gd name="T67" fmla="*/ 6 h 50"/>
                <a:gd name="T68" fmla="*/ 0 w 8"/>
                <a:gd name="T69" fmla="*/ 6 h 50"/>
                <a:gd name="T70" fmla="*/ 0 w 8"/>
                <a:gd name="T71" fmla="*/ 5 h 50"/>
                <a:gd name="T72" fmla="*/ 0 w 8"/>
                <a:gd name="T73" fmla="*/ 5 h 50"/>
                <a:gd name="T74" fmla="*/ 0 w 8"/>
                <a:gd name="T75" fmla="*/ 5 h 50"/>
                <a:gd name="T76" fmla="*/ 0 w 8"/>
                <a:gd name="T77" fmla="*/ 5 h 50"/>
                <a:gd name="T78" fmla="*/ 0 w 8"/>
                <a:gd name="T79" fmla="*/ 5 h 50"/>
                <a:gd name="T80" fmla="*/ 0 w 8"/>
                <a:gd name="T81" fmla="*/ 4 h 50"/>
                <a:gd name="T82" fmla="*/ 0 w 8"/>
                <a:gd name="T83" fmla="*/ 4 h 50"/>
                <a:gd name="T84" fmla="*/ 0 w 8"/>
                <a:gd name="T85" fmla="*/ 4 h 50"/>
                <a:gd name="T86" fmla="*/ 0 w 8"/>
                <a:gd name="T87" fmla="*/ 4 h 50"/>
                <a:gd name="T88" fmla="*/ 0 w 8"/>
                <a:gd name="T89" fmla="*/ 3 h 50"/>
                <a:gd name="T90" fmla="*/ 0 w 8"/>
                <a:gd name="T91" fmla="*/ 3 h 50"/>
                <a:gd name="T92" fmla="*/ 0 w 8"/>
                <a:gd name="T93" fmla="*/ 3 h 50"/>
                <a:gd name="T94" fmla="*/ 0 w 8"/>
                <a:gd name="T95" fmla="*/ 3 h 50"/>
                <a:gd name="T96" fmla="*/ 0 w 8"/>
                <a:gd name="T97" fmla="*/ 3 h 50"/>
                <a:gd name="T98" fmla="*/ 0 w 8"/>
                <a:gd name="T99" fmla="*/ 3 h 50"/>
                <a:gd name="T100" fmla="*/ 0 w 8"/>
                <a:gd name="T101" fmla="*/ 2 h 50"/>
                <a:gd name="T102" fmla="*/ 0 w 8"/>
                <a:gd name="T103" fmla="*/ 2 h 50"/>
                <a:gd name="T104" fmla="*/ 0 w 8"/>
                <a:gd name="T105" fmla="*/ 2 h 50"/>
                <a:gd name="T106" fmla="*/ 0 w 8"/>
                <a:gd name="T107" fmla="*/ 2 h 50"/>
                <a:gd name="T108" fmla="*/ 0 w 8"/>
                <a:gd name="T109" fmla="*/ 2 h 50"/>
                <a:gd name="T110" fmla="*/ 0 w 8"/>
                <a:gd name="T111" fmla="*/ 1 h 50"/>
                <a:gd name="T112" fmla="*/ 0 w 8"/>
                <a:gd name="T113" fmla="*/ 0 h 50"/>
                <a:gd name="T114" fmla="*/ 0 w 8"/>
                <a:gd name="T115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" h="50">
                  <a:moveTo>
                    <a:pt x="8" y="50"/>
                  </a:moveTo>
                  <a:cubicBezTo>
                    <a:pt x="8" y="50"/>
                    <a:pt x="8" y="50"/>
                    <a:pt x="8" y="50"/>
                  </a:cubicBezTo>
                  <a:cubicBezTo>
                    <a:pt x="8" y="50"/>
                    <a:pt x="8" y="50"/>
                    <a:pt x="8" y="50"/>
                  </a:cubicBezTo>
                  <a:moveTo>
                    <a:pt x="8" y="50"/>
                  </a:moveTo>
                  <a:cubicBezTo>
                    <a:pt x="8" y="50"/>
                    <a:pt x="8" y="50"/>
                    <a:pt x="8" y="50"/>
                  </a:cubicBezTo>
                  <a:cubicBezTo>
                    <a:pt x="8" y="50"/>
                    <a:pt x="8" y="50"/>
                    <a:pt x="8" y="50"/>
                  </a:cubicBezTo>
                  <a:moveTo>
                    <a:pt x="8" y="49"/>
                  </a:moveTo>
                  <a:cubicBezTo>
                    <a:pt x="8" y="50"/>
                    <a:pt x="8" y="50"/>
                    <a:pt x="8" y="50"/>
                  </a:cubicBezTo>
                  <a:cubicBezTo>
                    <a:pt x="8" y="50"/>
                    <a:pt x="8" y="50"/>
                    <a:pt x="8" y="49"/>
                  </a:cubicBezTo>
                  <a:moveTo>
                    <a:pt x="0" y="11"/>
                  </a:moveTo>
                  <a:cubicBezTo>
                    <a:pt x="0" y="25"/>
                    <a:pt x="2" y="38"/>
                    <a:pt x="8" y="49"/>
                  </a:cubicBezTo>
                  <a:cubicBezTo>
                    <a:pt x="2" y="38"/>
                    <a:pt x="0" y="25"/>
                    <a:pt x="0" y="11"/>
                  </a:cubicBezTo>
                  <a:moveTo>
                    <a:pt x="0" y="11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moveTo>
                    <a:pt x="0" y="11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moveTo>
                    <a:pt x="0" y="10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0"/>
                  </a:cubicBezTo>
                  <a:moveTo>
                    <a:pt x="0" y="10"/>
                  </a:move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moveTo>
                    <a:pt x="0" y="10"/>
                  </a:move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moveTo>
                    <a:pt x="0" y="8"/>
                  </a:moveTo>
                  <a:cubicBezTo>
                    <a:pt x="0" y="8"/>
                    <a:pt x="0" y="8"/>
                    <a:pt x="0" y="9"/>
                  </a:cubicBezTo>
                  <a:cubicBezTo>
                    <a:pt x="0" y="8"/>
                    <a:pt x="0" y="8"/>
                    <a:pt x="0" y="8"/>
                  </a:cubicBezTo>
                  <a:moveTo>
                    <a:pt x="0" y="8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moveTo>
                    <a:pt x="0" y="8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moveTo>
                    <a:pt x="0" y="7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7"/>
                  </a:cubicBezTo>
                  <a:moveTo>
                    <a:pt x="0" y="7"/>
                  </a:move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moveTo>
                    <a:pt x="0" y="7"/>
                  </a:move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moveTo>
                    <a:pt x="0" y="7"/>
                  </a:move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5"/>
                  </a:moveTo>
                  <a:cubicBezTo>
                    <a:pt x="0" y="5"/>
                    <a:pt x="0" y="6"/>
                    <a:pt x="0" y="6"/>
                  </a:cubicBezTo>
                  <a:cubicBezTo>
                    <a:pt x="0" y="6"/>
                    <a:pt x="0" y="5"/>
                    <a:pt x="0" y="5"/>
                  </a:cubicBezTo>
                  <a:moveTo>
                    <a:pt x="0" y="5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moveTo>
                    <a:pt x="0" y="5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moveTo>
                    <a:pt x="0" y="5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moveTo>
                    <a:pt x="0" y="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moveTo>
                    <a:pt x="0" y="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moveTo>
                    <a:pt x="0" y="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moveTo>
                    <a:pt x="0" y="3"/>
                  </a:moveTo>
                  <a:cubicBezTo>
                    <a:pt x="0" y="3"/>
                    <a:pt x="0" y="3"/>
                    <a:pt x="0" y="4"/>
                  </a:cubicBezTo>
                  <a:cubicBezTo>
                    <a:pt x="0" y="3"/>
                    <a:pt x="0" y="3"/>
                    <a:pt x="0" y="3"/>
                  </a:cubicBezTo>
                  <a:moveTo>
                    <a:pt x="0" y="3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moveTo>
                    <a:pt x="0" y="3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moveTo>
                    <a:pt x="0" y="2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2"/>
                  </a:cubicBezTo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E56A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26421DDD-07C3-42B6-869F-AD3A53DC2A79}"/>
                </a:ext>
              </a:extLst>
            </p:cNvPr>
            <p:cNvGrpSpPr/>
            <p:nvPr/>
          </p:nvGrpSpPr>
          <p:grpSpPr>
            <a:xfrm>
              <a:off x="3722688" y="3113478"/>
              <a:ext cx="585788" cy="587375"/>
              <a:chOff x="3722688" y="3113478"/>
              <a:chExt cx="585788" cy="587375"/>
            </a:xfrm>
          </p:grpSpPr>
          <p:sp>
            <p:nvSpPr>
              <p:cNvPr id="178" name="Freeform 44"/>
              <p:cNvSpPr>
                <a:spLocks/>
              </p:cNvSpPr>
              <p:nvPr/>
            </p:nvSpPr>
            <p:spPr bwMode="auto">
              <a:xfrm>
                <a:off x="3722688" y="3113478"/>
                <a:ext cx="585788" cy="587375"/>
              </a:xfrm>
              <a:custGeom>
                <a:avLst/>
                <a:gdLst>
                  <a:gd name="T0" fmla="*/ 127 w 240"/>
                  <a:gd name="T1" fmla="*/ 236 h 240"/>
                  <a:gd name="T2" fmla="*/ 236 w 240"/>
                  <a:gd name="T3" fmla="*/ 113 h 240"/>
                  <a:gd name="T4" fmla="*/ 113 w 240"/>
                  <a:gd name="T5" fmla="*/ 4 h 240"/>
                  <a:gd name="T6" fmla="*/ 4 w 240"/>
                  <a:gd name="T7" fmla="*/ 127 h 240"/>
                  <a:gd name="T8" fmla="*/ 127 w 240"/>
                  <a:gd name="T9" fmla="*/ 236 h 2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0" h="240">
                    <a:moveTo>
                      <a:pt x="127" y="236"/>
                    </a:moveTo>
                    <a:cubicBezTo>
                      <a:pt x="191" y="232"/>
                      <a:pt x="240" y="177"/>
                      <a:pt x="236" y="113"/>
                    </a:cubicBezTo>
                    <a:cubicBezTo>
                      <a:pt x="232" y="49"/>
                      <a:pt x="177" y="0"/>
                      <a:pt x="113" y="4"/>
                    </a:cubicBezTo>
                    <a:cubicBezTo>
                      <a:pt x="49" y="8"/>
                      <a:pt x="0" y="63"/>
                      <a:pt x="4" y="127"/>
                    </a:cubicBezTo>
                    <a:cubicBezTo>
                      <a:pt x="8" y="191"/>
                      <a:pt x="63" y="240"/>
                      <a:pt x="127" y="236"/>
                    </a:cubicBezTo>
                  </a:path>
                </a:pathLst>
              </a:custGeom>
              <a:solidFill>
                <a:srgbClr val="F2A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79" name="Freeform 45"/>
              <p:cNvSpPr>
                <a:spLocks/>
              </p:cNvSpPr>
              <p:nvPr/>
            </p:nvSpPr>
            <p:spPr bwMode="auto">
              <a:xfrm>
                <a:off x="3781425" y="3169041"/>
                <a:ext cx="471488" cy="473075"/>
              </a:xfrm>
              <a:custGeom>
                <a:avLst/>
                <a:gdLst>
                  <a:gd name="T0" fmla="*/ 102 w 193"/>
                  <a:gd name="T1" fmla="*/ 190 h 193"/>
                  <a:gd name="T2" fmla="*/ 189 w 193"/>
                  <a:gd name="T3" fmla="*/ 91 h 193"/>
                  <a:gd name="T4" fmla="*/ 90 w 193"/>
                  <a:gd name="T5" fmla="*/ 4 h 193"/>
                  <a:gd name="T6" fmla="*/ 3 w 193"/>
                  <a:gd name="T7" fmla="*/ 103 h 193"/>
                  <a:gd name="T8" fmla="*/ 102 w 193"/>
                  <a:gd name="T9" fmla="*/ 190 h 1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3" h="193">
                    <a:moveTo>
                      <a:pt x="102" y="190"/>
                    </a:moveTo>
                    <a:cubicBezTo>
                      <a:pt x="153" y="187"/>
                      <a:pt x="193" y="143"/>
                      <a:pt x="189" y="91"/>
                    </a:cubicBezTo>
                    <a:cubicBezTo>
                      <a:pt x="186" y="40"/>
                      <a:pt x="142" y="0"/>
                      <a:pt x="90" y="4"/>
                    </a:cubicBezTo>
                    <a:cubicBezTo>
                      <a:pt x="39" y="7"/>
                      <a:pt x="0" y="51"/>
                      <a:pt x="3" y="103"/>
                    </a:cubicBezTo>
                    <a:cubicBezTo>
                      <a:pt x="6" y="154"/>
                      <a:pt x="50" y="193"/>
                      <a:pt x="102" y="190"/>
                    </a:cubicBezTo>
                  </a:path>
                </a:pathLst>
              </a:cu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80" name="Freeform 46"/>
              <p:cNvSpPr>
                <a:spLocks noEditPoints="1"/>
              </p:cNvSpPr>
              <p:nvPr/>
            </p:nvSpPr>
            <p:spPr bwMode="auto">
              <a:xfrm>
                <a:off x="3786188" y="3272228"/>
                <a:ext cx="46038" cy="188913"/>
              </a:xfrm>
              <a:custGeom>
                <a:avLst/>
                <a:gdLst>
                  <a:gd name="T0" fmla="*/ 3 w 19"/>
                  <a:gd name="T1" fmla="*/ 76 h 77"/>
                  <a:gd name="T2" fmla="*/ 3 w 19"/>
                  <a:gd name="T3" fmla="*/ 76 h 77"/>
                  <a:gd name="T4" fmla="*/ 3 w 19"/>
                  <a:gd name="T5" fmla="*/ 76 h 77"/>
                  <a:gd name="T6" fmla="*/ 3 w 19"/>
                  <a:gd name="T7" fmla="*/ 75 h 77"/>
                  <a:gd name="T8" fmla="*/ 3 w 19"/>
                  <a:gd name="T9" fmla="*/ 75 h 77"/>
                  <a:gd name="T10" fmla="*/ 3 w 19"/>
                  <a:gd name="T11" fmla="*/ 75 h 77"/>
                  <a:gd name="T12" fmla="*/ 3 w 19"/>
                  <a:gd name="T13" fmla="*/ 74 h 77"/>
                  <a:gd name="T14" fmla="*/ 3 w 19"/>
                  <a:gd name="T15" fmla="*/ 74 h 77"/>
                  <a:gd name="T16" fmla="*/ 3 w 19"/>
                  <a:gd name="T17" fmla="*/ 74 h 77"/>
                  <a:gd name="T18" fmla="*/ 2 w 19"/>
                  <a:gd name="T19" fmla="*/ 73 h 77"/>
                  <a:gd name="T20" fmla="*/ 2 w 19"/>
                  <a:gd name="T21" fmla="*/ 73 h 77"/>
                  <a:gd name="T22" fmla="*/ 2 w 19"/>
                  <a:gd name="T23" fmla="*/ 72 h 77"/>
                  <a:gd name="T24" fmla="*/ 2 w 19"/>
                  <a:gd name="T25" fmla="*/ 72 h 77"/>
                  <a:gd name="T26" fmla="*/ 2 w 19"/>
                  <a:gd name="T27" fmla="*/ 71 h 77"/>
                  <a:gd name="T28" fmla="*/ 2 w 19"/>
                  <a:gd name="T29" fmla="*/ 71 h 77"/>
                  <a:gd name="T30" fmla="*/ 2 w 19"/>
                  <a:gd name="T31" fmla="*/ 71 h 77"/>
                  <a:gd name="T32" fmla="*/ 2 w 19"/>
                  <a:gd name="T33" fmla="*/ 70 h 77"/>
                  <a:gd name="T34" fmla="*/ 2 w 19"/>
                  <a:gd name="T35" fmla="*/ 70 h 77"/>
                  <a:gd name="T36" fmla="*/ 2 w 19"/>
                  <a:gd name="T37" fmla="*/ 69 h 77"/>
                  <a:gd name="T38" fmla="*/ 2 w 19"/>
                  <a:gd name="T39" fmla="*/ 69 h 77"/>
                  <a:gd name="T40" fmla="*/ 2 w 19"/>
                  <a:gd name="T41" fmla="*/ 69 h 77"/>
                  <a:gd name="T42" fmla="*/ 2 w 19"/>
                  <a:gd name="T43" fmla="*/ 68 h 77"/>
                  <a:gd name="T44" fmla="*/ 2 w 19"/>
                  <a:gd name="T45" fmla="*/ 68 h 77"/>
                  <a:gd name="T46" fmla="*/ 2 w 19"/>
                  <a:gd name="T47" fmla="*/ 68 h 77"/>
                  <a:gd name="T48" fmla="*/ 1 w 19"/>
                  <a:gd name="T49" fmla="*/ 67 h 77"/>
                  <a:gd name="T50" fmla="*/ 1 w 19"/>
                  <a:gd name="T51" fmla="*/ 67 h 77"/>
                  <a:gd name="T52" fmla="*/ 1 w 19"/>
                  <a:gd name="T53" fmla="*/ 67 h 77"/>
                  <a:gd name="T54" fmla="*/ 1 w 19"/>
                  <a:gd name="T55" fmla="*/ 66 h 77"/>
                  <a:gd name="T56" fmla="*/ 1 w 19"/>
                  <a:gd name="T57" fmla="*/ 66 h 77"/>
                  <a:gd name="T58" fmla="*/ 1 w 19"/>
                  <a:gd name="T59" fmla="*/ 65 h 77"/>
                  <a:gd name="T60" fmla="*/ 1 w 19"/>
                  <a:gd name="T61" fmla="*/ 65 h 77"/>
                  <a:gd name="T62" fmla="*/ 1 w 19"/>
                  <a:gd name="T63" fmla="*/ 65 h 77"/>
                  <a:gd name="T64" fmla="*/ 1 w 19"/>
                  <a:gd name="T65" fmla="*/ 64 h 77"/>
                  <a:gd name="T66" fmla="*/ 1 w 19"/>
                  <a:gd name="T67" fmla="*/ 64 h 77"/>
                  <a:gd name="T68" fmla="*/ 1 w 19"/>
                  <a:gd name="T69" fmla="*/ 64 h 77"/>
                  <a:gd name="T70" fmla="*/ 1 w 19"/>
                  <a:gd name="T71" fmla="*/ 63 h 77"/>
                  <a:gd name="T72" fmla="*/ 1 w 19"/>
                  <a:gd name="T73" fmla="*/ 63 h 77"/>
                  <a:gd name="T74" fmla="*/ 1 w 19"/>
                  <a:gd name="T75" fmla="*/ 62 h 77"/>
                  <a:gd name="T76" fmla="*/ 1 w 19"/>
                  <a:gd name="T77" fmla="*/ 62 h 77"/>
                  <a:gd name="T78" fmla="*/ 1 w 19"/>
                  <a:gd name="T79" fmla="*/ 61 h 77"/>
                  <a:gd name="T80" fmla="*/ 1 w 19"/>
                  <a:gd name="T81" fmla="*/ 61 h 77"/>
                  <a:gd name="T82" fmla="*/ 1 w 19"/>
                  <a:gd name="T83" fmla="*/ 61 h 77"/>
                  <a:gd name="T84" fmla="*/ 1 w 19"/>
                  <a:gd name="T85" fmla="*/ 60 h 77"/>
                  <a:gd name="T86" fmla="*/ 1 w 19"/>
                  <a:gd name="T87" fmla="*/ 60 h 77"/>
                  <a:gd name="T88" fmla="*/ 1 w 19"/>
                  <a:gd name="T89" fmla="*/ 60 h 77"/>
                  <a:gd name="T90" fmla="*/ 18 w 19"/>
                  <a:gd name="T91" fmla="*/ 0 h 77"/>
                  <a:gd name="T92" fmla="*/ 18 w 19"/>
                  <a:gd name="T93" fmla="*/ 0 h 77"/>
                  <a:gd name="T94" fmla="*/ 19 w 19"/>
                  <a:gd name="T95" fmla="*/ 0 h 77"/>
                  <a:gd name="T96" fmla="*/ 19 w 19"/>
                  <a:gd name="T97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" h="77">
                    <a:moveTo>
                      <a:pt x="3" y="77"/>
                    </a:moveTo>
                    <a:cubicBezTo>
                      <a:pt x="3" y="77"/>
                      <a:pt x="3" y="77"/>
                      <a:pt x="3" y="77"/>
                    </a:cubicBezTo>
                    <a:cubicBezTo>
                      <a:pt x="3" y="77"/>
                      <a:pt x="3" y="77"/>
                      <a:pt x="3" y="77"/>
                    </a:cubicBezTo>
                    <a:moveTo>
                      <a:pt x="3" y="76"/>
                    </a:moveTo>
                    <a:cubicBezTo>
                      <a:pt x="3" y="76"/>
                      <a:pt x="3" y="76"/>
                      <a:pt x="3" y="76"/>
                    </a:cubicBezTo>
                    <a:cubicBezTo>
                      <a:pt x="3" y="76"/>
                      <a:pt x="3" y="76"/>
                      <a:pt x="3" y="76"/>
                    </a:cubicBezTo>
                    <a:moveTo>
                      <a:pt x="3" y="76"/>
                    </a:moveTo>
                    <a:cubicBezTo>
                      <a:pt x="3" y="76"/>
                      <a:pt x="3" y="76"/>
                      <a:pt x="3" y="76"/>
                    </a:cubicBezTo>
                    <a:cubicBezTo>
                      <a:pt x="3" y="76"/>
                      <a:pt x="3" y="76"/>
                      <a:pt x="3" y="76"/>
                    </a:cubicBezTo>
                    <a:moveTo>
                      <a:pt x="3" y="76"/>
                    </a:moveTo>
                    <a:cubicBezTo>
                      <a:pt x="3" y="76"/>
                      <a:pt x="3" y="76"/>
                      <a:pt x="3" y="76"/>
                    </a:cubicBezTo>
                    <a:cubicBezTo>
                      <a:pt x="3" y="76"/>
                      <a:pt x="3" y="76"/>
                      <a:pt x="3" y="76"/>
                    </a:cubicBezTo>
                    <a:moveTo>
                      <a:pt x="3" y="76"/>
                    </a:moveTo>
                    <a:cubicBezTo>
                      <a:pt x="3" y="76"/>
                      <a:pt x="3" y="76"/>
                      <a:pt x="3" y="76"/>
                    </a:cubicBezTo>
                    <a:cubicBezTo>
                      <a:pt x="3" y="76"/>
                      <a:pt x="3" y="76"/>
                      <a:pt x="3" y="76"/>
                    </a:cubicBezTo>
                    <a:moveTo>
                      <a:pt x="3" y="75"/>
                    </a:moveTo>
                    <a:cubicBezTo>
                      <a:pt x="3" y="75"/>
                      <a:pt x="3" y="75"/>
                      <a:pt x="3" y="75"/>
                    </a:cubicBezTo>
                    <a:cubicBezTo>
                      <a:pt x="3" y="75"/>
                      <a:pt x="3" y="75"/>
                      <a:pt x="3" y="75"/>
                    </a:cubicBezTo>
                    <a:moveTo>
                      <a:pt x="3" y="75"/>
                    </a:moveTo>
                    <a:cubicBezTo>
                      <a:pt x="3" y="75"/>
                      <a:pt x="3" y="75"/>
                      <a:pt x="3" y="75"/>
                    </a:cubicBezTo>
                    <a:cubicBezTo>
                      <a:pt x="3" y="75"/>
                      <a:pt x="3" y="75"/>
                      <a:pt x="3" y="75"/>
                    </a:cubicBezTo>
                    <a:moveTo>
                      <a:pt x="3" y="75"/>
                    </a:moveTo>
                    <a:cubicBezTo>
                      <a:pt x="3" y="75"/>
                      <a:pt x="3" y="75"/>
                      <a:pt x="3" y="75"/>
                    </a:cubicBezTo>
                    <a:cubicBezTo>
                      <a:pt x="3" y="75"/>
                      <a:pt x="3" y="75"/>
                      <a:pt x="3" y="75"/>
                    </a:cubicBezTo>
                    <a:moveTo>
                      <a:pt x="3" y="74"/>
                    </a:moveTo>
                    <a:cubicBezTo>
                      <a:pt x="3" y="74"/>
                      <a:pt x="3" y="75"/>
                      <a:pt x="3" y="75"/>
                    </a:cubicBezTo>
                    <a:cubicBezTo>
                      <a:pt x="3" y="75"/>
                      <a:pt x="3" y="74"/>
                      <a:pt x="3" y="74"/>
                    </a:cubicBezTo>
                    <a:moveTo>
                      <a:pt x="3" y="74"/>
                    </a:moveTo>
                    <a:cubicBezTo>
                      <a:pt x="3" y="74"/>
                      <a:pt x="3" y="74"/>
                      <a:pt x="3" y="74"/>
                    </a:cubicBezTo>
                    <a:cubicBezTo>
                      <a:pt x="3" y="74"/>
                      <a:pt x="3" y="74"/>
                      <a:pt x="3" y="74"/>
                    </a:cubicBezTo>
                    <a:moveTo>
                      <a:pt x="3" y="74"/>
                    </a:moveTo>
                    <a:cubicBezTo>
                      <a:pt x="3" y="74"/>
                      <a:pt x="3" y="74"/>
                      <a:pt x="3" y="74"/>
                    </a:cubicBezTo>
                    <a:cubicBezTo>
                      <a:pt x="3" y="74"/>
                      <a:pt x="3" y="74"/>
                      <a:pt x="3" y="74"/>
                    </a:cubicBezTo>
                    <a:moveTo>
                      <a:pt x="3" y="74"/>
                    </a:moveTo>
                    <a:cubicBezTo>
                      <a:pt x="3" y="74"/>
                      <a:pt x="3" y="74"/>
                      <a:pt x="3" y="74"/>
                    </a:cubicBezTo>
                    <a:cubicBezTo>
                      <a:pt x="3" y="74"/>
                      <a:pt x="3" y="74"/>
                      <a:pt x="3" y="74"/>
                    </a:cubicBezTo>
                    <a:moveTo>
                      <a:pt x="2" y="73"/>
                    </a:moveTo>
                    <a:cubicBezTo>
                      <a:pt x="2" y="73"/>
                      <a:pt x="2" y="73"/>
                      <a:pt x="2" y="73"/>
                    </a:cubicBezTo>
                    <a:cubicBezTo>
                      <a:pt x="2" y="73"/>
                      <a:pt x="2" y="73"/>
                      <a:pt x="2" y="73"/>
                    </a:cubicBezTo>
                    <a:moveTo>
                      <a:pt x="2" y="73"/>
                    </a:moveTo>
                    <a:cubicBezTo>
                      <a:pt x="2" y="73"/>
                      <a:pt x="2" y="73"/>
                      <a:pt x="2" y="73"/>
                    </a:cubicBezTo>
                    <a:cubicBezTo>
                      <a:pt x="2" y="73"/>
                      <a:pt x="2" y="73"/>
                      <a:pt x="2" y="73"/>
                    </a:cubicBezTo>
                    <a:moveTo>
                      <a:pt x="2" y="72"/>
                    </a:moveTo>
                    <a:cubicBezTo>
                      <a:pt x="2" y="72"/>
                      <a:pt x="2" y="72"/>
                      <a:pt x="2" y="73"/>
                    </a:cubicBezTo>
                    <a:cubicBezTo>
                      <a:pt x="2" y="72"/>
                      <a:pt x="2" y="72"/>
                      <a:pt x="2" y="72"/>
                    </a:cubicBezTo>
                    <a:moveTo>
                      <a:pt x="2" y="72"/>
                    </a:moveTo>
                    <a:cubicBezTo>
                      <a:pt x="2" y="72"/>
                      <a:pt x="2" y="72"/>
                      <a:pt x="2" y="72"/>
                    </a:cubicBezTo>
                    <a:cubicBezTo>
                      <a:pt x="2" y="72"/>
                      <a:pt x="2" y="72"/>
                      <a:pt x="2" y="72"/>
                    </a:cubicBezTo>
                    <a:moveTo>
                      <a:pt x="2" y="72"/>
                    </a:moveTo>
                    <a:cubicBezTo>
                      <a:pt x="2" y="72"/>
                      <a:pt x="2" y="72"/>
                      <a:pt x="2" y="72"/>
                    </a:cubicBezTo>
                    <a:cubicBezTo>
                      <a:pt x="2" y="72"/>
                      <a:pt x="2" y="72"/>
                      <a:pt x="2" y="72"/>
                    </a:cubicBezTo>
                    <a:moveTo>
                      <a:pt x="2" y="72"/>
                    </a:moveTo>
                    <a:cubicBezTo>
                      <a:pt x="2" y="72"/>
                      <a:pt x="2" y="72"/>
                      <a:pt x="2" y="72"/>
                    </a:cubicBezTo>
                    <a:cubicBezTo>
                      <a:pt x="2" y="72"/>
                      <a:pt x="2" y="72"/>
                      <a:pt x="2" y="72"/>
                    </a:cubicBezTo>
                    <a:moveTo>
                      <a:pt x="2" y="71"/>
                    </a:moveTo>
                    <a:cubicBezTo>
                      <a:pt x="2" y="71"/>
                      <a:pt x="2" y="71"/>
                      <a:pt x="2" y="71"/>
                    </a:cubicBezTo>
                    <a:cubicBezTo>
                      <a:pt x="2" y="71"/>
                      <a:pt x="2" y="71"/>
                      <a:pt x="2" y="71"/>
                    </a:cubicBezTo>
                    <a:moveTo>
                      <a:pt x="2" y="71"/>
                    </a:moveTo>
                    <a:cubicBezTo>
                      <a:pt x="2" y="71"/>
                      <a:pt x="2" y="71"/>
                      <a:pt x="2" y="71"/>
                    </a:cubicBezTo>
                    <a:cubicBezTo>
                      <a:pt x="2" y="71"/>
                      <a:pt x="2" y="71"/>
                      <a:pt x="2" y="71"/>
                    </a:cubicBezTo>
                    <a:moveTo>
                      <a:pt x="2" y="71"/>
                    </a:moveTo>
                    <a:cubicBezTo>
                      <a:pt x="2" y="71"/>
                      <a:pt x="2" y="71"/>
                      <a:pt x="2" y="71"/>
                    </a:cubicBezTo>
                    <a:cubicBezTo>
                      <a:pt x="2" y="71"/>
                      <a:pt x="2" y="71"/>
                      <a:pt x="2" y="71"/>
                    </a:cubicBezTo>
                    <a:moveTo>
                      <a:pt x="2" y="71"/>
                    </a:moveTo>
                    <a:cubicBezTo>
                      <a:pt x="2" y="71"/>
                      <a:pt x="2" y="71"/>
                      <a:pt x="2" y="71"/>
                    </a:cubicBezTo>
                    <a:cubicBezTo>
                      <a:pt x="2" y="71"/>
                      <a:pt x="2" y="71"/>
                      <a:pt x="2" y="71"/>
                    </a:cubicBezTo>
                    <a:moveTo>
                      <a:pt x="2" y="70"/>
                    </a:moveTo>
                    <a:cubicBezTo>
                      <a:pt x="2" y="70"/>
                      <a:pt x="2" y="70"/>
                      <a:pt x="2" y="70"/>
                    </a:cubicBezTo>
                    <a:cubicBezTo>
                      <a:pt x="2" y="70"/>
                      <a:pt x="2" y="70"/>
                      <a:pt x="2" y="70"/>
                    </a:cubicBezTo>
                    <a:moveTo>
                      <a:pt x="2" y="70"/>
                    </a:moveTo>
                    <a:cubicBezTo>
                      <a:pt x="2" y="70"/>
                      <a:pt x="2" y="70"/>
                      <a:pt x="2" y="70"/>
                    </a:cubicBezTo>
                    <a:cubicBezTo>
                      <a:pt x="2" y="70"/>
                      <a:pt x="2" y="70"/>
                      <a:pt x="2" y="70"/>
                    </a:cubicBezTo>
                    <a:moveTo>
                      <a:pt x="2" y="70"/>
                    </a:moveTo>
                    <a:cubicBezTo>
                      <a:pt x="2" y="70"/>
                      <a:pt x="2" y="70"/>
                      <a:pt x="2" y="70"/>
                    </a:cubicBezTo>
                    <a:cubicBezTo>
                      <a:pt x="2" y="70"/>
                      <a:pt x="2" y="70"/>
                      <a:pt x="2" y="70"/>
                    </a:cubicBezTo>
                    <a:moveTo>
                      <a:pt x="2" y="69"/>
                    </a:moveTo>
                    <a:cubicBezTo>
                      <a:pt x="2" y="69"/>
                      <a:pt x="2" y="70"/>
                      <a:pt x="2" y="70"/>
                    </a:cubicBezTo>
                    <a:cubicBezTo>
                      <a:pt x="2" y="70"/>
                      <a:pt x="2" y="69"/>
                      <a:pt x="2" y="69"/>
                    </a:cubicBezTo>
                    <a:moveTo>
                      <a:pt x="2" y="69"/>
                    </a:moveTo>
                    <a:cubicBezTo>
                      <a:pt x="2" y="69"/>
                      <a:pt x="2" y="69"/>
                      <a:pt x="2" y="69"/>
                    </a:cubicBezTo>
                    <a:cubicBezTo>
                      <a:pt x="2" y="69"/>
                      <a:pt x="2" y="69"/>
                      <a:pt x="2" y="69"/>
                    </a:cubicBezTo>
                    <a:moveTo>
                      <a:pt x="2" y="69"/>
                    </a:moveTo>
                    <a:cubicBezTo>
                      <a:pt x="2" y="69"/>
                      <a:pt x="2" y="69"/>
                      <a:pt x="2" y="69"/>
                    </a:cubicBezTo>
                    <a:cubicBezTo>
                      <a:pt x="2" y="69"/>
                      <a:pt x="2" y="69"/>
                      <a:pt x="2" y="69"/>
                    </a:cubicBezTo>
                    <a:moveTo>
                      <a:pt x="2" y="68"/>
                    </a:moveTo>
                    <a:cubicBezTo>
                      <a:pt x="2" y="69"/>
                      <a:pt x="2" y="69"/>
                      <a:pt x="2" y="69"/>
                    </a:cubicBezTo>
                    <a:cubicBezTo>
                      <a:pt x="2" y="69"/>
                      <a:pt x="2" y="69"/>
                      <a:pt x="2" y="68"/>
                    </a:cubicBezTo>
                    <a:moveTo>
                      <a:pt x="2" y="68"/>
                    </a:moveTo>
                    <a:cubicBezTo>
                      <a:pt x="2" y="68"/>
                      <a:pt x="2" y="68"/>
                      <a:pt x="2" y="68"/>
                    </a:cubicBezTo>
                    <a:cubicBezTo>
                      <a:pt x="2" y="68"/>
                      <a:pt x="2" y="68"/>
                      <a:pt x="2" y="68"/>
                    </a:cubicBezTo>
                    <a:moveTo>
                      <a:pt x="2" y="68"/>
                    </a:moveTo>
                    <a:cubicBezTo>
                      <a:pt x="2" y="68"/>
                      <a:pt x="2" y="68"/>
                      <a:pt x="2" y="68"/>
                    </a:cubicBezTo>
                    <a:cubicBezTo>
                      <a:pt x="2" y="68"/>
                      <a:pt x="2" y="68"/>
                      <a:pt x="2" y="68"/>
                    </a:cubicBezTo>
                    <a:moveTo>
                      <a:pt x="2" y="68"/>
                    </a:moveTo>
                    <a:cubicBezTo>
                      <a:pt x="2" y="68"/>
                      <a:pt x="2" y="68"/>
                      <a:pt x="2" y="68"/>
                    </a:cubicBezTo>
                    <a:cubicBezTo>
                      <a:pt x="2" y="68"/>
                      <a:pt x="2" y="68"/>
                      <a:pt x="2" y="68"/>
                    </a:cubicBezTo>
                    <a:moveTo>
                      <a:pt x="1" y="67"/>
                    </a:moveTo>
                    <a:cubicBezTo>
                      <a:pt x="1" y="67"/>
                      <a:pt x="1" y="67"/>
                      <a:pt x="1" y="68"/>
                    </a:cubicBezTo>
                    <a:cubicBezTo>
                      <a:pt x="1" y="67"/>
                      <a:pt x="1" y="67"/>
                      <a:pt x="1" y="67"/>
                    </a:cubicBezTo>
                    <a:moveTo>
                      <a:pt x="1" y="67"/>
                    </a:move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moveTo>
                      <a:pt x="1" y="67"/>
                    </a:move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moveTo>
                      <a:pt x="1" y="67"/>
                    </a:move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moveTo>
                      <a:pt x="1" y="66"/>
                    </a:move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6"/>
                      <a:pt x="1" y="66"/>
                    </a:cubicBezTo>
                    <a:moveTo>
                      <a:pt x="1" y="66"/>
                    </a:move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6"/>
                      <a:pt x="1" y="66"/>
                    </a:cubicBezTo>
                    <a:moveTo>
                      <a:pt x="1" y="66"/>
                    </a:move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6"/>
                      <a:pt x="1" y="66"/>
                    </a:cubicBezTo>
                    <a:moveTo>
                      <a:pt x="1" y="65"/>
                    </a:moveTo>
                    <a:cubicBezTo>
                      <a:pt x="1" y="65"/>
                      <a:pt x="1" y="66"/>
                      <a:pt x="1" y="66"/>
                    </a:cubicBezTo>
                    <a:cubicBezTo>
                      <a:pt x="1" y="66"/>
                      <a:pt x="1" y="65"/>
                      <a:pt x="1" y="65"/>
                    </a:cubicBezTo>
                    <a:moveTo>
                      <a:pt x="1" y="65"/>
                    </a:moveTo>
                    <a:cubicBezTo>
                      <a:pt x="1" y="65"/>
                      <a:pt x="1" y="65"/>
                      <a:pt x="1" y="65"/>
                    </a:cubicBezTo>
                    <a:cubicBezTo>
                      <a:pt x="1" y="65"/>
                      <a:pt x="1" y="65"/>
                      <a:pt x="1" y="65"/>
                    </a:cubicBezTo>
                    <a:moveTo>
                      <a:pt x="1" y="65"/>
                    </a:moveTo>
                    <a:cubicBezTo>
                      <a:pt x="1" y="65"/>
                      <a:pt x="1" y="65"/>
                      <a:pt x="1" y="65"/>
                    </a:cubicBezTo>
                    <a:cubicBezTo>
                      <a:pt x="1" y="65"/>
                      <a:pt x="1" y="65"/>
                      <a:pt x="1" y="65"/>
                    </a:cubicBezTo>
                    <a:moveTo>
                      <a:pt x="1" y="64"/>
                    </a:moveTo>
                    <a:cubicBezTo>
                      <a:pt x="1" y="65"/>
                      <a:pt x="1" y="65"/>
                      <a:pt x="1" y="65"/>
                    </a:cubicBezTo>
                    <a:cubicBezTo>
                      <a:pt x="1" y="65"/>
                      <a:pt x="1" y="65"/>
                      <a:pt x="1" y="64"/>
                    </a:cubicBezTo>
                    <a:moveTo>
                      <a:pt x="1" y="64"/>
                    </a:move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moveTo>
                      <a:pt x="1" y="64"/>
                    </a:move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moveTo>
                      <a:pt x="1" y="64"/>
                    </a:move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moveTo>
                      <a:pt x="1" y="63"/>
                    </a:moveTo>
                    <a:cubicBezTo>
                      <a:pt x="1" y="63"/>
                      <a:pt x="1" y="63"/>
                      <a:pt x="1" y="64"/>
                    </a:cubicBezTo>
                    <a:cubicBezTo>
                      <a:pt x="1" y="63"/>
                      <a:pt x="1" y="63"/>
                      <a:pt x="1" y="63"/>
                    </a:cubicBezTo>
                    <a:moveTo>
                      <a:pt x="1" y="63"/>
                    </a:move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moveTo>
                      <a:pt x="1" y="63"/>
                    </a:move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moveTo>
                      <a:pt x="1" y="63"/>
                    </a:move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moveTo>
                      <a:pt x="1" y="62"/>
                    </a:moveTo>
                    <a:cubicBezTo>
                      <a:pt x="1" y="62"/>
                      <a:pt x="1" y="62"/>
                      <a:pt x="1" y="62"/>
                    </a:cubicBezTo>
                    <a:cubicBezTo>
                      <a:pt x="1" y="62"/>
                      <a:pt x="1" y="62"/>
                      <a:pt x="1" y="62"/>
                    </a:cubicBezTo>
                    <a:moveTo>
                      <a:pt x="1" y="62"/>
                    </a:moveTo>
                    <a:cubicBezTo>
                      <a:pt x="1" y="62"/>
                      <a:pt x="1" y="62"/>
                      <a:pt x="1" y="62"/>
                    </a:cubicBezTo>
                    <a:cubicBezTo>
                      <a:pt x="1" y="62"/>
                      <a:pt x="1" y="62"/>
                      <a:pt x="1" y="62"/>
                    </a:cubicBezTo>
                    <a:moveTo>
                      <a:pt x="1" y="62"/>
                    </a:moveTo>
                    <a:cubicBezTo>
                      <a:pt x="1" y="62"/>
                      <a:pt x="1" y="62"/>
                      <a:pt x="1" y="62"/>
                    </a:cubicBezTo>
                    <a:cubicBezTo>
                      <a:pt x="1" y="62"/>
                      <a:pt x="1" y="62"/>
                      <a:pt x="1" y="62"/>
                    </a:cubicBezTo>
                    <a:moveTo>
                      <a:pt x="1" y="61"/>
                    </a:moveTo>
                    <a:cubicBezTo>
                      <a:pt x="1" y="61"/>
                      <a:pt x="1" y="62"/>
                      <a:pt x="1" y="62"/>
                    </a:cubicBezTo>
                    <a:cubicBezTo>
                      <a:pt x="1" y="62"/>
                      <a:pt x="1" y="61"/>
                      <a:pt x="1" y="61"/>
                    </a:cubicBezTo>
                    <a:moveTo>
                      <a:pt x="1" y="61"/>
                    </a:moveTo>
                    <a:cubicBezTo>
                      <a:pt x="1" y="61"/>
                      <a:pt x="1" y="61"/>
                      <a:pt x="1" y="61"/>
                    </a:cubicBezTo>
                    <a:cubicBezTo>
                      <a:pt x="1" y="61"/>
                      <a:pt x="1" y="61"/>
                      <a:pt x="1" y="61"/>
                    </a:cubicBezTo>
                    <a:moveTo>
                      <a:pt x="1" y="61"/>
                    </a:moveTo>
                    <a:cubicBezTo>
                      <a:pt x="1" y="61"/>
                      <a:pt x="1" y="61"/>
                      <a:pt x="1" y="61"/>
                    </a:cubicBezTo>
                    <a:cubicBezTo>
                      <a:pt x="1" y="61"/>
                      <a:pt x="1" y="61"/>
                      <a:pt x="1" y="61"/>
                    </a:cubicBezTo>
                    <a:moveTo>
                      <a:pt x="1" y="60"/>
                    </a:moveTo>
                    <a:cubicBezTo>
                      <a:pt x="1" y="61"/>
                      <a:pt x="1" y="61"/>
                      <a:pt x="1" y="61"/>
                    </a:cubicBezTo>
                    <a:cubicBezTo>
                      <a:pt x="1" y="61"/>
                      <a:pt x="1" y="61"/>
                      <a:pt x="1" y="60"/>
                    </a:cubicBezTo>
                    <a:moveTo>
                      <a:pt x="1" y="60"/>
                    </a:moveTo>
                    <a:cubicBezTo>
                      <a:pt x="1" y="60"/>
                      <a:pt x="1" y="60"/>
                      <a:pt x="1" y="60"/>
                    </a:cubicBezTo>
                    <a:cubicBezTo>
                      <a:pt x="1" y="60"/>
                      <a:pt x="1" y="60"/>
                      <a:pt x="1" y="60"/>
                    </a:cubicBezTo>
                    <a:moveTo>
                      <a:pt x="1" y="60"/>
                    </a:moveTo>
                    <a:cubicBezTo>
                      <a:pt x="1" y="60"/>
                      <a:pt x="1" y="60"/>
                      <a:pt x="1" y="60"/>
                    </a:cubicBezTo>
                    <a:cubicBezTo>
                      <a:pt x="1" y="60"/>
                      <a:pt x="1" y="60"/>
                      <a:pt x="1" y="60"/>
                    </a:cubicBezTo>
                    <a:moveTo>
                      <a:pt x="1" y="60"/>
                    </a:moveTo>
                    <a:cubicBezTo>
                      <a:pt x="1" y="60"/>
                      <a:pt x="1" y="60"/>
                      <a:pt x="1" y="60"/>
                    </a:cubicBezTo>
                    <a:cubicBezTo>
                      <a:pt x="1" y="60"/>
                      <a:pt x="1" y="60"/>
                      <a:pt x="1" y="60"/>
                    </a:cubicBezTo>
                    <a:moveTo>
                      <a:pt x="18" y="1"/>
                    </a:moveTo>
                    <a:cubicBezTo>
                      <a:pt x="6" y="17"/>
                      <a:pt x="0" y="38"/>
                      <a:pt x="1" y="60"/>
                    </a:cubicBezTo>
                    <a:cubicBezTo>
                      <a:pt x="0" y="38"/>
                      <a:pt x="6" y="17"/>
                      <a:pt x="18" y="1"/>
                    </a:cubicBezTo>
                    <a:moveTo>
                      <a:pt x="18" y="0"/>
                    </a:moveTo>
                    <a:cubicBezTo>
                      <a:pt x="18" y="0"/>
                      <a:pt x="18" y="0"/>
                      <a:pt x="18" y="1"/>
                    </a:cubicBezTo>
                    <a:cubicBezTo>
                      <a:pt x="18" y="0"/>
                      <a:pt x="18" y="0"/>
                      <a:pt x="18" y="0"/>
                    </a:cubicBezTo>
                    <a:moveTo>
                      <a:pt x="19" y="0"/>
                    </a:moveTo>
                    <a:cubicBezTo>
                      <a:pt x="18" y="0"/>
                      <a:pt x="18" y="0"/>
                      <a:pt x="18" y="0"/>
                    </a:cubicBezTo>
                    <a:cubicBezTo>
                      <a:pt x="18" y="0"/>
                      <a:pt x="18" y="0"/>
                      <a:pt x="19" y="0"/>
                    </a:cubicBezTo>
                    <a:moveTo>
                      <a:pt x="19" y="0"/>
                    </a:moveTo>
                    <a:cubicBezTo>
                      <a:pt x="19" y="0"/>
                      <a:pt x="19" y="0"/>
                      <a:pt x="19" y="0"/>
                    </a:cubicBezTo>
                    <a:cubicBezTo>
                      <a:pt x="19" y="0"/>
                      <a:pt x="19" y="0"/>
                      <a:pt x="19" y="0"/>
                    </a:cubicBezTo>
                    <a:moveTo>
                      <a:pt x="19" y="0"/>
                    </a:moveTo>
                    <a:cubicBezTo>
                      <a:pt x="19" y="0"/>
                      <a:pt x="19" y="0"/>
                      <a:pt x="19" y="0"/>
                    </a:cubicBezTo>
                    <a:cubicBezTo>
                      <a:pt x="19" y="0"/>
                      <a:pt x="19" y="0"/>
                      <a:pt x="19" y="0"/>
                    </a:cubicBezTo>
                    <a:moveTo>
                      <a:pt x="19" y="0"/>
                    </a:moveTo>
                    <a:cubicBezTo>
                      <a:pt x="19" y="0"/>
                      <a:pt x="19" y="0"/>
                      <a:pt x="19" y="0"/>
                    </a:cubicBezTo>
                    <a:cubicBezTo>
                      <a:pt x="19" y="0"/>
                      <a:pt x="19" y="0"/>
                      <a:pt x="19" y="0"/>
                    </a:cubicBezTo>
                  </a:path>
                </a:pathLst>
              </a:custGeom>
              <a:solidFill>
                <a:srgbClr val="E56A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81" name="Freeform 47"/>
              <p:cNvSpPr>
                <a:spLocks/>
              </p:cNvSpPr>
              <p:nvPr/>
            </p:nvSpPr>
            <p:spPr bwMode="auto">
              <a:xfrm>
                <a:off x="3786188" y="3213491"/>
                <a:ext cx="207963" cy="420688"/>
              </a:xfrm>
              <a:custGeom>
                <a:avLst/>
                <a:gdLst>
                  <a:gd name="T0" fmla="*/ 19 w 85"/>
                  <a:gd name="T1" fmla="*/ 24 h 172"/>
                  <a:gd name="T2" fmla="*/ 19 w 85"/>
                  <a:gd name="T3" fmla="*/ 24 h 172"/>
                  <a:gd name="T4" fmla="*/ 18 w 85"/>
                  <a:gd name="T5" fmla="*/ 24 h 172"/>
                  <a:gd name="T6" fmla="*/ 18 w 85"/>
                  <a:gd name="T7" fmla="*/ 25 h 172"/>
                  <a:gd name="T8" fmla="*/ 1 w 85"/>
                  <a:gd name="T9" fmla="*/ 84 h 172"/>
                  <a:gd name="T10" fmla="*/ 1 w 85"/>
                  <a:gd name="T11" fmla="*/ 84 h 172"/>
                  <a:gd name="T12" fmla="*/ 1 w 85"/>
                  <a:gd name="T13" fmla="*/ 85 h 172"/>
                  <a:gd name="T14" fmla="*/ 1 w 85"/>
                  <a:gd name="T15" fmla="*/ 85 h 172"/>
                  <a:gd name="T16" fmla="*/ 1 w 85"/>
                  <a:gd name="T17" fmla="*/ 85 h 172"/>
                  <a:gd name="T18" fmla="*/ 1 w 85"/>
                  <a:gd name="T19" fmla="*/ 86 h 172"/>
                  <a:gd name="T20" fmla="*/ 1 w 85"/>
                  <a:gd name="T21" fmla="*/ 86 h 172"/>
                  <a:gd name="T22" fmla="*/ 1 w 85"/>
                  <a:gd name="T23" fmla="*/ 87 h 172"/>
                  <a:gd name="T24" fmla="*/ 1 w 85"/>
                  <a:gd name="T25" fmla="*/ 87 h 172"/>
                  <a:gd name="T26" fmla="*/ 1 w 85"/>
                  <a:gd name="T27" fmla="*/ 88 h 172"/>
                  <a:gd name="T28" fmla="*/ 1 w 85"/>
                  <a:gd name="T29" fmla="*/ 88 h 172"/>
                  <a:gd name="T30" fmla="*/ 1 w 85"/>
                  <a:gd name="T31" fmla="*/ 88 h 172"/>
                  <a:gd name="T32" fmla="*/ 1 w 85"/>
                  <a:gd name="T33" fmla="*/ 89 h 172"/>
                  <a:gd name="T34" fmla="*/ 1 w 85"/>
                  <a:gd name="T35" fmla="*/ 89 h 172"/>
                  <a:gd name="T36" fmla="*/ 1 w 85"/>
                  <a:gd name="T37" fmla="*/ 90 h 172"/>
                  <a:gd name="T38" fmla="*/ 1 w 85"/>
                  <a:gd name="T39" fmla="*/ 90 h 172"/>
                  <a:gd name="T40" fmla="*/ 1 w 85"/>
                  <a:gd name="T41" fmla="*/ 91 h 172"/>
                  <a:gd name="T42" fmla="*/ 1 w 85"/>
                  <a:gd name="T43" fmla="*/ 91 h 172"/>
                  <a:gd name="T44" fmla="*/ 1 w 85"/>
                  <a:gd name="T45" fmla="*/ 91 h 172"/>
                  <a:gd name="T46" fmla="*/ 2 w 85"/>
                  <a:gd name="T47" fmla="*/ 92 h 172"/>
                  <a:gd name="T48" fmla="*/ 2 w 85"/>
                  <a:gd name="T49" fmla="*/ 92 h 172"/>
                  <a:gd name="T50" fmla="*/ 2 w 85"/>
                  <a:gd name="T51" fmla="*/ 93 h 172"/>
                  <a:gd name="T52" fmla="*/ 2 w 85"/>
                  <a:gd name="T53" fmla="*/ 93 h 172"/>
                  <a:gd name="T54" fmla="*/ 2 w 85"/>
                  <a:gd name="T55" fmla="*/ 94 h 172"/>
                  <a:gd name="T56" fmla="*/ 2 w 85"/>
                  <a:gd name="T57" fmla="*/ 94 h 172"/>
                  <a:gd name="T58" fmla="*/ 2 w 85"/>
                  <a:gd name="T59" fmla="*/ 94 h 172"/>
                  <a:gd name="T60" fmla="*/ 2 w 85"/>
                  <a:gd name="T61" fmla="*/ 95 h 172"/>
                  <a:gd name="T62" fmla="*/ 2 w 85"/>
                  <a:gd name="T63" fmla="*/ 95 h 172"/>
                  <a:gd name="T64" fmla="*/ 2 w 85"/>
                  <a:gd name="T65" fmla="*/ 96 h 172"/>
                  <a:gd name="T66" fmla="*/ 2 w 85"/>
                  <a:gd name="T67" fmla="*/ 96 h 172"/>
                  <a:gd name="T68" fmla="*/ 2 w 85"/>
                  <a:gd name="T69" fmla="*/ 96 h 172"/>
                  <a:gd name="T70" fmla="*/ 2 w 85"/>
                  <a:gd name="T71" fmla="*/ 97 h 172"/>
                  <a:gd name="T72" fmla="*/ 3 w 85"/>
                  <a:gd name="T73" fmla="*/ 98 h 172"/>
                  <a:gd name="T74" fmla="*/ 3 w 85"/>
                  <a:gd name="T75" fmla="*/ 98 h 172"/>
                  <a:gd name="T76" fmla="*/ 3 w 85"/>
                  <a:gd name="T77" fmla="*/ 98 h 172"/>
                  <a:gd name="T78" fmla="*/ 3 w 85"/>
                  <a:gd name="T79" fmla="*/ 99 h 172"/>
                  <a:gd name="T80" fmla="*/ 3 w 85"/>
                  <a:gd name="T81" fmla="*/ 99 h 172"/>
                  <a:gd name="T82" fmla="*/ 3 w 85"/>
                  <a:gd name="T83" fmla="*/ 100 h 172"/>
                  <a:gd name="T84" fmla="*/ 3 w 85"/>
                  <a:gd name="T85" fmla="*/ 100 h 172"/>
                  <a:gd name="T86" fmla="*/ 3 w 85"/>
                  <a:gd name="T87" fmla="*/ 100 h 172"/>
                  <a:gd name="T88" fmla="*/ 85 w 85"/>
                  <a:gd name="T89" fmla="*/ 172 h 172"/>
                  <a:gd name="T90" fmla="*/ 16 w 85"/>
                  <a:gd name="T91" fmla="*/ 80 h 172"/>
                  <a:gd name="T92" fmla="*/ 42 w 85"/>
                  <a:gd name="T93" fmla="*/ 2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85" h="172">
                    <a:moveTo>
                      <a:pt x="45" y="0"/>
                    </a:moveTo>
                    <a:cubicBezTo>
                      <a:pt x="35" y="6"/>
                      <a:pt x="26" y="14"/>
                      <a:pt x="19" y="24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18" y="24"/>
                      <a:pt x="18" y="24"/>
                      <a:pt x="18" y="24"/>
                    </a:cubicBezTo>
                    <a:cubicBezTo>
                      <a:pt x="18" y="24"/>
                      <a:pt x="18" y="24"/>
                      <a:pt x="18" y="24"/>
                    </a:cubicBezTo>
                    <a:cubicBezTo>
                      <a:pt x="18" y="24"/>
                      <a:pt x="18" y="24"/>
                      <a:pt x="18" y="25"/>
                    </a:cubicBezTo>
                    <a:cubicBezTo>
                      <a:pt x="18" y="25"/>
                      <a:pt x="18" y="25"/>
                      <a:pt x="18" y="25"/>
                    </a:cubicBezTo>
                    <a:cubicBezTo>
                      <a:pt x="6" y="41"/>
                      <a:pt x="0" y="62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2"/>
                    </a:cubicBezTo>
                    <a:cubicBezTo>
                      <a:pt x="1" y="92"/>
                      <a:pt x="2" y="92"/>
                      <a:pt x="2" y="92"/>
                    </a:cubicBezTo>
                    <a:cubicBezTo>
                      <a:pt x="2" y="92"/>
                      <a:pt x="2" y="92"/>
                      <a:pt x="2" y="92"/>
                    </a:cubicBezTo>
                    <a:cubicBezTo>
                      <a:pt x="2" y="92"/>
                      <a:pt x="2" y="92"/>
                      <a:pt x="2" y="92"/>
                    </a:cubicBezTo>
                    <a:cubicBezTo>
                      <a:pt x="2" y="92"/>
                      <a:pt x="2" y="92"/>
                      <a:pt x="2" y="92"/>
                    </a:cubicBezTo>
                    <a:cubicBezTo>
                      <a:pt x="2" y="92"/>
                      <a:pt x="2" y="92"/>
                      <a:pt x="2" y="92"/>
                    </a:cubicBezTo>
                    <a:cubicBezTo>
                      <a:pt x="2" y="92"/>
                      <a:pt x="2" y="92"/>
                      <a:pt x="2" y="92"/>
                    </a:cubicBezTo>
                    <a:cubicBezTo>
                      <a:pt x="2" y="92"/>
                      <a:pt x="2" y="92"/>
                      <a:pt x="2" y="92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7"/>
                    </a:cubicBezTo>
                    <a:cubicBezTo>
                      <a:pt x="2" y="97"/>
                      <a:pt x="2" y="97"/>
                      <a:pt x="2" y="97"/>
                    </a:cubicBezTo>
                    <a:cubicBezTo>
                      <a:pt x="2" y="97"/>
                      <a:pt x="2" y="97"/>
                      <a:pt x="2" y="97"/>
                    </a:cubicBezTo>
                    <a:cubicBezTo>
                      <a:pt x="2" y="97"/>
                      <a:pt x="2" y="97"/>
                      <a:pt x="2" y="97"/>
                    </a:cubicBezTo>
                    <a:cubicBezTo>
                      <a:pt x="2" y="97"/>
                      <a:pt x="2" y="97"/>
                      <a:pt x="2" y="97"/>
                    </a:cubicBezTo>
                    <a:cubicBezTo>
                      <a:pt x="2" y="97"/>
                      <a:pt x="2" y="97"/>
                      <a:pt x="3" y="98"/>
                    </a:cubicBezTo>
                    <a:cubicBezTo>
                      <a:pt x="3" y="98"/>
                      <a:pt x="3" y="98"/>
                      <a:pt x="3" y="98"/>
                    </a:cubicBezTo>
                    <a:cubicBezTo>
                      <a:pt x="3" y="98"/>
                      <a:pt x="3" y="98"/>
                      <a:pt x="3" y="98"/>
                    </a:cubicBezTo>
                    <a:cubicBezTo>
                      <a:pt x="3" y="98"/>
                      <a:pt x="3" y="98"/>
                      <a:pt x="3" y="98"/>
                    </a:cubicBezTo>
                    <a:cubicBezTo>
                      <a:pt x="3" y="98"/>
                      <a:pt x="3" y="98"/>
                      <a:pt x="3" y="98"/>
                    </a:cubicBezTo>
                    <a:cubicBezTo>
                      <a:pt x="3" y="98"/>
                      <a:pt x="3" y="98"/>
                      <a:pt x="3" y="98"/>
                    </a:cubicBezTo>
                    <a:cubicBezTo>
                      <a:pt x="3" y="98"/>
                      <a:pt x="3" y="98"/>
                      <a:pt x="3" y="98"/>
                    </a:cubicBezTo>
                    <a:cubicBezTo>
                      <a:pt x="3" y="98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1"/>
                    </a:cubicBezTo>
                    <a:cubicBezTo>
                      <a:pt x="3" y="101"/>
                      <a:pt x="3" y="101"/>
                      <a:pt x="3" y="101"/>
                    </a:cubicBezTo>
                    <a:cubicBezTo>
                      <a:pt x="12" y="139"/>
                      <a:pt x="45" y="168"/>
                      <a:pt x="85" y="172"/>
                    </a:cubicBezTo>
                    <a:cubicBezTo>
                      <a:pt x="73" y="168"/>
                      <a:pt x="61" y="161"/>
                      <a:pt x="52" y="152"/>
                    </a:cubicBezTo>
                    <a:cubicBezTo>
                      <a:pt x="38" y="140"/>
                      <a:pt x="28" y="125"/>
                      <a:pt x="22" y="107"/>
                    </a:cubicBezTo>
                    <a:cubicBezTo>
                      <a:pt x="20" y="98"/>
                      <a:pt x="18" y="89"/>
                      <a:pt x="16" y="80"/>
                    </a:cubicBezTo>
                    <a:cubicBezTo>
                      <a:pt x="16" y="79"/>
                      <a:pt x="16" y="79"/>
                      <a:pt x="16" y="79"/>
                    </a:cubicBezTo>
                    <a:cubicBezTo>
                      <a:pt x="15" y="60"/>
                      <a:pt x="19" y="42"/>
                      <a:pt x="27" y="24"/>
                    </a:cubicBezTo>
                    <a:cubicBezTo>
                      <a:pt x="32" y="17"/>
                      <a:pt x="37" y="10"/>
                      <a:pt x="42" y="2"/>
                    </a:cubicBezTo>
                    <a:cubicBezTo>
                      <a:pt x="43" y="1"/>
                      <a:pt x="44" y="1"/>
                      <a:pt x="45" y="0"/>
                    </a:cubicBezTo>
                  </a:path>
                </a:pathLst>
              </a:custGeom>
              <a:solidFill>
                <a:srgbClr val="FFB5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82" name="Rectangle 48"/>
              <p:cNvSpPr>
                <a:spLocks noChangeArrowheads="1"/>
              </p:cNvSpPr>
              <p:nvPr/>
            </p:nvSpPr>
            <p:spPr bwMode="auto">
              <a:xfrm>
                <a:off x="3941763" y="3299216"/>
                <a:ext cx="142875" cy="161925"/>
              </a:xfrm>
              <a:prstGeom prst="rect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83" name="Rectangle 49"/>
              <p:cNvSpPr>
                <a:spLocks noChangeArrowheads="1"/>
              </p:cNvSpPr>
              <p:nvPr/>
            </p:nvSpPr>
            <p:spPr bwMode="auto">
              <a:xfrm>
                <a:off x="3941763" y="3216666"/>
                <a:ext cx="149080" cy="32316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rtlCol="0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GB" sz="2100" b="1" dirty="0">
                    <a:solidFill>
                      <a:srgbClr val="FF9936"/>
                    </a:solidFill>
                    <a:latin typeface="Raleway" panose="020B0003030101060003" pitchFamily="34" charset="0"/>
                  </a:rPr>
                  <a:t>5</a:t>
                </a:r>
                <a:endParaRPr kumimoji="0" lang="en-GB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</a:endParaRPr>
              </a:p>
            </p:txBody>
          </p:sp>
        </p:grpSp>
        <p:sp>
          <p:nvSpPr>
            <p:cNvPr id="186" name="Freeform 52"/>
            <p:cNvSpPr>
              <a:spLocks noEditPoints="1"/>
            </p:cNvSpPr>
            <p:nvPr/>
          </p:nvSpPr>
          <p:spPr bwMode="auto">
            <a:xfrm>
              <a:off x="3994150" y="3978666"/>
              <a:ext cx="60325" cy="158750"/>
            </a:xfrm>
            <a:custGeom>
              <a:avLst/>
              <a:gdLst>
                <a:gd name="T0" fmla="*/ 0 w 25"/>
                <a:gd name="T1" fmla="*/ 65 h 65"/>
                <a:gd name="T2" fmla="*/ 0 w 25"/>
                <a:gd name="T3" fmla="*/ 65 h 65"/>
                <a:gd name="T4" fmla="*/ 0 w 25"/>
                <a:gd name="T5" fmla="*/ 65 h 65"/>
                <a:gd name="T6" fmla="*/ 0 w 25"/>
                <a:gd name="T7" fmla="*/ 65 h 65"/>
                <a:gd name="T8" fmla="*/ 0 w 25"/>
                <a:gd name="T9" fmla="*/ 65 h 65"/>
                <a:gd name="T10" fmla="*/ 0 w 25"/>
                <a:gd name="T11" fmla="*/ 65 h 65"/>
                <a:gd name="T12" fmla="*/ 0 w 25"/>
                <a:gd name="T13" fmla="*/ 64 h 65"/>
                <a:gd name="T14" fmla="*/ 0 w 25"/>
                <a:gd name="T15" fmla="*/ 64 h 65"/>
                <a:gd name="T16" fmla="*/ 0 w 25"/>
                <a:gd name="T17" fmla="*/ 64 h 65"/>
                <a:gd name="T18" fmla="*/ 0 w 25"/>
                <a:gd name="T19" fmla="*/ 64 h 65"/>
                <a:gd name="T20" fmla="*/ 0 w 25"/>
                <a:gd name="T21" fmla="*/ 64 h 65"/>
                <a:gd name="T22" fmla="*/ 0 w 25"/>
                <a:gd name="T23" fmla="*/ 64 h 65"/>
                <a:gd name="T24" fmla="*/ 0 w 25"/>
                <a:gd name="T25" fmla="*/ 64 h 65"/>
                <a:gd name="T26" fmla="*/ 0 w 25"/>
                <a:gd name="T27" fmla="*/ 64 h 65"/>
                <a:gd name="T28" fmla="*/ 0 w 25"/>
                <a:gd name="T29" fmla="*/ 64 h 65"/>
                <a:gd name="T30" fmla="*/ 0 w 25"/>
                <a:gd name="T31" fmla="*/ 63 h 65"/>
                <a:gd name="T32" fmla="*/ 0 w 25"/>
                <a:gd name="T33" fmla="*/ 64 h 65"/>
                <a:gd name="T34" fmla="*/ 0 w 25"/>
                <a:gd name="T35" fmla="*/ 64 h 65"/>
                <a:gd name="T36" fmla="*/ 0 w 25"/>
                <a:gd name="T37" fmla="*/ 63 h 65"/>
                <a:gd name="T38" fmla="*/ 25 w 25"/>
                <a:gd name="T39" fmla="*/ 0 h 65"/>
                <a:gd name="T40" fmla="*/ 0 w 25"/>
                <a:gd name="T41" fmla="*/ 63 h 65"/>
                <a:gd name="T42" fmla="*/ 25 w 25"/>
                <a:gd name="T43" fmla="*/ 0 h 65"/>
                <a:gd name="T44" fmla="*/ 25 w 25"/>
                <a:gd name="T45" fmla="*/ 0 h 65"/>
                <a:gd name="T46" fmla="*/ 25 w 25"/>
                <a:gd name="T47" fmla="*/ 0 h 65"/>
                <a:gd name="T48" fmla="*/ 25 w 25"/>
                <a:gd name="T49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5" h="65">
                  <a:moveTo>
                    <a:pt x="0" y="65"/>
                  </a:moveTo>
                  <a:cubicBezTo>
                    <a:pt x="0" y="65"/>
                    <a:pt x="0" y="65"/>
                    <a:pt x="0" y="65"/>
                  </a:cubicBezTo>
                  <a:cubicBezTo>
                    <a:pt x="0" y="65"/>
                    <a:pt x="0" y="65"/>
                    <a:pt x="0" y="65"/>
                  </a:cubicBezTo>
                  <a:moveTo>
                    <a:pt x="0" y="65"/>
                  </a:moveTo>
                  <a:cubicBezTo>
                    <a:pt x="0" y="65"/>
                    <a:pt x="0" y="65"/>
                    <a:pt x="0" y="65"/>
                  </a:cubicBezTo>
                  <a:cubicBezTo>
                    <a:pt x="0" y="65"/>
                    <a:pt x="0" y="65"/>
                    <a:pt x="0" y="65"/>
                  </a:cubicBezTo>
                  <a:moveTo>
                    <a:pt x="0" y="64"/>
                  </a:moveTo>
                  <a:cubicBezTo>
                    <a:pt x="0" y="64"/>
                    <a:pt x="0" y="64"/>
                    <a:pt x="0" y="64"/>
                  </a:cubicBezTo>
                  <a:cubicBezTo>
                    <a:pt x="0" y="64"/>
                    <a:pt x="0" y="64"/>
                    <a:pt x="0" y="64"/>
                  </a:cubicBezTo>
                  <a:moveTo>
                    <a:pt x="0" y="64"/>
                  </a:moveTo>
                  <a:cubicBezTo>
                    <a:pt x="0" y="64"/>
                    <a:pt x="0" y="64"/>
                    <a:pt x="0" y="64"/>
                  </a:cubicBezTo>
                  <a:cubicBezTo>
                    <a:pt x="0" y="64"/>
                    <a:pt x="0" y="64"/>
                    <a:pt x="0" y="64"/>
                  </a:cubicBezTo>
                  <a:moveTo>
                    <a:pt x="0" y="64"/>
                  </a:moveTo>
                  <a:cubicBezTo>
                    <a:pt x="0" y="64"/>
                    <a:pt x="0" y="64"/>
                    <a:pt x="0" y="64"/>
                  </a:cubicBezTo>
                  <a:cubicBezTo>
                    <a:pt x="0" y="64"/>
                    <a:pt x="0" y="64"/>
                    <a:pt x="0" y="64"/>
                  </a:cubicBezTo>
                  <a:moveTo>
                    <a:pt x="0" y="63"/>
                  </a:moveTo>
                  <a:cubicBezTo>
                    <a:pt x="0" y="63"/>
                    <a:pt x="0" y="64"/>
                    <a:pt x="0" y="64"/>
                  </a:cubicBezTo>
                  <a:cubicBezTo>
                    <a:pt x="0" y="64"/>
                    <a:pt x="0" y="64"/>
                    <a:pt x="0" y="64"/>
                  </a:cubicBezTo>
                  <a:cubicBezTo>
                    <a:pt x="0" y="64"/>
                    <a:pt x="0" y="63"/>
                    <a:pt x="0" y="63"/>
                  </a:cubicBezTo>
                  <a:moveTo>
                    <a:pt x="25" y="0"/>
                  </a:moveTo>
                  <a:cubicBezTo>
                    <a:pt x="10" y="17"/>
                    <a:pt x="0" y="39"/>
                    <a:pt x="0" y="63"/>
                  </a:cubicBezTo>
                  <a:cubicBezTo>
                    <a:pt x="0" y="39"/>
                    <a:pt x="10" y="17"/>
                    <a:pt x="25" y="0"/>
                  </a:cubicBezTo>
                  <a:moveTo>
                    <a:pt x="25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5" y="0"/>
                    <a:pt x="25" y="0"/>
                    <a:pt x="25" y="0"/>
                  </a:cubicBezTo>
                </a:path>
              </a:pathLst>
            </a:custGeom>
            <a:solidFill>
              <a:srgbClr val="E56A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5AAA3125-6198-4B7D-906A-040AAB47590B}"/>
                </a:ext>
              </a:extLst>
            </p:cNvPr>
            <p:cNvGrpSpPr/>
            <p:nvPr/>
          </p:nvGrpSpPr>
          <p:grpSpPr>
            <a:xfrm>
              <a:off x="3754438" y="4585091"/>
              <a:ext cx="566738" cy="568325"/>
              <a:chOff x="3754438" y="4585091"/>
              <a:chExt cx="566738" cy="568325"/>
            </a:xfrm>
          </p:grpSpPr>
          <p:sp>
            <p:nvSpPr>
              <p:cNvPr id="190" name="Freeform 56"/>
              <p:cNvSpPr>
                <a:spLocks/>
              </p:cNvSpPr>
              <p:nvPr/>
            </p:nvSpPr>
            <p:spPr bwMode="auto">
              <a:xfrm>
                <a:off x="3754438" y="4585091"/>
                <a:ext cx="566738" cy="568325"/>
              </a:xfrm>
              <a:custGeom>
                <a:avLst/>
                <a:gdLst>
                  <a:gd name="T0" fmla="*/ 116 w 232"/>
                  <a:gd name="T1" fmla="*/ 232 h 232"/>
                  <a:gd name="T2" fmla="*/ 232 w 232"/>
                  <a:gd name="T3" fmla="*/ 116 h 232"/>
                  <a:gd name="T4" fmla="*/ 116 w 232"/>
                  <a:gd name="T5" fmla="*/ 0 h 232"/>
                  <a:gd name="T6" fmla="*/ 0 w 232"/>
                  <a:gd name="T7" fmla="*/ 116 h 232"/>
                  <a:gd name="T8" fmla="*/ 116 w 232"/>
                  <a:gd name="T9" fmla="*/ 232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2" h="232">
                    <a:moveTo>
                      <a:pt x="116" y="232"/>
                    </a:moveTo>
                    <a:cubicBezTo>
                      <a:pt x="180" y="232"/>
                      <a:pt x="232" y="180"/>
                      <a:pt x="232" y="116"/>
                    </a:cubicBezTo>
                    <a:cubicBezTo>
                      <a:pt x="232" y="52"/>
                      <a:pt x="180" y="0"/>
                      <a:pt x="116" y="0"/>
                    </a:cubicBezTo>
                    <a:cubicBezTo>
                      <a:pt x="52" y="0"/>
                      <a:pt x="0" y="52"/>
                      <a:pt x="0" y="116"/>
                    </a:cubicBezTo>
                    <a:cubicBezTo>
                      <a:pt x="0" y="179"/>
                      <a:pt x="52" y="232"/>
                      <a:pt x="116" y="232"/>
                    </a:cubicBezTo>
                  </a:path>
                </a:pathLst>
              </a:custGeom>
              <a:solidFill>
                <a:srgbClr val="F2A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91" name="Oval 57"/>
              <p:cNvSpPr>
                <a:spLocks noChangeArrowheads="1"/>
              </p:cNvSpPr>
              <p:nvPr/>
            </p:nvSpPr>
            <p:spPr bwMode="auto">
              <a:xfrm>
                <a:off x="3810000" y="4639066"/>
                <a:ext cx="457200" cy="457200"/>
              </a:xfrm>
              <a:prstGeom prst="ellipse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92" name="Freeform 58"/>
              <p:cNvSpPr>
                <a:spLocks noEditPoints="1"/>
              </p:cNvSpPr>
              <p:nvPr/>
            </p:nvSpPr>
            <p:spPr bwMode="auto">
              <a:xfrm>
                <a:off x="3810000" y="4732728"/>
                <a:ext cx="44450" cy="222250"/>
              </a:xfrm>
              <a:custGeom>
                <a:avLst/>
                <a:gdLst>
                  <a:gd name="T0" fmla="*/ 7 w 18"/>
                  <a:gd name="T1" fmla="*/ 91 h 91"/>
                  <a:gd name="T2" fmla="*/ 7 w 18"/>
                  <a:gd name="T3" fmla="*/ 91 h 91"/>
                  <a:gd name="T4" fmla="*/ 7 w 18"/>
                  <a:gd name="T5" fmla="*/ 91 h 91"/>
                  <a:gd name="T6" fmla="*/ 7 w 18"/>
                  <a:gd name="T7" fmla="*/ 91 h 91"/>
                  <a:gd name="T8" fmla="*/ 7 w 18"/>
                  <a:gd name="T9" fmla="*/ 91 h 91"/>
                  <a:gd name="T10" fmla="*/ 7 w 18"/>
                  <a:gd name="T11" fmla="*/ 91 h 91"/>
                  <a:gd name="T12" fmla="*/ 7 w 18"/>
                  <a:gd name="T13" fmla="*/ 91 h 91"/>
                  <a:gd name="T14" fmla="*/ 7 w 18"/>
                  <a:gd name="T15" fmla="*/ 91 h 91"/>
                  <a:gd name="T16" fmla="*/ 7 w 18"/>
                  <a:gd name="T17" fmla="*/ 91 h 91"/>
                  <a:gd name="T18" fmla="*/ 7 w 18"/>
                  <a:gd name="T19" fmla="*/ 91 h 91"/>
                  <a:gd name="T20" fmla="*/ 7 w 18"/>
                  <a:gd name="T21" fmla="*/ 91 h 91"/>
                  <a:gd name="T22" fmla="*/ 7 w 18"/>
                  <a:gd name="T23" fmla="*/ 91 h 91"/>
                  <a:gd name="T24" fmla="*/ 6 w 18"/>
                  <a:gd name="T25" fmla="*/ 90 h 91"/>
                  <a:gd name="T26" fmla="*/ 7 w 18"/>
                  <a:gd name="T27" fmla="*/ 91 h 91"/>
                  <a:gd name="T28" fmla="*/ 6 w 18"/>
                  <a:gd name="T29" fmla="*/ 90 h 91"/>
                  <a:gd name="T30" fmla="*/ 0 w 18"/>
                  <a:gd name="T31" fmla="*/ 57 h 91"/>
                  <a:gd name="T32" fmla="*/ 6 w 18"/>
                  <a:gd name="T33" fmla="*/ 90 h 91"/>
                  <a:gd name="T34" fmla="*/ 0 w 18"/>
                  <a:gd name="T35" fmla="*/ 57 h 91"/>
                  <a:gd name="T36" fmla="*/ 0 w 18"/>
                  <a:gd name="T37" fmla="*/ 57 h 91"/>
                  <a:gd name="T38" fmla="*/ 0 w 18"/>
                  <a:gd name="T39" fmla="*/ 57 h 91"/>
                  <a:gd name="T40" fmla="*/ 0 w 18"/>
                  <a:gd name="T41" fmla="*/ 57 h 91"/>
                  <a:gd name="T42" fmla="*/ 0 w 18"/>
                  <a:gd name="T43" fmla="*/ 57 h 91"/>
                  <a:gd name="T44" fmla="*/ 0 w 18"/>
                  <a:gd name="T45" fmla="*/ 57 h 91"/>
                  <a:gd name="T46" fmla="*/ 0 w 18"/>
                  <a:gd name="T47" fmla="*/ 57 h 91"/>
                  <a:gd name="T48" fmla="*/ 0 w 18"/>
                  <a:gd name="T49" fmla="*/ 56 h 91"/>
                  <a:gd name="T50" fmla="*/ 0 w 18"/>
                  <a:gd name="T51" fmla="*/ 57 h 91"/>
                  <a:gd name="T52" fmla="*/ 0 w 18"/>
                  <a:gd name="T53" fmla="*/ 56 h 91"/>
                  <a:gd name="T54" fmla="*/ 0 w 18"/>
                  <a:gd name="T55" fmla="*/ 56 h 91"/>
                  <a:gd name="T56" fmla="*/ 0 w 18"/>
                  <a:gd name="T57" fmla="*/ 56 h 91"/>
                  <a:gd name="T58" fmla="*/ 0 w 18"/>
                  <a:gd name="T59" fmla="*/ 56 h 91"/>
                  <a:gd name="T60" fmla="*/ 0 w 18"/>
                  <a:gd name="T61" fmla="*/ 56 h 91"/>
                  <a:gd name="T62" fmla="*/ 0 w 18"/>
                  <a:gd name="T63" fmla="*/ 56 h 91"/>
                  <a:gd name="T64" fmla="*/ 0 w 18"/>
                  <a:gd name="T65" fmla="*/ 56 h 91"/>
                  <a:gd name="T66" fmla="*/ 0 w 18"/>
                  <a:gd name="T67" fmla="*/ 56 h 91"/>
                  <a:gd name="T68" fmla="*/ 0 w 18"/>
                  <a:gd name="T69" fmla="*/ 56 h 91"/>
                  <a:gd name="T70" fmla="*/ 0 w 18"/>
                  <a:gd name="T71" fmla="*/ 56 h 91"/>
                  <a:gd name="T72" fmla="*/ 0 w 18"/>
                  <a:gd name="T73" fmla="*/ 55 h 91"/>
                  <a:gd name="T74" fmla="*/ 0 w 18"/>
                  <a:gd name="T75" fmla="*/ 56 h 91"/>
                  <a:gd name="T76" fmla="*/ 0 w 18"/>
                  <a:gd name="T77" fmla="*/ 56 h 91"/>
                  <a:gd name="T78" fmla="*/ 0 w 18"/>
                  <a:gd name="T79" fmla="*/ 55 h 91"/>
                  <a:gd name="T80" fmla="*/ 18 w 18"/>
                  <a:gd name="T81" fmla="*/ 0 h 91"/>
                  <a:gd name="T82" fmla="*/ 0 w 18"/>
                  <a:gd name="T83" fmla="*/ 55 h 91"/>
                  <a:gd name="T84" fmla="*/ 18 w 18"/>
                  <a:gd name="T85" fmla="*/ 0 h 91"/>
                  <a:gd name="T86" fmla="*/ 18 w 18"/>
                  <a:gd name="T87" fmla="*/ 0 h 91"/>
                  <a:gd name="T88" fmla="*/ 18 w 18"/>
                  <a:gd name="T89" fmla="*/ 0 h 91"/>
                  <a:gd name="T90" fmla="*/ 18 w 18"/>
                  <a:gd name="T91" fmla="*/ 0 h 91"/>
                  <a:gd name="T92" fmla="*/ 18 w 18"/>
                  <a:gd name="T93" fmla="*/ 0 h 91"/>
                  <a:gd name="T94" fmla="*/ 18 w 18"/>
                  <a:gd name="T95" fmla="*/ 0 h 91"/>
                  <a:gd name="T96" fmla="*/ 18 w 18"/>
                  <a:gd name="T97" fmla="*/ 0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" h="91">
                    <a:moveTo>
                      <a:pt x="7" y="91"/>
                    </a:moveTo>
                    <a:cubicBezTo>
                      <a:pt x="7" y="91"/>
                      <a:pt x="7" y="91"/>
                      <a:pt x="7" y="91"/>
                    </a:cubicBezTo>
                    <a:cubicBezTo>
                      <a:pt x="7" y="91"/>
                      <a:pt x="7" y="91"/>
                      <a:pt x="7" y="91"/>
                    </a:cubicBezTo>
                    <a:moveTo>
                      <a:pt x="7" y="91"/>
                    </a:moveTo>
                    <a:cubicBezTo>
                      <a:pt x="7" y="91"/>
                      <a:pt x="7" y="91"/>
                      <a:pt x="7" y="91"/>
                    </a:cubicBezTo>
                    <a:cubicBezTo>
                      <a:pt x="7" y="91"/>
                      <a:pt x="7" y="91"/>
                      <a:pt x="7" y="91"/>
                    </a:cubicBezTo>
                    <a:moveTo>
                      <a:pt x="7" y="91"/>
                    </a:moveTo>
                    <a:cubicBezTo>
                      <a:pt x="7" y="91"/>
                      <a:pt x="7" y="91"/>
                      <a:pt x="7" y="91"/>
                    </a:cubicBezTo>
                    <a:cubicBezTo>
                      <a:pt x="7" y="91"/>
                      <a:pt x="7" y="91"/>
                      <a:pt x="7" y="91"/>
                    </a:cubicBezTo>
                    <a:moveTo>
                      <a:pt x="7" y="91"/>
                    </a:moveTo>
                    <a:cubicBezTo>
                      <a:pt x="7" y="91"/>
                      <a:pt x="7" y="91"/>
                      <a:pt x="7" y="91"/>
                    </a:cubicBezTo>
                    <a:cubicBezTo>
                      <a:pt x="7" y="91"/>
                      <a:pt x="7" y="91"/>
                      <a:pt x="7" y="91"/>
                    </a:cubicBezTo>
                    <a:moveTo>
                      <a:pt x="6" y="90"/>
                    </a:moveTo>
                    <a:cubicBezTo>
                      <a:pt x="6" y="90"/>
                      <a:pt x="6" y="90"/>
                      <a:pt x="7" y="91"/>
                    </a:cubicBezTo>
                    <a:cubicBezTo>
                      <a:pt x="6" y="90"/>
                      <a:pt x="6" y="90"/>
                      <a:pt x="6" y="90"/>
                    </a:cubicBezTo>
                    <a:moveTo>
                      <a:pt x="0" y="57"/>
                    </a:moveTo>
                    <a:cubicBezTo>
                      <a:pt x="0" y="69"/>
                      <a:pt x="2" y="80"/>
                      <a:pt x="6" y="90"/>
                    </a:cubicBezTo>
                    <a:cubicBezTo>
                      <a:pt x="2" y="80"/>
                      <a:pt x="0" y="69"/>
                      <a:pt x="0" y="57"/>
                    </a:cubicBezTo>
                    <a:moveTo>
                      <a:pt x="0" y="57"/>
                    </a:moveTo>
                    <a:cubicBezTo>
                      <a:pt x="0" y="57"/>
                      <a:pt x="0" y="57"/>
                      <a:pt x="0" y="57"/>
                    </a:cubicBezTo>
                    <a:cubicBezTo>
                      <a:pt x="0" y="57"/>
                      <a:pt x="0" y="57"/>
                      <a:pt x="0" y="57"/>
                    </a:cubicBezTo>
                    <a:moveTo>
                      <a:pt x="0" y="57"/>
                    </a:moveTo>
                    <a:cubicBezTo>
                      <a:pt x="0" y="57"/>
                      <a:pt x="0" y="57"/>
                      <a:pt x="0" y="57"/>
                    </a:cubicBezTo>
                    <a:cubicBezTo>
                      <a:pt x="0" y="57"/>
                      <a:pt x="0" y="57"/>
                      <a:pt x="0" y="57"/>
                    </a:cubicBezTo>
                    <a:moveTo>
                      <a:pt x="0" y="56"/>
                    </a:moveTo>
                    <a:cubicBezTo>
                      <a:pt x="0" y="57"/>
                      <a:pt x="0" y="57"/>
                      <a:pt x="0" y="57"/>
                    </a:cubicBezTo>
                    <a:cubicBezTo>
                      <a:pt x="0" y="57"/>
                      <a:pt x="0" y="57"/>
                      <a:pt x="0" y="56"/>
                    </a:cubicBezTo>
                    <a:moveTo>
                      <a:pt x="0" y="56"/>
                    </a:moveTo>
                    <a:cubicBezTo>
                      <a:pt x="0" y="56"/>
                      <a:pt x="0" y="56"/>
                      <a:pt x="0" y="56"/>
                    </a:cubicBezTo>
                    <a:cubicBezTo>
                      <a:pt x="0" y="56"/>
                      <a:pt x="0" y="56"/>
                      <a:pt x="0" y="56"/>
                    </a:cubicBezTo>
                    <a:moveTo>
                      <a:pt x="0" y="56"/>
                    </a:moveTo>
                    <a:cubicBezTo>
                      <a:pt x="0" y="56"/>
                      <a:pt x="0" y="56"/>
                      <a:pt x="0" y="56"/>
                    </a:cubicBezTo>
                    <a:cubicBezTo>
                      <a:pt x="0" y="56"/>
                      <a:pt x="0" y="56"/>
                      <a:pt x="0" y="56"/>
                    </a:cubicBezTo>
                    <a:moveTo>
                      <a:pt x="0" y="56"/>
                    </a:moveTo>
                    <a:cubicBezTo>
                      <a:pt x="0" y="56"/>
                      <a:pt x="0" y="56"/>
                      <a:pt x="0" y="56"/>
                    </a:cubicBezTo>
                    <a:cubicBezTo>
                      <a:pt x="0" y="56"/>
                      <a:pt x="0" y="56"/>
                      <a:pt x="0" y="56"/>
                    </a:cubicBezTo>
                    <a:moveTo>
                      <a:pt x="0" y="55"/>
                    </a:moveTo>
                    <a:cubicBezTo>
                      <a:pt x="0" y="55"/>
                      <a:pt x="0" y="55"/>
                      <a:pt x="0" y="56"/>
                    </a:cubicBezTo>
                    <a:cubicBezTo>
                      <a:pt x="0" y="56"/>
                      <a:pt x="0" y="56"/>
                      <a:pt x="0" y="56"/>
                    </a:cubicBezTo>
                    <a:cubicBezTo>
                      <a:pt x="0" y="55"/>
                      <a:pt x="0" y="55"/>
                      <a:pt x="0" y="55"/>
                    </a:cubicBezTo>
                    <a:moveTo>
                      <a:pt x="18" y="0"/>
                    </a:moveTo>
                    <a:cubicBezTo>
                      <a:pt x="7" y="15"/>
                      <a:pt x="0" y="35"/>
                      <a:pt x="0" y="55"/>
                    </a:cubicBezTo>
                    <a:cubicBezTo>
                      <a:pt x="0" y="35"/>
                      <a:pt x="7" y="15"/>
                      <a:pt x="18" y="0"/>
                    </a:cubicBezTo>
                    <a:moveTo>
                      <a:pt x="18" y="0"/>
                    </a:moveTo>
                    <a:cubicBezTo>
                      <a:pt x="18" y="0"/>
                      <a:pt x="18" y="0"/>
                      <a:pt x="18" y="0"/>
                    </a:cubicBezTo>
                    <a:cubicBezTo>
                      <a:pt x="18" y="0"/>
                      <a:pt x="18" y="0"/>
                      <a:pt x="18" y="0"/>
                    </a:cubicBezTo>
                    <a:moveTo>
                      <a:pt x="18" y="0"/>
                    </a:moveTo>
                    <a:cubicBezTo>
                      <a:pt x="18" y="0"/>
                      <a:pt x="18" y="0"/>
                      <a:pt x="18" y="0"/>
                    </a:cubicBezTo>
                    <a:cubicBezTo>
                      <a:pt x="18" y="0"/>
                      <a:pt x="18" y="0"/>
                      <a:pt x="18" y="0"/>
                    </a:cubicBezTo>
                  </a:path>
                </a:pathLst>
              </a:custGeom>
              <a:solidFill>
                <a:srgbClr val="E56A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93" name="Freeform 59"/>
              <p:cNvSpPr>
                <a:spLocks/>
              </p:cNvSpPr>
              <p:nvPr/>
            </p:nvSpPr>
            <p:spPr bwMode="auto">
              <a:xfrm>
                <a:off x="3810000" y="4666053"/>
                <a:ext cx="190500" cy="428625"/>
              </a:xfrm>
              <a:custGeom>
                <a:avLst/>
                <a:gdLst>
                  <a:gd name="T0" fmla="*/ 49 w 78"/>
                  <a:gd name="T1" fmla="*/ 0 h 175"/>
                  <a:gd name="T2" fmla="*/ 18 w 78"/>
                  <a:gd name="T3" fmla="*/ 27 h 175"/>
                  <a:gd name="T4" fmla="*/ 18 w 78"/>
                  <a:gd name="T5" fmla="*/ 27 h 175"/>
                  <a:gd name="T6" fmla="*/ 18 w 78"/>
                  <a:gd name="T7" fmla="*/ 27 h 175"/>
                  <a:gd name="T8" fmla="*/ 18 w 78"/>
                  <a:gd name="T9" fmla="*/ 27 h 175"/>
                  <a:gd name="T10" fmla="*/ 18 w 78"/>
                  <a:gd name="T11" fmla="*/ 27 h 175"/>
                  <a:gd name="T12" fmla="*/ 0 w 78"/>
                  <a:gd name="T13" fmla="*/ 82 h 175"/>
                  <a:gd name="T14" fmla="*/ 0 w 78"/>
                  <a:gd name="T15" fmla="*/ 82 h 175"/>
                  <a:gd name="T16" fmla="*/ 0 w 78"/>
                  <a:gd name="T17" fmla="*/ 83 h 175"/>
                  <a:gd name="T18" fmla="*/ 0 w 78"/>
                  <a:gd name="T19" fmla="*/ 83 h 175"/>
                  <a:gd name="T20" fmla="*/ 0 w 78"/>
                  <a:gd name="T21" fmla="*/ 83 h 175"/>
                  <a:gd name="T22" fmla="*/ 0 w 78"/>
                  <a:gd name="T23" fmla="*/ 83 h 175"/>
                  <a:gd name="T24" fmla="*/ 0 w 78"/>
                  <a:gd name="T25" fmla="*/ 83 h 175"/>
                  <a:gd name="T26" fmla="*/ 0 w 78"/>
                  <a:gd name="T27" fmla="*/ 83 h 175"/>
                  <a:gd name="T28" fmla="*/ 0 w 78"/>
                  <a:gd name="T29" fmla="*/ 83 h 175"/>
                  <a:gd name="T30" fmla="*/ 0 w 78"/>
                  <a:gd name="T31" fmla="*/ 83 h 175"/>
                  <a:gd name="T32" fmla="*/ 0 w 78"/>
                  <a:gd name="T33" fmla="*/ 84 h 175"/>
                  <a:gd name="T34" fmla="*/ 0 w 78"/>
                  <a:gd name="T35" fmla="*/ 84 h 175"/>
                  <a:gd name="T36" fmla="*/ 0 w 78"/>
                  <a:gd name="T37" fmla="*/ 84 h 175"/>
                  <a:gd name="T38" fmla="*/ 0 w 78"/>
                  <a:gd name="T39" fmla="*/ 84 h 175"/>
                  <a:gd name="T40" fmla="*/ 0 w 78"/>
                  <a:gd name="T41" fmla="*/ 84 h 175"/>
                  <a:gd name="T42" fmla="*/ 0 w 78"/>
                  <a:gd name="T43" fmla="*/ 84 h 175"/>
                  <a:gd name="T44" fmla="*/ 6 w 78"/>
                  <a:gd name="T45" fmla="*/ 117 h 175"/>
                  <a:gd name="T46" fmla="*/ 6 w 78"/>
                  <a:gd name="T47" fmla="*/ 117 h 175"/>
                  <a:gd name="T48" fmla="*/ 7 w 78"/>
                  <a:gd name="T49" fmla="*/ 118 h 175"/>
                  <a:gd name="T50" fmla="*/ 7 w 78"/>
                  <a:gd name="T51" fmla="*/ 118 h 175"/>
                  <a:gd name="T52" fmla="*/ 7 w 78"/>
                  <a:gd name="T53" fmla="*/ 118 h 175"/>
                  <a:gd name="T54" fmla="*/ 7 w 78"/>
                  <a:gd name="T55" fmla="*/ 118 h 175"/>
                  <a:gd name="T56" fmla="*/ 7 w 78"/>
                  <a:gd name="T57" fmla="*/ 118 h 175"/>
                  <a:gd name="T58" fmla="*/ 7 w 78"/>
                  <a:gd name="T59" fmla="*/ 118 h 175"/>
                  <a:gd name="T60" fmla="*/ 7 w 78"/>
                  <a:gd name="T61" fmla="*/ 118 h 175"/>
                  <a:gd name="T62" fmla="*/ 7 w 78"/>
                  <a:gd name="T63" fmla="*/ 118 h 175"/>
                  <a:gd name="T64" fmla="*/ 7 w 78"/>
                  <a:gd name="T65" fmla="*/ 118 h 175"/>
                  <a:gd name="T66" fmla="*/ 78 w 78"/>
                  <a:gd name="T67" fmla="*/ 175 h 175"/>
                  <a:gd name="T68" fmla="*/ 46 w 78"/>
                  <a:gd name="T69" fmla="*/ 153 h 175"/>
                  <a:gd name="T70" fmla="*/ 19 w 78"/>
                  <a:gd name="T71" fmla="*/ 106 h 175"/>
                  <a:gd name="T72" fmla="*/ 15 w 78"/>
                  <a:gd name="T73" fmla="*/ 78 h 175"/>
                  <a:gd name="T74" fmla="*/ 15 w 78"/>
                  <a:gd name="T75" fmla="*/ 77 h 175"/>
                  <a:gd name="T76" fmla="*/ 30 w 78"/>
                  <a:gd name="T77" fmla="*/ 24 h 175"/>
                  <a:gd name="T78" fmla="*/ 46 w 78"/>
                  <a:gd name="T79" fmla="*/ 3 h 175"/>
                  <a:gd name="T80" fmla="*/ 49 w 78"/>
                  <a:gd name="T81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78" h="175">
                    <a:moveTo>
                      <a:pt x="49" y="0"/>
                    </a:moveTo>
                    <a:cubicBezTo>
                      <a:pt x="37" y="7"/>
                      <a:pt x="27" y="16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7" y="42"/>
                      <a:pt x="0" y="6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96"/>
                      <a:pt x="2" y="107"/>
                      <a:pt x="6" y="117"/>
                    </a:cubicBezTo>
                    <a:cubicBezTo>
                      <a:pt x="6" y="117"/>
                      <a:pt x="6" y="117"/>
                      <a:pt x="6" y="117"/>
                    </a:cubicBezTo>
                    <a:cubicBezTo>
                      <a:pt x="6" y="117"/>
                      <a:pt x="6" y="117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19" y="148"/>
                      <a:pt x="46" y="170"/>
                      <a:pt x="78" y="175"/>
                    </a:cubicBezTo>
                    <a:cubicBezTo>
                      <a:pt x="66" y="170"/>
                      <a:pt x="55" y="162"/>
                      <a:pt x="46" y="153"/>
                    </a:cubicBezTo>
                    <a:cubicBezTo>
                      <a:pt x="33" y="140"/>
                      <a:pt x="24" y="124"/>
                      <a:pt x="19" y="106"/>
                    </a:cubicBezTo>
                    <a:cubicBezTo>
                      <a:pt x="18" y="97"/>
                      <a:pt x="17" y="88"/>
                      <a:pt x="15" y="78"/>
                    </a:cubicBezTo>
                    <a:cubicBezTo>
                      <a:pt x="15" y="78"/>
                      <a:pt x="15" y="78"/>
                      <a:pt x="15" y="77"/>
                    </a:cubicBezTo>
                    <a:cubicBezTo>
                      <a:pt x="15" y="58"/>
                      <a:pt x="20" y="41"/>
                      <a:pt x="30" y="24"/>
                    </a:cubicBezTo>
                    <a:cubicBezTo>
                      <a:pt x="35" y="17"/>
                      <a:pt x="41" y="10"/>
                      <a:pt x="46" y="3"/>
                    </a:cubicBezTo>
                    <a:cubicBezTo>
                      <a:pt x="47" y="2"/>
                      <a:pt x="48" y="1"/>
                      <a:pt x="49" y="0"/>
                    </a:cubicBezTo>
                  </a:path>
                </a:pathLst>
              </a:custGeom>
              <a:solidFill>
                <a:srgbClr val="FFB5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94" name="Rectangle 60"/>
              <p:cNvSpPr>
                <a:spLocks noChangeArrowheads="1"/>
              </p:cNvSpPr>
              <p:nvPr/>
            </p:nvSpPr>
            <p:spPr bwMode="auto">
              <a:xfrm>
                <a:off x="3967163" y="4769241"/>
                <a:ext cx="139700" cy="185738"/>
              </a:xfrm>
              <a:prstGeom prst="rect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95" name="Rectangle 61"/>
              <p:cNvSpPr>
                <a:spLocks noChangeArrowheads="1"/>
              </p:cNvSpPr>
              <p:nvPr/>
            </p:nvSpPr>
            <p:spPr bwMode="auto">
              <a:xfrm>
                <a:off x="3911600" y="4672403"/>
                <a:ext cx="298159" cy="32316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rtlCol="0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GB" sz="2100" b="1" dirty="0">
                    <a:solidFill>
                      <a:srgbClr val="FF9936"/>
                    </a:solidFill>
                    <a:latin typeface="Raleway" panose="020B0003030101060003" pitchFamily="34" charset="0"/>
                  </a:rPr>
                  <a:t>10</a:t>
                </a:r>
                <a:endParaRPr kumimoji="0" lang="en-GB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</a:endParaRPr>
              </a:p>
            </p:txBody>
          </p:sp>
        </p:grpSp>
        <p:sp>
          <p:nvSpPr>
            <p:cNvPr id="198" name="Freeform 64"/>
            <p:cNvSpPr>
              <a:spLocks noEditPoints="1"/>
            </p:cNvSpPr>
            <p:nvPr/>
          </p:nvSpPr>
          <p:spPr bwMode="auto">
            <a:xfrm>
              <a:off x="3281363" y="5326453"/>
              <a:ext cx="17463" cy="168275"/>
            </a:xfrm>
            <a:custGeom>
              <a:avLst/>
              <a:gdLst>
                <a:gd name="T0" fmla="*/ 7 w 7"/>
                <a:gd name="T1" fmla="*/ 69 h 69"/>
                <a:gd name="T2" fmla="*/ 7 w 7"/>
                <a:gd name="T3" fmla="*/ 69 h 69"/>
                <a:gd name="T4" fmla="*/ 7 w 7"/>
                <a:gd name="T5" fmla="*/ 69 h 69"/>
                <a:gd name="T6" fmla="*/ 7 w 7"/>
                <a:gd name="T7" fmla="*/ 68 h 69"/>
                <a:gd name="T8" fmla="*/ 6 w 7"/>
                <a:gd name="T9" fmla="*/ 67 h 69"/>
                <a:gd name="T10" fmla="*/ 6 w 7"/>
                <a:gd name="T11" fmla="*/ 66 h 69"/>
                <a:gd name="T12" fmla="*/ 6 w 7"/>
                <a:gd name="T13" fmla="*/ 66 h 69"/>
                <a:gd name="T14" fmla="*/ 6 w 7"/>
                <a:gd name="T15" fmla="*/ 66 h 69"/>
                <a:gd name="T16" fmla="*/ 6 w 7"/>
                <a:gd name="T17" fmla="*/ 66 h 69"/>
                <a:gd name="T18" fmla="*/ 5 w 7"/>
                <a:gd name="T19" fmla="*/ 65 h 69"/>
                <a:gd name="T20" fmla="*/ 5 w 7"/>
                <a:gd name="T21" fmla="*/ 65 h 69"/>
                <a:gd name="T22" fmla="*/ 5 w 7"/>
                <a:gd name="T23" fmla="*/ 65 h 69"/>
                <a:gd name="T24" fmla="*/ 5 w 7"/>
                <a:gd name="T25" fmla="*/ 64 h 69"/>
                <a:gd name="T26" fmla="*/ 5 w 7"/>
                <a:gd name="T27" fmla="*/ 64 h 69"/>
                <a:gd name="T28" fmla="*/ 5 w 7"/>
                <a:gd name="T29" fmla="*/ 63 h 69"/>
                <a:gd name="T30" fmla="*/ 5 w 7"/>
                <a:gd name="T31" fmla="*/ 63 h 69"/>
                <a:gd name="T32" fmla="*/ 5 w 7"/>
                <a:gd name="T33" fmla="*/ 63 h 69"/>
                <a:gd name="T34" fmla="*/ 5 w 7"/>
                <a:gd name="T35" fmla="*/ 62 h 69"/>
                <a:gd name="T36" fmla="*/ 4 w 7"/>
                <a:gd name="T37" fmla="*/ 62 h 69"/>
                <a:gd name="T38" fmla="*/ 4 w 7"/>
                <a:gd name="T39" fmla="*/ 62 h 69"/>
                <a:gd name="T40" fmla="*/ 4 w 7"/>
                <a:gd name="T41" fmla="*/ 61 h 69"/>
                <a:gd name="T42" fmla="*/ 4 w 7"/>
                <a:gd name="T43" fmla="*/ 60 h 69"/>
                <a:gd name="T44" fmla="*/ 4 w 7"/>
                <a:gd name="T45" fmla="*/ 60 h 69"/>
                <a:gd name="T46" fmla="*/ 4 w 7"/>
                <a:gd name="T47" fmla="*/ 60 h 69"/>
                <a:gd name="T48" fmla="*/ 4 w 7"/>
                <a:gd name="T49" fmla="*/ 60 h 69"/>
                <a:gd name="T50" fmla="*/ 4 w 7"/>
                <a:gd name="T51" fmla="*/ 59 h 69"/>
                <a:gd name="T52" fmla="*/ 4 w 7"/>
                <a:gd name="T53" fmla="*/ 59 h 69"/>
                <a:gd name="T54" fmla="*/ 3 w 7"/>
                <a:gd name="T55" fmla="*/ 59 h 69"/>
                <a:gd name="T56" fmla="*/ 3 w 7"/>
                <a:gd name="T57" fmla="*/ 57 h 69"/>
                <a:gd name="T58" fmla="*/ 3 w 7"/>
                <a:gd name="T59" fmla="*/ 57 h 69"/>
                <a:gd name="T60" fmla="*/ 3 w 7"/>
                <a:gd name="T61" fmla="*/ 56 h 69"/>
                <a:gd name="T62" fmla="*/ 3 w 7"/>
                <a:gd name="T63" fmla="*/ 56 h 69"/>
                <a:gd name="T64" fmla="*/ 3 w 7"/>
                <a:gd name="T65" fmla="*/ 56 h 69"/>
                <a:gd name="T66" fmla="*/ 0 w 7"/>
                <a:gd name="T67" fmla="*/ 40 h 69"/>
                <a:gd name="T68" fmla="*/ 0 w 7"/>
                <a:gd name="T69" fmla="*/ 40 h 69"/>
                <a:gd name="T70" fmla="*/ 0 w 7"/>
                <a:gd name="T71" fmla="*/ 40 h 69"/>
                <a:gd name="T72" fmla="*/ 0 w 7"/>
                <a:gd name="T73" fmla="*/ 40 h 69"/>
                <a:gd name="T74" fmla="*/ 0 w 7"/>
                <a:gd name="T75" fmla="*/ 39 h 69"/>
                <a:gd name="T76" fmla="*/ 0 w 7"/>
                <a:gd name="T77" fmla="*/ 39 h 69"/>
                <a:gd name="T78" fmla="*/ 0 w 7"/>
                <a:gd name="T79" fmla="*/ 39 h 69"/>
                <a:gd name="T80" fmla="*/ 0 w 7"/>
                <a:gd name="T81" fmla="*/ 38 h 69"/>
                <a:gd name="T82" fmla="*/ 0 w 7"/>
                <a:gd name="T83" fmla="*/ 38 h 69"/>
                <a:gd name="T84" fmla="*/ 0 w 7"/>
                <a:gd name="T85" fmla="*/ 38 h 69"/>
                <a:gd name="T86" fmla="*/ 7 w 7"/>
                <a:gd name="T87" fmla="*/ 0 h 69"/>
                <a:gd name="T88" fmla="*/ 7 w 7"/>
                <a:gd name="T89" fmla="*/ 0 h 69"/>
                <a:gd name="T90" fmla="*/ 7 w 7"/>
                <a:gd name="T91" fmla="*/ 0 h 69"/>
                <a:gd name="T92" fmla="*/ 7 w 7"/>
                <a:gd name="T93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" h="69">
                  <a:moveTo>
                    <a:pt x="7" y="69"/>
                  </a:moveTo>
                  <a:cubicBezTo>
                    <a:pt x="7" y="69"/>
                    <a:pt x="7" y="69"/>
                    <a:pt x="7" y="69"/>
                  </a:cubicBezTo>
                  <a:cubicBezTo>
                    <a:pt x="7" y="69"/>
                    <a:pt x="7" y="69"/>
                    <a:pt x="7" y="69"/>
                  </a:cubicBezTo>
                  <a:moveTo>
                    <a:pt x="7" y="69"/>
                  </a:moveTo>
                  <a:cubicBezTo>
                    <a:pt x="7" y="69"/>
                    <a:pt x="7" y="69"/>
                    <a:pt x="7" y="69"/>
                  </a:cubicBezTo>
                  <a:cubicBezTo>
                    <a:pt x="7" y="69"/>
                    <a:pt x="7" y="69"/>
                    <a:pt x="7" y="69"/>
                  </a:cubicBezTo>
                  <a:moveTo>
                    <a:pt x="7" y="69"/>
                  </a:moveTo>
                  <a:cubicBezTo>
                    <a:pt x="7" y="69"/>
                    <a:pt x="7" y="69"/>
                    <a:pt x="7" y="69"/>
                  </a:cubicBezTo>
                  <a:cubicBezTo>
                    <a:pt x="7" y="69"/>
                    <a:pt x="7" y="69"/>
                    <a:pt x="7" y="69"/>
                  </a:cubicBezTo>
                  <a:moveTo>
                    <a:pt x="7" y="68"/>
                  </a:moveTo>
                  <a:cubicBezTo>
                    <a:pt x="7" y="68"/>
                    <a:pt x="7" y="68"/>
                    <a:pt x="7" y="68"/>
                  </a:cubicBezTo>
                  <a:cubicBezTo>
                    <a:pt x="7" y="68"/>
                    <a:pt x="7" y="68"/>
                    <a:pt x="7" y="68"/>
                  </a:cubicBezTo>
                  <a:moveTo>
                    <a:pt x="6" y="67"/>
                  </a:moveTo>
                  <a:cubicBezTo>
                    <a:pt x="6" y="67"/>
                    <a:pt x="6" y="67"/>
                    <a:pt x="6" y="67"/>
                  </a:cubicBezTo>
                  <a:cubicBezTo>
                    <a:pt x="6" y="67"/>
                    <a:pt x="6" y="67"/>
                    <a:pt x="6" y="67"/>
                  </a:cubicBezTo>
                  <a:moveTo>
                    <a:pt x="6" y="66"/>
                  </a:moveTo>
                  <a:cubicBezTo>
                    <a:pt x="6" y="66"/>
                    <a:pt x="6" y="66"/>
                    <a:pt x="6" y="66"/>
                  </a:cubicBezTo>
                  <a:cubicBezTo>
                    <a:pt x="6" y="66"/>
                    <a:pt x="6" y="66"/>
                    <a:pt x="6" y="66"/>
                  </a:cubicBezTo>
                  <a:moveTo>
                    <a:pt x="6" y="66"/>
                  </a:moveTo>
                  <a:cubicBezTo>
                    <a:pt x="6" y="66"/>
                    <a:pt x="6" y="66"/>
                    <a:pt x="6" y="66"/>
                  </a:cubicBezTo>
                  <a:cubicBezTo>
                    <a:pt x="6" y="66"/>
                    <a:pt x="6" y="66"/>
                    <a:pt x="6" y="66"/>
                  </a:cubicBezTo>
                  <a:moveTo>
                    <a:pt x="6" y="66"/>
                  </a:moveTo>
                  <a:cubicBezTo>
                    <a:pt x="6" y="66"/>
                    <a:pt x="6" y="66"/>
                    <a:pt x="6" y="66"/>
                  </a:cubicBezTo>
                  <a:cubicBezTo>
                    <a:pt x="6" y="66"/>
                    <a:pt x="6" y="66"/>
                    <a:pt x="6" y="66"/>
                  </a:cubicBezTo>
                  <a:moveTo>
                    <a:pt x="6" y="66"/>
                  </a:moveTo>
                  <a:cubicBezTo>
                    <a:pt x="6" y="66"/>
                    <a:pt x="6" y="66"/>
                    <a:pt x="6" y="66"/>
                  </a:cubicBezTo>
                  <a:cubicBezTo>
                    <a:pt x="6" y="66"/>
                    <a:pt x="6" y="66"/>
                    <a:pt x="6" y="66"/>
                  </a:cubicBezTo>
                  <a:moveTo>
                    <a:pt x="5" y="65"/>
                  </a:moveTo>
                  <a:cubicBezTo>
                    <a:pt x="5" y="65"/>
                    <a:pt x="6" y="65"/>
                    <a:pt x="6" y="66"/>
                  </a:cubicBezTo>
                  <a:cubicBezTo>
                    <a:pt x="6" y="65"/>
                    <a:pt x="5" y="65"/>
                    <a:pt x="5" y="65"/>
                  </a:cubicBezTo>
                  <a:moveTo>
                    <a:pt x="5" y="65"/>
                  </a:moveTo>
                  <a:cubicBezTo>
                    <a:pt x="5" y="65"/>
                    <a:pt x="5" y="65"/>
                    <a:pt x="5" y="65"/>
                  </a:cubicBezTo>
                  <a:cubicBezTo>
                    <a:pt x="5" y="65"/>
                    <a:pt x="5" y="65"/>
                    <a:pt x="5" y="65"/>
                  </a:cubicBezTo>
                  <a:moveTo>
                    <a:pt x="5" y="65"/>
                  </a:moveTo>
                  <a:cubicBezTo>
                    <a:pt x="5" y="65"/>
                    <a:pt x="5" y="65"/>
                    <a:pt x="5" y="65"/>
                  </a:cubicBezTo>
                  <a:cubicBezTo>
                    <a:pt x="5" y="65"/>
                    <a:pt x="5" y="65"/>
                    <a:pt x="5" y="65"/>
                  </a:cubicBezTo>
                  <a:moveTo>
                    <a:pt x="5" y="64"/>
                  </a:moveTo>
                  <a:cubicBezTo>
                    <a:pt x="5" y="64"/>
                    <a:pt x="5" y="64"/>
                    <a:pt x="5" y="64"/>
                  </a:cubicBezTo>
                  <a:cubicBezTo>
                    <a:pt x="5" y="64"/>
                    <a:pt x="5" y="64"/>
                    <a:pt x="5" y="64"/>
                  </a:cubicBezTo>
                  <a:moveTo>
                    <a:pt x="5" y="64"/>
                  </a:moveTo>
                  <a:cubicBezTo>
                    <a:pt x="5" y="64"/>
                    <a:pt x="5" y="64"/>
                    <a:pt x="5" y="64"/>
                  </a:cubicBezTo>
                  <a:cubicBezTo>
                    <a:pt x="5" y="64"/>
                    <a:pt x="5" y="64"/>
                    <a:pt x="5" y="64"/>
                  </a:cubicBezTo>
                  <a:moveTo>
                    <a:pt x="5" y="63"/>
                  </a:moveTo>
                  <a:cubicBezTo>
                    <a:pt x="5" y="63"/>
                    <a:pt x="5" y="63"/>
                    <a:pt x="5" y="63"/>
                  </a:cubicBezTo>
                  <a:cubicBezTo>
                    <a:pt x="5" y="63"/>
                    <a:pt x="5" y="63"/>
                    <a:pt x="5" y="63"/>
                  </a:cubicBezTo>
                  <a:moveTo>
                    <a:pt x="5" y="63"/>
                  </a:moveTo>
                  <a:cubicBezTo>
                    <a:pt x="5" y="63"/>
                    <a:pt x="5" y="63"/>
                    <a:pt x="5" y="63"/>
                  </a:cubicBezTo>
                  <a:cubicBezTo>
                    <a:pt x="5" y="63"/>
                    <a:pt x="5" y="63"/>
                    <a:pt x="5" y="63"/>
                  </a:cubicBezTo>
                  <a:moveTo>
                    <a:pt x="5" y="63"/>
                  </a:moveTo>
                  <a:cubicBezTo>
                    <a:pt x="5" y="63"/>
                    <a:pt x="5" y="63"/>
                    <a:pt x="5" y="63"/>
                  </a:cubicBezTo>
                  <a:cubicBezTo>
                    <a:pt x="5" y="63"/>
                    <a:pt x="5" y="63"/>
                    <a:pt x="5" y="63"/>
                  </a:cubicBezTo>
                  <a:moveTo>
                    <a:pt x="5" y="62"/>
                  </a:moveTo>
                  <a:cubicBezTo>
                    <a:pt x="5" y="63"/>
                    <a:pt x="5" y="63"/>
                    <a:pt x="5" y="63"/>
                  </a:cubicBezTo>
                  <a:cubicBezTo>
                    <a:pt x="5" y="63"/>
                    <a:pt x="5" y="63"/>
                    <a:pt x="5" y="62"/>
                  </a:cubicBezTo>
                  <a:moveTo>
                    <a:pt x="4" y="62"/>
                  </a:moveTo>
                  <a:cubicBezTo>
                    <a:pt x="4" y="62"/>
                    <a:pt x="4" y="62"/>
                    <a:pt x="4" y="62"/>
                  </a:cubicBezTo>
                  <a:cubicBezTo>
                    <a:pt x="4" y="62"/>
                    <a:pt x="4" y="62"/>
                    <a:pt x="4" y="62"/>
                  </a:cubicBezTo>
                  <a:moveTo>
                    <a:pt x="4" y="62"/>
                  </a:moveTo>
                  <a:cubicBezTo>
                    <a:pt x="4" y="62"/>
                    <a:pt x="4" y="62"/>
                    <a:pt x="4" y="62"/>
                  </a:cubicBezTo>
                  <a:cubicBezTo>
                    <a:pt x="4" y="62"/>
                    <a:pt x="4" y="62"/>
                    <a:pt x="4" y="62"/>
                  </a:cubicBezTo>
                  <a:moveTo>
                    <a:pt x="4" y="61"/>
                  </a:moveTo>
                  <a:cubicBezTo>
                    <a:pt x="4" y="61"/>
                    <a:pt x="4" y="61"/>
                    <a:pt x="4" y="61"/>
                  </a:cubicBezTo>
                  <a:cubicBezTo>
                    <a:pt x="4" y="61"/>
                    <a:pt x="4" y="61"/>
                    <a:pt x="4" y="61"/>
                  </a:cubicBezTo>
                  <a:moveTo>
                    <a:pt x="4" y="60"/>
                  </a:move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moveTo>
                    <a:pt x="4" y="60"/>
                  </a:move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moveTo>
                    <a:pt x="4" y="60"/>
                  </a:move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moveTo>
                    <a:pt x="4" y="60"/>
                  </a:move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moveTo>
                    <a:pt x="4" y="59"/>
                  </a:moveTo>
                  <a:cubicBezTo>
                    <a:pt x="4" y="59"/>
                    <a:pt x="4" y="59"/>
                    <a:pt x="4" y="59"/>
                  </a:cubicBezTo>
                  <a:cubicBezTo>
                    <a:pt x="4" y="59"/>
                    <a:pt x="4" y="59"/>
                    <a:pt x="4" y="59"/>
                  </a:cubicBezTo>
                  <a:moveTo>
                    <a:pt x="4" y="59"/>
                  </a:moveTo>
                  <a:cubicBezTo>
                    <a:pt x="4" y="59"/>
                    <a:pt x="4" y="59"/>
                    <a:pt x="4" y="59"/>
                  </a:cubicBezTo>
                  <a:cubicBezTo>
                    <a:pt x="4" y="59"/>
                    <a:pt x="4" y="59"/>
                    <a:pt x="4" y="59"/>
                  </a:cubicBezTo>
                  <a:moveTo>
                    <a:pt x="3" y="59"/>
                  </a:moveTo>
                  <a:cubicBezTo>
                    <a:pt x="3" y="59"/>
                    <a:pt x="3" y="59"/>
                    <a:pt x="3" y="59"/>
                  </a:cubicBezTo>
                  <a:cubicBezTo>
                    <a:pt x="3" y="59"/>
                    <a:pt x="3" y="59"/>
                    <a:pt x="3" y="59"/>
                  </a:cubicBezTo>
                  <a:moveTo>
                    <a:pt x="3" y="57"/>
                  </a:moveTo>
                  <a:cubicBezTo>
                    <a:pt x="3" y="57"/>
                    <a:pt x="3" y="57"/>
                    <a:pt x="3" y="57"/>
                  </a:cubicBezTo>
                  <a:cubicBezTo>
                    <a:pt x="3" y="57"/>
                    <a:pt x="3" y="57"/>
                    <a:pt x="3" y="57"/>
                  </a:cubicBezTo>
                  <a:moveTo>
                    <a:pt x="3" y="57"/>
                  </a:moveTo>
                  <a:cubicBezTo>
                    <a:pt x="3" y="57"/>
                    <a:pt x="3" y="57"/>
                    <a:pt x="3" y="57"/>
                  </a:cubicBezTo>
                  <a:cubicBezTo>
                    <a:pt x="3" y="57"/>
                    <a:pt x="3" y="57"/>
                    <a:pt x="3" y="57"/>
                  </a:cubicBezTo>
                  <a:moveTo>
                    <a:pt x="3" y="56"/>
                  </a:moveTo>
                  <a:cubicBezTo>
                    <a:pt x="3" y="56"/>
                    <a:pt x="3" y="57"/>
                    <a:pt x="3" y="57"/>
                  </a:cubicBezTo>
                  <a:cubicBezTo>
                    <a:pt x="3" y="57"/>
                    <a:pt x="3" y="56"/>
                    <a:pt x="3" y="56"/>
                  </a:cubicBezTo>
                  <a:moveTo>
                    <a:pt x="3" y="56"/>
                  </a:moveTo>
                  <a:cubicBezTo>
                    <a:pt x="3" y="56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moveTo>
                    <a:pt x="3" y="56"/>
                  </a:moveTo>
                  <a:cubicBezTo>
                    <a:pt x="3" y="56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moveTo>
                    <a:pt x="0" y="40"/>
                  </a:moveTo>
                  <a:cubicBezTo>
                    <a:pt x="0" y="40"/>
                    <a:pt x="0" y="40"/>
                    <a:pt x="0" y="40"/>
                  </a:cubicBezTo>
                  <a:cubicBezTo>
                    <a:pt x="0" y="40"/>
                    <a:pt x="0" y="40"/>
                    <a:pt x="0" y="40"/>
                  </a:cubicBezTo>
                  <a:moveTo>
                    <a:pt x="0" y="40"/>
                  </a:moveTo>
                  <a:cubicBezTo>
                    <a:pt x="0" y="40"/>
                    <a:pt x="0" y="40"/>
                    <a:pt x="0" y="40"/>
                  </a:cubicBezTo>
                  <a:cubicBezTo>
                    <a:pt x="0" y="40"/>
                    <a:pt x="0" y="40"/>
                    <a:pt x="0" y="40"/>
                  </a:cubicBezTo>
                  <a:moveTo>
                    <a:pt x="0" y="40"/>
                  </a:moveTo>
                  <a:cubicBezTo>
                    <a:pt x="0" y="40"/>
                    <a:pt x="0" y="40"/>
                    <a:pt x="0" y="40"/>
                  </a:cubicBezTo>
                  <a:cubicBezTo>
                    <a:pt x="0" y="40"/>
                    <a:pt x="0" y="40"/>
                    <a:pt x="0" y="40"/>
                  </a:cubicBezTo>
                  <a:moveTo>
                    <a:pt x="0" y="40"/>
                  </a:moveTo>
                  <a:cubicBezTo>
                    <a:pt x="0" y="40"/>
                    <a:pt x="0" y="40"/>
                    <a:pt x="0" y="40"/>
                  </a:cubicBezTo>
                  <a:cubicBezTo>
                    <a:pt x="0" y="40"/>
                    <a:pt x="0" y="40"/>
                    <a:pt x="0" y="40"/>
                  </a:cubicBezTo>
                  <a:moveTo>
                    <a:pt x="0" y="39"/>
                  </a:moveTo>
                  <a:cubicBezTo>
                    <a:pt x="0" y="39"/>
                    <a:pt x="0" y="39"/>
                    <a:pt x="0" y="39"/>
                  </a:cubicBezTo>
                  <a:cubicBezTo>
                    <a:pt x="0" y="39"/>
                    <a:pt x="0" y="39"/>
                    <a:pt x="0" y="39"/>
                  </a:cubicBezTo>
                  <a:moveTo>
                    <a:pt x="0" y="39"/>
                  </a:moveTo>
                  <a:cubicBezTo>
                    <a:pt x="0" y="39"/>
                    <a:pt x="0" y="39"/>
                    <a:pt x="0" y="39"/>
                  </a:cubicBezTo>
                  <a:cubicBezTo>
                    <a:pt x="0" y="39"/>
                    <a:pt x="0" y="39"/>
                    <a:pt x="0" y="39"/>
                  </a:cubicBezTo>
                  <a:moveTo>
                    <a:pt x="0" y="39"/>
                  </a:moveTo>
                  <a:cubicBezTo>
                    <a:pt x="0" y="39"/>
                    <a:pt x="0" y="39"/>
                    <a:pt x="0" y="39"/>
                  </a:cubicBezTo>
                  <a:cubicBezTo>
                    <a:pt x="0" y="39"/>
                    <a:pt x="0" y="39"/>
                    <a:pt x="0" y="39"/>
                  </a:cubicBezTo>
                  <a:moveTo>
                    <a:pt x="0" y="38"/>
                  </a:moveTo>
                  <a:cubicBezTo>
                    <a:pt x="0" y="38"/>
                    <a:pt x="0" y="39"/>
                    <a:pt x="0" y="39"/>
                  </a:cubicBezTo>
                  <a:cubicBezTo>
                    <a:pt x="0" y="39"/>
                    <a:pt x="0" y="38"/>
                    <a:pt x="0" y="38"/>
                  </a:cubicBezTo>
                  <a:moveTo>
                    <a:pt x="0" y="38"/>
                  </a:moveTo>
                  <a:cubicBezTo>
                    <a:pt x="0" y="38"/>
                    <a:pt x="0" y="38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moveTo>
                    <a:pt x="0" y="38"/>
                  </a:moveTo>
                  <a:cubicBezTo>
                    <a:pt x="0" y="38"/>
                    <a:pt x="0" y="38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moveTo>
                    <a:pt x="7" y="0"/>
                  </a:moveTo>
                  <a:cubicBezTo>
                    <a:pt x="2" y="12"/>
                    <a:pt x="0" y="24"/>
                    <a:pt x="0" y="38"/>
                  </a:cubicBezTo>
                  <a:cubicBezTo>
                    <a:pt x="0" y="24"/>
                    <a:pt x="2" y="12"/>
                    <a:pt x="7" y="0"/>
                  </a:cubicBezTo>
                  <a:moveTo>
                    <a:pt x="7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moveTo>
                    <a:pt x="7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moveTo>
                    <a:pt x="7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E56A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04" name="Freeform 70"/>
            <p:cNvSpPr>
              <a:spLocks noEditPoints="1"/>
            </p:cNvSpPr>
            <p:nvPr/>
          </p:nvSpPr>
          <p:spPr bwMode="auto">
            <a:xfrm>
              <a:off x="1763713" y="2859478"/>
              <a:ext cx="1588" cy="55563"/>
            </a:xfrm>
            <a:custGeom>
              <a:avLst/>
              <a:gdLst>
                <a:gd name="T0" fmla="*/ 1 w 1"/>
                <a:gd name="T1" fmla="*/ 23 h 23"/>
                <a:gd name="T2" fmla="*/ 1 w 1"/>
                <a:gd name="T3" fmla="*/ 22 h 23"/>
                <a:gd name="T4" fmla="*/ 1 w 1"/>
                <a:gd name="T5" fmla="*/ 22 h 23"/>
                <a:gd name="T6" fmla="*/ 1 w 1"/>
                <a:gd name="T7" fmla="*/ 21 h 23"/>
                <a:gd name="T8" fmla="*/ 1 w 1"/>
                <a:gd name="T9" fmla="*/ 20 h 23"/>
                <a:gd name="T10" fmla="*/ 1 w 1"/>
                <a:gd name="T11" fmla="*/ 20 h 23"/>
                <a:gd name="T12" fmla="*/ 0 w 1"/>
                <a:gd name="T13" fmla="*/ 20 h 23"/>
                <a:gd name="T14" fmla="*/ 0 w 1"/>
                <a:gd name="T15" fmla="*/ 19 h 23"/>
                <a:gd name="T16" fmla="*/ 0 w 1"/>
                <a:gd name="T17" fmla="*/ 19 h 23"/>
                <a:gd name="T18" fmla="*/ 0 w 1"/>
                <a:gd name="T19" fmla="*/ 18 h 23"/>
                <a:gd name="T20" fmla="*/ 0 w 1"/>
                <a:gd name="T21" fmla="*/ 18 h 23"/>
                <a:gd name="T22" fmla="*/ 0 w 1"/>
                <a:gd name="T23" fmla="*/ 18 h 23"/>
                <a:gd name="T24" fmla="*/ 0 w 1"/>
                <a:gd name="T25" fmla="*/ 17 h 23"/>
                <a:gd name="T26" fmla="*/ 0 w 1"/>
                <a:gd name="T27" fmla="*/ 17 h 23"/>
                <a:gd name="T28" fmla="*/ 0 w 1"/>
                <a:gd name="T29" fmla="*/ 17 h 23"/>
                <a:gd name="T30" fmla="*/ 0 w 1"/>
                <a:gd name="T31" fmla="*/ 16 h 23"/>
                <a:gd name="T32" fmla="*/ 0 w 1"/>
                <a:gd name="T33" fmla="*/ 16 h 23"/>
                <a:gd name="T34" fmla="*/ 0 w 1"/>
                <a:gd name="T35" fmla="*/ 15 h 23"/>
                <a:gd name="T36" fmla="*/ 0 w 1"/>
                <a:gd name="T37" fmla="*/ 15 h 23"/>
                <a:gd name="T38" fmla="*/ 0 w 1"/>
                <a:gd name="T39" fmla="*/ 15 h 23"/>
                <a:gd name="T40" fmla="*/ 0 w 1"/>
                <a:gd name="T41" fmla="*/ 14 h 23"/>
                <a:gd name="T42" fmla="*/ 0 w 1"/>
                <a:gd name="T43" fmla="*/ 14 h 23"/>
                <a:gd name="T44" fmla="*/ 0 w 1"/>
                <a:gd name="T45" fmla="*/ 13 h 23"/>
                <a:gd name="T46" fmla="*/ 0 w 1"/>
                <a:gd name="T47" fmla="*/ 13 h 23"/>
                <a:gd name="T48" fmla="*/ 0 w 1"/>
                <a:gd name="T49" fmla="*/ 12 h 23"/>
                <a:gd name="T50" fmla="*/ 0 w 1"/>
                <a:gd name="T51" fmla="*/ 12 h 23"/>
                <a:gd name="T52" fmla="*/ 0 w 1"/>
                <a:gd name="T53" fmla="*/ 12 h 23"/>
                <a:gd name="T54" fmla="*/ 0 w 1"/>
                <a:gd name="T55" fmla="*/ 11 h 23"/>
                <a:gd name="T56" fmla="*/ 0 w 1"/>
                <a:gd name="T57" fmla="*/ 11 h 23"/>
                <a:gd name="T58" fmla="*/ 0 w 1"/>
                <a:gd name="T59" fmla="*/ 11 h 23"/>
                <a:gd name="T60" fmla="*/ 0 w 1"/>
                <a:gd name="T61" fmla="*/ 10 h 23"/>
                <a:gd name="T62" fmla="*/ 0 w 1"/>
                <a:gd name="T63" fmla="*/ 10 h 23"/>
                <a:gd name="T64" fmla="*/ 0 w 1"/>
                <a:gd name="T65" fmla="*/ 9 h 23"/>
                <a:gd name="T66" fmla="*/ 0 w 1"/>
                <a:gd name="T67" fmla="*/ 9 h 23"/>
                <a:gd name="T68" fmla="*/ 0 w 1"/>
                <a:gd name="T69" fmla="*/ 9 h 23"/>
                <a:gd name="T70" fmla="*/ 0 w 1"/>
                <a:gd name="T71" fmla="*/ 8 h 23"/>
                <a:gd name="T72" fmla="*/ 0 w 1"/>
                <a:gd name="T73" fmla="*/ 8 h 23"/>
                <a:gd name="T74" fmla="*/ 0 w 1"/>
                <a:gd name="T75" fmla="*/ 8 h 23"/>
                <a:gd name="T76" fmla="*/ 0 w 1"/>
                <a:gd name="T77" fmla="*/ 7 h 23"/>
                <a:gd name="T78" fmla="*/ 0 w 1"/>
                <a:gd name="T79" fmla="*/ 6 h 23"/>
                <a:gd name="T80" fmla="*/ 0 w 1"/>
                <a:gd name="T81" fmla="*/ 6 h 23"/>
                <a:gd name="T82" fmla="*/ 0 w 1"/>
                <a:gd name="T83" fmla="*/ 6 h 23"/>
                <a:gd name="T84" fmla="*/ 0 w 1"/>
                <a:gd name="T85" fmla="*/ 5 h 23"/>
                <a:gd name="T86" fmla="*/ 0 w 1"/>
                <a:gd name="T87" fmla="*/ 5 h 23"/>
                <a:gd name="T88" fmla="*/ 0 w 1"/>
                <a:gd name="T89" fmla="*/ 5 h 23"/>
                <a:gd name="T90" fmla="*/ 0 w 1"/>
                <a:gd name="T91" fmla="*/ 4 h 23"/>
                <a:gd name="T92" fmla="*/ 0 w 1"/>
                <a:gd name="T93" fmla="*/ 4 h 23"/>
                <a:gd name="T94" fmla="*/ 0 w 1"/>
                <a:gd name="T95" fmla="*/ 3 h 23"/>
                <a:gd name="T96" fmla="*/ 0 w 1"/>
                <a:gd name="T97" fmla="*/ 3 h 23"/>
                <a:gd name="T98" fmla="*/ 0 w 1"/>
                <a:gd name="T99" fmla="*/ 3 h 23"/>
                <a:gd name="T100" fmla="*/ 0 w 1"/>
                <a:gd name="T101" fmla="*/ 2 h 23"/>
                <a:gd name="T102" fmla="*/ 0 w 1"/>
                <a:gd name="T103" fmla="*/ 1 h 23"/>
                <a:gd name="T104" fmla="*/ 0 w 1"/>
                <a:gd name="T105" fmla="*/ 1 h 23"/>
                <a:gd name="T106" fmla="*/ 0 w 1"/>
                <a:gd name="T107" fmla="*/ 1 h 23"/>
                <a:gd name="T108" fmla="*/ 0 w 1"/>
                <a:gd name="T109" fmla="*/ 0 h 23"/>
                <a:gd name="T110" fmla="*/ 0 w 1"/>
                <a:gd name="T111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" h="23">
                  <a:moveTo>
                    <a:pt x="1" y="23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moveTo>
                    <a:pt x="1" y="23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moveTo>
                    <a:pt x="1" y="22"/>
                  </a:moveTo>
                  <a:cubicBezTo>
                    <a:pt x="1" y="22"/>
                    <a:pt x="1" y="22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moveTo>
                    <a:pt x="1" y="22"/>
                  </a:moveTo>
                  <a:cubicBezTo>
                    <a:pt x="1" y="22"/>
                    <a:pt x="1" y="22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moveTo>
                    <a:pt x="1" y="21"/>
                  </a:moveTo>
                  <a:cubicBezTo>
                    <a:pt x="1" y="21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moveTo>
                    <a:pt x="1" y="21"/>
                  </a:moveTo>
                  <a:cubicBezTo>
                    <a:pt x="1" y="21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moveTo>
                    <a:pt x="1" y="20"/>
                  </a:moveTo>
                  <a:cubicBezTo>
                    <a:pt x="1" y="20"/>
                    <a:pt x="1" y="20"/>
                    <a:pt x="1" y="20"/>
                  </a:cubicBezTo>
                  <a:cubicBezTo>
                    <a:pt x="1" y="20"/>
                    <a:pt x="1" y="20"/>
                    <a:pt x="1" y="20"/>
                  </a:cubicBezTo>
                  <a:moveTo>
                    <a:pt x="1" y="20"/>
                  </a:moveTo>
                  <a:cubicBezTo>
                    <a:pt x="1" y="20"/>
                    <a:pt x="1" y="20"/>
                    <a:pt x="1" y="20"/>
                  </a:cubicBezTo>
                  <a:cubicBezTo>
                    <a:pt x="1" y="20"/>
                    <a:pt x="1" y="20"/>
                    <a:pt x="1" y="20"/>
                  </a:cubicBezTo>
                  <a:moveTo>
                    <a:pt x="1" y="20"/>
                  </a:moveTo>
                  <a:cubicBezTo>
                    <a:pt x="1" y="20"/>
                    <a:pt x="1" y="20"/>
                    <a:pt x="1" y="20"/>
                  </a:cubicBezTo>
                  <a:cubicBezTo>
                    <a:pt x="1" y="20"/>
                    <a:pt x="1" y="20"/>
                    <a:pt x="1" y="20"/>
                  </a:cubicBezTo>
                  <a:moveTo>
                    <a:pt x="0" y="2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20"/>
                    <a:pt x="0" y="20"/>
                    <a:pt x="0" y="20"/>
                  </a:cubicBezTo>
                  <a:moveTo>
                    <a:pt x="0" y="19"/>
                  </a:move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0" y="19"/>
                    <a:pt x="0" y="19"/>
                  </a:cubicBezTo>
                  <a:moveTo>
                    <a:pt x="0" y="19"/>
                  </a:move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0" y="19"/>
                    <a:pt x="0" y="19"/>
                  </a:cubicBezTo>
                  <a:moveTo>
                    <a:pt x="0" y="19"/>
                  </a:move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0" y="19"/>
                    <a:pt x="0" y="19"/>
                  </a:cubicBezTo>
                  <a:moveTo>
                    <a:pt x="0" y="18"/>
                  </a:move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moveTo>
                    <a:pt x="0" y="18"/>
                  </a:move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moveTo>
                    <a:pt x="0" y="18"/>
                  </a:move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moveTo>
                    <a:pt x="0" y="17"/>
                  </a:moveTo>
                  <a:cubicBezTo>
                    <a:pt x="0" y="17"/>
                    <a:pt x="0" y="18"/>
                    <a:pt x="0" y="18"/>
                  </a:cubicBezTo>
                  <a:cubicBezTo>
                    <a:pt x="0" y="18"/>
                    <a:pt x="0" y="17"/>
                    <a:pt x="0" y="17"/>
                  </a:cubicBezTo>
                  <a:moveTo>
                    <a:pt x="0" y="17"/>
                  </a:moveTo>
                  <a:cubicBezTo>
                    <a:pt x="0" y="17"/>
                    <a:pt x="0" y="17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moveTo>
                    <a:pt x="0" y="17"/>
                  </a:moveTo>
                  <a:cubicBezTo>
                    <a:pt x="0" y="17"/>
                    <a:pt x="0" y="17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moveTo>
                    <a:pt x="0" y="17"/>
                  </a:moveTo>
                  <a:cubicBezTo>
                    <a:pt x="0" y="17"/>
                    <a:pt x="0" y="17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moveTo>
                    <a:pt x="0" y="16"/>
                  </a:moveTo>
                  <a:cubicBezTo>
                    <a:pt x="0" y="16"/>
                    <a:pt x="0" y="16"/>
                    <a:pt x="0" y="16"/>
                  </a:cubicBezTo>
                  <a:cubicBezTo>
                    <a:pt x="0" y="16"/>
                    <a:pt x="0" y="16"/>
                    <a:pt x="0" y="16"/>
                  </a:cubicBezTo>
                  <a:moveTo>
                    <a:pt x="0" y="16"/>
                  </a:moveTo>
                  <a:cubicBezTo>
                    <a:pt x="0" y="16"/>
                    <a:pt x="0" y="16"/>
                    <a:pt x="0" y="16"/>
                  </a:cubicBezTo>
                  <a:cubicBezTo>
                    <a:pt x="0" y="16"/>
                    <a:pt x="0" y="16"/>
                    <a:pt x="0" y="16"/>
                  </a:cubicBezTo>
                  <a:moveTo>
                    <a:pt x="0" y="16"/>
                  </a:moveTo>
                  <a:cubicBezTo>
                    <a:pt x="0" y="16"/>
                    <a:pt x="0" y="16"/>
                    <a:pt x="0" y="16"/>
                  </a:cubicBezTo>
                  <a:cubicBezTo>
                    <a:pt x="0" y="16"/>
                    <a:pt x="0" y="16"/>
                    <a:pt x="0" y="16"/>
                  </a:cubicBezTo>
                  <a:moveTo>
                    <a:pt x="0" y="15"/>
                  </a:moveTo>
                  <a:cubicBezTo>
                    <a:pt x="0" y="15"/>
                    <a:pt x="0" y="15"/>
                    <a:pt x="0" y="16"/>
                  </a:cubicBezTo>
                  <a:cubicBezTo>
                    <a:pt x="0" y="15"/>
                    <a:pt x="0" y="15"/>
                    <a:pt x="0" y="15"/>
                  </a:cubicBezTo>
                  <a:moveTo>
                    <a:pt x="0" y="15"/>
                  </a:move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moveTo>
                    <a:pt x="0" y="15"/>
                  </a:move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moveTo>
                    <a:pt x="0" y="14"/>
                  </a:move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4"/>
                  </a:cubicBezTo>
                  <a:moveTo>
                    <a:pt x="0" y="14"/>
                  </a:moveTo>
                  <a:cubicBezTo>
                    <a:pt x="0" y="14"/>
                    <a:pt x="0" y="14"/>
                    <a:pt x="0" y="14"/>
                  </a:cubicBezTo>
                  <a:cubicBezTo>
                    <a:pt x="0" y="14"/>
                    <a:pt x="0" y="14"/>
                    <a:pt x="0" y="14"/>
                  </a:cubicBezTo>
                  <a:moveTo>
                    <a:pt x="0" y="14"/>
                  </a:moveTo>
                  <a:cubicBezTo>
                    <a:pt x="0" y="14"/>
                    <a:pt x="0" y="14"/>
                    <a:pt x="0" y="14"/>
                  </a:cubicBezTo>
                  <a:cubicBezTo>
                    <a:pt x="0" y="14"/>
                    <a:pt x="0" y="14"/>
                    <a:pt x="0" y="14"/>
                  </a:cubicBezTo>
                  <a:moveTo>
                    <a:pt x="0" y="14"/>
                  </a:moveTo>
                  <a:cubicBezTo>
                    <a:pt x="0" y="14"/>
                    <a:pt x="0" y="14"/>
                    <a:pt x="0" y="14"/>
                  </a:cubicBezTo>
                  <a:cubicBezTo>
                    <a:pt x="0" y="14"/>
                    <a:pt x="0" y="14"/>
                    <a:pt x="0" y="14"/>
                  </a:cubicBezTo>
                  <a:moveTo>
                    <a:pt x="0" y="13"/>
                  </a:moveTo>
                  <a:cubicBezTo>
                    <a:pt x="0" y="13"/>
                    <a:pt x="0" y="13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moveTo>
                    <a:pt x="0" y="13"/>
                  </a:moveTo>
                  <a:cubicBezTo>
                    <a:pt x="0" y="13"/>
                    <a:pt x="0" y="13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moveTo>
                    <a:pt x="0" y="13"/>
                  </a:moveTo>
                  <a:cubicBezTo>
                    <a:pt x="0" y="13"/>
                    <a:pt x="0" y="13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moveTo>
                    <a:pt x="0" y="12"/>
                  </a:moveTo>
                  <a:cubicBezTo>
                    <a:pt x="0" y="12"/>
                    <a:pt x="0" y="13"/>
                    <a:pt x="0" y="13"/>
                  </a:cubicBezTo>
                  <a:cubicBezTo>
                    <a:pt x="0" y="13"/>
                    <a:pt x="0" y="12"/>
                    <a:pt x="0" y="12"/>
                  </a:cubicBezTo>
                  <a:moveTo>
                    <a:pt x="0" y="12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moveTo>
                    <a:pt x="0" y="12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moveTo>
                    <a:pt x="0" y="11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1"/>
                  </a:cubicBezTo>
                  <a:moveTo>
                    <a:pt x="0" y="11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moveTo>
                    <a:pt x="0" y="11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moveTo>
                    <a:pt x="0" y="11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moveTo>
                    <a:pt x="0" y="10"/>
                  </a:moveTo>
                  <a:cubicBezTo>
                    <a:pt x="0" y="10"/>
                    <a:pt x="0" y="10"/>
                    <a:pt x="0" y="11"/>
                  </a:cubicBezTo>
                  <a:cubicBezTo>
                    <a:pt x="0" y="10"/>
                    <a:pt x="0" y="10"/>
                    <a:pt x="0" y="10"/>
                  </a:cubicBezTo>
                  <a:moveTo>
                    <a:pt x="0" y="10"/>
                  </a:move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moveTo>
                    <a:pt x="0" y="10"/>
                  </a:move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moveTo>
                    <a:pt x="0" y="9"/>
                  </a:moveTo>
                  <a:cubicBezTo>
                    <a:pt x="0" y="9"/>
                    <a:pt x="0" y="10"/>
                    <a:pt x="0" y="10"/>
                  </a:cubicBezTo>
                  <a:cubicBezTo>
                    <a:pt x="0" y="10"/>
                    <a:pt x="0" y="9"/>
                    <a:pt x="0" y="9"/>
                  </a:cubicBezTo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moveTo>
                    <a:pt x="0" y="8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moveTo>
                    <a:pt x="0" y="8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moveTo>
                    <a:pt x="0" y="8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moveTo>
                    <a:pt x="0" y="7"/>
                  </a:moveTo>
                  <a:cubicBezTo>
                    <a:pt x="0" y="7"/>
                    <a:pt x="0" y="7"/>
                    <a:pt x="0" y="8"/>
                  </a:cubicBezTo>
                  <a:cubicBezTo>
                    <a:pt x="0" y="7"/>
                    <a:pt x="0" y="7"/>
                    <a:pt x="0" y="7"/>
                  </a:cubicBezTo>
                  <a:moveTo>
                    <a:pt x="0" y="7"/>
                  </a:move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moveTo>
                    <a:pt x="0" y="7"/>
                  </a:move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7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5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moveTo>
                    <a:pt x="0" y="5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moveTo>
                    <a:pt x="0" y="5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moveTo>
                    <a:pt x="0" y="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moveTo>
                    <a:pt x="0" y="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moveTo>
                    <a:pt x="0" y="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moveTo>
                    <a:pt x="0" y="3"/>
                  </a:moveTo>
                  <a:cubicBezTo>
                    <a:pt x="0" y="3"/>
                    <a:pt x="0" y="4"/>
                    <a:pt x="0" y="4"/>
                  </a:cubicBezTo>
                  <a:cubicBezTo>
                    <a:pt x="0" y="4"/>
                    <a:pt x="0" y="3"/>
                    <a:pt x="0" y="3"/>
                  </a:cubicBezTo>
                  <a:moveTo>
                    <a:pt x="0" y="3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moveTo>
                    <a:pt x="0" y="3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moveTo>
                    <a:pt x="0" y="3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E56A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12" name="Freeform 78"/>
            <p:cNvSpPr>
              <a:spLocks noEditPoints="1"/>
            </p:cNvSpPr>
            <p:nvPr/>
          </p:nvSpPr>
          <p:spPr bwMode="auto">
            <a:xfrm>
              <a:off x="1012825" y="4132653"/>
              <a:ext cx="44450" cy="134938"/>
            </a:xfrm>
            <a:custGeom>
              <a:avLst/>
              <a:gdLst>
                <a:gd name="T0" fmla="*/ 18 w 18"/>
                <a:gd name="T1" fmla="*/ 55 h 55"/>
                <a:gd name="T2" fmla="*/ 18 w 18"/>
                <a:gd name="T3" fmla="*/ 55 h 55"/>
                <a:gd name="T4" fmla="*/ 18 w 18"/>
                <a:gd name="T5" fmla="*/ 55 h 55"/>
                <a:gd name="T6" fmla="*/ 18 w 18"/>
                <a:gd name="T7" fmla="*/ 55 h 55"/>
                <a:gd name="T8" fmla="*/ 18 w 18"/>
                <a:gd name="T9" fmla="*/ 55 h 55"/>
                <a:gd name="T10" fmla="*/ 18 w 18"/>
                <a:gd name="T11" fmla="*/ 55 h 55"/>
                <a:gd name="T12" fmla="*/ 17 w 18"/>
                <a:gd name="T13" fmla="*/ 55 h 55"/>
                <a:gd name="T14" fmla="*/ 18 w 18"/>
                <a:gd name="T15" fmla="*/ 55 h 55"/>
                <a:gd name="T16" fmla="*/ 17 w 18"/>
                <a:gd name="T17" fmla="*/ 55 h 55"/>
                <a:gd name="T18" fmla="*/ 0 w 18"/>
                <a:gd name="T19" fmla="*/ 1 h 55"/>
                <a:gd name="T20" fmla="*/ 17 w 18"/>
                <a:gd name="T21" fmla="*/ 55 h 55"/>
                <a:gd name="T22" fmla="*/ 0 w 18"/>
                <a:gd name="T23" fmla="*/ 1 h 55"/>
                <a:gd name="T24" fmla="*/ 0 w 18"/>
                <a:gd name="T25" fmla="*/ 1 h 55"/>
                <a:gd name="T26" fmla="*/ 0 w 18"/>
                <a:gd name="T27" fmla="*/ 1 h 55"/>
                <a:gd name="T28" fmla="*/ 0 w 18"/>
                <a:gd name="T29" fmla="*/ 1 h 55"/>
                <a:gd name="T30" fmla="*/ 0 w 18"/>
                <a:gd name="T31" fmla="*/ 1 h 55"/>
                <a:gd name="T32" fmla="*/ 0 w 18"/>
                <a:gd name="T33" fmla="*/ 1 h 55"/>
                <a:gd name="T34" fmla="*/ 0 w 18"/>
                <a:gd name="T35" fmla="*/ 1 h 55"/>
                <a:gd name="T36" fmla="*/ 0 w 18"/>
                <a:gd name="T37" fmla="*/ 0 h 55"/>
                <a:gd name="T38" fmla="*/ 0 w 18"/>
                <a:gd name="T39" fmla="*/ 1 h 55"/>
                <a:gd name="T40" fmla="*/ 0 w 18"/>
                <a:gd name="T41" fmla="*/ 1 h 55"/>
                <a:gd name="T42" fmla="*/ 0 w 18"/>
                <a:gd name="T43" fmla="*/ 0 h 55"/>
                <a:gd name="T44" fmla="*/ 0 w 18"/>
                <a:gd name="T45" fmla="*/ 0 h 55"/>
                <a:gd name="T46" fmla="*/ 0 w 18"/>
                <a:gd name="T47" fmla="*/ 0 h 55"/>
                <a:gd name="T48" fmla="*/ 0 w 18"/>
                <a:gd name="T49" fmla="*/ 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8" h="55">
                  <a:moveTo>
                    <a:pt x="18" y="55"/>
                  </a:moveTo>
                  <a:cubicBezTo>
                    <a:pt x="18" y="55"/>
                    <a:pt x="18" y="55"/>
                    <a:pt x="18" y="55"/>
                  </a:cubicBezTo>
                  <a:cubicBezTo>
                    <a:pt x="18" y="55"/>
                    <a:pt x="18" y="55"/>
                    <a:pt x="18" y="55"/>
                  </a:cubicBezTo>
                  <a:moveTo>
                    <a:pt x="18" y="55"/>
                  </a:moveTo>
                  <a:cubicBezTo>
                    <a:pt x="18" y="55"/>
                    <a:pt x="18" y="55"/>
                    <a:pt x="18" y="55"/>
                  </a:cubicBezTo>
                  <a:cubicBezTo>
                    <a:pt x="18" y="55"/>
                    <a:pt x="18" y="55"/>
                    <a:pt x="18" y="55"/>
                  </a:cubicBezTo>
                  <a:moveTo>
                    <a:pt x="17" y="55"/>
                  </a:moveTo>
                  <a:cubicBezTo>
                    <a:pt x="17" y="55"/>
                    <a:pt x="18" y="55"/>
                    <a:pt x="18" y="55"/>
                  </a:cubicBezTo>
                  <a:cubicBezTo>
                    <a:pt x="18" y="55"/>
                    <a:pt x="17" y="55"/>
                    <a:pt x="17" y="55"/>
                  </a:cubicBezTo>
                  <a:moveTo>
                    <a:pt x="0" y="1"/>
                  </a:moveTo>
                  <a:cubicBezTo>
                    <a:pt x="0" y="21"/>
                    <a:pt x="7" y="40"/>
                    <a:pt x="17" y="55"/>
                  </a:cubicBezTo>
                  <a:cubicBezTo>
                    <a:pt x="7" y="40"/>
                    <a:pt x="0" y="21"/>
                    <a:pt x="0" y="1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E56A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20" name="Freeform 86"/>
            <p:cNvSpPr>
              <a:spLocks noEditPoints="1"/>
            </p:cNvSpPr>
            <p:nvPr/>
          </p:nvSpPr>
          <p:spPr bwMode="auto">
            <a:xfrm>
              <a:off x="1724025" y="5348678"/>
              <a:ext cx="9525" cy="117475"/>
            </a:xfrm>
            <a:custGeom>
              <a:avLst/>
              <a:gdLst>
                <a:gd name="T0" fmla="*/ 3 w 4"/>
                <a:gd name="T1" fmla="*/ 47 h 48"/>
                <a:gd name="T2" fmla="*/ 3 w 4"/>
                <a:gd name="T3" fmla="*/ 47 h 48"/>
                <a:gd name="T4" fmla="*/ 2 w 4"/>
                <a:gd name="T5" fmla="*/ 47 h 48"/>
                <a:gd name="T6" fmla="*/ 2 w 4"/>
                <a:gd name="T7" fmla="*/ 46 h 48"/>
                <a:gd name="T8" fmla="*/ 2 w 4"/>
                <a:gd name="T9" fmla="*/ 46 h 48"/>
                <a:gd name="T10" fmla="*/ 0 w 4"/>
                <a:gd name="T11" fmla="*/ 23 h 48"/>
                <a:gd name="T12" fmla="*/ 0 w 4"/>
                <a:gd name="T13" fmla="*/ 22 h 48"/>
                <a:gd name="T14" fmla="*/ 0 w 4"/>
                <a:gd name="T15" fmla="*/ 22 h 48"/>
                <a:gd name="T16" fmla="*/ 0 w 4"/>
                <a:gd name="T17" fmla="*/ 22 h 48"/>
                <a:gd name="T18" fmla="*/ 0 w 4"/>
                <a:gd name="T19" fmla="*/ 22 h 48"/>
                <a:gd name="T20" fmla="*/ 0 w 4"/>
                <a:gd name="T21" fmla="*/ 21 h 48"/>
                <a:gd name="T22" fmla="*/ 0 w 4"/>
                <a:gd name="T23" fmla="*/ 20 h 48"/>
                <a:gd name="T24" fmla="*/ 0 w 4"/>
                <a:gd name="T25" fmla="*/ 20 h 48"/>
                <a:gd name="T26" fmla="*/ 0 w 4"/>
                <a:gd name="T27" fmla="*/ 20 h 48"/>
                <a:gd name="T28" fmla="*/ 0 w 4"/>
                <a:gd name="T29" fmla="*/ 19 h 48"/>
                <a:gd name="T30" fmla="*/ 0 w 4"/>
                <a:gd name="T31" fmla="*/ 19 h 48"/>
                <a:gd name="T32" fmla="*/ 0 w 4"/>
                <a:gd name="T33" fmla="*/ 19 h 48"/>
                <a:gd name="T34" fmla="*/ 0 w 4"/>
                <a:gd name="T35" fmla="*/ 18 h 48"/>
                <a:gd name="T36" fmla="*/ 0 w 4"/>
                <a:gd name="T37" fmla="*/ 18 h 48"/>
                <a:gd name="T38" fmla="*/ 0 w 4"/>
                <a:gd name="T39" fmla="*/ 18 h 48"/>
                <a:gd name="T40" fmla="*/ 1 w 4"/>
                <a:gd name="T41" fmla="*/ 17 h 48"/>
                <a:gd name="T42" fmla="*/ 1 w 4"/>
                <a:gd name="T43" fmla="*/ 17 h 48"/>
                <a:gd name="T44" fmla="*/ 1 w 4"/>
                <a:gd name="T45" fmla="*/ 16 h 48"/>
                <a:gd name="T46" fmla="*/ 1 w 4"/>
                <a:gd name="T47" fmla="*/ 15 h 48"/>
                <a:gd name="T48" fmla="*/ 1 w 4"/>
                <a:gd name="T49" fmla="*/ 15 h 48"/>
                <a:gd name="T50" fmla="*/ 1 w 4"/>
                <a:gd name="T51" fmla="*/ 15 h 48"/>
                <a:gd name="T52" fmla="*/ 1 w 4"/>
                <a:gd name="T53" fmla="*/ 14 h 48"/>
                <a:gd name="T54" fmla="*/ 1 w 4"/>
                <a:gd name="T55" fmla="*/ 14 h 48"/>
                <a:gd name="T56" fmla="*/ 1 w 4"/>
                <a:gd name="T57" fmla="*/ 14 h 48"/>
                <a:gd name="T58" fmla="*/ 1 w 4"/>
                <a:gd name="T59" fmla="*/ 13 h 48"/>
                <a:gd name="T60" fmla="*/ 1 w 4"/>
                <a:gd name="T61" fmla="*/ 13 h 48"/>
                <a:gd name="T62" fmla="*/ 1 w 4"/>
                <a:gd name="T63" fmla="*/ 11 h 48"/>
                <a:gd name="T64" fmla="*/ 1 w 4"/>
                <a:gd name="T65" fmla="*/ 11 h 48"/>
                <a:gd name="T66" fmla="*/ 1 w 4"/>
                <a:gd name="T67" fmla="*/ 11 h 48"/>
                <a:gd name="T68" fmla="*/ 1 w 4"/>
                <a:gd name="T69" fmla="*/ 10 h 48"/>
                <a:gd name="T70" fmla="*/ 1 w 4"/>
                <a:gd name="T71" fmla="*/ 10 h 48"/>
                <a:gd name="T72" fmla="*/ 1 w 4"/>
                <a:gd name="T73" fmla="*/ 10 h 48"/>
                <a:gd name="T74" fmla="*/ 2 w 4"/>
                <a:gd name="T75" fmla="*/ 9 h 48"/>
                <a:gd name="T76" fmla="*/ 2 w 4"/>
                <a:gd name="T77" fmla="*/ 8 h 48"/>
                <a:gd name="T78" fmla="*/ 2 w 4"/>
                <a:gd name="T79" fmla="*/ 8 h 48"/>
                <a:gd name="T80" fmla="*/ 2 w 4"/>
                <a:gd name="T81" fmla="*/ 8 h 48"/>
                <a:gd name="T82" fmla="*/ 2 w 4"/>
                <a:gd name="T83" fmla="*/ 7 h 48"/>
                <a:gd name="T84" fmla="*/ 2 w 4"/>
                <a:gd name="T85" fmla="*/ 7 h 48"/>
                <a:gd name="T86" fmla="*/ 2 w 4"/>
                <a:gd name="T87" fmla="*/ 6 h 48"/>
                <a:gd name="T88" fmla="*/ 2 w 4"/>
                <a:gd name="T89" fmla="*/ 5 h 48"/>
                <a:gd name="T90" fmla="*/ 2 w 4"/>
                <a:gd name="T91" fmla="*/ 5 h 48"/>
                <a:gd name="T92" fmla="*/ 2 w 4"/>
                <a:gd name="T93" fmla="*/ 5 h 48"/>
                <a:gd name="T94" fmla="*/ 3 w 4"/>
                <a:gd name="T95" fmla="*/ 4 h 48"/>
                <a:gd name="T96" fmla="*/ 3 w 4"/>
                <a:gd name="T97" fmla="*/ 4 h 48"/>
                <a:gd name="T98" fmla="*/ 3 w 4"/>
                <a:gd name="T99" fmla="*/ 4 h 48"/>
                <a:gd name="T100" fmla="*/ 3 w 4"/>
                <a:gd name="T101" fmla="*/ 3 h 48"/>
                <a:gd name="T102" fmla="*/ 3 w 4"/>
                <a:gd name="T103" fmla="*/ 3 h 48"/>
                <a:gd name="T104" fmla="*/ 3 w 4"/>
                <a:gd name="T105" fmla="*/ 3 h 48"/>
                <a:gd name="T106" fmla="*/ 3 w 4"/>
                <a:gd name="T107" fmla="*/ 2 h 48"/>
                <a:gd name="T108" fmla="*/ 3 w 4"/>
                <a:gd name="T109" fmla="*/ 2 h 48"/>
                <a:gd name="T110" fmla="*/ 3 w 4"/>
                <a:gd name="T111" fmla="*/ 1 h 48"/>
                <a:gd name="T112" fmla="*/ 3 w 4"/>
                <a:gd name="T113" fmla="*/ 1 h 48"/>
                <a:gd name="T114" fmla="*/ 4 w 4"/>
                <a:gd name="T115" fmla="*/ 1 h 48"/>
                <a:gd name="T116" fmla="*/ 4 w 4"/>
                <a:gd name="T11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" h="48">
                  <a:moveTo>
                    <a:pt x="3" y="48"/>
                  </a:moveTo>
                  <a:cubicBezTo>
                    <a:pt x="3" y="48"/>
                    <a:pt x="3" y="48"/>
                    <a:pt x="3" y="48"/>
                  </a:cubicBezTo>
                  <a:cubicBezTo>
                    <a:pt x="3" y="48"/>
                    <a:pt x="3" y="48"/>
                    <a:pt x="3" y="48"/>
                  </a:cubicBezTo>
                  <a:moveTo>
                    <a:pt x="3" y="47"/>
                  </a:moveTo>
                  <a:cubicBezTo>
                    <a:pt x="3" y="47"/>
                    <a:pt x="3" y="47"/>
                    <a:pt x="3" y="47"/>
                  </a:cubicBezTo>
                  <a:cubicBezTo>
                    <a:pt x="3" y="47"/>
                    <a:pt x="3" y="47"/>
                    <a:pt x="3" y="47"/>
                  </a:cubicBezTo>
                  <a:moveTo>
                    <a:pt x="2" y="47"/>
                  </a:moveTo>
                  <a:cubicBezTo>
                    <a:pt x="3" y="47"/>
                    <a:pt x="3" y="47"/>
                    <a:pt x="3" y="47"/>
                  </a:cubicBezTo>
                  <a:cubicBezTo>
                    <a:pt x="3" y="47"/>
                    <a:pt x="3" y="47"/>
                    <a:pt x="2" y="47"/>
                  </a:cubicBezTo>
                  <a:moveTo>
                    <a:pt x="2" y="47"/>
                  </a:moveTo>
                  <a:cubicBezTo>
                    <a:pt x="2" y="47"/>
                    <a:pt x="2" y="47"/>
                    <a:pt x="2" y="47"/>
                  </a:cubicBezTo>
                  <a:cubicBezTo>
                    <a:pt x="2" y="47"/>
                    <a:pt x="2" y="47"/>
                    <a:pt x="2" y="47"/>
                  </a:cubicBezTo>
                  <a:moveTo>
                    <a:pt x="2" y="46"/>
                  </a:moveTo>
                  <a:cubicBezTo>
                    <a:pt x="2" y="46"/>
                    <a:pt x="2" y="46"/>
                    <a:pt x="2" y="46"/>
                  </a:cubicBezTo>
                  <a:cubicBezTo>
                    <a:pt x="2" y="46"/>
                    <a:pt x="2" y="46"/>
                    <a:pt x="2" y="46"/>
                  </a:cubicBezTo>
                  <a:moveTo>
                    <a:pt x="2" y="46"/>
                  </a:moveTo>
                  <a:cubicBezTo>
                    <a:pt x="2" y="46"/>
                    <a:pt x="2" y="46"/>
                    <a:pt x="2" y="46"/>
                  </a:cubicBezTo>
                  <a:cubicBezTo>
                    <a:pt x="2" y="46"/>
                    <a:pt x="2" y="46"/>
                    <a:pt x="2" y="46"/>
                  </a:cubicBezTo>
                  <a:moveTo>
                    <a:pt x="2" y="45"/>
                  </a:moveTo>
                  <a:cubicBezTo>
                    <a:pt x="2" y="46"/>
                    <a:pt x="2" y="46"/>
                    <a:pt x="2" y="46"/>
                  </a:cubicBezTo>
                  <a:cubicBezTo>
                    <a:pt x="2" y="46"/>
                    <a:pt x="2" y="46"/>
                    <a:pt x="2" y="45"/>
                  </a:cubicBezTo>
                  <a:moveTo>
                    <a:pt x="0" y="23"/>
                  </a:moveTo>
                  <a:cubicBezTo>
                    <a:pt x="0" y="31"/>
                    <a:pt x="1" y="38"/>
                    <a:pt x="2" y="45"/>
                  </a:cubicBezTo>
                  <a:cubicBezTo>
                    <a:pt x="1" y="38"/>
                    <a:pt x="0" y="31"/>
                    <a:pt x="0" y="23"/>
                  </a:cubicBezTo>
                  <a:moveTo>
                    <a:pt x="0" y="23"/>
                  </a:moveTo>
                  <a:cubicBezTo>
                    <a:pt x="0" y="23"/>
                    <a:pt x="0" y="23"/>
                    <a:pt x="0" y="23"/>
                  </a:cubicBezTo>
                  <a:cubicBezTo>
                    <a:pt x="0" y="23"/>
                    <a:pt x="0" y="23"/>
                    <a:pt x="0" y="23"/>
                  </a:cubicBezTo>
                  <a:moveTo>
                    <a:pt x="0" y="22"/>
                  </a:moveTo>
                  <a:cubicBezTo>
                    <a:pt x="0" y="22"/>
                    <a:pt x="0" y="22"/>
                    <a:pt x="0" y="22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3"/>
                    <a:pt x="0" y="23"/>
                    <a:pt x="0" y="22"/>
                  </a:cubicBezTo>
                  <a:cubicBezTo>
                    <a:pt x="0" y="22"/>
                    <a:pt x="0" y="22"/>
                    <a:pt x="0" y="22"/>
                  </a:cubicBezTo>
                  <a:moveTo>
                    <a:pt x="0" y="22"/>
                  </a:moveTo>
                  <a:cubicBezTo>
                    <a:pt x="0" y="22"/>
                    <a:pt x="0" y="22"/>
                    <a:pt x="0" y="22"/>
                  </a:cubicBezTo>
                  <a:cubicBezTo>
                    <a:pt x="0" y="22"/>
                    <a:pt x="0" y="22"/>
                    <a:pt x="0" y="22"/>
                  </a:cubicBezTo>
                  <a:moveTo>
                    <a:pt x="0" y="22"/>
                  </a:moveTo>
                  <a:cubicBezTo>
                    <a:pt x="0" y="22"/>
                    <a:pt x="0" y="22"/>
                    <a:pt x="0" y="22"/>
                  </a:cubicBezTo>
                  <a:cubicBezTo>
                    <a:pt x="0" y="22"/>
                    <a:pt x="0" y="22"/>
                    <a:pt x="0" y="22"/>
                  </a:cubicBezTo>
                  <a:moveTo>
                    <a:pt x="0" y="21"/>
                  </a:moveTo>
                  <a:cubicBezTo>
                    <a:pt x="0" y="21"/>
                    <a:pt x="0" y="21"/>
                    <a:pt x="0" y="22"/>
                  </a:cubicBezTo>
                  <a:cubicBezTo>
                    <a:pt x="0" y="21"/>
                    <a:pt x="0" y="21"/>
                    <a:pt x="0" y="21"/>
                  </a:cubicBezTo>
                  <a:moveTo>
                    <a:pt x="0" y="21"/>
                  </a:moveTo>
                  <a:cubicBezTo>
                    <a:pt x="0" y="21"/>
                    <a:pt x="0" y="21"/>
                    <a:pt x="0" y="21"/>
                  </a:cubicBezTo>
                  <a:cubicBezTo>
                    <a:pt x="0" y="21"/>
                    <a:pt x="0" y="21"/>
                    <a:pt x="0" y="21"/>
                  </a:cubicBezTo>
                  <a:moveTo>
                    <a:pt x="0" y="21"/>
                  </a:moveTo>
                  <a:cubicBezTo>
                    <a:pt x="0" y="21"/>
                    <a:pt x="0" y="21"/>
                    <a:pt x="0" y="21"/>
                  </a:cubicBezTo>
                  <a:cubicBezTo>
                    <a:pt x="0" y="21"/>
                    <a:pt x="0" y="21"/>
                    <a:pt x="0" y="21"/>
                  </a:cubicBezTo>
                  <a:moveTo>
                    <a:pt x="0" y="20"/>
                  </a:moveTo>
                  <a:cubicBezTo>
                    <a:pt x="0" y="21"/>
                    <a:pt x="0" y="21"/>
                    <a:pt x="0" y="21"/>
                  </a:cubicBezTo>
                  <a:cubicBezTo>
                    <a:pt x="0" y="21"/>
                    <a:pt x="0" y="21"/>
                    <a:pt x="0" y="20"/>
                  </a:cubicBezTo>
                  <a:moveTo>
                    <a:pt x="0" y="2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20"/>
                    <a:pt x="0" y="20"/>
                    <a:pt x="0" y="20"/>
                  </a:cubicBezTo>
                  <a:moveTo>
                    <a:pt x="0" y="2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20"/>
                    <a:pt x="0" y="20"/>
                    <a:pt x="0" y="20"/>
                  </a:cubicBezTo>
                  <a:moveTo>
                    <a:pt x="0" y="2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20"/>
                    <a:pt x="0" y="20"/>
                    <a:pt x="0" y="20"/>
                  </a:cubicBezTo>
                  <a:moveTo>
                    <a:pt x="0" y="19"/>
                  </a:moveTo>
                  <a:cubicBezTo>
                    <a:pt x="0" y="19"/>
                    <a:pt x="0" y="19"/>
                    <a:pt x="0" y="20"/>
                  </a:cubicBezTo>
                  <a:cubicBezTo>
                    <a:pt x="0" y="19"/>
                    <a:pt x="0" y="19"/>
                    <a:pt x="0" y="19"/>
                  </a:cubicBezTo>
                  <a:moveTo>
                    <a:pt x="0" y="19"/>
                  </a:move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0" y="19"/>
                    <a:pt x="0" y="19"/>
                  </a:cubicBezTo>
                  <a:moveTo>
                    <a:pt x="0" y="19"/>
                  </a:move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0" y="19"/>
                    <a:pt x="0" y="19"/>
                  </a:cubicBezTo>
                  <a:moveTo>
                    <a:pt x="0" y="18"/>
                  </a:moveTo>
                  <a:cubicBezTo>
                    <a:pt x="0" y="18"/>
                    <a:pt x="0" y="19"/>
                    <a:pt x="0" y="19"/>
                  </a:cubicBezTo>
                  <a:cubicBezTo>
                    <a:pt x="0" y="19"/>
                    <a:pt x="0" y="18"/>
                    <a:pt x="0" y="18"/>
                  </a:cubicBezTo>
                  <a:moveTo>
                    <a:pt x="0" y="18"/>
                  </a:move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moveTo>
                    <a:pt x="0" y="18"/>
                  </a:move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moveTo>
                    <a:pt x="0" y="18"/>
                  </a:move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moveTo>
                    <a:pt x="0" y="17"/>
                  </a:moveTo>
                  <a:cubicBezTo>
                    <a:pt x="0" y="17"/>
                    <a:pt x="0" y="17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moveTo>
                    <a:pt x="1" y="17"/>
                  </a:moveTo>
                  <a:cubicBezTo>
                    <a:pt x="1" y="17"/>
                    <a:pt x="0" y="17"/>
                    <a:pt x="0" y="17"/>
                  </a:cubicBezTo>
                  <a:cubicBezTo>
                    <a:pt x="0" y="17"/>
                    <a:pt x="1" y="17"/>
                    <a:pt x="1" y="17"/>
                  </a:cubicBezTo>
                  <a:moveTo>
                    <a:pt x="1" y="17"/>
                  </a:moveTo>
                  <a:cubicBezTo>
                    <a:pt x="1" y="17"/>
                    <a:pt x="1" y="17"/>
                    <a:pt x="1" y="17"/>
                  </a:cubicBezTo>
                  <a:cubicBezTo>
                    <a:pt x="1" y="17"/>
                    <a:pt x="1" y="17"/>
                    <a:pt x="1" y="17"/>
                  </a:cubicBezTo>
                  <a:moveTo>
                    <a:pt x="1" y="16"/>
                  </a:moveTo>
                  <a:cubicBezTo>
                    <a:pt x="1" y="16"/>
                    <a:pt x="1" y="17"/>
                    <a:pt x="1" y="17"/>
                  </a:cubicBezTo>
                  <a:cubicBezTo>
                    <a:pt x="1" y="17"/>
                    <a:pt x="1" y="16"/>
                    <a:pt x="1" y="16"/>
                  </a:cubicBezTo>
                  <a:moveTo>
                    <a:pt x="1" y="16"/>
                  </a:moveTo>
                  <a:cubicBezTo>
                    <a:pt x="1" y="16"/>
                    <a:pt x="1" y="16"/>
                    <a:pt x="1" y="16"/>
                  </a:cubicBezTo>
                  <a:cubicBezTo>
                    <a:pt x="1" y="16"/>
                    <a:pt x="1" y="16"/>
                    <a:pt x="1" y="16"/>
                  </a:cubicBezTo>
                  <a:moveTo>
                    <a:pt x="1" y="15"/>
                  </a:moveTo>
                  <a:cubicBezTo>
                    <a:pt x="1" y="15"/>
                    <a:pt x="1" y="16"/>
                    <a:pt x="1" y="16"/>
                  </a:cubicBezTo>
                  <a:cubicBezTo>
                    <a:pt x="1" y="16"/>
                    <a:pt x="1" y="15"/>
                    <a:pt x="1" y="15"/>
                  </a:cubicBezTo>
                  <a:moveTo>
                    <a:pt x="1" y="15"/>
                  </a:moveTo>
                  <a:cubicBezTo>
                    <a:pt x="1" y="15"/>
                    <a:pt x="1" y="15"/>
                    <a:pt x="1" y="15"/>
                  </a:cubicBezTo>
                  <a:cubicBezTo>
                    <a:pt x="1" y="15"/>
                    <a:pt x="1" y="15"/>
                    <a:pt x="1" y="15"/>
                  </a:cubicBezTo>
                  <a:moveTo>
                    <a:pt x="1" y="15"/>
                  </a:moveTo>
                  <a:cubicBezTo>
                    <a:pt x="1" y="15"/>
                    <a:pt x="1" y="15"/>
                    <a:pt x="1" y="15"/>
                  </a:cubicBezTo>
                  <a:cubicBezTo>
                    <a:pt x="1" y="15"/>
                    <a:pt x="1" y="15"/>
                    <a:pt x="1" y="15"/>
                  </a:cubicBezTo>
                  <a:moveTo>
                    <a:pt x="1" y="14"/>
                  </a:moveTo>
                  <a:cubicBezTo>
                    <a:pt x="1" y="14"/>
                    <a:pt x="1" y="14"/>
                    <a:pt x="1" y="15"/>
                  </a:cubicBezTo>
                  <a:cubicBezTo>
                    <a:pt x="1" y="14"/>
                    <a:pt x="1" y="14"/>
                    <a:pt x="1" y="14"/>
                  </a:cubicBezTo>
                  <a:moveTo>
                    <a:pt x="1" y="14"/>
                  </a:moveTo>
                  <a:cubicBezTo>
                    <a:pt x="1" y="14"/>
                    <a:pt x="1" y="14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moveTo>
                    <a:pt x="1" y="14"/>
                  </a:moveTo>
                  <a:cubicBezTo>
                    <a:pt x="1" y="14"/>
                    <a:pt x="1" y="14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moveTo>
                    <a:pt x="1" y="14"/>
                  </a:moveTo>
                  <a:cubicBezTo>
                    <a:pt x="1" y="14"/>
                    <a:pt x="1" y="14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moveTo>
                    <a:pt x="1" y="13"/>
                  </a:moveTo>
                  <a:cubicBezTo>
                    <a:pt x="1" y="13"/>
                    <a:pt x="1" y="13"/>
                    <a:pt x="1" y="13"/>
                  </a:cubicBezTo>
                  <a:cubicBezTo>
                    <a:pt x="1" y="13"/>
                    <a:pt x="1" y="13"/>
                    <a:pt x="1" y="13"/>
                  </a:cubicBezTo>
                  <a:moveTo>
                    <a:pt x="1" y="13"/>
                  </a:moveTo>
                  <a:cubicBezTo>
                    <a:pt x="1" y="13"/>
                    <a:pt x="1" y="13"/>
                    <a:pt x="1" y="13"/>
                  </a:cubicBezTo>
                  <a:cubicBezTo>
                    <a:pt x="1" y="13"/>
                    <a:pt x="1" y="13"/>
                    <a:pt x="1" y="13"/>
                  </a:cubicBezTo>
                  <a:moveTo>
                    <a:pt x="1" y="12"/>
                  </a:moveTo>
                  <a:cubicBezTo>
                    <a:pt x="1" y="12"/>
                    <a:pt x="1" y="13"/>
                    <a:pt x="1" y="13"/>
                  </a:cubicBezTo>
                  <a:cubicBezTo>
                    <a:pt x="1" y="13"/>
                    <a:pt x="1" y="12"/>
                    <a:pt x="1" y="12"/>
                  </a:cubicBezTo>
                  <a:moveTo>
                    <a:pt x="1" y="11"/>
                  </a:move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1"/>
                  </a:cubicBezTo>
                  <a:moveTo>
                    <a:pt x="1" y="11"/>
                  </a:moveTo>
                  <a:cubicBezTo>
                    <a:pt x="1" y="11"/>
                    <a:pt x="1" y="11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moveTo>
                    <a:pt x="1" y="11"/>
                  </a:moveTo>
                  <a:cubicBezTo>
                    <a:pt x="1" y="11"/>
                    <a:pt x="1" y="11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moveTo>
                    <a:pt x="1" y="11"/>
                  </a:moveTo>
                  <a:cubicBezTo>
                    <a:pt x="1" y="11"/>
                    <a:pt x="1" y="11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moveTo>
                    <a:pt x="1" y="10"/>
                  </a:moveTo>
                  <a:cubicBezTo>
                    <a:pt x="1" y="10"/>
                    <a:pt x="1" y="11"/>
                    <a:pt x="1" y="11"/>
                  </a:cubicBezTo>
                  <a:cubicBezTo>
                    <a:pt x="1" y="11"/>
                    <a:pt x="1" y="10"/>
                    <a:pt x="1" y="10"/>
                  </a:cubicBezTo>
                  <a:moveTo>
                    <a:pt x="1" y="10"/>
                  </a:move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moveTo>
                    <a:pt x="1" y="10"/>
                  </a:move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moveTo>
                    <a:pt x="2" y="9"/>
                  </a:moveTo>
                  <a:cubicBezTo>
                    <a:pt x="2" y="10"/>
                    <a:pt x="1" y="10"/>
                    <a:pt x="1" y="10"/>
                  </a:cubicBezTo>
                  <a:cubicBezTo>
                    <a:pt x="1" y="10"/>
                    <a:pt x="2" y="10"/>
                    <a:pt x="2" y="9"/>
                  </a:cubicBezTo>
                  <a:moveTo>
                    <a:pt x="2" y="9"/>
                  </a:move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moveTo>
                    <a:pt x="2" y="8"/>
                  </a:moveTo>
                  <a:cubicBezTo>
                    <a:pt x="2" y="8"/>
                    <a:pt x="2" y="9"/>
                    <a:pt x="2" y="9"/>
                  </a:cubicBezTo>
                  <a:cubicBezTo>
                    <a:pt x="2" y="9"/>
                    <a:pt x="2" y="8"/>
                    <a:pt x="2" y="8"/>
                  </a:cubicBezTo>
                  <a:moveTo>
                    <a:pt x="2" y="8"/>
                  </a:move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moveTo>
                    <a:pt x="2" y="8"/>
                  </a:move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moveTo>
                    <a:pt x="2" y="8"/>
                  </a:move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moveTo>
                    <a:pt x="2" y="7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moveTo>
                    <a:pt x="2" y="7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moveTo>
                    <a:pt x="2" y="7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moveTo>
                    <a:pt x="2" y="6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6"/>
                  </a:cubicBezTo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moveTo>
                    <a:pt x="2" y="5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5"/>
                  </a:cubicBezTo>
                  <a:moveTo>
                    <a:pt x="2" y="5"/>
                  </a:move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moveTo>
                    <a:pt x="2" y="5"/>
                  </a:move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moveTo>
                    <a:pt x="3" y="4"/>
                  </a:move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3" y="4"/>
                  </a:cubicBezTo>
                  <a:moveTo>
                    <a:pt x="3" y="4"/>
                  </a:move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moveTo>
                    <a:pt x="3" y="4"/>
                  </a:move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moveTo>
                    <a:pt x="3" y="4"/>
                  </a:move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moveTo>
                    <a:pt x="3" y="3"/>
                  </a:moveTo>
                  <a:cubicBezTo>
                    <a:pt x="3" y="3"/>
                    <a:pt x="3" y="4"/>
                    <a:pt x="3" y="4"/>
                  </a:cubicBezTo>
                  <a:cubicBezTo>
                    <a:pt x="3" y="4"/>
                    <a:pt x="3" y="3"/>
                    <a:pt x="3" y="3"/>
                  </a:cubicBezTo>
                  <a:moveTo>
                    <a:pt x="3" y="3"/>
                  </a:move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3" y="3"/>
                  </a:move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3" y="3"/>
                  </a:move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3" y="2"/>
                  </a:move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moveTo>
                    <a:pt x="3" y="2"/>
                  </a:move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moveTo>
                    <a:pt x="3" y="2"/>
                  </a:move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moveTo>
                    <a:pt x="3" y="1"/>
                  </a:moveTo>
                  <a:cubicBezTo>
                    <a:pt x="3" y="1"/>
                    <a:pt x="3" y="2"/>
                    <a:pt x="3" y="2"/>
                  </a:cubicBezTo>
                  <a:cubicBezTo>
                    <a:pt x="3" y="2"/>
                    <a:pt x="3" y="1"/>
                    <a:pt x="3" y="1"/>
                  </a:cubicBezTo>
                  <a:moveTo>
                    <a:pt x="3" y="1"/>
                  </a:move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moveTo>
                    <a:pt x="3" y="1"/>
                  </a:move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moveTo>
                    <a:pt x="4" y="1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moveTo>
                    <a:pt x="4" y="0"/>
                  </a:moveTo>
                  <a:cubicBezTo>
                    <a:pt x="4" y="0"/>
                    <a:pt x="4" y="0"/>
                    <a:pt x="4" y="1"/>
                  </a:cubicBezTo>
                  <a:cubicBezTo>
                    <a:pt x="4" y="0"/>
                    <a:pt x="4" y="0"/>
                    <a:pt x="4" y="0"/>
                  </a:cubicBezTo>
                  <a:moveTo>
                    <a:pt x="4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E56A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C75428FF-0A84-4E2E-92DA-584511ABC382}"/>
                </a:ext>
              </a:extLst>
            </p:cNvPr>
            <p:cNvGrpSpPr/>
            <p:nvPr/>
          </p:nvGrpSpPr>
          <p:grpSpPr>
            <a:xfrm>
              <a:off x="2498725" y="5334391"/>
              <a:ext cx="568325" cy="566738"/>
              <a:chOff x="2498725" y="5334391"/>
              <a:chExt cx="568325" cy="566738"/>
            </a:xfrm>
          </p:grpSpPr>
          <p:sp>
            <p:nvSpPr>
              <p:cNvPr id="222" name="Freeform 88"/>
              <p:cNvSpPr>
                <a:spLocks/>
              </p:cNvSpPr>
              <p:nvPr/>
            </p:nvSpPr>
            <p:spPr bwMode="auto">
              <a:xfrm>
                <a:off x="2498725" y="5334391"/>
                <a:ext cx="568325" cy="566738"/>
              </a:xfrm>
              <a:custGeom>
                <a:avLst/>
                <a:gdLst>
                  <a:gd name="T0" fmla="*/ 116 w 232"/>
                  <a:gd name="T1" fmla="*/ 232 h 232"/>
                  <a:gd name="T2" fmla="*/ 232 w 232"/>
                  <a:gd name="T3" fmla="*/ 116 h 232"/>
                  <a:gd name="T4" fmla="*/ 116 w 232"/>
                  <a:gd name="T5" fmla="*/ 0 h 232"/>
                  <a:gd name="T6" fmla="*/ 0 w 232"/>
                  <a:gd name="T7" fmla="*/ 116 h 232"/>
                  <a:gd name="T8" fmla="*/ 116 w 232"/>
                  <a:gd name="T9" fmla="*/ 232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2" h="232">
                    <a:moveTo>
                      <a:pt x="116" y="232"/>
                    </a:moveTo>
                    <a:cubicBezTo>
                      <a:pt x="180" y="232"/>
                      <a:pt x="232" y="180"/>
                      <a:pt x="232" y="116"/>
                    </a:cubicBezTo>
                    <a:cubicBezTo>
                      <a:pt x="232" y="52"/>
                      <a:pt x="180" y="0"/>
                      <a:pt x="116" y="0"/>
                    </a:cubicBezTo>
                    <a:cubicBezTo>
                      <a:pt x="52" y="0"/>
                      <a:pt x="0" y="53"/>
                      <a:pt x="0" y="116"/>
                    </a:cubicBezTo>
                    <a:cubicBezTo>
                      <a:pt x="0" y="180"/>
                      <a:pt x="52" y="232"/>
                      <a:pt x="116" y="232"/>
                    </a:cubicBezTo>
                  </a:path>
                </a:pathLst>
              </a:custGeom>
              <a:solidFill>
                <a:srgbClr val="F2A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23" name="Oval 89"/>
              <p:cNvSpPr>
                <a:spLocks noChangeArrowheads="1"/>
              </p:cNvSpPr>
              <p:nvPr/>
            </p:nvSpPr>
            <p:spPr bwMode="auto">
              <a:xfrm>
                <a:off x="2555875" y="5389953"/>
                <a:ext cx="457200" cy="457200"/>
              </a:xfrm>
              <a:prstGeom prst="ellipse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24" name="Freeform 90"/>
              <p:cNvSpPr>
                <a:spLocks noEditPoints="1"/>
              </p:cNvSpPr>
              <p:nvPr/>
            </p:nvSpPr>
            <p:spPr bwMode="auto">
              <a:xfrm>
                <a:off x="2555875" y="5548703"/>
                <a:ext cx="9525" cy="127000"/>
              </a:xfrm>
              <a:custGeom>
                <a:avLst/>
                <a:gdLst>
                  <a:gd name="T0" fmla="*/ 3 w 4"/>
                  <a:gd name="T1" fmla="*/ 52 h 52"/>
                  <a:gd name="T2" fmla="*/ 3 w 4"/>
                  <a:gd name="T3" fmla="*/ 52 h 52"/>
                  <a:gd name="T4" fmla="*/ 3 w 4"/>
                  <a:gd name="T5" fmla="*/ 52 h 52"/>
                  <a:gd name="T6" fmla="*/ 3 w 4"/>
                  <a:gd name="T7" fmla="*/ 51 h 52"/>
                  <a:gd name="T8" fmla="*/ 2 w 4"/>
                  <a:gd name="T9" fmla="*/ 51 h 52"/>
                  <a:gd name="T10" fmla="*/ 2 w 4"/>
                  <a:gd name="T11" fmla="*/ 51 h 52"/>
                  <a:gd name="T12" fmla="*/ 2 w 4"/>
                  <a:gd name="T13" fmla="*/ 51 h 52"/>
                  <a:gd name="T14" fmla="*/ 2 w 4"/>
                  <a:gd name="T15" fmla="*/ 50 h 52"/>
                  <a:gd name="T16" fmla="*/ 2 w 4"/>
                  <a:gd name="T17" fmla="*/ 50 h 52"/>
                  <a:gd name="T18" fmla="*/ 2 w 4"/>
                  <a:gd name="T19" fmla="*/ 50 h 52"/>
                  <a:gd name="T20" fmla="*/ 2 w 4"/>
                  <a:gd name="T21" fmla="*/ 49 h 52"/>
                  <a:gd name="T22" fmla="*/ 2 w 4"/>
                  <a:gd name="T23" fmla="*/ 49 h 52"/>
                  <a:gd name="T24" fmla="*/ 2 w 4"/>
                  <a:gd name="T25" fmla="*/ 49 h 52"/>
                  <a:gd name="T26" fmla="*/ 2 w 4"/>
                  <a:gd name="T27" fmla="*/ 49 h 52"/>
                  <a:gd name="T28" fmla="*/ 2 w 4"/>
                  <a:gd name="T29" fmla="*/ 49 h 52"/>
                  <a:gd name="T30" fmla="*/ 2 w 4"/>
                  <a:gd name="T31" fmla="*/ 49 h 52"/>
                  <a:gd name="T32" fmla="*/ 2 w 4"/>
                  <a:gd name="T33" fmla="*/ 48 h 52"/>
                  <a:gd name="T34" fmla="*/ 2 w 4"/>
                  <a:gd name="T35" fmla="*/ 48 h 52"/>
                  <a:gd name="T36" fmla="*/ 2 w 4"/>
                  <a:gd name="T37" fmla="*/ 48 h 52"/>
                  <a:gd name="T38" fmla="*/ 0 w 4"/>
                  <a:gd name="T39" fmla="*/ 35 h 52"/>
                  <a:gd name="T40" fmla="*/ 0 w 4"/>
                  <a:gd name="T41" fmla="*/ 35 h 52"/>
                  <a:gd name="T42" fmla="*/ 0 w 4"/>
                  <a:gd name="T43" fmla="*/ 35 h 52"/>
                  <a:gd name="T44" fmla="*/ 0 w 4"/>
                  <a:gd name="T45" fmla="*/ 33 h 52"/>
                  <a:gd name="T46" fmla="*/ 0 w 4"/>
                  <a:gd name="T47" fmla="*/ 33 h 52"/>
                  <a:gd name="T48" fmla="*/ 0 w 4"/>
                  <a:gd name="T49" fmla="*/ 33 h 52"/>
                  <a:gd name="T50" fmla="*/ 0 w 4"/>
                  <a:gd name="T51" fmla="*/ 32 h 52"/>
                  <a:gd name="T52" fmla="*/ 0 w 4"/>
                  <a:gd name="T53" fmla="*/ 32 h 52"/>
                  <a:gd name="T54" fmla="*/ 0 w 4"/>
                  <a:gd name="T55" fmla="*/ 32 h 52"/>
                  <a:gd name="T56" fmla="*/ 0 w 4"/>
                  <a:gd name="T57" fmla="*/ 32 h 52"/>
                  <a:gd name="T58" fmla="*/ 0 w 4"/>
                  <a:gd name="T59" fmla="*/ 32 h 52"/>
                  <a:gd name="T60" fmla="*/ 0 w 4"/>
                  <a:gd name="T61" fmla="*/ 32 h 52"/>
                  <a:gd name="T62" fmla="*/ 0 w 4"/>
                  <a:gd name="T63" fmla="*/ 31 h 52"/>
                  <a:gd name="T64" fmla="*/ 0 w 4"/>
                  <a:gd name="T65" fmla="*/ 31 h 52"/>
                  <a:gd name="T66" fmla="*/ 0 w 4"/>
                  <a:gd name="T67" fmla="*/ 30 h 52"/>
                  <a:gd name="T68" fmla="*/ 0 w 4"/>
                  <a:gd name="T69" fmla="*/ 30 h 52"/>
                  <a:gd name="T70" fmla="*/ 0 w 4"/>
                  <a:gd name="T71" fmla="*/ 30 h 52"/>
                  <a:gd name="T72" fmla="*/ 0 w 4"/>
                  <a:gd name="T73" fmla="*/ 30 h 52"/>
                  <a:gd name="T74" fmla="*/ 0 w 4"/>
                  <a:gd name="T75" fmla="*/ 29 h 52"/>
                  <a:gd name="T76" fmla="*/ 0 w 4"/>
                  <a:gd name="T77" fmla="*/ 29 h 52"/>
                  <a:gd name="T78" fmla="*/ 0 w 4"/>
                  <a:gd name="T79" fmla="*/ 29 h 52"/>
                  <a:gd name="T80" fmla="*/ 0 w 4"/>
                  <a:gd name="T81" fmla="*/ 29 h 52"/>
                  <a:gd name="T82" fmla="*/ 0 w 4"/>
                  <a:gd name="T83" fmla="*/ 29 h 52"/>
                  <a:gd name="T84" fmla="*/ 0 w 4"/>
                  <a:gd name="T85" fmla="*/ 29 h 52"/>
                  <a:gd name="T86" fmla="*/ 0 w 4"/>
                  <a:gd name="T87" fmla="*/ 28 h 52"/>
                  <a:gd name="T88" fmla="*/ 0 w 4"/>
                  <a:gd name="T89" fmla="*/ 28 h 52"/>
                  <a:gd name="T90" fmla="*/ 4 w 4"/>
                  <a:gd name="T91" fmla="*/ 1 h 52"/>
                  <a:gd name="T92" fmla="*/ 4 w 4"/>
                  <a:gd name="T93" fmla="*/ 1 h 52"/>
                  <a:gd name="T94" fmla="*/ 4 w 4"/>
                  <a:gd name="T95" fmla="*/ 1 h 52"/>
                  <a:gd name="T96" fmla="*/ 4 w 4"/>
                  <a:gd name="T97" fmla="*/ 1 h 52"/>
                  <a:gd name="T98" fmla="*/ 4 w 4"/>
                  <a:gd name="T99" fmla="*/ 1 h 52"/>
                  <a:gd name="T100" fmla="*/ 4 w 4"/>
                  <a:gd name="T101" fmla="*/ 1 h 52"/>
                  <a:gd name="T102" fmla="*/ 4 w 4"/>
                  <a:gd name="T103" fmla="*/ 0 h 52"/>
                  <a:gd name="T104" fmla="*/ 4 w 4"/>
                  <a:gd name="T105" fmla="*/ 0 h 52"/>
                  <a:gd name="T106" fmla="*/ 4 w 4"/>
                  <a:gd name="T107" fmla="*/ 0 h 52"/>
                  <a:gd name="T108" fmla="*/ 4 w 4"/>
                  <a:gd name="T109" fmla="*/ 0 h 52"/>
                  <a:gd name="T110" fmla="*/ 4 w 4"/>
                  <a:gd name="T111" fmla="*/ 0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" h="52">
                    <a:moveTo>
                      <a:pt x="3" y="52"/>
                    </a:moveTo>
                    <a:cubicBezTo>
                      <a:pt x="3" y="52"/>
                      <a:pt x="3" y="52"/>
                      <a:pt x="3" y="52"/>
                    </a:cubicBezTo>
                    <a:cubicBezTo>
                      <a:pt x="3" y="52"/>
                      <a:pt x="3" y="52"/>
                      <a:pt x="3" y="52"/>
                    </a:cubicBezTo>
                    <a:moveTo>
                      <a:pt x="3" y="52"/>
                    </a:moveTo>
                    <a:cubicBezTo>
                      <a:pt x="3" y="52"/>
                      <a:pt x="3" y="52"/>
                      <a:pt x="3" y="52"/>
                    </a:cubicBezTo>
                    <a:cubicBezTo>
                      <a:pt x="3" y="52"/>
                      <a:pt x="3" y="52"/>
                      <a:pt x="3" y="52"/>
                    </a:cubicBezTo>
                    <a:moveTo>
                      <a:pt x="3" y="51"/>
                    </a:moveTo>
                    <a:cubicBezTo>
                      <a:pt x="3" y="51"/>
                      <a:pt x="3" y="51"/>
                      <a:pt x="3" y="51"/>
                    </a:cubicBezTo>
                    <a:cubicBezTo>
                      <a:pt x="3" y="51"/>
                      <a:pt x="3" y="51"/>
                      <a:pt x="3" y="51"/>
                    </a:cubicBezTo>
                    <a:moveTo>
                      <a:pt x="2" y="51"/>
                    </a:moveTo>
                    <a:cubicBezTo>
                      <a:pt x="2" y="51"/>
                      <a:pt x="2" y="51"/>
                      <a:pt x="2" y="51"/>
                    </a:cubicBezTo>
                    <a:cubicBezTo>
                      <a:pt x="2" y="51"/>
                      <a:pt x="2" y="51"/>
                      <a:pt x="2" y="51"/>
                    </a:cubicBezTo>
                    <a:moveTo>
                      <a:pt x="2" y="51"/>
                    </a:moveTo>
                    <a:cubicBezTo>
                      <a:pt x="2" y="51"/>
                      <a:pt x="2" y="51"/>
                      <a:pt x="2" y="51"/>
                    </a:cubicBezTo>
                    <a:cubicBezTo>
                      <a:pt x="2" y="51"/>
                      <a:pt x="2" y="51"/>
                      <a:pt x="2" y="51"/>
                    </a:cubicBezTo>
                    <a:moveTo>
                      <a:pt x="2" y="50"/>
                    </a:moveTo>
                    <a:cubicBezTo>
                      <a:pt x="2" y="50"/>
                      <a:pt x="2" y="51"/>
                      <a:pt x="2" y="51"/>
                    </a:cubicBezTo>
                    <a:cubicBezTo>
                      <a:pt x="2" y="51"/>
                      <a:pt x="2" y="50"/>
                      <a:pt x="2" y="50"/>
                    </a:cubicBezTo>
                    <a:moveTo>
                      <a:pt x="2" y="50"/>
                    </a:moveTo>
                    <a:cubicBezTo>
                      <a:pt x="2" y="50"/>
                      <a:pt x="2" y="50"/>
                      <a:pt x="2" y="50"/>
                    </a:cubicBezTo>
                    <a:cubicBezTo>
                      <a:pt x="2" y="50"/>
                      <a:pt x="2" y="50"/>
                      <a:pt x="2" y="50"/>
                    </a:cubicBezTo>
                    <a:moveTo>
                      <a:pt x="2" y="49"/>
                    </a:moveTo>
                    <a:cubicBezTo>
                      <a:pt x="2" y="50"/>
                      <a:pt x="2" y="50"/>
                      <a:pt x="2" y="50"/>
                    </a:cubicBezTo>
                    <a:cubicBezTo>
                      <a:pt x="2" y="50"/>
                      <a:pt x="2" y="50"/>
                      <a:pt x="2" y="49"/>
                    </a:cubicBezTo>
                    <a:moveTo>
                      <a:pt x="2" y="49"/>
                    </a:moveTo>
                    <a:cubicBezTo>
                      <a:pt x="2" y="49"/>
                      <a:pt x="2" y="49"/>
                      <a:pt x="2" y="49"/>
                    </a:cubicBezTo>
                    <a:cubicBezTo>
                      <a:pt x="2" y="49"/>
                      <a:pt x="2" y="49"/>
                      <a:pt x="2" y="49"/>
                    </a:cubicBezTo>
                    <a:moveTo>
                      <a:pt x="2" y="49"/>
                    </a:moveTo>
                    <a:cubicBezTo>
                      <a:pt x="2" y="49"/>
                      <a:pt x="2" y="49"/>
                      <a:pt x="2" y="49"/>
                    </a:cubicBezTo>
                    <a:cubicBezTo>
                      <a:pt x="2" y="49"/>
                      <a:pt x="2" y="49"/>
                      <a:pt x="2" y="49"/>
                    </a:cubicBezTo>
                    <a:moveTo>
                      <a:pt x="2" y="49"/>
                    </a:moveTo>
                    <a:cubicBezTo>
                      <a:pt x="2" y="49"/>
                      <a:pt x="2" y="49"/>
                      <a:pt x="2" y="49"/>
                    </a:cubicBezTo>
                    <a:cubicBezTo>
                      <a:pt x="2" y="49"/>
                      <a:pt x="2" y="49"/>
                      <a:pt x="2" y="49"/>
                    </a:cubicBezTo>
                    <a:moveTo>
                      <a:pt x="2" y="48"/>
                    </a:moveTo>
                    <a:cubicBezTo>
                      <a:pt x="2" y="48"/>
                      <a:pt x="2" y="49"/>
                      <a:pt x="2" y="49"/>
                    </a:cubicBezTo>
                    <a:cubicBezTo>
                      <a:pt x="2" y="49"/>
                      <a:pt x="2" y="48"/>
                      <a:pt x="2" y="48"/>
                    </a:cubicBezTo>
                    <a:moveTo>
                      <a:pt x="2" y="48"/>
                    </a:moveTo>
                    <a:cubicBezTo>
                      <a:pt x="2" y="48"/>
                      <a:pt x="2" y="48"/>
                      <a:pt x="2" y="48"/>
                    </a:cubicBezTo>
                    <a:cubicBezTo>
                      <a:pt x="2" y="48"/>
                      <a:pt x="2" y="48"/>
                      <a:pt x="2" y="48"/>
                    </a:cubicBezTo>
                    <a:moveTo>
                      <a:pt x="0" y="35"/>
                    </a:moveTo>
                    <a:cubicBezTo>
                      <a:pt x="0" y="40"/>
                      <a:pt x="1" y="44"/>
                      <a:pt x="2" y="48"/>
                    </a:cubicBezTo>
                    <a:cubicBezTo>
                      <a:pt x="1" y="44"/>
                      <a:pt x="0" y="40"/>
                      <a:pt x="0" y="35"/>
                    </a:cubicBezTo>
                    <a:moveTo>
                      <a:pt x="0" y="33"/>
                    </a:moveTo>
                    <a:cubicBezTo>
                      <a:pt x="0" y="34"/>
                      <a:pt x="0" y="35"/>
                      <a:pt x="0" y="35"/>
                    </a:cubicBezTo>
                    <a:cubicBezTo>
                      <a:pt x="0" y="35"/>
                      <a:pt x="0" y="34"/>
                      <a:pt x="0" y="33"/>
                    </a:cubicBezTo>
                    <a:moveTo>
                      <a:pt x="0" y="33"/>
                    </a:moveTo>
                    <a:cubicBezTo>
                      <a:pt x="0" y="33"/>
                      <a:pt x="0" y="33"/>
                      <a:pt x="0" y="33"/>
                    </a:cubicBezTo>
                    <a:cubicBezTo>
                      <a:pt x="0" y="33"/>
                      <a:pt x="0" y="33"/>
                      <a:pt x="0" y="33"/>
                    </a:cubicBezTo>
                    <a:moveTo>
                      <a:pt x="0" y="33"/>
                    </a:moveTo>
                    <a:cubicBezTo>
                      <a:pt x="0" y="33"/>
                      <a:pt x="0" y="33"/>
                      <a:pt x="0" y="33"/>
                    </a:cubicBezTo>
                    <a:cubicBezTo>
                      <a:pt x="0" y="33"/>
                      <a:pt x="0" y="33"/>
                      <a:pt x="0" y="33"/>
                    </a:cubicBezTo>
                    <a:moveTo>
                      <a:pt x="0" y="32"/>
                    </a:moveTo>
                    <a:cubicBezTo>
                      <a:pt x="0" y="32"/>
                      <a:pt x="0" y="33"/>
                      <a:pt x="0" y="33"/>
                    </a:cubicBezTo>
                    <a:cubicBezTo>
                      <a:pt x="0" y="33"/>
                      <a:pt x="0" y="32"/>
                      <a:pt x="0" y="32"/>
                    </a:cubicBezTo>
                    <a:moveTo>
                      <a:pt x="0" y="32"/>
                    </a:moveTo>
                    <a:cubicBezTo>
                      <a:pt x="0" y="32"/>
                      <a:pt x="0" y="32"/>
                      <a:pt x="0" y="32"/>
                    </a:cubicBezTo>
                    <a:cubicBezTo>
                      <a:pt x="0" y="32"/>
                      <a:pt x="0" y="32"/>
                      <a:pt x="0" y="32"/>
                    </a:cubicBezTo>
                    <a:moveTo>
                      <a:pt x="0" y="32"/>
                    </a:moveTo>
                    <a:cubicBezTo>
                      <a:pt x="0" y="32"/>
                      <a:pt x="0" y="32"/>
                      <a:pt x="0" y="32"/>
                    </a:cubicBezTo>
                    <a:cubicBezTo>
                      <a:pt x="0" y="32"/>
                      <a:pt x="0" y="32"/>
                      <a:pt x="0" y="32"/>
                    </a:cubicBezTo>
                    <a:moveTo>
                      <a:pt x="0" y="31"/>
                    </a:moveTo>
                    <a:cubicBezTo>
                      <a:pt x="0" y="31"/>
                      <a:pt x="0" y="31"/>
                      <a:pt x="0" y="32"/>
                    </a:cubicBezTo>
                    <a:cubicBezTo>
                      <a:pt x="0" y="31"/>
                      <a:pt x="0" y="31"/>
                      <a:pt x="0" y="31"/>
                    </a:cubicBezTo>
                    <a:moveTo>
                      <a:pt x="0" y="31"/>
                    </a:moveTo>
                    <a:cubicBezTo>
                      <a:pt x="0" y="31"/>
                      <a:pt x="0" y="31"/>
                      <a:pt x="0" y="31"/>
                    </a:cubicBezTo>
                    <a:cubicBezTo>
                      <a:pt x="0" y="31"/>
                      <a:pt x="0" y="31"/>
                      <a:pt x="0" y="31"/>
                    </a:cubicBezTo>
                    <a:moveTo>
                      <a:pt x="0" y="30"/>
                    </a:move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0"/>
                    </a:cubicBezTo>
                    <a:moveTo>
                      <a:pt x="0" y="30"/>
                    </a:move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0"/>
                    </a:cubicBezTo>
                    <a:moveTo>
                      <a:pt x="0" y="30"/>
                    </a:move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0"/>
                    </a:cubicBezTo>
                    <a:moveTo>
                      <a:pt x="0" y="29"/>
                    </a:moveTo>
                    <a:cubicBezTo>
                      <a:pt x="0" y="29"/>
                      <a:pt x="0" y="30"/>
                      <a:pt x="0" y="30"/>
                    </a:cubicBezTo>
                    <a:cubicBezTo>
                      <a:pt x="0" y="30"/>
                      <a:pt x="0" y="29"/>
                      <a:pt x="0" y="29"/>
                    </a:cubicBezTo>
                    <a:moveTo>
                      <a:pt x="0" y="29"/>
                    </a:move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9"/>
                    </a:cubicBezTo>
                    <a:moveTo>
                      <a:pt x="0" y="29"/>
                    </a:move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9"/>
                    </a:cubicBezTo>
                    <a:moveTo>
                      <a:pt x="0" y="28"/>
                    </a:move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8"/>
                    </a:cubicBezTo>
                    <a:moveTo>
                      <a:pt x="0" y="28"/>
                    </a:move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0" y="28"/>
                      <a:pt x="0" y="28"/>
                    </a:cubicBezTo>
                    <a:moveTo>
                      <a:pt x="4" y="1"/>
                    </a:moveTo>
                    <a:cubicBezTo>
                      <a:pt x="1" y="10"/>
                      <a:pt x="0" y="19"/>
                      <a:pt x="0" y="28"/>
                    </a:cubicBezTo>
                    <a:cubicBezTo>
                      <a:pt x="0" y="19"/>
                      <a:pt x="1" y="10"/>
                      <a:pt x="4" y="1"/>
                    </a:cubicBezTo>
                    <a:moveTo>
                      <a:pt x="4" y="1"/>
                    </a:move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moveTo>
                      <a:pt x="4" y="1"/>
                    </a:move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moveTo>
                      <a:pt x="4" y="1"/>
                    </a:move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moveTo>
                      <a:pt x="4" y="0"/>
                    </a:moveTo>
                    <a:cubicBezTo>
                      <a:pt x="4" y="0"/>
                      <a:pt x="4" y="1"/>
                      <a:pt x="4" y="1"/>
                    </a:cubicBezTo>
                    <a:cubicBezTo>
                      <a:pt x="4" y="1"/>
                      <a:pt x="4" y="0"/>
                      <a:pt x="4" y="0"/>
                    </a:cubicBezTo>
                    <a:moveTo>
                      <a:pt x="4" y="0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moveTo>
                      <a:pt x="4" y="0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</a:path>
                </a:pathLst>
              </a:custGeom>
              <a:solidFill>
                <a:srgbClr val="E56A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25" name="Freeform 91"/>
              <p:cNvSpPr>
                <a:spLocks/>
              </p:cNvSpPr>
              <p:nvPr/>
            </p:nvSpPr>
            <p:spPr bwMode="auto">
              <a:xfrm>
                <a:off x="2555875" y="5416941"/>
                <a:ext cx="190500" cy="428625"/>
              </a:xfrm>
              <a:custGeom>
                <a:avLst/>
                <a:gdLst>
                  <a:gd name="T0" fmla="*/ 4 w 78"/>
                  <a:gd name="T1" fmla="*/ 54 h 175"/>
                  <a:gd name="T2" fmla="*/ 4 w 78"/>
                  <a:gd name="T3" fmla="*/ 54 h 175"/>
                  <a:gd name="T4" fmla="*/ 4 w 78"/>
                  <a:gd name="T5" fmla="*/ 54 h 175"/>
                  <a:gd name="T6" fmla="*/ 4 w 78"/>
                  <a:gd name="T7" fmla="*/ 55 h 175"/>
                  <a:gd name="T8" fmla="*/ 4 w 78"/>
                  <a:gd name="T9" fmla="*/ 55 h 175"/>
                  <a:gd name="T10" fmla="*/ 4 w 78"/>
                  <a:gd name="T11" fmla="*/ 55 h 175"/>
                  <a:gd name="T12" fmla="*/ 4 w 78"/>
                  <a:gd name="T13" fmla="*/ 55 h 175"/>
                  <a:gd name="T14" fmla="*/ 0 w 78"/>
                  <a:gd name="T15" fmla="*/ 82 h 175"/>
                  <a:gd name="T16" fmla="*/ 0 w 78"/>
                  <a:gd name="T17" fmla="*/ 82 h 175"/>
                  <a:gd name="T18" fmla="*/ 0 w 78"/>
                  <a:gd name="T19" fmla="*/ 83 h 175"/>
                  <a:gd name="T20" fmla="*/ 0 w 78"/>
                  <a:gd name="T21" fmla="*/ 83 h 175"/>
                  <a:gd name="T22" fmla="*/ 0 w 78"/>
                  <a:gd name="T23" fmla="*/ 83 h 175"/>
                  <a:gd name="T24" fmla="*/ 0 w 78"/>
                  <a:gd name="T25" fmla="*/ 84 h 175"/>
                  <a:gd name="T26" fmla="*/ 0 w 78"/>
                  <a:gd name="T27" fmla="*/ 84 h 175"/>
                  <a:gd name="T28" fmla="*/ 0 w 78"/>
                  <a:gd name="T29" fmla="*/ 84 h 175"/>
                  <a:gd name="T30" fmla="*/ 0 w 78"/>
                  <a:gd name="T31" fmla="*/ 85 h 175"/>
                  <a:gd name="T32" fmla="*/ 0 w 78"/>
                  <a:gd name="T33" fmla="*/ 85 h 175"/>
                  <a:gd name="T34" fmla="*/ 0 w 78"/>
                  <a:gd name="T35" fmla="*/ 86 h 175"/>
                  <a:gd name="T36" fmla="*/ 0 w 78"/>
                  <a:gd name="T37" fmla="*/ 86 h 175"/>
                  <a:gd name="T38" fmla="*/ 0 w 78"/>
                  <a:gd name="T39" fmla="*/ 86 h 175"/>
                  <a:gd name="T40" fmla="*/ 0 w 78"/>
                  <a:gd name="T41" fmla="*/ 87 h 175"/>
                  <a:gd name="T42" fmla="*/ 0 w 78"/>
                  <a:gd name="T43" fmla="*/ 87 h 175"/>
                  <a:gd name="T44" fmla="*/ 0 w 78"/>
                  <a:gd name="T45" fmla="*/ 87 h 175"/>
                  <a:gd name="T46" fmla="*/ 0 w 78"/>
                  <a:gd name="T47" fmla="*/ 89 h 175"/>
                  <a:gd name="T48" fmla="*/ 2 w 78"/>
                  <a:gd name="T49" fmla="*/ 102 h 175"/>
                  <a:gd name="T50" fmla="*/ 2 w 78"/>
                  <a:gd name="T51" fmla="*/ 102 h 175"/>
                  <a:gd name="T52" fmla="*/ 2 w 78"/>
                  <a:gd name="T53" fmla="*/ 103 h 175"/>
                  <a:gd name="T54" fmla="*/ 2 w 78"/>
                  <a:gd name="T55" fmla="*/ 103 h 175"/>
                  <a:gd name="T56" fmla="*/ 2 w 78"/>
                  <a:gd name="T57" fmla="*/ 103 h 175"/>
                  <a:gd name="T58" fmla="*/ 2 w 78"/>
                  <a:gd name="T59" fmla="*/ 103 h 175"/>
                  <a:gd name="T60" fmla="*/ 2 w 78"/>
                  <a:gd name="T61" fmla="*/ 104 h 175"/>
                  <a:gd name="T62" fmla="*/ 2 w 78"/>
                  <a:gd name="T63" fmla="*/ 104 h 175"/>
                  <a:gd name="T64" fmla="*/ 2 w 78"/>
                  <a:gd name="T65" fmla="*/ 105 h 175"/>
                  <a:gd name="T66" fmla="*/ 2 w 78"/>
                  <a:gd name="T67" fmla="*/ 105 h 175"/>
                  <a:gd name="T68" fmla="*/ 3 w 78"/>
                  <a:gd name="T69" fmla="*/ 105 h 175"/>
                  <a:gd name="T70" fmla="*/ 3 w 78"/>
                  <a:gd name="T71" fmla="*/ 106 h 175"/>
                  <a:gd name="T72" fmla="*/ 3 w 78"/>
                  <a:gd name="T73" fmla="*/ 106 h 175"/>
                  <a:gd name="T74" fmla="*/ 78 w 78"/>
                  <a:gd name="T75" fmla="*/ 175 h 175"/>
                  <a:gd name="T76" fmla="*/ 19 w 78"/>
                  <a:gd name="T77" fmla="*/ 106 h 175"/>
                  <a:gd name="T78" fmla="*/ 15 w 78"/>
                  <a:gd name="T79" fmla="*/ 77 h 175"/>
                  <a:gd name="T80" fmla="*/ 46 w 78"/>
                  <a:gd name="T81" fmla="*/ 3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78" h="175">
                    <a:moveTo>
                      <a:pt x="49" y="0"/>
                    </a:moveTo>
                    <a:cubicBezTo>
                      <a:pt x="28" y="12"/>
                      <a:pt x="12" y="31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1" y="64"/>
                      <a:pt x="0" y="73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8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94"/>
                      <a:pt x="1" y="98"/>
                      <a:pt x="2" y="102"/>
                    </a:cubicBezTo>
                    <a:cubicBezTo>
                      <a:pt x="2" y="102"/>
                      <a:pt x="2" y="102"/>
                      <a:pt x="2" y="102"/>
                    </a:cubicBezTo>
                    <a:cubicBezTo>
                      <a:pt x="2" y="102"/>
                      <a:pt x="2" y="102"/>
                      <a:pt x="2" y="102"/>
                    </a:cubicBezTo>
                    <a:cubicBezTo>
                      <a:pt x="2" y="102"/>
                      <a:pt x="2" y="102"/>
                      <a:pt x="2" y="102"/>
                    </a:cubicBezTo>
                    <a:cubicBezTo>
                      <a:pt x="2" y="102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4"/>
                      <a:pt x="2" y="104"/>
                      <a:pt x="2" y="104"/>
                    </a:cubicBezTo>
                    <a:cubicBezTo>
                      <a:pt x="2" y="104"/>
                      <a:pt x="2" y="104"/>
                      <a:pt x="2" y="104"/>
                    </a:cubicBezTo>
                    <a:cubicBezTo>
                      <a:pt x="2" y="104"/>
                      <a:pt x="2" y="104"/>
                      <a:pt x="2" y="104"/>
                    </a:cubicBezTo>
                    <a:cubicBezTo>
                      <a:pt x="2" y="104"/>
                      <a:pt x="2" y="104"/>
                      <a:pt x="2" y="104"/>
                    </a:cubicBezTo>
                    <a:cubicBezTo>
                      <a:pt x="2" y="104"/>
                      <a:pt x="2" y="105"/>
                      <a:pt x="2" y="105"/>
                    </a:cubicBezTo>
                    <a:cubicBezTo>
                      <a:pt x="2" y="105"/>
                      <a:pt x="2" y="105"/>
                      <a:pt x="2" y="105"/>
                    </a:cubicBezTo>
                    <a:cubicBezTo>
                      <a:pt x="2" y="105"/>
                      <a:pt x="2" y="105"/>
                      <a:pt x="2" y="105"/>
                    </a:cubicBezTo>
                    <a:cubicBezTo>
                      <a:pt x="2" y="105"/>
                      <a:pt x="2" y="105"/>
                      <a:pt x="2" y="105"/>
                    </a:cubicBezTo>
                    <a:cubicBezTo>
                      <a:pt x="2" y="105"/>
                      <a:pt x="2" y="105"/>
                      <a:pt x="2" y="105"/>
                    </a:cubicBezTo>
                    <a:cubicBezTo>
                      <a:pt x="2" y="105"/>
                      <a:pt x="3" y="105"/>
                      <a:pt x="3" y="105"/>
                    </a:cubicBezTo>
                    <a:cubicBezTo>
                      <a:pt x="3" y="105"/>
                      <a:pt x="3" y="105"/>
                      <a:pt x="3" y="105"/>
                    </a:cubicBezTo>
                    <a:cubicBezTo>
                      <a:pt x="3" y="105"/>
                      <a:pt x="3" y="105"/>
                      <a:pt x="3" y="106"/>
                    </a:cubicBezTo>
                    <a:cubicBezTo>
                      <a:pt x="3" y="106"/>
                      <a:pt x="3" y="106"/>
                      <a:pt x="3" y="106"/>
                    </a:cubicBezTo>
                    <a:cubicBezTo>
                      <a:pt x="3" y="106"/>
                      <a:pt x="3" y="106"/>
                      <a:pt x="3" y="106"/>
                    </a:cubicBezTo>
                    <a:cubicBezTo>
                      <a:pt x="3" y="106"/>
                      <a:pt x="3" y="106"/>
                      <a:pt x="3" y="106"/>
                    </a:cubicBezTo>
                    <a:cubicBezTo>
                      <a:pt x="12" y="141"/>
                      <a:pt x="42" y="169"/>
                      <a:pt x="78" y="175"/>
                    </a:cubicBezTo>
                    <a:cubicBezTo>
                      <a:pt x="66" y="169"/>
                      <a:pt x="56" y="162"/>
                      <a:pt x="46" y="153"/>
                    </a:cubicBezTo>
                    <a:cubicBezTo>
                      <a:pt x="33" y="140"/>
                      <a:pt x="24" y="124"/>
                      <a:pt x="19" y="106"/>
                    </a:cubicBezTo>
                    <a:cubicBezTo>
                      <a:pt x="18" y="97"/>
                      <a:pt x="17" y="88"/>
                      <a:pt x="15" y="78"/>
                    </a:cubicBezTo>
                    <a:cubicBezTo>
                      <a:pt x="15" y="78"/>
                      <a:pt x="15" y="78"/>
                      <a:pt x="15" y="77"/>
                    </a:cubicBezTo>
                    <a:cubicBezTo>
                      <a:pt x="15" y="58"/>
                      <a:pt x="20" y="40"/>
                      <a:pt x="30" y="24"/>
                    </a:cubicBezTo>
                    <a:cubicBezTo>
                      <a:pt x="35" y="17"/>
                      <a:pt x="41" y="10"/>
                      <a:pt x="46" y="3"/>
                    </a:cubicBezTo>
                    <a:cubicBezTo>
                      <a:pt x="47" y="2"/>
                      <a:pt x="48" y="1"/>
                      <a:pt x="49" y="0"/>
                    </a:cubicBezTo>
                  </a:path>
                </a:pathLst>
              </a:custGeom>
              <a:solidFill>
                <a:srgbClr val="FFB5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26" name="Rectangle 92"/>
              <p:cNvSpPr>
                <a:spLocks noChangeArrowheads="1"/>
              </p:cNvSpPr>
              <p:nvPr/>
            </p:nvSpPr>
            <p:spPr bwMode="auto">
              <a:xfrm>
                <a:off x="2714625" y="5480441"/>
                <a:ext cx="139700" cy="193675"/>
              </a:xfrm>
              <a:prstGeom prst="rect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27" name="Rectangle 93"/>
              <p:cNvSpPr>
                <a:spLocks noChangeArrowheads="1"/>
              </p:cNvSpPr>
              <p:nvPr/>
            </p:nvSpPr>
            <p:spPr bwMode="auto">
              <a:xfrm>
                <a:off x="2665413" y="5421703"/>
                <a:ext cx="282129" cy="32316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rtlCol="0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GB" sz="2100" b="1" i="0" u="none" strike="noStrike" cap="none" normalizeH="0" dirty="0">
                    <a:ln>
                      <a:noFill/>
                    </a:ln>
                    <a:solidFill>
                      <a:srgbClr val="FF9936"/>
                    </a:solidFill>
                    <a:effectLst/>
                    <a:latin typeface="Raleway" panose="020B0003030101060003" pitchFamily="34" charset="0"/>
                  </a:rPr>
                  <a:t>15</a:t>
                </a:r>
                <a:endParaRPr kumimoji="0" lang="en-GB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</a:endParaRPr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FABADD7C-3D5A-44FF-8043-BD36A4C614D6}"/>
                </a:ext>
              </a:extLst>
            </p:cNvPr>
            <p:cNvGrpSpPr/>
            <p:nvPr/>
          </p:nvGrpSpPr>
          <p:grpSpPr>
            <a:xfrm>
              <a:off x="1157288" y="3113478"/>
              <a:ext cx="584200" cy="587375"/>
              <a:chOff x="1157288" y="3113478"/>
              <a:chExt cx="584200" cy="587375"/>
            </a:xfrm>
          </p:grpSpPr>
          <p:sp>
            <p:nvSpPr>
              <p:cNvPr id="206" name="Freeform 72"/>
              <p:cNvSpPr>
                <a:spLocks/>
              </p:cNvSpPr>
              <p:nvPr/>
            </p:nvSpPr>
            <p:spPr bwMode="auto">
              <a:xfrm>
                <a:off x="1157288" y="3113478"/>
                <a:ext cx="584200" cy="587375"/>
              </a:xfrm>
              <a:custGeom>
                <a:avLst/>
                <a:gdLst>
                  <a:gd name="T0" fmla="*/ 126 w 239"/>
                  <a:gd name="T1" fmla="*/ 4 h 240"/>
                  <a:gd name="T2" fmla="*/ 235 w 239"/>
                  <a:gd name="T3" fmla="*/ 127 h 240"/>
                  <a:gd name="T4" fmla="*/ 112 w 239"/>
                  <a:gd name="T5" fmla="*/ 236 h 240"/>
                  <a:gd name="T6" fmla="*/ 3 w 239"/>
                  <a:gd name="T7" fmla="*/ 113 h 240"/>
                  <a:gd name="T8" fmla="*/ 126 w 239"/>
                  <a:gd name="T9" fmla="*/ 4 h 2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9" h="240">
                    <a:moveTo>
                      <a:pt x="126" y="4"/>
                    </a:moveTo>
                    <a:cubicBezTo>
                      <a:pt x="190" y="8"/>
                      <a:pt x="239" y="63"/>
                      <a:pt x="235" y="127"/>
                    </a:cubicBezTo>
                    <a:cubicBezTo>
                      <a:pt x="231" y="191"/>
                      <a:pt x="176" y="240"/>
                      <a:pt x="112" y="236"/>
                    </a:cubicBezTo>
                    <a:cubicBezTo>
                      <a:pt x="48" y="232"/>
                      <a:pt x="0" y="177"/>
                      <a:pt x="3" y="113"/>
                    </a:cubicBezTo>
                    <a:cubicBezTo>
                      <a:pt x="7" y="49"/>
                      <a:pt x="63" y="0"/>
                      <a:pt x="126" y="4"/>
                    </a:cubicBezTo>
                  </a:path>
                </a:pathLst>
              </a:custGeom>
              <a:solidFill>
                <a:srgbClr val="F2A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07" name="Freeform 73"/>
              <p:cNvSpPr>
                <a:spLocks/>
              </p:cNvSpPr>
              <p:nvPr/>
            </p:nvSpPr>
            <p:spPr bwMode="auto">
              <a:xfrm>
                <a:off x="1212850" y="3169041"/>
                <a:ext cx="473075" cy="473075"/>
              </a:xfrm>
              <a:custGeom>
                <a:avLst/>
                <a:gdLst>
                  <a:gd name="T0" fmla="*/ 102 w 193"/>
                  <a:gd name="T1" fmla="*/ 4 h 193"/>
                  <a:gd name="T2" fmla="*/ 190 w 193"/>
                  <a:gd name="T3" fmla="*/ 103 h 193"/>
                  <a:gd name="T4" fmla="*/ 90 w 193"/>
                  <a:gd name="T5" fmla="*/ 190 h 193"/>
                  <a:gd name="T6" fmla="*/ 3 w 193"/>
                  <a:gd name="T7" fmla="*/ 91 h 193"/>
                  <a:gd name="T8" fmla="*/ 102 w 193"/>
                  <a:gd name="T9" fmla="*/ 4 h 1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3" h="193">
                    <a:moveTo>
                      <a:pt x="102" y="4"/>
                    </a:moveTo>
                    <a:cubicBezTo>
                      <a:pt x="153" y="7"/>
                      <a:pt x="193" y="51"/>
                      <a:pt x="190" y="103"/>
                    </a:cubicBezTo>
                    <a:cubicBezTo>
                      <a:pt x="186" y="154"/>
                      <a:pt x="142" y="193"/>
                      <a:pt x="90" y="190"/>
                    </a:cubicBezTo>
                    <a:cubicBezTo>
                      <a:pt x="39" y="187"/>
                      <a:pt x="0" y="143"/>
                      <a:pt x="3" y="91"/>
                    </a:cubicBezTo>
                    <a:cubicBezTo>
                      <a:pt x="6" y="40"/>
                      <a:pt x="51" y="0"/>
                      <a:pt x="102" y="4"/>
                    </a:cubicBezTo>
                  </a:path>
                </a:pathLst>
              </a:cu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08" name="Freeform 74"/>
              <p:cNvSpPr>
                <a:spLocks noEditPoints="1"/>
              </p:cNvSpPr>
              <p:nvPr/>
            </p:nvSpPr>
            <p:spPr bwMode="auto">
              <a:xfrm>
                <a:off x="1217613" y="3389703"/>
                <a:ext cx="25400" cy="117475"/>
              </a:xfrm>
              <a:custGeom>
                <a:avLst/>
                <a:gdLst>
                  <a:gd name="T0" fmla="*/ 10 w 10"/>
                  <a:gd name="T1" fmla="*/ 48 h 48"/>
                  <a:gd name="T2" fmla="*/ 10 w 10"/>
                  <a:gd name="T3" fmla="*/ 48 h 48"/>
                  <a:gd name="T4" fmla="*/ 10 w 10"/>
                  <a:gd name="T5" fmla="*/ 48 h 48"/>
                  <a:gd name="T6" fmla="*/ 10 w 10"/>
                  <a:gd name="T7" fmla="*/ 48 h 48"/>
                  <a:gd name="T8" fmla="*/ 10 w 10"/>
                  <a:gd name="T9" fmla="*/ 47 h 48"/>
                  <a:gd name="T10" fmla="*/ 10 w 10"/>
                  <a:gd name="T11" fmla="*/ 47 h 48"/>
                  <a:gd name="T12" fmla="*/ 10 w 10"/>
                  <a:gd name="T13" fmla="*/ 47 h 48"/>
                  <a:gd name="T14" fmla="*/ 10 w 10"/>
                  <a:gd name="T15" fmla="*/ 47 h 48"/>
                  <a:gd name="T16" fmla="*/ 10 w 10"/>
                  <a:gd name="T17" fmla="*/ 47 h 48"/>
                  <a:gd name="T18" fmla="*/ 10 w 10"/>
                  <a:gd name="T19" fmla="*/ 47 h 48"/>
                  <a:gd name="T20" fmla="*/ 9 w 10"/>
                  <a:gd name="T21" fmla="*/ 46 h 48"/>
                  <a:gd name="T22" fmla="*/ 9 w 10"/>
                  <a:gd name="T23" fmla="*/ 46 h 48"/>
                  <a:gd name="T24" fmla="*/ 9 w 10"/>
                  <a:gd name="T25" fmla="*/ 46 h 48"/>
                  <a:gd name="T26" fmla="*/ 1 w 10"/>
                  <a:gd name="T27" fmla="*/ 4 h 48"/>
                  <a:gd name="T28" fmla="*/ 1 w 10"/>
                  <a:gd name="T29" fmla="*/ 4 h 48"/>
                  <a:gd name="T30" fmla="*/ 1 w 10"/>
                  <a:gd name="T31" fmla="*/ 4 h 48"/>
                  <a:gd name="T32" fmla="*/ 1 w 10"/>
                  <a:gd name="T33" fmla="*/ 3 h 48"/>
                  <a:gd name="T34" fmla="*/ 1 w 10"/>
                  <a:gd name="T35" fmla="*/ 3 h 48"/>
                  <a:gd name="T36" fmla="*/ 1 w 10"/>
                  <a:gd name="T37" fmla="*/ 3 h 48"/>
                  <a:gd name="T38" fmla="*/ 1 w 10"/>
                  <a:gd name="T39" fmla="*/ 2 h 48"/>
                  <a:gd name="T40" fmla="*/ 1 w 10"/>
                  <a:gd name="T41" fmla="*/ 2 h 48"/>
                  <a:gd name="T42" fmla="*/ 1 w 10"/>
                  <a:gd name="T43" fmla="*/ 2 h 48"/>
                  <a:gd name="T44" fmla="*/ 1 w 10"/>
                  <a:gd name="T45" fmla="*/ 2 h 48"/>
                  <a:gd name="T46" fmla="*/ 1 w 10"/>
                  <a:gd name="T47" fmla="*/ 2 h 48"/>
                  <a:gd name="T48" fmla="*/ 1 w 10"/>
                  <a:gd name="T49" fmla="*/ 2 h 48"/>
                  <a:gd name="T50" fmla="*/ 1 w 10"/>
                  <a:gd name="T51" fmla="*/ 1 h 48"/>
                  <a:gd name="T52" fmla="*/ 1 w 10"/>
                  <a:gd name="T53" fmla="*/ 1 h 48"/>
                  <a:gd name="T54" fmla="*/ 1 w 10"/>
                  <a:gd name="T55" fmla="*/ 1 h 48"/>
                  <a:gd name="T56" fmla="*/ 1 w 10"/>
                  <a:gd name="T57" fmla="*/ 1 h 48"/>
                  <a:gd name="T58" fmla="*/ 1 w 10"/>
                  <a:gd name="T59" fmla="*/ 0 h 48"/>
                  <a:gd name="T60" fmla="*/ 1 w 10"/>
                  <a:gd name="T61" fmla="*/ 0 h 48"/>
                  <a:gd name="T62" fmla="*/ 1 w 10"/>
                  <a:gd name="T63" fmla="*/ 0 h 48"/>
                  <a:gd name="T64" fmla="*/ 1 w 10"/>
                  <a:gd name="T65" fmla="*/ 0 h 48"/>
                  <a:gd name="T66" fmla="*/ 1 w 10"/>
                  <a:gd name="T67" fmla="*/ 0 h 48"/>
                  <a:gd name="T68" fmla="*/ 1 w 10"/>
                  <a:gd name="T69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0" h="48">
                    <a:moveTo>
                      <a:pt x="10" y="48"/>
                    </a:moveTo>
                    <a:cubicBezTo>
                      <a:pt x="10" y="48"/>
                      <a:pt x="10" y="48"/>
                      <a:pt x="10" y="48"/>
                    </a:cubicBezTo>
                    <a:cubicBezTo>
                      <a:pt x="10" y="48"/>
                      <a:pt x="10" y="48"/>
                      <a:pt x="10" y="48"/>
                    </a:cubicBezTo>
                    <a:moveTo>
                      <a:pt x="10" y="48"/>
                    </a:moveTo>
                    <a:cubicBezTo>
                      <a:pt x="10" y="48"/>
                      <a:pt x="10" y="48"/>
                      <a:pt x="10" y="48"/>
                    </a:cubicBezTo>
                    <a:cubicBezTo>
                      <a:pt x="10" y="48"/>
                      <a:pt x="10" y="48"/>
                      <a:pt x="10" y="48"/>
                    </a:cubicBezTo>
                    <a:moveTo>
                      <a:pt x="10" y="47"/>
                    </a:moveTo>
                    <a:cubicBezTo>
                      <a:pt x="10" y="47"/>
                      <a:pt x="10" y="48"/>
                      <a:pt x="10" y="48"/>
                    </a:cubicBezTo>
                    <a:cubicBezTo>
                      <a:pt x="10" y="48"/>
                      <a:pt x="10" y="47"/>
                      <a:pt x="10" y="47"/>
                    </a:cubicBezTo>
                    <a:moveTo>
                      <a:pt x="10" y="47"/>
                    </a:moveTo>
                    <a:cubicBezTo>
                      <a:pt x="10" y="47"/>
                      <a:pt x="10" y="47"/>
                      <a:pt x="10" y="47"/>
                    </a:cubicBezTo>
                    <a:cubicBezTo>
                      <a:pt x="10" y="47"/>
                      <a:pt x="10" y="47"/>
                      <a:pt x="10" y="47"/>
                    </a:cubicBezTo>
                    <a:moveTo>
                      <a:pt x="10" y="47"/>
                    </a:moveTo>
                    <a:cubicBezTo>
                      <a:pt x="10" y="47"/>
                      <a:pt x="10" y="47"/>
                      <a:pt x="10" y="47"/>
                    </a:cubicBezTo>
                    <a:cubicBezTo>
                      <a:pt x="10" y="47"/>
                      <a:pt x="10" y="47"/>
                      <a:pt x="10" y="47"/>
                    </a:cubicBezTo>
                    <a:moveTo>
                      <a:pt x="10" y="47"/>
                    </a:moveTo>
                    <a:cubicBezTo>
                      <a:pt x="10" y="47"/>
                      <a:pt x="10" y="47"/>
                      <a:pt x="10" y="47"/>
                    </a:cubicBezTo>
                    <a:cubicBezTo>
                      <a:pt x="10" y="47"/>
                      <a:pt x="10" y="47"/>
                      <a:pt x="10" y="47"/>
                    </a:cubicBezTo>
                    <a:moveTo>
                      <a:pt x="9" y="46"/>
                    </a:moveTo>
                    <a:cubicBezTo>
                      <a:pt x="10" y="46"/>
                      <a:pt x="10" y="46"/>
                      <a:pt x="10" y="47"/>
                    </a:cubicBezTo>
                    <a:cubicBezTo>
                      <a:pt x="10" y="46"/>
                      <a:pt x="10" y="46"/>
                      <a:pt x="9" y="46"/>
                    </a:cubicBezTo>
                    <a:moveTo>
                      <a:pt x="9" y="46"/>
                    </a:moveTo>
                    <a:cubicBezTo>
                      <a:pt x="9" y="46"/>
                      <a:pt x="9" y="46"/>
                      <a:pt x="9" y="46"/>
                    </a:cubicBezTo>
                    <a:cubicBezTo>
                      <a:pt x="9" y="46"/>
                      <a:pt x="9" y="46"/>
                      <a:pt x="9" y="46"/>
                    </a:cubicBezTo>
                    <a:moveTo>
                      <a:pt x="9" y="46"/>
                    </a:moveTo>
                    <a:cubicBezTo>
                      <a:pt x="9" y="46"/>
                      <a:pt x="9" y="46"/>
                      <a:pt x="9" y="46"/>
                    </a:cubicBezTo>
                    <a:cubicBezTo>
                      <a:pt x="9" y="46"/>
                      <a:pt x="9" y="46"/>
                      <a:pt x="9" y="46"/>
                    </a:cubicBezTo>
                    <a:moveTo>
                      <a:pt x="1" y="4"/>
                    </a:moveTo>
                    <a:cubicBezTo>
                      <a:pt x="0" y="19"/>
                      <a:pt x="3" y="33"/>
                      <a:pt x="9" y="46"/>
                    </a:cubicBezTo>
                    <a:cubicBezTo>
                      <a:pt x="3" y="33"/>
                      <a:pt x="0" y="19"/>
                      <a:pt x="1" y="4"/>
                    </a:cubicBezTo>
                    <a:moveTo>
                      <a:pt x="1" y="4"/>
                    </a:move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moveTo>
                      <a:pt x="1" y="3"/>
                    </a:moveTo>
                    <a:cubicBezTo>
                      <a:pt x="1" y="3"/>
                      <a:pt x="1" y="3"/>
                      <a:pt x="1" y="4"/>
                    </a:cubicBezTo>
                    <a:cubicBezTo>
                      <a:pt x="1" y="3"/>
                      <a:pt x="1" y="3"/>
                      <a:pt x="1" y="3"/>
                    </a:cubicBezTo>
                    <a:moveTo>
                      <a:pt x="1" y="3"/>
                    </a:move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moveTo>
                      <a:pt x="1" y="2"/>
                    </a:move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2"/>
                    </a:cubicBezTo>
                    <a:moveTo>
                      <a:pt x="1" y="2"/>
                    </a:move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moveTo>
                      <a:pt x="1" y="2"/>
                    </a:move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moveTo>
                      <a:pt x="1" y="2"/>
                    </a:move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rgbClr val="E56A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09" name="Freeform 75"/>
              <p:cNvSpPr>
                <a:spLocks/>
              </p:cNvSpPr>
              <p:nvPr/>
            </p:nvSpPr>
            <p:spPr bwMode="auto">
              <a:xfrm>
                <a:off x="1217613" y="3180153"/>
                <a:ext cx="207963" cy="420688"/>
              </a:xfrm>
              <a:custGeom>
                <a:avLst/>
                <a:gdLst>
                  <a:gd name="T0" fmla="*/ 85 w 85"/>
                  <a:gd name="T1" fmla="*/ 0 h 172"/>
                  <a:gd name="T2" fmla="*/ 1 w 85"/>
                  <a:gd name="T3" fmla="*/ 86 h 172"/>
                  <a:gd name="T4" fmla="*/ 1 w 85"/>
                  <a:gd name="T5" fmla="*/ 86 h 172"/>
                  <a:gd name="T6" fmla="*/ 1 w 85"/>
                  <a:gd name="T7" fmla="*/ 86 h 172"/>
                  <a:gd name="T8" fmla="*/ 1 w 85"/>
                  <a:gd name="T9" fmla="*/ 86 h 172"/>
                  <a:gd name="T10" fmla="*/ 1 w 85"/>
                  <a:gd name="T11" fmla="*/ 86 h 172"/>
                  <a:gd name="T12" fmla="*/ 1 w 85"/>
                  <a:gd name="T13" fmla="*/ 86 h 172"/>
                  <a:gd name="T14" fmla="*/ 1 w 85"/>
                  <a:gd name="T15" fmla="*/ 86 h 172"/>
                  <a:gd name="T16" fmla="*/ 1 w 85"/>
                  <a:gd name="T17" fmla="*/ 86 h 172"/>
                  <a:gd name="T18" fmla="*/ 1 w 85"/>
                  <a:gd name="T19" fmla="*/ 87 h 172"/>
                  <a:gd name="T20" fmla="*/ 1 w 85"/>
                  <a:gd name="T21" fmla="*/ 87 h 172"/>
                  <a:gd name="T22" fmla="*/ 1 w 85"/>
                  <a:gd name="T23" fmla="*/ 87 h 172"/>
                  <a:gd name="T24" fmla="*/ 1 w 85"/>
                  <a:gd name="T25" fmla="*/ 87 h 172"/>
                  <a:gd name="T26" fmla="*/ 1 w 85"/>
                  <a:gd name="T27" fmla="*/ 87 h 172"/>
                  <a:gd name="T28" fmla="*/ 1 w 85"/>
                  <a:gd name="T29" fmla="*/ 88 h 172"/>
                  <a:gd name="T30" fmla="*/ 1 w 85"/>
                  <a:gd name="T31" fmla="*/ 88 h 172"/>
                  <a:gd name="T32" fmla="*/ 1 w 85"/>
                  <a:gd name="T33" fmla="*/ 88 h 172"/>
                  <a:gd name="T34" fmla="*/ 1 w 85"/>
                  <a:gd name="T35" fmla="*/ 88 h 172"/>
                  <a:gd name="T36" fmla="*/ 1 w 85"/>
                  <a:gd name="T37" fmla="*/ 88 h 172"/>
                  <a:gd name="T38" fmla="*/ 1 w 85"/>
                  <a:gd name="T39" fmla="*/ 88 h 172"/>
                  <a:gd name="T40" fmla="*/ 1 w 85"/>
                  <a:gd name="T41" fmla="*/ 88 h 172"/>
                  <a:gd name="T42" fmla="*/ 1 w 85"/>
                  <a:gd name="T43" fmla="*/ 89 h 172"/>
                  <a:gd name="T44" fmla="*/ 1 w 85"/>
                  <a:gd name="T45" fmla="*/ 89 h 172"/>
                  <a:gd name="T46" fmla="*/ 1 w 85"/>
                  <a:gd name="T47" fmla="*/ 89 h 172"/>
                  <a:gd name="T48" fmla="*/ 1 w 85"/>
                  <a:gd name="T49" fmla="*/ 89 h 172"/>
                  <a:gd name="T50" fmla="*/ 1 w 85"/>
                  <a:gd name="T51" fmla="*/ 90 h 172"/>
                  <a:gd name="T52" fmla="*/ 1 w 85"/>
                  <a:gd name="T53" fmla="*/ 90 h 172"/>
                  <a:gd name="T54" fmla="*/ 1 w 85"/>
                  <a:gd name="T55" fmla="*/ 90 h 172"/>
                  <a:gd name="T56" fmla="*/ 1 w 85"/>
                  <a:gd name="T57" fmla="*/ 90 h 172"/>
                  <a:gd name="T58" fmla="*/ 9 w 85"/>
                  <a:gd name="T59" fmla="*/ 132 h 172"/>
                  <a:gd name="T60" fmla="*/ 9 w 85"/>
                  <a:gd name="T61" fmla="*/ 132 h 172"/>
                  <a:gd name="T62" fmla="*/ 9 w 85"/>
                  <a:gd name="T63" fmla="*/ 132 h 172"/>
                  <a:gd name="T64" fmla="*/ 9 w 85"/>
                  <a:gd name="T65" fmla="*/ 132 h 172"/>
                  <a:gd name="T66" fmla="*/ 9 w 85"/>
                  <a:gd name="T67" fmla="*/ 132 h 172"/>
                  <a:gd name="T68" fmla="*/ 9 w 85"/>
                  <a:gd name="T69" fmla="*/ 132 h 172"/>
                  <a:gd name="T70" fmla="*/ 10 w 85"/>
                  <a:gd name="T71" fmla="*/ 133 h 172"/>
                  <a:gd name="T72" fmla="*/ 10 w 85"/>
                  <a:gd name="T73" fmla="*/ 133 h 172"/>
                  <a:gd name="T74" fmla="*/ 10 w 85"/>
                  <a:gd name="T75" fmla="*/ 133 h 172"/>
                  <a:gd name="T76" fmla="*/ 10 w 85"/>
                  <a:gd name="T77" fmla="*/ 133 h 172"/>
                  <a:gd name="T78" fmla="*/ 10 w 85"/>
                  <a:gd name="T79" fmla="*/ 133 h 172"/>
                  <a:gd name="T80" fmla="*/ 10 w 85"/>
                  <a:gd name="T81" fmla="*/ 133 h 172"/>
                  <a:gd name="T82" fmla="*/ 10 w 85"/>
                  <a:gd name="T83" fmla="*/ 133 h 172"/>
                  <a:gd name="T84" fmla="*/ 10 w 85"/>
                  <a:gd name="T85" fmla="*/ 133 h 172"/>
                  <a:gd name="T86" fmla="*/ 10 w 85"/>
                  <a:gd name="T87" fmla="*/ 134 h 172"/>
                  <a:gd name="T88" fmla="*/ 10 w 85"/>
                  <a:gd name="T89" fmla="*/ 134 h 172"/>
                  <a:gd name="T90" fmla="*/ 10 w 85"/>
                  <a:gd name="T91" fmla="*/ 134 h 172"/>
                  <a:gd name="T92" fmla="*/ 10 w 85"/>
                  <a:gd name="T93" fmla="*/ 134 h 172"/>
                  <a:gd name="T94" fmla="*/ 10 w 85"/>
                  <a:gd name="T95" fmla="*/ 134 h 172"/>
                  <a:gd name="T96" fmla="*/ 45 w 85"/>
                  <a:gd name="T97" fmla="*/ 172 h 172"/>
                  <a:gd name="T98" fmla="*/ 42 w 85"/>
                  <a:gd name="T99" fmla="*/ 170 h 172"/>
                  <a:gd name="T100" fmla="*/ 27 w 85"/>
                  <a:gd name="T101" fmla="*/ 147 h 172"/>
                  <a:gd name="T102" fmla="*/ 16 w 85"/>
                  <a:gd name="T103" fmla="*/ 93 h 172"/>
                  <a:gd name="T104" fmla="*/ 16 w 85"/>
                  <a:gd name="T105" fmla="*/ 92 h 172"/>
                  <a:gd name="T106" fmla="*/ 22 w 85"/>
                  <a:gd name="T107" fmla="*/ 65 h 172"/>
                  <a:gd name="T108" fmla="*/ 52 w 85"/>
                  <a:gd name="T109" fmla="*/ 20 h 172"/>
                  <a:gd name="T110" fmla="*/ 85 w 85"/>
                  <a:gd name="T111" fmla="*/ 0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85" h="172">
                    <a:moveTo>
                      <a:pt x="85" y="0"/>
                    </a:moveTo>
                    <a:cubicBezTo>
                      <a:pt x="41" y="4"/>
                      <a:pt x="5" y="40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0" y="105"/>
                      <a:pt x="3" y="119"/>
                      <a:pt x="9" y="132"/>
                    </a:cubicBezTo>
                    <a:cubicBezTo>
                      <a:pt x="9" y="132"/>
                      <a:pt x="9" y="132"/>
                      <a:pt x="9" y="132"/>
                    </a:cubicBezTo>
                    <a:cubicBezTo>
                      <a:pt x="9" y="132"/>
                      <a:pt x="9" y="132"/>
                      <a:pt x="9" y="132"/>
                    </a:cubicBezTo>
                    <a:cubicBezTo>
                      <a:pt x="9" y="132"/>
                      <a:pt x="9" y="132"/>
                      <a:pt x="9" y="132"/>
                    </a:cubicBezTo>
                    <a:cubicBezTo>
                      <a:pt x="9" y="132"/>
                      <a:pt x="9" y="132"/>
                      <a:pt x="9" y="132"/>
                    </a:cubicBezTo>
                    <a:cubicBezTo>
                      <a:pt x="9" y="132"/>
                      <a:pt x="9" y="132"/>
                      <a:pt x="9" y="132"/>
                    </a:cubicBezTo>
                    <a:cubicBezTo>
                      <a:pt x="10" y="132"/>
                      <a:pt x="10" y="132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4"/>
                      <a:pt x="10" y="134"/>
                    </a:cubicBezTo>
                    <a:cubicBezTo>
                      <a:pt x="10" y="134"/>
                      <a:pt x="10" y="134"/>
                      <a:pt x="10" y="134"/>
                    </a:cubicBezTo>
                    <a:cubicBezTo>
                      <a:pt x="10" y="134"/>
                      <a:pt x="10" y="134"/>
                      <a:pt x="10" y="134"/>
                    </a:cubicBezTo>
                    <a:cubicBezTo>
                      <a:pt x="10" y="134"/>
                      <a:pt x="10" y="134"/>
                      <a:pt x="10" y="134"/>
                    </a:cubicBezTo>
                    <a:cubicBezTo>
                      <a:pt x="10" y="134"/>
                      <a:pt x="10" y="134"/>
                      <a:pt x="10" y="134"/>
                    </a:cubicBezTo>
                    <a:cubicBezTo>
                      <a:pt x="18" y="150"/>
                      <a:pt x="30" y="163"/>
                      <a:pt x="45" y="172"/>
                    </a:cubicBezTo>
                    <a:cubicBezTo>
                      <a:pt x="44" y="171"/>
                      <a:pt x="43" y="171"/>
                      <a:pt x="42" y="170"/>
                    </a:cubicBezTo>
                    <a:cubicBezTo>
                      <a:pt x="37" y="162"/>
                      <a:pt x="32" y="155"/>
                      <a:pt x="27" y="147"/>
                    </a:cubicBezTo>
                    <a:cubicBezTo>
                      <a:pt x="19" y="130"/>
                      <a:pt x="15" y="112"/>
                      <a:pt x="16" y="93"/>
                    </a:cubicBezTo>
                    <a:cubicBezTo>
                      <a:pt x="16" y="93"/>
                      <a:pt x="16" y="93"/>
                      <a:pt x="16" y="92"/>
                    </a:cubicBezTo>
                    <a:cubicBezTo>
                      <a:pt x="18" y="83"/>
                      <a:pt x="20" y="74"/>
                      <a:pt x="22" y="65"/>
                    </a:cubicBezTo>
                    <a:cubicBezTo>
                      <a:pt x="28" y="47"/>
                      <a:pt x="38" y="32"/>
                      <a:pt x="52" y="20"/>
                    </a:cubicBezTo>
                    <a:cubicBezTo>
                      <a:pt x="62" y="11"/>
                      <a:pt x="73" y="4"/>
                      <a:pt x="85" y="0"/>
                    </a:cubicBezTo>
                  </a:path>
                </a:pathLst>
              </a:custGeom>
              <a:solidFill>
                <a:srgbClr val="FFB5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30" name="Rectangle 96"/>
              <p:cNvSpPr>
                <a:spLocks noChangeArrowheads="1"/>
              </p:cNvSpPr>
              <p:nvPr/>
            </p:nvSpPr>
            <p:spPr bwMode="auto">
              <a:xfrm>
                <a:off x="1311275" y="3330966"/>
                <a:ext cx="276225" cy="161925"/>
              </a:xfrm>
              <a:prstGeom prst="rect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31" name="Rectangle 97"/>
              <p:cNvSpPr>
                <a:spLocks noChangeArrowheads="1"/>
              </p:cNvSpPr>
              <p:nvPr/>
            </p:nvSpPr>
            <p:spPr bwMode="auto">
              <a:xfrm>
                <a:off x="1311275" y="3218253"/>
                <a:ext cx="302968" cy="32316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rtlCol="0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GB" sz="2100" b="1" i="0" u="none" strike="noStrike" cap="none" normalizeH="0" dirty="0">
                    <a:ln>
                      <a:noFill/>
                    </a:ln>
                    <a:solidFill>
                      <a:srgbClr val="FF9936"/>
                    </a:solidFill>
                    <a:effectLst/>
                    <a:latin typeface="Raleway" panose="020B0003030101060003" pitchFamily="34" charset="0"/>
                  </a:rPr>
                  <a:t>25</a:t>
                </a:r>
                <a:endParaRPr kumimoji="0" lang="en-GB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</a:endParaRPr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4DD91C3C-3852-430A-9A83-22625BBCEAE3}"/>
                </a:ext>
              </a:extLst>
            </p:cNvPr>
            <p:cNvGrpSpPr/>
            <p:nvPr/>
          </p:nvGrpSpPr>
          <p:grpSpPr>
            <a:xfrm>
              <a:off x="1162050" y="4580328"/>
              <a:ext cx="569913" cy="568325"/>
              <a:chOff x="1162050" y="4580328"/>
              <a:chExt cx="569913" cy="568325"/>
            </a:xfrm>
          </p:grpSpPr>
          <p:sp>
            <p:nvSpPr>
              <p:cNvPr id="214" name="Freeform 80"/>
              <p:cNvSpPr>
                <a:spLocks/>
              </p:cNvSpPr>
              <p:nvPr/>
            </p:nvSpPr>
            <p:spPr bwMode="auto">
              <a:xfrm>
                <a:off x="1162050" y="4580328"/>
                <a:ext cx="569913" cy="568325"/>
              </a:xfrm>
              <a:custGeom>
                <a:avLst/>
                <a:gdLst>
                  <a:gd name="T0" fmla="*/ 116 w 233"/>
                  <a:gd name="T1" fmla="*/ 0 h 232"/>
                  <a:gd name="T2" fmla="*/ 232 w 233"/>
                  <a:gd name="T3" fmla="*/ 116 h 232"/>
                  <a:gd name="T4" fmla="*/ 117 w 233"/>
                  <a:gd name="T5" fmla="*/ 232 h 232"/>
                  <a:gd name="T6" fmla="*/ 0 w 233"/>
                  <a:gd name="T7" fmla="*/ 116 h 232"/>
                  <a:gd name="T8" fmla="*/ 116 w 233"/>
                  <a:gd name="T9" fmla="*/ 0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3" h="232">
                    <a:moveTo>
                      <a:pt x="116" y="0"/>
                    </a:moveTo>
                    <a:cubicBezTo>
                      <a:pt x="180" y="0"/>
                      <a:pt x="232" y="52"/>
                      <a:pt x="232" y="116"/>
                    </a:cubicBezTo>
                    <a:cubicBezTo>
                      <a:pt x="233" y="180"/>
                      <a:pt x="180" y="232"/>
                      <a:pt x="117" y="232"/>
                    </a:cubicBezTo>
                    <a:cubicBezTo>
                      <a:pt x="53" y="232"/>
                      <a:pt x="1" y="180"/>
                      <a:pt x="0" y="116"/>
                    </a:cubicBezTo>
                    <a:cubicBezTo>
                      <a:pt x="0" y="52"/>
                      <a:pt x="52" y="0"/>
                      <a:pt x="116" y="0"/>
                    </a:cubicBezTo>
                  </a:path>
                </a:pathLst>
              </a:custGeom>
              <a:solidFill>
                <a:srgbClr val="F2A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15" name="Freeform 81"/>
              <p:cNvSpPr>
                <a:spLocks/>
              </p:cNvSpPr>
              <p:nvPr/>
            </p:nvSpPr>
            <p:spPr bwMode="auto">
              <a:xfrm>
                <a:off x="1217613" y="4637478"/>
                <a:ext cx="457200" cy="457200"/>
              </a:xfrm>
              <a:custGeom>
                <a:avLst/>
                <a:gdLst>
                  <a:gd name="T0" fmla="*/ 93 w 187"/>
                  <a:gd name="T1" fmla="*/ 0 h 187"/>
                  <a:gd name="T2" fmla="*/ 187 w 187"/>
                  <a:gd name="T3" fmla="*/ 93 h 187"/>
                  <a:gd name="T4" fmla="*/ 94 w 187"/>
                  <a:gd name="T5" fmla="*/ 187 h 187"/>
                  <a:gd name="T6" fmla="*/ 0 w 187"/>
                  <a:gd name="T7" fmla="*/ 93 h 187"/>
                  <a:gd name="T8" fmla="*/ 93 w 187"/>
                  <a:gd name="T9" fmla="*/ 0 h 1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7" h="187">
                    <a:moveTo>
                      <a:pt x="93" y="0"/>
                    </a:moveTo>
                    <a:cubicBezTo>
                      <a:pt x="145" y="0"/>
                      <a:pt x="187" y="41"/>
                      <a:pt x="187" y="93"/>
                    </a:cubicBezTo>
                    <a:cubicBezTo>
                      <a:pt x="187" y="144"/>
                      <a:pt x="145" y="187"/>
                      <a:pt x="94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3" y="0"/>
                    </a:cubicBezTo>
                  </a:path>
                </a:pathLst>
              </a:cu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16" name="Freeform 82"/>
              <p:cNvSpPr>
                <a:spLocks noEditPoints="1"/>
              </p:cNvSpPr>
              <p:nvPr/>
            </p:nvSpPr>
            <p:spPr bwMode="auto">
              <a:xfrm>
                <a:off x="1217613" y="4827978"/>
                <a:ext cx="17463" cy="123825"/>
              </a:xfrm>
              <a:custGeom>
                <a:avLst/>
                <a:gdLst>
                  <a:gd name="T0" fmla="*/ 7 w 7"/>
                  <a:gd name="T1" fmla="*/ 51 h 51"/>
                  <a:gd name="T2" fmla="*/ 7 w 7"/>
                  <a:gd name="T3" fmla="*/ 50 h 51"/>
                  <a:gd name="T4" fmla="*/ 7 w 7"/>
                  <a:gd name="T5" fmla="*/ 50 h 51"/>
                  <a:gd name="T6" fmla="*/ 7 w 7"/>
                  <a:gd name="T7" fmla="*/ 50 h 51"/>
                  <a:gd name="T8" fmla="*/ 7 w 7"/>
                  <a:gd name="T9" fmla="*/ 49 h 51"/>
                  <a:gd name="T10" fmla="*/ 0 w 7"/>
                  <a:gd name="T11" fmla="*/ 16 h 51"/>
                  <a:gd name="T12" fmla="*/ 0 w 7"/>
                  <a:gd name="T13" fmla="*/ 16 h 51"/>
                  <a:gd name="T14" fmla="*/ 0 w 7"/>
                  <a:gd name="T15" fmla="*/ 16 h 51"/>
                  <a:gd name="T16" fmla="*/ 0 w 7"/>
                  <a:gd name="T17" fmla="*/ 16 h 51"/>
                  <a:gd name="T18" fmla="*/ 0 w 7"/>
                  <a:gd name="T19" fmla="*/ 15 h 51"/>
                  <a:gd name="T20" fmla="*/ 0 w 7"/>
                  <a:gd name="T21" fmla="*/ 15 h 51"/>
                  <a:gd name="T22" fmla="*/ 0 w 7"/>
                  <a:gd name="T23" fmla="*/ 15 h 51"/>
                  <a:gd name="T24" fmla="*/ 0 w 7"/>
                  <a:gd name="T25" fmla="*/ 14 h 51"/>
                  <a:gd name="T26" fmla="*/ 0 w 7"/>
                  <a:gd name="T27" fmla="*/ 14 h 51"/>
                  <a:gd name="T28" fmla="*/ 0 w 7"/>
                  <a:gd name="T29" fmla="*/ 14 h 51"/>
                  <a:gd name="T30" fmla="*/ 0 w 7"/>
                  <a:gd name="T31" fmla="*/ 14 h 51"/>
                  <a:gd name="T32" fmla="*/ 0 w 7"/>
                  <a:gd name="T33" fmla="*/ 13 h 51"/>
                  <a:gd name="T34" fmla="*/ 0 w 7"/>
                  <a:gd name="T35" fmla="*/ 13 h 51"/>
                  <a:gd name="T36" fmla="*/ 0 w 7"/>
                  <a:gd name="T37" fmla="*/ 13 h 51"/>
                  <a:gd name="T38" fmla="*/ 0 w 7"/>
                  <a:gd name="T39" fmla="*/ 12 h 51"/>
                  <a:gd name="T40" fmla="*/ 0 w 7"/>
                  <a:gd name="T41" fmla="*/ 12 h 51"/>
                  <a:gd name="T42" fmla="*/ 0 w 7"/>
                  <a:gd name="T43" fmla="*/ 12 h 51"/>
                  <a:gd name="T44" fmla="*/ 0 w 7"/>
                  <a:gd name="T45" fmla="*/ 12 h 51"/>
                  <a:gd name="T46" fmla="*/ 0 w 7"/>
                  <a:gd name="T47" fmla="*/ 11 h 51"/>
                  <a:gd name="T48" fmla="*/ 0 w 7"/>
                  <a:gd name="T49" fmla="*/ 11 h 51"/>
                  <a:gd name="T50" fmla="*/ 0 w 7"/>
                  <a:gd name="T51" fmla="*/ 11 h 51"/>
                  <a:gd name="T52" fmla="*/ 0 w 7"/>
                  <a:gd name="T53" fmla="*/ 10 h 51"/>
                  <a:gd name="T54" fmla="*/ 0 w 7"/>
                  <a:gd name="T55" fmla="*/ 10 h 51"/>
                  <a:gd name="T56" fmla="*/ 0 w 7"/>
                  <a:gd name="T57" fmla="*/ 10 h 51"/>
                  <a:gd name="T58" fmla="*/ 0 w 7"/>
                  <a:gd name="T59" fmla="*/ 9 h 51"/>
                  <a:gd name="T60" fmla="*/ 0 w 7"/>
                  <a:gd name="T61" fmla="*/ 9 h 51"/>
                  <a:gd name="T62" fmla="*/ 0 w 7"/>
                  <a:gd name="T63" fmla="*/ 9 h 51"/>
                  <a:gd name="T64" fmla="*/ 0 w 7"/>
                  <a:gd name="T65" fmla="*/ 9 h 51"/>
                  <a:gd name="T66" fmla="*/ 0 w 7"/>
                  <a:gd name="T67" fmla="*/ 8 h 51"/>
                  <a:gd name="T68" fmla="*/ 0 w 7"/>
                  <a:gd name="T69" fmla="*/ 8 h 51"/>
                  <a:gd name="T70" fmla="*/ 0 w 7"/>
                  <a:gd name="T71" fmla="*/ 8 h 51"/>
                  <a:gd name="T72" fmla="*/ 0 w 7"/>
                  <a:gd name="T73" fmla="*/ 7 h 51"/>
                  <a:gd name="T74" fmla="*/ 0 w 7"/>
                  <a:gd name="T75" fmla="*/ 7 h 51"/>
                  <a:gd name="T76" fmla="*/ 0 w 7"/>
                  <a:gd name="T77" fmla="*/ 7 h 51"/>
                  <a:gd name="T78" fmla="*/ 0 w 7"/>
                  <a:gd name="T79" fmla="*/ 6 h 51"/>
                  <a:gd name="T80" fmla="*/ 0 w 7"/>
                  <a:gd name="T81" fmla="*/ 6 h 51"/>
                  <a:gd name="T82" fmla="*/ 0 w 7"/>
                  <a:gd name="T83" fmla="*/ 6 h 51"/>
                  <a:gd name="T84" fmla="*/ 0 w 7"/>
                  <a:gd name="T85" fmla="*/ 6 h 51"/>
                  <a:gd name="T86" fmla="*/ 0 w 7"/>
                  <a:gd name="T87" fmla="*/ 5 h 51"/>
                  <a:gd name="T88" fmla="*/ 1 w 7"/>
                  <a:gd name="T89" fmla="*/ 5 h 51"/>
                  <a:gd name="T90" fmla="*/ 1 w 7"/>
                  <a:gd name="T91" fmla="*/ 5 h 51"/>
                  <a:gd name="T92" fmla="*/ 1 w 7"/>
                  <a:gd name="T93" fmla="*/ 4 h 51"/>
                  <a:gd name="T94" fmla="*/ 1 w 7"/>
                  <a:gd name="T95" fmla="*/ 4 h 51"/>
                  <a:gd name="T96" fmla="*/ 1 w 7"/>
                  <a:gd name="T97" fmla="*/ 3 h 51"/>
                  <a:gd name="T98" fmla="*/ 1 w 7"/>
                  <a:gd name="T99" fmla="*/ 3 h 51"/>
                  <a:gd name="T100" fmla="*/ 1 w 7"/>
                  <a:gd name="T101" fmla="*/ 3 h 51"/>
                  <a:gd name="T102" fmla="*/ 1 w 7"/>
                  <a:gd name="T103" fmla="*/ 3 h 51"/>
                  <a:gd name="T104" fmla="*/ 1 w 7"/>
                  <a:gd name="T105" fmla="*/ 2 h 51"/>
                  <a:gd name="T106" fmla="*/ 1 w 7"/>
                  <a:gd name="T107" fmla="*/ 1 h 51"/>
                  <a:gd name="T108" fmla="*/ 1 w 7"/>
                  <a:gd name="T109" fmla="*/ 1 h 51"/>
                  <a:gd name="T110" fmla="*/ 1 w 7"/>
                  <a:gd name="T111" fmla="*/ 1 h 51"/>
                  <a:gd name="T112" fmla="*/ 1 w 7"/>
                  <a:gd name="T113" fmla="*/ 0 h 51"/>
                  <a:gd name="T114" fmla="*/ 1 w 7"/>
                  <a:gd name="T115" fmla="*/ 0 h 51"/>
                  <a:gd name="T116" fmla="*/ 1 w 7"/>
                  <a:gd name="T117" fmla="*/ 0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" h="51">
                    <a:moveTo>
                      <a:pt x="7" y="51"/>
                    </a:moveTo>
                    <a:cubicBezTo>
                      <a:pt x="7" y="51"/>
                      <a:pt x="7" y="51"/>
                      <a:pt x="7" y="51"/>
                    </a:cubicBezTo>
                    <a:cubicBezTo>
                      <a:pt x="7" y="51"/>
                      <a:pt x="7" y="51"/>
                      <a:pt x="7" y="51"/>
                    </a:cubicBezTo>
                    <a:moveTo>
                      <a:pt x="7" y="50"/>
                    </a:moveTo>
                    <a:cubicBezTo>
                      <a:pt x="7" y="50"/>
                      <a:pt x="7" y="50"/>
                      <a:pt x="7" y="50"/>
                    </a:cubicBezTo>
                    <a:cubicBezTo>
                      <a:pt x="7" y="50"/>
                      <a:pt x="7" y="50"/>
                      <a:pt x="7" y="50"/>
                    </a:cubicBezTo>
                    <a:moveTo>
                      <a:pt x="7" y="50"/>
                    </a:moveTo>
                    <a:cubicBezTo>
                      <a:pt x="7" y="50"/>
                      <a:pt x="7" y="50"/>
                      <a:pt x="7" y="50"/>
                    </a:cubicBezTo>
                    <a:cubicBezTo>
                      <a:pt x="7" y="50"/>
                      <a:pt x="7" y="50"/>
                      <a:pt x="7" y="50"/>
                    </a:cubicBezTo>
                    <a:moveTo>
                      <a:pt x="7" y="50"/>
                    </a:moveTo>
                    <a:cubicBezTo>
                      <a:pt x="7" y="50"/>
                      <a:pt x="7" y="50"/>
                      <a:pt x="7" y="50"/>
                    </a:cubicBezTo>
                    <a:cubicBezTo>
                      <a:pt x="7" y="50"/>
                      <a:pt x="7" y="50"/>
                      <a:pt x="7" y="50"/>
                    </a:cubicBezTo>
                    <a:moveTo>
                      <a:pt x="7" y="49"/>
                    </a:moveTo>
                    <a:cubicBezTo>
                      <a:pt x="7" y="49"/>
                      <a:pt x="7" y="50"/>
                      <a:pt x="7" y="50"/>
                    </a:cubicBezTo>
                    <a:cubicBezTo>
                      <a:pt x="7" y="50"/>
                      <a:pt x="7" y="49"/>
                      <a:pt x="7" y="49"/>
                    </a:cubicBezTo>
                    <a:moveTo>
                      <a:pt x="0" y="16"/>
                    </a:moveTo>
                    <a:cubicBezTo>
                      <a:pt x="0" y="28"/>
                      <a:pt x="2" y="39"/>
                      <a:pt x="6" y="49"/>
                    </a:cubicBezTo>
                    <a:cubicBezTo>
                      <a:pt x="2" y="39"/>
                      <a:pt x="0" y="28"/>
                      <a:pt x="0" y="16"/>
                    </a:cubicBezTo>
                    <a:moveTo>
                      <a:pt x="0" y="16"/>
                    </a:moveTo>
                    <a:cubicBezTo>
                      <a:pt x="0" y="16"/>
                      <a:pt x="0" y="16"/>
                      <a:pt x="0" y="16"/>
                    </a:cubicBezTo>
                    <a:cubicBezTo>
                      <a:pt x="0" y="16"/>
                      <a:pt x="0" y="16"/>
                      <a:pt x="0" y="16"/>
                    </a:cubicBezTo>
                    <a:moveTo>
                      <a:pt x="0" y="16"/>
                    </a:moveTo>
                    <a:cubicBezTo>
                      <a:pt x="0" y="16"/>
                      <a:pt x="0" y="16"/>
                      <a:pt x="0" y="16"/>
                    </a:cubicBezTo>
                    <a:cubicBezTo>
                      <a:pt x="0" y="16"/>
                      <a:pt x="0" y="16"/>
                      <a:pt x="0" y="16"/>
                    </a:cubicBezTo>
                    <a:moveTo>
                      <a:pt x="0" y="16"/>
                    </a:moveTo>
                    <a:cubicBezTo>
                      <a:pt x="0" y="16"/>
                      <a:pt x="0" y="16"/>
                      <a:pt x="0" y="16"/>
                    </a:cubicBezTo>
                    <a:cubicBezTo>
                      <a:pt x="0" y="16"/>
                      <a:pt x="0" y="16"/>
                      <a:pt x="0" y="16"/>
                    </a:cubicBezTo>
                    <a:moveTo>
                      <a:pt x="0" y="15"/>
                    </a:moveTo>
                    <a:cubicBezTo>
                      <a:pt x="0" y="15"/>
                      <a:pt x="0" y="15"/>
                      <a:pt x="0" y="15"/>
                    </a:cubicBezTo>
                    <a:cubicBezTo>
                      <a:pt x="0" y="15"/>
                      <a:pt x="0" y="15"/>
                      <a:pt x="0" y="15"/>
                    </a:cubicBezTo>
                    <a:moveTo>
                      <a:pt x="0" y="15"/>
                    </a:moveTo>
                    <a:cubicBezTo>
                      <a:pt x="0" y="15"/>
                      <a:pt x="0" y="15"/>
                      <a:pt x="0" y="15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0" y="15"/>
                      <a:pt x="0" y="15"/>
                      <a:pt x="0" y="15"/>
                    </a:cubicBezTo>
                    <a:moveTo>
                      <a:pt x="0" y="15"/>
                    </a:moveTo>
                    <a:cubicBezTo>
                      <a:pt x="0" y="15"/>
                      <a:pt x="0" y="15"/>
                      <a:pt x="0" y="15"/>
                    </a:cubicBezTo>
                    <a:cubicBezTo>
                      <a:pt x="0" y="15"/>
                      <a:pt x="0" y="15"/>
                      <a:pt x="0" y="15"/>
                    </a:cubicBezTo>
                    <a:moveTo>
                      <a:pt x="0" y="14"/>
                    </a:moveTo>
                    <a:cubicBezTo>
                      <a:pt x="0" y="14"/>
                      <a:pt x="0" y="14"/>
                      <a:pt x="0" y="14"/>
                    </a:cubicBezTo>
                    <a:cubicBezTo>
                      <a:pt x="0" y="14"/>
                      <a:pt x="0" y="14"/>
                      <a:pt x="0" y="14"/>
                    </a:cubicBezTo>
                    <a:moveTo>
                      <a:pt x="0" y="14"/>
                    </a:moveTo>
                    <a:cubicBezTo>
                      <a:pt x="0" y="14"/>
                      <a:pt x="0" y="14"/>
                      <a:pt x="0" y="14"/>
                    </a:cubicBezTo>
                    <a:cubicBezTo>
                      <a:pt x="0" y="14"/>
                      <a:pt x="0" y="14"/>
                      <a:pt x="0" y="14"/>
                    </a:cubicBezTo>
                    <a:moveTo>
                      <a:pt x="0" y="14"/>
                    </a:moveTo>
                    <a:cubicBezTo>
                      <a:pt x="0" y="14"/>
                      <a:pt x="0" y="14"/>
                      <a:pt x="0" y="14"/>
                    </a:cubicBezTo>
                    <a:cubicBezTo>
                      <a:pt x="0" y="14"/>
                      <a:pt x="0" y="14"/>
                      <a:pt x="0" y="14"/>
                    </a:cubicBezTo>
                    <a:moveTo>
                      <a:pt x="0" y="13"/>
                    </a:moveTo>
                    <a:cubicBezTo>
                      <a:pt x="0" y="14"/>
                      <a:pt x="0" y="14"/>
                      <a:pt x="0" y="14"/>
                    </a:cubicBezTo>
                    <a:cubicBezTo>
                      <a:pt x="0" y="14"/>
                      <a:pt x="0" y="14"/>
                      <a:pt x="0" y="13"/>
                    </a:cubicBezTo>
                    <a:moveTo>
                      <a:pt x="0" y="13"/>
                    </a:move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0" y="13"/>
                      <a:pt x="0" y="13"/>
                    </a:cubicBezTo>
                    <a:moveTo>
                      <a:pt x="0" y="13"/>
                    </a:move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0" y="13"/>
                      <a:pt x="0" y="13"/>
                    </a:cubicBezTo>
                    <a:moveTo>
                      <a:pt x="0" y="13"/>
                    </a:move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0" y="13"/>
                      <a:pt x="0" y="13"/>
                    </a:cubicBezTo>
                    <a:moveTo>
                      <a:pt x="0" y="12"/>
                    </a:moveTo>
                    <a:cubicBezTo>
                      <a:pt x="0" y="12"/>
                      <a:pt x="0" y="12"/>
                      <a:pt x="0" y="12"/>
                    </a:cubicBezTo>
                    <a:cubicBezTo>
                      <a:pt x="0" y="12"/>
                      <a:pt x="0" y="12"/>
                      <a:pt x="0" y="12"/>
                    </a:cubicBezTo>
                    <a:moveTo>
                      <a:pt x="0" y="12"/>
                    </a:moveTo>
                    <a:cubicBezTo>
                      <a:pt x="0" y="12"/>
                      <a:pt x="0" y="12"/>
                      <a:pt x="0" y="12"/>
                    </a:cubicBezTo>
                    <a:cubicBezTo>
                      <a:pt x="0" y="12"/>
                      <a:pt x="0" y="12"/>
                      <a:pt x="0" y="12"/>
                    </a:cubicBezTo>
                    <a:moveTo>
                      <a:pt x="0" y="12"/>
                    </a:moveTo>
                    <a:cubicBezTo>
                      <a:pt x="0" y="12"/>
                      <a:pt x="0" y="12"/>
                      <a:pt x="0" y="12"/>
                    </a:cubicBezTo>
                    <a:cubicBezTo>
                      <a:pt x="0" y="12"/>
                      <a:pt x="0" y="12"/>
                      <a:pt x="0" y="12"/>
                    </a:cubicBezTo>
                    <a:moveTo>
                      <a:pt x="0" y="11"/>
                    </a:moveTo>
                    <a:cubicBezTo>
                      <a:pt x="0" y="11"/>
                      <a:pt x="0" y="11"/>
                      <a:pt x="0" y="12"/>
                    </a:cubicBezTo>
                    <a:cubicBezTo>
                      <a:pt x="0" y="11"/>
                      <a:pt x="0" y="11"/>
                      <a:pt x="0" y="11"/>
                    </a:cubicBezTo>
                    <a:moveTo>
                      <a:pt x="0" y="11"/>
                    </a:moveTo>
                    <a:cubicBezTo>
                      <a:pt x="0" y="11"/>
                      <a:pt x="0" y="11"/>
                      <a:pt x="0" y="11"/>
                    </a:cubicBezTo>
                    <a:cubicBezTo>
                      <a:pt x="0" y="11"/>
                      <a:pt x="0" y="11"/>
                      <a:pt x="0" y="11"/>
                    </a:cubicBezTo>
                    <a:moveTo>
                      <a:pt x="0" y="11"/>
                    </a:moveTo>
                    <a:cubicBezTo>
                      <a:pt x="0" y="11"/>
                      <a:pt x="0" y="11"/>
                      <a:pt x="0" y="11"/>
                    </a:cubicBezTo>
                    <a:cubicBezTo>
                      <a:pt x="0" y="11"/>
                      <a:pt x="0" y="11"/>
                      <a:pt x="0" y="11"/>
                    </a:cubicBezTo>
                    <a:moveTo>
                      <a:pt x="0" y="10"/>
                    </a:moveTo>
                    <a:cubicBezTo>
                      <a:pt x="0" y="11"/>
                      <a:pt x="0" y="11"/>
                      <a:pt x="0" y="11"/>
                    </a:cubicBezTo>
                    <a:cubicBezTo>
                      <a:pt x="0" y="11"/>
                      <a:pt x="0" y="11"/>
                      <a:pt x="0" y="10"/>
                    </a:cubicBezTo>
                    <a:moveTo>
                      <a:pt x="0" y="10"/>
                    </a:moveTo>
                    <a:cubicBezTo>
                      <a:pt x="0" y="10"/>
                      <a:pt x="0" y="10"/>
                      <a:pt x="0" y="10"/>
                    </a:cubicBezTo>
                    <a:cubicBezTo>
                      <a:pt x="0" y="10"/>
                      <a:pt x="0" y="10"/>
                      <a:pt x="0" y="10"/>
                    </a:cubicBezTo>
                    <a:moveTo>
                      <a:pt x="0" y="10"/>
                    </a:moveTo>
                    <a:cubicBezTo>
                      <a:pt x="0" y="10"/>
                      <a:pt x="0" y="10"/>
                      <a:pt x="0" y="10"/>
                    </a:cubicBezTo>
                    <a:cubicBezTo>
                      <a:pt x="0" y="10"/>
                      <a:pt x="0" y="10"/>
                      <a:pt x="0" y="10"/>
                    </a:cubicBezTo>
                    <a:moveTo>
                      <a:pt x="0" y="10"/>
                    </a:moveTo>
                    <a:cubicBezTo>
                      <a:pt x="0" y="10"/>
                      <a:pt x="0" y="10"/>
                      <a:pt x="0" y="10"/>
                    </a:cubicBezTo>
                    <a:cubicBezTo>
                      <a:pt x="0" y="10"/>
                      <a:pt x="0" y="10"/>
                      <a:pt x="0" y="10"/>
                    </a:cubicBezTo>
                    <a:moveTo>
                      <a:pt x="0" y="9"/>
                    </a:move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moveTo>
                      <a:pt x="0" y="9"/>
                    </a:move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moveTo>
                      <a:pt x="0" y="9"/>
                    </a:move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moveTo>
                      <a:pt x="0" y="8"/>
                    </a:moveTo>
                    <a:cubicBezTo>
                      <a:pt x="0" y="8"/>
                      <a:pt x="0" y="8"/>
                      <a:pt x="0" y="9"/>
                    </a:cubicBezTo>
                    <a:cubicBezTo>
                      <a:pt x="0" y="8"/>
                      <a:pt x="0" y="8"/>
                      <a:pt x="0" y="8"/>
                    </a:cubicBezTo>
                    <a:moveTo>
                      <a:pt x="0" y="8"/>
                    </a:move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moveTo>
                      <a:pt x="0" y="8"/>
                    </a:move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moveTo>
                      <a:pt x="0" y="8"/>
                    </a:move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moveTo>
                      <a:pt x="0" y="7"/>
                    </a:move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moveTo>
                      <a:pt x="0" y="7"/>
                    </a:move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moveTo>
                      <a:pt x="0" y="7"/>
                    </a:move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moveTo>
                      <a:pt x="0" y="6"/>
                    </a:move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moveTo>
                      <a:pt x="0" y="6"/>
                    </a:move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moveTo>
                      <a:pt x="0" y="6"/>
                    </a:move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moveTo>
                      <a:pt x="0" y="5"/>
                    </a:moveTo>
                    <a:cubicBezTo>
                      <a:pt x="0" y="5"/>
                      <a:pt x="0" y="6"/>
                      <a:pt x="0" y="6"/>
                    </a:cubicBezTo>
                    <a:cubicBezTo>
                      <a:pt x="0" y="6"/>
                      <a:pt x="0" y="5"/>
                      <a:pt x="0" y="5"/>
                    </a:cubicBezTo>
                    <a:moveTo>
                      <a:pt x="0" y="5"/>
                    </a:move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moveTo>
                      <a:pt x="1" y="5"/>
                    </a:move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moveTo>
                      <a:pt x="1" y="5"/>
                    </a:move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moveTo>
                      <a:pt x="1" y="4"/>
                    </a:move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moveTo>
                      <a:pt x="1" y="4"/>
                    </a:move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moveTo>
                      <a:pt x="1" y="3"/>
                    </a:move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moveTo>
                      <a:pt x="1" y="3"/>
                    </a:move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moveTo>
                      <a:pt x="1" y="3"/>
                    </a:move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moveTo>
                      <a:pt x="1" y="3"/>
                    </a:move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moveTo>
                      <a:pt x="1" y="2"/>
                    </a:move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rgbClr val="E56A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17" name="Freeform 83"/>
              <p:cNvSpPr>
                <a:spLocks/>
              </p:cNvSpPr>
              <p:nvPr/>
            </p:nvSpPr>
            <p:spPr bwMode="auto">
              <a:xfrm>
                <a:off x="1217613" y="4639066"/>
                <a:ext cx="190500" cy="425450"/>
              </a:xfrm>
              <a:custGeom>
                <a:avLst/>
                <a:gdLst>
                  <a:gd name="T0" fmla="*/ 1 w 78"/>
                  <a:gd name="T1" fmla="*/ 77 h 174"/>
                  <a:gd name="T2" fmla="*/ 1 w 78"/>
                  <a:gd name="T3" fmla="*/ 77 h 174"/>
                  <a:gd name="T4" fmla="*/ 1 w 78"/>
                  <a:gd name="T5" fmla="*/ 77 h 174"/>
                  <a:gd name="T6" fmla="*/ 1 w 78"/>
                  <a:gd name="T7" fmla="*/ 78 h 174"/>
                  <a:gd name="T8" fmla="*/ 1 w 78"/>
                  <a:gd name="T9" fmla="*/ 78 h 174"/>
                  <a:gd name="T10" fmla="*/ 1 w 78"/>
                  <a:gd name="T11" fmla="*/ 78 h 174"/>
                  <a:gd name="T12" fmla="*/ 1 w 78"/>
                  <a:gd name="T13" fmla="*/ 79 h 174"/>
                  <a:gd name="T14" fmla="*/ 1 w 78"/>
                  <a:gd name="T15" fmla="*/ 80 h 174"/>
                  <a:gd name="T16" fmla="*/ 1 w 78"/>
                  <a:gd name="T17" fmla="*/ 80 h 174"/>
                  <a:gd name="T18" fmla="*/ 1 w 78"/>
                  <a:gd name="T19" fmla="*/ 80 h 174"/>
                  <a:gd name="T20" fmla="*/ 1 w 78"/>
                  <a:gd name="T21" fmla="*/ 80 h 174"/>
                  <a:gd name="T22" fmla="*/ 1 w 78"/>
                  <a:gd name="T23" fmla="*/ 81 h 174"/>
                  <a:gd name="T24" fmla="*/ 1 w 78"/>
                  <a:gd name="T25" fmla="*/ 81 h 174"/>
                  <a:gd name="T26" fmla="*/ 1 w 78"/>
                  <a:gd name="T27" fmla="*/ 82 h 174"/>
                  <a:gd name="T28" fmla="*/ 1 w 78"/>
                  <a:gd name="T29" fmla="*/ 82 h 174"/>
                  <a:gd name="T30" fmla="*/ 0 w 78"/>
                  <a:gd name="T31" fmla="*/ 82 h 174"/>
                  <a:gd name="T32" fmla="*/ 0 w 78"/>
                  <a:gd name="T33" fmla="*/ 82 h 174"/>
                  <a:gd name="T34" fmla="*/ 0 w 78"/>
                  <a:gd name="T35" fmla="*/ 83 h 174"/>
                  <a:gd name="T36" fmla="*/ 0 w 78"/>
                  <a:gd name="T37" fmla="*/ 83 h 174"/>
                  <a:gd name="T38" fmla="*/ 0 w 78"/>
                  <a:gd name="T39" fmla="*/ 83 h 174"/>
                  <a:gd name="T40" fmla="*/ 0 w 78"/>
                  <a:gd name="T41" fmla="*/ 84 h 174"/>
                  <a:gd name="T42" fmla="*/ 0 w 78"/>
                  <a:gd name="T43" fmla="*/ 84 h 174"/>
                  <a:gd name="T44" fmla="*/ 0 w 78"/>
                  <a:gd name="T45" fmla="*/ 84 h 174"/>
                  <a:gd name="T46" fmla="*/ 0 w 78"/>
                  <a:gd name="T47" fmla="*/ 85 h 174"/>
                  <a:gd name="T48" fmla="*/ 0 w 78"/>
                  <a:gd name="T49" fmla="*/ 85 h 174"/>
                  <a:gd name="T50" fmla="*/ 0 w 78"/>
                  <a:gd name="T51" fmla="*/ 85 h 174"/>
                  <a:gd name="T52" fmla="*/ 0 w 78"/>
                  <a:gd name="T53" fmla="*/ 85 h 174"/>
                  <a:gd name="T54" fmla="*/ 0 w 78"/>
                  <a:gd name="T55" fmla="*/ 86 h 174"/>
                  <a:gd name="T56" fmla="*/ 0 w 78"/>
                  <a:gd name="T57" fmla="*/ 86 h 174"/>
                  <a:gd name="T58" fmla="*/ 0 w 78"/>
                  <a:gd name="T59" fmla="*/ 86 h 174"/>
                  <a:gd name="T60" fmla="*/ 0 w 78"/>
                  <a:gd name="T61" fmla="*/ 87 h 174"/>
                  <a:gd name="T62" fmla="*/ 0 w 78"/>
                  <a:gd name="T63" fmla="*/ 87 h 174"/>
                  <a:gd name="T64" fmla="*/ 0 w 78"/>
                  <a:gd name="T65" fmla="*/ 87 h 174"/>
                  <a:gd name="T66" fmla="*/ 0 w 78"/>
                  <a:gd name="T67" fmla="*/ 87 h 174"/>
                  <a:gd name="T68" fmla="*/ 0 w 78"/>
                  <a:gd name="T69" fmla="*/ 88 h 174"/>
                  <a:gd name="T70" fmla="*/ 0 w 78"/>
                  <a:gd name="T71" fmla="*/ 88 h 174"/>
                  <a:gd name="T72" fmla="*/ 0 w 78"/>
                  <a:gd name="T73" fmla="*/ 88 h 174"/>
                  <a:gd name="T74" fmla="*/ 0 w 78"/>
                  <a:gd name="T75" fmla="*/ 89 h 174"/>
                  <a:gd name="T76" fmla="*/ 0 w 78"/>
                  <a:gd name="T77" fmla="*/ 89 h 174"/>
                  <a:gd name="T78" fmla="*/ 0 w 78"/>
                  <a:gd name="T79" fmla="*/ 89 h 174"/>
                  <a:gd name="T80" fmla="*/ 0 w 78"/>
                  <a:gd name="T81" fmla="*/ 90 h 174"/>
                  <a:gd name="T82" fmla="*/ 0 w 78"/>
                  <a:gd name="T83" fmla="*/ 90 h 174"/>
                  <a:gd name="T84" fmla="*/ 0 w 78"/>
                  <a:gd name="T85" fmla="*/ 90 h 174"/>
                  <a:gd name="T86" fmla="*/ 0 w 78"/>
                  <a:gd name="T87" fmla="*/ 90 h 174"/>
                  <a:gd name="T88" fmla="*/ 0 w 78"/>
                  <a:gd name="T89" fmla="*/ 91 h 174"/>
                  <a:gd name="T90" fmla="*/ 0 w 78"/>
                  <a:gd name="T91" fmla="*/ 91 h 174"/>
                  <a:gd name="T92" fmla="*/ 0 w 78"/>
                  <a:gd name="T93" fmla="*/ 91 h 174"/>
                  <a:gd name="T94" fmla="*/ 0 w 78"/>
                  <a:gd name="T95" fmla="*/ 92 h 174"/>
                  <a:gd name="T96" fmla="*/ 0 w 78"/>
                  <a:gd name="T97" fmla="*/ 92 h 174"/>
                  <a:gd name="T98" fmla="*/ 0 w 78"/>
                  <a:gd name="T99" fmla="*/ 92 h 174"/>
                  <a:gd name="T100" fmla="*/ 0 w 78"/>
                  <a:gd name="T101" fmla="*/ 93 h 174"/>
                  <a:gd name="T102" fmla="*/ 0 w 78"/>
                  <a:gd name="T103" fmla="*/ 93 h 174"/>
                  <a:gd name="T104" fmla="*/ 0 w 78"/>
                  <a:gd name="T105" fmla="*/ 93 h 174"/>
                  <a:gd name="T106" fmla="*/ 0 w 78"/>
                  <a:gd name="T107" fmla="*/ 93 h 174"/>
                  <a:gd name="T108" fmla="*/ 7 w 78"/>
                  <a:gd name="T109" fmla="*/ 126 h 174"/>
                  <a:gd name="T110" fmla="*/ 7 w 78"/>
                  <a:gd name="T111" fmla="*/ 127 h 174"/>
                  <a:gd name="T112" fmla="*/ 7 w 78"/>
                  <a:gd name="T113" fmla="*/ 127 h 174"/>
                  <a:gd name="T114" fmla="*/ 7 w 78"/>
                  <a:gd name="T115" fmla="*/ 127 h 174"/>
                  <a:gd name="T116" fmla="*/ 7 w 78"/>
                  <a:gd name="T117" fmla="*/ 128 h 174"/>
                  <a:gd name="T118" fmla="*/ 49 w 78"/>
                  <a:gd name="T119" fmla="*/ 174 h 174"/>
                  <a:gd name="T120" fmla="*/ 30 w 78"/>
                  <a:gd name="T121" fmla="*/ 151 h 174"/>
                  <a:gd name="T122" fmla="*/ 16 w 78"/>
                  <a:gd name="T123" fmla="*/ 96 h 174"/>
                  <a:gd name="T124" fmla="*/ 46 w 78"/>
                  <a:gd name="T125" fmla="*/ 22 h 1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78" h="174">
                    <a:moveTo>
                      <a:pt x="78" y="0"/>
                    </a:moveTo>
                    <a:cubicBezTo>
                      <a:pt x="39" y="6"/>
                      <a:pt x="8" y="37"/>
                      <a:pt x="1" y="77"/>
                    </a:cubicBezTo>
                    <a:cubicBezTo>
                      <a:pt x="1" y="77"/>
                      <a:pt x="1" y="77"/>
                      <a:pt x="1" y="77"/>
                    </a:cubicBezTo>
                    <a:cubicBezTo>
                      <a:pt x="1" y="77"/>
                      <a:pt x="1" y="77"/>
                      <a:pt x="1" y="77"/>
                    </a:cubicBezTo>
                    <a:cubicBezTo>
                      <a:pt x="1" y="77"/>
                      <a:pt x="1" y="77"/>
                      <a:pt x="1" y="77"/>
                    </a:cubicBezTo>
                    <a:cubicBezTo>
                      <a:pt x="1" y="77"/>
                      <a:pt x="1" y="77"/>
                      <a:pt x="1" y="77"/>
                    </a:cubicBezTo>
                    <a:cubicBezTo>
                      <a:pt x="1" y="77"/>
                      <a:pt x="1" y="77"/>
                      <a:pt x="1" y="77"/>
                    </a:cubicBezTo>
                    <a:cubicBezTo>
                      <a:pt x="1" y="77"/>
                      <a:pt x="1" y="77"/>
                      <a:pt x="1" y="78"/>
                    </a:cubicBezTo>
                    <a:cubicBezTo>
                      <a:pt x="1" y="78"/>
                      <a:pt x="1" y="78"/>
                      <a:pt x="1" y="78"/>
                    </a:cubicBezTo>
                    <a:cubicBezTo>
                      <a:pt x="1" y="78"/>
                      <a:pt x="1" y="78"/>
                      <a:pt x="1" y="78"/>
                    </a:cubicBezTo>
                    <a:cubicBezTo>
                      <a:pt x="1" y="78"/>
                      <a:pt x="1" y="78"/>
                      <a:pt x="1" y="78"/>
                    </a:cubicBezTo>
                    <a:cubicBezTo>
                      <a:pt x="1" y="78"/>
                      <a:pt x="1" y="78"/>
                      <a:pt x="1" y="78"/>
                    </a:cubicBezTo>
                    <a:cubicBezTo>
                      <a:pt x="1" y="78"/>
                      <a:pt x="1" y="78"/>
                      <a:pt x="1" y="78"/>
                    </a:cubicBezTo>
                    <a:cubicBezTo>
                      <a:pt x="1" y="78"/>
                      <a:pt x="1" y="79"/>
                      <a:pt x="1" y="79"/>
                    </a:cubicBezTo>
                    <a:cubicBezTo>
                      <a:pt x="1" y="79"/>
                      <a:pt x="1" y="79"/>
                      <a:pt x="1" y="79"/>
                    </a:cubicBezTo>
                    <a:cubicBezTo>
                      <a:pt x="1" y="79"/>
                      <a:pt x="1" y="79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1"/>
                      <a:pt x="1" y="81"/>
                      <a:pt x="1" y="81"/>
                    </a:cubicBezTo>
                    <a:cubicBezTo>
                      <a:pt x="1" y="81"/>
                      <a:pt x="1" y="81"/>
                      <a:pt x="1" y="81"/>
                    </a:cubicBezTo>
                    <a:cubicBezTo>
                      <a:pt x="1" y="81"/>
                      <a:pt x="1" y="81"/>
                      <a:pt x="1" y="81"/>
                    </a:cubicBezTo>
                    <a:cubicBezTo>
                      <a:pt x="1" y="81"/>
                      <a:pt x="1" y="81"/>
                      <a:pt x="1" y="81"/>
                    </a:cubicBezTo>
                    <a:cubicBezTo>
                      <a:pt x="1" y="81"/>
                      <a:pt x="1" y="81"/>
                      <a:pt x="1" y="82"/>
                    </a:cubicBezTo>
                    <a:cubicBezTo>
                      <a:pt x="1" y="82"/>
                      <a:pt x="1" y="82"/>
                      <a:pt x="1" y="82"/>
                    </a:cubicBezTo>
                    <a:cubicBezTo>
                      <a:pt x="1" y="82"/>
                      <a:pt x="1" y="82"/>
                      <a:pt x="1" y="82"/>
                    </a:cubicBezTo>
                    <a:cubicBezTo>
                      <a:pt x="1" y="82"/>
                      <a:pt x="1" y="82"/>
                      <a:pt x="1" y="82"/>
                    </a:cubicBezTo>
                    <a:cubicBezTo>
                      <a:pt x="1" y="82"/>
                      <a:pt x="1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105"/>
                      <a:pt x="2" y="116"/>
                      <a:pt x="6" y="126"/>
                    </a:cubicBezTo>
                    <a:cubicBezTo>
                      <a:pt x="7" y="126"/>
                      <a:pt x="7" y="126"/>
                      <a:pt x="7" y="126"/>
                    </a:cubicBezTo>
                    <a:cubicBezTo>
                      <a:pt x="7" y="126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8"/>
                    </a:cubicBezTo>
                    <a:cubicBezTo>
                      <a:pt x="7" y="128"/>
                      <a:pt x="7" y="128"/>
                      <a:pt x="7" y="128"/>
                    </a:cubicBezTo>
                    <a:cubicBezTo>
                      <a:pt x="15" y="148"/>
                      <a:pt x="30" y="164"/>
                      <a:pt x="49" y="174"/>
                    </a:cubicBezTo>
                    <a:cubicBezTo>
                      <a:pt x="48" y="174"/>
                      <a:pt x="47" y="173"/>
                      <a:pt x="47" y="172"/>
                    </a:cubicBezTo>
                    <a:cubicBezTo>
                      <a:pt x="41" y="165"/>
                      <a:pt x="36" y="158"/>
                      <a:pt x="30" y="151"/>
                    </a:cubicBezTo>
                    <a:cubicBezTo>
                      <a:pt x="20" y="134"/>
                      <a:pt x="16" y="116"/>
                      <a:pt x="16" y="97"/>
                    </a:cubicBezTo>
                    <a:cubicBezTo>
                      <a:pt x="16" y="97"/>
                      <a:pt x="16" y="97"/>
                      <a:pt x="16" y="96"/>
                    </a:cubicBezTo>
                    <a:cubicBezTo>
                      <a:pt x="17" y="87"/>
                      <a:pt x="18" y="78"/>
                      <a:pt x="19" y="68"/>
                    </a:cubicBezTo>
                    <a:cubicBezTo>
                      <a:pt x="24" y="50"/>
                      <a:pt x="33" y="35"/>
                      <a:pt x="46" y="22"/>
                    </a:cubicBezTo>
                    <a:cubicBezTo>
                      <a:pt x="56" y="12"/>
                      <a:pt x="67" y="5"/>
                      <a:pt x="78" y="0"/>
                    </a:cubicBezTo>
                  </a:path>
                </a:pathLst>
              </a:custGeom>
              <a:solidFill>
                <a:srgbClr val="FFB5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34" name="Rectangle 100"/>
              <p:cNvSpPr>
                <a:spLocks noChangeArrowheads="1"/>
              </p:cNvSpPr>
              <p:nvPr/>
            </p:nvSpPr>
            <p:spPr bwMode="auto">
              <a:xfrm>
                <a:off x="1376363" y="4759716"/>
                <a:ext cx="139700" cy="190500"/>
              </a:xfrm>
              <a:prstGeom prst="rect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35" name="Rectangle 101"/>
              <p:cNvSpPr>
                <a:spLocks noChangeArrowheads="1"/>
              </p:cNvSpPr>
              <p:nvPr/>
            </p:nvSpPr>
            <p:spPr bwMode="auto">
              <a:xfrm>
                <a:off x="1328738" y="4699391"/>
                <a:ext cx="318998" cy="32316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rtlCol="0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GB" sz="2100" b="1" dirty="0">
                    <a:solidFill>
                      <a:srgbClr val="FF9936"/>
                    </a:solidFill>
                    <a:latin typeface="Raleway" panose="020B0003030101060003" pitchFamily="34" charset="0"/>
                  </a:rPr>
                  <a:t>20</a:t>
                </a:r>
                <a:endParaRPr kumimoji="0" lang="en-GB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</a:endParaRPr>
              </a:p>
            </p:txBody>
          </p:sp>
        </p:grpSp>
        <p:sp>
          <p:nvSpPr>
            <p:cNvPr id="241" name="Oval 107"/>
            <p:cNvSpPr>
              <a:spLocks noChangeArrowheads="1"/>
            </p:cNvSpPr>
            <p:nvPr/>
          </p:nvSpPr>
          <p:spPr bwMode="auto">
            <a:xfrm>
              <a:off x="2600325" y="4042166"/>
              <a:ext cx="273050" cy="276225"/>
            </a:xfrm>
            <a:prstGeom prst="ellipse">
              <a:avLst/>
            </a:prstGeom>
            <a:solidFill>
              <a:srgbClr val="5D5C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2" name="Oval 108"/>
            <p:cNvSpPr>
              <a:spLocks noChangeArrowheads="1"/>
            </p:cNvSpPr>
            <p:nvPr/>
          </p:nvSpPr>
          <p:spPr bwMode="auto">
            <a:xfrm>
              <a:off x="2659063" y="4104078"/>
              <a:ext cx="155575" cy="153988"/>
            </a:xfrm>
            <a:prstGeom prst="ellipse">
              <a:avLst/>
            </a:prstGeom>
            <a:solidFill>
              <a:srgbClr val="FAFCF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3" name="Freeform 109"/>
            <p:cNvSpPr>
              <a:spLocks/>
            </p:cNvSpPr>
            <p:nvPr/>
          </p:nvSpPr>
          <p:spPr bwMode="auto">
            <a:xfrm>
              <a:off x="1808163" y="1302141"/>
              <a:ext cx="377825" cy="323850"/>
            </a:xfrm>
            <a:custGeom>
              <a:avLst/>
              <a:gdLst>
                <a:gd name="T0" fmla="*/ 0 w 155"/>
                <a:gd name="T1" fmla="*/ 0 h 133"/>
                <a:gd name="T2" fmla="*/ 104 w 155"/>
                <a:gd name="T3" fmla="*/ 133 h 133"/>
                <a:gd name="T4" fmla="*/ 0 w 155"/>
                <a:gd name="T5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5" h="133">
                  <a:moveTo>
                    <a:pt x="0" y="0"/>
                  </a:moveTo>
                  <a:cubicBezTo>
                    <a:pt x="0" y="0"/>
                    <a:pt x="117" y="30"/>
                    <a:pt x="104" y="133"/>
                  </a:cubicBezTo>
                  <a:cubicBezTo>
                    <a:pt x="104" y="133"/>
                    <a:pt x="155" y="1"/>
                    <a:pt x="0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4" name="Freeform 110"/>
            <p:cNvSpPr>
              <a:spLocks/>
            </p:cNvSpPr>
            <p:nvPr/>
          </p:nvSpPr>
          <p:spPr bwMode="auto">
            <a:xfrm>
              <a:off x="1963738" y="1218003"/>
              <a:ext cx="379413" cy="325438"/>
            </a:xfrm>
            <a:custGeom>
              <a:avLst/>
              <a:gdLst>
                <a:gd name="T0" fmla="*/ 0 w 155"/>
                <a:gd name="T1" fmla="*/ 0 h 133"/>
                <a:gd name="T2" fmla="*/ 104 w 155"/>
                <a:gd name="T3" fmla="*/ 133 h 133"/>
                <a:gd name="T4" fmla="*/ 0 w 155"/>
                <a:gd name="T5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5" h="133">
                  <a:moveTo>
                    <a:pt x="0" y="0"/>
                  </a:moveTo>
                  <a:cubicBezTo>
                    <a:pt x="0" y="0"/>
                    <a:pt x="117" y="30"/>
                    <a:pt x="104" y="133"/>
                  </a:cubicBezTo>
                  <a:cubicBezTo>
                    <a:pt x="104" y="133"/>
                    <a:pt x="155" y="1"/>
                    <a:pt x="0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5" name="Freeform 111"/>
            <p:cNvSpPr>
              <a:spLocks/>
            </p:cNvSpPr>
            <p:nvPr/>
          </p:nvSpPr>
          <p:spPr bwMode="auto">
            <a:xfrm>
              <a:off x="30163" y="2205428"/>
              <a:ext cx="344488" cy="357188"/>
            </a:xfrm>
            <a:custGeom>
              <a:avLst/>
              <a:gdLst>
                <a:gd name="T0" fmla="*/ 56 w 141"/>
                <a:gd name="T1" fmla="*/ 0 h 146"/>
                <a:gd name="T2" fmla="*/ 141 w 141"/>
                <a:gd name="T3" fmla="*/ 146 h 146"/>
                <a:gd name="T4" fmla="*/ 56 w 141"/>
                <a:gd name="T5" fmla="*/ 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1" h="146">
                  <a:moveTo>
                    <a:pt x="56" y="0"/>
                  </a:moveTo>
                  <a:cubicBezTo>
                    <a:pt x="0" y="145"/>
                    <a:pt x="141" y="146"/>
                    <a:pt x="141" y="146"/>
                  </a:cubicBezTo>
                  <a:cubicBezTo>
                    <a:pt x="41" y="120"/>
                    <a:pt x="56" y="0"/>
                    <a:pt x="56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6" name="Freeform 112"/>
            <p:cNvSpPr>
              <a:spLocks/>
            </p:cNvSpPr>
            <p:nvPr/>
          </p:nvSpPr>
          <p:spPr bwMode="auto">
            <a:xfrm>
              <a:off x="-104775" y="2321316"/>
              <a:ext cx="344488" cy="357188"/>
            </a:xfrm>
            <a:custGeom>
              <a:avLst/>
              <a:gdLst>
                <a:gd name="T0" fmla="*/ 56 w 141"/>
                <a:gd name="T1" fmla="*/ 0 h 146"/>
                <a:gd name="T2" fmla="*/ 141 w 141"/>
                <a:gd name="T3" fmla="*/ 146 h 146"/>
                <a:gd name="T4" fmla="*/ 56 w 141"/>
                <a:gd name="T5" fmla="*/ 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1" h="146">
                  <a:moveTo>
                    <a:pt x="56" y="0"/>
                  </a:moveTo>
                  <a:cubicBezTo>
                    <a:pt x="0" y="145"/>
                    <a:pt x="141" y="146"/>
                    <a:pt x="141" y="146"/>
                  </a:cubicBezTo>
                  <a:cubicBezTo>
                    <a:pt x="41" y="120"/>
                    <a:pt x="56" y="0"/>
                    <a:pt x="56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7" name="Freeform 113"/>
            <p:cNvSpPr>
              <a:spLocks/>
            </p:cNvSpPr>
            <p:nvPr/>
          </p:nvSpPr>
          <p:spPr bwMode="auto">
            <a:xfrm>
              <a:off x="3340100" y="1259278"/>
              <a:ext cx="379413" cy="325438"/>
            </a:xfrm>
            <a:custGeom>
              <a:avLst/>
              <a:gdLst>
                <a:gd name="T0" fmla="*/ 155 w 155"/>
                <a:gd name="T1" fmla="*/ 0 h 133"/>
                <a:gd name="T2" fmla="*/ 51 w 155"/>
                <a:gd name="T3" fmla="*/ 133 h 133"/>
                <a:gd name="T4" fmla="*/ 155 w 155"/>
                <a:gd name="T5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5" h="133">
                  <a:moveTo>
                    <a:pt x="155" y="0"/>
                  </a:moveTo>
                  <a:cubicBezTo>
                    <a:pt x="0" y="1"/>
                    <a:pt x="51" y="133"/>
                    <a:pt x="51" y="133"/>
                  </a:cubicBezTo>
                  <a:cubicBezTo>
                    <a:pt x="38" y="30"/>
                    <a:pt x="155" y="0"/>
                    <a:pt x="155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8" name="Freeform 114"/>
            <p:cNvSpPr>
              <a:spLocks/>
            </p:cNvSpPr>
            <p:nvPr/>
          </p:nvSpPr>
          <p:spPr bwMode="auto">
            <a:xfrm>
              <a:off x="3184525" y="1176728"/>
              <a:ext cx="379413" cy="325438"/>
            </a:xfrm>
            <a:custGeom>
              <a:avLst/>
              <a:gdLst>
                <a:gd name="T0" fmla="*/ 155 w 155"/>
                <a:gd name="T1" fmla="*/ 0 h 133"/>
                <a:gd name="T2" fmla="*/ 51 w 155"/>
                <a:gd name="T3" fmla="*/ 133 h 133"/>
                <a:gd name="T4" fmla="*/ 155 w 155"/>
                <a:gd name="T5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5" h="133">
                  <a:moveTo>
                    <a:pt x="155" y="0"/>
                  </a:moveTo>
                  <a:cubicBezTo>
                    <a:pt x="0" y="1"/>
                    <a:pt x="51" y="133"/>
                    <a:pt x="51" y="133"/>
                  </a:cubicBezTo>
                  <a:cubicBezTo>
                    <a:pt x="38" y="30"/>
                    <a:pt x="155" y="0"/>
                    <a:pt x="155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9" name="Freeform 115"/>
            <p:cNvSpPr>
              <a:spLocks/>
            </p:cNvSpPr>
            <p:nvPr/>
          </p:nvSpPr>
          <p:spPr bwMode="auto">
            <a:xfrm>
              <a:off x="3446463" y="1371991"/>
              <a:ext cx="1558925" cy="1319213"/>
            </a:xfrm>
            <a:custGeom>
              <a:avLst/>
              <a:gdLst>
                <a:gd name="T0" fmla="*/ 0 w 638"/>
                <a:gd name="T1" fmla="*/ 194 h 539"/>
                <a:gd name="T2" fmla="*/ 0 w 638"/>
                <a:gd name="T3" fmla="*/ 193 h 539"/>
                <a:gd name="T4" fmla="*/ 444 w 638"/>
                <a:gd name="T5" fmla="*/ 95 h 539"/>
                <a:gd name="T6" fmla="*/ 543 w 638"/>
                <a:gd name="T7" fmla="*/ 539 h 539"/>
                <a:gd name="T8" fmla="*/ 543 w 638"/>
                <a:gd name="T9" fmla="*/ 539 h 539"/>
                <a:gd name="T10" fmla="*/ 0 w 638"/>
                <a:gd name="T11" fmla="*/ 194 h 5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38" h="539">
                  <a:moveTo>
                    <a:pt x="0" y="194"/>
                  </a:moveTo>
                  <a:cubicBezTo>
                    <a:pt x="0" y="193"/>
                    <a:pt x="0" y="193"/>
                    <a:pt x="0" y="193"/>
                  </a:cubicBezTo>
                  <a:cubicBezTo>
                    <a:pt x="96" y="44"/>
                    <a:pt x="295" y="0"/>
                    <a:pt x="444" y="95"/>
                  </a:cubicBezTo>
                  <a:cubicBezTo>
                    <a:pt x="594" y="191"/>
                    <a:pt x="638" y="390"/>
                    <a:pt x="543" y="539"/>
                  </a:cubicBezTo>
                  <a:cubicBezTo>
                    <a:pt x="543" y="539"/>
                    <a:pt x="543" y="539"/>
                    <a:pt x="543" y="539"/>
                  </a:cubicBezTo>
                  <a:cubicBezTo>
                    <a:pt x="0" y="194"/>
                    <a:pt x="0" y="194"/>
                    <a:pt x="0" y="194"/>
                  </a:cubicBezTo>
                </a:path>
              </a:pathLst>
            </a:custGeom>
            <a:solidFill>
              <a:srgbClr val="EA55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50" name="Freeform 116"/>
            <p:cNvSpPr>
              <a:spLocks/>
            </p:cNvSpPr>
            <p:nvPr/>
          </p:nvSpPr>
          <p:spPr bwMode="auto">
            <a:xfrm>
              <a:off x="4773613" y="2661041"/>
              <a:ext cx="17463" cy="30163"/>
            </a:xfrm>
            <a:custGeom>
              <a:avLst/>
              <a:gdLst>
                <a:gd name="T0" fmla="*/ 7 w 7"/>
                <a:gd name="T1" fmla="*/ 0 h 12"/>
                <a:gd name="T2" fmla="*/ 0 w 7"/>
                <a:gd name="T3" fmla="*/ 12 h 12"/>
                <a:gd name="T4" fmla="*/ 7 w 7"/>
                <a:gd name="T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" h="12">
                  <a:moveTo>
                    <a:pt x="7" y="0"/>
                  </a:moveTo>
                  <a:cubicBezTo>
                    <a:pt x="5" y="4"/>
                    <a:pt x="2" y="8"/>
                    <a:pt x="0" y="12"/>
                  </a:cubicBezTo>
                  <a:cubicBezTo>
                    <a:pt x="2" y="8"/>
                    <a:pt x="5" y="4"/>
                    <a:pt x="7" y="0"/>
                  </a:cubicBezTo>
                </a:path>
              </a:pathLst>
            </a:custGeom>
            <a:solidFill>
              <a:srgbClr val="FAFCF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51" name="Freeform 117"/>
            <p:cNvSpPr>
              <a:spLocks/>
            </p:cNvSpPr>
            <p:nvPr/>
          </p:nvSpPr>
          <p:spPr bwMode="auto">
            <a:xfrm>
              <a:off x="4495800" y="1611703"/>
              <a:ext cx="363538" cy="1079500"/>
            </a:xfrm>
            <a:custGeom>
              <a:avLst/>
              <a:gdLst>
                <a:gd name="T0" fmla="*/ 0 w 149"/>
                <a:gd name="T1" fmla="*/ 0 h 441"/>
                <a:gd name="T2" fmla="*/ 0 w 149"/>
                <a:gd name="T3" fmla="*/ 2 h 441"/>
                <a:gd name="T4" fmla="*/ 44 w 149"/>
                <a:gd name="T5" fmla="*/ 139 h 441"/>
                <a:gd name="T6" fmla="*/ 39 w 149"/>
                <a:gd name="T7" fmla="*/ 394 h 441"/>
                <a:gd name="T8" fmla="*/ 114 w 149"/>
                <a:gd name="T9" fmla="*/ 441 h 441"/>
                <a:gd name="T10" fmla="*/ 114 w 149"/>
                <a:gd name="T11" fmla="*/ 441 h 441"/>
                <a:gd name="T12" fmla="*/ 114 w 149"/>
                <a:gd name="T13" fmla="*/ 441 h 441"/>
                <a:gd name="T14" fmla="*/ 121 w 149"/>
                <a:gd name="T15" fmla="*/ 429 h 441"/>
                <a:gd name="T16" fmla="*/ 135 w 149"/>
                <a:gd name="T17" fmla="*/ 391 h 441"/>
                <a:gd name="T18" fmla="*/ 143 w 149"/>
                <a:gd name="T19" fmla="*/ 278 h 441"/>
                <a:gd name="T20" fmla="*/ 88 w 149"/>
                <a:gd name="T21" fmla="*/ 95 h 441"/>
                <a:gd name="T22" fmla="*/ 0 w 149"/>
                <a:gd name="T23" fmla="*/ 0 h 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9" h="441">
                  <a:moveTo>
                    <a:pt x="0" y="0"/>
                  </a:moveTo>
                  <a:cubicBezTo>
                    <a:pt x="0" y="1"/>
                    <a:pt x="0" y="1"/>
                    <a:pt x="0" y="2"/>
                  </a:cubicBezTo>
                  <a:cubicBezTo>
                    <a:pt x="18" y="47"/>
                    <a:pt x="33" y="91"/>
                    <a:pt x="44" y="139"/>
                  </a:cubicBezTo>
                  <a:cubicBezTo>
                    <a:pt x="61" y="221"/>
                    <a:pt x="56" y="312"/>
                    <a:pt x="39" y="394"/>
                  </a:cubicBezTo>
                  <a:cubicBezTo>
                    <a:pt x="114" y="441"/>
                    <a:pt x="114" y="441"/>
                    <a:pt x="114" y="441"/>
                  </a:cubicBezTo>
                  <a:cubicBezTo>
                    <a:pt x="114" y="441"/>
                    <a:pt x="114" y="441"/>
                    <a:pt x="114" y="441"/>
                  </a:cubicBezTo>
                  <a:cubicBezTo>
                    <a:pt x="114" y="441"/>
                    <a:pt x="114" y="441"/>
                    <a:pt x="114" y="441"/>
                  </a:cubicBezTo>
                  <a:cubicBezTo>
                    <a:pt x="116" y="437"/>
                    <a:pt x="119" y="433"/>
                    <a:pt x="121" y="429"/>
                  </a:cubicBezTo>
                  <a:cubicBezTo>
                    <a:pt x="128" y="418"/>
                    <a:pt x="133" y="406"/>
                    <a:pt x="135" y="391"/>
                  </a:cubicBezTo>
                  <a:cubicBezTo>
                    <a:pt x="141" y="359"/>
                    <a:pt x="149" y="327"/>
                    <a:pt x="143" y="278"/>
                  </a:cubicBezTo>
                  <a:cubicBezTo>
                    <a:pt x="137" y="214"/>
                    <a:pt x="118" y="152"/>
                    <a:pt x="88" y="95"/>
                  </a:cubicBezTo>
                  <a:cubicBezTo>
                    <a:pt x="68" y="57"/>
                    <a:pt x="32" y="27"/>
                    <a:pt x="0" y="0"/>
                  </a:cubicBezTo>
                </a:path>
              </a:pathLst>
            </a:custGeom>
            <a:solidFill>
              <a:srgbClr val="F391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</p:grpSp>
      <p:sp>
        <p:nvSpPr>
          <p:cNvPr id="262" name="TextBox 261"/>
          <p:cNvSpPr txBox="1"/>
          <p:nvPr/>
        </p:nvSpPr>
        <p:spPr>
          <a:xfrm>
            <a:off x="7113903" y="185859"/>
            <a:ext cx="44983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rtl="0"/>
            <a:r>
              <a:rPr lang="en-GB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Andrew Howlett</a:t>
            </a:r>
          </a:p>
        </p:txBody>
      </p:sp>
      <p:sp>
        <p:nvSpPr>
          <p:cNvPr id="6" name="Title 5" hidden="1">
            <a:extLst>
              <a:ext uri="{FF2B5EF4-FFF2-40B4-BE49-F238E27FC236}">
                <a16:creationId xmlns:a16="http://schemas.microsoft.com/office/drawing/2014/main" id="{8923E81E-E01F-4BC3-AD1B-683A68547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Slide 1</a:t>
            </a:r>
          </a:p>
        </p:txBody>
      </p:sp>
      <p:pic>
        <p:nvPicPr>
          <p:cNvPr id="12" name="Picture 11" descr="A close-up of a sign">
            <a:extLst>
              <a:ext uri="{FF2B5EF4-FFF2-40B4-BE49-F238E27FC236}">
                <a16:creationId xmlns:a16="http://schemas.microsoft.com/office/drawing/2014/main" id="{E5C9C8F4-9B78-BCFB-C0E0-D1A8169701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3803" y="5628078"/>
            <a:ext cx="2859867" cy="130832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68715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B7A160-82F3-64A9-8D16-B6FD0E777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D895B-FF7A-DDA4-54CE-3A9E3A4FC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964" y="687387"/>
            <a:ext cx="3351212" cy="600075"/>
          </a:xfrm>
        </p:spPr>
        <p:txBody>
          <a:bodyPr/>
          <a:lstStyle/>
          <a:p>
            <a:r>
              <a:rPr lang="en-GB" dirty="0"/>
              <a:t>Time management </a:t>
            </a:r>
          </a:p>
        </p:txBody>
      </p:sp>
      <p:pic>
        <p:nvPicPr>
          <p:cNvPr id="6" name="Picture Placeholder 5" descr="DJ performing on rooftop">
            <a:extLst>
              <a:ext uri="{FF2B5EF4-FFF2-40B4-BE49-F238E27FC236}">
                <a16:creationId xmlns:a16="http://schemas.microsoft.com/office/drawing/2014/main" id="{B80FEE3D-3CC0-5C96-545C-A9D2F645D30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7802" r="7802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FFED0B-B803-5093-5B04-8AC7100B2EB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Definition of time management  </a:t>
            </a:r>
          </a:p>
          <a:p>
            <a:r>
              <a:rPr lang="en-GB" dirty="0"/>
              <a:t>“Time management means using your time wisely to get things done effectively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223880-DD40-A466-AD82-BC1572DEE8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3213" y="5213611"/>
            <a:ext cx="2859272" cy="1310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589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B6E3D1-1D70-05CE-7DA6-EF4A86655F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4B7AE-EB6B-F21F-EBD3-70E0D98D5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513" y="299246"/>
            <a:ext cx="3484562" cy="2120104"/>
          </a:xfrm>
        </p:spPr>
        <p:txBody>
          <a:bodyPr>
            <a:normAutofit fontScale="90000"/>
          </a:bodyPr>
          <a:lstStyle/>
          <a:p>
            <a:r>
              <a:rPr lang="en-GB" dirty="0"/>
              <a:t>Reasons we sometimes struggle with time management and some examples</a:t>
            </a:r>
          </a:p>
        </p:txBody>
      </p:sp>
      <p:pic>
        <p:nvPicPr>
          <p:cNvPr id="6" name="Picture Placeholder 5" descr="DJ performing on rooftop">
            <a:extLst>
              <a:ext uri="{FF2B5EF4-FFF2-40B4-BE49-F238E27FC236}">
                <a16:creationId xmlns:a16="http://schemas.microsoft.com/office/drawing/2014/main" id="{FA9886E2-2DA2-286A-32A8-80511054834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7802" r="7802"/>
          <a:stretch>
            <a:fillRect/>
          </a:stretch>
        </p:blipFill>
        <p:spPr>
          <a:xfrm>
            <a:off x="5183188" y="987425"/>
            <a:ext cx="6172200" cy="322262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0831D4-2743-3B16-8FC9-E576870986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2945" y="2960484"/>
            <a:ext cx="3932237" cy="3598272"/>
          </a:xfrm>
        </p:spPr>
        <p:txBody>
          <a:bodyPr/>
          <a:lstStyle/>
          <a:p>
            <a:r>
              <a:rPr lang="en-GB" dirty="0"/>
              <a:t>Procrastination is common across students and is one of the main reasons people struggle with managing their time </a:t>
            </a:r>
          </a:p>
          <a:p>
            <a:r>
              <a:rPr lang="en-GB" dirty="0"/>
              <a:t>Phone usage and new social media apps are designed to keep peoples eyes glued to their phones because of algorithms</a:t>
            </a:r>
          </a:p>
          <a:p>
            <a:r>
              <a:rPr lang="en-GB" dirty="0"/>
              <a:t>Mental health and issues such as depression can lead to over thinking and ultimately affect your time management skills – please seek help from the university if you are experiencing these issues</a:t>
            </a:r>
          </a:p>
        </p:txBody>
      </p:sp>
      <p:pic>
        <p:nvPicPr>
          <p:cNvPr id="5" name="Picture 4" descr="Alarm clocks with mouths">
            <a:extLst>
              <a:ext uri="{FF2B5EF4-FFF2-40B4-BE49-F238E27FC236}">
                <a16:creationId xmlns:a16="http://schemas.microsoft.com/office/drawing/2014/main" id="{15C4BE99-A5B4-6EE9-8CA8-505A8C9935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179605" y="987425"/>
            <a:ext cx="6175783" cy="46118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1F10B18-A56F-8931-804B-32FAC90683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0539" y="5248002"/>
            <a:ext cx="2859272" cy="1310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903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B03C18-755F-F551-89BB-3C30FFB256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CA63F-E984-8022-9ABD-0C7CAF0DD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513" y="299246"/>
            <a:ext cx="3484562" cy="2120104"/>
          </a:xfrm>
        </p:spPr>
        <p:txBody>
          <a:bodyPr>
            <a:normAutofit/>
          </a:bodyPr>
          <a:lstStyle/>
          <a:p>
            <a:r>
              <a:rPr lang="en-GB" dirty="0"/>
              <a:t>Benefits of managing your time</a:t>
            </a:r>
          </a:p>
        </p:txBody>
      </p:sp>
      <p:pic>
        <p:nvPicPr>
          <p:cNvPr id="6" name="Picture Placeholder 5" descr="Man with beard wearing blue shirt and navy suit looking at watch holding tan leather passport holder and airplane ticket">
            <a:extLst>
              <a:ext uri="{FF2B5EF4-FFF2-40B4-BE49-F238E27FC236}">
                <a16:creationId xmlns:a16="http://schemas.microsoft.com/office/drawing/2014/main" id="{9FA4C0C2-CC30-87A6-23AC-778DD618C1E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7785" r="7785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D93E23-E56A-3223-B8D2-8E6AE9C5B1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8151" y="2590800"/>
            <a:ext cx="4187032" cy="396795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Overall more </a:t>
            </a:r>
            <a:r>
              <a:rPr lang="en-GB" dirty="0" err="1"/>
              <a:t>prioductivity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overwhelm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stress based anxiety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talk more action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Achieving goals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Taking time out for what matters most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D90BD5-DABE-1A45-B10B-E45D6D48D2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4121" y="5399128"/>
            <a:ext cx="2859272" cy="1310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652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5C125E-87E9-A27C-289D-4903029F2E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B8830-61F0-23DF-BB72-34FCA8447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463" y="146846"/>
            <a:ext cx="3484562" cy="2120104"/>
          </a:xfrm>
        </p:spPr>
        <p:txBody>
          <a:bodyPr>
            <a:normAutofit fontScale="90000"/>
          </a:bodyPr>
          <a:lstStyle/>
          <a:p>
            <a:r>
              <a:rPr lang="en-GB" dirty="0"/>
              <a:t>A method to help you manage your time: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Eisenhower matrix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8C46B3-1405-BA63-6CD6-05774C3D30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8151" y="2590800"/>
            <a:ext cx="4187032" cy="3967955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Urgent &amp; Important – Tasks that require immediate attention (e.g., crises, deadlines).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Not Urgent but Important – Tasks that help achieve long-term goals (e.g., planning, learning). Schedule these.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Urgent/Not Important &amp; Not Urgent/Not Important – Distractions or low-value tasks. Delegate or eliminate them.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/>
              <a:t>FranklinCovey</a:t>
            </a:r>
            <a:r>
              <a:rPr lang="en-GB" b="1" dirty="0"/>
              <a:t>. (2025). </a:t>
            </a:r>
            <a:r>
              <a:rPr lang="en-GB" b="1" i="1" dirty="0"/>
              <a:t>Prioritize like a pro: Implementing the Eisenhower Matrix for enhanced decision‑making</a:t>
            </a:r>
            <a:r>
              <a:rPr lang="en-GB" b="1" dirty="0"/>
              <a:t>. </a:t>
            </a:r>
            <a:r>
              <a:rPr lang="en-GB" b="1" dirty="0" err="1"/>
              <a:t>Psico</a:t>
            </a:r>
            <a:r>
              <a:rPr lang="en-GB" b="1" dirty="0"/>
              <a:t>‑Smart Blogs.</a:t>
            </a:r>
            <a:r>
              <a:rPr lang="en-GB" dirty="0"/>
              <a:t> According to their analysis, individuals using the Matrix experienced a </a:t>
            </a:r>
            <a:r>
              <a:rPr lang="en-GB" b="1" dirty="0"/>
              <a:t>20% boost in productivity</a:t>
            </a:r>
            <a:r>
              <a:rPr lang="en-GB" dirty="0"/>
              <a:t>, and implementing this structured prioritization led to a </a:t>
            </a:r>
            <a:r>
              <a:rPr lang="en-GB" b="1" dirty="0"/>
              <a:t>25% reduction in decision fatigue</a:t>
            </a:r>
            <a:endParaRPr lang="en-GB" dirty="0"/>
          </a:p>
        </p:txBody>
      </p:sp>
      <p:pic>
        <p:nvPicPr>
          <p:cNvPr id="8" name="Picture Placeholder 7" descr="Corgi in superhero costume">
            <a:extLst>
              <a:ext uri="{FF2B5EF4-FFF2-40B4-BE49-F238E27FC236}">
                <a16:creationId xmlns:a16="http://schemas.microsoft.com/office/drawing/2014/main" id="{AC0CF21A-9E17-F716-0518-35B41443550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1310" r="11310"/>
          <a:stretch>
            <a:fillRect/>
          </a:stretch>
        </p:blipFill>
        <p:spPr/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7EFE0F2-B779-152B-6EF4-351668FAE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4121" y="5362914"/>
            <a:ext cx="2859272" cy="1310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184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1C0BBC-584D-596B-DAB6-03701C1DE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8CA8C80-A228-89C1-5C2B-06FBC441E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38823" y="185859"/>
            <a:ext cx="5110163" cy="6382266"/>
            <a:chOff x="-104775" y="187200"/>
            <a:chExt cx="5110163" cy="6382266"/>
          </a:xfrm>
        </p:grpSpPr>
        <p:grpSp>
          <p:nvGrpSpPr>
            <p:cNvPr id="120" name="start timer">
              <a:extLst>
                <a:ext uri="{FF2B5EF4-FFF2-40B4-BE49-F238E27FC236}">
                  <a16:creationId xmlns:a16="http://schemas.microsoft.com/office/drawing/2014/main" id="{BD846216-A553-9C72-A924-845248B6405C}"/>
                </a:ext>
              </a:extLst>
            </p:cNvPr>
            <p:cNvGrpSpPr/>
            <p:nvPr/>
          </p:nvGrpSpPr>
          <p:grpSpPr>
            <a:xfrm>
              <a:off x="1512000" y="187200"/>
              <a:ext cx="2636838" cy="799962"/>
              <a:chOff x="1332706" y="185859"/>
              <a:chExt cx="2636838" cy="799962"/>
            </a:xfrm>
          </p:grpSpPr>
          <p:sp>
            <p:nvSpPr>
              <p:cNvPr id="121" name="Rounded Rectangle 120">
                <a:extLst>
                  <a:ext uri="{FF2B5EF4-FFF2-40B4-BE49-F238E27FC236}">
                    <a16:creationId xmlns:a16="http://schemas.microsoft.com/office/drawing/2014/main" id="{C8C167E5-B98D-E9A0-C6DD-FE8194CC843A}"/>
                  </a:ext>
                </a:extLst>
              </p:cNvPr>
              <p:cNvSpPr/>
              <p:nvPr/>
            </p:nvSpPr>
            <p:spPr>
              <a:xfrm>
                <a:off x="1332706" y="288262"/>
                <a:ext cx="2636838" cy="697559"/>
              </a:xfrm>
              <a:prstGeom prst="roundRect">
                <a:avLst/>
              </a:prstGeom>
              <a:solidFill>
                <a:schemeClr val="accent4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sz="28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22" name="Rounded Rectangle 121">
                <a:extLst>
                  <a:ext uri="{FF2B5EF4-FFF2-40B4-BE49-F238E27FC236}">
                    <a16:creationId xmlns:a16="http://schemas.microsoft.com/office/drawing/2014/main" id="{B887AAFF-DD1E-1CEA-2F80-A84EA06C2169}"/>
                  </a:ext>
                </a:extLst>
              </p:cNvPr>
              <p:cNvSpPr/>
              <p:nvPr/>
            </p:nvSpPr>
            <p:spPr>
              <a:xfrm>
                <a:off x="1332706" y="185859"/>
                <a:ext cx="2636838" cy="697559"/>
              </a:xfrm>
              <a:prstGeom prst="roundRect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r>
                  <a:rPr lang="en-GB" sz="28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START TIMER</a:t>
                </a:r>
              </a:p>
            </p:txBody>
          </p:sp>
        </p:grpSp>
        <p:grpSp>
          <p:nvGrpSpPr>
            <p:cNvPr id="123" name="times up">
              <a:extLst>
                <a:ext uri="{FF2B5EF4-FFF2-40B4-BE49-F238E27FC236}">
                  <a16:creationId xmlns:a16="http://schemas.microsoft.com/office/drawing/2014/main" id="{FF91312B-A81E-4C13-DC89-D171E66AAEB2}"/>
                </a:ext>
              </a:extLst>
            </p:cNvPr>
            <p:cNvGrpSpPr/>
            <p:nvPr/>
          </p:nvGrpSpPr>
          <p:grpSpPr>
            <a:xfrm>
              <a:off x="1326679" y="195136"/>
              <a:ext cx="2899246" cy="792026"/>
              <a:chOff x="4135855" y="193795"/>
              <a:chExt cx="2899246" cy="792026"/>
            </a:xfrm>
          </p:grpSpPr>
          <p:sp>
            <p:nvSpPr>
              <p:cNvPr id="124" name="Rounded Rectangle 123">
                <a:extLst>
                  <a:ext uri="{FF2B5EF4-FFF2-40B4-BE49-F238E27FC236}">
                    <a16:creationId xmlns:a16="http://schemas.microsoft.com/office/drawing/2014/main" id="{0F01F6EE-5D19-DACF-1770-296E62BE864E}"/>
                  </a:ext>
                </a:extLst>
              </p:cNvPr>
              <p:cNvSpPr/>
              <p:nvPr/>
            </p:nvSpPr>
            <p:spPr>
              <a:xfrm>
                <a:off x="4321176" y="288262"/>
                <a:ext cx="2636838" cy="697559"/>
              </a:xfrm>
              <a:prstGeom prst="roundRect">
                <a:avLst/>
              </a:prstGeom>
              <a:solidFill>
                <a:schemeClr val="accent4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sz="28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25" name="Rounded Rectangle 124">
                <a:extLst>
                  <a:ext uri="{FF2B5EF4-FFF2-40B4-BE49-F238E27FC236}">
                    <a16:creationId xmlns:a16="http://schemas.microsoft.com/office/drawing/2014/main" id="{0874D15C-3903-1CDA-C0A9-A325AB59E431}"/>
                  </a:ext>
                </a:extLst>
              </p:cNvPr>
              <p:cNvSpPr/>
              <p:nvPr/>
            </p:nvSpPr>
            <p:spPr>
              <a:xfrm>
                <a:off x="4135855" y="193795"/>
                <a:ext cx="2899246" cy="711716"/>
              </a:xfrm>
              <a:prstGeom prst="roundRect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r>
                  <a:rPr lang="en-GB" sz="28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Final thoughts</a:t>
                </a:r>
                <a:endParaRPr lang="en-GB" sz="28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38" name="AutoShape 3">
              <a:extLst>
                <a:ext uri="{FF2B5EF4-FFF2-40B4-BE49-F238E27FC236}">
                  <a16:creationId xmlns:a16="http://schemas.microsoft.com/office/drawing/2014/main" id="{48291104-BD1E-C8D7-C704-AF7411B2A973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0" y="1176728"/>
              <a:ext cx="4922838" cy="5384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/>
            </a:p>
          </p:txBody>
        </p:sp>
        <p:sp>
          <p:nvSpPr>
            <p:cNvPr id="139" name="Rectangle 5">
              <a:extLst>
                <a:ext uri="{FF2B5EF4-FFF2-40B4-BE49-F238E27FC236}">
                  <a16:creationId xmlns:a16="http://schemas.microsoft.com/office/drawing/2014/main" id="{01FCE43A-D77E-9115-C004-AB18C69973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55888" y="1741878"/>
              <a:ext cx="136525" cy="371475"/>
            </a:xfrm>
            <a:prstGeom prst="rect">
              <a:avLst/>
            </a:prstGeom>
            <a:solidFill>
              <a:srgbClr val="9E9D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0" name="Rectangle 6">
              <a:extLst>
                <a:ext uri="{FF2B5EF4-FFF2-40B4-BE49-F238E27FC236}">
                  <a16:creationId xmlns:a16="http://schemas.microsoft.com/office/drawing/2014/main" id="{8A1E074D-AC9D-A612-5DAD-0E29EECA89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55888" y="1741878"/>
              <a:ext cx="136525" cy="371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1" name="Rectangle 7">
              <a:extLst>
                <a:ext uri="{FF2B5EF4-FFF2-40B4-BE49-F238E27FC236}">
                  <a16:creationId xmlns:a16="http://schemas.microsoft.com/office/drawing/2014/main" id="{68B30F5E-C333-18C1-6515-DE8E2AA0AC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55888" y="1741878"/>
              <a:ext cx="136525" cy="146050"/>
            </a:xfrm>
            <a:prstGeom prst="rect">
              <a:avLst/>
            </a:prstGeom>
            <a:solidFill>
              <a:srgbClr val="86857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2" name="Rectangle 8">
              <a:extLst>
                <a:ext uri="{FF2B5EF4-FFF2-40B4-BE49-F238E27FC236}">
                  <a16:creationId xmlns:a16="http://schemas.microsoft.com/office/drawing/2014/main" id="{9C3B4D94-CFE6-B90E-0C89-44D72F00CF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55888" y="1741878"/>
              <a:ext cx="136525" cy="1460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3" name="Freeform 9">
              <a:extLst>
                <a:ext uri="{FF2B5EF4-FFF2-40B4-BE49-F238E27FC236}">
                  <a16:creationId xmlns:a16="http://schemas.microsoft.com/office/drawing/2014/main" id="{6D5634A5-5F53-E0D9-0989-36680B47F275}"/>
                </a:ext>
              </a:extLst>
            </p:cNvPr>
            <p:cNvSpPr>
              <a:spLocks/>
            </p:cNvSpPr>
            <p:nvPr/>
          </p:nvSpPr>
          <p:spPr bwMode="auto">
            <a:xfrm>
              <a:off x="2498725" y="1633928"/>
              <a:ext cx="460375" cy="195263"/>
            </a:xfrm>
            <a:custGeom>
              <a:avLst/>
              <a:gdLst>
                <a:gd name="T0" fmla="*/ 188 w 188"/>
                <a:gd name="T1" fmla="*/ 64 h 80"/>
                <a:gd name="T2" fmla="*/ 172 w 188"/>
                <a:gd name="T3" fmla="*/ 80 h 80"/>
                <a:gd name="T4" fmla="*/ 16 w 188"/>
                <a:gd name="T5" fmla="*/ 80 h 80"/>
                <a:gd name="T6" fmla="*/ 0 w 188"/>
                <a:gd name="T7" fmla="*/ 64 h 80"/>
                <a:gd name="T8" fmla="*/ 0 w 188"/>
                <a:gd name="T9" fmla="*/ 16 h 80"/>
                <a:gd name="T10" fmla="*/ 16 w 188"/>
                <a:gd name="T11" fmla="*/ 0 h 80"/>
                <a:gd name="T12" fmla="*/ 172 w 188"/>
                <a:gd name="T13" fmla="*/ 0 h 80"/>
                <a:gd name="T14" fmla="*/ 188 w 188"/>
                <a:gd name="T15" fmla="*/ 16 h 80"/>
                <a:gd name="T16" fmla="*/ 188 w 188"/>
                <a:gd name="T17" fmla="*/ 64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8" h="80">
                  <a:moveTo>
                    <a:pt x="188" y="64"/>
                  </a:moveTo>
                  <a:cubicBezTo>
                    <a:pt x="188" y="73"/>
                    <a:pt x="181" y="80"/>
                    <a:pt x="172" y="80"/>
                  </a:cubicBezTo>
                  <a:cubicBezTo>
                    <a:pt x="16" y="80"/>
                    <a:pt x="16" y="80"/>
                    <a:pt x="16" y="80"/>
                  </a:cubicBezTo>
                  <a:cubicBezTo>
                    <a:pt x="7" y="80"/>
                    <a:pt x="0" y="73"/>
                    <a:pt x="0" y="64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172" y="0"/>
                    <a:pt x="172" y="0"/>
                    <a:pt x="172" y="0"/>
                  </a:cubicBezTo>
                  <a:cubicBezTo>
                    <a:pt x="181" y="0"/>
                    <a:pt x="188" y="7"/>
                    <a:pt x="188" y="16"/>
                  </a:cubicBezTo>
                  <a:lnTo>
                    <a:pt x="188" y="64"/>
                  </a:lnTo>
                  <a:close/>
                </a:path>
              </a:pathLst>
            </a:custGeom>
            <a:solidFill>
              <a:srgbClr val="5D5C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4" name="Freeform 10">
              <a:extLst>
                <a:ext uri="{FF2B5EF4-FFF2-40B4-BE49-F238E27FC236}">
                  <a16:creationId xmlns:a16="http://schemas.microsoft.com/office/drawing/2014/main" id="{19A20C3D-6E60-9EF6-AF3D-E93E7F26B77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25838" y="1881578"/>
              <a:ext cx="911225" cy="1109663"/>
            </a:xfrm>
            <a:custGeom>
              <a:avLst/>
              <a:gdLst>
                <a:gd name="T0" fmla="*/ 5 w 372"/>
                <a:gd name="T1" fmla="*/ 378 h 454"/>
                <a:gd name="T2" fmla="*/ 8 w 372"/>
                <a:gd name="T3" fmla="*/ 397 h 454"/>
                <a:gd name="T4" fmla="*/ 80 w 372"/>
                <a:gd name="T5" fmla="*/ 450 h 454"/>
                <a:gd name="T6" fmla="*/ 99 w 372"/>
                <a:gd name="T7" fmla="*/ 447 h 454"/>
                <a:gd name="T8" fmla="*/ 368 w 372"/>
                <a:gd name="T9" fmla="*/ 76 h 454"/>
                <a:gd name="T10" fmla="*/ 364 w 372"/>
                <a:gd name="T11" fmla="*/ 57 h 454"/>
                <a:gd name="T12" fmla="*/ 292 w 372"/>
                <a:gd name="T13" fmla="*/ 5 h 454"/>
                <a:gd name="T14" fmla="*/ 273 w 372"/>
                <a:gd name="T15" fmla="*/ 8 h 454"/>
                <a:gd name="T16" fmla="*/ 5 w 372"/>
                <a:gd name="T17" fmla="*/ 378 h 4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72" h="454">
                  <a:moveTo>
                    <a:pt x="5" y="378"/>
                  </a:moveTo>
                  <a:cubicBezTo>
                    <a:pt x="0" y="384"/>
                    <a:pt x="2" y="393"/>
                    <a:pt x="8" y="397"/>
                  </a:cubicBezTo>
                  <a:cubicBezTo>
                    <a:pt x="80" y="450"/>
                    <a:pt x="80" y="450"/>
                    <a:pt x="80" y="450"/>
                  </a:cubicBezTo>
                  <a:cubicBezTo>
                    <a:pt x="86" y="454"/>
                    <a:pt x="95" y="453"/>
                    <a:pt x="99" y="447"/>
                  </a:cubicBezTo>
                  <a:cubicBezTo>
                    <a:pt x="368" y="76"/>
                    <a:pt x="368" y="76"/>
                    <a:pt x="368" y="76"/>
                  </a:cubicBezTo>
                  <a:cubicBezTo>
                    <a:pt x="372" y="70"/>
                    <a:pt x="371" y="62"/>
                    <a:pt x="364" y="57"/>
                  </a:cubicBezTo>
                  <a:cubicBezTo>
                    <a:pt x="292" y="5"/>
                    <a:pt x="292" y="5"/>
                    <a:pt x="292" y="5"/>
                  </a:cubicBezTo>
                  <a:cubicBezTo>
                    <a:pt x="286" y="0"/>
                    <a:pt x="277" y="2"/>
                    <a:pt x="273" y="8"/>
                  </a:cubicBezTo>
                  <a:cubicBezTo>
                    <a:pt x="5" y="378"/>
                    <a:pt x="5" y="378"/>
                    <a:pt x="5" y="378"/>
                  </a:cubicBezTo>
                </a:path>
              </a:pathLst>
            </a:custGeom>
            <a:solidFill>
              <a:srgbClr val="5D5C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5" name="Freeform 11">
              <a:extLst>
                <a:ext uri="{FF2B5EF4-FFF2-40B4-BE49-F238E27FC236}">
                  <a16:creationId xmlns:a16="http://schemas.microsoft.com/office/drawing/2014/main" id="{03EF3E86-0D50-4AD1-2BAD-96BBCA9E150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7113" y="1860941"/>
              <a:ext cx="909638" cy="1111250"/>
            </a:xfrm>
            <a:custGeom>
              <a:avLst/>
              <a:gdLst>
                <a:gd name="T0" fmla="*/ 368 w 372"/>
                <a:gd name="T1" fmla="*/ 378 h 454"/>
                <a:gd name="T2" fmla="*/ 365 w 372"/>
                <a:gd name="T3" fmla="*/ 397 h 454"/>
                <a:gd name="T4" fmla="*/ 292 w 372"/>
                <a:gd name="T5" fmla="*/ 449 h 454"/>
                <a:gd name="T6" fmla="*/ 273 w 372"/>
                <a:gd name="T7" fmla="*/ 446 h 454"/>
                <a:gd name="T8" fmla="*/ 5 w 372"/>
                <a:gd name="T9" fmla="*/ 76 h 454"/>
                <a:gd name="T10" fmla="*/ 8 w 372"/>
                <a:gd name="T11" fmla="*/ 57 h 454"/>
                <a:gd name="T12" fmla="*/ 80 w 372"/>
                <a:gd name="T13" fmla="*/ 4 h 454"/>
                <a:gd name="T14" fmla="*/ 100 w 372"/>
                <a:gd name="T15" fmla="*/ 7 h 454"/>
                <a:gd name="T16" fmla="*/ 368 w 372"/>
                <a:gd name="T17" fmla="*/ 378 h 4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72" h="454">
                  <a:moveTo>
                    <a:pt x="368" y="378"/>
                  </a:moveTo>
                  <a:cubicBezTo>
                    <a:pt x="372" y="384"/>
                    <a:pt x="371" y="392"/>
                    <a:pt x="365" y="397"/>
                  </a:cubicBezTo>
                  <a:cubicBezTo>
                    <a:pt x="292" y="449"/>
                    <a:pt x="292" y="449"/>
                    <a:pt x="292" y="449"/>
                  </a:cubicBezTo>
                  <a:cubicBezTo>
                    <a:pt x="286" y="454"/>
                    <a:pt x="277" y="452"/>
                    <a:pt x="273" y="446"/>
                  </a:cubicBezTo>
                  <a:cubicBezTo>
                    <a:pt x="5" y="76"/>
                    <a:pt x="5" y="76"/>
                    <a:pt x="5" y="76"/>
                  </a:cubicBezTo>
                  <a:cubicBezTo>
                    <a:pt x="0" y="70"/>
                    <a:pt x="2" y="61"/>
                    <a:pt x="8" y="57"/>
                  </a:cubicBezTo>
                  <a:cubicBezTo>
                    <a:pt x="80" y="4"/>
                    <a:pt x="80" y="4"/>
                    <a:pt x="80" y="4"/>
                  </a:cubicBezTo>
                  <a:cubicBezTo>
                    <a:pt x="86" y="0"/>
                    <a:pt x="95" y="1"/>
                    <a:pt x="100" y="7"/>
                  </a:cubicBezTo>
                  <a:cubicBezTo>
                    <a:pt x="368" y="378"/>
                    <a:pt x="368" y="378"/>
                    <a:pt x="368" y="378"/>
                  </a:cubicBezTo>
                </a:path>
              </a:pathLst>
            </a:custGeom>
            <a:solidFill>
              <a:srgbClr val="5D5C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6" name="Freeform 12">
              <a:extLst>
                <a:ext uri="{FF2B5EF4-FFF2-40B4-BE49-F238E27FC236}">
                  <a16:creationId xmlns:a16="http://schemas.microsoft.com/office/drawing/2014/main" id="{BA588BE3-2742-CB9E-97B7-866867CAFC1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38250" y="2167328"/>
              <a:ext cx="271463" cy="195263"/>
            </a:xfrm>
            <a:custGeom>
              <a:avLst/>
              <a:gdLst>
                <a:gd name="T0" fmla="*/ 0 w 171"/>
                <a:gd name="T1" fmla="*/ 97 h 123"/>
                <a:gd name="T2" fmla="*/ 0 w 171"/>
                <a:gd name="T3" fmla="*/ 97 h 123"/>
                <a:gd name="T4" fmla="*/ 18 w 171"/>
                <a:gd name="T5" fmla="*/ 123 h 123"/>
                <a:gd name="T6" fmla="*/ 18 w 171"/>
                <a:gd name="T7" fmla="*/ 123 h 123"/>
                <a:gd name="T8" fmla="*/ 0 w 171"/>
                <a:gd name="T9" fmla="*/ 97 h 123"/>
                <a:gd name="T10" fmla="*/ 152 w 171"/>
                <a:gd name="T11" fmla="*/ 0 h 123"/>
                <a:gd name="T12" fmla="*/ 152 w 171"/>
                <a:gd name="T13" fmla="*/ 0 h 123"/>
                <a:gd name="T14" fmla="*/ 171 w 171"/>
                <a:gd name="T15" fmla="*/ 26 h 123"/>
                <a:gd name="T16" fmla="*/ 171 w 171"/>
                <a:gd name="T17" fmla="*/ 26 h 123"/>
                <a:gd name="T18" fmla="*/ 152 w 171"/>
                <a:gd name="T19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1" h="123">
                  <a:moveTo>
                    <a:pt x="0" y="97"/>
                  </a:moveTo>
                  <a:lnTo>
                    <a:pt x="0" y="97"/>
                  </a:lnTo>
                  <a:lnTo>
                    <a:pt x="18" y="123"/>
                  </a:lnTo>
                  <a:lnTo>
                    <a:pt x="18" y="123"/>
                  </a:lnTo>
                  <a:lnTo>
                    <a:pt x="0" y="97"/>
                  </a:lnTo>
                  <a:close/>
                  <a:moveTo>
                    <a:pt x="152" y="0"/>
                  </a:moveTo>
                  <a:lnTo>
                    <a:pt x="152" y="0"/>
                  </a:lnTo>
                  <a:lnTo>
                    <a:pt x="171" y="26"/>
                  </a:lnTo>
                  <a:lnTo>
                    <a:pt x="171" y="26"/>
                  </a:lnTo>
                  <a:lnTo>
                    <a:pt x="152" y="0"/>
                  </a:lnTo>
                  <a:close/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7" name="Freeform 13">
              <a:extLst>
                <a:ext uri="{FF2B5EF4-FFF2-40B4-BE49-F238E27FC236}">
                  <a16:creationId xmlns:a16="http://schemas.microsoft.com/office/drawing/2014/main" id="{8F686D32-FF65-F6F0-CC9A-EF0EAB42808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38250" y="2167328"/>
              <a:ext cx="271463" cy="195263"/>
            </a:xfrm>
            <a:custGeom>
              <a:avLst/>
              <a:gdLst>
                <a:gd name="T0" fmla="*/ 0 w 171"/>
                <a:gd name="T1" fmla="*/ 97 h 123"/>
                <a:gd name="T2" fmla="*/ 0 w 171"/>
                <a:gd name="T3" fmla="*/ 97 h 123"/>
                <a:gd name="T4" fmla="*/ 18 w 171"/>
                <a:gd name="T5" fmla="*/ 123 h 123"/>
                <a:gd name="T6" fmla="*/ 18 w 171"/>
                <a:gd name="T7" fmla="*/ 123 h 123"/>
                <a:gd name="T8" fmla="*/ 0 w 171"/>
                <a:gd name="T9" fmla="*/ 97 h 123"/>
                <a:gd name="T10" fmla="*/ 152 w 171"/>
                <a:gd name="T11" fmla="*/ 0 h 123"/>
                <a:gd name="T12" fmla="*/ 152 w 171"/>
                <a:gd name="T13" fmla="*/ 0 h 123"/>
                <a:gd name="T14" fmla="*/ 171 w 171"/>
                <a:gd name="T15" fmla="*/ 26 h 123"/>
                <a:gd name="T16" fmla="*/ 171 w 171"/>
                <a:gd name="T17" fmla="*/ 26 h 123"/>
                <a:gd name="T18" fmla="*/ 152 w 171"/>
                <a:gd name="T19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1" h="123">
                  <a:moveTo>
                    <a:pt x="0" y="97"/>
                  </a:moveTo>
                  <a:lnTo>
                    <a:pt x="0" y="97"/>
                  </a:lnTo>
                  <a:lnTo>
                    <a:pt x="18" y="123"/>
                  </a:lnTo>
                  <a:lnTo>
                    <a:pt x="18" y="123"/>
                  </a:lnTo>
                  <a:lnTo>
                    <a:pt x="0" y="97"/>
                  </a:lnTo>
                  <a:moveTo>
                    <a:pt x="152" y="0"/>
                  </a:moveTo>
                  <a:lnTo>
                    <a:pt x="152" y="0"/>
                  </a:lnTo>
                  <a:lnTo>
                    <a:pt x="171" y="26"/>
                  </a:lnTo>
                  <a:lnTo>
                    <a:pt x="171" y="26"/>
                  </a:lnTo>
                  <a:lnTo>
                    <a:pt x="152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8" name="Freeform 14">
              <a:extLst>
                <a:ext uri="{FF2B5EF4-FFF2-40B4-BE49-F238E27FC236}">
                  <a16:creationId xmlns:a16="http://schemas.microsoft.com/office/drawing/2014/main" id="{E93C3734-6FBF-1C64-1069-6A13602FF33F}"/>
                </a:ext>
              </a:extLst>
            </p:cNvPr>
            <p:cNvSpPr>
              <a:spLocks/>
            </p:cNvSpPr>
            <p:nvPr/>
          </p:nvSpPr>
          <p:spPr bwMode="auto">
            <a:xfrm>
              <a:off x="1238250" y="2167328"/>
              <a:ext cx="271463" cy="195263"/>
            </a:xfrm>
            <a:custGeom>
              <a:avLst/>
              <a:gdLst>
                <a:gd name="T0" fmla="*/ 99 w 111"/>
                <a:gd name="T1" fmla="*/ 0 h 80"/>
                <a:gd name="T2" fmla="*/ 0 w 111"/>
                <a:gd name="T3" fmla="*/ 63 h 80"/>
                <a:gd name="T4" fmla="*/ 12 w 111"/>
                <a:gd name="T5" fmla="*/ 80 h 80"/>
                <a:gd name="T6" fmla="*/ 33 w 111"/>
                <a:gd name="T7" fmla="*/ 66 h 80"/>
                <a:gd name="T8" fmla="*/ 47 w 111"/>
                <a:gd name="T9" fmla="*/ 59 h 80"/>
                <a:gd name="T10" fmla="*/ 85 w 111"/>
                <a:gd name="T11" fmla="*/ 36 h 80"/>
                <a:gd name="T12" fmla="*/ 107 w 111"/>
                <a:gd name="T13" fmla="*/ 19 h 80"/>
                <a:gd name="T14" fmla="*/ 111 w 111"/>
                <a:gd name="T15" fmla="*/ 17 h 80"/>
                <a:gd name="T16" fmla="*/ 99 w 111"/>
                <a:gd name="T17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1" h="80">
                  <a:moveTo>
                    <a:pt x="99" y="0"/>
                  </a:moveTo>
                  <a:cubicBezTo>
                    <a:pt x="0" y="63"/>
                    <a:pt x="0" y="63"/>
                    <a:pt x="0" y="63"/>
                  </a:cubicBezTo>
                  <a:cubicBezTo>
                    <a:pt x="12" y="80"/>
                    <a:pt x="12" y="80"/>
                    <a:pt x="12" y="80"/>
                  </a:cubicBezTo>
                  <a:cubicBezTo>
                    <a:pt x="19" y="75"/>
                    <a:pt x="26" y="70"/>
                    <a:pt x="33" y="66"/>
                  </a:cubicBezTo>
                  <a:cubicBezTo>
                    <a:pt x="38" y="64"/>
                    <a:pt x="42" y="61"/>
                    <a:pt x="47" y="59"/>
                  </a:cubicBezTo>
                  <a:cubicBezTo>
                    <a:pt x="58" y="50"/>
                    <a:pt x="71" y="42"/>
                    <a:pt x="85" y="36"/>
                  </a:cubicBezTo>
                  <a:cubicBezTo>
                    <a:pt x="92" y="30"/>
                    <a:pt x="99" y="25"/>
                    <a:pt x="107" y="19"/>
                  </a:cubicBezTo>
                  <a:cubicBezTo>
                    <a:pt x="108" y="19"/>
                    <a:pt x="110" y="18"/>
                    <a:pt x="111" y="17"/>
                  </a:cubicBezTo>
                  <a:cubicBezTo>
                    <a:pt x="99" y="0"/>
                    <a:pt x="99" y="0"/>
                    <a:pt x="99" y="0"/>
                  </a:cubicBezTo>
                </a:path>
              </a:pathLst>
            </a:custGeom>
            <a:solidFill>
              <a:srgbClr val="4B4A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49" name="Freeform 15">
              <a:extLst>
                <a:ext uri="{FF2B5EF4-FFF2-40B4-BE49-F238E27FC236}">
                  <a16:creationId xmlns:a16="http://schemas.microsoft.com/office/drawing/2014/main" id="{C2B10BA7-7E81-EC2B-4087-8C5EEA190750}"/>
                </a:ext>
              </a:extLst>
            </p:cNvPr>
            <p:cNvSpPr>
              <a:spLocks/>
            </p:cNvSpPr>
            <p:nvPr/>
          </p:nvSpPr>
          <p:spPr bwMode="auto">
            <a:xfrm>
              <a:off x="4198938" y="2343541"/>
              <a:ext cx="30163" cy="38100"/>
            </a:xfrm>
            <a:custGeom>
              <a:avLst/>
              <a:gdLst>
                <a:gd name="T0" fmla="*/ 11 w 12"/>
                <a:gd name="T1" fmla="*/ 0 h 16"/>
                <a:gd name="T2" fmla="*/ 0 w 12"/>
                <a:gd name="T3" fmla="*/ 15 h 16"/>
                <a:gd name="T4" fmla="*/ 1 w 12"/>
                <a:gd name="T5" fmla="*/ 16 h 16"/>
                <a:gd name="T6" fmla="*/ 12 w 12"/>
                <a:gd name="T7" fmla="*/ 0 h 16"/>
                <a:gd name="T8" fmla="*/ 11 w 12"/>
                <a:gd name="T9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6">
                  <a:moveTo>
                    <a:pt x="11" y="0"/>
                  </a:move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1" y="15"/>
                    <a:pt x="1" y="16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1" y="0"/>
                    <a:pt x="11" y="0"/>
                    <a:pt x="11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0" name="Freeform 16">
              <a:extLst>
                <a:ext uri="{FF2B5EF4-FFF2-40B4-BE49-F238E27FC236}">
                  <a16:creationId xmlns:a16="http://schemas.microsoft.com/office/drawing/2014/main" id="{5F2B7BC8-5460-3411-7F3B-79160A5119CD}"/>
                </a:ext>
              </a:extLst>
            </p:cNvPr>
            <p:cNvSpPr>
              <a:spLocks/>
            </p:cNvSpPr>
            <p:nvPr/>
          </p:nvSpPr>
          <p:spPr bwMode="auto">
            <a:xfrm>
              <a:off x="3959225" y="2189553"/>
              <a:ext cx="266700" cy="190500"/>
            </a:xfrm>
            <a:custGeom>
              <a:avLst/>
              <a:gdLst>
                <a:gd name="T0" fmla="*/ 11 w 109"/>
                <a:gd name="T1" fmla="*/ 0 h 78"/>
                <a:gd name="T2" fmla="*/ 0 w 109"/>
                <a:gd name="T3" fmla="*/ 16 h 78"/>
                <a:gd name="T4" fmla="*/ 4 w 109"/>
                <a:gd name="T5" fmla="*/ 18 h 78"/>
                <a:gd name="T6" fmla="*/ 26 w 109"/>
                <a:gd name="T7" fmla="*/ 35 h 78"/>
                <a:gd name="T8" fmla="*/ 64 w 109"/>
                <a:gd name="T9" fmla="*/ 58 h 78"/>
                <a:gd name="T10" fmla="*/ 78 w 109"/>
                <a:gd name="T11" fmla="*/ 65 h 78"/>
                <a:gd name="T12" fmla="*/ 98 w 109"/>
                <a:gd name="T13" fmla="*/ 78 h 78"/>
                <a:gd name="T14" fmla="*/ 109 w 109"/>
                <a:gd name="T15" fmla="*/ 63 h 78"/>
                <a:gd name="T16" fmla="*/ 11 w 109"/>
                <a:gd name="T17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9" h="78">
                  <a:moveTo>
                    <a:pt x="11" y="0"/>
                  </a:moveTo>
                  <a:cubicBezTo>
                    <a:pt x="0" y="16"/>
                    <a:pt x="0" y="16"/>
                    <a:pt x="0" y="16"/>
                  </a:cubicBezTo>
                  <a:cubicBezTo>
                    <a:pt x="1" y="17"/>
                    <a:pt x="3" y="18"/>
                    <a:pt x="4" y="18"/>
                  </a:cubicBezTo>
                  <a:cubicBezTo>
                    <a:pt x="11" y="24"/>
                    <a:pt x="19" y="29"/>
                    <a:pt x="26" y="35"/>
                  </a:cubicBezTo>
                  <a:cubicBezTo>
                    <a:pt x="40" y="41"/>
                    <a:pt x="52" y="49"/>
                    <a:pt x="64" y="58"/>
                  </a:cubicBezTo>
                  <a:cubicBezTo>
                    <a:pt x="68" y="61"/>
                    <a:pt x="73" y="63"/>
                    <a:pt x="78" y="65"/>
                  </a:cubicBezTo>
                  <a:cubicBezTo>
                    <a:pt x="85" y="69"/>
                    <a:pt x="92" y="73"/>
                    <a:pt x="98" y="78"/>
                  </a:cubicBezTo>
                  <a:cubicBezTo>
                    <a:pt x="109" y="63"/>
                    <a:pt x="109" y="63"/>
                    <a:pt x="109" y="63"/>
                  </a:cubicBezTo>
                  <a:cubicBezTo>
                    <a:pt x="11" y="0"/>
                    <a:pt x="11" y="0"/>
                    <a:pt x="11" y="0"/>
                  </a:cubicBezTo>
                </a:path>
              </a:pathLst>
            </a:custGeom>
            <a:solidFill>
              <a:srgbClr val="4B4A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1" name="Freeform 17">
              <a:extLst>
                <a:ext uri="{FF2B5EF4-FFF2-40B4-BE49-F238E27FC236}">
                  <a16:creationId xmlns:a16="http://schemas.microsoft.com/office/drawing/2014/main" id="{53D55DF0-5DA5-D43E-2BF3-8E68941841D0}"/>
                </a:ext>
              </a:extLst>
            </p:cNvPr>
            <p:cNvSpPr>
              <a:spLocks/>
            </p:cNvSpPr>
            <p:nvPr/>
          </p:nvSpPr>
          <p:spPr bwMode="auto">
            <a:xfrm>
              <a:off x="457200" y="1349766"/>
              <a:ext cx="1560513" cy="1320800"/>
            </a:xfrm>
            <a:custGeom>
              <a:avLst/>
              <a:gdLst>
                <a:gd name="T0" fmla="*/ 638 w 638"/>
                <a:gd name="T1" fmla="*/ 194 h 540"/>
                <a:gd name="T2" fmla="*/ 638 w 638"/>
                <a:gd name="T3" fmla="*/ 194 h 540"/>
                <a:gd name="T4" fmla="*/ 194 w 638"/>
                <a:gd name="T5" fmla="*/ 96 h 540"/>
                <a:gd name="T6" fmla="*/ 96 w 638"/>
                <a:gd name="T7" fmla="*/ 540 h 540"/>
                <a:gd name="T8" fmla="*/ 96 w 638"/>
                <a:gd name="T9" fmla="*/ 540 h 540"/>
                <a:gd name="T10" fmla="*/ 638 w 638"/>
                <a:gd name="T11" fmla="*/ 194 h 5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38" h="540">
                  <a:moveTo>
                    <a:pt x="638" y="194"/>
                  </a:moveTo>
                  <a:cubicBezTo>
                    <a:pt x="638" y="194"/>
                    <a:pt x="638" y="194"/>
                    <a:pt x="638" y="194"/>
                  </a:cubicBezTo>
                  <a:cubicBezTo>
                    <a:pt x="543" y="44"/>
                    <a:pt x="344" y="0"/>
                    <a:pt x="194" y="96"/>
                  </a:cubicBezTo>
                  <a:cubicBezTo>
                    <a:pt x="44" y="191"/>
                    <a:pt x="0" y="390"/>
                    <a:pt x="96" y="540"/>
                  </a:cubicBezTo>
                  <a:cubicBezTo>
                    <a:pt x="96" y="540"/>
                    <a:pt x="96" y="540"/>
                    <a:pt x="96" y="540"/>
                  </a:cubicBezTo>
                  <a:cubicBezTo>
                    <a:pt x="638" y="194"/>
                    <a:pt x="638" y="194"/>
                    <a:pt x="638" y="194"/>
                  </a:cubicBezTo>
                </a:path>
              </a:pathLst>
            </a:custGeom>
            <a:solidFill>
              <a:srgbClr val="EA55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2" name="Freeform 18">
              <a:extLst>
                <a:ext uri="{FF2B5EF4-FFF2-40B4-BE49-F238E27FC236}">
                  <a16:creationId xmlns:a16="http://schemas.microsoft.com/office/drawing/2014/main" id="{BA4DAF7B-ECA0-0DDF-DD4A-F5D4AE885A2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3100" y="2553091"/>
              <a:ext cx="203200" cy="117475"/>
            </a:xfrm>
            <a:custGeom>
              <a:avLst/>
              <a:gdLst>
                <a:gd name="T0" fmla="*/ 0 w 83"/>
                <a:gd name="T1" fmla="*/ 36 h 48"/>
                <a:gd name="T2" fmla="*/ 8 w 83"/>
                <a:gd name="T3" fmla="*/ 48 h 48"/>
                <a:gd name="T4" fmla="*/ 0 w 83"/>
                <a:gd name="T5" fmla="*/ 36 h 48"/>
                <a:gd name="T6" fmla="*/ 83 w 83"/>
                <a:gd name="T7" fmla="*/ 0 h 48"/>
                <a:gd name="T8" fmla="*/ 8 w 83"/>
                <a:gd name="T9" fmla="*/ 48 h 48"/>
                <a:gd name="T10" fmla="*/ 83 w 83"/>
                <a:gd name="T11" fmla="*/ 0 h 48"/>
                <a:gd name="T12" fmla="*/ 83 w 83"/>
                <a:gd name="T13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3" h="48">
                  <a:moveTo>
                    <a:pt x="0" y="36"/>
                  </a:moveTo>
                  <a:cubicBezTo>
                    <a:pt x="3" y="40"/>
                    <a:pt x="5" y="44"/>
                    <a:pt x="8" y="48"/>
                  </a:cubicBezTo>
                  <a:cubicBezTo>
                    <a:pt x="5" y="44"/>
                    <a:pt x="3" y="40"/>
                    <a:pt x="0" y="36"/>
                  </a:cubicBezTo>
                  <a:moveTo>
                    <a:pt x="83" y="0"/>
                  </a:moveTo>
                  <a:cubicBezTo>
                    <a:pt x="8" y="48"/>
                    <a:pt x="8" y="48"/>
                    <a:pt x="8" y="48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0"/>
                    <a:pt x="83" y="0"/>
                    <a:pt x="83" y="0"/>
                  </a:cubicBezTo>
                </a:path>
              </a:pathLst>
            </a:custGeom>
            <a:solidFill>
              <a:srgbClr val="FAFCF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3" name="Freeform 19">
              <a:extLst>
                <a:ext uri="{FF2B5EF4-FFF2-40B4-BE49-F238E27FC236}">
                  <a16:creationId xmlns:a16="http://schemas.microsoft.com/office/drawing/2014/main" id="{1D7C2DAE-B96C-A3F1-8BD3-7BF1BF7EB456}"/>
                </a:ext>
              </a:extLst>
            </p:cNvPr>
            <p:cNvSpPr>
              <a:spLocks/>
            </p:cNvSpPr>
            <p:nvPr/>
          </p:nvSpPr>
          <p:spPr bwMode="auto">
            <a:xfrm>
              <a:off x="606425" y="1589478"/>
              <a:ext cx="365125" cy="1081088"/>
            </a:xfrm>
            <a:custGeom>
              <a:avLst/>
              <a:gdLst>
                <a:gd name="T0" fmla="*/ 149 w 149"/>
                <a:gd name="T1" fmla="*/ 0 h 442"/>
                <a:gd name="T2" fmla="*/ 60 w 149"/>
                <a:gd name="T3" fmla="*/ 95 h 442"/>
                <a:gd name="T4" fmla="*/ 5 w 149"/>
                <a:gd name="T5" fmla="*/ 278 h 442"/>
                <a:gd name="T6" fmla="*/ 13 w 149"/>
                <a:gd name="T7" fmla="*/ 391 h 442"/>
                <a:gd name="T8" fmla="*/ 27 w 149"/>
                <a:gd name="T9" fmla="*/ 430 h 442"/>
                <a:gd name="T10" fmla="*/ 35 w 149"/>
                <a:gd name="T11" fmla="*/ 442 h 442"/>
                <a:gd name="T12" fmla="*/ 35 w 149"/>
                <a:gd name="T13" fmla="*/ 442 h 442"/>
                <a:gd name="T14" fmla="*/ 35 w 149"/>
                <a:gd name="T15" fmla="*/ 442 h 442"/>
                <a:gd name="T16" fmla="*/ 110 w 149"/>
                <a:gd name="T17" fmla="*/ 394 h 442"/>
                <a:gd name="T18" fmla="*/ 105 w 149"/>
                <a:gd name="T19" fmla="*/ 139 h 442"/>
                <a:gd name="T20" fmla="*/ 148 w 149"/>
                <a:gd name="T21" fmla="*/ 2 h 442"/>
                <a:gd name="T22" fmla="*/ 149 w 149"/>
                <a:gd name="T23" fmla="*/ 0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9" h="442">
                  <a:moveTo>
                    <a:pt x="149" y="0"/>
                  </a:moveTo>
                  <a:cubicBezTo>
                    <a:pt x="117" y="27"/>
                    <a:pt x="80" y="57"/>
                    <a:pt x="60" y="95"/>
                  </a:cubicBezTo>
                  <a:cubicBezTo>
                    <a:pt x="31" y="152"/>
                    <a:pt x="12" y="215"/>
                    <a:pt x="5" y="278"/>
                  </a:cubicBezTo>
                  <a:cubicBezTo>
                    <a:pt x="0" y="328"/>
                    <a:pt x="7" y="359"/>
                    <a:pt x="13" y="391"/>
                  </a:cubicBezTo>
                  <a:cubicBezTo>
                    <a:pt x="16" y="407"/>
                    <a:pt x="21" y="418"/>
                    <a:pt x="27" y="430"/>
                  </a:cubicBezTo>
                  <a:cubicBezTo>
                    <a:pt x="30" y="434"/>
                    <a:pt x="32" y="438"/>
                    <a:pt x="35" y="442"/>
                  </a:cubicBezTo>
                  <a:cubicBezTo>
                    <a:pt x="35" y="442"/>
                    <a:pt x="35" y="442"/>
                    <a:pt x="35" y="442"/>
                  </a:cubicBezTo>
                  <a:cubicBezTo>
                    <a:pt x="35" y="442"/>
                    <a:pt x="35" y="442"/>
                    <a:pt x="35" y="442"/>
                  </a:cubicBezTo>
                  <a:cubicBezTo>
                    <a:pt x="110" y="394"/>
                    <a:pt x="110" y="394"/>
                    <a:pt x="110" y="394"/>
                  </a:cubicBezTo>
                  <a:cubicBezTo>
                    <a:pt x="92" y="312"/>
                    <a:pt x="87" y="222"/>
                    <a:pt x="105" y="139"/>
                  </a:cubicBezTo>
                  <a:cubicBezTo>
                    <a:pt x="115" y="91"/>
                    <a:pt x="130" y="47"/>
                    <a:pt x="148" y="2"/>
                  </a:cubicBezTo>
                  <a:cubicBezTo>
                    <a:pt x="148" y="2"/>
                    <a:pt x="149" y="1"/>
                    <a:pt x="149" y="0"/>
                  </a:cubicBezTo>
                </a:path>
              </a:pathLst>
            </a:custGeom>
            <a:solidFill>
              <a:srgbClr val="F391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4" name="Freeform 20">
              <a:extLst>
                <a:ext uri="{FF2B5EF4-FFF2-40B4-BE49-F238E27FC236}">
                  <a16:creationId xmlns:a16="http://schemas.microsoft.com/office/drawing/2014/main" id="{0D23EFAE-852A-F383-484E-862C6BADFC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8388" y="5628078"/>
              <a:ext cx="765175" cy="941388"/>
            </a:xfrm>
            <a:custGeom>
              <a:avLst/>
              <a:gdLst>
                <a:gd name="T0" fmla="*/ 140 w 313"/>
                <a:gd name="T1" fmla="*/ 366 h 385"/>
                <a:gd name="T2" fmla="*/ 112 w 313"/>
                <a:gd name="T3" fmla="*/ 381 h 385"/>
                <a:gd name="T4" fmla="*/ 13 w 313"/>
                <a:gd name="T5" fmla="*/ 378 h 385"/>
                <a:gd name="T6" fmla="*/ 6 w 313"/>
                <a:gd name="T7" fmla="*/ 350 h 385"/>
                <a:gd name="T8" fmla="*/ 174 w 313"/>
                <a:gd name="T9" fmla="*/ 13 h 385"/>
                <a:gd name="T10" fmla="*/ 201 w 313"/>
                <a:gd name="T11" fmla="*/ 6 h 385"/>
                <a:gd name="T12" fmla="*/ 301 w 313"/>
                <a:gd name="T13" fmla="*/ 66 h 385"/>
                <a:gd name="T14" fmla="*/ 308 w 313"/>
                <a:gd name="T15" fmla="*/ 93 h 385"/>
                <a:gd name="T16" fmla="*/ 140 w 313"/>
                <a:gd name="T17" fmla="*/ 366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13" h="385">
                  <a:moveTo>
                    <a:pt x="140" y="366"/>
                  </a:moveTo>
                  <a:cubicBezTo>
                    <a:pt x="134" y="376"/>
                    <a:pt x="129" y="381"/>
                    <a:pt x="112" y="381"/>
                  </a:cubicBezTo>
                  <a:cubicBezTo>
                    <a:pt x="112" y="381"/>
                    <a:pt x="36" y="385"/>
                    <a:pt x="13" y="378"/>
                  </a:cubicBezTo>
                  <a:cubicBezTo>
                    <a:pt x="2" y="375"/>
                    <a:pt x="0" y="360"/>
                    <a:pt x="6" y="350"/>
                  </a:cubicBezTo>
                  <a:cubicBezTo>
                    <a:pt x="174" y="13"/>
                    <a:pt x="174" y="13"/>
                    <a:pt x="174" y="13"/>
                  </a:cubicBezTo>
                  <a:cubicBezTo>
                    <a:pt x="179" y="4"/>
                    <a:pt x="192" y="0"/>
                    <a:pt x="201" y="6"/>
                  </a:cubicBezTo>
                  <a:cubicBezTo>
                    <a:pt x="301" y="66"/>
                    <a:pt x="301" y="66"/>
                    <a:pt x="301" y="66"/>
                  </a:cubicBezTo>
                  <a:cubicBezTo>
                    <a:pt x="310" y="71"/>
                    <a:pt x="313" y="84"/>
                    <a:pt x="308" y="93"/>
                  </a:cubicBezTo>
                  <a:cubicBezTo>
                    <a:pt x="140" y="366"/>
                    <a:pt x="140" y="366"/>
                    <a:pt x="140" y="366"/>
                  </a:cubicBezTo>
                </a:path>
              </a:pathLst>
            </a:custGeom>
            <a:solidFill>
              <a:srgbClr val="5D5C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5" name="Freeform 21">
              <a:extLst>
                <a:ext uri="{FF2B5EF4-FFF2-40B4-BE49-F238E27FC236}">
                  <a16:creationId xmlns:a16="http://schemas.microsoft.com/office/drawing/2014/main" id="{2F7EE6F7-11B3-338E-86D4-AB9C58BE3E2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338263" y="5901128"/>
              <a:ext cx="331788" cy="238125"/>
            </a:xfrm>
            <a:custGeom>
              <a:avLst/>
              <a:gdLst>
                <a:gd name="T0" fmla="*/ 209 w 209"/>
                <a:gd name="T1" fmla="*/ 125 h 150"/>
                <a:gd name="T2" fmla="*/ 195 w 209"/>
                <a:gd name="T3" fmla="*/ 150 h 150"/>
                <a:gd name="T4" fmla="*/ 195 w 209"/>
                <a:gd name="T5" fmla="*/ 150 h 150"/>
                <a:gd name="T6" fmla="*/ 209 w 209"/>
                <a:gd name="T7" fmla="*/ 125 h 150"/>
                <a:gd name="T8" fmla="*/ 209 w 209"/>
                <a:gd name="T9" fmla="*/ 125 h 150"/>
                <a:gd name="T10" fmla="*/ 23 w 209"/>
                <a:gd name="T11" fmla="*/ 0 h 150"/>
                <a:gd name="T12" fmla="*/ 0 w 209"/>
                <a:gd name="T13" fmla="*/ 45 h 150"/>
                <a:gd name="T14" fmla="*/ 0 w 209"/>
                <a:gd name="T15" fmla="*/ 45 h 150"/>
                <a:gd name="T16" fmla="*/ 23 w 209"/>
                <a:gd name="T17" fmla="*/ 0 h 150"/>
                <a:gd name="T18" fmla="*/ 23 w 209"/>
                <a:gd name="T19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9" h="150">
                  <a:moveTo>
                    <a:pt x="209" y="125"/>
                  </a:moveTo>
                  <a:lnTo>
                    <a:pt x="195" y="150"/>
                  </a:lnTo>
                  <a:lnTo>
                    <a:pt x="195" y="150"/>
                  </a:lnTo>
                  <a:lnTo>
                    <a:pt x="209" y="125"/>
                  </a:lnTo>
                  <a:lnTo>
                    <a:pt x="209" y="125"/>
                  </a:lnTo>
                  <a:close/>
                  <a:moveTo>
                    <a:pt x="23" y="0"/>
                  </a:moveTo>
                  <a:lnTo>
                    <a:pt x="0" y="45"/>
                  </a:lnTo>
                  <a:lnTo>
                    <a:pt x="0" y="45"/>
                  </a:lnTo>
                  <a:lnTo>
                    <a:pt x="23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AEAD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6" name="Freeform 22">
              <a:extLst>
                <a:ext uri="{FF2B5EF4-FFF2-40B4-BE49-F238E27FC236}">
                  <a16:creationId xmlns:a16="http://schemas.microsoft.com/office/drawing/2014/main" id="{658AF7F0-FB30-9B87-7166-1539BE96D9A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338263" y="5901128"/>
              <a:ext cx="331788" cy="238125"/>
            </a:xfrm>
            <a:custGeom>
              <a:avLst/>
              <a:gdLst>
                <a:gd name="T0" fmla="*/ 209 w 209"/>
                <a:gd name="T1" fmla="*/ 125 h 150"/>
                <a:gd name="T2" fmla="*/ 195 w 209"/>
                <a:gd name="T3" fmla="*/ 150 h 150"/>
                <a:gd name="T4" fmla="*/ 195 w 209"/>
                <a:gd name="T5" fmla="*/ 150 h 150"/>
                <a:gd name="T6" fmla="*/ 209 w 209"/>
                <a:gd name="T7" fmla="*/ 125 h 150"/>
                <a:gd name="T8" fmla="*/ 209 w 209"/>
                <a:gd name="T9" fmla="*/ 125 h 150"/>
                <a:gd name="T10" fmla="*/ 23 w 209"/>
                <a:gd name="T11" fmla="*/ 0 h 150"/>
                <a:gd name="T12" fmla="*/ 0 w 209"/>
                <a:gd name="T13" fmla="*/ 45 h 150"/>
                <a:gd name="T14" fmla="*/ 0 w 209"/>
                <a:gd name="T15" fmla="*/ 45 h 150"/>
                <a:gd name="T16" fmla="*/ 23 w 209"/>
                <a:gd name="T17" fmla="*/ 0 h 150"/>
                <a:gd name="T18" fmla="*/ 23 w 209"/>
                <a:gd name="T19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9" h="150">
                  <a:moveTo>
                    <a:pt x="209" y="125"/>
                  </a:moveTo>
                  <a:lnTo>
                    <a:pt x="195" y="150"/>
                  </a:lnTo>
                  <a:lnTo>
                    <a:pt x="195" y="150"/>
                  </a:lnTo>
                  <a:lnTo>
                    <a:pt x="209" y="125"/>
                  </a:lnTo>
                  <a:lnTo>
                    <a:pt x="209" y="125"/>
                  </a:lnTo>
                  <a:moveTo>
                    <a:pt x="23" y="0"/>
                  </a:moveTo>
                  <a:lnTo>
                    <a:pt x="0" y="45"/>
                  </a:lnTo>
                  <a:lnTo>
                    <a:pt x="0" y="45"/>
                  </a:lnTo>
                  <a:lnTo>
                    <a:pt x="23" y="0"/>
                  </a:lnTo>
                  <a:lnTo>
                    <a:pt x="23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7" name="Freeform 23">
              <a:extLst>
                <a:ext uri="{FF2B5EF4-FFF2-40B4-BE49-F238E27FC236}">
                  <a16:creationId xmlns:a16="http://schemas.microsoft.com/office/drawing/2014/main" id="{49EC67AD-B0B5-D95E-FECA-398CC163EAD6}"/>
                </a:ext>
              </a:extLst>
            </p:cNvPr>
            <p:cNvSpPr>
              <a:spLocks/>
            </p:cNvSpPr>
            <p:nvPr/>
          </p:nvSpPr>
          <p:spPr bwMode="auto">
            <a:xfrm>
              <a:off x="1338263" y="5901128"/>
              <a:ext cx="331788" cy="238125"/>
            </a:xfrm>
            <a:custGeom>
              <a:avLst/>
              <a:gdLst>
                <a:gd name="T0" fmla="*/ 15 w 136"/>
                <a:gd name="T1" fmla="*/ 0 h 97"/>
                <a:gd name="T2" fmla="*/ 0 w 136"/>
                <a:gd name="T3" fmla="*/ 29 h 97"/>
                <a:gd name="T4" fmla="*/ 59 w 136"/>
                <a:gd name="T5" fmla="*/ 64 h 97"/>
                <a:gd name="T6" fmla="*/ 127 w 136"/>
                <a:gd name="T7" fmla="*/ 97 h 97"/>
                <a:gd name="T8" fmla="*/ 136 w 136"/>
                <a:gd name="T9" fmla="*/ 81 h 97"/>
                <a:gd name="T10" fmla="*/ 15 w 136"/>
                <a:gd name="T11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6" h="97">
                  <a:moveTo>
                    <a:pt x="15" y="0"/>
                  </a:moveTo>
                  <a:cubicBezTo>
                    <a:pt x="0" y="29"/>
                    <a:pt x="0" y="29"/>
                    <a:pt x="0" y="29"/>
                  </a:cubicBezTo>
                  <a:cubicBezTo>
                    <a:pt x="20" y="40"/>
                    <a:pt x="40" y="52"/>
                    <a:pt x="59" y="64"/>
                  </a:cubicBezTo>
                  <a:cubicBezTo>
                    <a:pt x="82" y="74"/>
                    <a:pt x="105" y="85"/>
                    <a:pt x="127" y="97"/>
                  </a:cubicBezTo>
                  <a:cubicBezTo>
                    <a:pt x="136" y="81"/>
                    <a:pt x="136" y="81"/>
                    <a:pt x="136" y="81"/>
                  </a:cubicBezTo>
                  <a:cubicBezTo>
                    <a:pt x="94" y="57"/>
                    <a:pt x="53" y="30"/>
                    <a:pt x="15" y="0"/>
                  </a:cubicBezTo>
                </a:path>
              </a:pathLst>
            </a:custGeom>
            <a:solidFill>
              <a:srgbClr val="3F3E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8" name="Freeform 24">
              <a:extLst>
                <a:ext uri="{FF2B5EF4-FFF2-40B4-BE49-F238E27FC236}">
                  <a16:creationId xmlns:a16="http://schemas.microsoft.com/office/drawing/2014/main" id="{F863422D-DF67-0915-D94F-5888EF9FBB41}"/>
                </a:ext>
              </a:extLst>
            </p:cNvPr>
            <p:cNvSpPr>
              <a:spLocks/>
            </p:cNvSpPr>
            <p:nvPr/>
          </p:nvSpPr>
          <p:spPr bwMode="auto">
            <a:xfrm>
              <a:off x="3633788" y="5628078"/>
              <a:ext cx="765175" cy="941388"/>
            </a:xfrm>
            <a:custGeom>
              <a:avLst/>
              <a:gdLst>
                <a:gd name="T0" fmla="*/ 173 w 313"/>
                <a:gd name="T1" fmla="*/ 366 h 385"/>
                <a:gd name="T2" fmla="*/ 201 w 313"/>
                <a:gd name="T3" fmla="*/ 381 h 385"/>
                <a:gd name="T4" fmla="*/ 300 w 313"/>
                <a:gd name="T5" fmla="*/ 378 h 385"/>
                <a:gd name="T6" fmla="*/ 307 w 313"/>
                <a:gd name="T7" fmla="*/ 350 h 385"/>
                <a:gd name="T8" fmla="*/ 139 w 313"/>
                <a:gd name="T9" fmla="*/ 13 h 385"/>
                <a:gd name="T10" fmla="*/ 112 w 313"/>
                <a:gd name="T11" fmla="*/ 6 h 385"/>
                <a:gd name="T12" fmla="*/ 12 w 313"/>
                <a:gd name="T13" fmla="*/ 66 h 385"/>
                <a:gd name="T14" fmla="*/ 5 w 313"/>
                <a:gd name="T15" fmla="*/ 93 h 385"/>
                <a:gd name="T16" fmla="*/ 173 w 313"/>
                <a:gd name="T17" fmla="*/ 366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13" h="385">
                  <a:moveTo>
                    <a:pt x="173" y="366"/>
                  </a:moveTo>
                  <a:cubicBezTo>
                    <a:pt x="179" y="376"/>
                    <a:pt x="184" y="381"/>
                    <a:pt x="201" y="381"/>
                  </a:cubicBezTo>
                  <a:cubicBezTo>
                    <a:pt x="201" y="381"/>
                    <a:pt x="277" y="385"/>
                    <a:pt x="300" y="378"/>
                  </a:cubicBezTo>
                  <a:cubicBezTo>
                    <a:pt x="311" y="375"/>
                    <a:pt x="313" y="360"/>
                    <a:pt x="307" y="350"/>
                  </a:cubicBezTo>
                  <a:cubicBezTo>
                    <a:pt x="139" y="13"/>
                    <a:pt x="139" y="13"/>
                    <a:pt x="139" y="13"/>
                  </a:cubicBezTo>
                  <a:cubicBezTo>
                    <a:pt x="134" y="4"/>
                    <a:pt x="121" y="0"/>
                    <a:pt x="112" y="6"/>
                  </a:cubicBezTo>
                  <a:cubicBezTo>
                    <a:pt x="12" y="66"/>
                    <a:pt x="12" y="66"/>
                    <a:pt x="12" y="66"/>
                  </a:cubicBezTo>
                  <a:cubicBezTo>
                    <a:pt x="3" y="71"/>
                    <a:pt x="0" y="84"/>
                    <a:pt x="5" y="93"/>
                  </a:cubicBezTo>
                  <a:cubicBezTo>
                    <a:pt x="173" y="366"/>
                    <a:pt x="173" y="366"/>
                    <a:pt x="173" y="366"/>
                  </a:cubicBezTo>
                </a:path>
              </a:pathLst>
            </a:custGeom>
            <a:solidFill>
              <a:srgbClr val="5D5C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59" name="Freeform 25">
              <a:extLst>
                <a:ext uri="{FF2B5EF4-FFF2-40B4-BE49-F238E27FC236}">
                  <a16:creationId xmlns:a16="http://schemas.microsoft.com/office/drawing/2014/main" id="{F2EBC074-84F9-B3C0-3B4B-A6A4F9127F1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94163" y="5899541"/>
              <a:ext cx="36513" cy="73025"/>
            </a:xfrm>
            <a:custGeom>
              <a:avLst/>
              <a:gdLst>
                <a:gd name="T0" fmla="*/ 0 w 23"/>
                <a:gd name="T1" fmla="*/ 0 h 46"/>
                <a:gd name="T2" fmla="*/ 0 w 23"/>
                <a:gd name="T3" fmla="*/ 0 h 46"/>
                <a:gd name="T4" fmla="*/ 23 w 23"/>
                <a:gd name="T5" fmla="*/ 46 h 46"/>
                <a:gd name="T6" fmla="*/ 23 w 23"/>
                <a:gd name="T7" fmla="*/ 46 h 46"/>
                <a:gd name="T8" fmla="*/ 0 w 23"/>
                <a:gd name="T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46">
                  <a:moveTo>
                    <a:pt x="0" y="0"/>
                  </a:moveTo>
                  <a:lnTo>
                    <a:pt x="0" y="0"/>
                  </a:lnTo>
                  <a:lnTo>
                    <a:pt x="23" y="46"/>
                  </a:lnTo>
                  <a:lnTo>
                    <a:pt x="23" y="4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EAD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60" name="Freeform 26">
              <a:extLst>
                <a:ext uri="{FF2B5EF4-FFF2-40B4-BE49-F238E27FC236}">
                  <a16:creationId xmlns:a16="http://schemas.microsoft.com/office/drawing/2014/main" id="{133DF1D2-CAA8-1D67-7AE9-8F8DEE3B2536}"/>
                </a:ext>
              </a:extLst>
            </p:cNvPr>
            <p:cNvSpPr>
              <a:spLocks/>
            </p:cNvSpPr>
            <p:nvPr/>
          </p:nvSpPr>
          <p:spPr bwMode="auto">
            <a:xfrm>
              <a:off x="4094163" y="5899541"/>
              <a:ext cx="36513" cy="73025"/>
            </a:xfrm>
            <a:custGeom>
              <a:avLst/>
              <a:gdLst>
                <a:gd name="T0" fmla="*/ 0 w 23"/>
                <a:gd name="T1" fmla="*/ 0 h 46"/>
                <a:gd name="T2" fmla="*/ 0 w 23"/>
                <a:gd name="T3" fmla="*/ 0 h 46"/>
                <a:gd name="T4" fmla="*/ 23 w 23"/>
                <a:gd name="T5" fmla="*/ 46 h 46"/>
                <a:gd name="T6" fmla="*/ 23 w 23"/>
                <a:gd name="T7" fmla="*/ 46 h 46"/>
                <a:gd name="T8" fmla="*/ 0 w 23"/>
                <a:gd name="T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46">
                  <a:moveTo>
                    <a:pt x="0" y="0"/>
                  </a:moveTo>
                  <a:lnTo>
                    <a:pt x="0" y="0"/>
                  </a:lnTo>
                  <a:lnTo>
                    <a:pt x="23" y="46"/>
                  </a:lnTo>
                  <a:lnTo>
                    <a:pt x="23" y="46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61" name="Freeform 27">
              <a:extLst>
                <a:ext uri="{FF2B5EF4-FFF2-40B4-BE49-F238E27FC236}">
                  <a16:creationId xmlns:a16="http://schemas.microsoft.com/office/drawing/2014/main" id="{81C5D7FF-7745-F567-F65C-D59238B51E3C}"/>
                </a:ext>
              </a:extLst>
            </p:cNvPr>
            <p:cNvSpPr>
              <a:spLocks/>
            </p:cNvSpPr>
            <p:nvPr/>
          </p:nvSpPr>
          <p:spPr bwMode="auto">
            <a:xfrm>
              <a:off x="3795713" y="5899541"/>
              <a:ext cx="334963" cy="239713"/>
            </a:xfrm>
            <a:custGeom>
              <a:avLst/>
              <a:gdLst>
                <a:gd name="T0" fmla="*/ 122 w 137"/>
                <a:gd name="T1" fmla="*/ 0 h 98"/>
                <a:gd name="T2" fmla="*/ 0 w 137"/>
                <a:gd name="T3" fmla="*/ 81 h 98"/>
                <a:gd name="T4" fmla="*/ 10 w 137"/>
                <a:gd name="T5" fmla="*/ 98 h 98"/>
                <a:gd name="T6" fmla="*/ 78 w 137"/>
                <a:gd name="T7" fmla="*/ 65 h 98"/>
                <a:gd name="T8" fmla="*/ 137 w 137"/>
                <a:gd name="T9" fmla="*/ 30 h 98"/>
                <a:gd name="T10" fmla="*/ 122 w 137"/>
                <a:gd name="T11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7" h="98">
                  <a:moveTo>
                    <a:pt x="122" y="0"/>
                  </a:moveTo>
                  <a:cubicBezTo>
                    <a:pt x="83" y="30"/>
                    <a:pt x="43" y="58"/>
                    <a:pt x="0" y="81"/>
                  </a:cubicBezTo>
                  <a:cubicBezTo>
                    <a:pt x="10" y="98"/>
                    <a:pt x="10" y="98"/>
                    <a:pt x="10" y="98"/>
                  </a:cubicBezTo>
                  <a:cubicBezTo>
                    <a:pt x="32" y="86"/>
                    <a:pt x="55" y="75"/>
                    <a:pt x="78" y="65"/>
                  </a:cubicBezTo>
                  <a:cubicBezTo>
                    <a:pt x="97" y="53"/>
                    <a:pt x="117" y="41"/>
                    <a:pt x="137" y="30"/>
                  </a:cubicBezTo>
                  <a:cubicBezTo>
                    <a:pt x="122" y="0"/>
                    <a:pt x="122" y="0"/>
                    <a:pt x="122" y="0"/>
                  </a:cubicBezTo>
                </a:path>
              </a:pathLst>
            </a:custGeom>
            <a:solidFill>
              <a:srgbClr val="3F3E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grpSp>
          <p:nvGrpSpPr>
            <p:cNvPr id="4" name="Clock hand spin">
              <a:extLst>
                <a:ext uri="{FF2B5EF4-FFF2-40B4-BE49-F238E27FC236}">
                  <a16:creationId xmlns:a16="http://schemas.microsoft.com/office/drawing/2014/main" id="{6FF5229E-FEB2-00BA-A78A-04D27B9FD161}"/>
                </a:ext>
              </a:extLst>
            </p:cNvPr>
            <p:cNvGrpSpPr/>
            <p:nvPr/>
          </p:nvGrpSpPr>
          <p:grpSpPr>
            <a:xfrm rot="1786145">
              <a:off x="817563" y="2264166"/>
              <a:ext cx="3829050" cy="3830638"/>
              <a:chOff x="817563" y="2264166"/>
              <a:chExt cx="3829050" cy="3830638"/>
            </a:xfrm>
          </p:grpSpPr>
          <p:sp>
            <p:nvSpPr>
              <p:cNvPr id="162" name="Oval 28">
                <a:extLst>
                  <a:ext uri="{FF2B5EF4-FFF2-40B4-BE49-F238E27FC236}">
                    <a16:creationId xmlns:a16="http://schemas.microsoft.com/office/drawing/2014/main" id="{BBFC590A-B803-9B73-1810-1292F78EA9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7563" y="2264166"/>
                <a:ext cx="3829050" cy="3830638"/>
              </a:xfrm>
              <a:prstGeom prst="ellipse">
                <a:avLst/>
              </a:prstGeom>
              <a:solidFill>
                <a:srgbClr val="FDFCF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39" name="hour hand">
                <a:extLst>
                  <a:ext uri="{FF2B5EF4-FFF2-40B4-BE49-F238E27FC236}">
                    <a16:creationId xmlns:a16="http://schemas.microsoft.com/office/drawing/2014/main" id="{49F7B794-3E98-A222-861A-D3191BE6F3B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159000" y="3253178"/>
                <a:ext cx="601663" cy="950913"/>
              </a:xfrm>
              <a:custGeom>
                <a:avLst/>
                <a:gdLst>
                  <a:gd name="T0" fmla="*/ 0 w 379"/>
                  <a:gd name="T1" fmla="*/ 23 h 599"/>
                  <a:gd name="T2" fmla="*/ 39 w 379"/>
                  <a:gd name="T3" fmla="*/ 0 h 599"/>
                  <a:gd name="T4" fmla="*/ 379 w 379"/>
                  <a:gd name="T5" fmla="*/ 576 h 599"/>
                  <a:gd name="T6" fmla="*/ 341 w 379"/>
                  <a:gd name="T7" fmla="*/ 599 h 599"/>
                  <a:gd name="T8" fmla="*/ 0 w 379"/>
                  <a:gd name="T9" fmla="*/ 23 h 5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79" h="599">
                    <a:moveTo>
                      <a:pt x="0" y="23"/>
                    </a:moveTo>
                    <a:lnTo>
                      <a:pt x="39" y="0"/>
                    </a:lnTo>
                    <a:lnTo>
                      <a:pt x="379" y="576"/>
                    </a:lnTo>
                    <a:lnTo>
                      <a:pt x="341" y="599"/>
                    </a:lnTo>
                    <a:lnTo>
                      <a:pt x="0" y="23"/>
                    </a:lnTo>
                    <a:close/>
                  </a:path>
                </a:pathLst>
              </a:custGeom>
              <a:solidFill>
                <a:srgbClr val="5D5C5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</p:grpSp>
        <p:sp>
          <p:nvSpPr>
            <p:cNvPr id="163" name="Freeform 29">
              <a:extLst>
                <a:ext uri="{FF2B5EF4-FFF2-40B4-BE49-F238E27FC236}">
                  <a16:creationId xmlns:a16="http://schemas.microsoft.com/office/drawing/2014/main" id="{1885A869-BF41-DF9C-AE73-D0125EDD210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38163" y="1986353"/>
              <a:ext cx="4387850" cy="4384675"/>
            </a:xfrm>
            <a:custGeom>
              <a:avLst/>
              <a:gdLst>
                <a:gd name="T0" fmla="*/ 897 w 1794"/>
                <a:gd name="T1" fmla="*/ 1793 h 1793"/>
                <a:gd name="T2" fmla="*/ 263 w 1794"/>
                <a:gd name="T3" fmla="*/ 1531 h 1793"/>
                <a:gd name="T4" fmla="*/ 0 w 1794"/>
                <a:gd name="T5" fmla="*/ 897 h 1793"/>
                <a:gd name="T6" fmla="*/ 263 w 1794"/>
                <a:gd name="T7" fmla="*/ 262 h 1793"/>
                <a:gd name="T8" fmla="*/ 897 w 1794"/>
                <a:gd name="T9" fmla="*/ 0 h 1793"/>
                <a:gd name="T10" fmla="*/ 1531 w 1794"/>
                <a:gd name="T11" fmla="*/ 262 h 1793"/>
                <a:gd name="T12" fmla="*/ 1794 w 1794"/>
                <a:gd name="T13" fmla="*/ 897 h 1793"/>
                <a:gd name="T14" fmla="*/ 1531 w 1794"/>
                <a:gd name="T15" fmla="*/ 1531 h 1793"/>
                <a:gd name="T16" fmla="*/ 897 w 1794"/>
                <a:gd name="T17" fmla="*/ 1793 h 1793"/>
                <a:gd name="T18" fmla="*/ 897 w 1794"/>
                <a:gd name="T19" fmla="*/ 79 h 1793"/>
                <a:gd name="T20" fmla="*/ 79 w 1794"/>
                <a:gd name="T21" fmla="*/ 897 h 1793"/>
                <a:gd name="T22" fmla="*/ 897 w 1794"/>
                <a:gd name="T23" fmla="*/ 1714 h 1793"/>
                <a:gd name="T24" fmla="*/ 1715 w 1794"/>
                <a:gd name="T25" fmla="*/ 897 h 1793"/>
                <a:gd name="T26" fmla="*/ 897 w 1794"/>
                <a:gd name="T27" fmla="*/ 79 h 17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94" h="1793">
                  <a:moveTo>
                    <a:pt x="897" y="1793"/>
                  </a:moveTo>
                  <a:cubicBezTo>
                    <a:pt x="658" y="1793"/>
                    <a:pt x="432" y="1700"/>
                    <a:pt x="263" y="1531"/>
                  </a:cubicBezTo>
                  <a:cubicBezTo>
                    <a:pt x="94" y="1361"/>
                    <a:pt x="0" y="1136"/>
                    <a:pt x="0" y="897"/>
                  </a:cubicBezTo>
                  <a:cubicBezTo>
                    <a:pt x="0" y="657"/>
                    <a:pt x="94" y="432"/>
                    <a:pt x="263" y="262"/>
                  </a:cubicBezTo>
                  <a:cubicBezTo>
                    <a:pt x="432" y="93"/>
                    <a:pt x="658" y="0"/>
                    <a:pt x="897" y="0"/>
                  </a:cubicBezTo>
                  <a:cubicBezTo>
                    <a:pt x="1137" y="0"/>
                    <a:pt x="1362" y="93"/>
                    <a:pt x="1531" y="262"/>
                  </a:cubicBezTo>
                  <a:cubicBezTo>
                    <a:pt x="1701" y="432"/>
                    <a:pt x="1794" y="657"/>
                    <a:pt x="1794" y="897"/>
                  </a:cubicBezTo>
                  <a:cubicBezTo>
                    <a:pt x="1794" y="1136"/>
                    <a:pt x="1701" y="1361"/>
                    <a:pt x="1531" y="1531"/>
                  </a:cubicBezTo>
                  <a:cubicBezTo>
                    <a:pt x="1362" y="1700"/>
                    <a:pt x="1137" y="1793"/>
                    <a:pt x="897" y="1793"/>
                  </a:cubicBezTo>
                  <a:moveTo>
                    <a:pt x="897" y="79"/>
                  </a:moveTo>
                  <a:cubicBezTo>
                    <a:pt x="446" y="79"/>
                    <a:pt x="79" y="446"/>
                    <a:pt x="79" y="897"/>
                  </a:cubicBezTo>
                  <a:cubicBezTo>
                    <a:pt x="79" y="1348"/>
                    <a:pt x="446" y="1714"/>
                    <a:pt x="897" y="1714"/>
                  </a:cubicBezTo>
                  <a:cubicBezTo>
                    <a:pt x="1348" y="1714"/>
                    <a:pt x="1715" y="1348"/>
                    <a:pt x="1715" y="897"/>
                  </a:cubicBezTo>
                  <a:cubicBezTo>
                    <a:pt x="1715" y="446"/>
                    <a:pt x="1348" y="79"/>
                    <a:pt x="897" y="79"/>
                  </a:cubicBezTo>
                </a:path>
              </a:pathLst>
            </a:custGeom>
            <a:solidFill>
              <a:srgbClr val="EA55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64" name="Freeform 30">
              <a:extLst>
                <a:ext uri="{FF2B5EF4-FFF2-40B4-BE49-F238E27FC236}">
                  <a16:creationId xmlns:a16="http://schemas.microsoft.com/office/drawing/2014/main" id="{4498726B-97FE-359E-710C-8716F3A3A51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11200" y="2157803"/>
              <a:ext cx="4043363" cy="4041775"/>
            </a:xfrm>
            <a:custGeom>
              <a:avLst/>
              <a:gdLst>
                <a:gd name="T0" fmla="*/ 826 w 1653"/>
                <a:gd name="T1" fmla="*/ 1653 h 1653"/>
                <a:gd name="T2" fmla="*/ 0 w 1653"/>
                <a:gd name="T3" fmla="*/ 827 h 1653"/>
                <a:gd name="T4" fmla="*/ 826 w 1653"/>
                <a:gd name="T5" fmla="*/ 0 h 1653"/>
                <a:gd name="T6" fmla="*/ 1653 w 1653"/>
                <a:gd name="T7" fmla="*/ 827 h 1653"/>
                <a:gd name="T8" fmla="*/ 826 w 1653"/>
                <a:gd name="T9" fmla="*/ 1653 h 1653"/>
                <a:gd name="T10" fmla="*/ 826 w 1653"/>
                <a:gd name="T11" fmla="*/ 49 h 1653"/>
                <a:gd name="T12" fmla="*/ 48 w 1653"/>
                <a:gd name="T13" fmla="*/ 827 h 1653"/>
                <a:gd name="T14" fmla="*/ 826 w 1653"/>
                <a:gd name="T15" fmla="*/ 1605 h 1653"/>
                <a:gd name="T16" fmla="*/ 1604 w 1653"/>
                <a:gd name="T17" fmla="*/ 827 h 1653"/>
                <a:gd name="T18" fmla="*/ 826 w 1653"/>
                <a:gd name="T19" fmla="*/ 49 h 16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53" h="1653">
                  <a:moveTo>
                    <a:pt x="826" y="1653"/>
                  </a:moveTo>
                  <a:cubicBezTo>
                    <a:pt x="371" y="1653"/>
                    <a:pt x="0" y="1282"/>
                    <a:pt x="0" y="827"/>
                  </a:cubicBezTo>
                  <a:cubicBezTo>
                    <a:pt x="0" y="371"/>
                    <a:pt x="371" y="0"/>
                    <a:pt x="826" y="0"/>
                  </a:cubicBezTo>
                  <a:cubicBezTo>
                    <a:pt x="1282" y="0"/>
                    <a:pt x="1653" y="371"/>
                    <a:pt x="1653" y="827"/>
                  </a:cubicBezTo>
                  <a:cubicBezTo>
                    <a:pt x="1653" y="1282"/>
                    <a:pt x="1282" y="1653"/>
                    <a:pt x="826" y="1653"/>
                  </a:cubicBezTo>
                  <a:moveTo>
                    <a:pt x="826" y="49"/>
                  </a:moveTo>
                  <a:cubicBezTo>
                    <a:pt x="397" y="49"/>
                    <a:pt x="48" y="398"/>
                    <a:pt x="48" y="827"/>
                  </a:cubicBezTo>
                  <a:cubicBezTo>
                    <a:pt x="48" y="1256"/>
                    <a:pt x="397" y="1605"/>
                    <a:pt x="826" y="1605"/>
                  </a:cubicBezTo>
                  <a:cubicBezTo>
                    <a:pt x="1255" y="1605"/>
                    <a:pt x="1604" y="1256"/>
                    <a:pt x="1604" y="827"/>
                  </a:cubicBezTo>
                  <a:cubicBezTo>
                    <a:pt x="1604" y="398"/>
                    <a:pt x="1255" y="49"/>
                    <a:pt x="826" y="49"/>
                  </a:cubicBezTo>
                </a:path>
              </a:pathLst>
            </a:custGeom>
            <a:solidFill>
              <a:srgbClr val="DFDE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165" name="Freeform 31">
              <a:extLst>
                <a:ext uri="{FF2B5EF4-FFF2-40B4-BE49-F238E27FC236}">
                  <a16:creationId xmlns:a16="http://schemas.microsoft.com/office/drawing/2014/main" id="{3A5863CD-53F3-CD77-E5B6-643D53D8BD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0713" y="2067316"/>
              <a:ext cx="4221163" cy="4222750"/>
            </a:xfrm>
            <a:custGeom>
              <a:avLst/>
              <a:gdLst>
                <a:gd name="T0" fmla="*/ 863 w 1726"/>
                <a:gd name="T1" fmla="*/ 1690 h 1727"/>
                <a:gd name="T2" fmla="*/ 37 w 1726"/>
                <a:gd name="T3" fmla="*/ 864 h 1727"/>
                <a:gd name="T4" fmla="*/ 863 w 1726"/>
                <a:gd name="T5" fmla="*/ 37 h 1727"/>
                <a:gd name="T6" fmla="*/ 1690 w 1726"/>
                <a:gd name="T7" fmla="*/ 864 h 1727"/>
                <a:gd name="T8" fmla="*/ 1690 w 1726"/>
                <a:gd name="T9" fmla="*/ 864 h 1727"/>
                <a:gd name="T10" fmla="*/ 1690 w 1726"/>
                <a:gd name="T11" fmla="*/ 864 h 1727"/>
                <a:gd name="T12" fmla="*/ 863 w 1726"/>
                <a:gd name="T13" fmla="*/ 1690 h 1727"/>
                <a:gd name="T14" fmla="*/ 863 w 1726"/>
                <a:gd name="T15" fmla="*/ 1690 h 1727"/>
                <a:gd name="T16" fmla="*/ 863 w 1726"/>
                <a:gd name="T17" fmla="*/ 0 h 1727"/>
                <a:gd name="T18" fmla="*/ 0 w 1726"/>
                <a:gd name="T19" fmla="*/ 864 h 1727"/>
                <a:gd name="T20" fmla="*/ 863 w 1726"/>
                <a:gd name="T21" fmla="*/ 1727 h 1727"/>
                <a:gd name="T22" fmla="*/ 1726 w 1726"/>
                <a:gd name="T23" fmla="*/ 864 h 1727"/>
                <a:gd name="T24" fmla="*/ 863 w 1726"/>
                <a:gd name="T25" fmla="*/ 0 h 17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726" h="1727">
                  <a:moveTo>
                    <a:pt x="863" y="1690"/>
                  </a:moveTo>
                  <a:cubicBezTo>
                    <a:pt x="408" y="1690"/>
                    <a:pt x="37" y="1319"/>
                    <a:pt x="37" y="864"/>
                  </a:cubicBezTo>
                  <a:cubicBezTo>
                    <a:pt x="37" y="408"/>
                    <a:pt x="408" y="37"/>
                    <a:pt x="863" y="37"/>
                  </a:cubicBezTo>
                  <a:cubicBezTo>
                    <a:pt x="1319" y="37"/>
                    <a:pt x="1690" y="408"/>
                    <a:pt x="1690" y="864"/>
                  </a:cubicBezTo>
                  <a:cubicBezTo>
                    <a:pt x="1690" y="864"/>
                    <a:pt x="1690" y="864"/>
                    <a:pt x="1690" y="864"/>
                  </a:cubicBezTo>
                  <a:cubicBezTo>
                    <a:pt x="1690" y="864"/>
                    <a:pt x="1690" y="864"/>
                    <a:pt x="1690" y="864"/>
                  </a:cubicBezTo>
                  <a:cubicBezTo>
                    <a:pt x="1690" y="1319"/>
                    <a:pt x="1319" y="1690"/>
                    <a:pt x="863" y="1690"/>
                  </a:cubicBezTo>
                  <a:cubicBezTo>
                    <a:pt x="863" y="1690"/>
                    <a:pt x="863" y="1690"/>
                    <a:pt x="863" y="1690"/>
                  </a:cubicBezTo>
                  <a:moveTo>
                    <a:pt x="863" y="0"/>
                  </a:moveTo>
                  <a:cubicBezTo>
                    <a:pt x="387" y="0"/>
                    <a:pt x="0" y="388"/>
                    <a:pt x="0" y="864"/>
                  </a:cubicBezTo>
                  <a:cubicBezTo>
                    <a:pt x="0" y="1340"/>
                    <a:pt x="387" y="1727"/>
                    <a:pt x="863" y="1727"/>
                  </a:cubicBezTo>
                  <a:cubicBezTo>
                    <a:pt x="1339" y="1727"/>
                    <a:pt x="1726" y="1340"/>
                    <a:pt x="1726" y="864"/>
                  </a:cubicBezTo>
                  <a:cubicBezTo>
                    <a:pt x="1726" y="388"/>
                    <a:pt x="1339" y="0"/>
                    <a:pt x="863" y="0"/>
                  </a:cubicBezTo>
                </a:path>
              </a:pathLst>
            </a:custGeom>
            <a:solidFill>
              <a:srgbClr val="CD4A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7E7B78B-D569-7BD6-8513-357FD56D6EF9}"/>
                </a:ext>
              </a:extLst>
            </p:cNvPr>
            <p:cNvGrpSpPr/>
            <p:nvPr/>
          </p:nvGrpSpPr>
          <p:grpSpPr>
            <a:xfrm>
              <a:off x="2455863" y="2411803"/>
              <a:ext cx="566738" cy="566738"/>
              <a:chOff x="2455863" y="2411803"/>
              <a:chExt cx="566738" cy="566738"/>
            </a:xfrm>
          </p:grpSpPr>
          <p:sp>
            <p:nvSpPr>
              <p:cNvPr id="166" name="Oval 32">
                <a:extLst>
                  <a:ext uri="{FF2B5EF4-FFF2-40B4-BE49-F238E27FC236}">
                    <a16:creationId xmlns:a16="http://schemas.microsoft.com/office/drawing/2014/main" id="{542B83B6-EBD3-1A47-C508-42674EC6C9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55863" y="2411803"/>
                <a:ext cx="566738" cy="566738"/>
              </a:xfrm>
              <a:prstGeom prst="ellipse">
                <a:avLst/>
              </a:prstGeom>
              <a:solidFill>
                <a:srgbClr val="F2A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67" name="Oval 33">
                <a:extLst>
                  <a:ext uri="{FF2B5EF4-FFF2-40B4-BE49-F238E27FC236}">
                    <a16:creationId xmlns:a16="http://schemas.microsoft.com/office/drawing/2014/main" id="{4060DE5B-D5F1-9C90-71AE-A134B1333D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11425" y="2465778"/>
                <a:ext cx="455613" cy="457200"/>
              </a:xfrm>
              <a:prstGeom prst="ellipse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68" name="Freeform 34">
                <a:extLst>
                  <a:ext uri="{FF2B5EF4-FFF2-40B4-BE49-F238E27FC236}">
                    <a16:creationId xmlns:a16="http://schemas.microsoft.com/office/drawing/2014/main" id="{D09346F8-CC1F-59CD-AE8D-D193FB5F252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511425" y="2621353"/>
                <a:ext cx="9525" cy="111125"/>
              </a:xfrm>
              <a:custGeom>
                <a:avLst/>
                <a:gdLst>
                  <a:gd name="T0" fmla="*/ 0 w 4"/>
                  <a:gd name="T1" fmla="*/ 43 h 45"/>
                  <a:gd name="T2" fmla="*/ 0 w 4"/>
                  <a:gd name="T3" fmla="*/ 42 h 45"/>
                  <a:gd name="T4" fmla="*/ 0 w 4"/>
                  <a:gd name="T5" fmla="*/ 41 h 45"/>
                  <a:gd name="T6" fmla="*/ 0 w 4"/>
                  <a:gd name="T7" fmla="*/ 40 h 45"/>
                  <a:gd name="T8" fmla="*/ 0 w 4"/>
                  <a:gd name="T9" fmla="*/ 40 h 45"/>
                  <a:gd name="T10" fmla="*/ 0 w 4"/>
                  <a:gd name="T11" fmla="*/ 39 h 45"/>
                  <a:gd name="T12" fmla="*/ 0 w 4"/>
                  <a:gd name="T13" fmla="*/ 38 h 45"/>
                  <a:gd name="T14" fmla="*/ 0 w 4"/>
                  <a:gd name="T15" fmla="*/ 38 h 45"/>
                  <a:gd name="T16" fmla="*/ 0 w 4"/>
                  <a:gd name="T17" fmla="*/ 37 h 45"/>
                  <a:gd name="T18" fmla="*/ 0 w 4"/>
                  <a:gd name="T19" fmla="*/ 36 h 45"/>
                  <a:gd name="T20" fmla="*/ 0 w 4"/>
                  <a:gd name="T21" fmla="*/ 36 h 45"/>
                  <a:gd name="T22" fmla="*/ 0 w 4"/>
                  <a:gd name="T23" fmla="*/ 35 h 45"/>
                  <a:gd name="T24" fmla="*/ 0 w 4"/>
                  <a:gd name="T25" fmla="*/ 34 h 45"/>
                  <a:gd name="T26" fmla="*/ 0 w 4"/>
                  <a:gd name="T27" fmla="*/ 34 h 45"/>
                  <a:gd name="T28" fmla="*/ 0 w 4"/>
                  <a:gd name="T29" fmla="*/ 33 h 45"/>
                  <a:gd name="T30" fmla="*/ 0 w 4"/>
                  <a:gd name="T31" fmla="*/ 32 h 45"/>
                  <a:gd name="T32" fmla="*/ 0 w 4"/>
                  <a:gd name="T33" fmla="*/ 31 h 45"/>
                  <a:gd name="T34" fmla="*/ 0 w 4"/>
                  <a:gd name="T35" fmla="*/ 31 h 45"/>
                  <a:gd name="T36" fmla="*/ 0 w 4"/>
                  <a:gd name="T37" fmla="*/ 30 h 45"/>
                  <a:gd name="T38" fmla="*/ 0 w 4"/>
                  <a:gd name="T39" fmla="*/ 29 h 45"/>
                  <a:gd name="T40" fmla="*/ 0 w 4"/>
                  <a:gd name="T41" fmla="*/ 29 h 45"/>
                  <a:gd name="T42" fmla="*/ 0 w 4"/>
                  <a:gd name="T43" fmla="*/ 28 h 45"/>
                  <a:gd name="T44" fmla="*/ 0 w 4"/>
                  <a:gd name="T45" fmla="*/ 27 h 45"/>
                  <a:gd name="T46" fmla="*/ 0 w 4"/>
                  <a:gd name="T47" fmla="*/ 26 h 45"/>
                  <a:gd name="T48" fmla="*/ 0 w 4"/>
                  <a:gd name="T49" fmla="*/ 26 h 45"/>
                  <a:gd name="T50" fmla="*/ 0 w 4"/>
                  <a:gd name="T51" fmla="*/ 25 h 45"/>
                  <a:gd name="T52" fmla="*/ 0 w 4"/>
                  <a:gd name="T53" fmla="*/ 24 h 45"/>
                  <a:gd name="T54" fmla="*/ 0 w 4"/>
                  <a:gd name="T55" fmla="*/ 23 h 45"/>
                  <a:gd name="T56" fmla="*/ 0 w 4"/>
                  <a:gd name="T57" fmla="*/ 22 h 45"/>
                  <a:gd name="T58" fmla="*/ 0 w 4"/>
                  <a:gd name="T59" fmla="*/ 22 h 45"/>
                  <a:gd name="T60" fmla="*/ 0 w 4"/>
                  <a:gd name="T61" fmla="*/ 21 h 45"/>
                  <a:gd name="T62" fmla="*/ 0 w 4"/>
                  <a:gd name="T63" fmla="*/ 20 h 45"/>
                  <a:gd name="T64" fmla="*/ 0 w 4"/>
                  <a:gd name="T65" fmla="*/ 19 h 45"/>
                  <a:gd name="T66" fmla="*/ 0 w 4"/>
                  <a:gd name="T67" fmla="*/ 18 h 45"/>
                  <a:gd name="T68" fmla="*/ 0 w 4"/>
                  <a:gd name="T69" fmla="*/ 18 h 45"/>
                  <a:gd name="T70" fmla="*/ 0 w 4"/>
                  <a:gd name="T71" fmla="*/ 17 h 45"/>
                  <a:gd name="T72" fmla="*/ 1 w 4"/>
                  <a:gd name="T73" fmla="*/ 16 h 45"/>
                  <a:gd name="T74" fmla="*/ 1 w 4"/>
                  <a:gd name="T75" fmla="*/ 15 h 45"/>
                  <a:gd name="T76" fmla="*/ 1 w 4"/>
                  <a:gd name="T77" fmla="*/ 15 h 45"/>
                  <a:gd name="T78" fmla="*/ 1 w 4"/>
                  <a:gd name="T79" fmla="*/ 13 h 45"/>
                  <a:gd name="T80" fmla="*/ 1 w 4"/>
                  <a:gd name="T81" fmla="*/ 12 h 45"/>
                  <a:gd name="T82" fmla="*/ 1 w 4"/>
                  <a:gd name="T83" fmla="*/ 12 h 45"/>
                  <a:gd name="T84" fmla="*/ 1 w 4"/>
                  <a:gd name="T85" fmla="*/ 11 h 45"/>
                  <a:gd name="T86" fmla="*/ 2 w 4"/>
                  <a:gd name="T87" fmla="*/ 10 h 45"/>
                  <a:gd name="T88" fmla="*/ 2 w 4"/>
                  <a:gd name="T89" fmla="*/ 10 h 45"/>
                  <a:gd name="T90" fmla="*/ 2 w 4"/>
                  <a:gd name="T91" fmla="*/ 9 h 45"/>
                  <a:gd name="T92" fmla="*/ 2 w 4"/>
                  <a:gd name="T93" fmla="*/ 8 h 45"/>
                  <a:gd name="T94" fmla="*/ 2 w 4"/>
                  <a:gd name="T95" fmla="*/ 8 h 45"/>
                  <a:gd name="T96" fmla="*/ 2 w 4"/>
                  <a:gd name="T97" fmla="*/ 7 h 45"/>
                  <a:gd name="T98" fmla="*/ 3 w 4"/>
                  <a:gd name="T99" fmla="*/ 6 h 45"/>
                  <a:gd name="T100" fmla="*/ 3 w 4"/>
                  <a:gd name="T101" fmla="*/ 6 h 45"/>
                  <a:gd name="T102" fmla="*/ 3 w 4"/>
                  <a:gd name="T103" fmla="*/ 5 h 45"/>
                  <a:gd name="T104" fmla="*/ 3 w 4"/>
                  <a:gd name="T105" fmla="*/ 4 h 45"/>
                  <a:gd name="T106" fmla="*/ 3 w 4"/>
                  <a:gd name="T107" fmla="*/ 4 h 45"/>
                  <a:gd name="T108" fmla="*/ 3 w 4"/>
                  <a:gd name="T109" fmla="*/ 3 h 45"/>
                  <a:gd name="T110" fmla="*/ 4 w 4"/>
                  <a:gd name="T111" fmla="*/ 2 h 45"/>
                  <a:gd name="T112" fmla="*/ 4 w 4"/>
                  <a:gd name="T113" fmla="*/ 1 h 45"/>
                  <a:gd name="T114" fmla="*/ 4 w 4"/>
                  <a:gd name="T115" fmla="*/ 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4" h="45">
                    <a:moveTo>
                      <a:pt x="1" y="45"/>
                    </a:moveTo>
                    <a:cubicBezTo>
                      <a:pt x="1" y="45"/>
                      <a:pt x="1" y="45"/>
                      <a:pt x="1" y="45"/>
                    </a:cubicBezTo>
                    <a:cubicBezTo>
                      <a:pt x="1" y="45"/>
                      <a:pt x="1" y="45"/>
                      <a:pt x="1" y="45"/>
                    </a:cubicBezTo>
                    <a:moveTo>
                      <a:pt x="0" y="43"/>
                    </a:moveTo>
                    <a:cubicBezTo>
                      <a:pt x="0" y="43"/>
                      <a:pt x="0" y="43"/>
                      <a:pt x="0" y="43"/>
                    </a:cubicBezTo>
                    <a:cubicBezTo>
                      <a:pt x="0" y="43"/>
                      <a:pt x="0" y="43"/>
                      <a:pt x="0" y="43"/>
                    </a:cubicBezTo>
                    <a:moveTo>
                      <a:pt x="0" y="43"/>
                    </a:moveTo>
                    <a:cubicBezTo>
                      <a:pt x="0" y="43"/>
                      <a:pt x="0" y="43"/>
                      <a:pt x="0" y="43"/>
                    </a:cubicBezTo>
                    <a:cubicBezTo>
                      <a:pt x="0" y="43"/>
                      <a:pt x="0" y="43"/>
                      <a:pt x="0" y="43"/>
                    </a:cubicBezTo>
                    <a:moveTo>
                      <a:pt x="0" y="42"/>
                    </a:moveTo>
                    <a:cubicBezTo>
                      <a:pt x="0" y="42"/>
                      <a:pt x="0" y="42"/>
                      <a:pt x="0" y="42"/>
                    </a:cubicBezTo>
                    <a:cubicBezTo>
                      <a:pt x="0" y="42"/>
                      <a:pt x="0" y="42"/>
                      <a:pt x="0" y="42"/>
                    </a:cubicBezTo>
                    <a:moveTo>
                      <a:pt x="0" y="42"/>
                    </a:moveTo>
                    <a:cubicBezTo>
                      <a:pt x="0" y="42"/>
                      <a:pt x="0" y="42"/>
                      <a:pt x="0" y="42"/>
                    </a:cubicBezTo>
                    <a:cubicBezTo>
                      <a:pt x="0" y="42"/>
                      <a:pt x="0" y="42"/>
                      <a:pt x="0" y="42"/>
                    </a:cubicBezTo>
                    <a:moveTo>
                      <a:pt x="0" y="42"/>
                    </a:moveTo>
                    <a:cubicBezTo>
                      <a:pt x="0" y="42"/>
                      <a:pt x="0" y="42"/>
                      <a:pt x="0" y="42"/>
                    </a:cubicBezTo>
                    <a:cubicBezTo>
                      <a:pt x="0" y="42"/>
                      <a:pt x="0" y="42"/>
                      <a:pt x="0" y="42"/>
                    </a:cubicBezTo>
                    <a:moveTo>
                      <a:pt x="0" y="41"/>
                    </a:moveTo>
                    <a:cubicBezTo>
                      <a:pt x="0" y="41"/>
                      <a:pt x="0" y="41"/>
                      <a:pt x="0" y="41"/>
                    </a:cubicBezTo>
                    <a:cubicBezTo>
                      <a:pt x="0" y="41"/>
                      <a:pt x="0" y="41"/>
                      <a:pt x="0" y="41"/>
                    </a:cubicBezTo>
                    <a:moveTo>
                      <a:pt x="0" y="41"/>
                    </a:moveTo>
                    <a:cubicBezTo>
                      <a:pt x="0" y="41"/>
                      <a:pt x="0" y="41"/>
                      <a:pt x="0" y="41"/>
                    </a:cubicBezTo>
                    <a:cubicBezTo>
                      <a:pt x="0" y="41"/>
                      <a:pt x="0" y="41"/>
                      <a:pt x="0" y="41"/>
                    </a:cubicBezTo>
                    <a:moveTo>
                      <a:pt x="0" y="40"/>
                    </a:move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0"/>
                      <a:pt x="0" y="40"/>
                    </a:cubicBezTo>
                    <a:moveTo>
                      <a:pt x="0" y="40"/>
                    </a:move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0"/>
                      <a:pt x="0" y="40"/>
                    </a:cubicBezTo>
                    <a:moveTo>
                      <a:pt x="0" y="40"/>
                    </a:move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0"/>
                      <a:pt x="0" y="40"/>
                    </a:cubicBezTo>
                    <a:moveTo>
                      <a:pt x="0" y="40"/>
                    </a:moveTo>
                    <a:cubicBezTo>
                      <a:pt x="0" y="40"/>
                      <a:pt x="0" y="40"/>
                      <a:pt x="0" y="40"/>
                    </a:cubicBezTo>
                    <a:cubicBezTo>
                      <a:pt x="0" y="40"/>
                      <a:pt x="0" y="40"/>
                      <a:pt x="0" y="40"/>
                    </a:cubicBezTo>
                    <a:moveTo>
                      <a:pt x="0" y="39"/>
                    </a:moveTo>
                    <a:cubicBezTo>
                      <a:pt x="0" y="39"/>
                      <a:pt x="0" y="39"/>
                      <a:pt x="0" y="39"/>
                    </a:cubicBezTo>
                    <a:cubicBezTo>
                      <a:pt x="0" y="39"/>
                      <a:pt x="0" y="39"/>
                      <a:pt x="0" y="39"/>
                    </a:cubicBezTo>
                    <a:moveTo>
                      <a:pt x="0" y="39"/>
                    </a:moveTo>
                    <a:cubicBezTo>
                      <a:pt x="0" y="39"/>
                      <a:pt x="0" y="39"/>
                      <a:pt x="0" y="39"/>
                    </a:cubicBezTo>
                    <a:cubicBezTo>
                      <a:pt x="0" y="39"/>
                      <a:pt x="0" y="39"/>
                      <a:pt x="0" y="39"/>
                    </a:cubicBezTo>
                    <a:moveTo>
                      <a:pt x="0" y="39"/>
                    </a:moveTo>
                    <a:cubicBezTo>
                      <a:pt x="0" y="39"/>
                      <a:pt x="0" y="39"/>
                      <a:pt x="0" y="39"/>
                    </a:cubicBezTo>
                    <a:cubicBezTo>
                      <a:pt x="0" y="39"/>
                      <a:pt x="0" y="39"/>
                      <a:pt x="0" y="39"/>
                    </a:cubicBezTo>
                    <a:moveTo>
                      <a:pt x="0" y="38"/>
                    </a:moveTo>
                    <a:cubicBezTo>
                      <a:pt x="0" y="38"/>
                      <a:pt x="0" y="39"/>
                      <a:pt x="0" y="39"/>
                    </a:cubicBezTo>
                    <a:cubicBezTo>
                      <a:pt x="0" y="39"/>
                      <a:pt x="0" y="39"/>
                      <a:pt x="0" y="38"/>
                    </a:cubicBezTo>
                    <a:moveTo>
                      <a:pt x="0" y="38"/>
                    </a:moveTo>
                    <a:cubicBezTo>
                      <a:pt x="0" y="38"/>
                      <a:pt x="0" y="38"/>
                      <a:pt x="0" y="38"/>
                    </a:cubicBezTo>
                    <a:cubicBezTo>
                      <a:pt x="0" y="38"/>
                      <a:pt x="0" y="38"/>
                      <a:pt x="0" y="38"/>
                    </a:cubicBezTo>
                    <a:moveTo>
                      <a:pt x="0" y="38"/>
                    </a:moveTo>
                    <a:cubicBezTo>
                      <a:pt x="0" y="38"/>
                      <a:pt x="0" y="38"/>
                      <a:pt x="0" y="38"/>
                    </a:cubicBezTo>
                    <a:cubicBezTo>
                      <a:pt x="0" y="38"/>
                      <a:pt x="0" y="38"/>
                      <a:pt x="0" y="38"/>
                    </a:cubicBezTo>
                    <a:moveTo>
                      <a:pt x="0" y="37"/>
                    </a:moveTo>
                    <a:cubicBezTo>
                      <a:pt x="0" y="38"/>
                      <a:pt x="0" y="38"/>
                      <a:pt x="0" y="38"/>
                    </a:cubicBezTo>
                    <a:cubicBezTo>
                      <a:pt x="0" y="38"/>
                      <a:pt x="0" y="38"/>
                      <a:pt x="0" y="37"/>
                    </a:cubicBezTo>
                    <a:moveTo>
                      <a:pt x="0" y="37"/>
                    </a:moveTo>
                    <a:cubicBezTo>
                      <a:pt x="0" y="37"/>
                      <a:pt x="0" y="37"/>
                      <a:pt x="0" y="37"/>
                    </a:cubicBezTo>
                    <a:cubicBezTo>
                      <a:pt x="0" y="37"/>
                      <a:pt x="0" y="37"/>
                      <a:pt x="0" y="37"/>
                    </a:cubicBezTo>
                    <a:moveTo>
                      <a:pt x="0" y="37"/>
                    </a:moveTo>
                    <a:cubicBezTo>
                      <a:pt x="0" y="37"/>
                      <a:pt x="0" y="37"/>
                      <a:pt x="0" y="37"/>
                    </a:cubicBezTo>
                    <a:cubicBezTo>
                      <a:pt x="0" y="37"/>
                      <a:pt x="0" y="37"/>
                      <a:pt x="0" y="37"/>
                    </a:cubicBezTo>
                    <a:moveTo>
                      <a:pt x="0" y="37"/>
                    </a:moveTo>
                    <a:cubicBezTo>
                      <a:pt x="0" y="37"/>
                      <a:pt x="0" y="37"/>
                      <a:pt x="0" y="37"/>
                    </a:cubicBezTo>
                    <a:cubicBezTo>
                      <a:pt x="0" y="37"/>
                      <a:pt x="0" y="37"/>
                      <a:pt x="0" y="37"/>
                    </a:cubicBezTo>
                    <a:moveTo>
                      <a:pt x="0" y="36"/>
                    </a:moveTo>
                    <a:cubicBezTo>
                      <a:pt x="0" y="36"/>
                      <a:pt x="0" y="36"/>
                      <a:pt x="0" y="36"/>
                    </a:cubicBezTo>
                    <a:cubicBezTo>
                      <a:pt x="0" y="36"/>
                      <a:pt x="0" y="36"/>
                      <a:pt x="0" y="36"/>
                    </a:cubicBezTo>
                    <a:moveTo>
                      <a:pt x="0" y="36"/>
                    </a:moveTo>
                    <a:cubicBezTo>
                      <a:pt x="0" y="36"/>
                      <a:pt x="0" y="36"/>
                      <a:pt x="0" y="36"/>
                    </a:cubicBezTo>
                    <a:cubicBezTo>
                      <a:pt x="0" y="36"/>
                      <a:pt x="0" y="36"/>
                      <a:pt x="0" y="36"/>
                    </a:cubicBezTo>
                    <a:moveTo>
                      <a:pt x="0" y="36"/>
                    </a:moveTo>
                    <a:cubicBezTo>
                      <a:pt x="0" y="36"/>
                      <a:pt x="0" y="36"/>
                      <a:pt x="0" y="36"/>
                    </a:cubicBezTo>
                    <a:cubicBezTo>
                      <a:pt x="0" y="36"/>
                      <a:pt x="0" y="36"/>
                      <a:pt x="0" y="36"/>
                    </a:cubicBezTo>
                    <a:moveTo>
                      <a:pt x="0" y="35"/>
                    </a:moveTo>
                    <a:cubicBezTo>
                      <a:pt x="0" y="35"/>
                      <a:pt x="0" y="36"/>
                      <a:pt x="0" y="36"/>
                    </a:cubicBezTo>
                    <a:cubicBezTo>
                      <a:pt x="0" y="36"/>
                      <a:pt x="0" y="35"/>
                      <a:pt x="0" y="35"/>
                    </a:cubicBezTo>
                    <a:moveTo>
                      <a:pt x="0" y="35"/>
                    </a:moveTo>
                    <a:cubicBezTo>
                      <a:pt x="0" y="35"/>
                      <a:pt x="0" y="35"/>
                      <a:pt x="0" y="35"/>
                    </a:cubicBezTo>
                    <a:cubicBezTo>
                      <a:pt x="0" y="35"/>
                      <a:pt x="0" y="35"/>
                      <a:pt x="0" y="35"/>
                    </a:cubicBezTo>
                    <a:moveTo>
                      <a:pt x="0" y="35"/>
                    </a:moveTo>
                    <a:cubicBezTo>
                      <a:pt x="0" y="35"/>
                      <a:pt x="0" y="35"/>
                      <a:pt x="0" y="35"/>
                    </a:cubicBezTo>
                    <a:cubicBezTo>
                      <a:pt x="0" y="35"/>
                      <a:pt x="0" y="35"/>
                      <a:pt x="0" y="35"/>
                    </a:cubicBezTo>
                    <a:moveTo>
                      <a:pt x="0" y="35"/>
                    </a:moveTo>
                    <a:cubicBezTo>
                      <a:pt x="0" y="35"/>
                      <a:pt x="0" y="35"/>
                      <a:pt x="0" y="35"/>
                    </a:cubicBezTo>
                    <a:cubicBezTo>
                      <a:pt x="0" y="35"/>
                      <a:pt x="0" y="35"/>
                      <a:pt x="0" y="35"/>
                    </a:cubicBezTo>
                    <a:moveTo>
                      <a:pt x="0" y="34"/>
                    </a:moveTo>
                    <a:cubicBezTo>
                      <a:pt x="0" y="34"/>
                      <a:pt x="0" y="34"/>
                      <a:pt x="0" y="34"/>
                    </a:cubicBezTo>
                    <a:cubicBezTo>
                      <a:pt x="0" y="34"/>
                      <a:pt x="0" y="34"/>
                      <a:pt x="0" y="34"/>
                    </a:cubicBezTo>
                    <a:moveTo>
                      <a:pt x="0" y="34"/>
                    </a:moveTo>
                    <a:cubicBezTo>
                      <a:pt x="0" y="34"/>
                      <a:pt x="0" y="34"/>
                      <a:pt x="0" y="34"/>
                    </a:cubicBezTo>
                    <a:cubicBezTo>
                      <a:pt x="0" y="34"/>
                      <a:pt x="0" y="34"/>
                      <a:pt x="0" y="34"/>
                    </a:cubicBezTo>
                    <a:moveTo>
                      <a:pt x="0" y="34"/>
                    </a:moveTo>
                    <a:cubicBezTo>
                      <a:pt x="0" y="34"/>
                      <a:pt x="0" y="34"/>
                      <a:pt x="0" y="34"/>
                    </a:cubicBezTo>
                    <a:cubicBezTo>
                      <a:pt x="0" y="34"/>
                      <a:pt x="0" y="34"/>
                      <a:pt x="0" y="34"/>
                    </a:cubicBezTo>
                    <a:moveTo>
                      <a:pt x="0" y="33"/>
                    </a:moveTo>
                    <a:cubicBezTo>
                      <a:pt x="0" y="33"/>
                      <a:pt x="0" y="33"/>
                      <a:pt x="0" y="34"/>
                    </a:cubicBezTo>
                    <a:cubicBezTo>
                      <a:pt x="0" y="33"/>
                      <a:pt x="0" y="33"/>
                      <a:pt x="0" y="33"/>
                    </a:cubicBezTo>
                    <a:moveTo>
                      <a:pt x="0" y="33"/>
                    </a:moveTo>
                    <a:cubicBezTo>
                      <a:pt x="0" y="33"/>
                      <a:pt x="0" y="33"/>
                      <a:pt x="0" y="33"/>
                    </a:cubicBezTo>
                    <a:cubicBezTo>
                      <a:pt x="0" y="33"/>
                      <a:pt x="0" y="33"/>
                      <a:pt x="0" y="33"/>
                    </a:cubicBezTo>
                    <a:moveTo>
                      <a:pt x="0" y="33"/>
                    </a:moveTo>
                    <a:cubicBezTo>
                      <a:pt x="0" y="33"/>
                      <a:pt x="0" y="33"/>
                      <a:pt x="0" y="33"/>
                    </a:cubicBezTo>
                    <a:cubicBezTo>
                      <a:pt x="0" y="33"/>
                      <a:pt x="0" y="33"/>
                      <a:pt x="0" y="33"/>
                    </a:cubicBezTo>
                    <a:moveTo>
                      <a:pt x="0" y="32"/>
                    </a:moveTo>
                    <a:cubicBezTo>
                      <a:pt x="0" y="32"/>
                      <a:pt x="0" y="33"/>
                      <a:pt x="0" y="33"/>
                    </a:cubicBezTo>
                    <a:cubicBezTo>
                      <a:pt x="0" y="33"/>
                      <a:pt x="0" y="32"/>
                      <a:pt x="0" y="32"/>
                    </a:cubicBezTo>
                    <a:moveTo>
                      <a:pt x="0" y="32"/>
                    </a:moveTo>
                    <a:cubicBezTo>
                      <a:pt x="0" y="32"/>
                      <a:pt x="0" y="32"/>
                      <a:pt x="0" y="32"/>
                    </a:cubicBezTo>
                    <a:cubicBezTo>
                      <a:pt x="0" y="32"/>
                      <a:pt x="0" y="32"/>
                      <a:pt x="0" y="32"/>
                    </a:cubicBezTo>
                    <a:moveTo>
                      <a:pt x="0" y="32"/>
                    </a:moveTo>
                    <a:cubicBezTo>
                      <a:pt x="0" y="32"/>
                      <a:pt x="0" y="32"/>
                      <a:pt x="0" y="32"/>
                    </a:cubicBezTo>
                    <a:cubicBezTo>
                      <a:pt x="0" y="32"/>
                      <a:pt x="0" y="32"/>
                      <a:pt x="0" y="32"/>
                    </a:cubicBezTo>
                    <a:moveTo>
                      <a:pt x="0" y="32"/>
                    </a:moveTo>
                    <a:cubicBezTo>
                      <a:pt x="0" y="32"/>
                      <a:pt x="0" y="32"/>
                      <a:pt x="0" y="32"/>
                    </a:cubicBezTo>
                    <a:cubicBezTo>
                      <a:pt x="0" y="32"/>
                      <a:pt x="0" y="32"/>
                      <a:pt x="0" y="32"/>
                    </a:cubicBezTo>
                    <a:moveTo>
                      <a:pt x="0" y="31"/>
                    </a:moveTo>
                    <a:cubicBezTo>
                      <a:pt x="0" y="31"/>
                      <a:pt x="0" y="31"/>
                      <a:pt x="0" y="31"/>
                    </a:cubicBezTo>
                    <a:cubicBezTo>
                      <a:pt x="0" y="31"/>
                      <a:pt x="0" y="31"/>
                      <a:pt x="0" y="31"/>
                    </a:cubicBezTo>
                    <a:moveTo>
                      <a:pt x="0" y="31"/>
                    </a:moveTo>
                    <a:cubicBezTo>
                      <a:pt x="0" y="31"/>
                      <a:pt x="0" y="31"/>
                      <a:pt x="0" y="31"/>
                    </a:cubicBezTo>
                    <a:cubicBezTo>
                      <a:pt x="0" y="31"/>
                      <a:pt x="0" y="31"/>
                      <a:pt x="0" y="31"/>
                    </a:cubicBezTo>
                    <a:moveTo>
                      <a:pt x="0" y="31"/>
                    </a:moveTo>
                    <a:cubicBezTo>
                      <a:pt x="0" y="31"/>
                      <a:pt x="0" y="31"/>
                      <a:pt x="0" y="31"/>
                    </a:cubicBezTo>
                    <a:cubicBezTo>
                      <a:pt x="0" y="31"/>
                      <a:pt x="0" y="31"/>
                      <a:pt x="0" y="31"/>
                    </a:cubicBezTo>
                    <a:moveTo>
                      <a:pt x="0" y="30"/>
                    </a:moveTo>
                    <a:cubicBezTo>
                      <a:pt x="0" y="30"/>
                      <a:pt x="0" y="30"/>
                      <a:pt x="0" y="31"/>
                    </a:cubicBezTo>
                    <a:cubicBezTo>
                      <a:pt x="0" y="30"/>
                      <a:pt x="0" y="30"/>
                      <a:pt x="0" y="30"/>
                    </a:cubicBezTo>
                    <a:moveTo>
                      <a:pt x="0" y="30"/>
                    </a:move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0"/>
                    </a:cubicBezTo>
                    <a:moveTo>
                      <a:pt x="0" y="30"/>
                    </a:move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0"/>
                    </a:cubicBezTo>
                    <a:moveTo>
                      <a:pt x="0" y="29"/>
                    </a:moveTo>
                    <a:cubicBezTo>
                      <a:pt x="0" y="29"/>
                      <a:pt x="0" y="30"/>
                      <a:pt x="0" y="30"/>
                    </a:cubicBezTo>
                    <a:cubicBezTo>
                      <a:pt x="0" y="30"/>
                      <a:pt x="0" y="29"/>
                      <a:pt x="0" y="29"/>
                    </a:cubicBezTo>
                    <a:moveTo>
                      <a:pt x="0" y="29"/>
                    </a:move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9"/>
                    </a:cubicBezTo>
                    <a:moveTo>
                      <a:pt x="0" y="29"/>
                    </a:move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9"/>
                    </a:cubicBezTo>
                    <a:moveTo>
                      <a:pt x="0" y="28"/>
                    </a:move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8"/>
                    </a:cubicBezTo>
                    <a:moveTo>
                      <a:pt x="0" y="28"/>
                    </a:move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0" y="28"/>
                      <a:pt x="0" y="28"/>
                    </a:cubicBezTo>
                    <a:moveTo>
                      <a:pt x="0" y="28"/>
                    </a:move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0" y="28"/>
                      <a:pt x="0" y="28"/>
                    </a:cubicBezTo>
                    <a:moveTo>
                      <a:pt x="0" y="28"/>
                    </a:move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0" y="28"/>
                      <a:pt x="0" y="28"/>
                    </a:cubicBezTo>
                    <a:moveTo>
                      <a:pt x="0" y="27"/>
                    </a:moveTo>
                    <a:cubicBezTo>
                      <a:pt x="0" y="27"/>
                      <a:pt x="0" y="27"/>
                      <a:pt x="0" y="28"/>
                    </a:cubicBezTo>
                    <a:cubicBezTo>
                      <a:pt x="0" y="27"/>
                      <a:pt x="0" y="27"/>
                      <a:pt x="0" y="27"/>
                    </a:cubicBezTo>
                    <a:moveTo>
                      <a:pt x="0" y="27"/>
                    </a:moveTo>
                    <a:cubicBezTo>
                      <a:pt x="0" y="27"/>
                      <a:pt x="0" y="27"/>
                      <a:pt x="0" y="27"/>
                    </a:cubicBezTo>
                    <a:cubicBezTo>
                      <a:pt x="0" y="27"/>
                      <a:pt x="0" y="27"/>
                      <a:pt x="0" y="27"/>
                    </a:cubicBezTo>
                    <a:moveTo>
                      <a:pt x="0" y="26"/>
                    </a:moveTo>
                    <a:cubicBezTo>
                      <a:pt x="0" y="27"/>
                      <a:pt x="0" y="27"/>
                      <a:pt x="0" y="27"/>
                    </a:cubicBezTo>
                    <a:cubicBezTo>
                      <a:pt x="0" y="27"/>
                      <a:pt x="0" y="27"/>
                      <a:pt x="0" y="26"/>
                    </a:cubicBezTo>
                    <a:moveTo>
                      <a:pt x="0" y="26"/>
                    </a:moveTo>
                    <a:cubicBezTo>
                      <a:pt x="0" y="26"/>
                      <a:pt x="0" y="26"/>
                      <a:pt x="0" y="26"/>
                    </a:cubicBezTo>
                    <a:cubicBezTo>
                      <a:pt x="0" y="26"/>
                      <a:pt x="0" y="26"/>
                      <a:pt x="0" y="26"/>
                    </a:cubicBezTo>
                    <a:moveTo>
                      <a:pt x="0" y="26"/>
                    </a:moveTo>
                    <a:cubicBezTo>
                      <a:pt x="0" y="26"/>
                      <a:pt x="0" y="26"/>
                      <a:pt x="0" y="26"/>
                    </a:cubicBezTo>
                    <a:cubicBezTo>
                      <a:pt x="0" y="26"/>
                      <a:pt x="0" y="26"/>
                      <a:pt x="0" y="26"/>
                    </a:cubicBezTo>
                    <a:moveTo>
                      <a:pt x="0" y="26"/>
                    </a:moveTo>
                    <a:cubicBezTo>
                      <a:pt x="0" y="26"/>
                      <a:pt x="0" y="26"/>
                      <a:pt x="0" y="26"/>
                    </a:cubicBezTo>
                    <a:cubicBezTo>
                      <a:pt x="0" y="26"/>
                      <a:pt x="0" y="26"/>
                      <a:pt x="0" y="26"/>
                    </a:cubicBezTo>
                    <a:moveTo>
                      <a:pt x="0" y="25"/>
                    </a:moveTo>
                    <a:cubicBezTo>
                      <a:pt x="0" y="25"/>
                      <a:pt x="0" y="25"/>
                      <a:pt x="0" y="25"/>
                    </a:cubicBezTo>
                    <a:cubicBezTo>
                      <a:pt x="0" y="25"/>
                      <a:pt x="0" y="25"/>
                      <a:pt x="0" y="25"/>
                    </a:cubicBezTo>
                    <a:moveTo>
                      <a:pt x="0" y="25"/>
                    </a:moveTo>
                    <a:cubicBezTo>
                      <a:pt x="0" y="25"/>
                      <a:pt x="0" y="25"/>
                      <a:pt x="0" y="25"/>
                    </a:cubicBezTo>
                    <a:cubicBezTo>
                      <a:pt x="0" y="25"/>
                      <a:pt x="0" y="25"/>
                      <a:pt x="0" y="25"/>
                    </a:cubicBezTo>
                    <a:moveTo>
                      <a:pt x="0" y="25"/>
                    </a:moveTo>
                    <a:cubicBezTo>
                      <a:pt x="0" y="25"/>
                      <a:pt x="0" y="25"/>
                      <a:pt x="0" y="25"/>
                    </a:cubicBezTo>
                    <a:cubicBezTo>
                      <a:pt x="0" y="25"/>
                      <a:pt x="0" y="25"/>
                      <a:pt x="0" y="25"/>
                    </a:cubicBezTo>
                    <a:moveTo>
                      <a:pt x="0" y="24"/>
                    </a:moveTo>
                    <a:cubicBezTo>
                      <a:pt x="0" y="24"/>
                      <a:pt x="0" y="24"/>
                      <a:pt x="0" y="25"/>
                    </a:cubicBezTo>
                    <a:cubicBezTo>
                      <a:pt x="0" y="24"/>
                      <a:pt x="0" y="24"/>
                      <a:pt x="0" y="24"/>
                    </a:cubicBezTo>
                    <a:moveTo>
                      <a:pt x="0" y="24"/>
                    </a:moveTo>
                    <a:cubicBezTo>
                      <a:pt x="0" y="24"/>
                      <a:pt x="0" y="24"/>
                      <a:pt x="0" y="24"/>
                    </a:cubicBezTo>
                    <a:cubicBezTo>
                      <a:pt x="0" y="24"/>
                      <a:pt x="0" y="24"/>
                      <a:pt x="0" y="24"/>
                    </a:cubicBezTo>
                    <a:moveTo>
                      <a:pt x="0" y="24"/>
                    </a:moveTo>
                    <a:cubicBezTo>
                      <a:pt x="0" y="24"/>
                      <a:pt x="0" y="24"/>
                      <a:pt x="0" y="24"/>
                    </a:cubicBezTo>
                    <a:cubicBezTo>
                      <a:pt x="0" y="24"/>
                      <a:pt x="0" y="24"/>
                      <a:pt x="0" y="24"/>
                    </a:cubicBezTo>
                    <a:moveTo>
                      <a:pt x="0" y="23"/>
                    </a:moveTo>
                    <a:cubicBezTo>
                      <a:pt x="0" y="23"/>
                      <a:pt x="0" y="23"/>
                      <a:pt x="0" y="24"/>
                    </a:cubicBezTo>
                    <a:cubicBezTo>
                      <a:pt x="0" y="23"/>
                      <a:pt x="0" y="23"/>
                      <a:pt x="0" y="23"/>
                    </a:cubicBezTo>
                    <a:moveTo>
                      <a:pt x="0" y="23"/>
                    </a:moveTo>
                    <a:cubicBezTo>
                      <a:pt x="0" y="23"/>
                      <a:pt x="0" y="23"/>
                      <a:pt x="0" y="23"/>
                    </a:cubicBezTo>
                    <a:cubicBezTo>
                      <a:pt x="0" y="23"/>
                      <a:pt x="0" y="23"/>
                      <a:pt x="0" y="23"/>
                    </a:cubicBezTo>
                    <a:moveTo>
                      <a:pt x="0" y="23"/>
                    </a:moveTo>
                    <a:cubicBezTo>
                      <a:pt x="0" y="23"/>
                      <a:pt x="0" y="23"/>
                      <a:pt x="0" y="23"/>
                    </a:cubicBezTo>
                    <a:cubicBezTo>
                      <a:pt x="0" y="23"/>
                      <a:pt x="0" y="23"/>
                      <a:pt x="0" y="23"/>
                    </a:cubicBezTo>
                    <a:moveTo>
                      <a:pt x="0" y="22"/>
                    </a:moveTo>
                    <a:cubicBezTo>
                      <a:pt x="0" y="22"/>
                      <a:pt x="0" y="22"/>
                      <a:pt x="0" y="22"/>
                    </a:cubicBezTo>
                    <a:cubicBezTo>
                      <a:pt x="0" y="22"/>
                      <a:pt x="0" y="22"/>
                      <a:pt x="0" y="22"/>
                    </a:cubicBezTo>
                    <a:moveTo>
                      <a:pt x="0" y="22"/>
                    </a:moveTo>
                    <a:cubicBezTo>
                      <a:pt x="0" y="22"/>
                      <a:pt x="0" y="22"/>
                      <a:pt x="0" y="22"/>
                    </a:cubicBezTo>
                    <a:cubicBezTo>
                      <a:pt x="0" y="22"/>
                      <a:pt x="0" y="22"/>
                      <a:pt x="0" y="22"/>
                    </a:cubicBezTo>
                    <a:moveTo>
                      <a:pt x="0" y="22"/>
                    </a:moveTo>
                    <a:cubicBezTo>
                      <a:pt x="0" y="22"/>
                      <a:pt x="0" y="22"/>
                      <a:pt x="0" y="22"/>
                    </a:cubicBezTo>
                    <a:cubicBezTo>
                      <a:pt x="0" y="22"/>
                      <a:pt x="0" y="22"/>
                      <a:pt x="0" y="22"/>
                    </a:cubicBezTo>
                    <a:moveTo>
                      <a:pt x="0" y="21"/>
                    </a:moveTo>
                    <a:cubicBezTo>
                      <a:pt x="0" y="21"/>
                      <a:pt x="0" y="22"/>
                      <a:pt x="0" y="22"/>
                    </a:cubicBezTo>
                    <a:cubicBezTo>
                      <a:pt x="0" y="22"/>
                      <a:pt x="0" y="21"/>
                      <a:pt x="0" y="21"/>
                    </a:cubicBezTo>
                    <a:moveTo>
                      <a:pt x="0" y="21"/>
                    </a:moveTo>
                    <a:cubicBezTo>
                      <a:pt x="0" y="21"/>
                      <a:pt x="0" y="21"/>
                      <a:pt x="0" y="21"/>
                    </a:cubicBezTo>
                    <a:cubicBezTo>
                      <a:pt x="0" y="21"/>
                      <a:pt x="0" y="21"/>
                      <a:pt x="0" y="21"/>
                    </a:cubicBezTo>
                    <a:moveTo>
                      <a:pt x="0" y="21"/>
                    </a:moveTo>
                    <a:cubicBezTo>
                      <a:pt x="0" y="21"/>
                      <a:pt x="0" y="21"/>
                      <a:pt x="0" y="21"/>
                    </a:cubicBezTo>
                    <a:cubicBezTo>
                      <a:pt x="0" y="21"/>
                      <a:pt x="0" y="21"/>
                      <a:pt x="0" y="21"/>
                    </a:cubicBezTo>
                    <a:moveTo>
                      <a:pt x="0" y="20"/>
                    </a:moveTo>
                    <a:cubicBezTo>
                      <a:pt x="0" y="21"/>
                      <a:pt x="0" y="21"/>
                      <a:pt x="0" y="21"/>
                    </a:cubicBezTo>
                    <a:cubicBezTo>
                      <a:pt x="0" y="21"/>
                      <a:pt x="0" y="21"/>
                      <a:pt x="0" y="20"/>
                    </a:cubicBezTo>
                    <a:moveTo>
                      <a:pt x="0" y="20"/>
                    </a:moveTo>
                    <a:cubicBezTo>
                      <a:pt x="0" y="20"/>
                      <a:pt x="0" y="20"/>
                      <a:pt x="0" y="20"/>
                    </a:cubicBezTo>
                    <a:cubicBezTo>
                      <a:pt x="0" y="20"/>
                      <a:pt x="0" y="20"/>
                      <a:pt x="0" y="20"/>
                    </a:cubicBezTo>
                    <a:moveTo>
                      <a:pt x="0" y="19"/>
                    </a:moveTo>
                    <a:cubicBezTo>
                      <a:pt x="0" y="19"/>
                      <a:pt x="0" y="20"/>
                      <a:pt x="0" y="20"/>
                    </a:cubicBezTo>
                    <a:cubicBezTo>
                      <a:pt x="0" y="20"/>
                      <a:pt x="0" y="19"/>
                      <a:pt x="0" y="19"/>
                    </a:cubicBezTo>
                    <a:moveTo>
                      <a:pt x="0" y="19"/>
                    </a:moveTo>
                    <a:cubicBezTo>
                      <a:pt x="0" y="19"/>
                      <a:pt x="0" y="19"/>
                      <a:pt x="0" y="19"/>
                    </a:cubicBezTo>
                    <a:cubicBezTo>
                      <a:pt x="0" y="19"/>
                      <a:pt x="0" y="19"/>
                      <a:pt x="0" y="19"/>
                    </a:cubicBezTo>
                    <a:moveTo>
                      <a:pt x="0" y="19"/>
                    </a:moveTo>
                    <a:cubicBezTo>
                      <a:pt x="0" y="19"/>
                      <a:pt x="0" y="19"/>
                      <a:pt x="0" y="19"/>
                    </a:cubicBezTo>
                    <a:cubicBezTo>
                      <a:pt x="0" y="19"/>
                      <a:pt x="0" y="19"/>
                      <a:pt x="0" y="19"/>
                    </a:cubicBezTo>
                    <a:moveTo>
                      <a:pt x="0" y="18"/>
                    </a:moveTo>
                    <a:cubicBezTo>
                      <a:pt x="0" y="18"/>
                      <a:pt x="0" y="19"/>
                      <a:pt x="0" y="19"/>
                    </a:cubicBezTo>
                    <a:cubicBezTo>
                      <a:pt x="0" y="19"/>
                      <a:pt x="0" y="18"/>
                      <a:pt x="0" y="18"/>
                    </a:cubicBezTo>
                    <a:moveTo>
                      <a:pt x="0" y="18"/>
                    </a:moveTo>
                    <a:cubicBezTo>
                      <a:pt x="0" y="18"/>
                      <a:pt x="0" y="18"/>
                      <a:pt x="0" y="18"/>
                    </a:cubicBezTo>
                    <a:cubicBezTo>
                      <a:pt x="0" y="18"/>
                      <a:pt x="0" y="18"/>
                      <a:pt x="0" y="18"/>
                    </a:cubicBezTo>
                    <a:moveTo>
                      <a:pt x="0" y="18"/>
                    </a:moveTo>
                    <a:cubicBezTo>
                      <a:pt x="0" y="18"/>
                      <a:pt x="0" y="18"/>
                      <a:pt x="0" y="18"/>
                    </a:cubicBezTo>
                    <a:cubicBezTo>
                      <a:pt x="0" y="18"/>
                      <a:pt x="0" y="18"/>
                      <a:pt x="0" y="18"/>
                    </a:cubicBezTo>
                    <a:moveTo>
                      <a:pt x="0" y="18"/>
                    </a:moveTo>
                    <a:cubicBezTo>
                      <a:pt x="0" y="18"/>
                      <a:pt x="0" y="18"/>
                      <a:pt x="0" y="18"/>
                    </a:cubicBezTo>
                    <a:cubicBezTo>
                      <a:pt x="0" y="18"/>
                      <a:pt x="0" y="18"/>
                      <a:pt x="0" y="18"/>
                    </a:cubicBezTo>
                    <a:moveTo>
                      <a:pt x="0" y="17"/>
                    </a:moveTo>
                    <a:cubicBezTo>
                      <a:pt x="0" y="17"/>
                      <a:pt x="0" y="17"/>
                      <a:pt x="0" y="18"/>
                    </a:cubicBezTo>
                    <a:cubicBezTo>
                      <a:pt x="0" y="17"/>
                      <a:pt x="0" y="17"/>
                      <a:pt x="0" y="17"/>
                    </a:cubicBezTo>
                    <a:moveTo>
                      <a:pt x="0" y="17"/>
                    </a:moveTo>
                    <a:cubicBezTo>
                      <a:pt x="0" y="17"/>
                      <a:pt x="0" y="17"/>
                      <a:pt x="0" y="17"/>
                    </a:cubicBezTo>
                    <a:cubicBezTo>
                      <a:pt x="0" y="17"/>
                      <a:pt x="0" y="17"/>
                      <a:pt x="0" y="17"/>
                    </a:cubicBezTo>
                    <a:moveTo>
                      <a:pt x="1" y="16"/>
                    </a:moveTo>
                    <a:cubicBezTo>
                      <a:pt x="1" y="16"/>
                      <a:pt x="0" y="16"/>
                      <a:pt x="0" y="17"/>
                    </a:cubicBezTo>
                    <a:cubicBezTo>
                      <a:pt x="0" y="16"/>
                      <a:pt x="1" y="16"/>
                      <a:pt x="1" y="16"/>
                    </a:cubicBezTo>
                    <a:moveTo>
                      <a:pt x="1" y="16"/>
                    </a:moveTo>
                    <a:cubicBezTo>
                      <a:pt x="1" y="16"/>
                      <a:pt x="1" y="16"/>
                      <a:pt x="1" y="16"/>
                    </a:cubicBezTo>
                    <a:cubicBezTo>
                      <a:pt x="1" y="16"/>
                      <a:pt x="1" y="16"/>
                      <a:pt x="1" y="16"/>
                    </a:cubicBezTo>
                    <a:moveTo>
                      <a:pt x="1" y="15"/>
                    </a:moveTo>
                    <a:cubicBezTo>
                      <a:pt x="1" y="16"/>
                      <a:pt x="1" y="16"/>
                      <a:pt x="1" y="16"/>
                    </a:cubicBezTo>
                    <a:cubicBezTo>
                      <a:pt x="1" y="16"/>
                      <a:pt x="1" y="16"/>
                      <a:pt x="1" y="15"/>
                    </a:cubicBezTo>
                    <a:moveTo>
                      <a:pt x="1" y="15"/>
                    </a:moveTo>
                    <a:cubicBezTo>
                      <a:pt x="1" y="15"/>
                      <a:pt x="1" y="15"/>
                      <a:pt x="1" y="15"/>
                    </a:cubicBezTo>
                    <a:cubicBezTo>
                      <a:pt x="1" y="15"/>
                      <a:pt x="1" y="15"/>
                      <a:pt x="1" y="15"/>
                    </a:cubicBezTo>
                    <a:moveTo>
                      <a:pt x="1" y="15"/>
                    </a:moveTo>
                    <a:cubicBezTo>
                      <a:pt x="1" y="15"/>
                      <a:pt x="1" y="15"/>
                      <a:pt x="1" y="15"/>
                    </a:cubicBezTo>
                    <a:cubicBezTo>
                      <a:pt x="1" y="15"/>
                      <a:pt x="1" y="15"/>
                      <a:pt x="1" y="15"/>
                    </a:cubicBezTo>
                    <a:moveTo>
                      <a:pt x="1" y="15"/>
                    </a:moveTo>
                    <a:cubicBezTo>
                      <a:pt x="1" y="15"/>
                      <a:pt x="1" y="15"/>
                      <a:pt x="1" y="15"/>
                    </a:cubicBezTo>
                    <a:cubicBezTo>
                      <a:pt x="1" y="15"/>
                      <a:pt x="1" y="15"/>
                      <a:pt x="1" y="15"/>
                    </a:cubicBezTo>
                    <a:moveTo>
                      <a:pt x="1" y="14"/>
                    </a:moveTo>
                    <a:cubicBezTo>
                      <a:pt x="1" y="14"/>
                      <a:pt x="1" y="15"/>
                      <a:pt x="1" y="15"/>
                    </a:cubicBezTo>
                    <a:cubicBezTo>
                      <a:pt x="1" y="15"/>
                      <a:pt x="1" y="14"/>
                      <a:pt x="1" y="14"/>
                    </a:cubicBezTo>
                    <a:moveTo>
                      <a:pt x="1" y="14"/>
                    </a:moveTo>
                    <a:cubicBezTo>
                      <a:pt x="1" y="14"/>
                      <a:pt x="1" y="14"/>
                      <a:pt x="1" y="14"/>
                    </a:cubicBezTo>
                    <a:cubicBezTo>
                      <a:pt x="1" y="14"/>
                      <a:pt x="1" y="14"/>
                      <a:pt x="1" y="14"/>
                    </a:cubicBezTo>
                    <a:moveTo>
                      <a:pt x="1" y="13"/>
                    </a:moveTo>
                    <a:cubicBezTo>
                      <a:pt x="1" y="14"/>
                      <a:pt x="1" y="14"/>
                      <a:pt x="1" y="14"/>
                    </a:cubicBezTo>
                    <a:cubicBezTo>
                      <a:pt x="1" y="14"/>
                      <a:pt x="1" y="14"/>
                      <a:pt x="1" y="13"/>
                    </a:cubicBezTo>
                    <a:moveTo>
                      <a:pt x="1" y="13"/>
                    </a:move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1" y="13"/>
                      <a:pt x="1" y="13"/>
                    </a:cubicBezTo>
                    <a:moveTo>
                      <a:pt x="1" y="12"/>
                    </a:move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1" y="13"/>
                      <a:pt x="1" y="12"/>
                    </a:cubicBezTo>
                    <a:moveTo>
                      <a:pt x="1" y="12"/>
                    </a:moveTo>
                    <a:cubicBezTo>
                      <a:pt x="1" y="12"/>
                      <a:pt x="1" y="12"/>
                      <a:pt x="1" y="12"/>
                    </a:cubicBezTo>
                    <a:cubicBezTo>
                      <a:pt x="1" y="12"/>
                      <a:pt x="1" y="12"/>
                      <a:pt x="1" y="12"/>
                    </a:cubicBezTo>
                    <a:moveTo>
                      <a:pt x="1" y="12"/>
                    </a:moveTo>
                    <a:cubicBezTo>
                      <a:pt x="1" y="12"/>
                      <a:pt x="1" y="12"/>
                      <a:pt x="1" y="12"/>
                    </a:cubicBezTo>
                    <a:cubicBezTo>
                      <a:pt x="1" y="12"/>
                      <a:pt x="1" y="12"/>
                      <a:pt x="1" y="12"/>
                    </a:cubicBezTo>
                    <a:moveTo>
                      <a:pt x="1" y="11"/>
                    </a:moveTo>
                    <a:cubicBezTo>
                      <a:pt x="1" y="12"/>
                      <a:pt x="1" y="12"/>
                      <a:pt x="1" y="12"/>
                    </a:cubicBezTo>
                    <a:cubicBezTo>
                      <a:pt x="1" y="12"/>
                      <a:pt x="1" y="12"/>
                      <a:pt x="1" y="11"/>
                    </a:cubicBezTo>
                    <a:moveTo>
                      <a:pt x="1" y="11"/>
                    </a:moveTo>
                    <a:cubicBezTo>
                      <a:pt x="1" y="11"/>
                      <a:pt x="1" y="11"/>
                      <a:pt x="1" y="11"/>
                    </a:cubicBezTo>
                    <a:cubicBezTo>
                      <a:pt x="1" y="11"/>
                      <a:pt x="1" y="11"/>
                      <a:pt x="1" y="11"/>
                    </a:cubicBezTo>
                    <a:moveTo>
                      <a:pt x="1" y="11"/>
                    </a:moveTo>
                    <a:cubicBezTo>
                      <a:pt x="1" y="11"/>
                      <a:pt x="1" y="11"/>
                      <a:pt x="1" y="11"/>
                    </a:cubicBezTo>
                    <a:cubicBezTo>
                      <a:pt x="1" y="11"/>
                      <a:pt x="1" y="11"/>
                      <a:pt x="1" y="11"/>
                    </a:cubicBezTo>
                    <a:moveTo>
                      <a:pt x="2" y="11"/>
                    </a:moveTo>
                    <a:cubicBezTo>
                      <a:pt x="2" y="11"/>
                      <a:pt x="1" y="11"/>
                      <a:pt x="1" y="11"/>
                    </a:cubicBezTo>
                    <a:cubicBezTo>
                      <a:pt x="1" y="11"/>
                      <a:pt x="2" y="11"/>
                      <a:pt x="2" y="11"/>
                    </a:cubicBezTo>
                    <a:moveTo>
                      <a:pt x="2" y="10"/>
                    </a:moveTo>
                    <a:cubicBezTo>
                      <a:pt x="2" y="10"/>
                      <a:pt x="2" y="11"/>
                      <a:pt x="2" y="11"/>
                    </a:cubicBezTo>
                    <a:cubicBezTo>
                      <a:pt x="2" y="11"/>
                      <a:pt x="2" y="10"/>
                      <a:pt x="2" y="10"/>
                    </a:cubicBezTo>
                    <a:moveTo>
                      <a:pt x="2" y="10"/>
                    </a:move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moveTo>
                      <a:pt x="2" y="10"/>
                    </a:move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moveTo>
                      <a:pt x="2" y="9"/>
                    </a:move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9"/>
                    </a:cubicBezTo>
                    <a:moveTo>
                      <a:pt x="2" y="9"/>
                    </a:move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moveTo>
                      <a:pt x="2" y="9"/>
                    </a:move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moveTo>
                      <a:pt x="2" y="9"/>
                    </a:move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moveTo>
                      <a:pt x="2" y="8"/>
                    </a:moveTo>
                    <a:cubicBezTo>
                      <a:pt x="2" y="8"/>
                      <a:pt x="2" y="9"/>
                      <a:pt x="2" y="9"/>
                    </a:cubicBezTo>
                    <a:cubicBezTo>
                      <a:pt x="2" y="9"/>
                      <a:pt x="2" y="8"/>
                      <a:pt x="2" y="8"/>
                    </a:cubicBezTo>
                    <a:moveTo>
                      <a:pt x="2" y="8"/>
                    </a:move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moveTo>
                      <a:pt x="2" y="8"/>
                    </a:move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moveTo>
                      <a:pt x="2" y="8"/>
                    </a:move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moveTo>
                      <a:pt x="2" y="7"/>
                    </a:move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moveTo>
                      <a:pt x="2" y="7"/>
                    </a:move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moveTo>
                      <a:pt x="2" y="7"/>
                    </a:move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moveTo>
                      <a:pt x="3" y="6"/>
                    </a:moveTo>
                    <a:cubicBezTo>
                      <a:pt x="3" y="6"/>
                      <a:pt x="2" y="7"/>
                      <a:pt x="2" y="7"/>
                    </a:cubicBezTo>
                    <a:cubicBezTo>
                      <a:pt x="2" y="7"/>
                      <a:pt x="3" y="6"/>
                      <a:pt x="3" y="6"/>
                    </a:cubicBezTo>
                    <a:moveTo>
                      <a:pt x="3" y="6"/>
                    </a:move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moveTo>
                      <a:pt x="3" y="6"/>
                    </a:move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moveTo>
                      <a:pt x="3" y="6"/>
                    </a:move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moveTo>
                      <a:pt x="3" y="5"/>
                    </a:move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5"/>
                    </a:cubicBezTo>
                    <a:moveTo>
                      <a:pt x="3" y="5"/>
                    </a:move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5"/>
                    </a:cubicBezTo>
                    <a:moveTo>
                      <a:pt x="3" y="5"/>
                    </a:move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5"/>
                    </a:cubicBezTo>
                    <a:moveTo>
                      <a:pt x="3" y="4"/>
                    </a:move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4"/>
                    </a:cubicBezTo>
                    <a:moveTo>
                      <a:pt x="3" y="4"/>
                    </a:move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moveTo>
                      <a:pt x="3" y="4"/>
                    </a:move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moveTo>
                      <a:pt x="3" y="4"/>
                    </a:move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moveTo>
                      <a:pt x="3" y="3"/>
                    </a:moveTo>
                    <a:cubicBezTo>
                      <a:pt x="3" y="3"/>
                      <a:pt x="3" y="3"/>
                      <a:pt x="3" y="4"/>
                    </a:cubicBezTo>
                    <a:cubicBezTo>
                      <a:pt x="3" y="3"/>
                      <a:pt x="3" y="3"/>
                      <a:pt x="3" y="3"/>
                    </a:cubicBezTo>
                    <a:moveTo>
                      <a:pt x="3" y="3"/>
                    </a:moveTo>
                    <a:cubicBezTo>
                      <a:pt x="3" y="3"/>
                      <a:pt x="3" y="3"/>
                      <a:pt x="3" y="3"/>
                    </a:cubicBezTo>
                    <a:cubicBezTo>
                      <a:pt x="3" y="3"/>
                      <a:pt x="3" y="3"/>
                      <a:pt x="3" y="3"/>
                    </a:cubicBezTo>
                    <a:moveTo>
                      <a:pt x="4" y="3"/>
                    </a:moveTo>
                    <a:cubicBezTo>
                      <a:pt x="4" y="3"/>
                      <a:pt x="4" y="3"/>
                      <a:pt x="3" y="3"/>
                    </a:cubicBezTo>
                    <a:cubicBezTo>
                      <a:pt x="4" y="3"/>
                      <a:pt x="4" y="3"/>
                      <a:pt x="4" y="3"/>
                    </a:cubicBezTo>
                    <a:moveTo>
                      <a:pt x="4" y="3"/>
                    </a:moveTo>
                    <a:cubicBezTo>
                      <a:pt x="4" y="3"/>
                      <a:pt x="4" y="3"/>
                      <a:pt x="4" y="3"/>
                    </a:cubicBezTo>
                    <a:cubicBezTo>
                      <a:pt x="4" y="3"/>
                      <a:pt x="4" y="3"/>
                      <a:pt x="4" y="3"/>
                    </a:cubicBezTo>
                    <a:moveTo>
                      <a:pt x="4" y="2"/>
                    </a:move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moveTo>
                      <a:pt x="4" y="2"/>
                    </a:move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moveTo>
                      <a:pt x="4" y="1"/>
                    </a:move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moveTo>
                      <a:pt x="4" y="1"/>
                    </a:move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moveTo>
                      <a:pt x="4" y="0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</a:path>
                </a:pathLst>
              </a:custGeom>
              <a:solidFill>
                <a:srgbClr val="E56A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69" name="Freeform 35">
                <a:extLst>
                  <a:ext uri="{FF2B5EF4-FFF2-40B4-BE49-F238E27FC236}">
                    <a16:creationId xmlns:a16="http://schemas.microsoft.com/office/drawing/2014/main" id="{B802CF47-CEFE-DBF4-5F60-879268B5B9F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11425" y="2494353"/>
                <a:ext cx="190500" cy="425450"/>
              </a:xfrm>
              <a:custGeom>
                <a:avLst/>
                <a:gdLst>
                  <a:gd name="T0" fmla="*/ 4 w 78"/>
                  <a:gd name="T1" fmla="*/ 53 h 174"/>
                  <a:gd name="T2" fmla="*/ 4 w 78"/>
                  <a:gd name="T3" fmla="*/ 54 h 174"/>
                  <a:gd name="T4" fmla="*/ 3 w 78"/>
                  <a:gd name="T5" fmla="*/ 55 h 174"/>
                  <a:gd name="T6" fmla="*/ 3 w 78"/>
                  <a:gd name="T7" fmla="*/ 56 h 174"/>
                  <a:gd name="T8" fmla="*/ 3 w 78"/>
                  <a:gd name="T9" fmla="*/ 56 h 174"/>
                  <a:gd name="T10" fmla="*/ 3 w 78"/>
                  <a:gd name="T11" fmla="*/ 57 h 174"/>
                  <a:gd name="T12" fmla="*/ 3 w 78"/>
                  <a:gd name="T13" fmla="*/ 58 h 174"/>
                  <a:gd name="T14" fmla="*/ 3 w 78"/>
                  <a:gd name="T15" fmla="*/ 58 h 174"/>
                  <a:gd name="T16" fmla="*/ 2 w 78"/>
                  <a:gd name="T17" fmla="*/ 59 h 174"/>
                  <a:gd name="T18" fmla="*/ 2 w 78"/>
                  <a:gd name="T19" fmla="*/ 60 h 174"/>
                  <a:gd name="T20" fmla="*/ 2 w 78"/>
                  <a:gd name="T21" fmla="*/ 61 h 174"/>
                  <a:gd name="T22" fmla="*/ 2 w 78"/>
                  <a:gd name="T23" fmla="*/ 61 h 174"/>
                  <a:gd name="T24" fmla="*/ 2 w 78"/>
                  <a:gd name="T25" fmla="*/ 62 h 174"/>
                  <a:gd name="T26" fmla="*/ 2 w 78"/>
                  <a:gd name="T27" fmla="*/ 63 h 174"/>
                  <a:gd name="T28" fmla="*/ 1 w 78"/>
                  <a:gd name="T29" fmla="*/ 63 h 174"/>
                  <a:gd name="T30" fmla="*/ 1 w 78"/>
                  <a:gd name="T31" fmla="*/ 64 h 174"/>
                  <a:gd name="T32" fmla="*/ 1 w 78"/>
                  <a:gd name="T33" fmla="*/ 65 h 174"/>
                  <a:gd name="T34" fmla="*/ 1 w 78"/>
                  <a:gd name="T35" fmla="*/ 66 h 174"/>
                  <a:gd name="T36" fmla="*/ 1 w 78"/>
                  <a:gd name="T37" fmla="*/ 67 h 174"/>
                  <a:gd name="T38" fmla="*/ 1 w 78"/>
                  <a:gd name="T39" fmla="*/ 68 h 174"/>
                  <a:gd name="T40" fmla="*/ 0 w 78"/>
                  <a:gd name="T41" fmla="*/ 69 h 174"/>
                  <a:gd name="T42" fmla="*/ 0 w 78"/>
                  <a:gd name="T43" fmla="*/ 70 h 174"/>
                  <a:gd name="T44" fmla="*/ 0 w 78"/>
                  <a:gd name="T45" fmla="*/ 71 h 174"/>
                  <a:gd name="T46" fmla="*/ 0 w 78"/>
                  <a:gd name="T47" fmla="*/ 71 h 174"/>
                  <a:gd name="T48" fmla="*/ 0 w 78"/>
                  <a:gd name="T49" fmla="*/ 73 h 174"/>
                  <a:gd name="T50" fmla="*/ 0 w 78"/>
                  <a:gd name="T51" fmla="*/ 73 h 174"/>
                  <a:gd name="T52" fmla="*/ 0 w 78"/>
                  <a:gd name="T53" fmla="*/ 74 h 174"/>
                  <a:gd name="T54" fmla="*/ 0 w 78"/>
                  <a:gd name="T55" fmla="*/ 75 h 174"/>
                  <a:gd name="T56" fmla="*/ 0 w 78"/>
                  <a:gd name="T57" fmla="*/ 76 h 174"/>
                  <a:gd name="T58" fmla="*/ 0 w 78"/>
                  <a:gd name="T59" fmla="*/ 77 h 174"/>
                  <a:gd name="T60" fmla="*/ 0 w 78"/>
                  <a:gd name="T61" fmla="*/ 77 h 174"/>
                  <a:gd name="T62" fmla="*/ 0 w 78"/>
                  <a:gd name="T63" fmla="*/ 78 h 174"/>
                  <a:gd name="T64" fmla="*/ 0 w 78"/>
                  <a:gd name="T65" fmla="*/ 79 h 174"/>
                  <a:gd name="T66" fmla="*/ 0 w 78"/>
                  <a:gd name="T67" fmla="*/ 80 h 174"/>
                  <a:gd name="T68" fmla="*/ 0 w 78"/>
                  <a:gd name="T69" fmla="*/ 81 h 174"/>
                  <a:gd name="T70" fmla="*/ 0 w 78"/>
                  <a:gd name="T71" fmla="*/ 81 h 174"/>
                  <a:gd name="T72" fmla="*/ 0 w 78"/>
                  <a:gd name="T73" fmla="*/ 82 h 174"/>
                  <a:gd name="T74" fmla="*/ 0 w 78"/>
                  <a:gd name="T75" fmla="*/ 83 h 174"/>
                  <a:gd name="T76" fmla="*/ 0 w 78"/>
                  <a:gd name="T77" fmla="*/ 84 h 174"/>
                  <a:gd name="T78" fmla="*/ 0 w 78"/>
                  <a:gd name="T79" fmla="*/ 84 h 174"/>
                  <a:gd name="T80" fmla="*/ 0 w 78"/>
                  <a:gd name="T81" fmla="*/ 85 h 174"/>
                  <a:gd name="T82" fmla="*/ 0 w 78"/>
                  <a:gd name="T83" fmla="*/ 86 h 174"/>
                  <a:gd name="T84" fmla="*/ 0 w 78"/>
                  <a:gd name="T85" fmla="*/ 87 h 174"/>
                  <a:gd name="T86" fmla="*/ 0 w 78"/>
                  <a:gd name="T87" fmla="*/ 87 h 174"/>
                  <a:gd name="T88" fmla="*/ 0 w 78"/>
                  <a:gd name="T89" fmla="*/ 88 h 174"/>
                  <a:gd name="T90" fmla="*/ 0 w 78"/>
                  <a:gd name="T91" fmla="*/ 89 h 174"/>
                  <a:gd name="T92" fmla="*/ 0 w 78"/>
                  <a:gd name="T93" fmla="*/ 90 h 174"/>
                  <a:gd name="T94" fmla="*/ 0 w 78"/>
                  <a:gd name="T95" fmla="*/ 90 h 174"/>
                  <a:gd name="T96" fmla="*/ 0 w 78"/>
                  <a:gd name="T97" fmla="*/ 91 h 174"/>
                  <a:gd name="T98" fmla="*/ 0 w 78"/>
                  <a:gd name="T99" fmla="*/ 92 h 174"/>
                  <a:gd name="T100" fmla="*/ 0 w 78"/>
                  <a:gd name="T101" fmla="*/ 92 h 174"/>
                  <a:gd name="T102" fmla="*/ 0 w 78"/>
                  <a:gd name="T103" fmla="*/ 94 h 174"/>
                  <a:gd name="T104" fmla="*/ 0 w 78"/>
                  <a:gd name="T105" fmla="*/ 94 h 174"/>
                  <a:gd name="T106" fmla="*/ 1 w 78"/>
                  <a:gd name="T107" fmla="*/ 97 h 174"/>
                  <a:gd name="T108" fmla="*/ 15 w 78"/>
                  <a:gd name="T109" fmla="*/ 78 h 1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78" h="174">
                    <a:moveTo>
                      <a:pt x="48" y="0"/>
                    </a:moveTo>
                    <a:cubicBezTo>
                      <a:pt x="28" y="11"/>
                      <a:pt x="12" y="30"/>
                      <a:pt x="4" y="52"/>
                    </a:cubicBezTo>
                    <a:cubicBezTo>
                      <a:pt x="4" y="52"/>
                      <a:pt x="4" y="52"/>
                      <a:pt x="4" y="52"/>
                    </a:cubicBezTo>
                    <a:cubicBezTo>
                      <a:pt x="4" y="52"/>
                      <a:pt x="4" y="52"/>
                      <a:pt x="4" y="53"/>
                    </a:cubicBezTo>
                    <a:cubicBezTo>
                      <a:pt x="4" y="53"/>
                      <a:pt x="4" y="53"/>
                      <a:pt x="4" y="53"/>
                    </a:cubicBezTo>
                    <a:cubicBezTo>
                      <a:pt x="4" y="53"/>
                      <a:pt x="4" y="53"/>
                      <a:pt x="4" y="53"/>
                    </a:cubicBezTo>
                    <a:cubicBezTo>
                      <a:pt x="4" y="53"/>
                      <a:pt x="4" y="53"/>
                      <a:pt x="4" y="53"/>
                    </a:cubicBezTo>
                    <a:cubicBezTo>
                      <a:pt x="4" y="53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3" y="55"/>
                    </a:cubicBezTo>
                    <a:cubicBezTo>
                      <a:pt x="3" y="55"/>
                      <a:pt x="3" y="55"/>
                      <a:pt x="3" y="55"/>
                    </a:cubicBezTo>
                    <a:cubicBezTo>
                      <a:pt x="3" y="55"/>
                      <a:pt x="3" y="55"/>
                      <a:pt x="3" y="55"/>
                    </a:cubicBezTo>
                    <a:cubicBezTo>
                      <a:pt x="3" y="55"/>
                      <a:pt x="3" y="55"/>
                      <a:pt x="3" y="55"/>
                    </a:cubicBezTo>
                    <a:cubicBezTo>
                      <a:pt x="3" y="55"/>
                      <a:pt x="3" y="55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6"/>
                      <a:pt x="3" y="56"/>
                      <a:pt x="3" y="56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7"/>
                      <a:pt x="3" y="57"/>
                      <a:pt x="3" y="57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3" y="58"/>
                      <a:pt x="3" y="58"/>
                    </a:cubicBezTo>
                    <a:cubicBezTo>
                      <a:pt x="3" y="58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59"/>
                    </a:cubicBezTo>
                    <a:cubicBezTo>
                      <a:pt x="2" y="59"/>
                      <a:pt x="2" y="59"/>
                      <a:pt x="2" y="60"/>
                    </a:cubicBezTo>
                    <a:cubicBezTo>
                      <a:pt x="2" y="60"/>
                      <a:pt x="2" y="60"/>
                      <a:pt x="2" y="60"/>
                    </a:cubicBezTo>
                    <a:cubicBezTo>
                      <a:pt x="2" y="60"/>
                      <a:pt x="2" y="60"/>
                      <a:pt x="2" y="60"/>
                    </a:cubicBezTo>
                    <a:cubicBezTo>
                      <a:pt x="2" y="60"/>
                      <a:pt x="2" y="60"/>
                      <a:pt x="2" y="60"/>
                    </a:cubicBezTo>
                    <a:cubicBezTo>
                      <a:pt x="2" y="60"/>
                      <a:pt x="2" y="60"/>
                      <a:pt x="2" y="60"/>
                    </a:cubicBezTo>
                    <a:cubicBezTo>
                      <a:pt x="2" y="60"/>
                      <a:pt x="2" y="60"/>
                      <a:pt x="2" y="60"/>
                    </a:cubicBezTo>
                    <a:cubicBezTo>
                      <a:pt x="2" y="60"/>
                      <a:pt x="2" y="60"/>
                      <a:pt x="2" y="60"/>
                    </a:cubicBezTo>
                    <a:cubicBezTo>
                      <a:pt x="2" y="60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1"/>
                      <a:pt x="2" y="61"/>
                      <a:pt x="2" y="61"/>
                    </a:cubicBezTo>
                    <a:cubicBezTo>
                      <a:pt x="2" y="62"/>
                      <a:pt x="2" y="62"/>
                      <a:pt x="2" y="62"/>
                    </a:cubicBezTo>
                    <a:cubicBezTo>
                      <a:pt x="2" y="62"/>
                      <a:pt x="2" y="62"/>
                      <a:pt x="2" y="62"/>
                    </a:cubicBezTo>
                    <a:cubicBezTo>
                      <a:pt x="2" y="62"/>
                      <a:pt x="2" y="62"/>
                      <a:pt x="2" y="62"/>
                    </a:cubicBezTo>
                    <a:cubicBezTo>
                      <a:pt x="2" y="62"/>
                      <a:pt x="2" y="62"/>
                      <a:pt x="2" y="62"/>
                    </a:cubicBezTo>
                    <a:cubicBezTo>
                      <a:pt x="2" y="62"/>
                      <a:pt x="2" y="62"/>
                      <a:pt x="2" y="62"/>
                    </a:cubicBezTo>
                    <a:cubicBezTo>
                      <a:pt x="2" y="62"/>
                      <a:pt x="2" y="62"/>
                      <a:pt x="2" y="62"/>
                    </a:cubicBezTo>
                    <a:cubicBezTo>
                      <a:pt x="2" y="62"/>
                      <a:pt x="2" y="63"/>
                      <a:pt x="2" y="63"/>
                    </a:cubicBezTo>
                    <a:cubicBezTo>
                      <a:pt x="2" y="63"/>
                      <a:pt x="2" y="63"/>
                      <a:pt x="2" y="63"/>
                    </a:cubicBezTo>
                    <a:cubicBezTo>
                      <a:pt x="2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1" y="65"/>
                      <a:pt x="1" y="65"/>
                      <a:pt x="1" y="65"/>
                    </a:cubicBezTo>
                    <a:cubicBezTo>
                      <a:pt x="1" y="65"/>
                      <a:pt x="1" y="65"/>
                      <a:pt x="1" y="65"/>
                    </a:cubicBezTo>
                    <a:cubicBezTo>
                      <a:pt x="1" y="65"/>
                      <a:pt x="1" y="65"/>
                      <a:pt x="1" y="65"/>
                    </a:cubicBezTo>
                    <a:cubicBezTo>
                      <a:pt x="1" y="65"/>
                      <a:pt x="1" y="65"/>
                      <a:pt x="1" y="65"/>
                    </a:cubicBez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cubicBezTo>
                      <a:pt x="1" y="68"/>
                      <a:pt x="1" y="68"/>
                      <a:pt x="1" y="68"/>
                    </a:cubicBezTo>
                    <a:cubicBezTo>
                      <a:pt x="1" y="68"/>
                      <a:pt x="1" y="68"/>
                      <a:pt x="1" y="68"/>
                    </a:cubicBezTo>
                    <a:cubicBezTo>
                      <a:pt x="1" y="68"/>
                      <a:pt x="1" y="68"/>
                      <a:pt x="1" y="68"/>
                    </a:cubicBezTo>
                    <a:cubicBezTo>
                      <a:pt x="1" y="68"/>
                      <a:pt x="1" y="68"/>
                      <a:pt x="1" y="68"/>
                    </a:cubicBezTo>
                    <a:cubicBezTo>
                      <a:pt x="1" y="68"/>
                      <a:pt x="0" y="68"/>
                      <a:pt x="0" y="69"/>
                    </a:cubicBezTo>
                    <a:cubicBezTo>
                      <a:pt x="0" y="69"/>
                      <a:pt x="0" y="69"/>
                      <a:pt x="0" y="69"/>
                    </a:cubicBezTo>
                    <a:cubicBezTo>
                      <a:pt x="0" y="69"/>
                      <a:pt x="0" y="69"/>
                      <a:pt x="0" y="69"/>
                    </a:cubicBezTo>
                    <a:cubicBezTo>
                      <a:pt x="0" y="69"/>
                      <a:pt x="0" y="69"/>
                      <a:pt x="0" y="69"/>
                    </a:cubicBezTo>
                    <a:cubicBezTo>
                      <a:pt x="0" y="69"/>
                      <a:pt x="0" y="69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0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0" y="71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0" y="73"/>
                      <a:pt x="0" y="74"/>
                      <a:pt x="0" y="74"/>
                    </a:cubicBezTo>
                    <a:cubicBezTo>
                      <a:pt x="0" y="74"/>
                      <a:pt x="0" y="74"/>
                      <a:pt x="0" y="74"/>
                    </a:cubicBezTo>
                    <a:cubicBezTo>
                      <a:pt x="0" y="74"/>
                      <a:pt x="0" y="74"/>
                      <a:pt x="0" y="74"/>
                    </a:cubicBezTo>
                    <a:cubicBezTo>
                      <a:pt x="0" y="74"/>
                      <a:pt x="0" y="74"/>
                      <a:pt x="0" y="74"/>
                    </a:cubicBezTo>
                    <a:cubicBezTo>
                      <a:pt x="0" y="74"/>
                      <a:pt x="0" y="74"/>
                      <a:pt x="0" y="74"/>
                    </a:cubicBezTo>
                    <a:cubicBezTo>
                      <a:pt x="0" y="74"/>
                      <a:pt x="0" y="74"/>
                      <a:pt x="0" y="74"/>
                    </a:cubicBezTo>
                    <a:cubicBezTo>
                      <a:pt x="0" y="74"/>
                      <a:pt x="0" y="74"/>
                      <a:pt x="0" y="74"/>
                    </a:cubicBezTo>
                    <a:cubicBezTo>
                      <a:pt x="0" y="74"/>
                      <a:pt x="0" y="75"/>
                      <a:pt x="0" y="75"/>
                    </a:cubicBezTo>
                    <a:cubicBezTo>
                      <a:pt x="0" y="75"/>
                      <a:pt x="0" y="75"/>
                      <a:pt x="0" y="75"/>
                    </a:cubicBezTo>
                    <a:cubicBezTo>
                      <a:pt x="0" y="75"/>
                      <a:pt x="0" y="75"/>
                      <a:pt x="0" y="75"/>
                    </a:cubicBezTo>
                    <a:cubicBezTo>
                      <a:pt x="0" y="75"/>
                      <a:pt x="0" y="75"/>
                      <a:pt x="0" y="75"/>
                    </a:cubicBezTo>
                    <a:cubicBezTo>
                      <a:pt x="0" y="75"/>
                      <a:pt x="0" y="75"/>
                      <a:pt x="0" y="75"/>
                    </a:cubicBezTo>
                    <a:cubicBezTo>
                      <a:pt x="0" y="75"/>
                      <a:pt x="0" y="75"/>
                      <a:pt x="0" y="76"/>
                    </a:cubicBezTo>
                    <a:cubicBezTo>
                      <a:pt x="0" y="76"/>
                      <a:pt x="0" y="76"/>
                      <a:pt x="0" y="76"/>
                    </a:cubicBezTo>
                    <a:cubicBezTo>
                      <a:pt x="0" y="76"/>
                      <a:pt x="0" y="76"/>
                      <a:pt x="0" y="76"/>
                    </a:cubicBezTo>
                    <a:cubicBezTo>
                      <a:pt x="0" y="76"/>
                      <a:pt x="0" y="76"/>
                      <a:pt x="0" y="76"/>
                    </a:cubicBezTo>
                    <a:cubicBezTo>
                      <a:pt x="0" y="76"/>
                      <a:pt x="0" y="76"/>
                      <a:pt x="0" y="76"/>
                    </a:cubicBezTo>
                    <a:cubicBezTo>
                      <a:pt x="0" y="76"/>
                      <a:pt x="0" y="76"/>
                      <a:pt x="0" y="76"/>
                    </a:cubicBezTo>
                    <a:cubicBezTo>
                      <a:pt x="0" y="76"/>
                      <a:pt x="0" y="76"/>
                      <a:pt x="0" y="7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77"/>
                      <a:pt x="0" y="77"/>
                      <a:pt x="0" y="78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0" y="79"/>
                      <a:pt x="0" y="79"/>
                      <a:pt x="0" y="79"/>
                    </a:cubicBezTo>
                    <a:cubicBezTo>
                      <a:pt x="0" y="79"/>
                      <a:pt x="0" y="79"/>
                      <a:pt x="0" y="79"/>
                    </a:cubicBezTo>
                    <a:cubicBezTo>
                      <a:pt x="0" y="79"/>
                      <a:pt x="0" y="79"/>
                      <a:pt x="0" y="79"/>
                    </a:cubicBezTo>
                    <a:cubicBezTo>
                      <a:pt x="0" y="79"/>
                      <a:pt x="0" y="79"/>
                      <a:pt x="0" y="79"/>
                    </a:cubicBezTo>
                    <a:cubicBezTo>
                      <a:pt x="0" y="79"/>
                      <a:pt x="0" y="79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81"/>
                      <a:pt x="0" y="81"/>
                      <a:pt x="0" y="81"/>
                    </a:cubicBezTo>
                    <a:cubicBezTo>
                      <a:pt x="0" y="81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4"/>
                      <a:pt x="0" y="94"/>
                      <a:pt x="0" y="94"/>
                    </a:cubicBezTo>
                    <a:cubicBezTo>
                      <a:pt x="0" y="94"/>
                      <a:pt x="0" y="94"/>
                      <a:pt x="0" y="94"/>
                    </a:cubicBezTo>
                    <a:cubicBezTo>
                      <a:pt x="0" y="94"/>
                      <a:pt x="0" y="94"/>
                      <a:pt x="0" y="94"/>
                    </a:cubicBezTo>
                    <a:cubicBezTo>
                      <a:pt x="0" y="94"/>
                      <a:pt x="0" y="94"/>
                      <a:pt x="0" y="94"/>
                    </a:cubicBezTo>
                    <a:cubicBezTo>
                      <a:pt x="0" y="94"/>
                      <a:pt x="0" y="94"/>
                      <a:pt x="0" y="94"/>
                    </a:cubicBezTo>
                    <a:cubicBezTo>
                      <a:pt x="0" y="94"/>
                      <a:pt x="0" y="94"/>
                      <a:pt x="0" y="94"/>
                    </a:cubicBezTo>
                    <a:cubicBezTo>
                      <a:pt x="0" y="94"/>
                      <a:pt x="0" y="94"/>
                      <a:pt x="0" y="95"/>
                    </a:cubicBezTo>
                    <a:cubicBezTo>
                      <a:pt x="0" y="95"/>
                      <a:pt x="0" y="95"/>
                      <a:pt x="0" y="95"/>
                    </a:cubicBezTo>
                    <a:cubicBezTo>
                      <a:pt x="0" y="95"/>
                      <a:pt x="0" y="95"/>
                      <a:pt x="0" y="95"/>
                    </a:cubicBezTo>
                    <a:cubicBezTo>
                      <a:pt x="0" y="95"/>
                      <a:pt x="0" y="95"/>
                      <a:pt x="0" y="95"/>
                    </a:cubicBezTo>
                    <a:cubicBezTo>
                      <a:pt x="0" y="96"/>
                      <a:pt x="1" y="96"/>
                      <a:pt x="1" y="97"/>
                    </a:cubicBezTo>
                    <a:cubicBezTo>
                      <a:pt x="1" y="97"/>
                      <a:pt x="1" y="97"/>
                      <a:pt x="1" y="97"/>
                    </a:cubicBezTo>
                    <a:cubicBezTo>
                      <a:pt x="7" y="136"/>
                      <a:pt x="38" y="168"/>
                      <a:pt x="78" y="174"/>
                    </a:cubicBezTo>
                    <a:cubicBezTo>
                      <a:pt x="66" y="169"/>
                      <a:pt x="55" y="162"/>
                      <a:pt x="46" y="152"/>
                    </a:cubicBezTo>
                    <a:cubicBezTo>
                      <a:pt x="33" y="139"/>
                      <a:pt x="24" y="124"/>
                      <a:pt x="19" y="106"/>
                    </a:cubicBezTo>
                    <a:cubicBezTo>
                      <a:pt x="18" y="97"/>
                      <a:pt x="16" y="87"/>
                      <a:pt x="15" y="78"/>
                    </a:cubicBezTo>
                    <a:cubicBezTo>
                      <a:pt x="15" y="77"/>
                      <a:pt x="15" y="77"/>
                      <a:pt x="15" y="77"/>
                    </a:cubicBezTo>
                    <a:cubicBezTo>
                      <a:pt x="15" y="58"/>
                      <a:pt x="20" y="40"/>
                      <a:pt x="30" y="23"/>
                    </a:cubicBezTo>
                    <a:cubicBezTo>
                      <a:pt x="35" y="16"/>
                      <a:pt x="41" y="9"/>
                      <a:pt x="46" y="2"/>
                    </a:cubicBezTo>
                    <a:cubicBezTo>
                      <a:pt x="47" y="1"/>
                      <a:pt x="48" y="1"/>
                      <a:pt x="48" y="0"/>
                    </a:cubicBezTo>
                  </a:path>
                </a:pathLst>
              </a:custGeom>
              <a:solidFill>
                <a:srgbClr val="FFB5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70" name="Rectangle 36">
                <a:extLst>
                  <a:ext uri="{FF2B5EF4-FFF2-40B4-BE49-F238E27FC236}">
                    <a16:creationId xmlns:a16="http://schemas.microsoft.com/office/drawing/2014/main" id="{AAAED73A-1B4D-3327-9141-5CD2DABF40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05088" y="2592778"/>
                <a:ext cx="268288" cy="153988"/>
              </a:xfrm>
              <a:prstGeom prst="rect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71" name="Rectangle 37">
                <a:extLst>
                  <a:ext uri="{FF2B5EF4-FFF2-40B4-BE49-F238E27FC236}">
                    <a16:creationId xmlns:a16="http://schemas.microsoft.com/office/drawing/2014/main" id="{AEDAB93C-20C4-8E8E-308C-0F3460B0EB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93975" y="2499116"/>
                <a:ext cx="315792" cy="32316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rtlCol="0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GB" sz="2100" b="1" i="0" u="none" strike="noStrike" cap="none" normalizeH="0" dirty="0">
                    <a:ln>
                      <a:noFill/>
                    </a:ln>
                    <a:solidFill>
                      <a:srgbClr val="FF9936"/>
                    </a:solidFill>
                    <a:effectLst/>
                    <a:latin typeface="Raleway" panose="020B0003030101060003" pitchFamily="34" charset="0"/>
                  </a:rPr>
                  <a:t>30</a:t>
                </a:r>
                <a:endParaRPr kumimoji="0" lang="en-GB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</a:endParaRPr>
              </a:p>
            </p:txBody>
          </p:sp>
        </p:grpSp>
        <p:sp>
          <p:nvSpPr>
            <p:cNvPr id="174" name="Freeform 40">
              <a:extLst>
                <a:ext uri="{FF2B5EF4-FFF2-40B4-BE49-F238E27FC236}">
                  <a16:creationId xmlns:a16="http://schemas.microsoft.com/office/drawing/2014/main" id="{3BD187F4-6C61-34C1-98CD-B398D60E53C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44850" y="2851541"/>
              <a:ext cx="20638" cy="122238"/>
            </a:xfrm>
            <a:custGeom>
              <a:avLst/>
              <a:gdLst>
                <a:gd name="T0" fmla="*/ 8 w 8"/>
                <a:gd name="T1" fmla="*/ 50 h 50"/>
                <a:gd name="T2" fmla="*/ 8 w 8"/>
                <a:gd name="T3" fmla="*/ 50 h 50"/>
                <a:gd name="T4" fmla="*/ 8 w 8"/>
                <a:gd name="T5" fmla="*/ 50 h 50"/>
                <a:gd name="T6" fmla="*/ 8 w 8"/>
                <a:gd name="T7" fmla="*/ 50 h 50"/>
                <a:gd name="T8" fmla="*/ 0 w 8"/>
                <a:gd name="T9" fmla="*/ 11 h 50"/>
                <a:gd name="T10" fmla="*/ 0 w 8"/>
                <a:gd name="T11" fmla="*/ 11 h 50"/>
                <a:gd name="T12" fmla="*/ 0 w 8"/>
                <a:gd name="T13" fmla="*/ 11 h 50"/>
                <a:gd name="T14" fmla="*/ 0 w 8"/>
                <a:gd name="T15" fmla="*/ 11 h 50"/>
                <a:gd name="T16" fmla="*/ 0 w 8"/>
                <a:gd name="T17" fmla="*/ 11 h 50"/>
                <a:gd name="T18" fmla="*/ 0 w 8"/>
                <a:gd name="T19" fmla="*/ 11 h 50"/>
                <a:gd name="T20" fmla="*/ 0 w 8"/>
                <a:gd name="T21" fmla="*/ 10 h 50"/>
                <a:gd name="T22" fmla="*/ 0 w 8"/>
                <a:gd name="T23" fmla="*/ 10 h 50"/>
                <a:gd name="T24" fmla="*/ 0 w 8"/>
                <a:gd name="T25" fmla="*/ 10 h 50"/>
                <a:gd name="T26" fmla="*/ 0 w 8"/>
                <a:gd name="T27" fmla="*/ 10 h 50"/>
                <a:gd name="T28" fmla="*/ 0 w 8"/>
                <a:gd name="T29" fmla="*/ 9 h 50"/>
                <a:gd name="T30" fmla="*/ 0 w 8"/>
                <a:gd name="T31" fmla="*/ 9 h 50"/>
                <a:gd name="T32" fmla="*/ 0 w 8"/>
                <a:gd name="T33" fmla="*/ 9 h 50"/>
                <a:gd name="T34" fmla="*/ 0 w 8"/>
                <a:gd name="T35" fmla="*/ 9 h 50"/>
                <a:gd name="T36" fmla="*/ 0 w 8"/>
                <a:gd name="T37" fmla="*/ 9 h 50"/>
                <a:gd name="T38" fmla="*/ 0 w 8"/>
                <a:gd name="T39" fmla="*/ 9 h 50"/>
                <a:gd name="T40" fmla="*/ 0 w 8"/>
                <a:gd name="T41" fmla="*/ 8 h 50"/>
                <a:gd name="T42" fmla="*/ 0 w 8"/>
                <a:gd name="T43" fmla="*/ 8 h 50"/>
                <a:gd name="T44" fmla="*/ 0 w 8"/>
                <a:gd name="T45" fmla="*/ 8 h 50"/>
                <a:gd name="T46" fmla="*/ 0 w 8"/>
                <a:gd name="T47" fmla="*/ 7 h 50"/>
                <a:gd name="T48" fmla="*/ 0 w 8"/>
                <a:gd name="T49" fmla="*/ 7 h 50"/>
                <a:gd name="T50" fmla="*/ 0 w 8"/>
                <a:gd name="T51" fmla="*/ 7 h 50"/>
                <a:gd name="T52" fmla="*/ 0 w 8"/>
                <a:gd name="T53" fmla="*/ 7 h 50"/>
                <a:gd name="T54" fmla="*/ 0 w 8"/>
                <a:gd name="T55" fmla="*/ 7 h 50"/>
                <a:gd name="T56" fmla="*/ 0 w 8"/>
                <a:gd name="T57" fmla="*/ 7 h 50"/>
                <a:gd name="T58" fmla="*/ 0 w 8"/>
                <a:gd name="T59" fmla="*/ 6 h 50"/>
                <a:gd name="T60" fmla="*/ 0 w 8"/>
                <a:gd name="T61" fmla="*/ 6 h 50"/>
                <a:gd name="T62" fmla="*/ 0 w 8"/>
                <a:gd name="T63" fmla="*/ 6 h 50"/>
                <a:gd name="T64" fmla="*/ 0 w 8"/>
                <a:gd name="T65" fmla="*/ 6 h 50"/>
                <a:gd name="T66" fmla="*/ 0 w 8"/>
                <a:gd name="T67" fmla="*/ 6 h 50"/>
                <a:gd name="T68" fmla="*/ 0 w 8"/>
                <a:gd name="T69" fmla="*/ 6 h 50"/>
                <a:gd name="T70" fmla="*/ 0 w 8"/>
                <a:gd name="T71" fmla="*/ 5 h 50"/>
                <a:gd name="T72" fmla="*/ 0 w 8"/>
                <a:gd name="T73" fmla="*/ 5 h 50"/>
                <a:gd name="T74" fmla="*/ 0 w 8"/>
                <a:gd name="T75" fmla="*/ 5 h 50"/>
                <a:gd name="T76" fmla="*/ 0 w 8"/>
                <a:gd name="T77" fmla="*/ 5 h 50"/>
                <a:gd name="T78" fmla="*/ 0 w 8"/>
                <a:gd name="T79" fmla="*/ 5 h 50"/>
                <a:gd name="T80" fmla="*/ 0 w 8"/>
                <a:gd name="T81" fmla="*/ 4 h 50"/>
                <a:gd name="T82" fmla="*/ 0 w 8"/>
                <a:gd name="T83" fmla="*/ 4 h 50"/>
                <a:gd name="T84" fmla="*/ 0 w 8"/>
                <a:gd name="T85" fmla="*/ 4 h 50"/>
                <a:gd name="T86" fmla="*/ 0 w 8"/>
                <a:gd name="T87" fmla="*/ 4 h 50"/>
                <a:gd name="T88" fmla="*/ 0 w 8"/>
                <a:gd name="T89" fmla="*/ 3 h 50"/>
                <a:gd name="T90" fmla="*/ 0 w 8"/>
                <a:gd name="T91" fmla="*/ 3 h 50"/>
                <a:gd name="T92" fmla="*/ 0 w 8"/>
                <a:gd name="T93" fmla="*/ 3 h 50"/>
                <a:gd name="T94" fmla="*/ 0 w 8"/>
                <a:gd name="T95" fmla="*/ 3 h 50"/>
                <a:gd name="T96" fmla="*/ 0 w 8"/>
                <a:gd name="T97" fmla="*/ 3 h 50"/>
                <a:gd name="T98" fmla="*/ 0 w 8"/>
                <a:gd name="T99" fmla="*/ 3 h 50"/>
                <a:gd name="T100" fmla="*/ 0 w 8"/>
                <a:gd name="T101" fmla="*/ 2 h 50"/>
                <a:gd name="T102" fmla="*/ 0 w 8"/>
                <a:gd name="T103" fmla="*/ 2 h 50"/>
                <a:gd name="T104" fmla="*/ 0 w 8"/>
                <a:gd name="T105" fmla="*/ 2 h 50"/>
                <a:gd name="T106" fmla="*/ 0 w 8"/>
                <a:gd name="T107" fmla="*/ 2 h 50"/>
                <a:gd name="T108" fmla="*/ 0 w 8"/>
                <a:gd name="T109" fmla="*/ 2 h 50"/>
                <a:gd name="T110" fmla="*/ 0 w 8"/>
                <a:gd name="T111" fmla="*/ 1 h 50"/>
                <a:gd name="T112" fmla="*/ 0 w 8"/>
                <a:gd name="T113" fmla="*/ 0 h 50"/>
                <a:gd name="T114" fmla="*/ 0 w 8"/>
                <a:gd name="T115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" h="50">
                  <a:moveTo>
                    <a:pt x="8" y="50"/>
                  </a:moveTo>
                  <a:cubicBezTo>
                    <a:pt x="8" y="50"/>
                    <a:pt x="8" y="50"/>
                    <a:pt x="8" y="50"/>
                  </a:cubicBezTo>
                  <a:cubicBezTo>
                    <a:pt x="8" y="50"/>
                    <a:pt x="8" y="50"/>
                    <a:pt x="8" y="50"/>
                  </a:cubicBezTo>
                  <a:moveTo>
                    <a:pt x="8" y="50"/>
                  </a:moveTo>
                  <a:cubicBezTo>
                    <a:pt x="8" y="50"/>
                    <a:pt x="8" y="50"/>
                    <a:pt x="8" y="50"/>
                  </a:cubicBezTo>
                  <a:cubicBezTo>
                    <a:pt x="8" y="50"/>
                    <a:pt x="8" y="50"/>
                    <a:pt x="8" y="50"/>
                  </a:cubicBezTo>
                  <a:moveTo>
                    <a:pt x="8" y="49"/>
                  </a:moveTo>
                  <a:cubicBezTo>
                    <a:pt x="8" y="50"/>
                    <a:pt x="8" y="50"/>
                    <a:pt x="8" y="50"/>
                  </a:cubicBezTo>
                  <a:cubicBezTo>
                    <a:pt x="8" y="50"/>
                    <a:pt x="8" y="50"/>
                    <a:pt x="8" y="49"/>
                  </a:cubicBezTo>
                  <a:moveTo>
                    <a:pt x="0" y="11"/>
                  </a:moveTo>
                  <a:cubicBezTo>
                    <a:pt x="0" y="25"/>
                    <a:pt x="2" y="38"/>
                    <a:pt x="8" y="49"/>
                  </a:cubicBezTo>
                  <a:cubicBezTo>
                    <a:pt x="2" y="38"/>
                    <a:pt x="0" y="25"/>
                    <a:pt x="0" y="11"/>
                  </a:cubicBezTo>
                  <a:moveTo>
                    <a:pt x="0" y="11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moveTo>
                    <a:pt x="0" y="11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moveTo>
                    <a:pt x="0" y="10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0"/>
                  </a:cubicBezTo>
                  <a:moveTo>
                    <a:pt x="0" y="10"/>
                  </a:move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moveTo>
                    <a:pt x="0" y="10"/>
                  </a:move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moveTo>
                    <a:pt x="0" y="8"/>
                  </a:moveTo>
                  <a:cubicBezTo>
                    <a:pt x="0" y="8"/>
                    <a:pt x="0" y="8"/>
                    <a:pt x="0" y="9"/>
                  </a:cubicBezTo>
                  <a:cubicBezTo>
                    <a:pt x="0" y="8"/>
                    <a:pt x="0" y="8"/>
                    <a:pt x="0" y="8"/>
                  </a:cubicBezTo>
                  <a:moveTo>
                    <a:pt x="0" y="8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moveTo>
                    <a:pt x="0" y="8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moveTo>
                    <a:pt x="0" y="7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7"/>
                  </a:cubicBezTo>
                  <a:moveTo>
                    <a:pt x="0" y="7"/>
                  </a:move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moveTo>
                    <a:pt x="0" y="7"/>
                  </a:move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moveTo>
                    <a:pt x="0" y="7"/>
                  </a:move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5"/>
                  </a:moveTo>
                  <a:cubicBezTo>
                    <a:pt x="0" y="5"/>
                    <a:pt x="0" y="6"/>
                    <a:pt x="0" y="6"/>
                  </a:cubicBezTo>
                  <a:cubicBezTo>
                    <a:pt x="0" y="6"/>
                    <a:pt x="0" y="5"/>
                    <a:pt x="0" y="5"/>
                  </a:cubicBezTo>
                  <a:moveTo>
                    <a:pt x="0" y="5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moveTo>
                    <a:pt x="0" y="5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moveTo>
                    <a:pt x="0" y="5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moveTo>
                    <a:pt x="0" y="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moveTo>
                    <a:pt x="0" y="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moveTo>
                    <a:pt x="0" y="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moveTo>
                    <a:pt x="0" y="3"/>
                  </a:moveTo>
                  <a:cubicBezTo>
                    <a:pt x="0" y="3"/>
                    <a:pt x="0" y="3"/>
                    <a:pt x="0" y="4"/>
                  </a:cubicBezTo>
                  <a:cubicBezTo>
                    <a:pt x="0" y="3"/>
                    <a:pt x="0" y="3"/>
                    <a:pt x="0" y="3"/>
                  </a:cubicBezTo>
                  <a:moveTo>
                    <a:pt x="0" y="3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moveTo>
                    <a:pt x="0" y="3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moveTo>
                    <a:pt x="0" y="2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2"/>
                  </a:cubicBezTo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E56A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5B74BA99-BA18-C063-B793-1BFF37D64630}"/>
                </a:ext>
              </a:extLst>
            </p:cNvPr>
            <p:cNvGrpSpPr/>
            <p:nvPr/>
          </p:nvGrpSpPr>
          <p:grpSpPr>
            <a:xfrm>
              <a:off x="3722688" y="3113478"/>
              <a:ext cx="585788" cy="587375"/>
              <a:chOff x="3722688" y="3113478"/>
              <a:chExt cx="585788" cy="587375"/>
            </a:xfrm>
          </p:grpSpPr>
          <p:sp>
            <p:nvSpPr>
              <p:cNvPr id="178" name="Freeform 44">
                <a:extLst>
                  <a:ext uri="{FF2B5EF4-FFF2-40B4-BE49-F238E27FC236}">
                    <a16:creationId xmlns:a16="http://schemas.microsoft.com/office/drawing/2014/main" id="{6E6152FB-5EE7-5B87-F3B2-D863A1A501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722688" y="3113478"/>
                <a:ext cx="585788" cy="587375"/>
              </a:xfrm>
              <a:custGeom>
                <a:avLst/>
                <a:gdLst>
                  <a:gd name="T0" fmla="*/ 127 w 240"/>
                  <a:gd name="T1" fmla="*/ 236 h 240"/>
                  <a:gd name="T2" fmla="*/ 236 w 240"/>
                  <a:gd name="T3" fmla="*/ 113 h 240"/>
                  <a:gd name="T4" fmla="*/ 113 w 240"/>
                  <a:gd name="T5" fmla="*/ 4 h 240"/>
                  <a:gd name="T6" fmla="*/ 4 w 240"/>
                  <a:gd name="T7" fmla="*/ 127 h 240"/>
                  <a:gd name="T8" fmla="*/ 127 w 240"/>
                  <a:gd name="T9" fmla="*/ 236 h 2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0" h="240">
                    <a:moveTo>
                      <a:pt x="127" y="236"/>
                    </a:moveTo>
                    <a:cubicBezTo>
                      <a:pt x="191" y="232"/>
                      <a:pt x="240" y="177"/>
                      <a:pt x="236" y="113"/>
                    </a:cubicBezTo>
                    <a:cubicBezTo>
                      <a:pt x="232" y="49"/>
                      <a:pt x="177" y="0"/>
                      <a:pt x="113" y="4"/>
                    </a:cubicBezTo>
                    <a:cubicBezTo>
                      <a:pt x="49" y="8"/>
                      <a:pt x="0" y="63"/>
                      <a:pt x="4" y="127"/>
                    </a:cubicBezTo>
                    <a:cubicBezTo>
                      <a:pt x="8" y="191"/>
                      <a:pt x="63" y="240"/>
                      <a:pt x="127" y="236"/>
                    </a:cubicBezTo>
                  </a:path>
                </a:pathLst>
              </a:custGeom>
              <a:solidFill>
                <a:srgbClr val="F2A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79" name="Freeform 45">
                <a:extLst>
                  <a:ext uri="{FF2B5EF4-FFF2-40B4-BE49-F238E27FC236}">
                    <a16:creationId xmlns:a16="http://schemas.microsoft.com/office/drawing/2014/main" id="{8456FD5B-E258-A26B-434B-617E7F5C2F6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781425" y="3169041"/>
                <a:ext cx="471488" cy="473075"/>
              </a:xfrm>
              <a:custGeom>
                <a:avLst/>
                <a:gdLst>
                  <a:gd name="T0" fmla="*/ 102 w 193"/>
                  <a:gd name="T1" fmla="*/ 190 h 193"/>
                  <a:gd name="T2" fmla="*/ 189 w 193"/>
                  <a:gd name="T3" fmla="*/ 91 h 193"/>
                  <a:gd name="T4" fmla="*/ 90 w 193"/>
                  <a:gd name="T5" fmla="*/ 4 h 193"/>
                  <a:gd name="T6" fmla="*/ 3 w 193"/>
                  <a:gd name="T7" fmla="*/ 103 h 193"/>
                  <a:gd name="T8" fmla="*/ 102 w 193"/>
                  <a:gd name="T9" fmla="*/ 190 h 1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3" h="193">
                    <a:moveTo>
                      <a:pt x="102" y="190"/>
                    </a:moveTo>
                    <a:cubicBezTo>
                      <a:pt x="153" y="187"/>
                      <a:pt x="193" y="143"/>
                      <a:pt x="189" y="91"/>
                    </a:cubicBezTo>
                    <a:cubicBezTo>
                      <a:pt x="186" y="40"/>
                      <a:pt x="142" y="0"/>
                      <a:pt x="90" y="4"/>
                    </a:cubicBezTo>
                    <a:cubicBezTo>
                      <a:pt x="39" y="7"/>
                      <a:pt x="0" y="51"/>
                      <a:pt x="3" y="103"/>
                    </a:cubicBezTo>
                    <a:cubicBezTo>
                      <a:pt x="6" y="154"/>
                      <a:pt x="50" y="193"/>
                      <a:pt x="102" y="190"/>
                    </a:cubicBezTo>
                  </a:path>
                </a:pathLst>
              </a:cu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80" name="Freeform 46">
                <a:extLst>
                  <a:ext uri="{FF2B5EF4-FFF2-40B4-BE49-F238E27FC236}">
                    <a16:creationId xmlns:a16="http://schemas.microsoft.com/office/drawing/2014/main" id="{D7010C36-A20F-9716-1C89-61CB22EE7E5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786188" y="3272228"/>
                <a:ext cx="46038" cy="188913"/>
              </a:xfrm>
              <a:custGeom>
                <a:avLst/>
                <a:gdLst>
                  <a:gd name="T0" fmla="*/ 3 w 19"/>
                  <a:gd name="T1" fmla="*/ 76 h 77"/>
                  <a:gd name="T2" fmla="*/ 3 w 19"/>
                  <a:gd name="T3" fmla="*/ 76 h 77"/>
                  <a:gd name="T4" fmla="*/ 3 w 19"/>
                  <a:gd name="T5" fmla="*/ 76 h 77"/>
                  <a:gd name="T6" fmla="*/ 3 w 19"/>
                  <a:gd name="T7" fmla="*/ 75 h 77"/>
                  <a:gd name="T8" fmla="*/ 3 w 19"/>
                  <a:gd name="T9" fmla="*/ 75 h 77"/>
                  <a:gd name="T10" fmla="*/ 3 w 19"/>
                  <a:gd name="T11" fmla="*/ 75 h 77"/>
                  <a:gd name="T12" fmla="*/ 3 w 19"/>
                  <a:gd name="T13" fmla="*/ 74 h 77"/>
                  <a:gd name="T14" fmla="*/ 3 w 19"/>
                  <a:gd name="T15" fmla="*/ 74 h 77"/>
                  <a:gd name="T16" fmla="*/ 3 w 19"/>
                  <a:gd name="T17" fmla="*/ 74 h 77"/>
                  <a:gd name="T18" fmla="*/ 2 w 19"/>
                  <a:gd name="T19" fmla="*/ 73 h 77"/>
                  <a:gd name="T20" fmla="*/ 2 w 19"/>
                  <a:gd name="T21" fmla="*/ 73 h 77"/>
                  <a:gd name="T22" fmla="*/ 2 w 19"/>
                  <a:gd name="T23" fmla="*/ 72 h 77"/>
                  <a:gd name="T24" fmla="*/ 2 w 19"/>
                  <a:gd name="T25" fmla="*/ 72 h 77"/>
                  <a:gd name="T26" fmla="*/ 2 w 19"/>
                  <a:gd name="T27" fmla="*/ 71 h 77"/>
                  <a:gd name="T28" fmla="*/ 2 w 19"/>
                  <a:gd name="T29" fmla="*/ 71 h 77"/>
                  <a:gd name="T30" fmla="*/ 2 w 19"/>
                  <a:gd name="T31" fmla="*/ 71 h 77"/>
                  <a:gd name="T32" fmla="*/ 2 w 19"/>
                  <a:gd name="T33" fmla="*/ 70 h 77"/>
                  <a:gd name="T34" fmla="*/ 2 w 19"/>
                  <a:gd name="T35" fmla="*/ 70 h 77"/>
                  <a:gd name="T36" fmla="*/ 2 w 19"/>
                  <a:gd name="T37" fmla="*/ 69 h 77"/>
                  <a:gd name="T38" fmla="*/ 2 w 19"/>
                  <a:gd name="T39" fmla="*/ 69 h 77"/>
                  <a:gd name="T40" fmla="*/ 2 w 19"/>
                  <a:gd name="T41" fmla="*/ 69 h 77"/>
                  <a:gd name="T42" fmla="*/ 2 w 19"/>
                  <a:gd name="T43" fmla="*/ 68 h 77"/>
                  <a:gd name="T44" fmla="*/ 2 w 19"/>
                  <a:gd name="T45" fmla="*/ 68 h 77"/>
                  <a:gd name="T46" fmla="*/ 2 w 19"/>
                  <a:gd name="T47" fmla="*/ 68 h 77"/>
                  <a:gd name="T48" fmla="*/ 1 w 19"/>
                  <a:gd name="T49" fmla="*/ 67 h 77"/>
                  <a:gd name="T50" fmla="*/ 1 w 19"/>
                  <a:gd name="T51" fmla="*/ 67 h 77"/>
                  <a:gd name="T52" fmla="*/ 1 w 19"/>
                  <a:gd name="T53" fmla="*/ 67 h 77"/>
                  <a:gd name="T54" fmla="*/ 1 w 19"/>
                  <a:gd name="T55" fmla="*/ 66 h 77"/>
                  <a:gd name="T56" fmla="*/ 1 w 19"/>
                  <a:gd name="T57" fmla="*/ 66 h 77"/>
                  <a:gd name="T58" fmla="*/ 1 w 19"/>
                  <a:gd name="T59" fmla="*/ 65 h 77"/>
                  <a:gd name="T60" fmla="*/ 1 w 19"/>
                  <a:gd name="T61" fmla="*/ 65 h 77"/>
                  <a:gd name="T62" fmla="*/ 1 w 19"/>
                  <a:gd name="T63" fmla="*/ 65 h 77"/>
                  <a:gd name="T64" fmla="*/ 1 w 19"/>
                  <a:gd name="T65" fmla="*/ 64 h 77"/>
                  <a:gd name="T66" fmla="*/ 1 w 19"/>
                  <a:gd name="T67" fmla="*/ 64 h 77"/>
                  <a:gd name="T68" fmla="*/ 1 w 19"/>
                  <a:gd name="T69" fmla="*/ 64 h 77"/>
                  <a:gd name="T70" fmla="*/ 1 w 19"/>
                  <a:gd name="T71" fmla="*/ 63 h 77"/>
                  <a:gd name="T72" fmla="*/ 1 w 19"/>
                  <a:gd name="T73" fmla="*/ 63 h 77"/>
                  <a:gd name="T74" fmla="*/ 1 w 19"/>
                  <a:gd name="T75" fmla="*/ 62 h 77"/>
                  <a:gd name="T76" fmla="*/ 1 w 19"/>
                  <a:gd name="T77" fmla="*/ 62 h 77"/>
                  <a:gd name="T78" fmla="*/ 1 w 19"/>
                  <a:gd name="T79" fmla="*/ 61 h 77"/>
                  <a:gd name="T80" fmla="*/ 1 w 19"/>
                  <a:gd name="T81" fmla="*/ 61 h 77"/>
                  <a:gd name="T82" fmla="*/ 1 w 19"/>
                  <a:gd name="T83" fmla="*/ 61 h 77"/>
                  <a:gd name="T84" fmla="*/ 1 w 19"/>
                  <a:gd name="T85" fmla="*/ 60 h 77"/>
                  <a:gd name="T86" fmla="*/ 1 w 19"/>
                  <a:gd name="T87" fmla="*/ 60 h 77"/>
                  <a:gd name="T88" fmla="*/ 1 w 19"/>
                  <a:gd name="T89" fmla="*/ 60 h 77"/>
                  <a:gd name="T90" fmla="*/ 18 w 19"/>
                  <a:gd name="T91" fmla="*/ 0 h 77"/>
                  <a:gd name="T92" fmla="*/ 18 w 19"/>
                  <a:gd name="T93" fmla="*/ 0 h 77"/>
                  <a:gd name="T94" fmla="*/ 19 w 19"/>
                  <a:gd name="T95" fmla="*/ 0 h 77"/>
                  <a:gd name="T96" fmla="*/ 19 w 19"/>
                  <a:gd name="T97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" h="77">
                    <a:moveTo>
                      <a:pt x="3" y="77"/>
                    </a:moveTo>
                    <a:cubicBezTo>
                      <a:pt x="3" y="77"/>
                      <a:pt x="3" y="77"/>
                      <a:pt x="3" y="77"/>
                    </a:cubicBezTo>
                    <a:cubicBezTo>
                      <a:pt x="3" y="77"/>
                      <a:pt x="3" y="77"/>
                      <a:pt x="3" y="77"/>
                    </a:cubicBezTo>
                    <a:moveTo>
                      <a:pt x="3" y="76"/>
                    </a:moveTo>
                    <a:cubicBezTo>
                      <a:pt x="3" y="76"/>
                      <a:pt x="3" y="76"/>
                      <a:pt x="3" y="76"/>
                    </a:cubicBezTo>
                    <a:cubicBezTo>
                      <a:pt x="3" y="76"/>
                      <a:pt x="3" y="76"/>
                      <a:pt x="3" y="76"/>
                    </a:cubicBezTo>
                    <a:moveTo>
                      <a:pt x="3" y="76"/>
                    </a:moveTo>
                    <a:cubicBezTo>
                      <a:pt x="3" y="76"/>
                      <a:pt x="3" y="76"/>
                      <a:pt x="3" y="76"/>
                    </a:cubicBezTo>
                    <a:cubicBezTo>
                      <a:pt x="3" y="76"/>
                      <a:pt x="3" y="76"/>
                      <a:pt x="3" y="76"/>
                    </a:cubicBezTo>
                    <a:moveTo>
                      <a:pt x="3" y="76"/>
                    </a:moveTo>
                    <a:cubicBezTo>
                      <a:pt x="3" y="76"/>
                      <a:pt x="3" y="76"/>
                      <a:pt x="3" y="76"/>
                    </a:cubicBezTo>
                    <a:cubicBezTo>
                      <a:pt x="3" y="76"/>
                      <a:pt x="3" y="76"/>
                      <a:pt x="3" y="76"/>
                    </a:cubicBezTo>
                    <a:moveTo>
                      <a:pt x="3" y="76"/>
                    </a:moveTo>
                    <a:cubicBezTo>
                      <a:pt x="3" y="76"/>
                      <a:pt x="3" y="76"/>
                      <a:pt x="3" y="76"/>
                    </a:cubicBezTo>
                    <a:cubicBezTo>
                      <a:pt x="3" y="76"/>
                      <a:pt x="3" y="76"/>
                      <a:pt x="3" y="76"/>
                    </a:cubicBezTo>
                    <a:moveTo>
                      <a:pt x="3" y="75"/>
                    </a:moveTo>
                    <a:cubicBezTo>
                      <a:pt x="3" y="75"/>
                      <a:pt x="3" y="75"/>
                      <a:pt x="3" y="75"/>
                    </a:cubicBezTo>
                    <a:cubicBezTo>
                      <a:pt x="3" y="75"/>
                      <a:pt x="3" y="75"/>
                      <a:pt x="3" y="75"/>
                    </a:cubicBezTo>
                    <a:moveTo>
                      <a:pt x="3" y="75"/>
                    </a:moveTo>
                    <a:cubicBezTo>
                      <a:pt x="3" y="75"/>
                      <a:pt x="3" y="75"/>
                      <a:pt x="3" y="75"/>
                    </a:cubicBezTo>
                    <a:cubicBezTo>
                      <a:pt x="3" y="75"/>
                      <a:pt x="3" y="75"/>
                      <a:pt x="3" y="75"/>
                    </a:cubicBezTo>
                    <a:moveTo>
                      <a:pt x="3" y="75"/>
                    </a:moveTo>
                    <a:cubicBezTo>
                      <a:pt x="3" y="75"/>
                      <a:pt x="3" y="75"/>
                      <a:pt x="3" y="75"/>
                    </a:cubicBezTo>
                    <a:cubicBezTo>
                      <a:pt x="3" y="75"/>
                      <a:pt x="3" y="75"/>
                      <a:pt x="3" y="75"/>
                    </a:cubicBezTo>
                    <a:moveTo>
                      <a:pt x="3" y="74"/>
                    </a:moveTo>
                    <a:cubicBezTo>
                      <a:pt x="3" y="74"/>
                      <a:pt x="3" y="75"/>
                      <a:pt x="3" y="75"/>
                    </a:cubicBezTo>
                    <a:cubicBezTo>
                      <a:pt x="3" y="75"/>
                      <a:pt x="3" y="74"/>
                      <a:pt x="3" y="74"/>
                    </a:cubicBezTo>
                    <a:moveTo>
                      <a:pt x="3" y="74"/>
                    </a:moveTo>
                    <a:cubicBezTo>
                      <a:pt x="3" y="74"/>
                      <a:pt x="3" y="74"/>
                      <a:pt x="3" y="74"/>
                    </a:cubicBezTo>
                    <a:cubicBezTo>
                      <a:pt x="3" y="74"/>
                      <a:pt x="3" y="74"/>
                      <a:pt x="3" y="74"/>
                    </a:cubicBezTo>
                    <a:moveTo>
                      <a:pt x="3" y="74"/>
                    </a:moveTo>
                    <a:cubicBezTo>
                      <a:pt x="3" y="74"/>
                      <a:pt x="3" y="74"/>
                      <a:pt x="3" y="74"/>
                    </a:cubicBezTo>
                    <a:cubicBezTo>
                      <a:pt x="3" y="74"/>
                      <a:pt x="3" y="74"/>
                      <a:pt x="3" y="74"/>
                    </a:cubicBezTo>
                    <a:moveTo>
                      <a:pt x="3" y="74"/>
                    </a:moveTo>
                    <a:cubicBezTo>
                      <a:pt x="3" y="74"/>
                      <a:pt x="3" y="74"/>
                      <a:pt x="3" y="74"/>
                    </a:cubicBezTo>
                    <a:cubicBezTo>
                      <a:pt x="3" y="74"/>
                      <a:pt x="3" y="74"/>
                      <a:pt x="3" y="74"/>
                    </a:cubicBezTo>
                    <a:moveTo>
                      <a:pt x="2" y="73"/>
                    </a:moveTo>
                    <a:cubicBezTo>
                      <a:pt x="2" y="73"/>
                      <a:pt x="2" y="73"/>
                      <a:pt x="2" y="73"/>
                    </a:cubicBezTo>
                    <a:cubicBezTo>
                      <a:pt x="2" y="73"/>
                      <a:pt x="2" y="73"/>
                      <a:pt x="2" y="73"/>
                    </a:cubicBezTo>
                    <a:moveTo>
                      <a:pt x="2" y="73"/>
                    </a:moveTo>
                    <a:cubicBezTo>
                      <a:pt x="2" y="73"/>
                      <a:pt x="2" y="73"/>
                      <a:pt x="2" y="73"/>
                    </a:cubicBezTo>
                    <a:cubicBezTo>
                      <a:pt x="2" y="73"/>
                      <a:pt x="2" y="73"/>
                      <a:pt x="2" y="73"/>
                    </a:cubicBezTo>
                    <a:moveTo>
                      <a:pt x="2" y="72"/>
                    </a:moveTo>
                    <a:cubicBezTo>
                      <a:pt x="2" y="72"/>
                      <a:pt x="2" y="72"/>
                      <a:pt x="2" y="73"/>
                    </a:cubicBezTo>
                    <a:cubicBezTo>
                      <a:pt x="2" y="72"/>
                      <a:pt x="2" y="72"/>
                      <a:pt x="2" y="72"/>
                    </a:cubicBezTo>
                    <a:moveTo>
                      <a:pt x="2" y="72"/>
                    </a:moveTo>
                    <a:cubicBezTo>
                      <a:pt x="2" y="72"/>
                      <a:pt x="2" y="72"/>
                      <a:pt x="2" y="72"/>
                    </a:cubicBezTo>
                    <a:cubicBezTo>
                      <a:pt x="2" y="72"/>
                      <a:pt x="2" y="72"/>
                      <a:pt x="2" y="72"/>
                    </a:cubicBezTo>
                    <a:moveTo>
                      <a:pt x="2" y="72"/>
                    </a:moveTo>
                    <a:cubicBezTo>
                      <a:pt x="2" y="72"/>
                      <a:pt x="2" y="72"/>
                      <a:pt x="2" y="72"/>
                    </a:cubicBezTo>
                    <a:cubicBezTo>
                      <a:pt x="2" y="72"/>
                      <a:pt x="2" y="72"/>
                      <a:pt x="2" y="72"/>
                    </a:cubicBezTo>
                    <a:moveTo>
                      <a:pt x="2" y="72"/>
                    </a:moveTo>
                    <a:cubicBezTo>
                      <a:pt x="2" y="72"/>
                      <a:pt x="2" y="72"/>
                      <a:pt x="2" y="72"/>
                    </a:cubicBezTo>
                    <a:cubicBezTo>
                      <a:pt x="2" y="72"/>
                      <a:pt x="2" y="72"/>
                      <a:pt x="2" y="72"/>
                    </a:cubicBezTo>
                    <a:moveTo>
                      <a:pt x="2" y="71"/>
                    </a:moveTo>
                    <a:cubicBezTo>
                      <a:pt x="2" y="71"/>
                      <a:pt x="2" y="71"/>
                      <a:pt x="2" y="71"/>
                    </a:cubicBezTo>
                    <a:cubicBezTo>
                      <a:pt x="2" y="71"/>
                      <a:pt x="2" y="71"/>
                      <a:pt x="2" y="71"/>
                    </a:cubicBezTo>
                    <a:moveTo>
                      <a:pt x="2" y="71"/>
                    </a:moveTo>
                    <a:cubicBezTo>
                      <a:pt x="2" y="71"/>
                      <a:pt x="2" y="71"/>
                      <a:pt x="2" y="71"/>
                    </a:cubicBezTo>
                    <a:cubicBezTo>
                      <a:pt x="2" y="71"/>
                      <a:pt x="2" y="71"/>
                      <a:pt x="2" y="71"/>
                    </a:cubicBezTo>
                    <a:moveTo>
                      <a:pt x="2" y="71"/>
                    </a:moveTo>
                    <a:cubicBezTo>
                      <a:pt x="2" y="71"/>
                      <a:pt x="2" y="71"/>
                      <a:pt x="2" y="71"/>
                    </a:cubicBezTo>
                    <a:cubicBezTo>
                      <a:pt x="2" y="71"/>
                      <a:pt x="2" y="71"/>
                      <a:pt x="2" y="71"/>
                    </a:cubicBezTo>
                    <a:moveTo>
                      <a:pt x="2" y="71"/>
                    </a:moveTo>
                    <a:cubicBezTo>
                      <a:pt x="2" y="71"/>
                      <a:pt x="2" y="71"/>
                      <a:pt x="2" y="71"/>
                    </a:cubicBezTo>
                    <a:cubicBezTo>
                      <a:pt x="2" y="71"/>
                      <a:pt x="2" y="71"/>
                      <a:pt x="2" y="71"/>
                    </a:cubicBezTo>
                    <a:moveTo>
                      <a:pt x="2" y="70"/>
                    </a:moveTo>
                    <a:cubicBezTo>
                      <a:pt x="2" y="70"/>
                      <a:pt x="2" y="70"/>
                      <a:pt x="2" y="70"/>
                    </a:cubicBezTo>
                    <a:cubicBezTo>
                      <a:pt x="2" y="70"/>
                      <a:pt x="2" y="70"/>
                      <a:pt x="2" y="70"/>
                    </a:cubicBezTo>
                    <a:moveTo>
                      <a:pt x="2" y="70"/>
                    </a:moveTo>
                    <a:cubicBezTo>
                      <a:pt x="2" y="70"/>
                      <a:pt x="2" y="70"/>
                      <a:pt x="2" y="70"/>
                    </a:cubicBezTo>
                    <a:cubicBezTo>
                      <a:pt x="2" y="70"/>
                      <a:pt x="2" y="70"/>
                      <a:pt x="2" y="70"/>
                    </a:cubicBezTo>
                    <a:moveTo>
                      <a:pt x="2" y="70"/>
                    </a:moveTo>
                    <a:cubicBezTo>
                      <a:pt x="2" y="70"/>
                      <a:pt x="2" y="70"/>
                      <a:pt x="2" y="70"/>
                    </a:cubicBezTo>
                    <a:cubicBezTo>
                      <a:pt x="2" y="70"/>
                      <a:pt x="2" y="70"/>
                      <a:pt x="2" y="70"/>
                    </a:cubicBezTo>
                    <a:moveTo>
                      <a:pt x="2" y="69"/>
                    </a:moveTo>
                    <a:cubicBezTo>
                      <a:pt x="2" y="69"/>
                      <a:pt x="2" y="70"/>
                      <a:pt x="2" y="70"/>
                    </a:cubicBezTo>
                    <a:cubicBezTo>
                      <a:pt x="2" y="70"/>
                      <a:pt x="2" y="69"/>
                      <a:pt x="2" y="69"/>
                    </a:cubicBezTo>
                    <a:moveTo>
                      <a:pt x="2" y="69"/>
                    </a:moveTo>
                    <a:cubicBezTo>
                      <a:pt x="2" y="69"/>
                      <a:pt x="2" y="69"/>
                      <a:pt x="2" y="69"/>
                    </a:cubicBezTo>
                    <a:cubicBezTo>
                      <a:pt x="2" y="69"/>
                      <a:pt x="2" y="69"/>
                      <a:pt x="2" y="69"/>
                    </a:cubicBezTo>
                    <a:moveTo>
                      <a:pt x="2" y="69"/>
                    </a:moveTo>
                    <a:cubicBezTo>
                      <a:pt x="2" y="69"/>
                      <a:pt x="2" y="69"/>
                      <a:pt x="2" y="69"/>
                    </a:cubicBezTo>
                    <a:cubicBezTo>
                      <a:pt x="2" y="69"/>
                      <a:pt x="2" y="69"/>
                      <a:pt x="2" y="69"/>
                    </a:cubicBezTo>
                    <a:moveTo>
                      <a:pt x="2" y="68"/>
                    </a:moveTo>
                    <a:cubicBezTo>
                      <a:pt x="2" y="69"/>
                      <a:pt x="2" y="69"/>
                      <a:pt x="2" y="69"/>
                    </a:cubicBezTo>
                    <a:cubicBezTo>
                      <a:pt x="2" y="69"/>
                      <a:pt x="2" y="69"/>
                      <a:pt x="2" y="68"/>
                    </a:cubicBezTo>
                    <a:moveTo>
                      <a:pt x="2" y="68"/>
                    </a:moveTo>
                    <a:cubicBezTo>
                      <a:pt x="2" y="68"/>
                      <a:pt x="2" y="68"/>
                      <a:pt x="2" y="68"/>
                    </a:cubicBezTo>
                    <a:cubicBezTo>
                      <a:pt x="2" y="68"/>
                      <a:pt x="2" y="68"/>
                      <a:pt x="2" y="68"/>
                    </a:cubicBezTo>
                    <a:moveTo>
                      <a:pt x="2" y="68"/>
                    </a:moveTo>
                    <a:cubicBezTo>
                      <a:pt x="2" y="68"/>
                      <a:pt x="2" y="68"/>
                      <a:pt x="2" y="68"/>
                    </a:cubicBezTo>
                    <a:cubicBezTo>
                      <a:pt x="2" y="68"/>
                      <a:pt x="2" y="68"/>
                      <a:pt x="2" y="68"/>
                    </a:cubicBezTo>
                    <a:moveTo>
                      <a:pt x="2" y="68"/>
                    </a:moveTo>
                    <a:cubicBezTo>
                      <a:pt x="2" y="68"/>
                      <a:pt x="2" y="68"/>
                      <a:pt x="2" y="68"/>
                    </a:cubicBezTo>
                    <a:cubicBezTo>
                      <a:pt x="2" y="68"/>
                      <a:pt x="2" y="68"/>
                      <a:pt x="2" y="68"/>
                    </a:cubicBezTo>
                    <a:moveTo>
                      <a:pt x="1" y="67"/>
                    </a:moveTo>
                    <a:cubicBezTo>
                      <a:pt x="1" y="67"/>
                      <a:pt x="1" y="67"/>
                      <a:pt x="1" y="68"/>
                    </a:cubicBezTo>
                    <a:cubicBezTo>
                      <a:pt x="1" y="67"/>
                      <a:pt x="1" y="67"/>
                      <a:pt x="1" y="67"/>
                    </a:cubicBezTo>
                    <a:moveTo>
                      <a:pt x="1" y="67"/>
                    </a:move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moveTo>
                      <a:pt x="1" y="67"/>
                    </a:move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moveTo>
                      <a:pt x="1" y="67"/>
                    </a:moveTo>
                    <a:cubicBezTo>
                      <a:pt x="1" y="67"/>
                      <a:pt x="1" y="67"/>
                      <a:pt x="1" y="67"/>
                    </a:cubicBezTo>
                    <a:cubicBezTo>
                      <a:pt x="1" y="67"/>
                      <a:pt x="1" y="67"/>
                      <a:pt x="1" y="67"/>
                    </a:cubicBezTo>
                    <a:moveTo>
                      <a:pt x="1" y="66"/>
                    </a:move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6"/>
                      <a:pt x="1" y="66"/>
                    </a:cubicBezTo>
                    <a:moveTo>
                      <a:pt x="1" y="66"/>
                    </a:move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6"/>
                      <a:pt x="1" y="66"/>
                    </a:cubicBezTo>
                    <a:moveTo>
                      <a:pt x="1" y="66"/>
                    </a:moveTo>
                    <a:cubicBezTo>
                      <a:pt x="1" y="66"/>
                      <a:pt x="1" y="66"/>
                      <a:pt x="1" y="66"/>
                    </a:cubicBezTo>
                    <a:cubicBezTo>
                      <a:pt x="1" y="66"/>
                      <a:pt x="1" y="66"/>
                      <a:pt x="1" y="66"/>
                    </a:cubicBezTo>
                    <a:moveTo>
                      <a:pt x="1" y="65"/>
                    </a:moveTo>
                    <a:cubicBezTo>
                      <a:pt x="1" y="65"/>
                      <a:pt x="1" y="66"/>
                      <a:pt x="1" y="66"/>
                    </a:cubicBezTo>
                    <a:cubicBezTo>
                      <a:pt x="1" y="66"/>
                      <a:pt x="1" y="65"/>
                      <a:pt x="1" y="65"/>
                    </a:cubicBezTo>
                    <a:moveTo>
                      <a:pt x="1" y="65"/>
                    </a:moveTo>
                    <a:cubicBezTo>
                      <a:pt x="1" y="65"/>
                      <a:pt x="1" y="65"/>
                      <a:pt x="1" y="65"/>
                    </a:cubicBezTo>
                    <a:cubicBezTo>
                      <a:pt x="1" y="65"/>
                      <a:pt x="1" y="65"/>
                      <a:pt x="1" y="65"/>
                    </a:cubicBezTo>
                    <a:moveTo>
                      <a:pt x="1" y="65"/>
                    </a:moveTo>
                    <a:cubicBezTo>
                      <a:pt x="1" y="65"/>
                      <a:pt x="1" y="65"/>
                      <a:pt x="1" y="65"/>
                    </a:cubicBezTo>
                    <a:cubicBezTo>
                      <a:pt x="1" y="65"/>
                      <a:pt x="1" y="65"/>
                      <a:pt x="1" y="65"/>
                    </a:cubicBezTo>
                    <a:moveTo>
                      <a:pt x="1" y="64"/>
                    </a:moveTo>
                    <a:cubicBezTo>
                      <a:pt x="1" y="65"/>
                      <a:pt x="1" y="65"/>
                      <a:pt x="1" y="65"/>
                    </a:cubicBezTo>
                    <a:cubicBezTo>
                      <a:pt x="1" y="65"/>
                      <a:pt x="1" y="65"/>
                      <a:pt x="1" y="64"/>
                    </a:cubicBezTo>
                    <a:moveTo>
                      <a:pt x="1" y="64"/>
                    </a:move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moveTo>
                      <a:pt x="1" y="64"/>
                    </a:move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moveTo>
                      <a:pt x="1" y="64"/>
                    </a:moveTo>
                    <a:cubicBezTo>
                      <a:pt x="1" y="64"/>
                      <a:pt x="1" y="64"/>
                      <a:pt x="1" y="64"/>
                    </a:cubicBezTo>
                    <a:cubicBezTo>
                      <a:pt x="1" y="64"/>
                      <a:pt x="1" y="64"/>
                      <a:pt x="1" y="64"/>
                    </a:cubicBezTo>
                    <a:moveTo>
                      <a:pt x="1" y="63"/>
                    </a:moveTo>
                    <a:cubicBezTo>
                      <a:pt x="1" y="63"/>
                      <a:pt x="1" y="63"/>
                      <a:pt x="1" y="64"/>
                    </a:cubicBezTo>
                    <a:cubicBezTo>
                      <a:pt x="1" y="63"/>
                      <a:pt x="1" y="63"/>
                      <a:pt x="1" y="63"/>
                    </a:cubicBezTo>
                    <a:moveTo>
                      <a:pt x="1" y="63"/>
                    </a:move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moveTo>
                      <a:pt x="1" y="63"/>
                    </a:move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moveTo>
                      <a:pt x="1" y="63"/>
                    </a:moveTo>
                    <a:cubicBezTo>
                      <a:pt x="1" y="63"/>
                      <a:pt x="1" y="63"/>
                      <a:pt x="1" y="63"/>
                    </a:cubicBezTo>
                    <a:cubicBezTo>
                      <a:pt x="1" y="63"/>
                      <a:pt x="1" y="63"/>
                      <a:pt x="1" y="63"/>
                    </a:cubicBezTo>
                    <a:moveTo>
                      <a:pt x="1" y="62"/>
                    </a:moveTo>
                    <a:cubicBezTo>
                      <a:pt x="1" y="62"/>
                      <a:pt x="1" y="62"/>
                      <a:pt x="1" y="62"/>
                    </a:cubicBezTo>
                    <a:cubicBezTo>
                      <a:pt x="1" y="62"/>
                      <a:pt x="1" y="62"/>
                      <a:pt x="1" y="62"/>
                    </a:cubicBezTo>
                    <a:moveTo>
                      <a:pt x="1" y="62"/>
                    </a:moveTo>
                    <a:cubicBezTo>
                      <a:pt x="1" y="62"/>
                      <a:pt x="1" y="62"/>
                      <a:pt x="1" y="62"/>
                    </a:cubicBezTo>
                    <a:cubicBezTo>
                      <a:pt x="1" y="62"/>
                      <a:pt x="1" y="62"/>
                      <a:pt x="1" y="62"/>
                    </a:cubicBezTo>
                    <a:moveTo>
                      <a:pt x="1" y="62"/>
                    </a:moveTo>
                    <a:cubicBezTo>
                      <a:pt x="1" y="62"/>
                      <a:pt x="1" y="62"/>
                      <a:pt x="1" y="62"/>
                    </a:cubicBezTo>
                    <a:cubicBezTo>
                      <a:pt x="1" y="62"/>
                      <a:pt x="1" y="62"/>
                      <a:pt x="1" y="62"/>
                    </a:cubicBezTo>
                    <a:moveTo>
                      <a:pt x="1" y="61"/>
                    </a:moveTo>
                    <a:cubicBezTo>
                      <a:pt x="1" y="61"/>
                      <a:pt x="1" y="62"/>
                      <a:pt x="1" y="62"/>
                    </a:cubicBezTo>
                    <a:cubicBezTo>
                      <a:pt x="1" y="62"/>
                      <a:pt x="1" y="61"/>
                      <a:pt x="1" y="61"/>
                    </a:cubicBezTo>
                    <a:moveTo>
                      <a:pt x="1" y="61"/>
                    </a:moveTo>
                    <a:cubicBezTo>
                      <a:pt x="1" y="61"/>
                      <a:pt x="1" y="61"/>
                      <a:pt x="1" y="61"/>
                    </a:cubicBezTo>
                    <a:cubicBezTo>
                      <a:pt x="1" y="61"/>
                      <a:pt x="1" y="61"/>
                      <a:pt x="1" y="61"/>
                    </a:cubicBezTo>
                    <a:moveTo>
                      <a:pt x="1" y="61"/>
                    </a:moveTo>
                    <a:cubicBezTo>
                      <a:pt x="1" y="61"/>
                      <a:pt x="1" y="61"/>
                      <a:pt x="1" y="61"/>
                    </a:cubicBezTo>
                    <a:cubicBezTo>
                      <a:pt x="1" y="61"/>
                      <a:pt x="1" y="61"/>
                      <a:pt x="1" y="61"/>
                    </a:cubicBezTo>
                    <a:moveTo>
                      <a:pt x="1" y="60"/>
                    </a:moveTo>
                    <a:cubicBezTo>
                      <a:pt x="1" y="61"/>
                      <a:pt x="1" y="61"/>
                      <a:pt x="1" y="61"/>
                    </a:cubicBezTo>
                    <a:cubicBezTo>
                      <a:pt x="1" y="61"/>
                      <a:pt x="1" y="61"/>
                      <a:pt x="1" y="60"/>
                    </a:cubicBezTo>
                    <a:moveTo>
                      <a:pt x="1" y="60"/>
                    </a:moveTo>
                    <a:cubicBezTo>
                      <a:pt x="1" y="60"/>
                      <a:pt x="1" y="60"/>
                      <a:pt x="1" y="60"/>
                    </a:cubicBezTo>
                    <a:cubicBezTo>
                      <a:pt x="1" y="60"/>
                      <a:pt x="1" y="60"/>
                      <a:pt x="1" y="60"/>
                    </a:cubicBezTo>
                    <a:moveTo>
                      <a:pt x="1" y="60"/>
                    </a:moveTo>
                    <a:cubicBezTo>
                      <a:pt x="1" y="60"/>
                      <a:pt x="1" y="60"/>
                      <a:pt x="1" y="60"/>
                    </a:cubicBezTo>
                    <a:cubicBezTo>
                      <a:pt x="1" y="60"/>
                      <a:pt x="1" y="60"/>
                      <a:pt x="1" y="60"/>
                    </a:cubicBezTo>
                    <a:moveTo>
                      <a:pt x="1" y="60"/>
                    </a:moveTo>
                    <a:cubicBezTo>
                      <a:pt x="1" y="60"/>
                      <a:pt x="1" y="60"/>
                      <a:pt x="1" y="60"/>
                    </a:cubicBezTo>
                    <a:cubicBezTo>
                      <a:pt x="1" y="60"/>
                      <a:pt x="1" y="60"/>
                      <a:pt x="1" y="60"/>
                    </a:cubicBezTo>
                    <a:moveTo>
                      <a:pt x="18" y="1"/>
                    </a:moveTo>
                    <a:cubicBezTo>
                      <a:pt x="6" y="17"/>
                      <a:pt x="0" y="38"/>
                      <a:pt x="1" y="60"/>
                    </a:cubicBezTo>
                    <a:cubicBezTo>
                      <a:pt x="0" y="38"/>
                      <a:pt x="6" y="17"/>
                      <a:pt x="18" y="1"/>
                    </a:cubicBezTo>
                    <a:moveTo>
                      <a:pt x="18" y="0"/>
                    </a:moveTo>
                    <a:cubicBezTo>
                      <a:pt x="18" y="0"/>
                      <a:pt x="18" y="0"/>
                      <a:pt x="18" y="1"/>
                    </a:cubicBezTo>
                    <a:cubicBezTo>
                      <a:pt x="18" y="0"/>
                      <a:pt x="18" y="0"/>
                      <a:pt x="18" y="0"/>
                    </a:cubicBezTo>
                    <a:moveTo>
                      <a:pt x="19" y="0"/>
                    </a:moveTo>
                    <a:cubicBezTo>
                      <a:pt x="18" y="0"/>
                      <a:pt x="18" y="0"/>
                      <a:pt x="18" y="0"/>
                    </a:cubicBezTo>
                    <a:cubicBezTo>
                      <a:pt x="18" y="0"/>
                      <a:pt x="18" y="0"/>
                      <a:pt x="19" y="0"/>
                    </a:cubicBezTo>
                    <a:moveTo>
                      <a:pt x="19" y="0"/>
                    </a:moveTo>
                    <a:cubicBezTo>
                      <a:pt x="19" y="0"/>
                      <a:pt x="19" y="0"/>
                      <a:pt x="19" y="0"/>
                    </a:cubicBezTo>
                    <a:cubicBezTo>
                      <a:pt x="19" y="0"/>
                      <a:pt x="19" y="0"/>
                      <a:pt x="19" y="0"/>
                    </a:cubicBezTo>
                    <a:moveTo>
                      <a:pt x="19" y="0"/>
                    </a:moveTo>
                    <a:cubicBezTo>
                      <a:pt x="19" y="0"/>
                      <a:pt x="19" y="0"/>
                      <a:pt x="19" y="0"/>
                    </a:cubicBezTo>
                    <a:cubicBezTo>
                      <a:pt x="19" y="0"/>
                      <a:pt x="19" y="0"/>
                      <a:pt x="19" y="0"/>
                    </a:cubicBezTo>
                    <a:moveTo>
                      <a:pt x="19" y="0"/>
                    </a:moveTo>
                    <a:cubicBezTo>
                      <a:pt x="19" y="0"/>
                      <a:pt x="19" y="0"/>
                      <a:pt x="19" y="0"/>
                    </a:cubicBezTo>
                    <a:cubicBezTo>
                      <a:pt x="19" y="0"/>
                      <a:pt x="19" y="0"/>
                      <a:pt x="19" y="0"/>
                    </a:cubicBezTo>
                  </a:path>
                </a:pathLst>
              </a:custGeom>
              <a:solidFill>
                <a:srgbClr val="E56A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81" name="Freeform 47">
                <a:extLst>
                  <a:ext uri="{FF2B5EF4-FFF2-40B4-BE49-F238E27FC236}">
                    <a16:creationId xmlns:a16="http://schemas.microsoft.com/office/drawing/2014/main" id="{EA56B71F-0446-339F-85A7-6F16C4715CF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786188" y="3213491"/>
                <a:ext cx="207963" cy="420688"/>
              </a:xfrm>
              <a:custGeom>
                <a:avLst/>
                <a:gdLst>
                  <a:gd name="T0" fmla="*/ 19 w 85"/>
                  <a:gd name="T1" fmla="*/ 24 h 172"/>
                  <a:gd name="T2" fmla="*/ 19 w 85"/>
                  <a:gd name="T3" fmla="*/ 24 h 172"/>
                  <a:gd name="T4" fmla="*/ 18 w 85"/>
                  <a:gd name="T5" fmla="*/ 24 h 172"/>
                  <a:gd name="T6" fmla="*/ 18 w 85"/>
                  <a:gd name="T7" fmla="*/ 25 h 172"/>
                  <a:gd name="T8" fmla="*/ 1 w 85"/>
                  <a:gd name="T9" fmla="*/ 84 h 172"/>
                  <a:gd name="T10" fmla="*/ 1 w 85"/>
                  <a:gd name="T11" fmla="*/ 84 h 172"/>
                  <a:gd name="T12" fmla="*/ 1 w 85"/>
                  <a:gd name="T13" fmla="*/ 85 h 172"/>
                  <a:gd name="T14" fmla="*/ 1 w 85"/>
                  <a:gd name="T15" fmla="*/ 85 h 172"/>
                  <a:gd name="T16" fmla="*/ 1 w 85"/>
                  <a:gd name="T17" fmla="*/ 85 h 172"/>
                  <a:gd name="T18" fmla="*/ 1 w 85"/>
                  <a:gd name="T19" fmla="*/ 86 h 172"/>
                  <a:gd name="T20" fmla="*/ 1 w 85"/>
                  <a:gd name="T21" fmla="*/ 86 h 172"/>
                  <a:gd name="T22" fmla="*/ 1 w 85"/>
                  <a:gd name="T23" fmla="*/ 87 h 172"/>
                  <a:gd name="T24" fmla="*/ 1 w 85"/>
                  <a:gd name="T25" fmla="*/ 87 h 172"/>
                  <a:gd name="T26" fmla="*/ 1 w 85"/>
                  <a:gd name="T27" fmla="*/ 88 h 172"/>
                  <a:gd name="T28" fmla="*/ 1 w 85"/>
                  <a:gd name="T29" fmla="*/ 88 h 172"/>
                  <a:gd name="T30" fmla="*/ 1 w 85"/>
                  <a:gd name="T31" fmla="*/ 88 h 172"/>
                  <a:gd name="T32" fmla="*/ 1 w 85"/>
                  <a:gd name="T33" fmla="*/ 89 h 172"/>
                  <a:gd name="T34" fmla="*/ 1 w 85"/>
                  <a:gd name="T35" fmla="*/ 89 h 172"/>
                  <a:gd name="T36" fmla="*/ 1 w 85"/>
                  <a:gd name="T37" fmla="*/ 90 h 172"/>
                  <a:gd name="T38" fmla="*/ 1 w 85"/>
                  <a:gd name="T39" fmla="*/ 90 h 172"/>
                  <a:gd name="T40" fmla="*/ 1 w 85"/>
                  <a:gd name="T41" fmla="*/ 91 h 172"/>
                  <a:gd name="T42" fmla="*/ 1 w 85"/>
                  <a:gd name="T43" fmla="*/ 91 h 172"/>
                  <a:gd name="T44" fmla="*/ 1 w 85"/>
                  <a:gd name="T45" fmla="*/ 91 h 172"/>
                  <a:gd name="T46" fmla="*/ 2 w 85"/>
                  <a:gd name="T47" fmla="*/ 92 h 172"/>
                  <a:gd name="T48" fmla="*/ 2 w 85"/>
                  <a:gd name="T49" fmla="*/ 92 h 172"/>
                  <a:gd name="T50" fmla="*/ 2 w 85"/>
                  <a:gd name="T51" fmla="*/ 93 h 172"/>
                  <a:gd name="T52" fmla="*/ 2 w 85"/>
                  <a:gd name="T53" fmla="*/ 93 h 172"/>
                  <a:gd name="T54" fmla="*/ 2 w 85"/>
                  <a:gd name="T55" fmla="*/ 94 h 172"/>
                  <a:gd name="T56" fmla="*/ 2 w 85"/>
                  <a:gd name="T57" fmla="*/ 94 h 172"/>
                  <a:gd name="T58" fmla="*/ 2 w 85"/>
                  <a:gd name="T59" fmla="*/ 94 h 172"/>
                  <a:gd name="T60" fmla="*/ 2 w 85"/>
                  <a:gd name="T61" fmla="*/ 95 h 172"/>
                  <a:gd name="T62" fmla="*/ 2 w 85"/>
                  <a:gd name="T63" fmla="*/ 95 h 172"/>
                  <a:gd name="T64" fmla="*/ 2 w 85"/>
                  <a:gd name="T65" fmla="*/ 96 h 172"/>
                  <a:gd name="T66" fmla="*/ 2 w 85"/>
                  <a:gd name="T67" fmla="*/ 96 h 172"/>
                  <a:gd name="T68" fmla="*/ 2 w 85"/>
                  <a:gd name="T69" fmla="*/ 96 h 172"/>
                  <a:gd name="T70" fmla="*/ 2 w 85"/>
                  <a:gd name="T71" fmla="*/ 97 h 172"/>
                  <a:gd name="T72" fmla="*/ 3 w 85"/>
                  <a:gd name="T73" fmla="*/ 98 h 172"/>
                  <a:gd name="T74" fmla="*/ 3 w 85"/>
                  <a:gd name="T75" fmla="*/ 98 h 172"/>
                  <a:gd name="T76" fmla="*/ 3 w 85"/>
                  <a:gd name="T77" fmla="*/ 98 h 172"/>
                  <a:gd name="T78" fmla="*/ 3 w 85"/>
                  <a:gd name="T79" fmla="*/ 99 h 172"/>
                  <a:gd name="T80" fmla="*/ 3 w 85"/>
                  <a:gd name="T81" fmla="*/ 99 h 172"/>
                  <a:gd name="T82" fmla="*/ 3 w 85"/>
                  <a:gd name="T83" fmla="*/ 100 h 172"/>
                  <a:gd name="T84" fmla="*/ 3 w 85"/>
                  <a:gd name="T85" fmla="*/ 100 h 172"/>
                  <a:gd name="T86" fmla="*/ 3 w 85"/>
                  <a:gd name="T87" fmla="*/ 100 h 172"/>
                  <a:gd name="T88" fmla="*/ 85 w 85"/>
                  <a:gd name="T89" fmla="*/ 172 h 172"/>
                  <a:gd name="T90" fmla="*/ 16 w 85"/>
                  <a:gd name="T91" fmla="*/ 80 h 172"/>
                  <a:gd name="T92" fmla="*/ 42 w 85"/>
                  <a:gd name="T93" fmla="*/ 2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85" h="172">
                    <a:moveTo>
                      <a:pt x="45" y="0"/>
                    </a:moveTo>
                    <a:cubicBezTo>
                      <a:pt x="35" y="6"/>
                      <a:pt x="26" y="14"/>
                      <a:pt x="19" y="24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18" y="24"/>
                      <a:pt x="18" y="24"/>
                      <a:pt x="18" y="24"/>
                    </a:cubicBezTo>
                    <a:cubicBezTo>
                      <a:pt x="18" y="24"/>
                      <a:pt x="18" y="24"/>
                      <a:pt x="18" y="24"/>
                    </a:cubicBezTo>
                    <a:cubicBezTo>
                      <a:pt x="18" y="24"/>
                      <a:pt x="18" y="24"/>
                      <a:pt x="18" y="25"/>
                    </a:cubicBezTo>
                    <a:cubicBezTo>
                      <a:pt x="18" y="25"/>
                      <a:pt x="18" y="25"/>
                      <a:pt x="18" y="25"/>
                    </a:cubicBezTo>
                    <a:cubicBezTo>
                      <a:pt x="6" y="41"/>
                      <a:pt x="0" y="62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4"/>
                      <a:pt x="1" y="84"/>
                      <a:pt x="1" y="84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5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1"/>
                    </a:cubicBezTo>
                    <a:cubicBezTo>
                      <a:pt x="1" y="91"/>
                      <a:pt x="1" y="91"/>
                      <a:pt x="1" y="92"/>
                    </a:cubicBezTo>
                    <a:cubicBezTo>
                      <a:pt x="1" y="92"/>
                      <a:pt x="2" y="92"/>
                      <a:pt x="2" y="92"/>
                    </a:cubicBezTo>
                    <a:cubicBezTo>
                      <a:pt x="2" y="92"/>
                      <a:pt x="2" y="92"/>
                      <a:pt x="2" y="92"/>
                    </a:cubicBezTo>
                    <a:cubicBezTo>
                      <a:pt x="2" y="92"/>
                      <a:pt x="2" y="92"/>
                      <a:pt x="2" y="92"/>
                    </a:cubicBezTo>
                    <a:cubicBezTo>
                      <a:pt x="2" y="92"/>
                      <a:pt x="2" y="92"/>
                      <a:pt x="2" y="92"/>
                    </a:cubicBezTo>
                    <a:cubicBezTo>
                      <a:pt x="2" y="92"/>
                      <a:pt x="2" y="92"/>
                      <a:pt x="2" y="92"/>
                    </a:cubicBezTo>
                    <a:cubicBezTo>
                      <a:pt x="2" y="92"/>
                      <a:pt x="2" y="92"/>
                      <a:pt x="2" y="92"/>
                    </a:cubicBezTo>
                    <a:cubicBezTo>
                      <a:pt x="2" y="92"/>
                      <a:pt x="2" y="92"/>
                      <a:pt x="2" y="92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4"/>
                    </a:cubicBezTo>
                    <a:cubicBezTo>
                      <a:pt x="2" y="94"/>
                      <a:pt x="2" y="94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5"/>
                      <a:pt x="2" y="95"/>
                      <a:pt x="2" y="95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6"/>
                    </a:cubicBezTo>
                    <a:cubicBezTo>
                      <a:pt x="2" y="96"/>
                      <a:pt x="2" y="96"/>
                      <a:pt x="2" y="97"/>
                    </a:cubicBezTo>
                    <a:cubicBezTo>
                      <a:pt x="2" y="97"/>
                      <a:pt x="2" y="97"/>
                      <a:pt x="2" y="97"/>
                    </a:cubicBezTo>
                    <a:cubicBezTo>
                      <a:pt x="2" y="97"/>
                      <a:pt x="2" y="97"/>
                      <a:pt x="2" y="97"/>
                    </a:cubicBezTo>
                    <a:cubicBezTo>
                      <a:pt x="2" y="97"/>
                      <a:pt x="2" y="97"/>
                      <a:pt x="2" y="97"/>
                    </a:cubicBezTo>
                    <a:cubicBezTo>
                      <a:pt x="2" y="97"/>
                      <a:pt x="2" y="97"/>
                      <a:pt x="2" y="97"/>
                    </a:cubicBezTo>
                    <a:cubicBezTo>
                      <a:pt x="2" y="97"/>
                      <a:pt x="2" y="97"/>
                      <a:pt x="3" y="98"/>
                    </a:cubicBezTo>
                    <a:cubicBezTo>
                      <a:pt x="3" y="98"/>
                      <a:pt x="3" y="98"/>
                      <a:pt x="3" y="98"/>
                    </a:cubicBezTo>
                    <a:cubicBezTo>
                      <a:pt x="3" y="98"/>
                      <a:pt x="3" y="98"/>
                      <a:pt x="3" y="98"/>
                    </a:cubicBezTo>
                    <a:cubicBezTo>
                      <a:pt x="3" y="98"/>
                      <a:pt x="3" y="98"/>
                      <a:pt x="3" y="98"/>
                    </a:cubicBezTo>
                    <a:cubicBezTo>
                      <a:pt x="3" y="98"/>
                      <a:pt x="3" y="98"/>
                      <a:pt x="3" y="98"/>
                    </a:cubicBezTo>
                    <a:cubicBezTo>
                      <a:pt x="3" y="98"/>
                      <a:pt x="3" y="98"/>
                      <a:pt x="3" y="98"/>
                    </a:cubicBezTo>
                    <a:cubicBezTo>
                      <a:pt x="3" y="98"/>
                      <a:pt x="3" y="98"/>
                      <a:pt x="3" y="98"/>
                    </a:cubicBezTo>
                    <a:cubicBezTo>
                      <a:pt x="3" y="98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99"/>
                    </a:cubicBezTo>
                    <a:cubicBezTo>
                      <a:pt x="3" y="99"/>
                      <a:pt x="3" y="99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0"/>
                    </a:cubicBezTo>
                    <a:cubicBezTo>
                      <a:pt x="3" y="100"/>
                      <a:pt x="3" y="100"/>
                      <a:pt x="3" y="101"/>
                    </a:cubicBezTo>
                    <a:cubicBezTo>
                      <a:pt x="3" y="101"/>
                      <a:pt x="3" y="101"/>
                      <a:pt x="3" y="101"/>
                    </a:cubicBezTo>
                    <a:cubicBezTo>
                      <a:pt x="12" y="139"/>
                      <a:pt x="45" y="168"/>
                      <a:pt x="85" y="172"/>
                    </a:cubicBezTo>
                    <a:cubicBezTo>
                      <a:pt x="73" y="168"/>
                      <a:pt x="61" y="161"/>
                      <a:pt x="52" y="152"/>
                    </a:cubicBezTo>
                    <a:cubicBezTo>
                      <a:pt x="38" y="140"/>
                      <a:pt x="28" y="125"/>
                      <a:pt x="22" y="107"/>
                    </a:cubicBezTo>
                    <a:cubicBezTo>
                      <a:pt x="20" y="98"/>
                      <a:pt x="18" y="89"/>
                      <a:pt x="16" y="80"/>
                    </a:cubicBezTo>
                    <a:cubicBezTo>
                      <a:pt x="16" y="79"/>
                      <a:pt x="16" y="79"/>
                      <a:pt x="16" y="79"/>
                    </a:cubicBezTo>
                    <a:cubicBezTo>
                      <a:pt x="15" y="60"/>
                      <a:pt x="19" y="42"/>
                      <a:pt x="27" y="24"/>
                    </a:cubicBezTo>
                    <a:cubicBezTo>
                      <a:pt x="32" y="17"/>
                      <a:pt x="37" y="10"/>
                      <a:pt x="42" y="2"/>
                    </a:cubicBezTo>
                    <a:cubicBezTo>
                      <a:pt x="43" y="1"/>
                      <a:pt x="44" y="1"/>
                      <a:pt x="45" y="0"/>
                    </a:cubicBezTo>
                  </a:path>
                </a:pathLst>
              </a:custGeom>
              <a:solidFill>
                <a:srgbClr val="FFB5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82" name="Rectangle 48">
                <a:extLst>
                  <a:ext uri="{FF2B5EF4-FFF2-40B4-BE49-F238E27FC236}">
                    <a16:creationId xmlns:a16="http://schemas.microsoft.com/office/drawing/2014/main" id="{3EE9FB99-2D40-5BF1-E6C9-CA8C14B937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41763" y="3299216"/>
                <a:ext cx="142875" cy="161925"/>
              </a:xfrm>
              <a:prstGeom prst="rect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83" name="Rectangle 49">
                <a:extLst>
                  <a:ext uri="{FF2B5EF4-FFF2-40B4-BE49-F238E27FC236}">
                    <a16:creationId xmlns:a16="http://schemas.microsoft.com/office/drawing/2014/main" id="{C016A39C-A27A-68F5-86D1-CD7DAB9CE1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41763" y="3216666"/>
                <a:ext cx="149080" cy="32316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rtlCol="0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GB" sz="2100" b="1" dirty="0">
                    <a:solidFill>
                      <a:srgbClr val="FF9936"/>
                    </a:solidFill>
                    <a:latin typeface="Raleway" panose="020B0003030101060003" pitchFamily="34" charset="0"/>
                  </a:rPr>
                  <a:t>5</a:t>
                </a:r>
                <a:endParaRPr kumimoji="0" lang="en-GB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</a:endParaRPr>
              </a:p>
            </p:txBody>
          </p:sp>
        </p:grpSp>
        <p:sp>
          <p:nvSpPr>
            <p:cNvPr id="186" name="Freeform 52">
              <a:extLst>
                <a:ext uri="{FF2B5EF4-FFF2-40B4-BE49-F238E27FC236}">
                  <a16:creationId xmlns:a16="http://schemas.microsoft.com/office/drawing/2014/main" id="{835BC76E-0ADF-EA23-B3BC-CD5619372CB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94150" y="3978666"/>
              <a:ext cx="60325" cy="158750"/>
            </a:xfrm>
            <a:custGeom>
              <a:avLst/>
              <a:gdLst>
                <a:gd name="T0" fmla="*/ 0 w 25"/>
                <a:gd name="T1" fmla="*/ 65 h 65"/>
                <a:gd name="T2" fmla="*/ 0 w 25"/>
                <a:gd name="T3" fmla="*/ 65 h 65"/>
                <a:gd name="T4" fmla="*/ 0 w 25"/>
                <a:gd name="T5" fmla="*/ 65 h 65"/>
                <a:gd name="T6" fmla="*/ 0 w 25"/>
                <a:gd name="T7" fmla="*/ 65 h 65"/>
                <a:gd name="T8" fmla="*/ 0 w 25"/>
                <a:gd name="T9" fmla="*/ 65 h 65"/>
                <a:gd name="T10" fmla="*/ 0 w 25"/>
                <a:gd name="T11" fmla="*/ 65 h 65"/>
                <a:gd name="T12" fmla="*/ 0 w 25"/>
                <a:gd name="T13" fmla="*/ 64 h 65"/>
                <a:gd name="T14" fmla="*/ 0 w 25"/>
                <a:gd name="T15" fmla="*/ 64 h 65"/>
                <a:gd name="T16" fmla="*/ 0 w 25"/>
                <a:gd name="T17" fmla="*/ 64 h 65"/>
                <a:gd name="T18" fmla="*/ 0 w 25"/>
                <a:gd name="T19" fmla="*/ 64 h 65"/>
                <a:gd name="T20" fmla="*/ 0 w 25"/>
                <a:gd name="T21" fmla="*/ 64 h 65"/>
                <a:gd name="T22" fmla="*/ 0 w 25"/>
                <a:gd name="T23" fmla="*/ 64 h 65"/>
                <a:gd name="T24" fmla="*/ 0 w 25"/>
                <a:gd name="T25" fmla="*/ 64 h 65"/>
                <a:gd name="T26" fmla="*/ 0 w 25"/>
                <a:gd name="T27" fmla="*/ 64 h 65"/>
                <a:gd name="T28" fmla="*/ 0 w 25"/>
                <a:gd name="T29" fmla="*/ 64 h 65"/>
                <a:gd name="T30" fmla="*/ 0 w 25"/>
                <a:gd name="T31" fmla="*/ 63 h 65"/>
                <a:gd name="T32" fmla="*/ 0 w 25"/>
                <a:gd name="T33" fmla="*/ 64 h 65"/>
                <a:gd name="T34" fmla="*/ 0 w 25"/>
                <a:gd name="T35" fmla="*/ 64 h 65"/>
                <a:gd name="T36" fmla="*/ 0 w 25"/>
                <a:gd name="T37" fmla="*/ 63 h 65"/>
                <a:gd name="T38" fmla="*/ 25 w 25"/>
                <a:gd name="T39" fmla="*/ 0 h 65"/>
                <a:gd name="T40" fmla="*/ 0 w 25"/>
                <a:gd name="T41" fmla="*/ 63 h 65"/>
                <a:gd name="T42" fmla="*/ 25 w 25"/>
                <a:gd name="T43" fmla="*/ 0 h 65"/>
                <a:gd name="T44" fmla="*/ 25 w 25"/>
                <a:gd name="T45" fmla="*/ 0 h 65"/>
                <a:gd name="T46" fmla="*/ 25 w 25"/>
                <a:gd name="T47" fmla="*/ 0 h 65"/>
                <a:gd name="T48" fmla="*/ 25 w 25"/>
                <a:gd name="T49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5" h="65">
                  <a:moveTo>
                    <a:pt x="0" y="65"/>
                  </a:moveTo>
                  <a:cubicBezTo>
                    <a:pt x="0" y="65"/>
                    <a:pt x="0" y="65"/>
                    <a:pt x="0" y="65"/>
                  </a:cubicBezTo>
                  <a:cubicBezTo>
                    <a:pt x="0" y="65"/>
                    <a:pt x="0" y="65"/>
                    <a:pt x="0" y="65"/>
                  </a:cubicBezTo>
                  <a:moveTo>
                    <a:pt x="0" y="65"/>
                  </a:moveTo>
                  <a:cubicBezTo>
                    <a:pt x="0" y="65"/>
                    <a:pt x="0" y="65"/>
                    <a:pt x="0" y="65"/>
                  </a:cubicBezTo>
                  <a:cubicBezTo>
                    <a:pt x="0" y="65"/>
                    <a:pt x="0" y="65"/>
                    <a:pt x="0" y="65"/>
                  </a:cubicBezTo>
                  <a:moveTo>
                    <a:pt x="0" y="64"/>
                  </a:moveTo>
                  <a:cubicBezTo>
                    <a:pt x="0" y="64"/>
                    <a:pt x="0" y="64"/>
                    <a:pt x="0" y="64"/>
                  </a:cubicBezTo>
                  <a:cubicBezTo>
                    <a:pt x="0" y="64"/>
                    <a:pt x="0" y="64"/>
                    <a:pt x="0" y="64"/>
                  </a:cubicBezTo>
                  <a:moveTo>
                    <a:pt x="0" y="64"/>
                  </a:moveTo>
                  <a:cubicBezTo>
                    <a:pt x="0" y="64"/>
                    <a:pt x="0" y="64"/>
                    <a:pt x="0" y="64"/>
                  </a:cubicBezTo>
                  <a:cubicBezTo>
                    <a:pt x="0" y="64"/>
                    <a:pt x="0" y="64"/>
                    <a:pt x="0" y="64"/>
                  </a:cubicBezTo>
                  <a:moveTo>
                    <a:pt x="0" y="64"/>
                  </a:moveTo>
                  <a:cubicBezTo>
                    <a:pt x="0" y="64"/>
                    <a:pt x="0" y="64"/>
                    <a:pt x="0" y="64"/>
                  </a:cubicBezTo>
                  <a:cubicBezTo>
                    <a:pt x="0" y="64"/>
                    <a:pt x="0" y="64"/>
                    <a:pt x="0" y="64"/>
                  </a:cubicBezTo>
                  <a:moveTo>
                    <a:pt x="0" y="63"/>
                  </a:moveTo>
                  <a:cubicBezTo>
                    <a:pt x="0" y="63"/>
                    <a:pt x="0" y="64"/>
                    <a:pt x="0" y="64"/>
                  </a:cubicBezTo>
                  <a:cubicBezTo>
                    <a:pt x="0" y="64"/>
                    <a:pt x="0" y="64"/>
                    <a:pt x="0" y="64"/>
                  </a:cubicBezTo>
                  <a:cubicBezTo>
                    <a:pt x="0" y="64"/>
                    <a:pt x="0" y="63"/>
                    <a:pt x="0" y="63"/>
                  </a:cubicBezTo>
                  <a:moveTo>
                    <a:pt x="25" y="0"/>
                  </a:moveTo>
                  <a:cubicBezTo>
                    <a:pt x="10" y="17"/>
                    <a:pt x="0" y="39"/>
                    <a:pt x="0" y="63"/>
                  </a:cubicBezTo>
                  <a:cubicBezTo>
                    <a:pt x="0" y="39"/>
                    <a:pt x="10" y="17"/>
                    <a:pt x="25" y="0"/>
                  </a:cubicBezTo>
                  <a:moveTo>
                    <a:pt x="25" y="0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25" y="0"/>
                    <a:pt x="25" y="0"/>
                    <a:pt x="25" y="0"/>
                  </a:cubicBezTo>
                </a:path>
              </a:pathLst>
            </a:custGeom>
            <a:solidFill>
              <a:srgbClr val="E56A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A45BD11B-BC36-FCC0-BD24-6C0F1241B531}"/>
                </a:ext>
              </a:extLst>
            </p:cNvPr>
            <p:cNvGrpSpPr/>
            <p:nvPr/>
          </p:nvGrpSpPr>
          <p:grpSpPr>
            <a:xfrm>
              <a:off x="3754438" y="4585091"/>
              <a:ext cx="566738" cy="568325"/>
              <a:chOff x="3754438" y="4585091"/>
              <a:chExt cx="566738" cy="568325"/>
            </a:xfrm>
          </p:grpSpPr>
          <p:sp>
            <p:nvSpPr>
              <p:cNvPr id="190" name="Freeform 56">
                <a:extLst>
                  <a:ext uri="{FF2B5EF4-FFF2-40B4-BE49-F238E27FC236}">
                    <a16:creationId xmlns:a16="http://schemas.microsoft.com/office/drawing/2014/main" id="{69568983-EC47-E7EA-350E-CE554FA9201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754438" y="4585091"/>
                <a:ext cx="566738" cy="568325"/>
              </a:xfrm>
              <a:custGeom>
                <a:avLst/>
                <a:gdLst>
                  <a:gd name="T0" fmla="*/ 116 w 232"/>
                  <a:gd name="T1" fmla="*/ 232 h 232"/>
                  <a:gd name="T2" fmla="*/ 232 w 232"/>
                  <a:gd name="T3" fmla="*/ 116 h 232"/>
                  <a:gd name="T4" fmla="*/ 116 w 232"/>
                  <a:gd name="T5" fmla="*/ 0 h 232"/>
                  <a:gd name="T6" fmla="*/ 0 w 232"/>
                  <a:gd name="T7" fmla="*/ 116 h 232"/>
                  <a:gd name="T8" fmla="*/ 116 w 232"/>
                  <a:gd name="T9" fmla="*/ 232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2" h="232">
                    <a:moveTo>
                      <a:pt x="116" y="232"/>
                    </a:moveTo>
                    <a:cubicBezTo>
                      <a:pt x="180" y="232"/>
                      <a:pt x="232" y="180"/>
                      <a:pt x="232" y="116"/>
                    </a:cubicBezTo>
                    <a:cubicBezTo>
                      <a:pt x="232" y="52"/>
                      <a:pt x="180" y="0"/>
                      <a:pt x="116" y="0"/>
                    </a:cubicBezTo>
                    <a:cubicBezTo>
                      <a:pt x="52" y="0"/>
                      <a:pt x="0" y="52"/>
                      <a:pt x="0" y="116"/>
                    </a:cubicBezTo>
                    <a:cubicBezTo>
                      <a:pt x="0" y="179"/>
                      <a:pt x="52" y="232"/>
                      <a:pt x="116" y="232"/>
                    </a:cubicBezTo>
                  </a:path>
                </a:pathLst>
              </a:custGeom>
              <a:solidFill>
                <a:srgbClr val="F2A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91" name="Oval 57">
                <a:extLst>
                  <a:ext uri="{FF2B5EF4-FFF2-40B4-BE49-F238E27FC236}">
                    <a16:creationId xmlns:a16="http://schemas.microsoft.com/office/drawing/2014/main" id="{B0A376DF-9E1D-9FF6-DB6A-32D3BA7A78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0000" y="4639066"/>
                <a:ext cx="457200" cy="457200"/>
              </a:xfrm>
              <a:prstGeom prst="ellipse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92" name="Freeform 58">
                <a:extLst>
                  <a:ext uri="{FF2B5EF4-FFF2-40B4-BE49-F238E27FC236}">
                    <a16:creationId xmlns:a16="http://schemas.microsoft.com/office/drawing/2014/main" id="{E29AB84A-7658-20A7-6629-8765C5E02ED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10000" y="4732728"/>
                <a:ext cx="44450" cy="222250"/>
              </a:xfrm>
              <a:custGeom>
                <a:avLst/>
                <a:gdLst>
                  <a:gd name="T0" fmla="*/ 7 w 18"/>
                  <a:gd name="T1" fmla="*/ 91 h 91"/>
                  <a:gd name="T2" fmla="*/ 7 w 18"/>
                  <a:gd name="T3" fmla="*/ 91 h 91"/>
                  <a:gd name="T4" fmla="*/ 7 w 18"/>
                  <a:gd name="T5" fmla="*/ 91 h 91"/>
                  <a:gd name="T6" fmla="*/ 7 w 18"/>
                  <a:gd name="T7" fmla="*/ 91 h 91"/>
                  <a:gd name="T8" fmla="*/ 7 w 18"/>
                  <a:gd name="T9" fmla="*/ 91 h 91"/>
                  <a:gd name="T10" fmla="*/ 7 w 18"/>
                  <a:gd name="T11" fmla="*/ 91 h 91"/>
                  <a:gd name="T12" fmla="*/ 7 w 18"/>
                  <a:gd name="T13" fmla="*/ 91 h 91"/>
                  <a:gd name="T14" fmla="*/ 7 w 18"/>
                  <a:gd name="T15" fmla="*/ 91 h 91"/>
                  <a:gd name="T16" fmla="*/ 7 w 18"/>
                  <a:gd name="T17" fmla="*/ 91 h 91"/>
                  <a:gd name="T18" fmla="*/ 7 w 18"/>
                  <a:gd name="T19" fmla="*/ 91 h 91"/>
                  <a:gd name="T20" fmla="*/ 7 w 18"/>
                  <a:gd name="T21" fmla="*/ 91 h 91"/>
                  <a:gd name="T22" fmla="*/ 7 w 18"/>
                  <a:gd name="T23" fmla="*/ 91 h 91"/>
                  <a:gd name="T24" fmla="*/ 6 w 18"/>
                  <a:gd name="T25" fmla="*/ 90 h 91"/>
                  <a:gd name="T26" fmla="*/ 7 w 18"/>
                  <a:gd name="T27" fmla="*/ 91 h 91"/>
                  <a:gd name="T28" fmla="*/ 6 w 18"/>
                  <a:gd name="T29" fmla="*/ 90 h 91"/>
                  <a:gd name="T30" fmla="*/ 0 w 18"/>
                  <a:gd name="T31" fmla="*/ 57 h 91"/>
                  <a:gd name="T32" fmla="*/ 6 w 18"/>
                  <a:gd name="T33" fmla="*/ 90 h 91"/>
                  <a:gd name="T34" fmla="*/ 0 w 18"/>
                  <a:gd name="T35" fmla="*/ 57 h 91"/>
                  <a:gd name="T36" fmla="*/ 0 w 18"/>
                  <a:gd name="T37" fmla="*/ 57 h 91"/>
                  <a:gd name="T38" fmla="*/ 0 w 18"/>
                  <a:gd name="T39" fmla="*/ 57 h 91"/>
                  <a:gd name="T40" fmla="*/ 0 w 18"/>
                  <a:gd name="T41" fmla="*/ 57 h 91"/>
                  <a:gd name="T42" fmla="*/ 0 w 18"/>
                  <a:gd name="T43" fmla="*/ 57 h 91"/>
                  <a:gd name="T44" fmla="*/ 0 w 18"/>
                  <a:gd name="T45" fmla="*/ 57 h 91"/>
                  <a:gd name="T46" fmla="*/ 0 w 18"/>
                  <a:gd name="T47" fmla="*/ 57 h 91"/>
                  <a:gd name="T48" fmla="*/ 0 w 18"/>
                  <a:gd name="T49" fmla="*/ 56 h 91"/>
                  <a:gd name="T50" fmla="*/ 0 w 18"/>
                  <a:gd name="T51" fmla="*/ 57 h 91"/>
                  <a:gd name="T52" fmla="*/ 0 w 18"/>
                  <a:gd name="T53" fmla="*/ 56 h 91"/>
                  <a:gd name="T54" fmla="*/ 0 w 18"/>
                  <a:gd name="T55" fmla="*/ 56 h 91"/>
                  <a:gd name="T56" fmla="*/ 0 w 18"/>
                  <a:gd name="T57" fmla="*/ 56 h 91"/>
                  <a:gd name="T58" fmla="*/ 0 w 18"/>
                  <a:gd name="T59" fmla="*/ 56 h 91"/>
                  <a:gd name="T60" fmla="*/ 0 w 18"/>
                  <a:gd name="T61" fmla="*/ 56 h 91"/>
                  <a:gd name="T62" fmla="*/ 0 w 18"/>
                  <a:gd name="T63" fmla="*/ 56 h 91"/>
                  <a:gd name="T64" fmla="*/ 0 w 18"/>
                  <a:gd name="T65" fmla="*/ 56 h 91"/>
                  <a:gd name="T66" fmla="*/ 0 w 18"/>
                  <a:gd name="T67" fmla="*/ 56 h 91"/>
                  <a:gd name="T68" fmla="*/ 0 w 18"/>
                  <a:gd name="T69" fmla="*/ 56 h 91"/>
                  <a:gd name="T70" fmla="*/ 0 w 18"/>
                  <a:gd name="T71" fmla="*/ 56 h 91"/>
                  <a:gd name="T72" fmla="*/ 0 w 18"/>
                  <a:gd name="T73" fmla="*/ 55 h 91"/>
                  <a:gd name="T74" fmla="*/ 0 w 18"/>
                  <a:gd name="T75" fmla="*/ 56 h 91"/>
                  <a:gd name="T76" fmla="*/ 0 w 18"/>
                  <a:gd name="T77" fmla="*/ 56 h 91"/>
                  <a:gd name="T78" fmla="*/ 0 w 18"/>
                  <a:gd name="T79" fmla="*/ 55 h 91"/>
                  <a:gd name="T80" fmla="*/ 18 w 18"/>
                  <a:gd name="T81" fmla="*/ 0 h 91"/>
                  <a:gd name="T82" fmla="*/ 0 w 18"/>
                  <a:gd name="T83" fmla="*/ 55 h 91"/>
                  <a:gd name="T84" fmla="*/ 18 w 18"/>
                  <a:gd name="T85" fmla="*/ 0 h 91"/>
                  <a:gd name="T86" fmla="*/ 18 w 18"/>
                  <a:gd name="T87" fmla="*/ 0 h 91"/>
                  <a:gd name="T88" fmla="*/ 18 w 18"/>
                  <a:gd name="T89" fmla="*/ 0 h 91"/>
                  <a:gd name="T90" fmla="*/ 18 w 18"/>
                  <a:gd name="T91" fmla="*/ 0 h 91"/>
                  <a:gd name="T92" fmla="*/ 18 w 18"/>
                  <a:gd name="T93" fmla="*/ 0 h 91"/>
                  <a:gd name="T94" fmla="*/ 18 w 18"/>
                  <a:gd name="T95" fmla="*/ 0 h 91"/>
                  <a:gd name="T96" fmla="*/ 18 w 18"/>
                  <a:gd name="T97" fmla="*/ 0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" h="91">
                    <a:moveTo>
                      <a:pt x="7" y="91"/>
                    </a:moveTo>
                    <a:cubicBezTo>
                      <a:pt x="7" y="91"/>
                      <a:pt x="7" y="91"/>
                      <a:pt x="7" y="91"/>
                    </a:cubicBezTo>
                    <a:cubicBezTo>
                      <a:pt x="7" y="91"/>
                      <a:pt x="7" y="91"/>
                      <a:pt x="7" y="91"/>
                    </a:cubicBezTo>
                    <a:moveTo>
                      <a:pt x="7" y="91"/>
                    </a:moveTo>
                    <a:cubicBezTo>
                      <a:pt x="7" y="91"/>
                      <a:pt x="7" y="91"/>
                      <a:pt x="7" y="91"/>
                    </a:cubicBezTo>
                    <a:cubicBezTo>
                      <a:pt x="7" y="91"/>
                      <a:pt x="7" y="91"/>
                      <a:pt x="7" y="91"/>
                    </a:cubicBezTo>
                    <a:moveTo>
                      <a:pt x="7" y="91"/>
                    </a:moveTo>
                    <a:cubicBezTo>
                      <a:pt x="7" y="91"/>
                      <a:pt x="7" y="91"/>
                      <a:pt x="7" y="91"/>
                    </a:cubicBezTo>
                    <a:cubicBezTo>
                      <a:pt x="7" y="91"/>
                      <a:pt x="7" y="91"/>
                      <a:pt x="7" y="91"/>
                    </a:cubicBezTo>
                    <a:moveTo>
                      <a:pt x="7" y="91"/>
                    </a:moveTo>
                    <a:cubicBezTo>
                      <a:pt x="7" y="91"/>
                      <a:pt x="7" y="91"/>
                      <a:pt x="7" y="91"/>
                    </a:cubicBezTo>
                    <a:cubicBezTo>
                      <a:pt x="7" y="91"/>
                      <a:pt x="7" y="91"/>
                      <a:pt x="7" y="91"/>
                    </a:cubicBezTo>
                    <a:moveTo>
                      <a:pt x="6" y="90"/>
                    </a:moveTo>
                    <a:cubicBezTo>
                      <a:pt x="6" y="90"/>
                      <a:pt x="6" y="90"/>
                      <a:pt x="7" y="91"/>
                    </a:cubicBezTo>
                    <a:cubicBezTo>
                      <a:pt x="6" y="90"/>
                      <a:pt x="6" y="90"/>
                      <a:pt x="6" y="90"/>
                    </a:cubicBezTo>
                    <a:moveTo>
                      <a:pt x="0" y="57"/>
                    </a:moveTo>
                    <a:cubicBezTo>
                      <a:pt x="0" y="69"/>
                      <a:pt x="2" y="80"/>
                      <a:pt x="6" y="90"/>
                    </a:cubicBezTo>
                    <a:cubicBezTo>
                      <a:pt x="2" y="80"/>
                      <a:pt x="0" y="69"/>
                      <a:pt x="0" y="57"/>
                    </a:cubicBezTo>
                    <a:moveTo>
                      <a:pt x="0" y="57"/>
                    </a:moveTo>
                    <a:cubicBezTo>
                      <a:pt x="0" y="57"/>
                      <a:pt x="0" y="57"/>
                      <a:pt x="0" y="57"/>
                    </a:cubicBezTo>
                    <a:cubicBezTo>
                      <a:pt x="0" y="57"/>
                      <a:pt x="0" y="57"/>
                      <a:pt x="0" y="57"/>
                    </a:cubicBezTo>
                    <a:moveTo>
                      <a:pt x="0" y="57"/>
                    </a:moveTo>
                    <a:cubicBezTo>
                      <a:pt x="0" y="57"/>
                      <a:pt x="0" y="57"/>
                      <a:pt x="0" y="57"/>
                    </a:cubicBezTo>
                    <a:cubicBezTo>
                      <a:pt x="0" y="57"/>
                      <a:pt x="0" y="57"/>
                      <a:pt x="0" y="57"/>
                    </a:cubicBezTo>
                    <a:moveTo>
                      <a:pt x="0" y="56"/>
                    </a:moveTo>
                    <a:cubicBezTo>
                      <a:pt x="0" y="57"/>
                      <a:pt x="0" y="57"/>
                      <a:pt x="0" y="57"/>
                    </a:cubicBezTo>
                    <a:cubicBezTo>
                      <a:pt x="0" y="57"/>
                      <a:pt x="0" y="57"/>
                      <a:pt x="0" y="56"/>
                    </a:cubicBezTo>
                    <a:moveTo>
                      <a:pt x="0" y="56"/>
                    </a:moveTo>
                    <a:cubicBezTo>
                      <a:pt x="0" y="56"/>
                      <a:pt x="0" y="56"/>
                      <a:pt x="0" y="56"/>
                    </a:cubicBezTo>
                    <a:cubicBezTo>
                      <a:pt x="0" y="56"/>
                      <a:pt x="0" y="56"/>
                      <a:pt x="0" y="56"/>
                    </a:cubicBezTo>
                    <a:moveTo>
                      <a:pt x="0" y="56"/>
                    </a:moveTo>
                    <a:cubicBezTo>
                      <a:pt x="0" y="56"/>
                      <a:pt x="0" y="56"/>
                      <a:pt x="0" y="56"/>
                    </a:cubicBezTo>
                    <a:cubicBezTo>
                      <a:pt x="0" y="56"/>
                      <a:pt x="0" y="56"/>
                      <a:pt x="0" y="56"/>
                    </a:cubicBezTo>
                    <a:moveTo>
                      <a:pt x="0" y="56"/>
                    </a:moveTo>
                    <a:cubicBezTo>
                      <a:pt x="0" y="56"/>
                      <a:pt x="0" y="56"/>
                      <a:pt x="0" y="56"/>
                    </a:cubicBezTo>
                    <a:cubicBezTo>
                      <a:pt x="0" y="56"/>
                      <a:pt x="0" y="56"/>
                      <a:pt x="0" y="56"/>
                    </a:cubicBezTo>
                    <a:moveTo>
                      <a:pt x="0" y="55"/>
                    </a:moveTo>
                    <a:cubicBezTo>
                      <a:pt x="0" y="55"/>
                      <a:pt x="0" y="55"/>
                      <a:pt x="0" y="56"/>
                    </a:cubicBezTo>
                    <a:cubicBezTo>
                      <a:pt x="0" y="56"/>
                      <a:pt x="0" y="56"/>
                      <a:pt x="0" y="56"/>
                    </a:cubicBezTo>
                    <a:cubicBezTo>
                      <a:pt x="0" y="55"/>
                      <a:pt x="0" y="55"/>
                      <a:pt x="0" y="55"/>
                    </a:cubicBezTo>
                    <a:moveTo>
                      <a:pt x="18" y="0"/>
                    </a:moveTo>
                    <a:cubicBezTo>
                      <a:pt x="7" y="15"/>
                      <a:pt x="0" y="35"/>
                      <a:pt x="0" y="55"/>
                    </a:cubicBezTo>
                    <a:cubicBezTo>
                      <a:pt x="0" y="35"/>
                      <a:pt x="7" y="15"/>
                      <a:pt x="18" y="0"/>
                    </a:cubicBezTo>
                    <a:moveTo>
                      <a:pt x="18" y="0"/>
                    </a:moveTo>
                    <a:cubicBezTo>
                      <a:pt x="18" y="0"/>
                      <a:pt x="18" y="0"/>
                      <a:pt x="18" y="0"/>
                    </a:cubicBezTo>
                    <a:cubicBezTo>
                      <a:pt x="18" y="0"/>
                      <a:pt x="18" y="0"/>
                      <a:pt x="18" y="0"/>
                    </a:cubicBezTo>
                    <a:moveTo>
                      <a:pt x="18" y="0"/>
                    </a:moveTo>
                    <a:cubicBezTo>
                      <a:pt x="18" y="0"/>
                      <a:pt x="18" y="0"/>
                      <a:pt x="18" y="0"/>
                    </a:cubicBezTo>
                    <a:cubicBezTo>
                      <a:pt x="18" y="0"/>
                      <a:pt x="18" y="0"/>
                      <a:pt x="18" y="0"/>
                    </a:cubicBezTo>
                  </a:path>
                </a:pathLst>
              </a:custGeom>
              <a:solidFill>
                <a:srgbClr val="E56A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93" name="Freeform 59">
                <a:extLst>
                  <a:ext uri="{FF2B5EF4-FFF2-40B4-BE49-F238E27FC236}">
                    <a16:creationId xmlns:a16="http://schemas.microsoft.com/office/drawing/2014/main" id="{597E9195-F5A3-05A5-CABE-9452872ED60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810000" y="4666053"/>
                <a:ext cx="190500" cy="428625"/>
              </a:xfrm>
              <a:custGeom>
                <a:avLst/>
                <a:gdLst>
                  <a:gd name="T0" fmla="*/ 49 w 78"/>
                  <a:gd name="T1" fmla="*/ 0 h 175"/>
                  <a:gd name="T2" fmla="*/ 18 w 78"/>
                  <a:gd name="T3" fmla="*/ 27 h 175"/>
                  <a:gd name="T4" fmla="*/ 18 w 78"/>
                  <a:gd name="T5" fmla="*/ 27 h 175"/>
                  <a:gd name="T6" fmla="*/ 18 w 78"/>
                  <a:gd name="T7" fmla="*/ 27 h 175"/>
                  <a:gd name="T8" fmla="*/ 18 w 78"/>
                  <a:gd name="T9" fmla="*/ 27 h 175"/>
                  <a:gd name="T10" fmla="*/ 18 w 78"/>
                  <a:gd name="T11" fmla="*/ 27 h 175"/>
                  <a:gd name="T12" fmla="*/ 0 w 78"/>
                  <a:gd name="T13" fmla="*/ 82 h 175"/>
                  <a:gd name="T14" fmla="*/ 0 w 78"/>
                  <a:gd name="T15" fmla="*/ 82 h 175"/>
                  <a:gd name="T16" fmla="*/ 0 w 78"/>
                  <a:gd name="T17" fmla="*/ 83 h 175"/>
                  <a:gd name="T18" fmla="*/ 0 w 78"/>
                  <a:gd name="T19" fmla="*/ 83 h 175"/>
                  <a:gd name="T20" fmla="*/ 0 w 78"/>
                  <a:gd name="T21" fmla="*/ 83 h 175"/>
                  <a:gd name="T22" fmla="*/ 0 w 78"/>
                  <a:gd name="T23" fmla="*/ 83 h 175"/>
                  <a:gd name="T24" fmla="*/ 0 w 78"/>
                  <a:gd name="T25" fmla="*/ 83 h 175"/>
                  <a:gd name="T26" fmla="*/ 0 w 78"/>
                  <a:gd name="T27" fmla="*/ 83 h 175"/>
                  <a:gd name="T28" fmla="*/ 0 w 78"/>
                  <a:gd name="T29" fmla="*/ 83 h 175"/>
                  <a:gd name="T30" fmla="*/ 0 w 78"/>
                  <a:gd name="T31" fmla="*/ 83 h 175"/>
                  <a:gd name="T32" fmla="*/ 0 w 78"/>
                  <a:gd name="T33" fmla="*/ 84 h 175"/>
                  <a:gd name="T34" fmla="*/ 0 w 78"/>
                  <a:gd name="T35" fmla="*/ 84 h 175"/>
                  <a:gd name="T36" fmla="*/ 0 w 78"/>
                  <a:gd name="T37" fmla="*/ 84 h 175"/>
                  <a:gd name="T38" fmla="*/ 0 w 78"/>
                  <a:gd name="T39" fmla="*/ 84 h 175"/>
                  <a:gd name="T40" fmla="*/ 0 w 78"/>
                  <a:gd name="T41" fmla="*/ 84 h 175"/>
                  <a:gd name="T42" fmla="*/ 0 w 78"/>
                  <a:gd name="T43" fmla="*/ 84 h 175"/>
                  <a:gd name="T44" fmla="*/ 6 w 78"/>
                  <a:gd name="T45" fmla="*/ 117 h 175"/>
                  <a:gd name="T46" fmla="*/ 6 w 78"/>
                  <a:gd name="T47" fmla="*/ 117 h 175"/>
                  <a:gd name="T48" fmla="*/ 7 w 78"/>
                  <a:gd name="T49" fmla="*/ 118 h 175"/>
                  <a:gd name="T50" fmla="*/ 7 w 78"/>
                  <a:gd name="T51" fmla="*/ 118 h 175"/>
                  <a:gd name="T52" fmla="*/ 7 w 78"/>
                  <a:gd name="T53" fmla="*/ 118 h 175"/>
                  <a:gd name="T54" fmla="*/ 7 w 78"/>
                  <a:gd name="T55" fmla="*/ 118 h 175"/>
                  <a:gd name="T56" fmla="*/ 7 w 78"/>
                  <a:gd name="T57" fmla="*/ 118 h 175"/>
                  <a:gd name="T58" fmla="*/ 7 w 78"/>
                  <a:gd name="T59" fmla="*/ 118 h 175"/>
                  <a:gd name="T60" fmla="*/ 7 w 78"/>
                  <a:gd name="T61" fmla="*/ 118 h 175"/>
                  <a:gd name="T62" fmla="*/ 7 w 78"/>
                  <a:gd name="T63" fmla="*/ 118 h 175"/>
                  <a:gd name="T64" fmla="*/ 7 w 78"/>
                  <a:gd name="T65" fmla="*/ 118 h 175"/>
                  <a:gd name="T66" fmla="*/ 78 w 78"/>
                  <a:gd name="T67" fmla="*/ 175 h 175"/>
                  <a:gd name="T68" fmla="*/ 46 w 78"/>
                  <a:gd name="T69" fmla="*/ 153 h 175"/>
                  <a:gd name="T70" fmla="*/ 19 w 78"/>
                  <a:gd name="T71" fmla="*/ 106 h 175"/>
                  <a:gd name="T72" fmla="*/ 15 w 78"/>
                  <a:gd name="T73" fmla="*/ 78 h 175"/>
                  <a:gd name="T74" fmla="*/ 15 w 78"/>
                  <a:gd name="T75" fmla="*/ 77 h 175"/>
                  <a:gd name="T76" fmla="*/ 30 w 78"/>
                  <a:gd name="T77" fmla="*/ 24 h 175"/>
                  <a:gd name="T78" fmla="*/ 46 w 78"/>
                  <a:gd name="T79" fmla="*/ 3 h 175"/>
                  <a:gd name="T80" fmla="*/ 49 w 78"/>
                  <a:gd name="T81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78" h="175">
                    <a:moveTo>
                      <a:pt x="49" y="0"/>
                    </a:moveTo>
                    <a:cubicBezTo>
                      <a:pt x="37" y="7"/>
                      <a:pt x="27" y="16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7" y="42"/>
                      <a:pt x="0" y="6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96"/>
                      <a:pt x="2" y="107"/>
                      <a:pt x="6" y="117"/>
                    </a:cubicBezTo>
                    <a:cubicBezTo>
                      <a:pt x="6" y="117"/>
                      <a:pt x="6" y="117"/>
                      <a:pt x="6" y="117"/>
                    </a:cubicBezTo>
                    <a:cubicBezTo>
                      <a:pt x="6" y="117"/>
                      <a:pt x="6" y="117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7" y="118"/>
                      <a:pt x="7" y="118"/>
                      <a:pt x="7" y="118"/>
                    </a:cubicBezTo>
                    <a:cubicBezTo>
                      <a:pt x="19" y="148"/>
                      <a:pt x="46" y="170"/>
                      <a:pt x="78" y="175"/>
                    </a:cubicBezTo>
                    <a:cubicBezTo>
                      <a:pt x="66" y="170"/>
                      <a:pt x="55" y="162"/>
                      <a:pt x="46" y="153"/>
                    </a:cubicBezTo>
                    <a:cubicBezTo>
                      <a:pt x="33" y="140"/>
                      <a:pt x="24" y="124"/>
                      <a:pt x="19" y="106"/>
                    </a:cubicBezTo>
                    <a:cubicBezTo>
                      <a:pt x="18" y="97"/>
                      <a:pt x="17" y="88"/>
                      <a:pt x="15" y="78"/>
                    </a:cubicBezTo>
                    <a:cubicBezTo>
                      <a:pt x="15" y="78"/>
                      <a:pt x="15" y="78"/>
                      <a:pt x="15" y="77"/>
                    </a:cubicBezTo>
                    <a:cubicBezTo>
                      <a:pt x="15" y="58"/>
                      <a:pt x="20" y="41"/>
                      <a:pt x="30" y="24"/>
                    </a:cubicBezTo>
                    <a:cubicBezTo>
                      <a:pt x="35" y="17"/>
                      <a:pt x="41" y="10"/>
                      <a:pt x="46" y="3"/>
                    </a:cubicBezTo>
                    <a:cubicBezTo>
                      <a:pt x="47" y="2"/>
                      <a:pt x="48" y="1"/>
                      <a:pt x="49" y="0"/>
                    </a:cubicBezTo>
                  </a:path>
                </a:pathLst>
              </a:custGeom>
              <a:solidFill>
                <a:srgbClr val="FFB5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94" name="Rectangle 60">
                <a:extLst>
                  <a:ext uri="{FF2B5EF4-FFF2-40B4-BE49-F238E27FC236}">
                    <a16:creationId xmlns:a16="http://schemas.microsoft.com/office/drawing/2014/main" id="{8C1D4D86-D600-1C68-E664-0840AC2104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67163" y="4769241"/>
                <a:ext cx="139700" cy="185738"/>
              </a:xfrm>
              <a:prstGeom prst="rect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195" name="Rectangle 61">
                <a:extLst>
                  <a:ext uri="{FF2B5EF4-FFF2-40B4-BE49-F238E27FC236}">
                    <a16:creationId xmlns:a16="http://schemas.microsoft.com/office/drawing/2014/main" id="{C6FEF1F9-EE37-4B70-17D1-B3E51E9848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11600" y="4672403"/>
                <a:ext cx="298159" cy="32316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rtlCol="0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GB" sz="2100" b="1" dirty="0">
                    <a:solidFill>
                      <a:srgbClr val="FF9936"/>
                    </a:solidFill>
                    <a:latin typeface="Raleway" panose="020B0003030101060003" pitchFamily="34" charset="0"/>
                  </a:rPr>
                  <a:t>10</a:t>
                </a:r>
                <a:endParaRPr kumimoji="0" lang="en-GB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</a:endParaRPr>
              </a:p>
            </p:txBody>
          </p:sp>
        </p:grpSp>
        <p:sp>
          <p:nvSpPr>
            <p:cNvPr id="198" name="Freeform 64">
              <a:extLst>
                <a:ext uri="{FF2B5EF4-FFF2-40B4-BE49-F238E27FC236}">
                  <a16:creationId xmlns:a16="http://schemas.microsoft.com/office/drawing/2014/main" id="{9EA05559-B322-F384-E723-00C0D734A0C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81363" y="5326453"/>
              <a:ext cx="17463" cy="168275"/>
            </a:xfrm>
            <a:custGeom>
              <a:avLst/>
              <a:gdLst>
                <a:gd name="T0" fmla="*/ 7 w 7"/>
                <a:gd name="T1" fmla="*/ 69 h 69"/>
                <a:gd name="T2" fmla="*/ 7 w 7"/>
                <a:gd name="T3" fmla="*/ 69 h 69"/>
                <a:gd name="T4" fmla="*/ 7 w 7"/>
                <a:gd name="T5" fmla="*/ 69 h 69"/>
                <a:gd name="T6" fmla="*/ 7 w 7"/>
                <a:gd name="T7" fmla="*/ 68 h 69"/>
                <a:gd name="T8" fmla="*/ 6 w 7"/>
                <a:gd name="T9" fmla="*/ 67 h 69"/>
                <a:gd name="T10" fmla="*/ 6 w 7"/>
                <a:gd name="T11" fmla="*/ 66 h 69"/>
                <a:gd name="T12" fmla="*/ 6 w 7"/>
                <a:gd name="T13" fmla="*/ 66 h 69"/>
                <a:gd name="T14" fmla="*/ 6 w 7"/>
                <a:gd name="T15" fmla="*/ 66 h 69"/>
                <a:gd name="T16" fmla="*/ 6 w 7"/>
                <a:gd name="T17" fmla="*/ 66 h 69"/>
                <a:gd name="T18" fmla="*/ 5 w 7"/>
                <a:gd name="T19" fmla="*/ 65 h 69"/>
                <a:gd name="T20" fmla="*/ 5 w 7"/>
                <a:gd name="T21" fmla="*/ 65 h 69"/>
                <a:gd name="T22" fmla="*/ 5 w 7"/>
                <a:gd name="T23" fmla="*/ 65 h 69"/>
                <a:gd name="T24" fmla="*/ 5 w 7"/>
                <a:gd name="T25" fmla="*/ 64 h 69"/>
                <a:gd name="T26" fmla="*/ 5 w 7"/>
                <a:gd name="T27" fmla="*/ 64 h 69"/>
                <a:gd name="T28" fmla="*/ 5 w 7"/>
                <a:gd name="T29" fmla="*/ 63 h 69"/>
                <a:gd name="T30" fmla="*/ 5 w 7"/>
                <a:gd name="T31" fmla="*/ 63 h 69"/>
                <a:gd name="T32" fmla="*/ 5 w 7"/>
                <a:gd name="T33" fmla="*/ 63 h 69"/>
                <a:gd name="T34" fmla="*/ 5 w 7"/>
                <a:gd name="T35" fmla="*/ 62 h 69"/>
                <a:gd name="T36" fmla="*/ 4 w 7"/>
                <a:gd name="T37" fmla="*/ 62 h 69"/>
                <a:gd name="T38" fmla="*/ 4 w 7"/>
                <a:gd name="T39" fmla="*/ 62 h 69"/>
                <a:gd name="T40" fmla="*/ 4 w 7"/>
                <a:gd name="T41" fmla="*/ 61 h 69"/>
                <a:gd name="T42" fmla="*/ 4 w 7"/>
                <a:gd name="T43" fmla="*/ 60 h 69"/>
                <a:gd name="T44" fmla="*/ 4 w 7"/>
                <a:gd name="T45" fmla="*/ 60 h 69"/>
                <a:gd name="T46" fmla="*/ 4 w 7"/>
                <a:gd name="T47" fmla="*/ 60 h 69"/>
                <a:gd name="T48" fmla="*/ 4 w 7"/>
                <a:gd name="T49" fmla="*/ 60 h 69"/>
                <a:gd name="T50" fmla="*/ 4 w 7"/>
                <a:gd name="T51" fmla="*/ 59 h 69"/>
                <a:gd name="T52" fmla="*/ 4 w 7"/>
                <a:gd name="T53" fmla="*/ 59 h 69"/>
                <a:gd name="T54" fmla="*/ 3 w 7"/>
                <a:gd name="T55" fmla="*/ 59 h 69"/>
                <a:gd name="T56" fmla="*/ 3 w 7"/>
                <a:gd name="T57" fmla="*/ 57 h 69"/>
                <a:gd name="T58" fmla="*/ 3 w 7"/>
                <a:gd name="T59" fmla="*/ 57 h 69"/>
                <a:gd name="T60" fmla="*/ 3 w 7"/>
                <a:gd name="T61" fmla="*/ 56 h 69"/>
                <a:gd name="T62" fmla="*/ 3 w 7"/>
                <a:gd name="T63" fmla="*/ 56 h 69"/>
                <a:gd name="T64" fmla="*/ 3 w 7"/>
                <a:gd name="T65" fmla="*/ 56 h 69"/>
                <a:gd name="T66" fmla="*/ 0 w 7"/>
                <a:gd name="T67" fmla="*/ 40 h 69"/>
                <a:gd name="T68" fmla="*/ 0 w 7"/>
                <a:gd name="T69" fmla="*/ 40 h 69"/>
                <a:gd name="T70" fmla="*/ 0 w 7"/>
                <a:gd name="T71" fmla="*/ 40 h 69"/>
                <a:gd name="T72" fmla="*/ 0 w 7"/>
                <a:gd name="T73" fmla="*/ 40 h 69"/>
                <a:gd name="T74" fmla="*/ 0 w 7"/>
                <a:gd name="T75" fmla="*/ 39 h 69"/>
                <a:gd name="T76" fmla="*/ 0 w 7"/>
                <a:gd name="T77" fmla="*/ 39 h 69"/>
                <a:gd name="T78" fmla="*/ 0 w 7"/>
                <a:gd name="T79" fmla="*/ 39 h 69"/>
                <a:gd name="T80" fmla="*/ 0 w 7"/>
                <a:gd name="T81" fmla="*/ 38 h 69"/>
                <a:gd name="T82" fmla="*/ 0 w 7"/>
                <a:gd name="T83" fmla="*/ 38 h 69"/>
                <a:gd name="T84" fmla="*/ 0 w 7"/>
                <a:gd name="T85" fmla="*/ 38 h 69"/>
                <a:gd name="T86" fmla="*/ 7 w 7"/>
                <a:gd name="T87" fmla="*/ 0 h 69"/>
                <a:gd name="T88" fmla="*/ 7 w 7"/>
                <a:gd name="T89" fmla="*/ 0 h 69"/>
                <a:gd name="T90" fmla="*/ 7 w 7"/>
                <a:gd name="T91" fmla="*/ 0 h 69"/>
                <a:gd name="T92" fmla="*/ 7 w 7"/>
                <a:gd name="T93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" h="69">
                  <a:moveTo>
                    <a:pt x="7" y="69"/>
                  </a:moveTo>
                  <a:cubicBezTo>
                    <a:pt x="7" y="69"/>
                    <a:pt x="7" y="69"/>
                    <a:pt x="7" y="69"/>
                  </a:cubicBezTo>
                  <a:cubicBezTo>
                    <a:pt x="7" y="69"/>
                    <a:pt x="7" y="69"/>
                    <a:pt x="7" y="69"/>
                  </a:cubicBezTo>
                  <a:moveTo>
                    <a:pt x="7" y="69"/>
                  </a:moveTo>
                  <a:cubicBezTo>
                    <a:pt x="7" y="69"/>
                    <a:pt x="7" y="69"/>
                    <a:pt x="7" y="69"/>
                  </a:cubicBezTo>
                  <a:cubicBezTo>
                    <a:pt x="7" y="69"/>
                    <a:pt x="7" y="69"/>
                    <a:pt x="7" y="69"/>
                  </a:cubicBezTo>
                  <a:moveTo>
                    <a:pt x="7" y="69"/>
                  </a:moveTo>
                  <a:cubicBezTo>
                    <a:pt x="7" y="69"/>
                    <a:pt x="7" y="69"/>
                    <a:pt x="7" y="69"/>
                  </a:cubicBezTo>
                  <a:cubicBezTo>
                    <a:pt x="7" y="69"/>
                    <a:pt x="7" y="69"/>
                    <a:pt x="7" y="69"/>
                  </a:cubicBezTo>
                  <a:moveTo>
                    <a:pt x="7" y="68"/>
                  </a:moveTo>
                  <a:cubicBezTo>
                    <a:pt x="7" y="68"/>
                    <a:pt x="7" y="68"/>
                    <a:pt x="7" y="68"/>
                  </a:cubicBezTo>
                  <a:cubicBezTo>
                    <a:pt x="7" y="68"/>
                    <a:pt x="7" y="68"/>
                    <a:pt x="7" y="68"/>
                  </a:cubicBezTo>
                  <a:moveTo>
                    <a:pt x="6" y="67"/>
                  </a:moveTo>
                  <a:cubicBezTo>
                    <a:pt x="6" y="67"/>
                    <a:pt x="6" y="67"/>
                    <a:pt x="6" y="67"/>
                  </a:cubicBezTo>
                  <a:cubicBezTo>
                    <a:pt x="6" y="67"/>
                    <a:pt x="6" y="67"/>
                    <a:pt x="6" y="67"/>
                  </a:cubicBezTo>
                  <a:moveTo>
                    <a:pt x="6" y="66"/>
                  </a:moveTo>
                  <a:cubicBezTo>
                    <a:pt x="6" y="66"/>
                    <a:pt x="6" y="66"/>
                    <a:pt x="6" y="66"/>
                  </a:cubicBezTo>
                  <a:cubicBezTo>
                    <a:pt x="6" y="66"/>
                    <a:pt x="6" y="66"/>
                    <a:pt x="6" y="66"/>
                  </a:cubicBezTo>
                  <a:moveTo>
                    <a:pt x="6" y="66"/>
                  </a:moveTo>
                  <a:cubicBezTo>
                    <a:pt x="6" y="66"/>
                    <a:pt x="6" y="66"/>
                    <a:pt x="6" y="66"/>
                  </a:cubicBezTo>
                  <a:cubicBezTo>
                    <a:pt x="6" y="66"/>
                    <a:pt x="6" y="66"/>
                    <a:pt x="6" y="66"/>
                  </a:cubicBezTo>
                  <a:moveTo>
                    <a:pt x="6" y="66"/>
                  </a:moveTo>
                  <a:cubicBezTo>
                    <a:pt x="6" y="66"/>
                    <a:pt x="6" y="66"/>
                    <a:pt x="6" y="66"/>
                  </a:cubicBezTo>
                  <a:cubicBezTo>
                    <a:pt x="6" y="66"/>
                    <a:pt x="6" y="66"/>
                    <a:pt x="6" y="66"/>
                  </a:cubicBezTo>
                  <a:moveTo>
                    <a:pt x="6" y="66"/>
                  </a:moveTo>
                  <a:cubicBezTo>
                    <a:pt x="6" y="66"/>
                    <a:pt x="6" y="66"/>
                    <a:pt x="6" y="66"/>
                  </a:cubicBezTo>
                  <a:cubicBezTo>
                    <a:pt x="6" y="66"/>
                    <a:pt x="6" y="66"/>
                    <a:pt x="6" y="66"/>
                  </a:cubicBezTo>
                  <a:moveTo>
                    <a:pt x="5" y="65"/>
                  </a:moveTo>
                  <a:cubicBezTo>
                    <a:pt x="5" y="65"/>
                    <a:pt x="6" y="65"/>
                    <a:pt x="6" y="66"/>
                  </a:cubicBezTo>
                  <a:cubicBezTo>
                    <a:pt x="6" y="65"/>
                    <a:pt x="5" y="65"/>
                    <a:pt x="5" y="65"/>
                  </a:cubicBezTo>
                  <a:moveTo>
                    <a:pt x="5" y="65"/>
                  </a:moveTo>
                  <a:cubicBezTo>
                    <a:pt x="5" y="65"/>
                    <a:pt x="5" y="65"/>
                    <a:pt x="5" y="65"/>
                  </a:cubicBezTo>
                  <a:cubicBezTo>
                    <a:pt x="5" y="65"/>
                    <a:pt x="5" y="65"/>
                    <a:pt x="5" y="65"/>
                  </a:cubicBezTo>
                  <a:moveTo>
                    <a:pt x="5" y="65"/>
                  </a:moveTo>
                  <a:cubicBezTo>
                    <a:pt x="5" y="65"/>
                    <a:pt x="5" y="65"/>
                    <a:pt x="5" y="65"/>
                  </a:cubicBezTo>
                  <a:cubicBezTo>
                    <a:pt x="5" y="65"/>
                    <a:pt x="5" y="65"/>
                    <a:pt x="5" y="65"/>
                  </a:cubicBezTo>
                  <a:moveTo>
                    <a:pt x="5" y="64"/>
                  </a:moveTo>
                  <a:cubicBezTo>
                    <a:pt x="5" y="64"/>
                    <a:pt x="5" y="64"/>
                    <a:pt x="5" y="64"/>
                  </a:cubicBezTo>
                  <a:cubicBezTo>
                    <a:pt x="5" y="64"/>
                    <a:pt x="5" y="64"/>
                    <a:pt x="5" y="64"/>
                  </a:cubicBezTo>
                  <a:moveTo>
                    <a:pt x="5" y="64"/>
                  </a:moveTo>
                  <a:cubicBezTo>
                    <a:pt x="5" y="64"/>
                    <a:pt x="5" y="64"/>
                    <a:pt x="5" y="64"/>
                  </a:cubicBezTo>
                  <a:cubicBezTo>
                    <a:pt x="5" y="64"/>
                    <a:pt x="5" y="64"/>
                    <a:pt x="5" y="64"/>
                  </a:cubicBezTo>
                  <a:moveTo>
                    <a:pt x="5" y="63"/>
                  </a:moveTo>
                  <a:cubicBezTo>
                    <a:pt x="5" y="63"/>
                    <a:pt x="5" y="63"/>
                    <a:pt x="5" y="63"/>
                  </a:cubicBezTo>
                  <a:cubicBezTo>
                    <a:pt x="5" y="63"/>
                    <a:pt x="5" y="63"/>
                    <a:pt x="5" y="63"/>
                  </a:cubicBezTo>
                  <a:moveTo>
                    <a:pt x="5" y="63"/>
                  </a:moveTo>
                  <a:cubicBezTo>
                    <a:pt x="5" y="63"/>
                    <a:pt x="5" y="63"/>
                    <a:pt x="5" y="63"/>
                  </a:cubicBezTo>
                  <a:cubicBezTo>
                    <a:pt x="5" y="63"/>
                    <a:pt x="5" y="63"/>
                    <a:pt x="5" y="63"/>
                  </a:cubicBezTo>
                  <a:moveTo>
                    <a:pt x="5" y="63"/>
                  </a:moveTo>
                  <a:cubicBezTo>
                    <a:pt x="5" y="63"/>
                    <a:pt x="5" y="63"/>
                    <a:pt x="5" y="63"/>
                  </a:cubicBezTo>
                  <a:cubicBezTo>
                    <a:pt x="5" y="63"/>
                    <a:pt x="5" y="63"/>
                    <a:pt x="5" y="63"/>
                  </a:cubicBezTo>
                  <a:moveTo>
                    <a:pt x="5" y="62"/>
                  </a:moveTo>
                  <a:cubicBezTo>
                    <a:pt x="5" y="63"/>
                    <a:pt x="5" y="63"/>
                    <a:pt x="5" y="63"/>
                  </a:cubicBezTo>
                  <a:cubicBezTo>
                    <a:pt x="5" y="63"/>
                    <a:pt x="5" y="63"/>
                    <a:pt x="5" y="62"/>
                  </a:cubicBezTo>
                  <a:moveTo>
                    <a:pt x="4" y="62"/>
                  </a:moveTo>
                  <a:cubicBezTo>
                    <a:pt x="4" y="62"/>
                    <a:pt x="4" y="62"/>
                    <a:pt x="4" y="62"/>
                  </a:cubicBezTo>
                  <a:cubicBezTo>
                    <a:pt x="4" y="62"/>
                    <a:pt x="4" y="62"/>
                    <a:pt x="4" y="62"/>
                  </a:cubicBezTo>
                  <a:moveTo>
                    <a:pt x="4" y="62"/>
                  </a:moveTo>
                  <a:cubicBezTo>
                    <a:pt x="4" y="62"/>
                    <a:pt x="4" y="62"/>
                    <a:pt x="4" y="62"/>
                  </a:cubicBezTo>
                  <a:cubicBezTo>
                    <a:pt x="4" y="62"/>
                    <a:pt x="4" y="62"/>
                    <a:pt x="4" y="62"/>
                  </a:cubicBezTo>
                  <a:moveTo>
                    <a:pt x="4" y="61"/>
                  </a:moveTo>
                  <a:cubicBezTo>
                    <a:pt x="4" y="61"/>
                    <a:pt x="4" y="61"/>
                    <a:pt x="4" y="61"/>
                  </a:cubicBezTo>
                  <a:cubicBezTo>
                    <a:pt x="4" y="61"/>
                    <a:pt x="4" y="61"/>
                    <a:pt x="4" y="61"/>
                  </a:cubicBezTo>
                  <a:moveTo>
                    <a:pt x="4" y="60"/>
                  </a:move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moveTo>
                    <a:pt x="4" y="60"/>
                  </a:move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moveTo>
                    <a:pt x="4" y="60"/>
                  </a:move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moveTo>
                    <a:pt x="4" y="60"/>
                  </a:moveTo>
                  <a:cubicBezTo>
                    <a:pt x="4" y="60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moveTo>
                    <a:pt x="4" y="59"/>
                  </a:moveTo>
                  <a:cubicBezTo>
                    <a:pt x="4" y="59"/>
                    <a:pt x="4" y="59"/>
                    <a:pt x="4" y="59"/>
                  </a:cubicBezTo>
                  <a:cubicBezTo>
                    <a:pt x="4" y="59"/>
                    <a:pt x="4" y="59"/>
                    <a:pt x="4" y="59"/>
                  </a:cubicBezTo>
                  <a:moveTo>
                    <a:pt x="4" y="59"/>
                  </a:moveTo>
                  <a:cubicBezTo>
                    <a:pt x="4" y="59"/>
                    <a:pt x="4" y="59"/>
                    <a:pt x="4" y="59"/>
                  </a:cubicBezTo>
                  <a:cubicBezTo>
                    <a:pt x="4" y="59"/>
                    <a:pt x="4" y="59"/>
                    <a:pt x="4" y="59"/>
                  </a:cubicBezTo>
                  <a:moveTo>
                    <a:pt x="3" y="59"/>
                  </a:moveTo>
                  <a:cubicBezTo>
                    <a:pt x="3" y="59"/>
                    <a:pt x="3" y="59"/>
                    <a:pt x="3" y="59"/>
                  </a:cubicBezTo>
                  <a:cubicBezTo>
                    <a:pt x="3" y="59"/>
                    <a:pt x="3" y="59"/>
                    <a:pt x="3" y="59"/>
                  </a:cubicBezTo>
                  <a:moveTo>
                    <a:pt x="3" y="57"/>
                  </a:moveTo>
                  <a:cubicBezTo>
                    <a:pt x="3" y="57"/>
                    <a:pt x="3" y="57"/>
                    <a:pt x="3" y="57"/>
                  </a:cubicBezTo>
                  <a:cubicBezTo>
                    <a:pt x="3" y="57"/>
                    <a:pt x="3" y="57"/>
                    <a:pt x="3" y="57"/>
                  </a:cubicBezTo>
                  <a:moveTo>
                    <a:pt x="3" y="57"/>
                  </a:moveTo>
                  <a:cubicBezTo>
                    <a:pt x="3" y="57"/>
                    <a:pt x="3" y="57"/>
                    <a:pt x="3" y="57"/>
                  </a:cubicBezTo>
                  <a:cubicBezTo>
                    <a:pt x="3" y="57"/>
                    <a:pt x="3" y="57"/>
                    <a:pt x="3" y="57"/>
                  </a:cubicBezTo>
                  <a:moveTo>
                    <a:pt x="3" y="56"/>
                  </a:moveTo>
                  <a:cubicBezTo>
                    <a:pt x="3" y="56"/>
                    <a:pt x="3" y="57"/>
                    <a:pt x="3" y="57"/>
                  </a:cubicBezTo>
                  <a:cubicBezTo>
                    <a:pt x="3" y="57"/>
                    <a:pt x="3" y="56"/>
                    <a:pt x="3" y="56"/>
                  </a:cubicBezTo>
                  <a:moveTo>
                    <a:pt x="3" y="56"/>
                  </a:moveTo>
                  <a:cubicBezTo>
                    <a:pt x="3" y="56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moveTo>
                    <a:pt x="3" y="56"/>
                  </a:moveTo>
                  <a:cubicBezTo>
                    <a:pt x="3" y="56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moveTo>
                    <a:pt x="0" y="40"/>
                  </a:moveTo>
                  <a:cubicBezTo>
                    <a:pt x="0" y="40"/>
                    <a:pt x="0" y="40"/>
                    <a:pt x="0" y="40"/>
                  </a:cubicBezTo>
                  <a:cubicBezTo>
                    <a:pt x="0" y="40"/>
                    <a:pt x="0" y="40"/>
                    <a:pt x="0" y="40"/>
                  </a:cubicBezTo>
                  <a:moveTo>
                    <a:pt x="0" y="40"/>
                  </a:moveTo>
                  <a:cubicBezTo>
                    <a:pt x="0" y="40"/>
                    <a:pt x="0" y="40"/>
                    <a:pt x="0" y="40"/>
                  </a:cubicBezTo>
                  <a:cubicBezTo>
                    <a:pt x="0" y="40"/>
                    <a:pt x="0" y="40"/>
                    <a:pt x="0" y="40"/>
                  </a:cubicBezTo>
                  <a:moveTo>
                    <a:pt x="0" y="40"/>
                  </a:moveTo>
                  <a:cubicBezTo>
                    <a:pt x="0" y="40"/>
                    <a:pt x="0" y="40"/>
                    <a:pt x="0" y="40"/>
                  </a:cubicBezTo>
                  <a:cubicBezTo>
                    <a:pt x="0" y="40"/>
                    <a:pt x="0" y="40"/>
                    <a:pt x="0" y="40"/>
                  </a:cubicBezTo>
                  <a:moveTo>
                    <a:pt x="0" y="40"/>
                  </a:moveTo>
                  <a:cubicBezTo>
                    <a:pt x="0" y="40"/>
                    <a:pt x="0" y="40"/>
                    <a:pt x="0" y="40"/>
                  </a:cubicBezTo>
                  <a:cubicBezTo>
                    <a:pt x="0" y="40"/>
                    <a:pt x="0" y="40"/>
                    <a:pt x="0" y="40"/>
                  </a:cubicBezTo>
                  <a:moveTo>
                    <a:pt x="0" y="39"/>
                  </a:moveTo>
                  <a:cubicBezTo>
                    <a:pt x="0" y="39"/>
                    <a:pt x="0" y="39"/>
                    <a:pt x="0" y="39"/>
                  </a:cubicBezTo>
                  <a:cubicBezTo>
                    <a:pt x="0" y="39"/>
                    <a:pt x="0" y="39"/>
                    <a:pt x="0" y="39"/>
                  </a:cubicBezTo>
                  <a:moveTo>
                    <a:pt x="0" y="39"/>
                  </a:moveTo>
                  <a:cubicBezTo>
                    <a:pt x="0" y="39"/>
                    <a:pt x="0" y="39"/>
                    <a:pt x="0" y="39"/>
                  </a:cubicBezTo>
                  <a:cubicBezTo>
                    <a:pt x="0" y="39"/>
                    <a:pt x="0" y="39"/>
                    <a:pt x="0" y="39"/>
                  </a:cubicBezTo>
                  <a:moveTo>
                    <a:pt x="0" y="39"/>
                  </a:moveTo>
                  <a:cubicBezTo>
                    <a:pt x="0" y="39"/>
                    <a:pt x="0" y="39"/>
                    <a:pt x="0" y="39"/>
                  </a:cubicBezTo>
                  <a:cubicBezTo>
                    <a:pt x="0" y="39"/>
                    <a:pt x="0" y="39"/>
                    <a:pt x="0" y="39"/>
                  </a:cubicBezTo>
                  <a:moveTo>
                    <a:pt x="0" y="38"/>
                  </a:moveTo>
                  <a:cubicBezTo>
                    <a:pt x="0" y="38"/>
                    <a:pt x="0" y="39"/>
                    <a:pt x="0" y="39"/>
                  </a:cubicBezTo>
                  <a:cubicBezTo>
                    <a:pt x="0" y="39"/>
                    <a:pt x="0" y="38"/>
                    <a:pt x="0" y="38"/>
                  </a:cubicBezTo>
                  <a:moveTo>
                    <a:pt x="0" y="38"/>
                  </a:moveTo>
                  <a:cubicBezTo>
                    <a:pt x="0" y="38"/>
                    <a:pt x="0" y="38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moveTo>
                    <a:pt x="0" y="38"/>
                  </a:moveTo>
                  <a:cubicBezTo>
                    <a:pt x="0" y="38"/>
                    <a:pt x="0" y="38"/>
                    <a:pt x="0" y="38"/>
                  </a:cubicBezTo>
                  <a:cubicBezTo>
                    <a:pt x="0" y="38"/>
                    <a:pt x="0" y="38"/>
                    <a:pt x="0" y="38"/>
                  </a:cubicBezTo>
                  <a:moveTo>
                    <a:pt x="7" y="0"/>
                  </a:moveTo>
                  <a:cubicBezTo>
                    <a:pt x="2" y="12"/>
                    <a:pt x="0" y="24"/>
                    <a:pt x="0" y="38"/>
                  </a:cubicBezTo>
                  <a:cubicBezTo>
                    <a:pt x="0" y="24"/>
                    <a:pt x="2" y="12"/>
                    <a:pt x="7" y="0"/>
                  </a:cubicBezTo>
                  <a:moveTo>
                    <a:pt x="7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moveTo>
                    <a:pt x="7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moveTo>
                    <a:pt x="7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E56A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04" name="Freeform 70">
              <a:extLst>
                <a:ext uri="{FF2B5EF4-FFF2-40B4-BE49-F238E27FC236}">
                  <a16:creationId xmlns:a16="http://schemas.microsoft.com/office/drawing/2014/main" id="{22FE67EB-92E0-9F6E-E976-71D3985A190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63713" y="2859478"/>
              <a:ext cx="1588" cy="55563"/>
            </a:xfrm>
            <a:custGeom>
              <a:avLst/>
              <a:gdLst>
                <a:gd name="T0" fmla="*/ 1 w 1"/>
                <a:gd name="T1" fmla="*/ 23 h 23"/>
                <a:gd name="T2" fmla="*/ 1 w 1"/>
                <a:gd name="T3" fmla="*/ 22 h 23"/>
                <a:gd name="T4" fmla="*/ 1 w 1"/>
                <a:gd name="T5" fmla="*/ 22 h 23"/>
                <a:gd name="T6" fmla="*/ 1 w 1"/>
                <a:gd name="T7" fmla="*/ 21 h 23"/>
                <a:gd name="T8" fmla="*/ 1 w 1"/>
                <a:gd name="T9" fmla="*/ 20 h 23"/>
                <a:gd name="T10" fmla="*/ 1 w 1"/>
                <a:gd name="T11" fmla="*/ 20 h 23"/>
                <a:gd name="T12" fmla="*/ 0 w 1"/>
                <a:gd name="T13" fmla="*/ 20 h 23"/>
                <a:gd name="T14" fmla="*/ 0 w 1"/>
                <a:gd name="T15" fmla="*/ 19 h 23"/>
                <a:gd name="T16" fmla="*/ 0 w 1"/>
                <a:gd name="T17" fmla="*/ 19 h 23"/>
                <a:gd name="T18" fmla="*/ 0 w 1"/>
                <a:gd name="T19" fmla="*/ 18 h 23"/>
                <a:gd name="T20" fmla="*/ 0 w 1"/>
                <a:gd name="T21" fmla="*/ 18 h 23"/>
                <a:gd name="T22" fmla="*/ 0 w 1"/>
                <a:gd name="T23" fmla="*/ 18 h 23"/>
                <a:gd name="T24" fmla="*/ 0 w 1"/>
                <a:gd name="T25" fmla="*/ 17 h 23"/>
                <a:gd name="T26" fmla="*/ 0 w 1"/>
                <a:gd name="T27" fmla="*/ 17 h 23"/>
                <a:gd name="T28" fmla="*/ 0 w 1"/>
                <a:gd name="T29" fmla="*/ 17 h 23"/>
                <a:gd name="T30" fmla="*/ 0 w 1"/>
                <a:gd name="T31" fmla="*/ 16 h 23"/>
                <a:gd name="T32" fmla="*/ 0 w 1"/>
                <a:gd name="T33" fmla="*/ 16 h 23"/>
                <a:gd name="T34" fmla="*/ 0 w 1"/>
                <a:gd name="T35" fmla="*/ 15 h 23"/>
                <a:gd name="T36" fmla="*/ 0 w 1"/>
                <a:gd name="T37" fmla="*/ 15 h 23"/>
                <a:gd name="T38" fmla="*/ 0 w 1"/>
                <a:gd name="T39" fmla="*/ 15 h 23"/>
                <a:gd name="T40" fmla="*/ 0 w 1"/>
                <a:gd name="T41" fmla="*/ 14 h 23"/>
                <a:gd name="T42" fmla="*/ 0 w 1"/>
                <a:gd name="T43" fmla="*/ 14 h 23"/>
                <a:gd name="T44" fmla="*/ 0 w 1"/>
                <a:gd name="T45" fmla="*/ 13 h 23"/>
                <a:gd name="T46" fmla="*/ 0 w 1"/>
                <a:gd name="T47" fmla="*/ 13 h 23"/>
                <a:gd name="T48" fmla="*/ 0 w 1"/>
                <a:gd name="T49" fmla="*/ 12 h 23"/>
                <a:gd name="T50" fmla="*/ 0 w 1"/>
                <a:gd name="T51" fmla="*/ 12 h 23"/>
                <a:gd name="T52" fmla="*/ 0 w 1"/>
                <a:gd name="T53" fmla="*/ 12 h 23"/>
                <a:gd name="T54" fmla="*/ 0 w 1"/>
                <a:gd name="T55" fmla="*/ 11 h 23"/>
                <a:gd name="T56" fmla="*/ 0 w 1"/>
                <a:gd name="T57" fmla="*/ 11 h 23"/>
                <a:gd name="T58" fmla="*/ 0 w 1"/>
                <a:gd name="T59" fmla="*/ 11 h 23"/>
                <a:gd name="T60" fmla="*/ 0 w 1"/>
                <a:gd name="T61" fmla="*/ 10 h 23"/>
                <a:gd name="T62" fmla="*/ 0 w 1"/>
                <a:gd name="T63" fmla="*/ 10 h 23"/>
                <a:gd name="T64" fmla="*/ 0 w 1"/>
                <a:gd name="T65" fmla="*/ 9 h 23"/>
                <a:gd name="T66" fmla="*/ 0 w 1"/>
                <a:gd name="T67" fmla="*/ 9 h 23"/>
                <a:gd name="T68" fmla="*/ 0 w 1"/>
                <a:gd name="T69" fmla="*/ 9 h 23"/>
                <a:gd name="T70" fmla="*/ 0 w 1"/>
                <a:gd name="T71" fmla="*/ 8 h 23"/>
                <a:gd name="T72" fmla="*/ 0 w 1"/>
                <a:gd name="T73" fmla="*/ 8 h 23"/>
                <a:gd name="T74" fmla="*/ 0 w 1"/>
                <a:gd name="T75" fmla="*/ 8 h 23"/>
                <a:gd name="T76" fmla="*/ 0 w 1"/>
                <a:gd name="T77" fmla="*/ 7 h 23"/>
                <a:gd name="T78" fmla="*/ 0 w 1"/>
                <a:gd name="T79" fmla="*/ 6 h 23"/>
                <a:gd name="T80" fmla="*/ 0 w 1"/>
                <a:gd name="T81" fmla="*/ 6 h 23"/>
                <a:gd name="T82" fmla="*/ 0 w 1"/>
                <a:gd name="T83" fmla="*/ 6 h 23"/>
                <a:gd name="T84" fmla="*/ 0 w 1"/>
                <a:gd name="T85" fmla="*/ 5 h 23"/>
                <a:gd name="T86" fmla="*/ 0 w 1"/>
                <a:gd name="T87" fmla="*/ 5 h 23"/>
                <a:gd name="T88" fmla="*/ 0 w 1"/>
                <a:gd name="T89" fmla="*/ 5 h 23"/>
                <a:gd name="T90" fmla="*/ 0 w 1"/>
                <a:gd name="T91" fmla="*/ 4 h 23"/>
                <a:gd name="T92" fmla="*/ 0 w 1"/>
                <a:gd name="T93" fmla="*/ 4 h 23"/>
                <a:gd name="T94" fmla="*/ 0 w 1"/>
                <a:gd name="T95" fmla="*/ 3 h 23"/>
                <a:gd name="T96" fmla="*/ 0 w 1"/>
                <a:gd name="T97" fmla="*/ 3 h 23"/>
                <a:gd name="T98" fmla="*/ 0 w 1"/>
                <a:gd name="T99" fmla="*/ 3 h 23"/>
                <a:gd name="T100" fmla="*/ 0 w 1"/>
                <a:gd name="T101" fmla="*/ 2 h 23"/>
                <a:gd name="T102" fmla="*/ 0 w 1"/>
                <a:gd name="T103" fmla="*/ 1 h 23"/>
                <a:gd name="T104" fmla="*/ 0 w 1"/>
                <a:gd name="T105" fmla="*/ 1 h 23"/>
                <a:gd name="T106" fmla="*/ 0 w 1"/>
                <a:gd name="T107" fmla="*/ 1 h 23"/>
                <a:gd name="T108" fmla="*/ 0 w 1"/>
                <a:gd name="T109" fmla="*/ 0 h 23"/>
                <a:gd name="T110" fmla="*/ 0 w 1"/>
                <a:gd name="T111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" h="23">
                  <a:moveTo>
                    <a:pt x="1" y="23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moveTo>
                    <a:pt x="1" y="23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moveTo>
                    <a:pt x="1" y="22"/>
                  </a:moveTo>
                  <a:cubicBezTo>
                    <a:pt x="1" y="22"/>
                    <a:pt x="1" y="22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moveTo>
                    <a:pt x="1" y="22"/>
                  </a:moveTo>
                  <a:cubicBezTo>
                    <a:pt x="1" y="22"/>
                    <a:pt x="1" y="22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moveTo>
                    <a:pt x="1" y="21"/>
                  </a:moveTo>
                  <a:cubicBezTo>
                    <a:pt x="1" y="21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moveTo>
                    <a:pt x="1" y="21"/>
                  </a:moveTo>
                  <a:cubicBezTo>
                    <a:pt x="1" y="21"/>
                    <a:pt x="1" y="21"/>
                    <a:pt x="1" y="21"/>
                  </a:cubicBezTo>
                  <a:cubicBezTo>
                    <a:pt x="1" y="21"/>
                    <a:pt x="1" y="21"/>
                    <a:pt x="1" y="21"/>
                  </a:cubicBezTo>
                  <a:moveTo>
                    <a:pt x="1" y="20"/>
                  </a:moveTo>
                  <a:cubicBezTo>
                    <a:pt x="1" y="20"/>
                    <a:pt x="1" y="20"/>
                    <a:pt x="1" y="20"/>
                  </a:cubicBezTo>
                  <a:cubicBezTo>
                    <a:pt x="1" y="20"/>
                    <a:pt x="1" y="20"/>
                    <a:pt x="1" y="20"/>
                  </a:cubicBezTo>
                  <a:moveTo>
                    <a:pt x="1" y="20"/>
                  </a:moveTo>
                  <a:cubicBezTo>
                    <a:pt x="1" y="20"/>
                    <a:pt x="1" y="20"/>
                    <a:pt x="1" y="20"/>
                  </a:cubicBezTo>
                  <a:cubicBezTo>
                    <a:pt x="1" y="20"/>
                    <a:pt x="1" y="20"/>
                    <a:pt x="1" y="20"/>
                  </a:cubicBezTo>
                  <a:moveTo>
                    <a:pt x="1" y="20"/>
                  </a:moveTo>
                  <a:cubicBezTo>
                    <a:pt x="1" y="20"/>
                    <a:pt x="1" y="20"/>
                    <a:pt x="1" y="20"/>
                  </a:cubicBezTo>
                  <a:cubicBezTo>
                    <a:pt x="1" y="20"/>
                    <a:pt x="1" y="20"/>
                    <a:pt x="1" y="20"/>
                  </a:cubicBezTo>
                  <a:moveTo>
                    <a:pt x="0" y="2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20"/>
                    <a:pt x="0" y="20"/>
                    <a:pt x="0" y="20"/>
                  </a:cubicBezTo>
                  <a:moveTo>
                    <a:pt x="0" y="19"/>
                  </a:move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0" y="19"/>
                    <a:pt x="0" y="19"/>
                  </a:cubicBezTo>
                  <a:moveTo>
                    <a:pt x="0" y="19"/>
                  </a:move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0" y="19"/>
                    <a:pt x="0" y="19"/>
                  </a:cubicBezTo>
                  <a:moveTo>
                    <a:pt x="0" y="19"/>
                  </a:move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0" y="19"/>
                    <a:pt x="0" y="19"/>
                  </a:cubicBezTo>
                  <a:moveTo>
                    <a:pt x="0" y="18"/>
                  </a:move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moveTo>
                    <a:pt x="0" y="18"/>
                  </a:move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moveTo>
                    <a:pt x="0" y="18"/>
                  </a:move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moveTo>
                    <a:pt x="0" y="17"/>
                  </a:moveTo>
                  <a:cubicBezTo>
                    <a:pt x="0" y="17"/>
                    <a:pt x="0" y="18"/>
                    <a:pt x="0" y="18"/>
                  </a:cubicBezTo>
                  <a:cubicBezTo>
                    <a:pt x="0" y="18"/>
                    <a:pt x="0" y="17"/>
                    <a:pt x="0" y="17"/>
                  </a:cubicBezTo>
                  <a:moveTo>
                    <a:pt x="0" y="17"/>
                  </a:moveTo>
                  <a:cubicBezTo>
                    <a:pt x="0" y="17"/>
                    <a:pt x="0" y="17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moveTo>
                    <a:pt x="0" y="17"/>
                  </a:moveTo>
                  <a:cubicBezTo>
                    <a:pt x="0" y="17"/>
                    <a:pt x="0" y="17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moveTo>
                    <a:pt x="0" y="17"/>
                  </a:moveTo>
                  <a:cubicBezTo>
                    <a:pt x="0" y="17"/>
                    <a:pt x="0" y="17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moveTo>
                    <a:pt x="0" y="16"/>
                  </a:moveTo>
                  <a:cubicBezTo>
                    <a:pt x="0" y="16"/>
                    <a:pt x="0" y="16"/>
                    <a:pt x="0" y="16"/>
                  </a:cubicBezTo>
                  <a:cubicBezTo>
                    <a:pt x="0" y="16"/>
                    <a:pt x="0" y="16"/>
                    <a:pt x="0" y="16"/>
                  </a:cubicBezTo>
                  <a:moveTo>
                    <a:pt x="0" y="16"/>
                  </a:moveTo>
                  <a:cubicBezTo>
                    <a:pt x="0" y="16"/>
                    <a:pt x="0" y="16"/>
                    <a:pt x="0" y="16"/>
                  </a:cubicBezTo>
                  <a:cubicBezTo>
                    <a:pt x="0" y="16"/>
                    <a:pt x="0" y="16"/>
                    <a:pt x="0" y="16"/>
                  </a:cubicBezTo>
                  <a:moveTo>
                    <a:pt x="0" y="16"/>
                  </a:moveTo>
                  <a:cubicBezTo>
                    <a:pt x="0" y="16"/>
                    <a:pt x="0" y="16"/>
                    <a:pt x="0" y="16"/>
                  </a:cubicBezTo>
                  <a:cubicBezTo>
                    <a:pt x="0" y="16"/>
                    <a:pt x="0" y="16"/>
                    <a:pt x="0" y="16"/>
                  </a:cubicBezTo>
                  <a:moveTo>
                    <a:pt x="0" y="15"/>
                  </a:moveTo>
                  <a:cubicBezTo>
                    <a:pt x="0" y="15"/>
                    <a:pt x="0" y="15"/>
                    <a:pt x="0" y="16"/>
                  </a:cubicBezTo>
                  <a:cubicBezTo>
                    <a:pt x="0" y="15"/>
                    <a:pt x="0" y="15"/>
                    <a:pt x="0" y="15"/>
                  </a:cubicBezTo>
                  <a:moveTo>
                    <a:pt x="0" y="15"/>
                  </a:move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moveTo>
                    <a:pt x="0" y="15"/>
                  </a:move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moveTo>
                    <a:pt x="0" y="14"/>
                  </a:move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0" y="14"/>
                  </a:cubicBezTo>
                  <a:moveTo>
                    <a:pt x="0" y="14"/>
                  </a:moveTo>
                  <a:cubicBezTo>
                    <a:pt x="0" y="14"/>
                    <a:pt x="0" y="14"/>
                    <a:pt x="0" y="14"/>
                  </a:cubicBezTo>
                  <a:cubicBezTo>
                    <a:pt x="0" y="14"/>
                    <a:pt x="0" y="14"/>
                    <a:pt x="0" y="14"/>
                  </a:cubicBezTo>
                  <a:moveTo>
                    <a:pt x="0" y="14"/>
                  </a:moveTo>
                  <a:cubicBezTo>
                    <a:pt x="0" y="14"/>
                    <a:pt x="0" y="14"/>
                    <a:pt x="0" y="14"/>
                  </a:cubicBezTo>
                  <a:cubicBezTo>
                    <a:pt x="0" y="14"/>
                    <a:pt x="0" y="14"/>
                    <a:pt x="0" y="14"/>
                  </a:cubicBezTo>
                  <a:moveTo>
                    <a:pt x="0" y="14"/>
                  </a:moveTo>
                  <a:cubicBezTo>
                    <a:pt x="0" y="14"/>
                    <a:pt x="0" y="14"/>
                    <a:pt x="0" y="14"/>
                  </a:cubicBezTo>
                  <a:cubicBezTo>
                    <a:pt x="0" y="14"/>
                    <a:pt x="0" y="14"/>
                    <a:pt x="0" y="14"/>
                  </a:cubicBezTo>
                  <a:moveTo>
                    <a:pt x="0" y="13"/>
                  </a:moveTo>
                  <a:cubicBezTo>
                    <a:pt x="0" y="13"/>
                    <a:pt x="0" y="13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moveTo>
                    <a:pt x="0" y="13"/>
                  </a:moveTo>
                  <a:cubicBezTo>
                    <a:pt x="0" y="13"/>
                    <a:pt x="0" y="13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moveTo>
                    <a:pt x="0" y="13"/>
                  </a:moveTo>
                  <a:cubicBezTo>
                    <a:pt x="0" y="13"/>
                    <a:pt x="0" y="13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moveTo>
                    <a:pt x="0" y="12"/>
                  </a:moveTo>
                  <a:cubicBezTo>
                    <a:pt x="0" y="12"/>
                    <a:pt x="0" y="13"/>
                    <a:pt x="0" y="13"/>
                  </a:cubicBezTo>
                  <a:cubicBezTo>
                    <a:pt x="0" y="13"/>
                    <a:pt x="0" y="12"/>
                    <a:pt x="0" y="12"/>
                  </a:cubicBezTo>
                  <a:moveTo>
                    <a:pt x="0" y="12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moveTo>
                    <a:pt x="0" y="12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moveTo>
                    <a:pt x="0" y="11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1"/>
                  </a:cubicBezTo>
                  <a:moveTo>
                    <a:pt x="0" y="11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moveTo>
                    <a:pt x="0" y="11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moveTo>
                    <a:pt x="0" y="11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moveTo>
                    <a:pt x="0" y="10"/>
                  </a:moveTo>
                  <a:cubicBezTo>
                    <a:pt x="0" y="10"/>
                    <a:pt x="0" y="10"/>
                    <a:pt x="0" y="11"/>
                  </a:cubicBezTo>
                  <a:cubicBezTo>
                    <a:pt x="0" y="10"/>
                    <a:pt x="0" y="10"/>
                    <a:pt x="0" y="10"/>
                  </a:cubicBezTo>
                  <a:moveTo>
                    <a:pt x="0" y="10"/>
                  </a:move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moveTo>
                    <a:pt x="0" y="10"/>
                  </a:move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moveTo>
                    <a:pt x="0" y="9"/>
                  </a:moveTo>
                  <a:cubicBezTo>
                    <a:pt x="0" y="9"/>
                    <a:pt x="0" y="10"/>
                    <a:pt x="0" y="10"/>
                  </a:cubicBezTo>
                  <a:cubicBezTo>
                    <a:pt x="0" y="10"/>
                    <a:pt x="0" y="9"/>
                    <a:pt x="0" y="9"/>
                  </a:cubicBezTo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moveTo>
                    <a:pt x="0" y="8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moveTo>
                    <a:pt x="0" y="8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moveTo>
                    <a:pt x="0" y="8"/>
                  </a:move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moveTo>
                    <a:pt x="0" y="7"/>
                  </a:moveTo>
                  <a:cubicBezTo>
                    <a:pt x="0" y="7"/>
                    <a:pt x="0" y="7"/>
                    <a:pt x="0" y="8"/>
                  </a:cubicBezTo>
                  <a:cubicBezTo>
                    <a:pt x="0" y="7"/>
                    <a:pt x="0" y="7"/>
                    <a:pt x="0" y="7"/>
                  </a:cubicBezTo>
                  <a:moveTo>
                    <a:pt x="0" y="7"/>
                  </a:move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moveTo>
                    <a:pt x="0" y="7"/>
                  </a:move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7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6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moveTo>
                    <a:pt x="0" y="5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moveTo>
                    <a:pt x="0" y="5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moveTo>
                    <a:pt x="0" y="5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0" y="5"/>
                    <a:pt x="0" y="5"/>
                    <a:pt x="0" y="5"/>
                  </a:cubicBezTo>
                  <a:moveTo>
                    <a:pt x="0" y="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moveTo>
                    <a:pt x="0" y="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moveTo>
                    <a:pt x="0" y="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moveTo>
                    <a:pt x="0" y="3"/>
                  </a:moveTo>
                  <a:cubicBezTo>
                    <a:pt x="0" y="3"/>
                    <a:pt x="0" y="4"/>
                    <a:pt x="0" y="4"/>
                  </a:cubicBezTo>
                  <a:cubicBezTo>
                    <a:pt x="0" y="4"/>
                    <a:pt x="0" y="3"/>
                    <a:pt x="0" y="3"/>
                  </a:cubicBezTo>
                  <a:moveTo>
                    <a:pt x="0" y="3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moveTo>
                    <a:pt x="0" y="3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moveTo>
                    <a:pt x="0" y="3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E56A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12" name="Freeform 78">
              <a:extLst>
                <a:ext uri="{FF2B5EF4-FFF2-40B4-BE49-F238E27FC236}">
                  <a16:creationId xmlns:a16="http://schemas.microsoft.com/office/drawing/2014/main" id="{65DC471B-7509-6B0D-2657-305FC16F89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12825" y="4132653"/>
              <a:ext cx="44450" cy="134938"/>
            </a:xfrm>
            <a:custGeom>
              <a:avLst/>
              <a:gdLst>
                <a:gd name="T0" fmla="*/ 18 w 18"/>
                <a:gd name="T1" fmla="*/ 55 h 55"/>
                <a:gd name="T2" fmla="*/ 18 w 18"/>
                <a:gd name="T3" fmla="*/ 55 h 55"/>
                <a:gd name="T4" fmla="*/ 18 w 18"/>
                <a:gd name="T5" fmla="*/ 55 h 55"/>
                <a:gd name="T6" fmla="*/ 18 w 18"/>
                <a:gd name="T7" fmla="*/ 55 h 55"/>
                <a:gd name="T8" fmla="*/ 18 w 18"/>
                <a:gd name="T9" fmla="*/ 55 h 55"/>
                <a:gd name="T10" fmla="*/ 18 w 18"/>
                <a:gd name="T11" fmla="*/ 55 h 55"/>
                <a:gd name="T12" fmla="*/ 17 w 18"/>
                <a:gd name="T13" fmla="*/ 55 h 55"/>
                <a:gd name="T14" fmla="*/ 18 w 18"/>
                <a:gd name="T15" fmla="*/ 55 h 55"/>
                <a:gd name="T16" fmla="*/ 17 w 18"/>
                <a:gd name="T17" fmla="*/ 55 h 55"/>
                <a:gd name="T18" fmla="*/ 0 w 18"/>
                <a:gd name="T19" fmla="*/ 1 h 55"/>
                <a:gd name="T20" fmla="*/ 17 w 18"/>
                <a:gd name="T21" fmla="*/ 55 h 55"/>
                <a:gd name="T22" fmla="*/ 0 w 18"/>
                <a:gd name="T23" fmla="*/ 1 h 55"/>
                <a:gd name="T24" fmla="*/ 0 w 18"/>
                <a:gd name="T25" fmla="*/ 1 h 55"/>
                <a:gd name="T26" fmla="*/ 0 w 18"/>
                <a:gd name="T27" fmla="*/ 1 h 55"/>
                <a:gd name="T28" fmla="*/ 0 w 18"/>
                <a:gd name="T29" fmla="*/ 1 h 55"/>
                <a:gd name="T30" fmla="*/ 0 w 18"/>
                <a:gd name="T31" fmla="*/ 1 h 55"/>
                <a:gd name="T32" fmla="*/ 0 w 18"/>
                <a:gd name="T33" fmla="*/ 1 h 55"/>
                <a:gd name="T34" fmla="*/ 0 w 18"/>
                <a:gd name="T35" fmla="*/ 1 h 55"/>
                <a:gd name="T36" fmla="*/ 0 w 18"/>
                <a:gd name="T37" fmla="*/ 0 h 55"/>
                <a:gd name="T38" fmla="*/ 0 w 18"/>
                <a:gd name="T39" fmla="*/ 1 h 55"/>
                <a:gd name="T40" fmla="*/ 0 w 18"/>
                <a:gd name="T41" fmla="*/ 1 h 55"/>
                <a:gd name="T42" fmla="*/ 0 w 18"/>
                <a:gd name="T43" fmla="*/ 0 h 55"/>
                <a:gd name="T44" fmla="*/ 0 w 18"/>
                <a:gd name="T45" fmla="*/ 0 h 55"/>
                <a:gd name="T46" fmla="*/ 0 w 18"/>
                <a:gd name="T47" fmla="*/ 0 h 55"/>
                <a:gd name="T48" fmla="*/ 0 w 18"/>
                <a:gd name="T49" fmla="*/ 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8" h="55">
                  <a:moveTo>
                    <a:pt x="18" y="55"/>
                  </a:moveTo>
                  <a:cubicBezTo>
                    <a:pt x="18" y="55"/>
                    <a:pt x="18" y="55"/>
                    <a:pt x="18" y="55"/>
                  </a:cubicBezTo>
                  <a:cubicBezTo>
                    <a:pt x="18" y="55"/>
                    <a:pt x="18" y="55"/>
                    <a:pt x="18" y="55"/>
                  </a:cubicBezTo>
                  <a:moveTo>
                    <a:pt x="18" y="55"/>
                  </a:moveTo>
                  <a:cubicBezTo>
                    <a:pt x="18" y="55"/>
                    <a:pt x="18" y="55"/>
                    <a:pt x="18" y="55"/>
                  </a:cubicBezTo>
                  <a:cubicBezTo>
                    <a:pt x="18" y="55"/>
                    <a:pt x="18" y="55"/>
                    <a:pt x="18" y="55"/>
                  </a:cubicBezTo>
                  <a:moveTo>
                    <a:pt x="17" y="55"/>
                  </a:moveTo>
                  <a:cubicBezTo>
                    <a:pt x="17" y="55"/>
                    <a:pt x="18" y="55"/>
                    <a:pt x="18" y="55"/>
                  </a:cubicBezTo>
                  <a:cubicBezTo>
                    <a:pt x="18" y="55"/>
                    <a:pt x="17" y="55"/>
                    <a:pt x="17" y="55"/>
                  </a:cubicBezTo>
                  <a:moveTo>
                    <a:pt x="0" y="1"/>
                  </a:moveTo>
                  <a:cubicBezTo>
                    <a:pt x="0" y="21"/>
                    <a:pt x="7" y="40"/>
                    <a:pt x="17" y="55"/>
                  </a:cubicBezTo>
                  <a:cubicBezTo>
                    <a:pt x="7" y="40"/>
                    <a:pt x="0" y="21"/>
                    <a:pt x="0" y="1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E56A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20" name="Freeform 86">
              <a:extLst>
                <a:ext uri="{FF2B5EF4-FFF2-40B4-BE49-F238E27FC236}">
                  <a16:creationId xmlns:a16="http://schemas.microsoft.com/office/drawing/2014/main" id="{2CC8E3C9-AF93-C371-3510-27D55DBCC2B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24025" y="5348678"/>
              <a:ext cx="9525" cy="117475"/>
            </a:xfrm>
            <a:custGeom>
              <a:avLst/>
              <a:gdLst>
                <a:gd name="T0" fmla="*/ 3 w 4"/>
                <a:gd name="T1" fmla="*/ 47 h 48"/>
                <a:gd name="T2" fmla="*/ 3 w 4"/>
                <a:gd name="T3" fmla="*/ 47 h 48"/>
                <a:gd name="T4" fmla="*/ 2 w 4"/>
                <a:gd name="T5" fmla="*/ 47 h 48"/>
                <a:gd name="T6" fmla="*/ 2 w 4"/>
                <a:gd name="T7" fmla="*/ 46 h 48"/>
                <a:gd name="T8" fmla="*/ 2 w 4"/>
                <a:gd name="T9" fmla="*/ 46 h 48"/>
                <a:gd name="T10" fmla="*/ 0 w 4"/>
                <a:gd name="T11" fmla="*/ 23 h 48"/>
                <a:gd name="T12" fmla="*/ 0 w 4"/>
                <a:gd name="T13" fmla="*/ 22 h 48"/>
                <a:gd name="T14" fmla="*/ 0 w 4"/>
                <a:gd name="T15" fmla="*/ 22 h 48"/>
                <a:gd name="T16" fmla="*/ 0 w 4"/>
                <a:gd name="T17" fmla="*/ 22 h 48"/>
                <a:gd name="T18" fmla="*/ 0 w 4"/>
                <a:gd name="T19" fmla="*/ 22 h 48"/>
                <a:gd name="T20" fmla="*/ 0 w 4"/>
                <a:gd name="T21" fmla="*/ 21 h 48"/>
                <a:gd name="T22" fmla="*/ 0 w 4"/>
                <a:gd name="T23" fmla="*/ 20 h 48"/>
                <a:gd name="T24" fmla="*/ 0 w 4"/>
                <a:gd name="T25" fmla="*/ 20 h 48"/>
                <a:gd name="T26" fmla="*/ 0 w 4"/>
                <a:gd name="T27" fmla="*/ 20 h 48"/>
                <a:gd name="T28" fmla="*/ 0 w 4"/>
                <a:gd name="T29" fmla="*/ 19 h 48"/>
                <a:gd name="T30" fmla="*/ 0 w 4"/>
                <a:gd name="T31" fmla="*/ 19 h 48"/>
                <a:gd name="T32" fmla="*/ 0 w 4"/>
                <a:gd name="T33" fmla="*/ 19 h 48"/>
                <a:gd name="T34" fmla="*/ 0 w 4"/>
                <a:gd name="T35" fmla="*/ 18 h 48"/>
                <a:gd name="T36" fmla="*/ 0 w 4"/>
                <a:gd name="T37" fmla="*/ 18 h 48"/>
                <a:gd name="T38" fmla="*/ 0 w 4"/>
                <a:gd name="T39" fmla="*/ 18 h 48"/>
                <a:gd name="T40" fmla="*/ 1 w 4"/>
                <a:gd name="T41" fmla="*/ 17 h 48"/>
                <a:gd name="T42" fmla="*/ 1 w 4"/>
                <a:gd name="T43" fmla="*/ 17 h 48"/>
                <a:gd name="T44" fmla="*/ 1 w 4"/>
                <a:gd name="T45" fmla="*/ 16 h 48"/>
                <a:gd name="T46" fmla="*/ 1 w 4"/>
                <a:gd name="T47" fmla="*/ 15 h 48"/>
                <a:gd name="T48" fmla="*/ 1 w 4"/>
                <a:gd name="T49" fmla="*/ 15 h 48"/>
                <a:gd name="T50" fmla="*/ 1 w 4"/>
                <a:gd name="T51" fmla="*/ 15 h 48"/>
                <a:gd name="T52" fmla="*/ 1 w 4"/>
                <a:gd name="T53" fmla="*/ 14 h 48"/>
                <a:gd name="T54" fmla="*/ 1 w 4"/>
                <a:gd name="T55" fmla="*/ 14 h 48"/>
                <a:gd name="T56" fmla="*/ 1 w 4"/>
                <a:gd name="T57" fmla="*/ 14 h 48"/>
                <a:gd name="T58" fmla="*/ 1 w 4"/>
                <a:gd name="T59" fmla="*/ 13 h 48"/>
                <a:gd name="T60" fmla="*/ 1 w 4"/>
                <a:gd name="T61" fmla="*/ 13 h 48"/>
                <a:gd name="T62" fmla="*/ 1 w 4"/>
                <a:gd name="T63" fmla="*/ 11 h 48"/>
                <a:gd name="T64" fmla="*/ 1 w 4"/>
                <a:gd name="T65" fmla="*/ 11 h 48"/>
                <a:gd name="T66" fmla="*/ 1 w 4"/>
                <a:gd name="T67" fmla="*/ 11 h 48"/>
                <a:gd name="T68" fmla="*/ 1 w 4"/>
                <a:gd name="T69" fmla="*/ 10 h 48"/>
                <a:gd name="T70" fmla="*/ 1 w 4"/>
                <a:gd name="T71" fmla="*/ 10 h 48"/>
                <a:gd name="T72" fmla="*/ 1 w 4"/>
                <a:gd name="T73" fmla="*/ 10 h 48"/>
                <a:gd name="T74" fmla="*/ 2 w 4"/>
                <a:gd name="T75" fmla="*/ 9 h 48"/>
                <a:gd name="T76" fmla="*/ 2 w 4"/>
                <a:gd name="T77" fmla="*/ 8 h 48"/>
                <a:gd name="T78" fmla="*/ 2 w 4"/>
                <a:gd name="T79" fmla="*/ 8 h 48"/>
                <a:gd name="T80" fmla="*/ 2 w 4"/>
                <a:gd name="T81" fmla="*/ 8 h 48"/>
                <a:gd name="T82" fmla="*/ 2 w 4"/>
                <a:gd name="T83" fmla="*/ 7 h 48"/>
                <a:gd name="T84" fmla="*/ 2 w 4"/>
                <a:gd name="T85" fmla="*/ 7 h 48"/>
                <a:gd name="T86" fmla="*/ 2 w 4"/>
                <a:gd name="T87" fmla="*/ 6 h 48"/>
                <a:gd name="T88" fmla="*/ 2 w 4"/>
                <a:gd name="T89" fmla="*/ 5 h 48"/>
                <a:gd name="T90" fmla="*/ 2 w 4"/>
                <a:gd name="T91" fmla="*/ 5 h 48"/>
                <a:gd name="T92" fmla="*/ 2 w 4"/>
                <a:gd name="T93" fmla="*/ 5 h 48"/>
                <a:gd name="T94" fmla="*/ 3 w 4"/>
                <a:gd name="T95" fmla="*/ 4 h 48"/>
                <a:gd name="T96" fmla="*/ 3 w 4"/>
                <a:gd name="T97" fmla="*/ 4 h 48"/>
                <a:gd name="T98" fmla="*/ 3 w 4"/>
                <a:gd name="T99" fmla="*/ 4 h 48"/>
                <a:gd name="T100" fmla="*/ 3 w 4"/>
                <a:gd name="T101" fmla="*/ 3 h 48"/>
                <a:gd name="T102" fmla="*/ 3 w 4"/>
                <a:gd name="T103" fmla="*/ 3 h 48"/>
                <a:gd name="T104" fmla="*/ 3 w 4"/>
                <a:gd name="T105" fmla="*/ 3 h 48"/>
                <a:gd name="T106" fmla="*/ 3 w 4"/>
                <a:gd name="T107" fmla="*/ 2 h 48"/>
                <a:gd name="T108" fmla="*/ 3 w 4"/>
                <a:gd name="T109" fmla="*/ 2 h 48"/>
                <a:gd name="T110" fmla="*/ 3 w 4"/>
                <a:gd name="T111" fmla="*/ 1 h 48"/>
                <a:gd name="T112" fmla="*/ 3 w 4"/>
                <a:gd name="T113" fmla="*/ 1 h 48"/>
                <a:gd name="T114" fmla="*/ 4 w 4"/>
                <a:gd name="T115" fmla="*/ 1 h 48"/>
                <a:gd name="T116" fmla="*/ 4 w 4"/>
                <a:gd name="T11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" h="48">
                  <a:moveTo>
                    <a:pt x="3" y="48"/>
                  </a:moveTo>
                  <a:cubicBezTo>
                    <a:pt x="3" y="48"/>
                    <a:pt x="3" y="48"/>
                    <a:pt x="3" y="48"/>
                  </a:cubicBezTo>
                  <a:cubicBezTo>
                    <a:pt x="3" y="48"/>
                    <a:pt x="3" y="48"/>
                    <a:pt x="3" y="48"/>
                  </a:cubicBezTo>
                  <a:moveTo>
                    <a:pt x="3" y="47"/>
                  </a:moveTo>
                  <a:cubicBezTo>
                    <a:pt x="3" y="47"/>
                    <a:pt x="3" y="47"/>
                    <a:pt x="3" y="47"/>
                  </a:cubicBezTo>
                  <a:cubicBezTo>
                    <a:pt x="3" y="47"/>
                    <a:pt x="3" y="47"/>
                    <a:pt x="3" y="47"/>
                  </a:cubicBezTo>
                  <a:moveTo>
                    <a:pt x="2" y="47"/>
                  </a:moveTo>
                  <a:cubicBezTo>
                    <a:pt x="3" y="47"/>
                    <a:pt x="3" y="47"/>
                    <a:pt x="3" y="47"/>
                  </a:cubicBezTo>
                  <a:cubicBezTo>
                    <a:pt x="3" y="47"/>
                    <a:pt x="3" y="47"/>
                    <a:pt x="2" y="47"/>
                  </a:cubicBezTo>
                  <a:moveTo>
                    <a:pt x="2" y="47"/>
                  </a:moveTo>
                  <a:cubicBezTo>
                    <a:pt x="2" y="47"/>
                    <a:pt x="2" y="47"/>
                    <a:pt x="2" y="47"/>
                  </a:cubicBezTo>
                  <a:cubicBezTo>
                    <a:pt x="2" y="47"/>
                    <a:pt x="2" y="47"/>
                    <a:pt x="2" y="47"/>
                  </a:cubicBezTo>
                  <a:moveTo>
                    <a:pt x="2" y="46"/>
                  </a:moveTo>
                  <a:cubicBezTo>
                    <a:pt x="2" y="46"/>
                    <a:pt x="2" y="46"/>
                    <a:pt x="2" y="46"/>
                  </a:cubicBezTo>
                  <a:cubicBezTo>
                    <a:pt x="2" y="46"/>
                    <a:pt x="2" y="46"/>
                    <a:pt x="2" y="46"/>
                  </a:cubicBezTo>
                  <a:moveTo>
                    <a:pt x="2" y="46"/>
                  </a:moveTo>
                  <a:cubicBezTo>
                    <a:pt x="2" y="46"/>
                    <a:pt x="2" y="46"/>
                    <a:pt x="2" y="46"/>
                  </a:cubicBezTo>
                  <a:cubicBezTo>
                    <a:pt x="2" y="46"/>
                    <a:pt x="2" y="46"/>
                    <a:pt x="2" y="46"/>
                  </a:cubicBezTo>
                  <a:moveTo>
                    <a:pt x="2" y="45"/>
                  </a:moveTo>
                  <a:cubicBezTo>
                    <a:pt x="2" y="46"/>
                    <a:pt x="2" y="46"/>
                    <a:pt x="2" y="46"/>
                  </a:cubicBezTo>
                  <a:cubicBezTo>
                    <a:pt x="2" y="46"/>
                    <a:pt x="2" y="46"/>
                    <a:pt x="2" y="45"/>
                  </a:cubicBezTo>
                  <a:moveTo>
                    <a:pt x="0" y="23"/>
                  </a:moveTo>
                  <a:cubicBezTo>
                    <a:pt x="0" y="31"/>
                    <a:pt x="1" y="38"/>
                    <a:pt x="2" y="45"/>
                  </a:cubicBezTo>
                  <a:cubicBezTo>
                    <a:pt x="1" y="38"/>
                    <a:pt x="0" y="31"/>
                    <a:pt x="0" y="23"/>
                  </a:cubicBezTo>
                  <a:moveTo>
                    <a:pt x="0" y="23"/>
                  </a:moveTo>
                  <a:cubicBezTo>
                    <a:pt x="0" y="23"/>
                    <a:pt x="0" y="23"/>
                    <a:pt x="0" y="23"/>
                  </a:cubicBezTo>
                  <a:cubicBezTo>
                    <a:pt x="0" y="23"/>
                    <a:pt x="0" y="23"/>
                    <a:pt x="0" y="23"/>
                  </a:cubicBezTo>
                  <a:moveTo>
                    <a:pt x="0" y="22"/>
                  </a:moveTo>
                  <a:cubicBezTo>
                    <a:pt x="0" y="22"/>
                    <a:pt x="0" y="22"/>
                    <a:pt x="0" y="22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3"/>
                    <a:pt x="0" y="23"/>
                    <a:pt x="0" y="22"/>
                  </a:cubicBezTo>
                  <a:cubicBezTo>
                    <a:pt x="0" y="22"/>
                    <a:pt x="0" y="22"/>
                    <a:pt x="0" y="22"/>
                  </a:cubicBezTo>
                  <a:moveTo>
                    <a:pt x="0" y="22"/>
                  </a:moveTo>
                  <a:cubicBezTo>
                    <a:pt x="0" y="22"/>
                    <a:pt x="0" y="22"/>
                    <a:pt x="0" y="22"/>
                  </a:cubicBezTo>
                  <a:cubicBezTo>
                    <a:pt x="0" y="22"/>
                    <a:pt x="0" y="22"/>
                    <a:pt x="0" y="22"/>
                  </a:cubicBezTo>
                  <a:moveTo>
                    <a:pt x="0" y="22"/>
                  </a:moveTo>
                  <a:cubicBezTo>
                    <a:pt x="0" y="22"/>
                    <a:pt x="0" y="22"/>
                    <a:pt x="0" y="22"/>
                  </a:cubicBezTo>
                  <a:cubicBezTo>
                    <a:pt x="0" y="22"/>
                    <a:pt x="0" y="22"/>
                    <a:pt x="0" y="22"/>
                  </a:cubicBezTo>
                  <a:moveTo>
                    <a:pt x="0" y="21"/>
                  </a:moveTo>
                  <a:cubicBezTo>
                    <a:pt x="0" y="21"/>
                    <a:pt x="0" y="21"/>
                    <a:pt x="0" y="22"/>
                  </a:cubicBezTo>
                  <a:cubicBezTo>
                    <a:pt x="0" y="21"/>
                    <a:pt x="0" y="21"/>
                    <a:pt x="0" y="21"/>
                  </a:cubicBezTo>
                  <a:moveTo>
                    <a:pt x="0" y="21"/>
                  </a:moveTo>
                  <a:cubicBezTo>
                    <a:pt x="0" y="21"/>
                    <a:pt x="0" y="21"/>
                    <a:pt x="0" y="21"/>
                  </a:cubicBezTo>
                  <a:cubicBezTo>
                    <a:pt x="0" y="21"/>
                    <a:pt x="0" y="21"/>
                    <a:pt x="0" y="21"/>
                  </a:cubicBezTo>
                  <a:moveTo>
                    <a:pt x="0" y="21"/>
                  </a:moveTo>
                  <a:cubicBezTo>
                    <a:pt x="0" y="21"/>
                    <a:pt x="0" y="21"/>
                    <a:pt x="0" y="21"/>
                  </a:cubicBezTo>
                  <a:cubicBezTo>
                    <a:pt x="0" y="21"/>
                    <a:pt x="0" y="21"/>
                    <a:pt x="0" y="21"/>
                  </a:cubicBezTo>
                  <a:moveTo>
                    <a:pt x="0" y="20"/>
                  </a:moveTo>
                  <a:cubicBezTo>
                    <a:pt x="0" y="21"/>
                    <a:pt x="0" y="21"/>
                    <a:pt x="0" y="21"/>
                  </a:cubicBezTo>
                  <a:cubicBezTo>
                    <a:pt x="0" y="21"/>
                    <a:pt x="0" y="21"/>
                    <a:pt x="0" y="20"/>
                  </a:cubicBezTo>
                  <a:moveTo>
                    <a:pt x="0" y="2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20"/>
                    <a:pt x="0" y="20"/>
                    <a:pt x="0" y="20"/>
                  </a:cubicBezTo>
                  <a:moveTo>
                    <a:pt x="0" y="2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20"/>
                    <a:pt x="0" y="20"/>
                    <a:pt x="0" y="20"/>
                  </a:cubicBezTo>
                  <a:moveTo>
                    <a:pt x="0" y="2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20"/>
                    <a:pt x="0" y="20"/>
                    <a:pt x="0" y="20"/>
                  </a:cubicBezTo>
                  <a:moveTo>
                    <a:pt x="0" y="19"/>
                  </a:moveTo>
                  <a:cubicBezTo>
                    <a:pt x="0" y="19"/>
                    <a:pt x="0" y="19"/>
                    <a:pt x="0" y="20"/>
                  </a:cubicBezTo>
                  <a:cubicBezTo>
                    <a:pt x="0" y="19"/>
                    <a:pt x="0" y="19"/>
                    <a:pt x="0" y="19"/>
                  </a:cubicBezTo>
                  <a:moveTo>
                    <a:pt x="0" y="19"/>
                  </a:move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0" y="19"/>
                    <a:pt x="0" y="19"/>
                  </a:cubicBezTo>
                  <a:moveTo>
                    <a:pt x="0" y="19"/>
                  </a:move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0" y="19"/>
                    <a:pt x="0" y="19"/>
                  </a:cubicBezTo>
                  <a:moveTo>
                    <a:pt x="0" y="18"/>
                  </a:moveTo>
                  <a:cubicBezTo>
                    <a:pt x="0" y="18"/>
                    <a:pt x="0" y="19"/>
                    <a:pt x="0" y="19"/>
                  </a:cubicBezTo>
                  <a:cubicBezTo>
                    <a:pt x="0" y="19"/>
                    <a:pt x="0" y="18"/>
                    <a:pt x="0" y="18"/>
                  </a:cubicBezTo>
                  <a:moveTo>
                    <a:pt x="0" y="18"/>
                  </a:move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moveTo>
                    <a:pt x="0" y="18"/>
                  </a:move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moveTo>
                    <a:pt x="0" y="18"/>
                  </a:moveTo>
                  <a:cubicBezTo>
                    <a:pt x="0" y="18"/>
                    <a:pt x="0" y="18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moveTo>
                    <a:pt x="0" y="17"/>
                  </a:moveTo>
                  <a:cubicBezTo>
                    <a:pt x="0" y="17"/>
                    <a:pt x="0" y="17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moveTo>
                    <a:pt x="1" y="17"/>
                  </a:moveTo>
                  <a:cubicBezTo>
                    <a:pt x="1" y="17"/>
                    <a:pt x="0" y="17"/>
                    <a:pt x="0" y="17"/>
                  </a:cubicBezTo>
                  <a:cubicBezTo>
                    <a:pt x="0" y="17"/>
                    <a:pt x="1" y="17"/>
                    <a:pt x="1" y="17"/>
                  </a:cubicBezTo>
                  <a:moveTo>
                    <a:pt x="1" y="17"/>
                  </a:moveTo>
                  <a:cubicBezTo>
                    <a:pt x="1" y="17"/>
                    <a:pt x="1" y="17"/>
                    <a:pt x="1" y="17"/>
                  </a:cubicBezTo>
                  <a:cubicBezTo>
                    <a:pt x="1" y="17"/>
                    <a:pt x="1" y="17"/>
                    <a:pt x="1" y="17"/>
                  </a:cubicBezTo>
                  <a:moveTo>
                    <a:pt x="1" y="16"/>
                  </a:moveTo>
                  <a:cubicBezTo>
                    <a:pt x="1" y="16"/>
                    <a:pt x="1" y="17"/>
                    <a:pt x="1" y="17"/>
                  </a:cubicBezTo>
                  <a:cubicBezTo>
                    <a:pt x="1" y="17"/>
                    <a:pt x="1" y="16"/>
                    <a:pt x="1" y="16"/>
                  </a:cubicBezTo>
                  <a:moveTo>
                    <a:pt x="1" y="16"/>
                  </a:moveTo>
                  <a:cubicBezTo>
                    <a:pt x="1" y="16"/>
                    <a:pt x="1" y="16"/>
                    <a:pt x="1" y="16"/>
                  </a:cubicBezTo>
                  <a:cubicBezTo>
                    <a:pt x="1" y="16"/>
                    <a:pt x="1" y="16"/>
                    <a:pt x="1" y="16"/>
                  </a:cubicBezTo>
                  <a:moveTo>
                    <a:pt x="1" y="15"/>
                  </a:moveTo>
                  <a:cubicBezTo>
                    <a:pt x="1" y="15"/>
                    <a:pt x="1" y="16"/>
                    <a:pt x="1" y="16"/>
                  </a:cubicBezTo>
                  <a:cubicBezTo>
                    <a:pt x="1" y="16"/>
                    <a:pt x="1" y="15"/>
                    <a:pt x="1" y="15"/>
                  </a:cubicBezTo>
                  <a:moveTo>
                    <a:pt x="1" y="15"/>
                  </a:moveTo>
                  <a:cubicBezTo>
                    <a:pt x="1" y="15"/>
                    <a:pt x="1" y="15"/>
                    <a:pt x="1" y="15"/>
                  </a:cubicBezTo>
                  <a:cubicBezTo>
                    <a:pt x="1" y="15"/>
                    <a:pt x="1" y="15"/>
                    <a:pt x="1" y="15"/>
                  </a:cubicBezTo>
                  <a:moveTo>
                    <a:pt x="1" y="15"/>
                  </a:moveTo>
                  <a:cubicBezTo>
                    <a:pt x="1" y="15"/>
                    <a:pt x="1" y="15"/>
                    <a:pt x="1" y="15"/>
                  </a:cubicBezTo>
                  <a:cubicBezTo>
                    <a:pt x="1" y="15"/>
                    <a:pt x="1" y="15"/>
                    <a:pt x="1" y="15"/>
                  </a:cubicBezTo>
                  <a:moveTo>
                    <a:pt x="1" y="14"/>
                  </a:moveTo>
                  <a:cubicBezTo>
                    <a:pt x="1" y="14"/>
                    <a:pt x="1" y="14"/>
                    <a:pt x="1" y="15"/>
                  </a:cubicBezTo>
                  <a:cubicBezTo>
                    <a:pt x="1" y="14"/>
                    <a:pt x="1" y="14"/>
                    <a:pt x="1" y="14"/>
                  </a:cubicBezTo>
                  <a:moveTo>
                    <a:pt x="1" y="14"/>
                  </a:moveTo>
                  <a:cubicBezTo>
                    <a:pt x="1" y="14"/>
                    <a:pt x="1" y="14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moveTo>
                    <a:pt x="1" y="14"/>
                  </a:moveTo>
                  <a:cubicBezTo>
                    <a:pt x="1" y="14"/>
                    <a:pt x="1" y="14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moveTo>
                    <a:pt x="1" y="14"/>
                  </a:moveTo>
                  <a:cubicBezTo>
                    <a:pt x="1" y="14"/>
                    <a:pt x="1" y="14"/>
                    <a:pt x="1" y="14"/>
                  </a:cubicBezTo>
                  <a:cubicBezTo>
                    <a:pt x="1" y="14"/>
                    <a:pt x="1" y="14"/>
                    <a:pt x="1" y="14"/>
                  </a:cubicBezTo>
                  <a:moveTo>
                    <a:pt x="1" y="13"/>
                  </a:moveTo>
                  <a:cubicBezTo>
                    <a:pt x="1" y="13"/>
                    <a:pt x="1" y="13"/>
                    <a:pt x="1" y="13"/>
                  </a:cubicBezTo>
                  <a:cubicBezTo>
                    <a:pt x="1" y="13"/>
                    <a:pt x="1" y="13"/>
                    <a:pt x="1" y="13"/>
                  </a:cubicBezTo>
                  <a:moveTo>
                    <a:pt x="1" y="13"/>
                  </a:moveTo>
                  <a:cubicBezTo>
                    <a:pt x="1" y="13"/>
                    <a:pt x="1" y="13"/>
                    <a:pt x="1" y="13"/>
                  </a:cubicBezTo>
                  <a:cubicBezTo>
                    <a:pt x="1" y="13"/>
                    <a:pt x="1" y="13"/>
                    <a:pt x="1" y="13"/>
                  </a:cubicBezTo>
                  <a:moveTo>
                    <a:pt x="1" y="12"/>
                  </a:moveTo>
                  <a:cubicBezTo>
                    <a:pt x="1" y="12"/>
                    <a:pt x="1" y="13"/>
                    <a:pt x="1" y="13"/>
                  </a:cubicBezTo>
                  <a:cubicBezTo>
                    <a:pt x="1" y="13"/>
                    <a:pt x="1" y="12"/>
                    <a:pt x="1" y="12"/>
                  </a:cubicBezTo>
                  <a:moveTo>
                    <a:pt x="1" y="11"/>
                  </a:moveTo>
                  <a:cubicBezTo>
                    <a:pt x="1" y="12"/>
                    <a:pt x="1" y="12"/>
                    <a:pt x="1" y="12"/>
                  </a:cubicBezTo>
                  <a:cubicBezTo>
                    <a:pt x="1" y="12"/>
                    <a:pt x="1" y="12"/>
                    <a:pt x="1" y="11"/>
                  </a:cubicBezTo>
                  <a:moveTo>
                    <a:pt x="1" y="11"/>
                  </a:moveTo>
                  <a:cubicBezTo>
                    <a:pt x="1" y="11"/>
                    <a:pt x="1" y="11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moveTo>
                    <a:pt x="1" y="11"/>
                  </a:moveTo>
                  <a:cubicBezTo>
                    <a:pt x="1" y="11"/>
                    <a:pt x="1" y="11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moveTo>
                    <a:pt x="1" y="11"/>
                  </a:moveTo>
                  <a:cubicBezTo>
                    <a:pt x="1" y="11"/>
                    <a:pt x="1" y="11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moveTo>
                    <a:pt x="1" y="10"/>
                  </a:moveTo>
                  <a:cubicBezTo>
                    <a:pt x="1" y="10"/>
                    <a:pt x="1" y="11"/>
                    <a:pt x="1" y="11"/>
                  </a:cubicBezTo>
                  <a:cubicBezTo>
                    <a:pt x="1" y="11"/>
                    <a:pt x="1" y="10"/>
                    <a:pt x="1" y="10"/>
                  </a:cubicBezTo>
                  <a:moveTo>
                    <a:pt x="1" y="10"/>
                  </a:move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moveTo>
                    <a:pt x="1" y="10"/>
                  </a:move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moveTo>
                    <a:pt x="2" y="9"/>
                  </a:moveTo>
                  <a:cubicBezTo>
                    <a:pt x="2" y="10"/>
                    <a:pt x="1" y="10"/>
                    <a:pt x="1" y="10"/>
                  </a:cubicBezTo>
                  <a:cubicBezTo>
                    <a:pt x="1" y="10"/>
                    <a:pt x="2" y="10"/>
                    <a:pt x="2" y="9"/>
                  </a:cubicBezTo>
                  <a:moveTo>
                    <a:pt x="2" y="9"/>
                  </a:move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moveTo>
                    <a:pt x="2" y="8"/>
                  </a:moveTo>
                  <a:cubicBezTo>
                    <a:pt x="2" y="8"/>
                    <a:pt x="2" y="9"/>
                    <a:pt x="2" y="9"/>
                  </a:cubicBezTo>
                  <a:cubicBezTo>
                    <a:pt x="2" y="9"/>
                    <a:pt x="2" y="8"/>
                    <a:pt x="2" y="8"/>
                  </a:cubicBezTo>
                  <a:moveTo>
                    <a:pt x="2" y="8"/>
                  </a:move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moveTo>
                    <a:pt x="2" y="8"/>
                  </a:move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moveTo>
                    <a:pt x="2" y="8"/>
                  </a:move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moveTo>
                    <a:pt x="2" y="7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moveTo>
                    <a:pt x="2" y="7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moveTo>
                    <a:pt x="2" y="7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moveTo>
                    <a:pt x="2" y="6"/>
                  </a:move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6"/>
                  </a:cubicBezTo>
                  <a:moveTo>
                    <a:pt x="2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moveTo>
                    <a:pt x="2" y="5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5"/>
                  </a:cubicBezTo>
                  <a:moveTo>
                    <a:pt x="2" y="5"/>
                  </a:move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moveTo>
                    <a:pt x="2" y="5"/>
                  </a:move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moveTo>
                    <a:pt x="3" y="4"/>
                  </a:move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3" y="4"/>
                  </a:cubicBezTo>
                  <a:moveTo>
                    <a:pt x="3" y="4"/>
                  </a:move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moveTo>
                    <a:pt x="3" y="4"/>
                  </a:move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moveTo>
                    <a:pt x="3" y="4"/>
                  </a:move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moveTo>
                    <a:pt x="3" y="3"/>
                  </a:moveTo>
                  <a:cubicBezTo>
                    <a:pt x="3" y="3"/>
                    <a:pt x="3" y="4"/>
                    <a:pt x="3" y="4"/>
                  </a:cubicBezTo>
                  <a:cubicBezTo>
                    <a:pt x="3" y="4"/>
                    <a:pt x="3" y="3"/>
                    <a:pt x="3" y="3"/>
                  </a:cubicBezTo>
                  <a:moveTo>
                    <a:pt x="3" y="3"/>
                  </a:move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3" y="3"/>
                  </a:move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3" y="3"/>
                  </a:move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moveTo>
                    <a:pt x="3" y="2"/>
                  </a:move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moveTo>
                    <a:pt x="3" y="2"/>
                  </a:move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moveTo>
                    <a:pt x="3" y="2"/>
                  </a:move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moveTo>
                    <a:pt x="3" y="1"/>
                  </a:moveTo>
                  <a:cubicBezTo>
                    <a:pt x="3" y="1"/>
                    <a:pt x="3" y="2"/>
                    <a:pt x="3" y="2"/>
                  </a:cubicBezTo>
                  <a:cubicBezTo>
                    <a:pt x="3" y="2"/>
                    <a:pt x="3" y="1"/>
                    <a:pt x="3" y="1"/>
                  </a:cubicBezTo>
                  <a:moveTo>
                    <a:pt x="3" y="1"/>
                  </a:move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moveTo>
                    <a:pt x="3" y="1"/>
                  </a:move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moveTo>
                    <a:pt x="4" y="1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moveTo>
                    <a:pt x="4" y="0"/>
                  </a:moveTo>
                  <a:cubicBezTo>
                    <a:pt x="4" y="0"/>
                    <a:pt x="4" y="0"/>
                    <a:pt x="4" y="1"/>
                  </a:cubicBezTo>
                  <a:cubicBezTo>
                    <a:pt x="4" y="0"/>
                    <a:pt x="4" y="0"/>
                    <a:pt x="4" y="0"/>
                  </a:cubicBezTo>
                  <a:moveTo>
                    <a:pt x="4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E56A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9C34FC88-5689-5EB4-DB46-23C6BC9D4AC5}"/>
                </a:ext>
              </a:extLst>
            </p:cNvPr>
            <p:cNvGrpSpPr/>
            <p:nvPr/>
          </p:nvGrpSpPr>
          <p:grpSpPr>
            <a:xfrm>
              <a:off x="2498725" y="5334391"/>
              <a:ext cx="568325" cy="566738"/>
              <a:chOff x="2498725" y="5334391"/>
              <a:chExt cx="568325" cy="566738"/>
            </a:xfrm>
          </p:grpSpPr>
          <p:sp>
            <p:nvSpPr>
              <p:cNvPr id="222" name="Freeform 88">
                <a:extLst>
                  <a:ext uri="{FF2B5EF4-FFF2-40B4-BE49-F238E27FC236}">
                    <a16:creationId xmlns:a16="http://schemas.microsoft.com/office/drawing/2014/main" id="{0B7FFBFC-C4DE-986D-29B6-00FCA98FE48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98725" y="5334391"/>
                <a:ext cx="568325" cy="566738"/>
              </a:xfrm>
              <a:custGeom>
                <a:avLst/>
                <a:gdLst>
                  <a:gd name="T0" fmla="*/ 116 w 232"/>
                  <a:gd name="T1" fmla="*/ 232 h 232"/>
                  <a:gd name="T2" fmla="*/ 232 w 232"/>
                  <a:gd name="T3" fmla="*/ 116 h 232"/>
                  <a:gd name="T4" fmla="*/ 116 w 232"/>
                  <a:gd name="T5" fmla="*/ 0 h 232"/>
                  <a:gd name="T6" fmla="*/ 0 w 232"/>
                  <a:gd name="T7" fmla="*/ 116 h 232"/>
                  <a:gd name="T8" fmla="*/ 116 w 232"/>
                  <a:gd name="T9" fmla="*/ 232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2" h="232">
                    <a:moveTo>
                      <a:pt x="116" y="232"/>
                    </a:moveTo>
                    <a:cubicBezTo>
                      <a:pt x="180" y="232"/>
                      <a:pt x="232" y="180"/>
                      <a:pt x="232" y="116"/>
                    </a:cubicBezTo>
                    <a:cubicBezTo>
                      <a:pt x="232" y="52"/>
                      <a:pt x="180" y="0"/>
                      <a:pt x="116" y="0"/>
                    </a:cubicBezTo>
                    <a:cubicBezTo>
                      <a:pt x="52" y="0"/>
                      <a:pt x="0" y="53"/>
                      <a:pt x="0" y="116"/>
                    </a:cubicBezTo>
                    <a:cubicBezTo>
                      <a:pt x="0" y="180"/>
                      <a:pt x="52" y="232"/>
                      <a:pt x="116" y="232"/>
                    </a:cubicBezTo>
                  </a:path>
                </a:pathLst>
              </a:custGeom>
              <a:solidFill>
                <a:srgbClr val="F2A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23" name="Oval 89">
                <a:extLst>
                  <a:ext uri="{FF2B5EF4-FFF2-40B4-BE49-F238E27FC236}">
                    <a16:creationId xmlns:a16="http://schemas.microsoft.com/office/drawing/2014/main" id="{3A1D91BF-F47B-5F65-464D-361AA4AC2B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55875" y="5389953"/>
                <a:ext cx="457200" cy="457200"/>
              </a:xfrm>
              <a:prstGeom prst="ellipse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24" name="Freeform 90">
                <a:extLst>
                  <a:ext uri="{FF2B5EF4-FFF2-40B4-BE49-F238E27FC236}">
                    <a16:creationId xmlns:a16="http://schemas.microsoft.com/office/drawing/2014/main" id="{DC91EE0F-9CB2-CEC9-A2ED-97E5808C6B3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555875" y="5548703"/>
                <a:ext cx="9525" cy="127000"/>
              </a:xfrm>
              <a:custGeom>
                <a:avLst/>
                <a:gdLst>
                  <a:gd name="T0" fmla="*/ 3 w 4"/>
                  <a:gd name="T1" fmla="*/ 52 h 52"/>
                  <a:gd name="T2" fmla="*/ 3 w 4"/>
                  <a:gd name="T3" fmla="*/ 52 h 52"/>
                  <a:gd name="T4" fmla="*/ 3 w 4"/>
                  <a:gd name="T5" fmla="*/ 52 h 52"/>
                  <a:gd name="T6" fmla="*/ 3 w 4"/>
                  <a:gd name="T7" fmla="*/ 51 h 52"/>
                  <a:gd name="T8" fmla="*/ 2 w 4"/>
                  <a:gd name="T9" fmla="*/ 51 h 52"/>
                  <a:gd name="T10" fmla="*/ 2 w 4"/>
                  <a:gd name="T11" fmla="*/ 51 h 52"/>
                  <a:gd name="T12" fmla="*/ 2 w 4"/>
                  <a:gd name="T13" fmla="*/ 51 h 52"/>
                  <a:gd name="T14" fmla="*/ 2 w 4"/>
                  <a:gd name="T15" fmla="*/ 50 h 52"/>
                  <a:gd name="T16" fmla="*/ 2 w 4"/>
                  <a:gd name="T17" fmla="*/ 50 h 52"/>
                  <a:gd name="T18" fmla="*/ 2 w 4"/>
                  <a:gd name="T19" fmla="*/ 50 h 52"/>
                  <a:gd name="T20" fmla="*/ 2 w 4"/>
                  <a:gd name="T21" fmla="*/ 49 h 52"/>
                  <a:gd name="T22" fmla="*/ 2 w 4"/>
                  <a:gd name="T23" fmla="*/ 49 h 52"/>
                  <a:gd name="T24" fmla="*/ 2 w 4"/>
                  <a:gd name="T25" fmla="*/ 49 h 52"/>
                  <a:gd name="T26" fmla="*/ 2 w 4"/>
                  <a:gd name="T27" fmla="*/ 49 h 52"/>
                  <a:gd name="T28" fmla="*/ 2 w 4"/>
                  <a:gd name="T29" fmla="*/ 49 h 52"/>
                  <a:gd name="T30" fmla="*/ 2 w 4"/>
                  <a:gd name="T31" fmla="*/ 49 h 52"/>
                  <a:gd name="T32" fmla="*/ 2 w 4"/>
                  <a:gd name="T33" fmla="*/ 48 h 52"/>
                  <a:gd name="T34" fmla="*/ 2 w 4"/>
                  <a:gd name="T35" fmla="*/ 48 h 52"/>
                  <a:gd name="T36" fmla="*/ 2 w 4"/>
                  <a:gd name="T37" fmla="*/ 48 h 52"/>
                  <a:gd name="T38" fmla="*/ 0 w 4"/>
                  <a:gd name="T39" fmla="*/ 35 h 52"/>
                  <a:gd name="T40" fmla="*/ 0 w 4"/>
                  <a:gd name="T41" fmla="*/ 35 h 52"/>
                  <a:gd name="T42" fmla="*/ 0 w 4"/>
                  <a:gd name="T43" fmla="*/ 35 h 52"/>
                  <a:gd name="T44" fmla="*/ 0 w 4"/>
                  <a:gd name="T45" fmla="*/ 33 h 52"/>
                  <a:gd name="T46" fmla="*/ 0 w 4"/>
                  <a:gd name="T47" fmla="*/ 33 h 52"/>
                  <a:gd name="T48" fmla="*/ 0 w 4"/>
                  <a:gd name="T49" fmla="*/ 33 h 52"/>
                  <a:gd name="T50" fmla="*/ 0 w 4"/>
                  <a:gd name="T51" fmla="*/ 32 h 52"/>
                  <a:gd name="T52" fmla="*/ 0 w 4"/>
                  <a:gd name="T53" fmla="*/ 32 h 52"/>
                  <a:gd name="T54" fmla="*/ 0 w 4"/>
                  <a:gd name="T55" fmla="*/ 32 h 52"/>
                  <a:gd name="T56" fmla="*/ 0 w 4"/>
                  <a:gd name="T57" fmla="*/ 32 h 52"/>
                  <a:gd name="T58" fmla="*/ 0 w 4"/>
                  <a:gd name="T59" fmla="*/ 32 h 52"/>
                  <a:gd name="T60" fmla="*/ 0 w 4"/>
                  <a:gd name="T61" fmla="*/ 32 h 52"/>
                  <a:gd name="T62" fmla="*/ 0 w 4"/>
                  <a:gd name="T63" fmla="*/ 31 h 52"/>
                  <a:gd name="T64" fmla="*/ 0 w 4"/>
                  <a:gd name="T65" fmla="*/ 31 h 52"/>
                  <a:gd name="T66" fmla="*/ 0 w 4"/>
                  <a:gd name="T67" fmla="*/ 30 h 52"/>
                  <a:gd name="T68" fmla="*/ 0 w 4"/>
                  <a:gd name="T69" fmla="*/ 30 h 52"/>
                  <a:gd name="T70" fmla="*/ 0 w 4"/>
                  <a:gd name="T71" fmla="*/ 30 h 52"/>
                  <a:gd name="T72" fmla="*/ 0 w 4"/>
                  <a:gd name="T73" fmla="*/ 30 h 52"/>
                  <a:gd name="T74" fmla="*/ 0 w 4"/>
                  <a:gd name="T75" fmla="*/ 29 h 52"/>
                  <a:gd name="T76" fmla="*/ 0 w 4"/>
                  <a:gd name="T77" fmla="*/ 29 h 52"/>
                  <a:gd name="T78" fmla="*/ 0 w 4"/>
                  <a:gd name="T79" fmla="*/ 29 h 52"/>
                  <a:gd name="T80" fmla="*/ 0 w 4"/>
                  <a:gd name="T81" fmla="*/ 29 h 52"/>
                  <a:gd name="T82" fmla="*/ 0 w 4"/>
                  <a:gd name="T83" fmla="*/ 29 h 52"/>
                  <a:gd name="T84" fmla="*/ 0 w 4"/>
                  <a:gd name="T85" fmla="*/ 29 h 52"/>
                  <a:gd name="T86" fmla="*/ 0 w 4"/>
                  <a:gd name="T87" fmla="*/ 28 h 52"/>
                  <a:gd name="T88" fmla="*/ 0 w 4"/>
                  <a:gd name="T89" fmla="*/ 28 h 52"/>
                  <a:gd name="T90" fmla="*/ 4 w 4"/>
                  <a:gd name="T91" fmla="*/ 1 h 52"/>
                  <a:gd name="T92" fmla="*/ 4 w 4"/>
                  <a:gd name="T93" fmla="*/ 1 h 52"/>
                  <a:gd name="T94" fmla="*/ 4 w 4"/>
                  <a:gd name="T95" fmla="*/ 1 h 52"/>
                  <a:gd name="T96" fmla="*/ 4 w 4"/>
                  <a:gd name="T97" fmla="*/ 1 h 52"/>
                  <a:gd name="T98" fmla="*/ 4 w 4"/>
                  <a:gd name="T99" fmla="*/ 1 h 52"/>
                  <a:gd name="T100" fmla="*/ 4 w 4"/>
                  <a:gd name="T101" fmla="*/ 1 h 52"/>
                  <a:gd name="T102" fmla="*/ 4 w 4"/>
                  <a:gd name="T103" fmla="*/ 0 h 52"/>
                  <a:gd name="T104" fmla="*/ 4 w 4"/>
                  <a:gd name="T105" fmla="*/ 0 h 52"/>
                  <a:gd name="T106" fmla="*/ 4 w 4"/>
                  <a:gd name="T107" fmla="*/ 0 h 52"/>
                  <a:gd name="T108" fmla="*/ 4 w 4"/>
                  <a:gd name="T109" fmla="*/ 0 h 52"/>
                  <a:gd name="T110" fmla="*/ 4 w 4"/>
                  <a:gd name="T111" fmla="*/ 0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" h="52">
                    <a:moveTo>
                      <a:pt x="3" y="52"/>
                    </a:moveTo>
                    <a:cubicBezTo>
                      <a:pt x="3" y="52"/>
                      <a:pt x="3" y="52"/>
                      <a:pt x="3" y="52"/>
                    </a:cubicBezTo>
                    <a:cubicBezTo>
                      <a:pt x="3" y="52"/>
                      <a:pt x="3" y="52"/>
                      <a:pt x="3" y="52"/>
                    </a:cubicBezTo>
                    <a:moveTo>
                      <a:pt x="3" y="52"/>
                    </a:moveTo>
                    <a:cubicBezTo>
                      <a:pt x="3" y="52"/>
                      <a:pt x="3" y="52"/>
                      <a:pt x="3" y="52"/>
                    </a:cubicBezTo>
                    <a:cubicBezTo>
                      <a:pt x="3" y="52"/>
                      <a:pt x="3" y="52"/>
                      <a:pt x="3" y="52"/>
                    </a:cubicBezTo>
                    <a:moveTo>
                      <a:pt x="3" y="51"/>
                    </a:moveTo>
                    <a:cubicBezTo>
                      <a:pt x="3" y="51"/>
                      <a:pt x="3" y="51"/>
                      <a:pt x="3" y="51"/>
                    </a:cubicBezTo>
                    <a:cubicBezTo>
                      <a:pt x="3" y="51"/>
                      <a:pt x="3" y="51"/>
                      <a:pt x="3" y="51"/>
                    </a:cubicBezTo>
                    <a:moveTo>
                      <a:pt x="2" y="51"/>
                    </a:moveTo>
                    <a:cubicBezTo>
                      <a:pt x="2" y="51"/>
                      <a:pt x="2" y="51"/>
                      <a:pt x="2" y="51"/>
                    </a:cubicBezTo>
                    <a:cubicBezTo>
                      <a:pt x="2" y="51"/>
                      <a:pt x="2" y="51"/>
                      <a:pt x="2" y="51"/>
                    </a:cubicBezTo>
                    <a:moveTo>
                      <a:pt x="2" y="51"/>
                    </a:moveTo>
                    <a:cubicBezTo>
                      <a:pt x="2" y="51"/>
                      <a:pt x="2" y="51"/>
                      <a:pt x="2" y="51"/>
                    </a:cubicBezTo>
                    <a:cubicBezTo>
                      <a:pt x="2" y="51"/>
                      <a:pt x="2" y="51"/>
                      <a:pt x="2" y="51"/>
                    </a:cubicBezTo>
                    <a:moveTo>
                      <a:pt x="2" y="50"/>
                    </a:moveTo>
                    <a:cubicBezTo>
                      <a:pt x="2" y="50"/>
                      <a:pt x="2" y="51"/>
                      <a:pt x="2" y="51"/>
                    </a:cubicBezTo>
                    <a:cubicBezTo>
                      <a:pt x="2" y="51"/>
                      <a:pt x="2" y="50"/>
                      <a:pt x="2" y="50"/>
                    </a:cubicBezTo>
                    <a:moveTo>
                      <a:pt x="2" y="50"/>
                    </a:moveTo>
                    <a:cubicBezTo>
                      <a:pt x="2" y="50"/>
                      <a:pt x="2" y="50"/>
                      <a:pt x="2" y="50"/>
                    </a:cubicBezTo>
                    <a:cubicBezTo>
                      <a:pt x="2" y="50"/>
                      <a:pt x="2" y="50"/>
                      <a:pt x="2" y="50"/>
                    </a:cubicBezTo>
                    <a:moveTo>
                      <a:pt x="2" y="49"/>
                    </a:moveTo>
                    <a:cubicBezTo>
                      <a:pt x="2" y="50"/>
                      <a:pt x="2" y="50"/>
                      <a:pt x="2" y="50"/>
                    </a:cubicBezTo>
                    <a:cubicBezTo>
                      <a:pt x="2" y="50"/>
                      <a:pt x="2" y="50"/>
                      <a:pt x="2" y="49"/>
                    </a:cubicBezTo>
                    <a:moveTo>
                      <a:pt x="2" y="49"/>
                    </a:moveTo>
                    <a:cubicBezTo>
                      <a:pt x="2" y="49"/>
                      <a:pt x="2" y="49"/>
                      <a:pt x="2" y="49"/>
                    </a:cubicBezTo>
                    <a:cubicBezTo>
                      <a:pt x="2" y="49"/>
                      <a:pt x="2" y="49"/>
                      <a:pt x="2" y="49"/>
                    </a:cubicBezTo>
                    <a:moveTo>
                      <a:pt x="2" y="49"/>
                    </a:moveTo>
                    <a:cubicBezTo>
                      <a:pt x="2" y="49"/>
                      <a:pt x="2" y="49"/>
                      <a:pt x="2" y="49"/>
                    </a:cubicBezTo>
                    <a:cubicBezTo>
                      <a:pt x="2" y="49"/>
                      <a:pt x="2" y="49"/>
                      <a:pt x="2" y="49"/>
                    </a:cubicBezTo>
                    <a:moveTo>
                      <a:pt x="2" y="49"/>
                    </a:moveTo>
                    <a:cubicBezTo>
                      <a:pt x="2" y="49"/>
                      <a:pt x="2" y="49"/>
                      <a:pt x="2" y="49"/>
                    </a:cubicBezTo>
                    <a:cubicBezTo>
                      <a:pt x="2" y="49"/>
                      <a:pt x="2" y="49"/>
                      <a:pt x="2" y="49"/>
                    </a:cubicBezTo>
                    <a:moveTo>
                      <a:pt x="2" y="48"/>
                    </a:moveTo>
                    <a:cubicBezTo>
                      <a:pt x="2" y="48"/>
                      <a:pt x="2" y="49"/>
                      <a:pt x="2" y="49"/>
                    </a:cubicBezTo>
                    <a:cubicBezTo>
                      <a:pt x="2" y="49"/>
                      <a:pt x="2" y="48"/>
                      <a:pt x="2" y="48"/>
                    </a:cubicBezTo>
                    <a:moveTo>
                      <a:pt x="2" y="48"/>
                    </a:moveTo>
                    <a:cubicBezTo>
                      <a:pt x="2" y="48"/>
                      <a:pt x="2" y="48"/>
                      <a:pt x="2" y="48"/>
                    </a:cubicBezTo>
                    <a:cubicBezTo>
                      <a:pt x="2" y="48"/>
                      <a:pt x="2" y="48"/>
                      <a:pt x="2" y="48"/>
                    </a:cubicBezTo>
                    <a:moveTo>
                      <a:pt x="0" y="35"/>
                    </a:moveTo>
                    <a:cubicBezTo>
                      <a:pt x="0" y="40"/>
                      <a:pt x="1" y="44"/>
                      <a:pt x="2" y="48"/>
                    </a:cubicBezTo>
                    <a:cubicBezTo>
                      <a:pt x="1" y="44"/>
                      <a:pt x="0" y="40"/>
                      <a:pt x="0" y="35"/>
                    </a:cubicBezTo>
                    <a:moveTo>
                      <a:pt x="0" y="33"/>
                    </a:moveTo>
                    <a:cubicBezTo>
                      <a:pt x="0" y="34"/>
                      <a:pt x="0" y="35"/>
                      <a:pt x="0" y="35"/>
                    </a:cubicBezTo>
                    <a:cubicBezTo>
                      <a:pt x="0" y="35"/>
                      <a:pt x="0" y="34"/>
                      <a:pt x="0" y="33"/>
                    </a:cubicBezTo>
                    <a:moveTo>
                      <a:pt x="0" y="33"/>
                    </a:moveTo>
                    <a:cubicBezTo>
                      <a:pt x="0" y="33"/>
                      <a:pt x="0" y="33"/>
                      <a:pt x="0" y="33"/>
                    </a:cubicBezTo>
                    <a:cubicBezTo>
                      <a:pt x="0" y="33"/>
                      <a:pt x="0" y="33"/>
                      <a:pt x="0" y="33"/>
                    </a:cubicBezTo>
                    <a:moveTo>
                      <a:pt x="0" y="33"/>
                    </a:moveTo>
                    <a:cubicBezTo>
                      <a:pt x="0" y="33"/>
                      <a:pt x="0" y="33"/>
                      <a:pt x="0" y="33"/>
                    </a:cubicBezTo>
                    <a:cubicBezTo>
                      <a:pt x="0" y="33"/>
                      <a:pt x="0" y="33"/>
                      <a:pt x="0" y="33"/>
                    </a:cubicBezTo>
                    <a:moveTo>
                      <a:pt x="0" y="32"/>
                    </a:moveTo>
                    <a:cubicBezTo>
                      <a:pt x="0" y="32"/>
                      <a:pt x="0" y="33"/>
                      <a:pt x="0" y="33"/>
                    </a:cubicBezTo>
                    <a:cubicBezTo>
                      <a:pt x="0" y="33"/>
                      <a:pt x="0" y="32"/>
                      <a:pt x="0" y="32"/>
                    </a:cubicBezTo>
                    <a:moveTo>
                      <a:pt x="0" y="32"/>
                    </a:moveTo>
                    <a:cubicBezTo>
                      <a:pt x="0" y="32"/>
                      <a:pt x="0" y="32"/>
                      <a:pt x="0" y="32"/>
                    </a:cubicBezTo>
                    <a:cubicBezTo>
                      <a:pt x="0" y="32"/>
                      <a:pt x="0" y="32"/>
                      <a:pt x="0" y="32"/>
                    </a:cubicBezTo>
                    <a:moveTo>
                      <a:pt x="0" y="32"/>
                    </a:moveTo>
                    <a:cubicBezTo>
                      <a:pt x="0" y="32"/>
                      <a:pt x="0" y="32"/>
                      <a:pt x="0" y="32"/>
                    </a:cubicBezTo>
                    <a:cubicBezTo>
                      <a:pt x="0" y="32"/>
                      <a:pt x="0" y="32"/>
                      <a:pt x="0" y="32"/>
                    </a:cubicBezTo>
                    <a:moveTo>
                      <a:pt x="0" y="31"/>
                    </a:moveTo>
                    <a:cubicBezTo>
                      <a:pt x="0" y="31"/>
                      <a:pt x="0" y="31"/>
                      <a:pt x="0" y="32"/>
                    </a:cubicBezTo>
                    <a:cubicBezTo>
                      <a:pt x="0" y="31"/>
                      <a:pt x="0" y="31"/>
                      <a:pt x="0" y="31"/>
                    </a:cubicBezTo>
                    <a:moveTo>
                      <a:pt x="0" y="31"/>
                    </a:moveTo>
                    <a:cubicBezTo>
                      <a:pt x="0" y="31"/>
                      <a:pt x="0" y="31"/>
                      <a:pt x="0" y="31"/>
                    </a:cubicBezTo>
                    <a:cubicBezTo>
                      <a:pt x="0" y="31"/>
                      <a:pt x="0" y="31"/>
                      <a:pt x="0" y="31"/>
                    </a:cubicBezTo>
                    <a:moveTo>
                      <a:pt x="0" y="30"/>
                    </a:move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0"/>
                    </a:cubicBezTo>
                    <a:moveTo>
                      <a:pt x="0" y="30"/>
                    </a:move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0"/>
                    </a:cubicBezTo>
                    <a:moveTo>
                      <a:pt x="0" y="30"/>
                    </a:moveTo>
                    <a:cubicBezTo>
                      <a:pt x="0" y="30"/>
                      <a:pt x="0" y="30"/>
                      <a:pt x="0" y="30"/>
                    </a:cubicBezTo>
                    <a:cubicBezTo>
                      <a:pt x="0" y="30"/>
                      <a:pt x="0" y="30"/>
                      <a:pt x="0" y="30"/>
                    </a:cubicBezTo>
                    <a:moveTo>
                      <a:pt x="0" y="29"/>
                    </a:moveTo>
                    <a:cubicBezTo>
                      <a:pt x="0" y="29"/>
                      <a:pt x="0" y="30"/>
                      <a:pt x="0" y="30"/>
                    </a:cubicBezTo>
                    <a:cubicBezTo>
                      <a:pt x="0" y="30"/>
                      <a:pt x="0" y="29"/>
                      <a:pt x="0" y="29"/>
                    </a:cubicBezTo>
                    <a:moveTo>
                      <a:pt x="0" y="29"/>
                    </a:move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9"/>
                    </a:cubicBezTo>
                    <a:moveTo>
                      <a:pt x="0" y="29"/>
                    </a:move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9"/>
                    </a:cubicBezTo>
                    <a:moveTo>
                      <a:pt x="0" y="28"/>
                    </a:move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8"/>
                    </a:cubicBezTo>
                    <a:moveTo>
                      <a:pt x="0" y="28"/>
                    </a:move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0" y="28"/>
                      <a:pt x="0" y="28"/>
                    </a:cubicBezTo>
                    <a:moveTo>
                      <a:pt x="4" y="1"/>
                    </a:moveTo>
                    <a:cubicBezTo>
                      <a:pt x="1" y="10"/>
                      <a:pt x="0" y="19"/>
                      <a:pt x="0" y="28"/>
                    </a:cubicBezTo>
                    <a:cubicBezTo>
                      <a:pt x="0" y="19"/>
                      <a:pt x="1" y="10"/>
                      <a:pt x="4" y="1"/>
                    </a:cubicBezTo>
                    <a:moveTo>
                      <a:pt x="4" y="1"/>
                    </a:move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moveTo>
                      <a:pt x="4" y="1"/>
                    </a:move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moveTo>
                      <a:pt x="4" y="1"/>
                    </a:move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moveTo>
                      <a:pt x="4" y="0"/>
                    </a:moveTo>
                    <a:cubicBezTo>
                      <a:pt x="4" y="0"/>
                      <a:pt x="4" y="1"/>
                      <a:pt x="4" y="1"/>
                    </a:cubicBezTo>
                    <a:cubicBezTo>
                      <a:pt x="4" y="1"/>
                      <a:pt x="4" y="0"/>
                      <a:pt x="4" y="0"/>
                    </a:cubicBezTo>
                    <a:moveTo>
                      <a:pt x="4" y="0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moveTo>
                      <a:pt x="4" y="0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</a:path>
                </a:pathLst>
              </a:custGeom>
              <a:solidFill>
                <a:srgbClr val="E56A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25" name="Freeform 91">
                <a:extLst>
                  <a:ext uri="{FF2B5EF4-FFF2-40B4-BE49-F238E27FC236}">
                    <a16:creationId xmlns:a16="http://schemas.microsoft.com/office/drawing/2014/main" id="{EC06E9C2-972D-FF22-8024-4D3510E2399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55875" y="5416941"/>
                <a:ext cx="190500" cy="428625"/>
              </a:xfrm>
              <a:custGeom>
                <a:avLst/>
                <a:gdLst>
                  <a:gd name="T0" fmla="*/ 4 w 78"/>
                  <a:gd name="T1" fmla="*/ 54 h 175"/>
                  <a:gd name="T2" fmla="*/ 4 w 78"/>
                  <a:gd name="T3" fmla="*/ 54 h 175"/>
                  <a:gd name="T4" fmla="*/ 4 w 78"/>
                  <a:gd name="T5" fmla="*/ 54 h 175"/>
                  <a:gd name="T6" fmla="*/ 4 w 78"/>
                  <a:gd name="T7" fmla="*/ 55 h 175"/>
                  <a:gd name="T8" fmla="*/ 4 w 78"/>
                  <a:gd name="T9" fmla="*/ 55 h 175"/>
                  <a:gd name="T10" fmla="*/ 4 w 78"/>
                  <a:gd name="T11" fmla="*/ 55 h 175"/>
                  <a:gd name="T12" fmla="*/ 4 w 78"/>
                  <a:gd name="T13" fmla="*/ 55 h 175"/>
                  <a:gd name="T14" fmla="*/ 0 w 78"/>
                  <a:gd name="T15" fmla="*/ 82 h 175"/>
                  <a:gd name="T16" fmla="*/ 0 w 78"/>
                  <a:gd name="T17" fmla="*/ 82 h 175"/>
                  <a:gd name="T18" fmla="*/ 0 w 78"/>
                  <a:gd name="T19" fmla="*/ 83 h 175"/>
                  <a:gd name="T20" fmla="*/ 0 w 78"/>
                  <a:gd name="T21" fmla="*/ 83 h 175"/>
                  <a:gd name="T22" fmla="*/ 0 w 78"/>
                  <a:gd name="T23" fmla="*/ 83 h 175"/>
                  <a:gd name="T24" fmla="*/ 0 w 78"/>
                  <a:gd name="T25" fmla="*/ 84 h 175"/>
                  <a:gd name="T26" fmla="*/ 0 w 78"/>
                  <a:gd name="T27" fmla="*/ 84 h 175"/>
                  <a:gd name="T28" fmla="*/ 0 w 78"/>
                  <a:gd name="T29" fmla="*/ 84 h 175"/>
                  <a:gd name="T30" fmla="*/ 0 w 78"/>
                  <a:gd name="T31" fmla="*/ 85 h 175"/>
                  <a:gd name="T32" fmla="*/ 0 w 78"/>
                  <a:gd name="T33" fmla="*/ 85 h 175"/>
                  <a:gd name="T34" fmla="*/ 0 w 78"/>
                  <a:gd name="T35" fmla="*/ 86 h 175"/>
                  <a:gd name="T36" fmla="*/ 0 w 78"/>
                  <a:gd name="T37" fmla="*/ 86 h 175"/>
                  <a:gd name="T38" fmla="*/ 0 w 78"/>
                  <a:gd name="T39" fmla="*/ 86 h 175"/>
                  <a:gd name="T40" fmla="*/ 0 w 78"/>
                  <a:gd name="T41" fmla="*/ 87 h 175"/>
                  <a:gd name="T42" fmla="*/ 0 w 78"/>
                  <a:gd name="T43" fmla="*/ 87 h 175"/>
                  <a:gd name="T44" fmla="*/ 0 w 78"/>
                  <a:gd name="T45" fmla="*/ 87 h 175"/>
                  <a:gd name="T46" fmla="*/ 0 w 78"/>
                  <a:gd name="T47" fmla="*/ 89 h 175"/>
                  <a:gd name="T48" fmla="*/ 2 w 78"/>
                  <a:gd name="T49" fmla="*/ 102 h 175"/>
                  <a:gd name="T50" fmla="*/ 2 w 78"/>
                  <a:gd name="T51" fmla="*/ 102 h 175"/>
                  <a:gd name="T52" fmla="*/ 2 w 78"/>
                  <a:gd name="T53" fmla="*/ 103 h 175"/>
                  <a:gd name="T54" fmla="*/ 2 w 78"/>
                  <a:gd name="T55" fmla="*/ 103 h 175"/>
                  <a:gd name="T56" fmla="*/ 2 w 78"/>
                  <a:gd name="T57" fmla="*/ 103 h 175"/>
                  <a:gd name="T58" fmla="*/ 2 w 78"/>
                  <a:gd name="T59" fmla="*/ 103 h 175"/>
                  <a:gd name="T60" fmla="*/ 2 w 78"/>
                  <a:gd name="T61" fmla="*/ 104 h 175"/>
                  <a:gd name="T62" fmla="*/ 2 w 78"/>
                  <a:gd name="T63" fmla="*/ 104 h 175"/>
                  <a:gd name="T64" fmla="*/ 2 w 78"/>
                  <a:gd name="T65" fmla="*/ 105 h 175"/>
                  <a:gd name="T66" fmla="*/ 2 w 78"/>
                  <a:gd name="T67" fmla="*/ 105 h 175"/>
                  <a:gd name="T68" fmla="*/ 3 w 78"/>
                  <a:gd name="T69" fmla="*/ 105 h 175"/>
                  <a:gd name="T70" fmla="*/ 3 w 78"/>
                  <a:gd name="T71" fmla="*/ 106 h 175"/>
                  <a:gd name="T72" fmla="*/ 3 w 78"/>
                  <a:gd name="T73" fmla="*/ 106 h 175"/>
                  <a:gd name="T74" fmla="*/ 78 w 78"/>
                  <a:gd name="T75" fmla="*/ 175 h 175"/>
                  <a:gd name="T76" fmla="*/ 19 w 78"/>
                  <a:gd name="T77" fmla="*/ 106 h 175"/>
                  <a:gd name="T78" fmla="*/ 15 w 78"/>
                  <a:gd name="T79" fmla="*/ 77 h 175"/>
                  <a:gd name="T80" fmla="*/ 46 w 78"/>
                  <a:gd name="T81" fmla="*/ 3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78" h="175">
                    <a:moveTo>
                      <a:pt x="49" y="0"/>
                    </a:moveTo>
                    <a:cubicBezTo>
                      <a:pt x="28" y="12"/>
                      <a:pt x="12" y="31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4"/>
                      <a:pt x="4" y="54"/>
                    </a:cubicBezTo>
                    <a:cubicBezTo>
                      <a:pt x="4" y="54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1" y="64"/>
                      <a:pt x="0" y="73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8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94"/>
                      <a:pt x="1" y="98"/>
                      <a:pt x="2" y="102"/>
                    </a:cubicBezTo>
                    <a:cubicBezTo>
                      <a:pt x="2" y="102"/>
                      <a:pt x="2" y="102"/>
                      <a:pt x="2" y="102"/>
                    </a:cubicBezTo>
                    <a:cubicBezTo>
                      <a:pt x="2" y="102"/>
                      <a:pt x="2" y="102"/>
                      <a:pt x="2" y="102"/>
                    </a:cubicBezTo>
                    <a:cubicBezTo>
                      <a:pt x="2" y="102"/>
                      <a:pt x="2" y="102"/>
                      <a:pt x="2" y="102"/>
                    </a:cubicBezTo>
                    <a:cubicBezTo>
                      <a:pt x="2" y="102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3"/>
                      <a:pt x="2" y="103"/>
                      <a:pt x="2" y="103"/>
                    </a:cubicBezTo>
                    <a:cubicBezTo>
                      <a:pt x="2" y="104"/>
                      <a:pt x="2" y="104"/>
                      <a:pt x="2" y="104"/>
                    </a:cubicBezTo>
                    <a:cubicBezTo>
                      <a:pt x="2" y="104"/>
                      <a:pt x="2" y="104"/>
                      <a:pt x="2" y="104"/>
                    </a:cubicBezTo>
                    <a:cubicBezTo>
                      <a:pt x="2" y="104"/>
                      <a:pt x="2" y="104"/>
                      <a:pt x="2" y="104"/>
                    </a:cubicBezTo>
                    <a:cubicBezTo>
                      <a:pt x="2" y="104"/>
                      <a:pt x="2" y="104"/>
                      <a:pt x="2" y="104"/>
                    </a:cubicBezTo>
                    <a:cubicBezTo>
                      <a:pt x="2" y="104"/>
                      <a:pt x="2" y="105"/>
                      <a:pt x="2" y="105"/>
                    </a:cubicBezTo>
                    <a:cubicBezTo>
                      <a:pt x="2" y="105"/>
                      <a:pt x="2" y="105"/>
                      <a:pt x="2" y="105"/>
                    </a:cubicBezTo>
                    <a:cubicBezTo>
                      <a:pt x="2" y="105"/>
                      <a:pt x="2" y="105"/>
                      <a:pt x="2" y="105"/>
                    </a:cubicBezTo>
                    <a:cubicBezTo>
                      <a:pt x="2" y="105"/>
                      <a:pt x="2" y="105"/>
                      <a:pt x="2" y="105"/>
                    </a:cubicBezTo>
                    <a:cubicBezTo>
                      <a:pt x="2" y="105"/>
                      <a:pt x="2" y="105"/>
                      <a:pt x="2" y="105"/>
                    </a:cubicBezTo>
                    <a:cubicBezTo>
                      <a:pt x="2" y="105"/>
                      <a:pt x="3" y="105"/>
                      <a:pt x="3" y="105"/>
                    </a:cubicBezTo>
                    <a:cubicBezTo>
                      <a:pt x="3" y="105"/>
                      <a:pt x="3" y="105"/>
                      <a:pt x="3" y="105"/>
                    </a:cubicBezTo>
                    <a:cubicBezTo>
                      <a:pt x="3" y="105"/>
                      <a:pt x="3" y="105"/>
                      <a:pt x="3" y="106"/>
                    </a:cubicBezTo>
                    <a:cubicBezTo>
                      <a:pt x="3" y="106"/>
                      <a:pt x="3" y="106"/>
                      <a:pt x="3" y="106"/>
                    </a:cubicBezTo>
                    <a:cubicBezTo>
                      <a:pt x="3" y="106"/>
                      <a:pt x="3" y="106"/>
                      <a:pt x="3" y="106"/>
                    </a:cubicBezTo>
                    <a:cubicBezTo>
                      <a:pt x="3" y="106"/>
                      <a:pt x="3" y="106"/>
                      <a:pt x="3" y="106"/>
                    </a:cubicBezTo>
                    <a:cubicBezTo>
                      <a:pt x="12" y="141"/>
                      <a:pt x="42" y="169"/>
                      <a:pt x="78" y="175"/>
                    </a:cubicBezTo>
                    <a:cubicBezTo>
                      <a:pt x="66" y="169"/>
                      <a:pt x="56" y="162"/>
                      <a:pt x="46" y="153"/>
                    </a:cubicBezTo>
                    <a:cubicBezTo>
                      <a:pt x="33" y="140"/>
                      <a:pt x="24" y="124"/>
                      <a:pt x="19" y="106"/>
                    </a:cubicBezTo>
                    <a:cubicBezTo>
                      <a:pt x="18" y="97"/>
                      <a:pt x="17" y="88"/>
                      <a:pt x="15" y="78"/>
                    </a:cubicBezTo>
                    <a:cubicBezTo>
                      <a:pt x="15" y="78"/>
                      <a:pt x="15" y="78"/>
                      <a:pt x="15" y="77"/>
                    </a:cubicBezTo>
                    <a:cubicBezTo>
                      <a:pt x="15" y="58"/>
                      <a:pt x="20" y="40"/>
                      <a:pt x="30" y="24"/>
                    </a:cubicBezTo>
                    <a:cubicBezTo>
                      <a:pt x="35" y="17"/>
                      <a:pt x="41" y="10"/>
                      <a:pt x="46" y="3"/>
                    </a:cubicBezTo>
                    <a:cubicBezTo>
                      <a:pt x="47" y="2"/>
                      <a:pt x="48" y="1"/>
                      <a:pt x="49" y="0"/>
                    </a:cubicBezTo>
                  </a:path>
                </a:pathLst>
              </a:custGeom>
              <a:solidFill>
                <a:srgbClr val="FFB5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26" name="Rectangle 92">
                <a:extLst>
                  <a:ext uri="{FF2B5EF4-FFF2-40B4-BE49-F238E27FC236}">
                    <a16:creationId xmlns:a16="http://schemas.microsoft.com/office/drawing/2014/main" id="{F6512CE2-91DD-2045-8E13-375340BE34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14625" y="5480441"/>
                <a:ext cx="139700" cy="193675"/>
              </a:xfrm>
              <a:prstGeom prst="rect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27" name="Rectangle 93">
                <a:extLst>
                  <a:ext uri="{FF2B5EF4-FFF2-40B4-BE49-F238E27FC236}">
                    <a16:creationId xmlns:a16="http://schemas.microsoft.com/office/drawing/2014/main" id="{CF8CA526-2035-6604-2DF9-701B201CB1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65413" y="5421703"/>
                <a:ext cx="282129" cy="32316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rtlCol="0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GB" sz="2100" b="1" i="0" u="none" strike="noStrike" cap="none" normalizeH="0" dirty="0">
                    <a:ln>
                      <a:noFill/>
                    </a:ln>
                    <a:solidFill>
                      <a:srgbClr val="FF9936"/>
                    </a:solidFill>
                    <a:effectLst/>
                    <a:latin typeface="Raleway" panose="020B0003030101060003" pitchFamily="34" charset="0"/>
                  </a:rPr>
                  <a:t>15</a:t>
                </a:r>
                <a:endParaRPr kumimoji="0" lang="en-GB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</a:endParaRPr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F5543FE7-0311-89CB-E465-10DA46BB5C11}"/>
                </a:ext>
              </a:extLst>
            </p:cNvPr>
            <p:cNvGrpSpPr/>
            <p:nvPr/>
          </p:nvGrpSpPr>
          <p:grpSpPr>
            <a:xfrm>
              <a:off x="1157288" y="3113478"/>
              <a:ext cx="584200" cy="587375"/>
              <a:chOff x="1157288" y="3113478"/>
              <a:chExt cx="584200" cy="587375"/>
            </a:xfrm>
          </p:grpSpPr>
          <p:sp>
            <p:nvSpPr>
              <p:cNvPr id="206" name="Freeform 72">
                <a:extLst>
                  <a:ext uri="{FF2B5EF4-FFF2-40B4-BE49-F238E27FC236}">
                    <a16:creationId xmlns:a16="http://schemas.microsoft.com/office/drawing/2014/main" id="{90CF2D70-47FC-3D82-6E43-36E14ECCBF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57288" y="3113478"/>
                <a:ext cx="584200" cy="587375"/>
              </a:xfrm>
              <a:custGeom>
                <a:avLst/>
                <a:gdLst>
                  <a:gd name="T0" fmla="*/ 126 w 239"/>
                  <a:gd name="T1" fmla="*/ 4 h 240"/>
                  <a:gd name="T2" fmla="*/ 235 w 239"/>
                  <a:gd name="T3" fmla="*/ 127 h 240"/>
                  <a:gd name="T4" fmla="*/ 112 w 239"/>
                  <a:gd name="T5" fmla="*/ 236 h 240"/>
                  <a:gd name="T6" fmla="*/ 3 w 239"/>
                  <a:gd name="T7" fmla="*/ 113 h 240"/>
                  <a:gd name="T8" fmla="*/ 126 w 239"/>
                  <a:gd name="T9" fmla="*/ 4 h 2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9" h="240">
                    <a:moveTo>
                      <a:pt x="126" y="4"/>
                    </a:moveTo>
                    <a:cubicBezTo>
                      <a:pt x="190" y="8"/>
                      <a:pt x="239" y="63"/>
                      <a:pt x="235" y="127"/>
                    </a:cubicBezTo>
                    <a:cubicBezTo>
                      <a:pt x="231" y="191"/>
                      <a:pt x="176" y="240"/>
                      <a:pt x="112" y="236"/>
                    </a:cubicBezTo>
                    <a:cubicBezTo>
                      <a:pt x="48" y="232"/>
                      <a:pt x="0" y="177"/>
                      <a:pt x="3" y="113"/>
                    </a:cubicBezTo>
                    <a:cubicBezTo>
                      <a:pt x="7" y="49"/>
                      <a:pt x="63" y="0"/>
                      <a:pt x="126" y="4"/>
                    </a:cubicBezTo>
                  </a:path>
                </a:pathLst>
              </a:custGeom>
              <a:solidFill>
                <a:srgbClr val="F2A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07" name="Freeform 73">
                <a:extLst>
                  <a:ext uri="{FF2B5EF4-FFF2-40B4-BE49-F238E27FC236}">
                    <a16:creationId xmlns:a16="http://schemas.microsoft.com/office/drawing/2014/main" id="{C596A8EF-E7A8-1ED3-06EE-EFAB859CD7F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212850" y="3169041"/>
                <a:ext cx="473075" cy="473075"/>
              </a:xfrm>
              <a:custGeom>
                <a:avLst/>
                <a:gdLst>
                  <a:gd name="T0" fmla="*/ 102 w 193"/>
                  <a:gd name="T1" fmla="*/ 4 h 193"/>
                  <a:gd name="T2" fmla="*/ 190 w 193"/>
                  <a:gd name="T3" fmla="*/ 103 h 193"/>
                  <a:gd name="T4" fmla="*/ 90 w 193"/>
                  <a:gd name="T5" fmla="*/ 190 h 193"/>
                  <a:gd name="T6" fmla="*/ 3 w 193"/>
                  <a:gd name="T7" fmla="*/ 91 h 193"/>
                  <a:gd name="T8" fmla="*/ 102 w 193"/>
                  <a:gd name="T9" fmla="*/ 4 h 1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3" h="193">
                    <a:moveTo>
                      <a:pt x="102" y="4"/>
                    </a:moveTo>
                    <a:cubicBezTo>
                      <a:pt x="153" y="7"/>
                      <a:pt x="193" y="51"/>
                      <a:pt x="190" y="103"/>
                    </a:cubicBezTo>
                    <a:cubicBezTo>
                      <a:pt x="186" y="154"/>
                      <a:pt x="142" y="193"/>
                      <a:pt x="90" y="190"/>
                    </a:cubicBezTo>
                    <a:cubicBezTo>
                      <a:pt x="39" y="187"/>
                      <a:pt x="0" y="143"/>
                      <a:pt x="3" y="91"/>
                    </a:cubicBezTo>
                    <a:cubicBezTo>
                      <a:pt x="6" y="40"/>
                      <a:pt x="51" y="0"/>
                      <a:pt x="102" y="4"/>
                    </a:cubicBezTo>
                  </a:path>
                </a:pathLst>
              </a:cu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08" name="Freeform 74">
                <a:extLst>
                  <a:ext uri="{FF2B5EF4-FFF2-40B4-BE49-F238E27FC236}">
                    <a16:creationId xmlns:a16="http://schemas.microsoft.com/office/drawing/2014/main" id="{30696216-5BB0-9111-44C5-B4C57705CA4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17613" y="3389703"/>
                <a:ext cx="25400" cy="117475"/>
              </a:xfrm>
              <a:custGeom>
                <a:avLst/>
                <a:gdLst>
                  <a:gd name="T0" fmla="*/ 10 w 10"/>
                  <a:gd name="T1" fmla="*/ 48 h 48"/>
                  <a:gd name="T2" fmla="*/ 10 w 10"/>
                  <a:gd name="T3" fmla="*/ 48 h 48"/>
                  <a:gd name="T4" fmla="*/ 10 w 10"/>
                  <a:gd name="T5" fmla="*/ 48 h 48"/>
                  <a:gd name="T6" fmla="*/ 10 w 10"/>
                  <a:gd name="T7" fmla="*/ 48 h 48"/>
                  <a:gd name="T8" fmla="*/ 10 w 10"/>
                  <a:gd name="T9" fmla="*/ 47 h 48"/>
                  <a:gd name="T10" fmla="*/ 10 w 10"/>
                  <a:gd name="T11" fmla="*/ 47 h 48"/>
                  <a:gd name="T12" fmla="*/ 10 w 10"/>
                  <a:gd name="T13" fmla="*/ 47 h 48"/>
                  <a:gd name="T14" fmla="*/ 10 w 10"/>
                  <a:gd name="T15" fmla="*/ 47 h 48"/>
                  <a:gd name="T16" fmla="*/ 10 w 10"/>
                  <a:gd name="T17" fmla="*/ 47 h 48"/>
                  <a:gd name="T18" fmla="*/ 10 w 10"/>
                  <a:gd name="T19" fmla="*/ 47 h 48"/>
                  <a:gd name="T20" fmla="*/ 9 w 10"/>
                  <a:gd name="T21" fmla="*/ 46 h 48"/>
                  <a:gd name="T22" fmla="*/ 9 w 10"/>
                  <a:gd name="T23" fmla="*/ 46 h 48"/>
                  <a:gd name="T24" fmla="*/ 9 w 10"/>
                  <a:gd name="T25" fmla="*/ 46 h 48"/>
                  <a:gd name="T26" fmla="*/ 1 w 10"/>
                  <a:gd name="T27" fmla="*/ 4 h 48"/>
                  <a:gd name="T28" fmla="*/ 1 w 10"/>
                  <a:gd name="T29" fmla="*/ 4 h 48"/>
                  <a:gd name="T30" fmla="*/ 1 w 10"/>
                  <a:gd name="T31" fmla="*/ 4 h 48"/>
                  <a:gd name="T32" fmla="*/ 1 w 10"/>
                  <a:gd name="T33" fmla="*/ 3 h 48"/>
                  <a:gd name="T34" fmla="*/ 1 w 10"/>
                  <a:gd name="T35" fmla="*/ 3 h 48"/>
                  <a:gd name="T36" fmla="*/ 1 w 10"/>
                  <a:gd name="T37" fmla="*/ 3 h 48"/>
                  <a:gd name="T38" fmla="*/ 1 w 10"/>
                  <a:gd name="T39" fmla="*/ 2 h 48"/>
                  <a:gd name="T40" fmla="*/ 1 w 10"/>
                  <a:gd name="T41" fmla="*/ 2 h 48"/>
                  <a:gd name="T42" fmla="*/ 1 w 10"/>
                  <a:gd name="T43" fmla="*/ 2 h 48"/>
                  <a:gd name="T44" fmla="*/ 1 w 10"/>
                  <a:gd name="T45" fmla="*/ 2 h 48"/>
                  <a:gd name="T46" fmla="*/ 1 w 10"/>
                  <a:gd name="T47" fmla="*/ 2 h 48"/>
                  <a:gd name="T48" fmla="*/ 1 w 10"/>
                  <a:gd name="T49" fmla="*/ 2 h 48"/>
                  <a:gd name="T50" fmla="*/ 1 w 10"/>
                  <a:gd name="T51" fmla="*/ 1 h 48"/>
                  <a:gd name="T52" fmla="*/ 1 w 10"/>
                  <a:gd name="T53" fmla="*/ 1 h 48"/>
                  <a:gd name="T54" fmla="*/ 1 w 10"/>
                  <a:gd name="T55" fmla="*/ 1 h 48"/>
                  <a:gd name="T56" fmla="*/ 1 w 10"/>
                  <a:gd name="T57" fmla="*/ 1 h 48"/>
                  <a:gd name="T58" fmla="*/ 1 w 10"/>
                  <a:gd name="T59" fmla="*/ 0 h 48"/>
                  <a:gd name="T60" fmla="*/ 1 w 10"/>
                  <a:gd name="T61" fmla="*/ 0 h 48"/>
                  <a:gd name="T62" fmla="*/ 1 w 10"/>
                  <a:gd name="T63" fmla="*/ 0 h 48"/>
                  <a:gd name="T64" fmla="*/ 1 w 10"/>
                  <a:gd name="T65" fmla="*/ 0 h 48"/>
                  <a:gd name="T66" fmla="*/ 1 w 10"/>
                  <a:gd name="T67" fmla="*/ 0 h 48"/>
                  <a:gd name="T68" fmla="*/ 1 w 10"/>
                  <a:gd name="T69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0" h="48">
                    <a:moveTo>
                      <a:pt x="10" y="48"/>
                    </a:moveTo>
                    <a:cubicBezTo>
                      <a:pt x="10" y="48"/>
                      <a:pt x="10" y="48"/>
                      <a:pt x="10" y="48"/>
                    </a:cubicBezTo>
                    <a:cubicBezTo>
                      <a:pt x="10" y="48"/>
                      <a:pt x="10" y="48"/>
                      <a:pt x="10" y="48"/>
                    </a:cubicBezTo>
                    <a:moveTo>
                      <a:pt x="10" y="48"/>
                    </a:moveTo>
                    <a:cubicBezTo>
                      <a:pt x="10" y="48"/>
                      <a:pt x="10" y="48"/>
                      <a:pt x="10" y="48"/>
                    </a:cubicBezTo>
                    <a:cubicBezTo>
                      <a:pt x="10" y="48"/>
                      <a:pt x="10" y="48"/>
                      <a:pt x="10" y="48"/>
                    </a:cubicBezTo>
                    <a:moveTo>
                      <a:pt x="10" y="47"/>
                    </a:moveTo>
                    <a:cubicBezTo>
                      <a:pt x="10" y="47"/>
                      <a:pt x="10" y="48"/>
                      <a:pt x="10" y="48"/>
                    </a:cubicBezTo>
                    <a:cubicBezTo>
                      <a:pt x="10" y="48"/>
                      <a:pt x="10" y="47"/>
                      <a:pt x="10" y="47"/>
                    </a:cubicBezTo>
                    <a:moveTo>
                      <a:pt x="10" y="47"/>
                    </a:moveTo>
                    <a:cubicBezTo>
                      <a:pt x="10" y="47"/>
                      <a:pt x="10" y="47"/>
                      <a:pt x="10" y="47"/>
                    </a:cubicBezTo>
                    <a:cubicBezTo>
                      <a:pt x="10" y="47"/>
                      <a:pt x="10" y="47"/>
                      <a:pt x="10" y="47"/>
                    </a:cubicBezTo>
                    <a:moveTo>
                      <a:pt x="10" y="47"/>
                    </a:moveTo>
                    <a:cubicBezTo>
                      <a:pt x="10" y="47"/>
                      <a:pt x="10" y="47"/>
                      <a:pt x="10" y="47"/>
                    </a:cubicBezTo>
                    <a:cubicBezTo>
                      <a:pt x="10" y="47"/>
                      <a:pt x="10" y="47"/>
                      <a:pt x="10" y="47"/>
                    </a:cubicBezTo>
                    <a:moveTo>
                      <a:pt x="10" y="47"/>
                    </a:moveTo>
                    <a:cubicBezTo>
                      <a:pt x="10" y="47"/>
                      <a:pt x="10" y="47"/>
                      <a:pt x="10" y="47"/>
                    </a:cubicBezTo>
                    <a:cubicBezTo>
                      <a:pt x="10" y="47"/>
                      <a:pt x="10" y="47"/>
                      <a:pt x="10" y="47"/>
                    </a:cubicBezTo>
                    <a:moveTo>
                      <a:pt x="9" y="46"/>
                    </a:moveTo>
                    <a:cubicBezTo>
                      <a:pt x="10" y="46"/>
                      <a:pt x="10" y="46"/>
                      <a:pt x="10" y="47"/>
                    </a:cubicBezTo>
                    <a:cubicBezTo>
                      <a:pt x="10" y="46"/>
                      <a:pt x="10" y="46"/>
                      <a:pt x="9" y="46"/>
                    </a:cubicBezTo>
                    <a:moveTo>
                      <a:pt x="9" y="46"/>
                    </a:moveTo>
                    <a:cubicBezTo>
                      <a:pt x="9" y="46"/>
                      <a:pt x="9" y="46"/>
                      <a:pt x="9" y="46"/>
                    </a:cubicBezTo>
                    <a:cubicBezTo>
                      <a:pt x="9" y="46"/>
                      <a:pt x="9" y="46"/>
                      <a:pt x="9" y="46"/>
                    </a:cubicBezTo>
                    <a:moveTo>
                      <a:pt x="9" y="46"/>
                    </a:moveTo>
                    <a:cubicBezTo>
                      <a:pt x="9" y="46"/>
                      <a:pt x="9" y="46"/>
                      <a:pt x="9" y="46"/>
                    </a:cubicBezTo>
                    <a:cubicBezTo>
                      <a:pt x="9" y="46"/>
                      <a:pt x="9" y="46"/>
                      <a:pt x="9" y="46"/>
                    </a:cubicBezTo>
                    <a:moveTo>
                      <a:pt x="1" y="4"/>
                    </a:moveTo>
                    <a:cubicBezTo>
                      <a:pt x="0" y="19"/>
                      <a:pt x="3" y="33"/>
                      <a:pt x="9" y="46"/>
                    </a:cubicBezTo>
                    <a:cubicBezTo>
                      <a:pt x="3" y="33"/>
                      <a:pt x="0" y="19"/>
                      <a:pt x="1" y="4"/>
                    </a:cubicBezTo>
                    <a:moveTo>
                      <a:pt x="1" y="4"/>
                    </a:move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moveTo>
                      <a:pt x="1" y="3"/>
                    </a:moveTo>
                    <a:cubicBezTo>
                      <a:pt x="1" y="3"/>
                      <a:pt x="1" y="3"/>
                      <a:pt x="1" y="4"/>
                    </a:cubicBezTo>
                    <a:cubicBezTo>
                      <a:pt x="1" y="3"/>
                      <a:pt x="1" y="3"/>
                      <a:pt x="1" y="3"/>
                    </a:cubicBezTo>
                    <a:moveTo>
                      <a:pt x="1" y="3"/>
                    </a:move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moveTo>
                      <a:pt x="1" y="2"/>
                    </a:move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2"/>
                    </a:cubicBezTo>
                    <a:moveTo>
                      <a:pt x="1" y="2"/>
                    </a:move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moveTo>
                      <a:pt x="1" y="2"/>
                    </a:move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moveTo>
                      <a:pt x="1" y="2"/>
                    </a:move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rgbClr val="E56A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09" name="Freeform 75">
                <a:extLst>
                  <a:ext uri="{FF2B5EF4-FFF2-40B4-BE49-F238E27FC236}">
                    <a16:creationId xmlns:a16="http://schemas.microsoft.com/office/drawing/2014/main" id="{13926DB5-56E6-37D6-8CD6-F76EE87E956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217613" y="3180153"/>
                <a:ext cx="207963" cy="420688"/>
              </a:xfrm>
              <a:custGeom>
                <a:avLst/>
                <a:gdLst>
                  <a:gd name="T0" fmla="*/ 85 w 85"/>
                  <a:gd name="T1" fmla="*/ 0 h 172"/>
                  <a:gd name="T2" fmla="*/ 1 w 85"/>
                  <a:gd name="T3" fmla="*/ 86 h 172"/>
                  <a:gd name="T4" fmla="*/ 1 w 85"/>
                  <a:gd name="T5" fmla="*/ 86 h 172"/>
                  <a:gd name="T6" fmla="*/ 1 w 85"/>
                  <a:gd name="T7" fmla="*/ 86 h 172"/>
                  <a:gd name="T8" fmla="*/ 1 w 85"/>
                  <a:gd name="T9" fmla="*/ 86 h 172"/>
                  <a:gd name="T10" fmla="*/ 1 w 85"/>
                  <a:gd name="T11" fmla="*/ 86 h 172"/>
                  <a:gd name="T12" fmla="*/ 1 w 85"/>
                  <a:gd name="T13" fmla="*/ 86 h 172"/>
                  <a:gd name="T14" fmla="*/ 1 w 85"/>
                  <a:gd name="T15" fmla="*/ 86 h 172"/>
                  <a:gd name="T16" fmla="*/ 1 w 85"/>
                  <a:gd name="T17" fmla="*/ 86 h 172"/>
                  <a:gd name="T18" fmla="*/ 1 w 85"/>
                  <a:gd name="T19" fmla="*/ 87 h 172"/>
                  <a:gd name="T20" fmla="*/ 1 w 85"/>
                  <a:gd name="T21" fmla="*/ 87 h 172"/>
                  <a:gd name="T22" fmla="*/ 1 w 85"/>
                  <a:gd name="T23" fmla="*/ 87 h 172"/>
                  <a:gd name="T24" fmla="*/ 1 w 85"/>
                  <a:gd name="T25" fmla="*/ 87 h 172"/>
                  <a:gd name="T26" fmla="*/ 1 w 85"/>
                  <a:gd name="T27" fmla="*/ 87 h 172"/>
                  <a:gd name="T28" fmla="*/ 1 w 85"/>
                  <a:gd name="T29" fmla="*/ 88 h 172"/>
                  <a:gd name="T30" fmla="*/ 1 w 85"/>
                  <a:gd name="T31" fmla="*/ 88 h 172"/>
                  <a:gd name="T32" fmla="*/ 1 w 85"/>
                  <a:gd name="T33" fmla="*/ 88 h 172"/>
                  <a:gd name="T34" fmla="*/ 1 w 85"/>
                  <a:gd name="T35" fmla="*/ 88 h 172"/>
                  <a:gd name="T36" fmla="*/ 1 w 85"/>
                  <a:gd name="T37" fmla="*/ 88 h 172"/>
                  <a:gd name="T38" fmla="*/ 1 w 85"/>
                  <a:gd name="T39" fmla="*/ 88 h 172"/>
                  <a:gd name="T40" fmla="*/ 1 w 85"/>
                  <a:gd name="T41" fmla="*/ 88 h 172"/>
                  <a:gd name="T42" fmla="*/ 1 w 85"/>
                  <a:gd name="T43" fmla="*/ 89 h 172"/>
                  <a:gd name="T44" fmla="*/ 1 w 85"/>
                  <a:gd name="T45" fmla="*/ 89 h 172"/>
                  <a:gd name="T46" fmla="*/ 1 w 85"/>
                  <a:gd name="T47" fmla="*/ 89 h 172"/>
                  <a:gd name="T48" fmla="*/ 1 w 85"/>
                  <a:gd name="T49" fmla="*/ 89 h 172"/>
                  <a:gd name="T50" fmla="*/ 1 w 85"/>
                  <a:gd name="T51" fmla="*/ 90 h 172"/>
                  <a:gd name="T52" fmla="*/ 1 w 85"/>
                  <a:gd name="T53" fmla="*/ 90 h 172"/>
                  <a:gd name="T54" fmla="*/ 1 w 85"/>
                  <a:gd name="T55" fmla="*/ 90 h 172"/>
                  <a:gd name="T56" fmla="*/ 1 w 85"/>
                  <a:gd name="T57" fmla="*/ 90 h 172"/>
                  <a:gd name="T58" fmla="*/ 9 w 85"/>
                  <a:gd name="T59" fmla="*/ 132 h 172"/>
                  <a:gd name="T60" fmla="*/ 9 w 85"/>
                  <a:gd name="T61" fmla="*/ 132 h 172"/>
                  <a:gd name="T62" fmla="*/ 9 w 85"/>
                  <a:gd name="T63" fmla="*/ 132 h 172"/>
                  <a:gd name="T64" fmla="*/ 9 w 85"/>
                  <a:gd name="T65" fmla="*/ 132 h 172"/>
                  <a:gd name="T66" fmla="*/ 9 w 85"/>
                  <a:gd name="T67" fmla="*/ 132 h 172"/>
                  <a:gd name="T68" fmla="*/ 9 w 85"/>
                  <a:gd name="T69" fmla="*/ 132 h 172"/>
                  <a:gd name="T70" fmla="*/ 10 w 85"/>
                  <a:gd name="T71" fmla="*/ 133 h 172"/>
                  <a:gd name="T72" fmla="*/ 10 w 85"/>
                  <a:gd name="T73" fmla="*/ 133 h 172"/>
                  <a:gd name="T74" fmla="*/ 10 w 85"/>
                  <a:gd name="T75" fmla="*/ 133 h 172"/>
                  <a:gd name="T76" fmla="*/ 10 w 85"/>
                  <a:gd name="T77" fmla="*/ 133 h 172"/>
                  <a:gd name="T78" fmla="*/ 10 w 85"/>
                  <a:gd name="T79" fmla="*/ 133 h 172"/>
                  <a:gd name="T80" fmla="*/ 10 w 85"/>
                  <a:gd name="T81" fmla="*/ 133 h 172"/>
                  <a:gd name="T82" fmla="*/ 10 w 85"/>
                  <a:gd name="T83" fmla="*/ 133 h 172"/>
                  <a:gd name="T84" fmla="*/ 10 w 85"/>
                  <a:gd name="T85" fmla="*/ 133 h 172"/>
                  <a:gd name="T86" fmla="*/ 10 w 85"/>
                  <a:gd name="T87" fmla="*/ 134 h 172"/>
                  <a:gd name="T88" fmla="*/ 10 w 85"/>
                  <a:gd name="T89" fmla="*/ 134 h 172"/>
                  <a:gd name="T90" fmla="*/ 10 w 85"/>
                  <a:gd name="T91" fmla="*/ 134 h 172"/>
                  <a:gd name="T92" fmla="*/ 10 w 85"/>
                  <a:gd name="T93" fmla="*/ 134 h 172"/>
                  <a:gd name="T94" fmla="*/ 10 w 85"/>
                  <a:gd name="T95" fmla="*/ 134 h 172"/>
                  <a:gd name="T96" fmla="*/ 45 w 85"/>
                  <a:gd name="T97" fmla="*/ 172 h 172"/>
                  <a:gd name="T98" fmla="*/ 42 w 85"/>
                  <a:gd name="T99" fmla="*/ 170 h 172"/>
                  <a:gd name="T100" fmla="*/ 27 w 85"/>
                  <a:gd name="T101" fmla="*/ 147 h 172"/>
                  <a:gd name="T102" fmla="*/ 16 w 85"/>
                  <a:gd name="T103" fmla="*/ 93 h 172"/>
                  <a:gd name="T104" fmla="*/ 16 w 85"/>
                  <a:gd name="T105" fmla="*/ 92 h 172"/>
                  <a:gd name="T106" fmla="*/ 22 w 85"/>
                  <a:gd name="T107" fmla="*/ 65 h 172"/>
                  <a:gd name="T108" fmla="*/ 52 w 85"/>
                  <a:gd name="T109" fmla="*/ 20 h 172"/>
                  <a:gd name="T110" fmla="*/ 85 w 85"/>
                  <a:gd name="T111" fmla="*/ 0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85" h="172">
                    <a:moveTo>
                      <a:pt x="85" y="0"/>
                    </a:moveTo>
                    <a:cubicBezTo>
                      <a:pt x="41" y="4"/>
                      <a:pt x="5" y="40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6"/>
                      <a:pt x="1" y="86"/>
                      <a:pt x="1" y="86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7"/>
                      <a:pt x="1" y="87"/>
                      <a:pt x="1" y="87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8"/>
                      <a:pt x="1" y="88"/>
                      <a:pt x="1" y="88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1" y="89"/>
                      <a:pt x="1" y="89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0" y="105"/>
                      <a:pt x="3" y="119"/>
                      <a:pt x="9" y="132"/>
                    </a:cubicBezTo>
                    <a:cubicBezTo>
                      <a:pt x="9" y="132"/>
                      <a:pt x="9" y="132"/>
                      <a:pt x="9" y="132"/>
                    </a:cubicBezTo>
                    <a:cubicBezTo>
                      <a:pt x="9" y="132"/>
                      <a:pt x="9" y="132"/>
                      <a:pt x="9" y="132"/>
                    </a:cubicBezTo>
                    <a:cubicBezTo>
                      <a:pt x="9" y="132"/>
                      <a:pt x="9" y="132"/>
                      <a:pt x="9" y="132"/>
                    </a:cubicBezTo>
                    <a:cubicBezTo>
                      <a:pt x="9" y="132"/>
                      <a:pt x="9" y="132"/>
                      <a:pt x="9" y="132"/>
                    </a:cubicBezTo>
                    <a:cubicBezTo>
                      <a:pt x="9" y="132"/>
                      <a:pt x="9" y="132"/>
                      <a:pt x="9" y="132"/>
                    </a:cubicBezTo>
                    <a:cubicBezTo>
                      <a:pt x="10" y="132"/>
                      <a:pt x="10" y="132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3"/>
                      <a:pt x="10" y="133"/>
                    </a:cubicBezTo>
                    <a:cubicBezTo>
                      <a:pt x="10" y="133"/>
                      <a:pt x="10" y="134"/>
                      <a:pt x="10" y="134"/>
                    </a:cubicBezTo>
                    <a:cubicBezTo>
                      <a:pt x="10" y="134"/>
                      <a:pt x="10" y="134"/>
                      <a:pt x="10" y="134"/>
                    </a:cubicBezTo>
                    <a:cubicBezTo>
                      <a:pt x="10" y="134"/>
                      <a:pt x="10" y="134"/>
                      <a:pt x="10" y="134"/>
                    </a:cubicBezTo>
                    <a:cubicBezTo>
                      <a:pt x="10" y="134"/>
                      <a:pt x="10" y="134"/>
                      <a:pt x="10" y="134"/>
                    </a:cubicBezTo>
                    <a:cubicBezTo>
                      <a:pt x="10" y="134"/>
                      <a:pt x="10" y="134"/>
                      <a:pt x="10" y="134"/>
                    </a:cubicBezTo>
                    <a:cubicBezTo>
                      <a:pt x="18" y="150"/>
                      <a:pt x="30" y="163"/>
                      <a:pt x="45" y="172"/>
                    </a:cubicBezTo>
                    <a:cubicBezTo>
                      <a:pt x="44" y="171"/>
                      <a:pt x="43" y="171"/>
                      <a:pt x="42" y="170"/>
                    </a:cubicBezTo>
                    <a:cubicBezTo>
                      <a:pt x="37" y="162"/>
                      <a:pt x="32" y="155"/>
                      <a:pt x="27" y="147"/>
                    </a:cubicBezTo>
                    <a:cubicBezTo>
                      <a:pt x="19" y="130"/>
                      <a:pt x="15" y="112"/>
                      <a:pt x="16" y="93"/>
                    </a:cubicBezTo>
                    <a:cubicBezTo>
                      <a:pt x="16" y="93"/>
                      <a:pt x="16" y="93"/>
                      <a:pt x="16" y="92"/>
                    </a:cubicBezTo>
                    <a:cubicBezTo>
                      <a:pt x="18" y="83"/>
                      <a:pt x="20" y="74"/>
                      <a:pt x="22" y="65"/>
                    </a:cubicBezTo>
                    <a:cubicBezTo>
                      <a:pt x="28" y="47"/>
                      <a:pt x="38" y="32"/>
                      <a:pt x="52" y="20"/>
                    </a:cubicBezTo>
                    <a:cubicBezTo>
                      <a:pt x="62" y="11"/>
                      <a:pt x="73" y="4"/>
                      <a:pt x="85" y="0"/>
                    </a:cubicBezTo>
                  </a:path>
                </a:pathLst>
              </a:custGeom>
              <a:solidFill>
                <a:srgbClr val="FFB5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30" name="Rectangle 96">
                <a:extLst>
                  <a:ext uri="{FF2B5EF4-FFF2-40B4-BE49-F238E27FC236}">
                    <a16:creationId xmlns:a16="http://schemas.microsoft.com/office/drawing/2014/main" id="{13A70337-5136-E1CD-C633-F1F244EE9D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1275" y="3330966"/>
                <a:ext cx="276225" cy="161925"/>
              </a:xfrm>
              <a:prstGeom prst="rect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31" name="Rectangle 97">
                <a:extLst>
                  <a:ext uri="{FF2B5EF4-FFF2-40B4-BE49-F238E27FC236}">
                    <a16:creationId xmlns:a16="http://schemas.microsoft.com/office/drawing/2014/main" id="{033641D5-9546-392F-18C0-776FA8C9FE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11275" y="3218253"/>
                <a:ext cx="302968" cy="32316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rtlCol="0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GB" sz="2100" b="1" i="0" u="none" strike="noStrike" cap="none" normalizeH="0" dirty="0">
                    <a:ln>
                      <a:noFill/>
                    </a:ln>
                    <a:solidFill>
                      <a:srgbClr val="FF9936"/>
                    </a:solidFill>
                    <a:effectLst/>
                    <a:latin typeface="Raleway" panose="020B0003030101060003" pitchFamily="34" charset="0"/>
                  </a:rPr>
                  <a:t>25</a:t>
                </a:r>
                <a:endParaRPr kumimoji="0" lang="en-GB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</a:endParaRPr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F0DB1CA-4566-8C2C-90EC-4D72A85D4ACB}"/>
                </a:ext>
              </a:extLst>
            </p:cNvPr>
            <p:cNvGrpSpPr/>
            <p:nvPr/>
          </p:nvGrpSpPr>
          <p:grpSpPr>
            <a:xfrm>
              <a:off x="1162050" y="4580328"/>
              <a:ext cx="569913" cy="568325"/>
              <a:chOff x="1162050" y="4580328"/>
              <a:chExt cx="569913" cy="568325"/>
            </a:xfrm>
          </p:grpSpPr>
          <p:sp>
            <p:nvSpPr>
              <p:cNvPr id="214" name="Freeform 80">
                <a:extLst>
                  <a:ext uri="{FF2B5EF4-FFF2-40B4-BE49-F238E27FC236}">
                    <a16:creationId xmlns:a16="http://schemas.microsoft.com/office/drawing/2014/main" id="{4FDB8295-283D-5BAC-1C50-577907A7F9F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62050" y="4580328"/>
                <a:ext cx="569913" cy="568325"/>
              </a:xfrm>
              <a:custGeom>
                <a:avLst/>
                <a:gdLst>
                  <a:gd name="T0" fmla="*/ 116 w 233"/>
                  <a:gd name="T1" fmla="*/ 0 h 232"/>
                  <a:gd name="T2" fmla="*/ 232 w 233"/>
                  <a:gd name="T3" fmla="*/ 116 h 232"/>
                  <a:gd name="T4" fmla="*/ 117 w 233"/>
                  <a:gd name="T5" fmla="*/ 232 h 232"/>
                  <a:gd name="T6" fmla="*/ 0 w 233"/>
                  <a:gd name="T7" fmla="*/ 116 h 232"/>
                  <a:gd name="T8" fmla="*/ 116 w 233"/>
                  <a:gd name="T9" fmla="*/ 0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3" h="232">
                    <a:moveTo>
                      <a:pt x="116" y="0"/>
                    </a:moveTo>
                    <a:cubicBezTo>
                      <a:pt x="180" y="0"/>
                      <a:pt x="232" y="52"/>
                      <a:pt x="232" y="116"/>
                    </a:cubicBezTo>
                    <a:cubicBezTo>
                      <a:pt x="233" y="180"/>
                      <a:pt x="180" y="232"/>
                      <a:pt x="117" y="232"/>
                    </a:cubicBezTo>
                    <a:cubicBezTo>
                      <a:pt x="53" y="232"/>
                      <a:pt x="1" y="180"/>
                      <a:pt x="0" y="116"/>
                    </a:cubicBezTo>
                    <a:cubicBezTo>
                      <a:pt x="0" y="52"/>
                      <a:pt x="52" y="0"/>
                      <a:pt x="116" y="0"/>
                    </a:cubicBezTo>
                  </a:path>
                </a:pathLst>
              </a:custGeom>
              <a:solidFill>
                <a:srgbClr val="F2A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15" name="Freeform 81">
                <a:extLst>
                  <a:ext uri="{FF2B5EF4-FFF2-40B4-BE49-F238E27FC236}">
                    <a16:creationId xmlns:a16="http://schemas.microsoft.com/office/drawing/2014/main" id="{D1BE6119-3E36-596E-7BD8-DF12F482F3F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217613" y="4637478"/>
                <a:ext cx="457200" cy="457200"/>
              </a:xfrm>
              <a:custGeom>
                <a:avLst/>
                <a:gdLst>
                  <a:gd name="T0" fmla="*/ 93 w 187"/>
                  <a:gd name="T1" fmla="*/ 0 h 187"/>
                  <a:gd name="T2" fmla="*/ 187 w 187"/>
                  <a:gd name="T3" fmla="*/ 93 h 187"/>
                  <a:gd name="T4" fmla="*/ 94 w 187"/>
                  <a:gd name="T5" fmla="*/ 187 h 187"/>
                  <a:gd name="T6" fmla="*/ 0 w 187"/>
                  <a:gd name="T7" fmla="*/ 93 h 187"/>
                  <a:gd name="T8" fmla="*/ 93 w 187"/>
                  <a:gd name="T9" fmla="*/ 0 h 1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7" h="187">
                    <a:moveTo>
                      <a:pt x="93" y="0"/>
                    </a:moveTo>
                    <a:cubicBezTo>
                      <a:pt x="145" y="0"/>
                      <a:pt x="187" y="41"/>
                      <a:pt x="187" y="93"/>
                    </a:cubicBezTo>
                    <a:cubicBezTo>
                      <a:pt x="187" y="144"/>
                      <a:pt x="145" y="187"/>
                      <a:pt x="94" y="187"/>
                    </a:cubicBezTo>
                    <a:cubicBezTo>
                      <a:pt x="42" y="187"/>
                      <a:pt x="0" y="145"/>
                      <a:pt x="0" y="93"/>
                    </a:cubicBezTo>
                    <a:cubicBezTo>
                      <a:pt x="0" y="42"/>
                      <a:pt x="42" y="0"/>
                      <a:pt x="93" y="0"/>
                    </a:cubicBezTo>
                  </a:path>
                </a:pathLst>
              </a:cu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16" name="Freeform 82">
                <a:extLst>
                  <a:ext uri="{FF2B5EF4-FFF2-40B4-BE49-F238E27FC236}">
                    <a16:creationId xmlns:a16="http://schemas.microsoft.com/office/drawing/2014/main" id="{2AD74206-C2C8-85A1-1DA3-238F9450CF5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217613" y="4827978"/>
                <a:ext cx="17463" cy="123825"/>
              </a:xfrm>
              <a:custGeom>
                <a:avLst/>
                <a:gdLst>
                  <a:gd name="T0" fmla="*/ 7 w 7"/>
                  <a:gd name="T1" fmla="*/ 51 h 51"/>
                  <a:gd name="T2" fmla="*/ 7 w 7"/>
                  <a:gd name="T3" fmla="*/ 50 h 51"/>
                  <a:gd name="T4" fmla="*/ 7 w 7"/>
                  <a:gd name="T5" fmla="*/ 50 h 51"/>
                  <a:gd name="T6" fmla="*/ 7 w 7"/>
                  <a:gd name="T7" fmla="*/ 50 h 51"/>
                  <a:gd name="T8" fmla="*/ 7 w 7"/>
                  <a:gd name="T9" fmla="*/ 49 h 51"/>
                  <a:gd name="T10" fmla="*/ 0 w 7"/>
                  <a:gd name="T11" fmla="*/ 16 h 51"/>
                  <a:gd name="T12" fmla="*/ 0 w 7"/>
                  <a:gd name="T13" fmla="*/ 16 h 51"/>
                  <a:gd name="T14" fmla="*/ 0 w 7"/>
                  <a:gd name="T15" fmla="*/ 16 h 51"/>
                  <a:gd name="T16" fmla="*/ 0 w 7"/>
                  <a:gd name="T17" fmla="*/ 16 h 51"/>
                  <a:gd name="T18" fmla="*/ 0 w 7"/>
                  <a:gd name="T19" fmla="*/ 15 h 51"/>
                  <a:gd name="T20" fmla="*/ 0 w 7"/>
                  <a:gd name="T21" fmla="*/ 15 h 51"/>
                  <a:gd name="T22" fmla="*/ 0 w 7"/>
                  <a:gd name="T23" fmla="*/ 15 h 51"/>
                  <a:gd name="T24" fmla="*/ 0 w 7"/>
                  <a:gd name="T25" fmla="*/ 14 h 51"/>
                  <a:gd name="T26" fmla="*/ 0 w 7"/>
                  <a:gd name="T27" fmla="*/ 14 h 51"/>
                  <a:gd name="T28" fmla="*/ 0 w 7"/>
                  <a:gd name="T29" fmla="*/ 14 h 51"/>
                  <a:gd name="T30" fmla="*/ 0 w 7"/>
                  <a:gd name="T31" fmla="*/ 14 h 51"/>
                  <a:gd name="T32" fmla="*/ 0 w 7"/>
                  <a:gd name="T33" fmla="*/ 13 h 51"/>
                  <a:gd name="T34" fmla="*/ 0 w 7"/>
                  <a:gd name="T35" fmla="*/ 13 h 51"/>
                  <a:gd name="T36" fmla="*/ 0 w 7"/>
                  <a:gd name="T37" fmla="*/ 13 h 51"/>
                  <a:gd name="T38" fmla="*/ 0 w 7"/>
                  <a:gd name="T39" fmla="*/ 12 h 51"/>
                  <a:gd name="T40" fmla="*/ 0 w 7"/>
                  <a:gd name="T41" fmla="*/ 12 h 51"/>
                  <a:gd name="T42" fmla="*/ 0 w 7"/>
                  <a:gd name="T43" fmla="*/ 12 h 51"/>
                  <a:gd name="T44" fmla="*/ 0 w 7"/>
                  <a:gd name="T45" fmla="*/ 12 h 51"/>
                  <a:gd name="T46" fmla="*/ 0 w 7"/>
                  <a:gd name="T47" fmla="*/ 11 h 51"/>
                  <a:gd name="T48" fmla="*/ 0 w 7"/>
                  <a:gd name="T49" fmla="*/ 11 h 51"/>
                  <a:gd name="T50" fmla="*/ 0 w 7"/>
                  <a:gd name="T51" fmla="*/ 11 h 51"/>
                  <a:gd name="T52" fmla="*/ 0 w 7"/>
                  <a:gd name="T53" fmla="*/ 10 h 51"/>
                  <a:gd name="T54" fmla="*/ 0 w 7"/>
                  <a:gd name="T55" fmla="*/ 10 h 51"/>
                  <a:gd name="T56" fmla="*/ 0 w 7"/>
                  <a:gd name="T57" fmla="*/ 10 h 51"/>
                  <a:gd name="T58" fmla="*/ 0 w 7"/>
                  <a:gd name="T59" fmla="*/ 9 h 51"/>
                  <a:gd name="T60" fmla="*/ 0 w 7"/>
                  <a:gd name="T61" fmla="*/ 9 h 51"/>
                  <a:gd name="T62" fmla="*/ 0 w 7"/>
                  <a:gd name="T63" fmla="*/ 9 h 51"/>
                  <a:gd name="T64" fmla="*/ 0 w 7"/>
                  <a:gd name="T65" fmla="*/ 9 h 51"/>
                  <a:gd name="T66" fmla="*/ 0 w 7"/>
                  <a:gd name="T67" fmla="*/ 8 h 51"/>
                  <a:gd name="T68" fmla="*/ 0 w 7"/>
                  <a:gd name="T69" fmla="*/ 8 h 51"/>
                  <a:gd name="T70" fmla="*/ 0 w 7"/>
                  <a:gd name="T71" fmla="*/ 8 h 51"/>
                  <a:gd name="T72" fmla="*/ 0 w 7"/>
                  <a:gd name="T73" fmla="*/ 7 h 51"/>
                  <a:gd name="T74" fmla="*/ 0 w 7"/>
                  <a:gd name="T75" fmla="*/ 7 h 51"/>
                  <a:gd name="T76" fmla="*/ 0 w 7"/>
                  <a:gd name="T77" fmla="*/ 7 h 51"/>
                  <a:gd name="T78" fmla="*/ 0 w 7"/>
                  <a:gd name="T79" fmla="*/ 6 h 51"/>
                  <a:gd name="T80" fmla="*/ 0 w 7"/>
                  <a:gd name="T81" fmla="*/ 6 h 51"/>
                  <a:gd name="T82" fmla="*/ 0 w 7"/>
                  <a:gd name="T83" fmla="*/ 6 h 51"/>
                  <a:gd name="T84" fmla="*/ 0 w 7"/>
                  <a:gd name="T85" fmla="*/ 6 h 51"/>
                  <a:gd name="T86" fmla="*/ 0 w 7"/>
                  <a:gd name="T87" fmla="*/ 5 h 51"/>
                  <a:gd name="T88" fmla="*/ 1 w 7"/>
                  <a:gd name="T89" fmla="*/ 5 h 51"/>
                  <a:gd name="T90" fmla="*/ 1 w 7"/>
                  <a:gd name="T91" fmla="*/ 5 h 51"/>
                  <a:gd name="T92" fmla="*/ 1 w 7"/>
                  <a:gd name="T93" fmla="*/ 4 h 51"/>
                  <a:gd name="T94" fmla="*/ 1 w 7"/>
                  <a:gd name="T95" fmla="*/ 4 h 51"/>
                  <a:gd name="T96" fmla="*/ 1 w 7"/>
                  <a:gd name="T97" fmla="*/ 3 h 51"/>
                  <a:gd name="T98" fmla="*/ 1 w 7"/>
                  <a:gd name="T99" fmla="*/ 3 h 51"/>
                  <a:gd name="T100" fmla="*/ 1 w 7"/>
                  <a:gd name="T101" fmla="*/ 3 h 51"/>
                  <a:gd name="T102" fmla="*/ 1 w 7"/>
                  <a:gd name="T103" fmla="*/ 3 h 51"/>
                  <a:gd name="T104" fmla="*/ 1 w 7"/>
                  <a:gd name="T105" fmla="*/ 2 h 51"/>
                  <a:gd name="T106" fmla="*/ 1 w 7"/>
                  <a:gd name="T107" fmla="*/ 1 h 51"/>
                  <a:gd name="T108" fmla="*/ 1 w 7"/>
                  <a:gd name="T109" fmla="*/ 1 h 51"/>
                  <a:gd name="T110" fmla="*/ 1 w 7"/>
                  <a:gd name="T111" fmla="*/ 1 h 51"/>
                  <a:gd name="T112" fmla="*/ 1 w 7"/>
                  <a:gd name="T113" fmla="*/ 0 h 51"/>
                  <a:gd name="T114" fmla="*/ 1 w 7"/>
                  <a:gd name="T115" fmla="*/ 0 h 51"/>
                  <a:gd name="T116" fmla="*/ 1 w 7"/>
                  <a:gd name="T117" fmla="*/ 0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" h="51">
                    <a:moveTo>
                      <a:pt x="7" y="51"/>
                    </a:moveTo>
                    <a:cubicBezTo>
                      <a:pt x="7" y="51"/>
                      <a:pt x="7" y="51"/>
                      <a:pt x="7" y="51"/>
                    </a:cubicBezTo>
                    <a:cubicBezTo>
                      <a:pt x="7" y="51"/>
                      <a:pt x="7" y="51"/>
                      <a:pt x="7" y="51"/>
                    </a:cubicBezTo>
                    <a:moveTo>
                      <a:pt x="7" y="50"/>
                    </a:moveTo>
                    <a:cubicBezTo>
                      <a:pt x="7" y="50"/>
                      <a:pt x="7" y="50"/>
                      <a:pt x="7" y="50"/>
                    </a:cubicBezTo>
                    <a:cubicBezTo>
                      <a:pt x="7" y="50"/>
                      <a:pt x="7" y="50"/>
                      <a:pt x="7" y="50"/>
                    </a:cubicBezTo>
                    <a:moveTo>
                      <a:pt x="7" y="50"/>
                    </a:moveTo>
                    <a:cubicBezTo>
                      <a:pt x="7" y="50"/>
                      <a:pt x="7" y="50"/>
                      <a:pt x="7" y="50"/>
                    </a:cubicBezTo>
                    <a:cubicBezTo>
                      <a:pt x="7" y="50"/>
                      <a:pt x="7" y="50"/>
                      <a:pt x="7" y="50"/>
                    </a:cubicBezTo>
                    <a:moveTo>
                      <a:pt x="7" y="50"/>
                    </a:moveTo>
                    <a:cubicBezTo>
                      <a:pt x="7" y="50"/>
                      <a:pt x="7" y="50"/>
                      <a:pt x="7" y="50"/>
                    </a:cubicBezTo>
                    <a:cubicBezTo>
                      <a:pt x="7" y="50"/>
                      <a:pt x="7" y="50"/>
                      <a:pt x="7" y="50"/>
                    </a:cubicBezTo>
                    <a:moveTo>
                      <a:pt x="7" y="49"/>
                    </a:moveTo>
                    <a:cubicBezTo>
                      <a:pt x="7" y="49"/>
                      <a:pt x="7" y="50"/>
                      <a:pt x="7" y="50"/>
                    </a:cubicBezTo>
                    <a:cubicBezTo>
                      <a:pt x="7" y="50"/>
                      <a:pt x="7" y="49"/>
                      <a:pt x="7" y="49"/>
                    </a:cubicBezTo>
                    <a:moveTo>
                      <a:pt x="0" y="16"/>
                    </a:moveTo>
                    <a:cubicBezTo>
                      <a:pt x="0" y="28"/>
                      <a:pt x="2" y="39"/>
                      <a:pt x="6" y="49"/>
                    </a:cubicBezTo>
                    <a:cubicBezTo>
                      <a:pt x="2" y="39"/>
                      <a:pt x="0" y="28"/>
                      <a:pt x="0" y="16"/>
                    </a:cubicBezTo>
                    <a:moveTo>
                      <a:pt x="0" y="16"/>
                    </a:moveTo>
                    <a:cubicBezTo>
                      <a:pt x="0" y="16"/>
                      <a:pt x="0" y="16"/>
                      <a:pt x="0" y="16"/>
                    </a:cubicBezTo>
                    <a:cubicBezTo>
                      <a:pt x="0" y="16"/>
                      <a:pt x="0" y="16"/>
                      <a:pt x="0" y="16"/>
                    </a:cubicBezTo>
                    <a:moveTo>
                      <a:pt x="0" y="16"/>
                    </a:moveTo>
                    <a:cubicBezTo>
                      <a:pt x="0" y="16"/>
                      <a:pt x="0" y="16"/>
                      <a:pt x="0" y="16"/>
                    </a:cubicBezTo>
                    <a:cubicBezTo>
                      <a:pt x="0" y="16"/>
                      <a:pt x="0" y="16"/>
                      <a:pt x="0" y="16"/>
                    </a:cubicBezTo>
                    <a:moveTo>
                      <a:pt x="0" y="16"/>
                    </a:moveTo>
                    <a:cubicBezTo>
                      <a:pt x="0" y="16"/>
                      <a:pt x="0" y="16"/>
                      <a:pt x="0" y="16"/>
                    </a:cubicBezTo>
                    <a:cubicBezTo>
                      <a:pt x="0" y="16"/>
                      <a:pt x="0" y="16"/>
                      <a:pt x="0" y="16"/>
                    </a:cubicBezTo>
                    <a:moveTo>
                      <a:pt x="0" y="15"/>
                    </a:moveTo>
                    <a:cubicBezTo>
                      <a:pt x="0" y="15"/>
                      <a:pt x="0" y="15"/>
                      <a:pt x="0" y="15"/>
                    </a:cubicBezTo>
                    <a:cubicBezTo>
                      <a:pt x="0" y="15"/>
                      <a:pt x="0" y="15"/>
                      <a:pt x="0" y="15"/>
                    </a:cubicBezTo>
                    <a:moveTo>
                      <a:pt x="0" y="15"/>
                    </a:moveTo>
                    <a:cubicBezTo>
                      <a:pt x="0" y="15"/>
                      <a:pt x="0" y="15"/>
                      <a:pt x="0" y="15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0" y="15"/>
                      <a:pt x="0" y="15"/>
                      <a:pt x="0" y="15"/>
                    </a:cubicBezTo>
                    <a:moveTo>
                      <a:pt x="0" y="15"/>
                    </a:moveTo>
                    <a:cubicBezTo>
                      <a:pt x="0" y="15"/>
                      <a:pt x="0" y="15"/>
                      <a:pt x="0" y="15"/>
                    </a:cubicBezTo>
                    <a:cubicBezTo>
                      <a:pt x="0" y="15"/>
                      <a:pt x="0" y="15"/>
                      <a:pt x="0" y="15"/>
                    </a:cubicBezTo>
                    <a:moveTo>
                      <a:pt x="0" y="14"/>
                    </a:moveTo>
                    <a:cubicBezTo>
                      <a:pt x="0" y="14"/>
                      <a:pt x="0" y="14"/>
                      <a:pt x="0" y="14"/>
                    </a:cubicBezTo>
                    <a:cubicBezTo>
                      <a:pt x="0" y="14"/>
                      <a:pt x="0" y="14"/>
                      <a:pt x="0" y="14"/>
                    </a:cubicBezTo>
                    <a:moveTo>
                      <a:pt x="0" y="14"/>
                    </a:moveTo>
                    <a:cubicBezTo>
                      <a:pt x="0" y="14"/>
                      <a:pt x="0" y="14"/>
                      <a:pt x="0" y="14"/>
                    </a:cubicBezTo>
                    <a:cubicBezTo>
                      <a:pt x="0" y="14"/>
                      <a:pt x="0" y="14"/>
                      <a:pt x="0" y="14"/>
                    </a:cubicBezTo>
                    <a:moveTo>
                      <a:pt x="0" y="14"/>
                    </a:moveTo>
                    <a:cubicBezTo>
                      <a:pt x="0" y="14"/>
                      <a:pt x="0" y="14"/>
                      <a:pt x="0" y="14"/>
                    </a:cubicBezTo>
                    <a:cubicBezTo>
                      <a:pt x="0" y="14"/>
                      <a:pt x="0" y="14"/>
                      <a:pt x="0" y="14"/>
                    </a:cubicBezTo>
                    <a:moveTo>
                      <a:pt x="0" y="13"/>
                    </a:moveTo>
                    <a:cubicBezTo>
                      <a:pt x="0" y="14"/>
                      <a:pt x="0" y="14"/>
                      <a:pt x="0" y="14"/>
                    </a:cubicBezTo>
                    <a:cubicBezTo>
                      <a:pt x="0" y="14"/>
                      <a:pt x="0" y="14"/>
                      <a:pt x="0" y="13"/>
                    </a:cubicBezTo>
                    <a:moveTo>
                      <a:pt x="0" y="13"/>
                    </a:move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0" y="13"/>
                      <a:pt x="0" y="13"/>
                    </a:cubicBezTo>
                    <a:moveTo>
                      <a:pt x="0" y="13"/>
                    </a:move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0" y="13"/>
                      <a:pt x="0" y="13"/>
                    </a:cubicBezTo>
                    <a:moveTo>
                      <a:pt x="0" y="13"/>
                    </a:move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0" y="13"/>
                      <a:pt x="0" y="13"/>
                    </a:cubicBezTo>
                    <a:moveTo>
                      <a:pt x="0" y="12"/>
                    </a:moveTo>
                    <a:cubicBezTo>
                      <a:pt x="0" y="12"/>
                      <a:pt x="0" y="12"/>
                      <a:pt x="0" y="12"/>
                    </a:cubicBezTo>
                    <a:cubicBezTo>
                      <a:pt x="0" y="12"/>
                      <a:pt x="0" y="12"/>
                      <a:pt x="0" y="12"/>
                    </a:cubicBezTo>
                    <a:moveTo>
                      <a:pt x="0" y="12"/>
                    </a:moveTo>
                    <a:cubicBezTo>
                      <a:pt x="0" y="12"/>
                      <a:pt x="0" y="12"/>
                      <a:pt x="0" y="12"/>
                    </a:cubicBezTo>
                    <a:cubicBezTo>
                      <a:pt x="0" y="12"/>
                      <a:pt x="0" y="12"/>
                      <a:pt x="0" y="12"/>
                    </a:cubicBezTo>
                    <a:moveTo>
                      <a:pt x="0" y="12"/>
                    </a:moveTo>
                    <a:cubicBezTo>
                      <a:pt x="0" y="12"/>
                      <a:pt x="0" y="12"/>
                      <a:pt x="0" y="12"/>
                    </a:cubicBezTo>
                    <a:cubicBezTo>
                      <a:pt x="0" y="12"/>
                      <a:pt x="0" y="12"/>
                      <a:pt x="0" y="12"/>
                    </a:cubicBezTo>
                    <a:moveTo>
                      <a:pt x="0" y="11"/>
                    </a:moveTo>
                    <a:cubicBezTo>
                      <a:pt x="0" y="11"/>
                      <a:pt x="0" y="11"/>
                      <a:pt x="0" y="12"/>
                    </a:cubicBezTo>
                    <a:cubicBezTo>
                      <a:pt x="0" y="11"/>
                      <a:pt x="0" y="11"/>
                      <a:pt x="0" y="11"/>
                    </a:cubicBezTo>
                    <a:moveTo>
                      <a:pt x="0" y="11"/>
                    </a:moveTo>
                    <a:cubicBezTo>
                      <a:pt x="0" y="11"/>
                      <a:pt x="0" y="11"/>
                      <a:pt x="0" y="11"/>
                    </a:cubicBezTo>
                    <a:cubicBezTo>
                      <a:pt x="0" y="11"/>
                      <a:pt x="0" y="11"/>
                      <a:pt x="0" y="11"/>
                    </a:cubicBezTo>
                    <a:moveTo>
                      <a:pt x="0" y="11"/>
                    </a:moveTo>
                    <a:cubicBezTo>
                      <a:pt x="0" y="11"/>
                      <a:pt x="0" y="11"/>
                      <a:pt x="0" y="11"/>
                    </a:cubicBezTo>
                    <a:cubicBezTo>
                      <a:pt x="0" y="11"/>
                      <a:pt x="0" y="11"/>
                      <a:pt x="0" y="11"/>
                    </a:cubicBezTo>
                    <a:moveTo>
                      <a:pt x="0" y="10"/>
                    </a:moveTo>
                    <a:cubicBezTo>
                      <a:pt x="0" y="11"/>
                      <a:pt x="0" y="11"/>
                      <a:pt x="0" y="11"/>
                    </a:cubicBezTo>
                    <a:cubicBezTo>
                      <a:pt x="0" y="11"/>
                      <a:pt x="0" y="11"/>
                      <a:pt x="0" y="10"/>
                    </a:cubicBezTo>
                    <a:moveTo>
                      <a:pt x="0" y="10"/>
                    </a:moveTo>
                    <a:cubicBezTo>
                      <a:pt x="0" y="10"/>
                      <a:pt x="0" y="10"/>
                      <a:pt x="0" y="10"/>
                    </a:cubicBezTo>
                    <a:cubicBezTo>
                      <a:pt x="0" y="10"/>
                      <a:pt x="0" y="10"/>
                      <a:pt x="0" y="10"/>
                    </a:cubicBezTo>
                    <a:moveTo>
                      <a:pt x="0" y="10"/>
                    </a:moveTo>
                    <a:cubicBezTo>
                      <a:pt x="0" y="10"/>
                      <a:pt x="0" y="10"/>
                      <a:pt x="0" y="10"/>
                    </a:cubicBezTo>
                    <a:cubicBezTo>
                      <a:pt x="0" y="10"/>
                      <a:pt x="0" y="10"/>
                      <a:pt x="0" y="10"/>
                    </a:cubicBezTo>
                    <a:moveTo>
                      <a:pt x="0" y="10"/>
                    </a:moveTo>
                    <a:cubicBezTo>
                      <a:pt x="0" y="10"/>
                      <a:pt x="0" y="10"/>
                      <a:pt x="0" y="10"/>
                    </a:cubicBezTo>
                    <a:cubicBezTo>
                      <a:pt x="0" y="10"/>
                      <a:pt x="0" y="10"/>
                      <a:pt x="0" y="10"/>
                    </a:cubicBezTo>
                    <a:moveTo>
                      <a:pt x="0" y="9"/>
                    </a:move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moveTo>
                      <a:pt x="0" y="9"/>
                    </a:move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moveTo>
                      <a:pt x="0" y="9"/>
                    </a:move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moveTo>
                      <a:pt x="0" y="8"/>
                    </a:moveTo>
                    <a:cubicBezTo>
                      <a:pt x="0" y="8"/>
                      <a:pt x="0" y="8"/>
                      <a:pt x="0" y="9"/>
                    </a:cubicBezTo>
                    <a:cubicBezTo>
                      <a:pt x="0" y="8"/>
                      <a:pt x="0" y="8"/>
                      <a:pt x="0" y="8"/>
                    </a:cubicBezTo>
                    <a:moveTo>
                      <a:pt x="0" y="8"/>
                    </a:move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moveTo>
                      <a:pt x="0" y="8"/>
                    </a:move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moveTo>
                      <a:pt x="0" y="8"/>
                    </a:move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moveTo>
                      <a:pt x="0" y="7"/>
                    </a:move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moveTo>
                      <a:pt x="0" y="7"/>
                    </a:move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moveTo>
                      <a:pt x="0" y="7"/>
                    </a:move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moveTo>
                      <a:pt x="0" y="6"/>
                    </a:move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moveTo>
                      <a:pt x="0" y="6"/>
                    </a:move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moveTo>
                      <a:pt x="0" y="6"/>
                    </a:move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moveTo>
                      <a:pt x="0" y="5"/>
                    </a:moveTo>
                    <a:cubicBezTo>
                      <a:pt x="0" y="5"/>
                      <a:pt x="0" y="6"/>
                      <a:pt x="0" y="6"/>
                    </a:cubicBezTo>
                    <a:cubicBezTo>
                      <a:pt x="0" y="6"/>
                      <a:pt x="0" y="5"/>
                      <a:pt x="0" y="5"/>
                    </a:cubicBezTo>
                    <a:moveTo>
                      <a:pt x="0" y="5"/>
                    </a:move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moveTo>
                      <a:pt x="1" y="5"/>
                    </a:move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moveTo>
                      <a:pt x="1" y="5"/>
                    </a:move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moveTo>
                      <a:pt x="1" y="4"/>
                    </a:move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moveTo>
                      <a:pt x="1" y="4"/>
                    </a:move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moveTo>
                      <a:pt x="1" y="3"/>
                    </a:move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moveTo>
                      <a:pt x="1" y="3"/>
                    </a:move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moveTo>
                      <a:pt x="1" y="3"/>
                    </a:move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moveTo>
                      <a:pt x="1" y="3"/>
                    </a:move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moveTo>
                      <a:pt x="1" y="2"/>
                    </a:move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rgbClr val="E56A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17" name="Freeform 83">
                <a:extLst>
                  <a:ext uri="{FF2B5EF4-FFF2-40B4-BE49-F238E27FC236}">
                    <a16:creationId xmlns:a16="http://schemas.microsoft.com/office/drawing/2014/main" id="{386E5198-006B-675B-066E-9B5D1E060A6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217613" y="4639066"/>
                <a:ext cx="190500" cy="425450"/>
              </a:xfrm>
              <a:custGeom>
                <a:avLst/>
                <a:gdLst>
                  <a:gd name="T0" fmla="*/ 1 w 78"/>
                  <a:gd name="T1" fmla="*/ 77 h 174"/>
                  <a:gd name="T2" fmla="*/ 1 w 78"/>
                  <a:gd name="T3" fmla="*/ 77 h 174"/>
                  <a:gd name="T4" fmla="*/ 1 w 78"/>
                  <a:gd name="T5" fmla="*/ 77 h 174"/>
                  <a:gd name="T6" fmla="*/ 1 w 78"/>
                  <a:gd name="T7" fmla="*/ 78 h 174"/>
                  <a:gd name="T8" fmla="*/ 1 w 78"/>
                  <a:gd name="T9" fmla="*/ 78 h 174"/>
                  <a:gd name="T10" fmla="*/ 1 w 78"/>
                  <a:gd name="T11" fmla="*/ 78 h 174"/>
                  <a:gd name="T12" fmla="*/ 1 w 78"/>
                  <a:gd name="T13" fmla="*/ 79 h 174"/>
                  <a:gd name="T14" fmla="*/ 1 w 78"/>
                  <a:gd name="T15" fmla="*/ 80 h 174"/>
                  <a:gd name="T16" fmla="*/ 1 w 78"/>
                  <a:gd name="T17" fmla="*/ 80 h 174"/>
                  <a:gd name="T18" fmla="*/ 1 w 78"/>
                  <a:gd name="T19" fmla="*/ 80 h 174"/>
                  <a:gd name="T20" fmla="*/ 1 w 78"/>
                  <a:gd name="T21" fmla="*/ 80 h 174"/>
                  <a:gd name="T22" fmla="*/ 1 w 78"/>
                  <a:gd name="T23" fmla="*/ 81 h 174"/>
                  <a:gd name="T24" fmla="*/ 1 w 78"/>
                  <a:gd name="T25" fmla="*/ 81 h 174"/>
                  <a:gd name="T26" fmla="*/ 1 w 78"/>
                  <a:gd name="T27" fmla="*/ 82 h 174"/>
                  <a:gd name="T28" fmla="*/ 1 w 78"/>
                  <a:gd name="T29" fmla="*/ 82 h 174"/>
                  <a:gd name="T30" fmla="*/ 0 w 78"/>
                  <a:gd name="T31" fmla="*/ 82 h 174"/>
                  <a:gd name="T32" fmla="*/ 0 w 78"/>
                  <a:gd name="T33" fmla="*/ 82 h 174"/>
                  <a:gd name="T34" fmla="*/ 0 w 78"/>
                  <a:gd name="T35" fmla="*/ 83 h 174"/>
                  <a:gd name="T36" fmla="*/ 0 w 78"/>
                  <a:gd name="T37" fmla="*/ 83 h 174"/>
                  <a:gd name="T38" fmla="*/ 0 w 78"/>
                  <a:gd name="T39" fmla="*/ 83 h 174"/>
                  <a:gd name="T40" fmla="*/ 0 w 78"/>
                  <a:gd name="T41" fmla="*/ 84 h 174"/>
                  <a:gd name="T42" fmla="*/ 0 w 78"/>
                  <a:gd name="T43" fmla="*/ 84 h 174"/>
                  <a:gd name="T44" fmla="*/ 0 w 78"/>
                  <a:gd name="T45" fmla="*/ 84 h 174"/>
                  <a:gd name="T46" fmla="*/ 0 w 78"/>
                  <a:gd name="T47" fmla="*/ 85 h 174"/>
                  <a:gd name="T48" fmla="*/ 0 w 78"/>
                  <a:gd name="T49" fmla="*/ 85 h 174"/>
                  <a:gd name="T50" fmla="*/ 0 w 78"/>
                  <a:gd name="T51" fmla="*/ 85 h 174"/>
                  <a:gd name="T52" fmla="*/ 0 w 78"/>
                  <a:gd name="T53" fmla="*/ 85 h 174"/>
                  <a:gd name="T54" fmla="*/ 0 w 78"/>
                  <a:gd name="T55" fmla="*/ 86 h 174"/>
                  <a:gd name="T56" fmla="*/ 0 w 78"/>
                  <a:gd name="T57" fmla="*/ 86 h 174"/>
                  <a:gd name="T58" fmla="*/ 0 w 78"/>
                  <a:gd name="T59" fmla="*/ 86 h 174"/>
                  <a:gd name="T60" fmla="*/ 0 w 78"/>
                  <a:gd name="T61" fmla="*/ 87 h 174"/>
                  <a:gd name="T62" fmla="*/ 0 w 78"/>
                  <a:gd name="T63" fmla="*/ 87 h 174"/>
                  <a:gd name="T64" fmla="*/ 0 w 78"/>
                  <a:gd name="T65" fmla="*/ 87 h 174"/>
                  <a:gd name="T66" fmla="*/ 0 w 78"/>
                  <a:gd name="T67" fmla="*/ 87 h 174"/>
                  <a:gd name="T68" fmla="*/ 0 w 78"/>
                  <a:gd name="T69" fmla="*/ 88 h 174"/>
                  <a:gd name="T70" fmla="*/ 0 w 78"/>
                  <a:gd name="T71" fmla="*/ 88 h 174"/>
                  <a:gd name="T72" fmla="*/ 0 w 78"/>
                  <a:gd name="T73" fmla="*/ 88 h 174"/>
                  <a:gd name="T74" fmla="*/ 0 w 78"/>
                  <a:gd name="T75" fmla="*/ 89 h 174"/>
                  <a:gd name="T76" fmla="*/ 0 w 78"/>
                  <a:gd name="T77" fmla="*/ 89 h 174"/>
                  <a:gd name="T78" fmla="*/ 0 w 78"/>
                  <a:gd name="T79" fmla="*/ 89 h 174"/>
                  <a:gd name="T80" fmla="*/ 0 w 78"/>
                  <a:gd name="T81" fmla="*/ 90 h 174"/>
                  <a:gd name="T82" fmla="*/ 0 w 78"/>
                  <a:gd name="T83" fmla="*/ 90 h 174"/>
                  <a:gd name="T84" fmla="*/ 0 w 78"/>
                  <a:gd name="T85" fmla="*/ 90 h 174"/>
                  <a:gd name="T86" fmla="*/ 0 w 78"/>
                  <a:gd name="T87" fmla="*/ 90 h 174"/>
                  <a:gd name="T88" fmla="*/ 0 w 78"/>
                  <a:gd name="T89" fmla="*/ 91 h 174"/>
                  <a:gd name="T90" fmla="*/ 0 w 78"/>
                  <a:gd name="T91" fmla="*/ 91 h 174"/>
                  <a:gd name="T92" fmla="*/ 0 w 78"/>
                  <a:gd name="T93" fmla="*/ 91 h 174"/>
                  <a:gd name="T94" fmla="*/ 0 w 78"/>
                  <a:gd name="T95" fmla="*/ 92 h 174"/>
                  <a:gd name="T96" fmla="*/ 0 w 78"/>
                  <a:gd name="T97" fmla="*/ 92 h 174"/>
                  <a:gd name="T98" fmla="*/ 0 w 78"/>
                  <a:gd name="T99" fmla="*/ 92 h 174"/>
                  <a:gd name="T100" fmla="*/ 0 w 78"/>
                  <a:gd name="T101" fmla="*/ 93 h 174"/>
                  <a:gd name="T102" fmla="*/ 0 w 78"/>
                  <a:gd name="T103" fmla="*/ 93 h 174"/>
                  <a:gd name="T104" fmla="*/ 0 w 78"/>
                  <a:gd name="T105" fmla="*/ 93 h 174"/>
                  <a:gd name="T106" fmla="*/ 0 w 78"/>
                  <a:gd name="T107" fmla="*/ 93 h 174"/>
                  <a:gd name="T108" fmla="*/ 7 w 78"/>
                  <a:gd name="T109" fmla="*/ 126 h 174"/>
                  <a:gd name="T110" fmla="*/ 7 w 78"/>
                  <a:gd name="T111" fmla="*/ 127 h 174"/>
                  <a:gd name="T112" fmla="*/ 7 w 78"/>
                  <a:gd name="T113" fmla="*/ 127 h 174"/>
                  <a:gd name="T114" fmla="*/ 7 w 78"/>
                  <a:gd name="T115" fmla="*/ 127 h 174"/>
                  <a:gd name="T116" fmla="*/ 7 w 78"/>
                  <a:gd name="T117" fmla="*/ 128 h 174"/>
                  <a:gd name="T118" fmla="*/ 49 w 78"/>
                  <a:gd name="T119" fmla="*/ 174 h 174"/>
                  <a:gd name="T120" fmla="*/ 30 w 78"/>
                  <a:gd name="T121" fmla="*/ 151 h 174"/>
                  <a:gd name="T122" fmla="*/ 16 w 78"/>
                  <a:gd name="T123" fmla="*/ 96 h 174"/>
                  <a:gd name="T124" fmla="*/ 46 w 78"/>
                  <a:gd name="T125" fmla="*/ 22 h 1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78" h="174">
                    <a:moveTo>
                      <a:pt x="78" y="0"/>
                    </a:moveTo>
                    <a:cubicBezTo>
                      <a:pt x="39" y="6"/>
                      <a:pt x="8" y="37"/>
                      <a:pt x="1" y="77"/>
                    </a:cubicBezTo>
                    <a:cubicBezTo>
                      <a:pt x="1" y="77"/>
                      <a:pt x="1" y="77"/>
                      <a:pt x="1" y="77"/>
                    </a:cubicBezTo>
                    <a:cubicBezTo>
                      <a:pt x="1" y="77"/>
                      <a:pt x="1" y="77"/>
                      <a:pt x="1" y="77"/>
                    </a:cubicBezTo>
                    <a:cubicBezTo>
                      <a:pt x="1" y="77"/>
                      <a:pt x="1" y="77"/>
                      <a:pt x="1" y="77"/>
                    </a:cubicBezTo>
                    <a:cubicBezTo>
                      <a:pt x="1" y="77"/>
                      <a:pt x="1" y="77"/>
                      <a:pt x="1" y="77"/>
                    </a:cubicBezTo>
                    <a:cubicBezTo>
                      <a:pt x="1" y="77"/>
                      <a:pt x="1" y="77"/>
                      <a:pt x="1" y="77"/>
                    </a:cubicBezTo>
                    <a:cubicBezTo>
                      <a:pt x="1" y="77"/>
                      <a:pt x="1" y="77"/>
                      <a:pt x="1" y="78"/>
                    </a:cubicBezTo>
                    <a:cubicBezTo>
                      <a:pt x="1" y="78"/>
                      <a:pt x="1" y="78"/>
                      <a:pt x="1" y="78"/>
                    </a:cubicBezTo>
                    <a:cubicBezTo>
                      <a:pt x="1" y="78"/>
                      <a:pt x="1" y="78"/>
                      <a:pt x="1" y="78"/>
                    </a:cubicBezTo>
                    <a:cubicBezTo>
                      <a:pt x="1" y="78"/>
                      <a:pt x="1" y="78"/>
                      <a:pt x="1" y="78"/>
                    </a:cubicBezTo>
                    <a:cubicBezTo>
                      <a:pt x="1" y="78"/>
                      <a:pt x="1" y="78"/>
                      <a:pt x="1" y="78"/>
                    </a:cubicBezTo>
                    <a:cubicBezTo>
                      <a:pt x="1" y="78"/>
                      <a:pt x="1" y="78"/>
                      <a:pt x="1" y="78"/>
                    </a:cubicBezTo>
                    <a:cubicBezTo>
                      <a:pt x="1" y="78"/>
                      <a:pt x="1" y="79"/>
                      <a:pt x="1" y="79"/>
                    </a:cubicBezTo>
                    <a:cubicBezTo>
                      <a:pt x="1" y="79"/>
                      <a:pt x="1" y="79"/>
                      <a:pt x="1" y="79"/>
                    </a:cubicBezTo>
                    <a:cubicBezTo>
                      <a:pt x="1" y="79"/>
                      <a:pt x="1" y="79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1"/>
                      <a:pt x="1" y="81"/>
                      <a:pt x="1" y="81"/>
                    </a:cubicBezTo>
                    <a:cubicBezTo>
                      <a:pt x="1" y="81"/>
                      <a:pt x="1" y="81"/>
                      <a:pt x="1" y="81"/>
                    </a:cubicBezTo>
                    <a:cubicBezTo>
                      <a:pt x="1" y="81"/>
                      <a:pt x="1" y="81"/>
                      <a:pt x="1" y="81"/>
                    </a:cubicBezTo>
                    <a:cubicBezTo>
                      <a:pt x="1" y="81"/>
                      <a:pt x="1" y="81"/>
                      <a:pt x="1" y="81"/>
                    </a:cubicBezTo>
                    <a:cubicBezTo>
                      <a:pt x="1" y="81"/>
                      <a:pt x="1" y="81"/>
                      <a:pt x="1" y="82"/>
                    </a:cubicBezTo>
                    <a:cubicBezTo>
                      <a:pt x="1" y="82"/>
                      <a:pt x="1" y="82"/>
                      <a:pt x="1" y="82"/>
                    </a:cubicBezTo>
                    <a:cubicBezTo>
                      <a:pt x="1" y="82"/>
                      <a:pt x="1" y="82"/>
                      <a:pt x="1" y="82"/>
                    </a:cubicBezTo>
                    <a:cubicBezTo>
                      <a:pt x="1" y="82"/>
                      <a:pt x="1" y="82"/>
                      <a:pt x="1" y="82"/>
                    </a:cubicBezTo>
                    <a:cubicBezTo>
                      <a:pt x="1" y="82"/>
                      <a:pt x="1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0" y="82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3"/>
                      <a:pt x="0" y="83"/>
                    </a:cubicBezTo>
                    <a:cubicBezTo>
                      <a:pt x="0" y="83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4"/>
                    </a:cubicBezTo>
                    <a:cubicBezTo>
                      <a:pt x="0" y="84"/>
                      <a:pt x="0" y="84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5"/>
                    </a:cubicBezTo>
                    <a:cubicBezTo>
                      <a:pt x="0" y="85"/>
                      <a:pt x="0" y="85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6"/>
                    </a:cubicBezTo>
                    <a:cubicBezTo>
                      <a:pt x="0" y="86"/>
                      <a:pt x="0" y="86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8"/>
                    </a:cubicBezTo>
                    <a:cubicBezTo>
                      <a:pt x="0" y="88"/>
                      <a:pt x="0" y="88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89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1"/>
                      <a:pt x="0" y="91"/>
                      <a:pt x="0" y="91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2"/>
                    </a:cubicBezTo>
                    <a:cubicBezTo>
                      <a:pt x="0" y="92"/>
                      <a:pt x="0" y="92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0" y="105"/>
                      <a:pt x="2" y="116"/>
                      <a:pt x="6" y="126"/>
                    </a:cubicBezTo>
                    <a:cubicBezTo>
                      <a:pt x="7" y="126"/>
                      <a:pt x="7" y="126"/>
                      <a:pt x="7" y="126"/>
                    </a:cubicBezTo>
                    <a:cubicBezTo>
                      <a:pt x="7" y="126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7"/>
                    </a:cubicBezTo>
                    <a:cubicBezTo>
                      <a:pt x="7" y="127"/>
                      <a:pt x="7" y="127"/>
                      <a:pt x="7" y="128"/>
                    </a:cubicBezTo>
                    <a:cubicBezTo>
                      <a:pt x="7" y="128"/>
                      <a:pt x="7" y="128"/>
                      <a:pt x="7" y="128"/>
                    </a:cubicBezTo>
                    <a:cubicBezTo>
                      <a:pt x="15" y="148"/>
                      <a:pt x="30" y="164"/>
                      <a:pt x="49" y="174"/>
                    </a:cubicBezTo>
                    <a:cubicBezTo>
                      <a:pt x="48" y="174"/>
                      <a:pt x="47" y="173"/>
                      <a:pt x="47" y="172"/>
                    </a:cubicBezTo>
                    <a:cubicBezTo>
                      <a:pt x="41" y="165"/>
                      <a:pt x="36" y="158"/>
                      <a:pt x="30" y="151"/>
                    </a:cubicBezTo>
                    <a:cubicBezTo>
                      <a:pt x="20" y="134"/>
                      <a:pt x="16" y="116"/>
                      <a:pt x="16" y="97"/>
                    </a:cubicBezTo>
                    <a:cubicBezTo>
                      <a:pt x="16" y="97"/>
                      <a:pt x="16" y="97"/>
                      <a:pt x="16" y="96"/>
                    </a:cubicBezTo>
                    <a:cubicBezTo>
                      <a:pt x="17" y="87"/>
                      <a:pt x="18" y="78"/>
                      <a:pt x="19" y="68"/>
                    </a:cubicBezTo>
                    <a:cubicBezTo>
                      <a:pt x="24" y="50"/>
                      <a:pt x="33" y="35"/>
                      <a:pt x="46" y="22"/>
                    </a:cubicBezTo>
                    <a:cubicBezTo>
                      <a:pt x="56" y="12"/>
                      <a:pt x="67" y="5"/>
                      <a:pt x="78" y="0"/>
                    </a:cubicBezTo>
                  </a:path>
                </a:pathLst>
              </a:custGeom>
              <a:solidFill>
                <a:srgbClr val="FFB5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34" name="Rectangle 100">
                <a:extLst>
                  <a:ext uri="{FF2B5EF4-FFF2-40B4-BE49-F238E27FC236}">
                    <a16:creationId xmlns:a16="http://schemas.microsoft.com/office/drawing/2014/main" id="{675A6033-A4C5-04B8-24F4-D176BE2359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76363" y="4759716"/>
                <a:ext cx="139700" cy="190500"/>
              </a:xfrm>
              <a:prstGeom prst="rect">
                <a:avLst/>
              </a:prstGeom>
              <a:solidFill>
                <a:srgbClr val="FFD5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dirty="0"/>
              </a:p>
            </p:txBody>
          </p:sp>
          <p:sp>
            <p:nvSpPr>
              <p:cNvPr id="235" name="Rectangle 101">
                <a:extLst>
                  <a:ext uri="{FF2B5EF4-FFF2-40B4-BE49-F238E27FC236}">
                    <a16:creationId xmlns:a16="http://schemas.microsoft.com/office/drawing/2014/main" id="{1AE7EC1C-5763-0EA0-3480-5780594347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8738" y="4699391"/>
                <a:ext cx="318998" cy="32316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rtlCol="0" anchor="t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en-GB" sz="2100" b="1" dirty="0">
                    <a:solidFill>
                      <a:srgbClr val="FF9936"/>
                    </a:solidFill>
                    <a:latin typeface="Raleway" panose="020B0003030101060003" pitchFamily="34" charset="0"/>
                  </a:rPr>
                  <a:t>20</a:t>
                </a:r>
                <a:endParaRPr kumimoji="0" lang="en-GB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</a:endParaRPr>
              </a:p>
            </p:txBody>
          </p:sp>
        </p:grpSp>
        <p:sp>
          <p:nvSpPr>
            <p:cNvPr id="241" name="Oval 107">
              <a:extLst>
                <a:ext uri="{FF2B5EF4-FFF2-40B4-BE49-F238E27FC236}">
                  <a16:creationId xmlns:a16="http://schemas.microsoft.com/office/drawing/2014/main" id="{9453750F-E0A3-3709-1100-66B048E931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0325" y="4042166"/>
              <a:ext cx="273050" cy="276225"/>
            </a:xfrm>
            <a:prstGeom prst="ellipse">
              <a:avLst/>
            </a:prstGeom>
            <a:solidFill>
              <a:srgbClr val="5D5C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2" name="Oval 108">
              <a:extLst>
                <a:ext uri="{FF2B5EF4-FFF2-40B4-BE49-F238E27FC236}">
                  <a16:creationId xmlns:a16="http://schemas.microsoft.com/office/drawing/2014/main" id="{2BAC4FFA-FD51-09CE-4F5B-B80A19B03B8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59063" y="4104078"/>
              <a:ext cx="155575" cy="153988"/>
            </a:xfrm>
            <a:prstGeom prst="ellipse">
              <a:avLst/>
            </a:prstGeom>
            <a:solidFill>
              <a:srgbClr val="FAFCF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3" name="Freeform 109">
              <a:extLst>
                <a:ext uri="{FF2B5EF4-FFF2-40B4-BE49-F238E27FC236}">
                  <a16:creationId xmlns:a16="http://schemas.microsoft.com/office/drawing/2014/main" id="{4F86D65D-C9BB-A634-92A9-FA7C82400914}"/>
                </a:ext>
              </a:extLst>
            </p:cNvPr>
            <p:cNvSpPr>
              <a:spLocks/>
            </p:cNvSpPr>
            <p:nvPr/>
          </p:nvSpPr>
          <p:spPr bwMode="auto">
            <a:xfrm>
              <a:off x="1808163" y="1302141"/>
              <a:ext cx="377825" cy="323850"/>
            </a:xfrm>
            <a:custGeom>
              <a:avLst/>
              <a:gdLst>
                <a:gd name="T0" fmla="*/ 0 w 155"/>
                <a:gd name="T1" fmla="*/ 0 h 133"/>
                <a:gd name="T2" fmla="*/ 104 w 155"/>
                <a:gd name="T3" fmla="*/ 133 h 133"/>
                <a:gd name="T4" fmla="*/ 0 w 155"/>
                <a:gd name="T5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5" h="133">
                  <a:moveTo>
                    <a:pt x="0" y="0"/>
                  </a:moveTo>
                  <a:cubicBezTo>
                    <a:pt x="0" y="0"/>
                    <a:pt x="117" y="30"/>
                    <a:pt x="104" y="133"/>
                  </a:cubicBezTo>
                  <a:cubicBezTo>
                    <a:pt x="104" y="133"/>
                    <a:pt x="155" y="1"/>
                    <a:pt x="0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4" name="Freeform 110">
              <a:extLst>
                <a:ext uri="{FF2B5EF4-FFF2-40B4-BE49-F238E27FC236}">
                  <a16:creationId xmlns:a16="http://schemas.microsoft.com/office/drawing/2014/main" id="{4BFE00BB-BBE1-2B1A-B8DD-9EED747C15C8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3738" y="1218003"/>
              <a:ext cx="379413" cy="325438"/>
            </a:xfrm>
            <a:custGeom>
              <a:avLst/>
              <a:gdLst>
                <a:gd name="T0" fmla="*/ 0 w 155"/>
                <a:gd name="T1" fmla="*/ 0 h 133"/>
                <a:gd name="T2" fmla="*/ 104 w 155"/>
                <a:gd name="T3" fmla="*/ 133 h 133"/>
                <a:gd name="T4" fmla="*/ 0 w 155"/>
                <a:gd name="T5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5" h="133">
                  <a:moveTo>
                    <a:pt x="0" y="0"/>
                  </a:moveTo>
                  <a:cubicBezTo>
                    <a:pt x="0" y="0"/>
                    <a:pt x="117" y="30"/>
                    <a:pt x="104" y="133"/>
                  </a:cubicBezTo>
                  <a:cubicBezTo>
                    <a:pt x="104" y="133"/>
                    <a:pt x="155" y="1"/>
                    <a:pt x="0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5" name="Freeform 111">
              <a:extLst>
                <a:ext uri="{FF2B5EF4-FFF2-40B4-BE49-F238E27FC236}">
                  <a16:creationId xmlns:a16="http://schemas.microsoft.com/office/drawing/2014/main" id="{F17DA1A9-0207-830E-B723-3A23B9182D26}"/>
                </a:ext>
              </a:extLst>
            </p:cNvPr>
            <p:cNvSpPr>
              <a:spLocks/>
            </p:cNvSpPr>
            <p:nvPr/>
          </p:nvSpPr>
          <p:spPr bwMode="auto">
            <a:xfrm>
              <a:off x="30163" y="2205428"/>
              <a:ext cx="344488" cy="357188"/>
            </a:xfrm>
            <a:custGeom>
              <a:avLst/>
              <a:gdLst>
                <a:gd name="T0" fmla="*/ 56 w 141"/>
                <a:gd name="T1" fmla="*/ 0 h 146"/>
                <a:gd name="T2" fmla="*/ 141 w 141"/>
                <a:gd name="T3" fmla="*/ 146 h 146"/>
                <a:gd name="T4" fmla="*/ 56 w 141"/>
                <a:gd name="T5" fmla="*/ 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1" h="146">
                  <a:moveTo>
                    <a:pt x="56" y="0"/>
                  </a:moveTo>
                  <a:cubicBezTo>
                    <a:pt x="0" y="145"/>
                    <a:pt x="141" y="146"/>
                    <a:pt x="141" y="146"/>
                  </a:cubicBezTo>
                  <a:cubicBezTo>
                    <a:pt x="41" y="120"/>
                    <a:pt x="56" y="0"/>
                    <a:pt x="56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6" name="Freeform 112">
              <a:extLst>
                <a:ext uri="{FF2B5EF4-FFF2-40B4-BE49-F238E27FC236}">
                  <a16:creationId xmlns:a16="http://schemas.microsoft.com/office/drawing/2014/main" id="{448734AB-DC27-B7BF-BE8E-FA842896B88A}"/>
                </a:ext>
              </a:extLst>
            </p:cNvPr>
            <p:cNvSpPr>
              <a:spLocks/>
            </p:cNvSpPr>
            <p:nvPr/>
          </p:nvSpPr>
          <p:spPr bwMode="auto">
            <a:xfrm>
              <a:off x="-104775" y="2321316"/>
              <a:ext cx="344488" cy="357188"/>
            </a:xfrm>
            <a:custGeom>
              <a:avLst/>
              <a:gdLst>
                <a:gd name="T0" fmla="*/ 56 w 141"/>
                <a:gd name="T1" fmla="*/ 0 h 146"/>
                <a:gd name="T2" fmla="*/ 141 w 141"/>
                <a:gd name="T3" fmla="*/ 146 h 146"/>
                <a:gd name="T4" fmla="*/ 56 w 141"/>
                <a:gd name="T5" fmla="*/ 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1" h="146">
                  <a:moveTo>
                    <a:pt x="56" y="0"/>
                  </a:moveTo>
                  <a:cubicBezTo>
                    <a:pt x="0" y="145"/>
                    <a:pt x="141" y="146"/>
                    <a:pt x="141" y="146"/>
                  </a:cubicBezTo>
                  <a:cubicBezTo>
                    <a:pt x="41" y="120"/>
                    <a:pt x="56" y="0"/>
                    <a:pt x="56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7" name="Freeform 113">
              <a:extLst>
                <a:ext uri="{FF2B5EF4-FFF2-40B4-BE49-F238E27FC236}">
                  <a16:creationId xmlns:a16="http://schemas.microsoft.com/office/drawing/2014/main" id="{F55520CD-2EB0-B874-59B3-109C29067013}"/>
                </a:ext>
              </a:extLst>
            </p:cNvPr>
            <p:cNvSpPr>
              <a:spLocks/>
            </p:cNvSpPr>
            <p:nvPr/>
          </p:nvSpPr>
          <p:spPr bwMode="auto">
            <a:xfrm>
              <a:off x="3340100" y="1259278"/>
              <a:ext cx="379413" cy="325438"/>
            </a:xfrm>
            <a:custGeom>
              <a:avLst/>
              <a:gdLst>
                <a:gd name="T0" fmla="*/ 155 w 155"/>
                <a:gd name="T1" fmla="*/ 0 h 133"/>
                <a:gd name="T2" fmla="*/ 51 w 155"/>
                <a:gd name="T3" fmla="*/ 133 h 133"/>
                <a:gd name="T4" fmla="*/ 155 w 155"/>
                <a:gd name="T5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5" h="133">
                  <a:moveTo>
                    <a:pt x="155" y="0"/>
                  </a:moveTo>
                  <a:cubicBezTo>
                    <a:pt x="0" y="1"/>
                    <a:pt x="51" y="133"/>
                    <a:pt x="51" y="133"/>
                  </a:cubicBezTo>
                  <a:cubicBezTo>
                    <a:pt x="38" y="30"/>
                    <a:pt x="155" y="0"/>
                    <a:pt x="155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8" name="Freeform 114">
              <a:extLst>
                <a:ext uri="{FF2B5EF4-FFF2-40B4-BE49-F238E27FC236}">
                  <a16:creationId xmlns:a16="http://schemas.microsoft.com/office/drawing/2014/main" id="{A7AE27E5-4BB8-A918-EB37-4BA1968794C1}"/>
                </a:ext>
              </a:extLst>
            </p:cNvPr>
            <p:cNvSpPr>
              <a:spLocks/>
            </p:cNvSpPr>
            <p:nvPr/>
          </p:nvSpPr>
          <p:spPr bwMode="auto">
            <a:xfrm>
              <a:off x="3184525" y="1176728"/>
              <a:ext cx="379413" cy="325438"/>
            </a:xfrm>
            <a:custGeom>
              <a:avLst/>
              <a:gdLst>
                <a:gd name="T0" fmla="*/ 155 w 155"/>
                <a:gd name="T1" fmla="*/ 0 h 133"/>
                <a:gd name="T2" fmla="*/ 51 w 155"/>
                <a:gd name="T3" fmla="*/ 133 h 133"/>
                <a:gd name="T4" fmla="*/ 155 w 155"/>
                <a:gd name="T5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5" h="133">
                  <a:moveTo>
                    <a:pt x="155" y="0"/>
                  </a:moveTo>
                  <a:cubicBezTo>
                    <a:pt x="0" y="1"/>
                    <a:pt x="51" y="133"/>
                    <a:pt x="51" y="133"/>
                  </a:cubicBezTo>
                  <a:cubicBezTo>
                    <a:pt x="38" y="30"/>
                    <a:pt x="155" y="0"/>
                    <a:pt x="155" y="0"/>
                  </a:cubicBezTo>
                </a:path>
              </a:pathLst>
            </a:custGeom>
            <a:solidFill>
              <a:srgbClr val="CECE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49" name="Freeform 115">
              <a:extLst>
                <a:ext uri="{FF2B5EF4-FFF2-40B4-BE49-F238E27FC236}">
                  <a16:creationId xmlns:a16="http://schemas.microsoft.com/office/drawing/2014/main" id="{E8FF113C-B474-6ACB-2D5B-E05114540594}"/>
                </a:ext>
              </a:extLst>
            </p:cNvPr>
            <p:cNvSpPr>
              <a:spLocks/>
            </p:cNvSpPr>
            <p:nvPr/>
          </p:nvSpPr>
          <p:spPr bwMode="auto">
            <a:xfrm>
              <a:off x="3446463" y="1371991"/>
              <a:ext cx="1558925" cy="1319213"/>
            </a:xfrm>
            <a:custGeom>
              <a:avLst/>
              <a:gdLst>
                <a:gd name="T0" fmla="*/ 0 w 638"/>
                <a:gd name="T1" fmla="*/ 194 h 539"/>
                <a:gd name="T2" fmla="*/ 0 w 638"/>
                <a:gd name="T3" fmla="*/ 193 h 539"/>
                <a:gd name="T4" fmla="*/ 444 w 638"/>
                <a:gd name="T5" fmla="*/ 95 h 539"/>
                <a:gd name="T6" fmla="*/ 543 w 638"/>
                <a:gd name="T7" fmla="*/ 539 h 539"/>
                <a:gd name="T8" fmla="*/ 543 w 638"/>
                <a:gd name="T9" fmla="*/ 539 h 539"/>
                <a:gd name="T10" fmla="*/ 0 w 638"/>
                <a:gd name="T11" fmla="*/ 194 h 5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38" h="539">
                  <a:moveTo>
                    <a:pt x="0" y="194"/>
                  </a:moveTo>
                  <a:cubicBezTo>
                    <a:pt x="0" y="193"/>
                    <a:pt x="0" y="193"/>
                    <a:pt x="0" y="193"/>
                  </a:cubicBezTo>
                  <a:cubicBezTo>
                    <a:pt x="96" y="44"/>
                    <a:pt x="295" y="0"/>
                    <a:pt x="444" y="95"/>
                  </a:cubicBezTo>
                  <a:cubicBezTo>
                    <a:pt x="594" y="191"/>
                    <a:pt x="638" y="390"/>
                    <a:pt x="543" y="539"/>
                  </a:cubicBezTo>
                  <a:cubicBezTo>
                    <a:pt x="543" y="539"/>
                    <a:pt x="543" y="539"/>
                    <a:pt x="543" y="539"/>
                  </a:cubicBezTo>
                  <a:cubicBezTo>
                    <a:pt x="0" y="194"/>
                    <a:pt x="0" y="194"/>
                    <a:pt x="0" y="194"/>
                  </a:cubicBezTo>
                </a:path>
              </a:pathLst>
            </a:custGeom>
            <a:solidFill>
              <a:srgbClr val="EA55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50" name="Freeform 116">
              <a:extLst>
                <a:ext uri="{FF2B5EF4-FFF2-40B4-BE49-F238E27FC236}">
                  <a16:creationId xmlns:a16="http://schemas.microsoft.com/office/drawing/2014/main" id="{55522270-FF27-3AC2-2217-035452FEC1C2}"/>
                </a:ext>
              </a:extLst>
            </p:cNvPr>
            <p:cNvSpPr>
              <a:spLocks/>
            </p:cNvSpPr>
            <p:nvPr/>
          </p:nvSpPr>
          <p:spPr bwMode="auto">
            <a:xfrm>
              <a:off x="4773613" y="2661041"/>
              <a:ext cx="17463" cy="30163"/>
            </a:xfrm>
            <a:custGeom>
              <a:avLst/>
              <a:gdLst>
                <a:gd name="T0" fmla="*/ 7 w 7"/>
                <a:gd name="T1" fmla="*/ 0 h 12"/>
                <a:gd name="T2" fmla="*/ 0 w 7"/>
                <a:gd name="T3" fmla="*/ 12 h 12"/>
                <a:gd name="T4" fmla="*/ 7 w 7"/>
                <a:gd name="T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" h="12">
                  <a:moveTo>
                    <a:pt x="7" y="0"/>
                  </a:moveTo>
                  <a:cubicBezTo>
                    <a:pt x="5" y="4"/>
                    <a:pt x="2" y="8"/>
                    <a:pt x="0" y="12"/>
                  </a:cubicBezTo>
                  <a:cubicBezTo>
                    <a:pt x="2" y="8"/>
                    <a:pt x="5" y="4"/>
                    <a:pt x="7" y="0"/>
                  </a:cubicBezTo>
                </a:path>
              </a:pathLst>
            </a:custGeom>
            <a:solidFill>
              <a:srgbClr val="FAFCF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  <p:sp>
          <p:nvSpPr>
            <p:cNvPr id="251" name="Freeform 117">
              <a:extLst>
                <a:ext uri="{FF2B5EF4-FFF2-40B4-BE49-F238E27FC236}">
                  <a16:creationId xmlns:a16="http://schemas.microsoft.com/office/drawing/2014/main" id="{83547C91-FFBC-2A9C-B3E1-7453D3630B2F}"/>
                </a:ext>
              </a:extLst>
            </p:cNvPr>
            <p:cNvSpPr>
              <a:spLocks/>
            </p:cNvSpPr>
            <p:nvPr/>
          </p:nvSpPr>
          <p:spPr bwMode="auto">
            <a:xfrm>
              <a:off x="4495800" y="1611703"/>
              <a:ext cx="363538" cy="1079500"/>
            </a:xfrm>
            <a:custGeom>
              <a:avLst/>
              <a:gdLst>
                <a:gd name="T0" fmla="*/ 0 w 149"/>
                <a:gd name="T1" fmla="*/ 0 h 441"/>
                <a:gd name="T2" fmla="*/ 0 w 149"/>
                <a:gd name="T3" fmla="*/ 2 h 441"/>
                <a:gd name="T4" fmla="*/ 44 w 149"/>
                <a:gd name="T5" fmla="*/ 139 h 441"/>
                <a:gd name="T6" fmla="*/ 39 w 149"/>
                <a:gd name="T7" fmla="*/ 394 h 441"/>
                <a:gd name="T8" fmla="*/ 114 w 149"/>
                <a:gd name="T9" fmla="*/ 441 h 441"/>
                <a:gd name="T10" fmla="*/ 114 w 149"/>
                <a:gd name="T11" fmla="*/ 441 h 441"/>
                <a:gd name="T12" fmla="*/ 114 w 149"/>
                <a:gd name="T13" fmla="*/ 441 h 441"/>
                <a:gd name="T14" fmla="*/ 121 w 149"/>
                <a:gd name="T15" fmla="*/ 429 h 441"/>
                <a:gd name="T16" fmla="*/ 135 w 149"/>
                <a:gd name="T17" fmla="*/ 391 h 441"/>
                <a:gd name="T18" fmla="*/ 143 w 149"/>
                <a:gd name="T19" fmla="*/ 278 h 441"/>
                <a:gd name="T20" fmla="*/ 88 w 149"/>
                <a:gd name="T21" fmla="*/ 95 h 441"/>
                <a:gd name="T22" fmla="*/ 0 w 149"/>
                <a:gd name="T23" fmla="*/ 0 h 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9" h="441">
                  <a:moveTo>
                    <a:pt x="0" y="0"/>
                  </a:moveTo>
                  <a:cubicBezTo>
                    <a:pt x="0" y="1"/>
                    <a:pt x="0" y="1"/>
                    <a:pt x="0" y="2"/>
                  </a:cubicBezTo>
                  <a:cubicBezTo>
                    <a:pt x="18" y="47"/>
                    <a:pt x="33" y="91"/>
                    <a:pt x="44" y="139"/>
                  </a:cubicBezTo>
                  <a:cubicBezTo>
                    <a:pt x="61" y="221"/>
                    <a:pt x="56" y="312"/>
                    <a:pt x="39" y="394"/>
                  </a:cubicBezTo>
                  <a:cubicBezTo>
                    <a:pt x="114" y="441"/>
                    <a:pt x="114" y="441"/>
                    <a:pt x="114" y="441"/>
                  </a:cubicBezTo>
                  <a:cubicBezTo>
                    <a:pt x="114" y="441"/>
                    <a:pt x="114" y="441"/>
                    <a:pt x="114" y="441"/>
                  </a:cubicBezTo>
                  <a:cubicBezTo>
                    <a:pt x="114" y="441"/>
                    <a:pt x="114" y="441"/>
                    <a:pt x="114" y="441"/>
                  </a:cubicBezTo>
                  <a:cubicBezTo>
                    <a:pt x="116" y="437"/>
                    <a:pt x="119" y="433"/>
                    <a:pt x="121" y="429"/>
                  </a:cubicBezTo>
                  <a:cubicBezTo>
                    <a:pt x="128" y="418"/>
                    <a:pt x="133" y="406"/>
                    <a:pt x="135" y="391"/>
                  </a:cubicBezTo>
                  <a:cubicBezTo>
                    <a:pt x="141" y="359"/>
                    <a:pt x="149" y="327"/>
                    <a:pt x="143" y="278"/>
                  </a:cubicBezTo>
                  <a:cubicBezTo>
                    <a:pt x="137" y="214"/>
                    <a:pt x="118" y="152"/>
                    <a:pt x="88" y="95"/>
                  </a:cubicBezTo>
                  <a:cubicBezTo>
                    <a:pt x="68" y="57"/>
                    <a:pt x="32" y="27"/>
                    <a:pt x="0" y="0"/>
                  </a:cubicBezTo>
                </a:path>
              </a:pathLst>
            </a:custGeom>
            <a:solidFill>
              <a:srgbClr val="F391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dirty="0"/>
            </a:p>
          </p:txBody>
        </p:sp>
      </p:grpSp>
      <p:sp>
        <p:nvSpPr>
          <p:cNvPr id="262" name="TextBox 261">
            <a:extLst>
              <a:ext uri="{FF2B5EF4-FFF2-40B4-BE49-F238E27FC236}">
                <a16:creationId xmlns:a16="http://schemas.microsoft.com/office/drawing/2014/main" id="{552E049A-8668-8BB1-E46C-C2895908A2D8}"/>
              </a:ext>
            </a:extLst>
          </p:cNvPr>
          <p:cNvSpPr txBox="1"/>
          <p:nvPr/>
        </p:nvSpPr>
        <p:spPr>
          <a:xfrm>
            <a:off x="7113903" y="185859"/>
            <a:ext cx="44983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rtl="0"/>
            <a:r>
              <a:rPr lang="en-GB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Andrew Howlett</a:t>
            </a:r>
          </a:p>
        </p:txBody>
      </p:sp>
      <p:sp>
        <p:nvSpPr>
          <p:cNvPr id="6" name="Title 5" hidden="1">
            <a:extLst>
              <a:ext uri="{FF2B5EF4-FFF2-40B4-BE49-F238E27FC236}">
                <a16:creationId xmlns:a16="http://schemas.microsoft.com/office/drawing/2014/main" id="{A788C0D6-EEA8-63BE-AA9E-BB2377D6B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Slide 1</a:t>
            </a:r>
          </a:p>
        </p:txBody>
      </p:sp>
      <p:pic>
        <p:nvPicPr>
          <p:cNvPr id="12" name="Picture 11" descr="A close-up of a sign">
            <a:extLst>
              <a:ext uri="{FF2B5EF4-FFF2-40B4-BE49-F238E27FC236}">
                <a16:creationId xmlns:a16="http://schemas.microsoft.com/office/drawing/2014/main" id="{40665692-7173-083C-AE27-7979D8C51A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3803" y="5628078"/>
            <a:ext cx="2859867" cy="130832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2035075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  <p:tag name="ARTICULATE_DESIGN_ID_OFFICE THEME" val="hT4qWUsE"/>
  <p:tag name="ARTICULATE_SLIDE_COUNT" val="14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1051092_TF16401594_Win32" id="{B468245F-1A33-4DFE-B649-7CDEA7893C7A}" vid="{5345B1E3-0213-4B1D-8EF8-D7E51843B78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Classroom Timers (Clock)</Template>
  <TotalTime>50</TotalTime>
  <Words>288</Words>
  <Application>Microsoft Office PowerPoint</Application>
  <PresentationFormat>Widescreen</PresentationFormat>
  <Paragraphs>43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Raleway</vt:lpstr>
      <vt:lpstr>Office Theme</vt:lpstr>
      <vt:lpstr>Slide 1</vt:lpstr>
      <vt:lpstr>Time management </vt:lpstr>
      <vt:lpstr>Reasons we sometimes struggle with time management and some examples</vt:lpstr>
      <vt:lpstr>Benefits of managing your time</vt:lpstr>
      <vt:lpstr>A method to help you manage your time:  Eisenhower matrix</vt:lpstr>
      <vt:lpstr>Slide 1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Andrew William Howlett (2421215)</dc:creator>
  <cp:lastModifiedBy>Andrew William Howlett (2421215)</cp:lastModifiedBy>
  <cp:revision>1</cp:revision>
  <dcterms:created xsi:type="dcterms:W3CDTF">2025-06-24T07:34:18Z</dcterms:created>
  <dcterms:modified xsi:type="dcterms:W3CDTF">2025-06-24T08:26:17Z</dcterms:modified>
</cp:coreProperties>
</file>